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tiff" ContentType="image/tiff"/>
  <Default Extension="wmf" ContentType="image/x-wm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49"/>
  </p:notesMasterIdLst>
  <p:handoutMasterIdLst>
    <p:handoutMasterId r:id="rId50"/>
  </p:handoutMasterIdLst>
  <p:sldIdLst>
    <p:sldId id="306" r:id="rId5"/>
    <p:sldId id="313" r:id="rId6"/>
    <p:sldId id="307" r:id="rId7"/>
    <p:sldId id="467" r:id="rId8"/>
    <p:sldId id="470" r:id="rId9"/>
    <p:sldId id="508" r:id="rId10"/>
    <p:sldId id="509" r:id="rId11"/>
    <p:sldId id="473" r:id="rId12"/>
    <p:sldId id="534" r:id="rId13"/>
    <p:sldId id="511" r:id="rId14"/>
    <p:sldId id="476" r:id="rId15"/>
    <p:sldId id="477" r:id="rId16"/>
    <p:sldId id="478" r:id="rId17"/>
    <p:sldId id="535" r:id="rId18"/>
    <p:sldId id="513" r:id="rId19"/>
    <p:sldId id="514" r:id="rId20"/>
    <p:sldId id="482" r:id="rId21"/>
    <p:sldId id="483" r:id="rId22"/>
    <p:sldId id="484" r:id="rId23"/>
    <p:sldId id="485" r:id="rId24"/>
    <p:sldId id="533" r:id="rId25"/>
    <p:sldId id="516" r:id="rId26"/>
    <p:sldId id="488" r:id="rId27"/>
    <p:sldId id="489" r:id="rId28"/>
    <p:sldId id="536" r:id="rId29"/>
    <p:sldId id="537" r:id="rId30"/>
    <p:sldId id="492" r:id="rId31"/>
    <p:sldId id="519" r:id="rId32"/>
    <p:sldId id="520" r:id="rId33"/>
    <p:sldId id="521" r:id="rId34"/>
    <p:sldId id="522" r:id="rId35"/>
    <p:sldId id="523" r:id="rId36"/>
    <p:sldId id="524" r:id="rId37"/>
    <p:sldId id="499" r:id="rId38"/>
    <p:sldId id="500" r:id="rId39"/>
    <p:sldId id="501" r:id="rId40"/>
    <p:sldId id="525" r:id="rId41"/>
    <p:sldId id="526" r:id="rId42"/>
    <p:sldId id="527" r:id="rId43"/>
    <p:sldId id="528" r:id="rId44"/>
    <p:sldId id="529" r:id="rId45"/>
    <p:sldId id="530" r:id="rId46"/>
    <p:sldId id="531" r:id="rId47"/>
    <p:sldId id="532" r:id="rId48"/>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230C"/>
    <a:srgbClr val="F26211"/>
    <a:srgbClr val="F78722"/>
    <a:srgbClr val="00518E"/>
    <a:srgbClr val="005EA4"/>
    <a:srgbClr val="B51600"/>
    <a:srgbClr val="890F00"/>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17638BD-8EE3-45EE-853B-570D2EBE0827}" v="12" dt="2026-05-29T12:58:48.930"/>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44" d="100"/>
          <a:sy n="144" d="100"/>
        </p:scale>
        <p:origin x="114" y="17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handoutMaster" Target="handoutMasters/handoutMaster1.xml"/><Relationship Id="rId55"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undo custSel addSld delSld modSld">
      <pc:chgData name="Wojciech Kustra" userId="afebd3d0-216b-4c4f-8992-1bf1fda6d5e8" providerId="ADAL" clId="{1D307E72-7901-4E61-A01B-3C4232ABCF63}" dt="2026-05-29T12:58:57.506" v="338" actId="113"/>
      <pc:docMkLst>
        <pc:docMk/>
      </pc:docMkLst>
      <pc:sldChg chg="modSp del mod">
        <pc:chgData name="Wojciech Kustra" userId="afebd3d0-216b-4c4f-8992-1bf1fda6d5e8" providerId="ADAL" clId="{1D307E72-7901-4E61-A01B-3C4232ABCF63}" dt="2026-05-29T09:14:44.170" v="47"/>
        <pc:sldMkLst>
          <pc:docMk/>
          <pc:sldMk cId="0" sldId="260"/>
        </pc:sldMkLst>
        <pc:spChg chg="mod">
          <ac:chgData name="Wojciech Kustra" userId="afebd3d0-216b-4c4f-8992-1bf1fda6d5e8" providerId="ADAL" clId="{1D307E72-7901-4E61-A01B-3C4232ABCF63}" dt="2026-05-29T09:13:31.040" v="34" actId="27636"/>
          <ac:spMkLst>
            <pc:docMk/>
            <pc:sldMk cId="0" sldId="260"/>
            <ac:spMk id="8195" creationId="{AC64121B-F0A8-5215-0954-37D8E146CD89}"/>
          </ac:spMkLst>
        </pc:spChg>
      </pc:sldChg>
      <pc:sldChg chg="del">
        <pc:chgData name="Wojciech Kustra" userId="afebd3d0-216b-4c4f-8992-1bf1fda6d5e8" providerId="ADAL" clId="{1D307E72-7901-4E61-A01B-3C4232ABCF63}" dt="2026-05-29T09:14:52.616" v="49"/>
        <pc:sldMkLst>
          <pc:docMk/>
          <pc:sldMk cId="0" sldId="261"/>
        </pc:sldMkLst>
      </pc:sldChg>
      <pc:sldChg chg="del">
        <pc:chgData name="Wojciech Kustra" userId="afebd3d0-216b-4c4f-8992-1bf1fda6d5e8" providerId="ADAL" clId="{1D307E72-7901-4E61-A01B-3C4232ABCF63}" dt="2026-05-29T09:15:17.666" v="55"/>
        <pc:sldMkLst>
          <pc:docMk/>
          <pc:sldMk cId="0" sldId="262"/>
        </pc:sldMkLst>
      </pc:sldChg>
      <pc:sldChg chg="modSp del mod">
        <pc:chgData name="Wojciech Kustra" userId="afebd3d0-216b-4c4f-8992-1bf1fda6d5e8" providerId="ADAL" clId="{1D307E72-7901-4E61-A01B-3C4232ABCF63}" dt="2026-05-29T09:14:17.360" v="41"/>
        <pc:sldMkLst>
          <pc:docMk/>
          <pc:sldMk cId="0" sldId="264"/>
        </pc:sldMkLst>
        <pc:spChg chg="mod">
          <ac:chgData name="Wojciech Kustra" userId="afebd3d0-216b-4c4f-8992-1bf1fda6d5e8" providerId="ADAL" clId="{1D307E72-7901-4E61-A01B-3C4232ABCF63}" dt="2026-05-29T09:13:30.954" v="7"/>
          <ac:spMkLst>
            <pc:docMk/>
            <pc:sldMk cId="0" sldId="264"/>
            <ac:spMk id="12311" creationId="{22F5D297-0D77-0FA6-0B7E-CEAFCC7B95B2}"/>
          </ac:spMkLst>
        </pc:spChg>
      </pc:sldChg>
      <pc:sldChg chg="del">
        <pc:chgData name="Wojciech Kustra" userId="afebd3d0-216b-4c4f-8992-1bf1fda6d5e8" providerId="ADAL" clId="{1D307E72-7901-4E61-A01B-3C4232ABCF63}" dt="2026-05-29T09:14:25.920" v="43"/>
        <pc:sldMkLst>
          <pc:docMk/>
          <pc:sldMk cId="0" sldId="265"/>
        </pc:sldMkLst>
      </pc:sldChg>
      <pc:sldChg chg="del">
        <pc:chgData name="Wojciech Kustra" userId="afebd3d0-216b-4c4f-8992-1bf1fda6d5e8" providerId="ADAL" clId="{1D307E72-7901-4E61-A01B-3C4232ABCF63}" dt="2026-05-29T09:14:36.195" v="45"/>
        <pc:sldMkLst>
          <pc:docMk/>
          <pc:sldMk cId="0" sldId="266"/>
        </pc:sldMkLst>
      </pc:sldChg>
      <pc:sldChg chg="modSp del mod">
        <pc:chgData name="Wojciech Kustra" userId="afebd3d0-216b-4c4f-8992-1bf1fda6d5e8" providerId="ADAL" clId="{1D307E72-7901-4E61-A01B-3C4232ABCF63}" dt="2026-05-29T09:15:25.535" v="57"/>
        <pc:sldMkLst>
          <pc:docMk/>
          <pc:sldMk cId="0" sldId="267"/>
        </pc:sldMkLst>
        <pc:spChg chg="mod">
          <ac:chgData name="Wojciech Kustra" userId="afebd3d0-216b-4c4f-8992-1bf1fda6d5e8" providerId="ADAL" clId="{1D307E72-7901-4E61-A01B-3C4232ABCF63}" dt="2026-05-29T09:13:30.960" v="11"/>
          <ac:spMkLst>
            <pc:docMk/>
            <pc:sldMk cId="0" sldId="267"/>
            <ac:spMk id="15362" creationId="{6FA222DF-77F8-CF14-1543-2331155D1D9B}"/>
          </ac:spMkLst>
        </pc:spChg>
        <pc:spChg chg="mod">
          <ac:chgData name="Wojciech Kustra" userId="afebd3d0-216b-4c4f-8992-1bf1fda6d5e8" providerId="ADAL" clId="{1D307E72-7901-4E61-A01B-3C4232ABCF63}" dt="2026-05-29T09:13:30.962" v="13"/>
          <ac:spMkLst>
            <pc:docMk/>
            <pc:sldMk cId="0" sldId="267"/>
            <ac:spMk id="15363" creationId="{3D04D70B-3CFC-B2A9-59E0-6992796E518C}"/>
          </ac:spMkLst>
        </pc:spChg>
      </pc:sldChg>
      <pc:sldChg chg="del">
        <pc:chgData name="Wojciech Kustra" userId="afebd3d0-216b-4c4f-8992-1bf1fda6d5e8" providerId="ADAL" clId="{1D307E72-7901-4E61-A01B-3C4232ABCF63}" dt="2026-05-29T09:15:33.551" v="60"/>
        <pc:sldMkLst>
          <pc:docMk/>
          <pc:sldMk cId="0" sldId="268"/>
        </pc:sldMkLst>
      </pc:sldChg>
      <pc:sldChg chg="del">
        <pc:chgData name="Wojciech Kustra" userId="afebd3d0-216b-4c4f-8992-1bf1fda6d5e8" providerId="ADAL" clId="{1D307E72-7901-4E61-A01B-3C4232ABCF63}" dt="2026-05-29T09:15:41.802" v="62"/>
        <pc:sldMkLst>
          <pc:docMk/>
          <pc:sldMk cId="0" sldId="269"/>
        </pc:sldMkLst>
      </pc:sldChg>
      <pc:sldChg chg="del">
        <pc:chgData name="Wojciech Kustra" userId="afebd3d0-216b-4c4f-8992-1bf1fda6d5e8" providerId="ADAL" clId="{1D307E72-7901-4E61-A01B-3C4232ABCF63}" dt="2026-05-29T09:15:50.599" v="64"/>
        <pc:sldMkLst>
          <pc:docMk/>
          <pc:sldMk cId="0" sldId="270"/>
        </pc:sldMkLst>
      </pc:sldChg>
      <pc:sldChg chg="del">
        <pc:chgData name="Wojciech Kustra" userId="afebd3d0-216b-4c4f-8992-1bf1fda6d5e8" providerId="ADAL" clId="{1D307E72-7901-4E61-A01B-3C4232ABCF63}" dt="2026-05-29T09:16:18.697" v="70"/>
        <pc:sldMkLst>
          <pc:docMk/>
          <pc:sldMk cId="0" sldId="271"/>
        </pc:sldMkLst>
      </pc:sldChg>
      <pc:sldChg chg="modSp del mod">
        <pc:chgData name="Wojciech Kustra" userId="afebd3d0-216b-4c4f-8992-1bf1fda6d5e8" providerId="ADAL" clId="{1D307E72-7901-4E61-A01B-3C4232ABCF63}" dt="2026-05-29T09:16:29.956" v="72"/>
        <pc:sldMkLst>
          <pc:docMk/>
          <pc:sldMk cId="0" sldId="272"/>
        </pc:sldMkLst>
        <pc:spChg chg="mod">
          <ac:chgData name="Wojciech Kustra" userId="afebd3d0-216b-4c4f-8992-1bf1fda6d5e8" providerId="ADAL" clId="{1D307E72-7901-4E61-A01B-3C4232ABCF63}" dt="2026-05-29T09:13:30.965" v="15"/>
          <ac:spMkLst>
            <pc:docMk/>
            <pc:sldMk cId="0" sldId="272"/>
            <ac:spMk id="20482" creationId="{E51E8C9D-D49E-BCD8-42E9-4E221F68E381}"/>
          </ac:spMkLst>
        </pc:spChg>
        <pc:spChg chg="mod">
          <ac:chgData name="Wojciech Kustra" userId="afebd3d0-216b-4c4f-8992-1bf1fda6d5e8" providerId="ADAL" clId="{1D307E72-7901-4E61-A01B-3C4232ABCF63}" dt="2026-05-29T09:13:30.967" v="17"/>
          <ac:spMkLst>
            <pc:docMk/>
            <pc:sldMk cId="0" sldId="272"/>
            <ac:spMk id="20483" creationId="{254F0215-0D9A-9E60-0D0B-7EC3F0F0818D}"/>
          </ac:spMkLst>
        </pc:spChg>
      </pc:sldChg>
      <pc:sldChg chg="del">
        <pc:chgData name="Wojciech Kustra" userId="afebd3d0-216b-4c4f-8992-1bf1fda6d5e8" providerId="ADAL" clId="{1D307E72-7901-4E61-A01B-3C4232ABCF63}" dt="2026-05-29T09:17:10.908" v="78"/>
        <pc:sldMkLst>
          <pc:docMk/>
          <pc:sldMk cId="0" sldId="273"/>
        </pc:sldMkLst>
      </pc:sldChg>
      <pc:sldChg chg="del">
        <pc:chgData name="Wojciech Kustra" userId="afebd3d0-216b-4c4f-8992-1bf1fda6d5e8" providerId="ADAL" clId="{1D307E72-7901-4E61-A01B-3C4232ABCF63}" dt="2026-05-29T09:17:31.569" v="80"/>
        <pc:sldMkLst>
          <pc:docMk/>
          <pc:sldMk cId="0" sldId="274"/>
        </pc:sldMkLst>
      </pc:sldChg>
      <pc:sldChg chg="modSp del mod">
        <pc:chgData name="Wojciech Kustra" userId="afebd3d0-216b-4c4f-8992-1bf1fda6d5e8" providerId="ADAL" clId="{1D307E72-7901-4E61-A01B-3C4232ABCF63}" dt="2026-05-29T09:18:45.249" v="88"/>
        <pc:sldMkLst>
          <pc:docMk/>
          <pc:sldMk cId="0" sldId="275"/>
        </pc:sldMkLst>
        <pc:spChg chg="mod">
          <ac:chgData name="Wojciech Kustra" userId="afebd3d0-216b-4c4f-8992-1bf1fda6d5e8" providerId="ADAL" clId="{1D307E72-7901-4E61-A01B-3C4232ABCF63}" dt="2026-05-29T09:13:30.969" v="19"/>
          <ac:spMkLst>
            <pc:docMk/>
            <pc:sldMk cId="0" sldId="275"/>
            <ac:spMk id="23555" creationId="{85DEBEE8-3AE4-7570-BD8A-60199DE7B5AE}"/>
          </ac:spMkLst>
        </pc:spChg>
      </pc:sldChg>
      <pc:sldChg chg="del">
        <pc:chgData name="Wojciech Kustra" userId="afebd3d0-216b-4c4f-8992-1bf1fda6d5e8" providerId="ADAL" clId="{1D307E72-7901-4E61-A01B-3C4232ABCF63}" dt="2026-05-29T09:18:57.731" v="90"/>
        <pc:sldMkLst>
          <pc:docMk/>
          <pc:sldMk cId="0" sldId="288"/>
        </pc:sldMkLst>
      </pc:sldChg>
      <pc:sldChg chg="modSp del mod">
        <pc:chgData name="Wojciech Kustra" userId="afebd3d0-216b-4c4f-8992-1bf1fda6d5e8" providerId="ADAL" clId="{1D307E72-7901-4E61-A01B-3C4232ABCF63}" dt="2026-05-29T09:19:08.104" v="92"/>
        <pc:sldMkLst>
          <pc:docMk/>
          <pc:sldMk cId="0" sldId="289"/>
        </pc:sldMkLst>
        <pc:spChg chg="mod">
          <ac:chgData name="Wojciech Kustra" userId="afebd3d0-216b-4c4f-8992-1bf1fda6d5e8" providerId="ADAL" clId="{1D307E72-7901-4E61-A01B-3C4232ABCF63}" dt="2026-05-29T09:13:30.972" v="21"/>
          <ac:spMkLst>
            <pc:docMk/>
            <pc:sldMk cId="0" sldId="289"/>
            <ac:spMk id="43010" creationId="{168A06D1-922A-2554-C7E6-331C28FD0215}"/>
          </ac:spMkLst>
        </pc:spChg>
        <pc:spChg chg="mod">
          <ac:chgData name="Wojciech Kustra" userId="afebd3d0-216b-4c4f-8992-1bf1fda6d5e8" providerId="ADAL" clId="{1D307E72-7901-4E61-A01B-3C4232ABCF63}" dt="2026-05-29T09:13:30.974" v="23"/>
          <ac:spMkLst>
            <pc:docMk/>
            <pc:sldMk cId="0" sldId="289"/>
            <ac:spMk id="43011" creationId="{3E1FFF60-20DD-E099-B683-443076CF5EBE}"/>
          </ac:spMkLst>
        </pc:spChg>
      </pc:sldChg>
      <pc:sldChg chg="del">
        <pc:chgData name="Wojciech Kustra" userId="afebd3d0-216b-4c4f-8992-1bf1fda6d5e8" providerId="ADAL" clId="{1D307E72-7901-4E61-A01B-3C4232ABCF63}" dt="2026-05-29T09:19:16.621" v="94"/>
        <pc:sldMkLst>
          <pc:docMk/>
          <pc:sldMk cId="0" sldId="290"/>
        </pc:sldMkLst>
      </pc:sldChg>
      <pc:sldChg chg="modSp del mod">
        <pc:chgData name="Wojciech Kustra" userId="afebd3d0-216b-4c4f-8992-1bf1fda6d5e8" providerId="ADAL" clId="{1D307E72-7901-4E61-A01B-3C4232ABCF63}" dt="2026-05-29T09:19:54.874" v="102"/>
        <pc:sldMkLst>
          <pc:docMk/>
          <pc:sldMk cId="0" sldId="291"/>
        </pc:sldMkLst>
        <pc:spChg chg="mod">
          <ac:chgData name="Wojciech Kustra" userId="afebd3d0-216b-4c4f-8992-1bf1fda6d5e8" providerId="ADAL" clId="{1D307E72-7901-4E61-A01B-3C4232ABCF63}" dt="2026-05-29T09:13:30.976" v="25"/>
          <ac:spMkLst>
            <pc:docMk/>
            <pc:sldMk cId="0" sldId="291"/>
            <ac:spMk id="45058" creationId="{31973270-6291-C220-088A-3DE3ADF6A925}"/>
          </ac:spMkLst>
        </pc:spChg>
        <pc:spChg chg="mod">
          <ac:chgData name="Wojciech Kustra" userId="afebd3d0-216b-4c4f-8992-1bf1fda6d5e8" providerId="ADAL" clId="{1D307E72-7901-4E61-A01B-3C4232ABCF63}" dt="2026-05-29T09:13:30.978" v="27"/>
          <ac:spMkLst>
            <pc:docMk/>
            <pc:sldMk cId="0" sldId="291"/>
            <ac:spMk id="45059" creationId="{83E81889-B588-A578-9F1D-43C0413803D1}"/>
          </ac:spMkLst>
        </pc:spChg>
      </pc:sldChg>
      <pc:sldChg chg="modSp del mod">
        <pc:chgData name="Wojciech Kustra" userId="afebd3d0-216b-4c4f-8992-1bf1fda6d5e8" providerId="ADAL" clId="{1D307E72-7901-4E61-A01B-3C4232ABCF63}" dt="2026-05-29T09:20:04.049" v="104"/>
        <pc:sldMkLst>
          <pc:docMk/>
          <pc:sldMk cId="0" sldId="292"/>
        </pc:sldMkLst>
        <pc:spChg chg="mod">
          <ac:chgData name="Wojciech Kustra" userId="afebd3d0-216b-4c4f-8992-1bf1fda6d5e8" providerId="ADAL" clId="{1D307E72-7901-4E61-A01B-3C4232ABCF63}" dt="2026-05-29T09:13:30.980" v="29"/>
          <ac:spMkLst>
            <pc:docMk/>
            <pc:sldMk cId="0" sldId="292"/>
            <ac:spMk id="46083" creationId="{9DED433A-92EE-7E84-246B-E560B10B7C61}"/>
          </ac:spMkLst>
        </pc:spChg>
      </pc:sldChg>
      <pc:sldChg chg="del">
        <pc:chgData name="Wojciech Kustra" userId="afebd3d0-216b-4c4f-8992-1bf1fda6d5e8" providerId="ADAL" clId="{1D307E72-7901-4E61-A01B-3C4232ABCF63}" dt="2026-05-29T09:20:13.702" v="106"/>
        <pc:sldMkLst>
          <pc:docMk/>
          <pc:sldMk cId="0" sldId="293"/>
        </pc:sldMkLst>
      </pc:sldChg>
      <pc:sldChg chg="modSp del mod">
        <pc:chgData name="Wojciech Kustra" userId="afebd3d0-216b-4c4f-8992-1bf1fda6d5e8" providerId="ADAL" clId="{1D307E72-7901-4E61-A01B-3C4232ABCF63}" dt="2026-05-29T09:20:23.559" v="108"/>
        <pc:sldMkLst>
          <pc:docMk/>
          <pc:sldMk cId="0" sldId="294"/>
        </pc:sldMkLst>
        <pc:spChg chg="mod">
          <ac:chgData name="Wojciech Kustra" userId="afebd3d0-216b-4c4f-8992-1bf1fda6d5e8" providerId="ADAL" clId="{1D307E72-7901-4E61-A01B-3C4232ABCF63}" dt="2026-05-29T09:13:30.982" v="31"/>
          <ac:spMkLst>
            <pc:docMk/>
            <pc:sldMk cId="0" sldId="294"/>
            <ac:spMk id="49154" creationId="{E4D74811-9638-6829-2084-E4D740BC83BB}"/>
          </ac:spMkLst>
        </pc:spChg>
        <pc:spChg chg="mod">
          <ac:chgData name="Wojciech Kustra" userId="afebd3d0-216b-4c4f-8992-1bf1fda6d5e8" providerId="ADAL" clId="{1D307E72-7901-4E61-A01B-3C4232ABCF63}" dt="2026-05-29T09:13:30.984" v="33"/>
          <ac:spMkLst>
            <pc:docMk/>
            <pc:sldMk cId="0" sldId="294"/>
            <ac:spMk id="49155" creationId="{6C129D0D-AA6B-4900-A891-EA0392A90605}"/>
          </ac:spMkLst>
        </pc:spChg>
      </pc:sldChg>
      <pc:sldChg chg="del">
        <pc:chgData name="Wojciech Kustra" userId="afebd3d0-216b-4c4f-8992-1bf1fda6d5e8" providerId="ADAL" clId="{1D307E72-7901-4E61-A01B-3C4232ABCF63}" dt="2026-05-29T09:20:33.660" v="110"/>
        <pc:sldMkLst>
          <pc:docMk/>
          <pc:sldMk cId="0" sldId="295"/>
        </pc:sldMkLst>
      </pc:sldChg>
      <pc:sldChg chg="del">
        <pc:chgData name="Wojciech Kustra" userId="afebd3d0-216b-4c4f-8992-1bf1fda6d5e8" providerId="ADAL" clId="{1D307E72-7901-4E61-A01B-3C4232ABCF63}" dt="2026-05-29T09:20:43.844" v="112"/>
        <pc:sldMkLst>
          <pc:docMk/>
          <pc:sldMk cId="0" sldId="296"/>
        </pc:sldMkLst>
      </pc:sldChg>
      <pc:sldChg chg="add del">
        <pc:chgData name="Wojciech Kustra" userId="afebd3d0-216b-4c4f-8992-1bf1fda6d5e8" providerId="ADAL" clId="{1D307E72-7901-4E61-A01B-3C4232ABCF63}" dt="2026-05-29T09:47:52.105" v="181"/>
        <pc:sldMkLst>
          <pc:docMk/>
          <pc:sldMk cId="0" sldId="297"/>
        </pc:sldMkLst>
      </pc:sldChg>
      <pc:sldChg chg="del">
        <pc:chgData name="Wojciech Kustra" userId="afebd3d0-216b-4c4f-8992-1bf1fda6d5e8" providerId="ADAL" clId="{1D307E72-7901-4E61-A01B-3C4232ABCF63}" dt="2026-05-29T09:48:09.005" v="183"/>
        <pc:sldMkLst>
          <pc:docMk/>
          <pc:sldMk cId="2250183073" sldId="309"/>
        </pc:sldMkLst>
      </pc:sldChg>
      <pc:sldChg chg="del">
        <pc:chgData name="Wojciech Kustra" userId="afebd3d0-216b-4c4f-8992-1bf1fda6d5e8" providerId="ADAL" clId="{1D307E72-7901-4E61-A01B-3C4232ABCF63}" dt="2026-05-29T09:16:39.628" v="74"/>
        <pc:sldMkLst>
          <pc:docMk/>
          <pc:sldMk cId="0" sldId="335"/>
        </pc:sldMkLst>
      </pc:sldChg>
      <pc:sldChg chg="del">
        <pc:chgData name="Wojciech Kustra" userId="afebd3d0-216b-4c4f-8992-1bf1fda6d5e8" providerId="ADAL" clId="{1D307E72-7901-4E61-A01B-3C4232ABCF63}" dt="2026-05-29T09:16:48.882" v="76"/>
        <pc:sldMkLst>
          <pc:docMk/>
          <pc:sldMk cId="0" sldId="336"/>
        </pc:sldMkLst>
      </pc:sldChg>
      <pc:sldChg chg="del">
        <pc:chgData name="Wojciech Kustra" userId="afebd3d0-216b-4c4f-8992-1bf1fda6d5e8" providerId="ADAL" clId="{1D307E72-7901-4E61-A01B-3C4232ABCF63}" dt="2026-05-29T09:17:56.483" v="82"/>
        <pc:sldMkLst>
          <pc:docMk/>
          <pc:sldMk cId="0" sldId="337"/>
        </pc:sldMkLst>
      </pc:sldChg>
      <pc:sldChg chg="del">
        <pc:chgData name="Wojciech Kustra" userId="afebd3d0-216b-4c4f-8992-1bf1fda6d5e8" providerId="ADAL" clId="{1D307E72-7901-4E61-A01B-3C4232ABCF63}" dt="2026-05-29T09:15:58.639" v="66"/>
        <pc:sldMkLst>
          <pc:docMk/>
          <pc:sldMk cId="0" sldId="338"/>
        </pc:sldMkLst>
      </pc:sldChg>
      <pc:sldChg chg="del">
        <pc:chgData name="Wojciech Kustra" userId="afebd3d0-216b-4c4f-8992-1bf1fda6d5e8" providerId="ADAL" clId="{1D307E72-7901-4E61-A01B-3C4232ABCF63}" dt="2026-05-29T09:16:08.607" v="68"/>
        <pc:sldMkLst>
          <pc:docMk/>
          <pc:sldMk cId="0" sldId="339"/>
        </pc:sldMkLst>
      </pc:sldChg>
      <pc:sldChg chg="del">
        <pc:chgData name="Wojciech Kustra" userId="afebd3d0-216b-4c4f-8992-1bf1fda6d5e8" providerId="ADAL" clId="{1D307E72-7901-4E61-A01B-3C4232ABCF63}" dt="2026-05-29T09:19:25.589" v="96"/>
        <pc:sldMkLst>
          <pc:docMk/>
          <pc:sldMk cId="0" sldId="340"/>
        </pc:sldMkLst>
      </pc:sldChg>
      <pc:sldChg chg="del">
        <pc:chgData name="Wojciech Kustra" userId="afebd3d0-216b-4c4f-8992-1bf1fda6d5e8" providerId="ADAL" clId="{1D307E72-7901-4E61-A01B-3C4232ABCF63}" dt="2026-05-29T09:19:33.921" v="98"/>
        <pc:sldMkLst>
          <pc:docMk/>
          <pc:sldMk cId="0" sldId="341"/>
        </pc:sldMkLst>
      </pc:sldChg>
      <pc:sldChg chg="del">
        <pc:chgData name="Wojciech Kustra" userId="afebd3d0-216b-4c4f-8992-1bf1fda6d5e8" providerId="ADAL" clId="{1D307E72-7901-4E61-A01B-3C4232ABCF63}" dt="2026-05-29T09:19:45.019" v="100"/>
        <pc:sldMkLst>
          <pc:docMk/>
          <pc:sldMk cId="0" sldId="342"/>
        </pc:sldMkLst>
      </pc:sldChg>
      <pc:sldChg chg="del">
        <pc:chgData name="Wojciech Kustra" userId="afebd3d0-216b-4c4f-8992-1bf1fda6d5e8" providerId="ADAL" clId="{1D307E72-7901-4E61-A01B-3C4232ABCF63}" dt="2026-05-29T09:15:01.016" v="51"/>
        <pc:sldMkLst>
          <pc:docMk/>
          <pc:sldMk cId="0" sldId="343"/>
        </pc:sldMkLst>
      </pc:sldChg>
      <pc:sldChg chg="del">
        <pc:chgData name="Wojciech Kustra" userId="afebd3d0-216b-4c4f-8992-1bf1fda6d5e8" providerId="ADAL" clId="{1D307E72-7901-4E61-A01B-3C4232ABCF63}" dt="2026-05-29T09:15:09.875" v="53"/>
        <pc:sldMkLst>
          <pc:docMk/>
          <pc:sldMk cId="0" sldId="344"/>
        </pc:sldMkLst>
      </pc:sldChg>
      <pc:sldChg chg="del">
        <pc:chgData name="Wojciech Kustra" userId="afebd3d0-216b-4c4f-8992-1bf1fda6d5e8" providerId="ADAL" clId="{1D307E72-7901-4E61-A01B-3C4232ABCF63}" dt="2026-05-29T09:18:24.273" v="84"/>
        <pc:sldMkLst>
          <pc:docMk/>
          <pc:sldMk cId="0" sldId="345"/>
        </pc:sldMkLst>
      </pc:sldChg>
      <pc:sldChg chg="del">
        <pc:chgData name="Wojciech Kustra" userId="afebd3d0-216b-4c4f-8992-1bf1fda6d5e8" providerId="ADAL" clId="{1D307E72-7901-4E61-A01B-3C4232ABCF63}" dt="2026-05-29T09:18:36.521" v="86"/>
        <pc:sldMkLst>
          <pc:docMk/>
          <pc:sldMk cId="0" sldId="351"/>
        </pc:sldMkLst>
      </pc:sldChg>
      <pc:sldChg chg="addSp delSp modSp mod modClrScheme chgLayout">
        <pc:chgData name="Wojciech Kustra" userId="afebd3d0-216b-4c4f-8992-1bf1fda6d5e8" providerId="ADAL" clId="{1D307E72-7901-4E61-A01B-3C4232ABCF63}" dt="2026-05-29T09:36:46.594" v="129" actId="113"/>
        <pc:sldMkLst>
          <pc:docMk/>
          <pc:sldMk cId="0" sldId="467"/>
        </pc:sldMkLst>
        <pc:spChg chg="add del mod ord">
          <ac:chgData name="Wojciech Kustra" userId="afebd3d0-216b-4c4f-8992-1bf1fda6d5e8" providerId="ADAL" clId="{1D307E72-7901-4E61-A01B-3C4232ABCF63}" dt="2026-05-29T09:35:30.509" v="116" actId="700"/>
          <ac:spMkLst>
            <pc:docMk/>
            <pc:sldMk cId="0" sldId="467"/>
            <ac:spMk id="2" creationId="{31348DE2-0C62-726F-179C-23FB3BB86DFE}"/>
          </ac:spMkLst>
        </pc:spChg>
        <pc:spChg chg="add del mod ord">
          <ac:chgData name="Wojciech Kustra" userId="afebd3d0-216b-4c4f-8992-1bf1fda6d5e8" providerId="ADAL" clId="{1D307E72-7901-4E61-A01B-3C4232ABCF63}" dt="2026-05-29T09:35:30.509" v="116" actId="700"/>
          <ac:spMkLst>
            <pc:docMk/>
            <pc:sldMk cId="0" sldId="467"/>
            <ac:spMk id="3" creationId="{9418427D-9DC5-FECB-67D8-DF98438D033C}"/>
          </ac:spMkLst>
        </pc:spChg>
        <pc:spChg chg="add mod ord">
          <ac:chgData name="Wojciech Kustra" userId="afebd3d0-216b-4c4f-8992-1bf1fda6d5e8" providerId="ADAL" clId="{1D307E72-7901-4E61-A01B-3C4232ABCF63}" dt="2026-05-29T09:36:46.594" v="129" actId="113"/>
          <ac:spMkLst>
            <pc:docMk/>
            <pc:sldMk cId="0" sldId="467"/>
            <ac:spMk id="4" creationId="{4E1B7C26-1359-43D0-290F-92127AE5C132}"/>
          </ac:spMkLst>
        </pc:spChg>
        <pc:spChg chg="add mod ord">
          <ac:chgData name="Wojciech Kustra" userId="afebd3d0-216b-4c4f-8992-1bf1fda6d5e8" providerId="ADAL" clId="{1D307E72-7901-4E61-A01B-3C4232ABCF63}" dt="2026-05-29T09:35:37.518" v="118" actId="700"/>
          <ac:spMkLst>
            <pc:docMk/>
            <pc:sldMk cId="0" sldId="467"/>
            <ac:spMk id="5" creationId="{C9FB79A6-07DA-6BE3-4848-1F505442E9DA}"/>
          </ac:spMkLst>
        </pc:spChg>
        <pc:spChg chg="mod">
          <ac:chgData name="Wojciech Kustra" userId="afebd3d0-216b-4c4f-8992-1bf1fda6d5e8" providerId="ADAL" clId="{1D307E72-7901-4E61-A01B-3C4232ABCF63}" dt="2026-05-29T09:35:40.178" v="119" actId="21"/>
          <ac:spMkLst>
            <pc:docMk/>
            <pc:sldMk cId="0" sldId="467"/>
            <ac:spMk id="6146" creationId="{9DF564D8-2F6E-E884-FDBE-077A25898FC7}"/>
          </ac:spMkLst>
        </pc:spChg>
      </pc:sldChg>
      <pc:sldChg chg="modSp del mod">
        <pc:chgData name="Wojciech Kustra" userId="afebd3d0-216b-4c4f-8992-1bf1fda6d5e8" providerId="ADAL" clId="{1D307E72-7901-4E61-A01B-3C4232ABCF63}" dt="2026-05-29T09:13:47.244" v="36"/>
        <pc:sldMkLst>
          <pc:docMk/>
          <pc:sldMk cId="0" sldId="468"/>
        </pc:sldMkLst>
        <pc:spChg chg="mod">
          <ac:chgData name="Wojciech Kustra" userId="afebd3d0-216b-4c4f-8992-1bf1fda6d5e8" providerId="ADAL" clId="{1D307E72-7901-4E61-A01B-3C4232ABCF63}" dt="2026-05-29T09:13:30.945" v="1"/>
          <ac:spMkLst>
            <pc:docMk/>
            <pc:sldMk cId="0" sldId="468"/>
            <ac:spMk id="7170" creationId="{DA6CA006-9AFB-3529-3DA0-9BE0416F7683}"/>
          </ac:spMkLst>
        </pc:spChg>
        <pc:spChg chg="mod">
          <ac:chgData name="Wojciech Kustra" userId="afebd3d0-216b-4c4f-8992-1bf1fda6d5e8" providerId="ADAL" clId="{1D307E72-7901-4E61-A01B-3C4232ABCF63}" dt="2026-05-29T09:13:30.947" v="3"/>
          <ac:spMkLst>
            <pc:docMk/>
            <pc:sldMk cId="0" sldId="468"/>
            <ac:spMk id="7171" creationId="{B5B81DA6-FB76-0F67-A70B-88CFB2A0BAAE}"/>
          </ac:spMkLst>
        </pc:spChg>
      </pc:sldChg>
      <pc:sldChg chg="modSp del mod">
        <pc:chgData name="Wojciech Kustra" userId="afebd3d0-216b-4c4f-8992-1bf1fda6d5e8" providerId="ADAL" clId="{1D307E72-7901-4E61-A01B-3C4232ABCF63}" dt="2026-05-29T09:14:08.159" v="38"/>
        <pc:sldMkLst>
          <pc:docMk/>
          <pc:sldMk cId="0" sldId="469"/>
        </pc:sldMkLst>
        <pc:spChg chg="mod">
          <ac:chgData name="Wojciech Kustra" userId="afebd3d0-216b-4c4f-8992-1bf1fda6d5e8" providerId="ADAL" clId="{1D307E72-7901-4E61-A01B-3C4232ABCF63}" dt="2026-05-29T09:13:30.951" v="5"/>
          <ac:spMkLst>
            <pc:docMk/>
            <pc:sldMk cId="0" sldId="469"/>
            <ac:spMk id="11267" creationId="{099DB140-BD72-4718-2288-0BB89D534D61}"/>
          </ac:spMkLst>
        </pc:spChg>
      </pc:sldChg>
      <pc:sldChg chg="modSp add mod modClrScheme chgLayout">
        <pc:chgData name="Wojciech Kustra" userId="afebd3d0-216b-4c4f-8992-1bf1fda6d5e8" providerId="ADAL" clId="{1D307E72-7901-4E61-A01B-3C4232ABCF63}" dt="2026-05-29T09:36:59.055" v="131" actId="113"/>
        <pc:sldMkLst>
          <pc:docMk/>
          <pc:sldMk cId="2420820308" sldId="470"/>
        </pc:sldMkLst>
        <pc:spChg chg="mod ord">
          <ac:chgData name="Wojciech Kustra" userId="afebd3d0-216b-4c4f-8992-1bf1fda6d5e8" providerId="ADAL" clId="{1D307E72-7901-4E61-A01B-3C4232ABCF63}" dt="2026-05-29T09:36:59.055" v="131" actId="113"/>
          <ac:spMkLst>
            <pc:docMk/>
            <pc:sldMk cId="2420820308" sldId="470"/>
            <ac:spMk id="7170" creationId="{DA6CA006-9AFB-3529-3DA0-9BE0416F7683}"/>
          </ac:spMkLst>
        </pc:spChg>
        <pc:spChg chg="mod ord">
          <ac:chgData name="Wojciech Kustra" userId="afebd3d0-216b-4c4f-8992-1bf1fda6d5e8" providerId="ADAL" clId="{1D307E72-7901-4E61-A01B-3C4232ABCF63}" dt="2026-05-29T09:36:15.161" v="122" actId="700"/>
          <ac:spMkLst>
            <pc:docMk/>
            <pc:sldMk cId="2420820308" sldId="470"/>
            <ac:spMk id="7171" creationId="{B5B81DA6-FB76-0F67-A70B-88CFB2A0BAAE}"/>
          </ac:spMkLst>
        </pc:spChg>
      </pc:sldChg>
      <pc:sldChg chg="modSp add del mod">
        <pc:chgData name="Wojciech Kustra" userId="afebd3d0-216b-4c4f-8992-1bf1fda6d5e8" providerId="ADAL" clId="{1D307E72-7901-4E61-A01B-3C4232ABCF63}" dt="2026-05-29T09:39:29.708" v="133"/>
        <pc:sldMkLst>
          <pc:docMk/>
          <pc:sldMk cId="4056937124" sldId="471"/>
        </pc:sldMkLst>
        <pc:spChg chg="mod">
          <ac:chgData name="Wojciech Kustra" userId="afebd3d0-216b-4c4f-8992-1bf1fda6d5e8" providerId="ADAL" clId="{1D307E72-7901-4E61-A01B-3C4232ABCF63}" dt="2026-05-29T09:14:08.187" v="39" actId="27636"/>
          <ac:spMkLst>
            <pc:docMk/>
            <pc:sldMk cId="4056937124" sldId="471"/>
            <ac:spMk id="11267" creationId="{099DB140-BD72-4718-2288-0BB89D534D61}"/>
          </ac:spMkLst>
        </pc:spChg>
      </pc:sldChg>
      <pc:sldChg chg="add del">
        <pc:chgData name="Wojciech Kustra" userId="afebd3d0-216b-4c4f-8992-1bf1fda6d5e8" providerId="ADAL" clId="{1D307E72-7901-4E61-A01B-3C4232ABCF63}" dt="2026-05-29T09:39:48.363" v="136"/>
        <pc:sldMkLst>
          <pc:docMk/>
          <pc:sldMk cId="1779164" sldId="472"/>
        </pc:sldMkLst>
      </pc:sldChg>
      <pc:sldChg chg="addSp modSp add mod modClrScheme chgLayout">
        <pc:chgData name="Wojciech Kustra" userId="afebd3d0-216b-4c4f-8992-1bf1fda6d5e8" providerId="ADAL" clId="{1D307E72-7901-4E61-A01B-3C4232ABCF63}" dt="2026-05-29T10:06:45.431" v="258"/>
        <pc:sldMkLst>
          <pc:docMk/>
          <pc:sldMk cId="2040589896" sldId="473"/>
        </pc:sldMkLst>
        <pc:spChg chg="add mod ord">
          <ac:chgData name="Wojciech Kustra" userId="afebd3d0-216b-4c4f-8992-1bf1fda6d5e8" providerId="ADAL" clId="{1D307E72-7901-4E61-A01B-3C4232ABCF63}" dt="2026-05-29T10:06:45.431" v="258"/>
          <ac:spMkLst>
            <pc:docMk/>
            <pc:sldMk cId="2040589896" sldId="473"/>
            <ac:spMk id="2" creationId="{2B472B64-8674-E163-048F-F2E1E96A660B}"/>
          </ac:spMkLst>
        </pc:spChg>
        <pc:spChg chg="add mod ord">
          <ac:chgData name="Wojciech Kustra" userId="afebd3d0-216b-4c4f-8992-1bf1fda6d5e8" providerId="ADAL" clId="{1D307E72-7901-4E61-A01B-3C4232ABCF63}" dt="2026-05-29T10:06:45.431" v="258"/>
          <ac:spMkLst>
            <pc:docMk/>
            <pc:sldMk cId="2040589896" sldId="473"/>
            <ac:spMk id="3" creationId="{9FA48195-754D-B128-DBB5-AC62FFBA54E1}"/>
          </ac:spMkLst>
        </pc:spChg>
      </pc:sldChg>
      <pc:sldChg chg="add del">
        <pc:chgData name="Wojciech Kustra" userId="afebd3d0-216b-4c4f-8992-1bf1fda6d5e8" providerId="ADAL" clId="{1D307E72-7901-4E61-A01B-3C4232ABCF63}" dt="2026-05-29T09:40:11.195" v="138"/>
        <pc:sldMkLst>
          <pc:docMk/>
          <pc:sldMk cId="1653403001" sldId="474"/>
        </pc:sldMkLst>
      </pc:sldChg>
      <pc:sldChg chg="add del">
        <pc:chgData name="Wojciech Kustra" userId="afebd3d0-216b-4c4f-8992-1bf1fda6d5e8" providerId="ADAL" clId="{1D307E72-7901-4E61-A01B-3C4232ABCF63}" dt="2026-05-29T09:40:36.037" v="140"/>
        <pc:sldMkLst>
          <pc:docMk/>
          <pc:sldMk cId="173299791" sldId="475"/>
        </pc:sldMkLst>
      </pc:sldChg>
      <pc:sldChg chg="addSp modSp add mod modClrScheme chgLayout">
        <pc:chgData name="Wojciech Kustra" userId="afebd3d0-216b-4c4f-8992-1bf1fda6d5e8" providerId="ADAL" clId="{1D307E72-7901-4E61-A01B-3C4232ABCF63}" dt="2026-05-29T10:06:45.439" v="261"/>
        <pc:sldMkLst>
          <pc:docMk/>
          <pc:sldMk cId="3122306531" sldId="476"/>
        </pc:sldMkLst>
        <pc:spChg chg="add mod ord">
          <ac:chgData name="Wojciech Kustra" userId="afebd3d0-216b-4c4f-8992-1bf1fda6d5e8" providerId="ADAL" clId="{1D307E72-7901-4E61-A01B-3C4232ABCF63}" dt="2026-05-29T10:06:45.439" v="261"/>
          <ac:spMkLst>
            <pc:docMk/>
            <pc:sldMk cId="3122306531" sldId="476"/>
            <ac:spMk id="2" creationId="{42B4EB7C-2D76-64C7-3CA5-7CF893D77C77}"/>
          </ac:spMkLst>
        </pc:spChg>
        <pc:spChg chg="add mod ord">
          <ac:chgData name="Wojciech Kustra" userId="afebd3d0-216b-4c4f-8992-1bf1fda6d5e8" providerId="ADAL" clId="{1D307E72-7901-4E61-A01B-3C4232ABCF63}" dt="2026-05-29T10:06:45.439" v="261"/>
          <ac:spMkLst>
            <pc:docMk/>
            <pc:sldMk cId="3122306531" sldId="476"/>
            <ac:spMk id="3" creationId="{72BF6503-514B-65E1-AA1C-D6DB4BE05512}"/>
          </ac:spMkLst>
        </pc:spChg>
      </pc:sldChg>
      <pc:sldChg chg="addSp modSp add mod modClrScheme chgLayout">
        <pc:chgData name="Wojciech Kustra" userId="afebd3d0-216b-4c4f-8992-1bf1fda6d5e8" providerId="ADAL" clId="{1D307E72-7901-4E61-A01B-3C4232ABCF63}" dt="2026-05-29T10:06:45.444" v="262"/>
        <pc:sldMkLst>
          <pc:docMk/>
          <pc:sldMk cId="2324367629" sldId="477"/>
        </pc:sldMkLst>
        <pc:spChg chg="add mod ord">
          <ac:chgData name="Wojciech Kustra" userId="afebd3d0-216b-4c4f-8992-1bf1fda6d5e8" providerId="ADAL" clId="{1D307E72-7901-4E61-A01B-3C4232ABCF63}" dt="2026-05-29T10:06:45.444" v="262"/>
          <ac:spMkLst>
            <pc:docMk/>
            <pc:sldMk cId="2324367629" sldId="477"/>
            <ac:spMk id="2" creationId="{B939ABCB-EE7B-F6D3-3737-379C221EFD03}"/>
          </ac:spMkLst>
        </pc:spChg>
        <pc:spChg chg="add mod ord">
          <ac:chgData name="Wojciech Kustra" userId="afebd3d0-216b-4c4f-8992-1bf1fda6d5e8" providerId="ADAL" clId="{1D307E72-7901-4E61-A01B-3C4232ABCF63}" dt="2026-05-29T10:06:45.444" v="262"/>
          <ac:spMkLst>
            <pc:docMk/>
            <pc:sldMk cId="2324367629" sldId="477"/>
            <ac:spMk id="3" creationId="{A9DA2404-83D2-B877-16E2-7CF52B18FE2E}"/>
          </ac:spMkLst>
        </pc:spChg>
      </pc:sldChg>
      <pc:sldChg chg="addSp modSp add mod modClrScheme chgLayout">
        <pc:chgData name="Wojciech Kustra" userId="afebd3d0-216b-4c4f-8992-1bf1fda6d5e8" providerId="ADAL" clId="{1D307E72-7901-4E61-A01B-3C4232ABCF63}" dt="2026-05-29T10:06:45.448" v="263"/>
        <pc:sldMkLst>
          <pc:docMk/>
          <pc:sldMk cId="2031279558" sldId="478"/>
        </pc:sldMkLst>
        <pc:spChg chg="add mod ord">
          <ac:chgData name="Wojciech Kustra" userId="afebd3d0-216b-4c4f-8992-1bf1fda6d5e8" providerId="ADAL" clId="{1D307E72-7901-4E61-A01B-3C4232ABCF63}" dt="2026-05-29T10:06:45.448" v="263"/>
          <ac:spMkLst>
            <pc:docMk/>
            <pc:sldMk cId="2031279558" sldId="478"/>
            <ac:spMk id="2" creationId="{23CB5C78-561A-6FE7-7F78-E7EF90AD62B9}"/>
          </ac:spMkLst>
        </pc:spChg>
        <pc:spChg chg="add mod ord">
          <ac:chgData name="Wojciech Kustra" userId="afebd3d0-216b-4c4f-8992-1bf1fda6d5e8" providerId="ADAL" clId="{1D307E72-7901-4E61-A01B-3C4232ABCF63}" dt="2026-05-29T10:06:45.448" v="263"/>
          <ac:spMkLst>
            <pc:docMk/>
            <pc:sldMk cId="2031279558" sldId="478"/>
            <ac:spMk id="3" creationId="{2B9843D7-1F08-088B-F93E-0F104740750D}"/>
          </ac:spMkLst>
        </pc:spChg>
      </pc:sldChg>
      <pc:sldChg chg="add del">
        <pc:chgData name="Wojciech Kustra" userId="afebd3d0-216b-4c4f-8992-1bf1fda6d5e8" providerId="ADAL" clId="{1D307E72-7901-4E61-A01B-3C4232ABCF63}" dt="2026-05-29T09:40:59.916" v="142"/>
        <pc:sldMkLst>
          <pc:docMk/>
          <pc:sldMk cId="4132043757" sldId="479"/>
        </pc:sldMkLst>
      </pc:sldChg>
      <pc:sldChg chg="modSp add del mod">
        <pc:chgData name="Wojciech Kustra" userId="afebd3d0-216b-4c4f-8992-1bf1fda6d5e8" providerId="ADAL" clId="{1D307E72-7901-4E61-A01B-3C4232ABCF63}" dt="2026-05-29T09:41:23.384" v="144"/>
        <pc:sldMkLst>
          <pc:docMk/>
          <pc:sldMk cId="1482695789" sldId="480"/>
        </pc:sldMkLst>
        <pc:spChg chg="mod">
          <ac:chgData name="Wojciech Kustra" userId="afebd3d0-216b-4c4f-8992-1bf1fda6d5e8" providerId="ADAL" clId="{1D307E72-7901-4E61-A01B-3C4232ABCF63}" dt="2026-05-29T09:15:25.636" v="58" actId="27636"/>
          <ac:spMkLst>
            <pc:docMk/>
            <pc:sldMk cId="1482695789" sldId="480"/>
            <ac:spMk id="15363" creationId="{3D04D70B-3CFC-B2A9-59E0-6992796E518C}"/>
          </ac:spMkLst>
        </pc:spChg>
      </pc:sldChg>
      <pc:sldChg chg="add del">
        <pc:chgData name="Wojciech Kustra" userId="afebd3d0-216b-4c4f-8992-1bf1fda6d5e8" providerId="ADAL" clId="{1D307E72-7901-4E61-A01B-3C4232ABCF63}" dt="2026-05-29T09:41:42.188" v="146"/>
        <pc:sldMkLst>
          <pc:docMk/>
          <pc:sldMk cId="3246655997" sldId="481"/>
        </pc:sldMkLst>
      </pc:sldChg>
      <pc:sldChg chg="addSp modSp add mod modClrScheme chgLayout">
        <pc:chgData name="Wojciech Kustra" userId="afebd3d0-216b-4c4f-8992-1bf1fda6d5e8" providerId="ADAL" clId="{1D307E72-7901-4E61-A01B-3C4232ABCF63}" dt="2026-05-29T10:06:45.458" v="267"/>
        <pc:sldMkLst>
          <pc:docMk/>
          <pc:sldMk cId="3678170324" sldId="482"/>
        </pc:sldMkLst>
        <pc:spChg chg="add mod ord">
          <ac:chgData name="Wojciech Kustra" userId="afebd3d0-216b-4c4f-8992-1bf1fda6d5e8" providerId="ADAL" clId="{1D307E72-7901-4E61-A01B-3C4232ABCF63}" dt="2026-05-29T10:06:45.458" v="267"/>
          <ac:spMkLst>
            <pc:docMk/>
            <pc:sldMk cId="3678170324" sldId="482"/>
            <ac:spMk id="2" creationId="{F738AE35-E417-44D2-B9C3-650FED1043C8}"/>
          </ac:spMkLst>
        </pc:spChg>
        <pc:spChg chg="add mod ord">
          <ac:chgData name="Wojciech Kustra" userId="afebd3d0-216b-4c4f-8992-1bf1fda6d5e8" providerId="ADAL" clId="{1D307E72-7901-4E61-A01B-3C4232ABCF63}" dt="2026-05-29T10:06:45.458" v="267"/>
          <ac:spMkLst>
            <pc:docMk/>
            <pc:sldMk cId="3678170324" sldId="482"/>
            <ac:spMk id="3" creationId="{CD3CB730-B6A6-A759-CB7A-4CDB244BA796}"/>
          </ac:spMkLst>
        </pc:spChg>
      </pc:sldChg>
      <pc:sldChg chg="addSp modSp add mod modClrScheme chgLayout">
        <pc:chgData name="Wojciech Kustra" userId="afebd3d0-216b-4c4f-8992-1bf1fda6d5e8" providerId="ADAL" clId="{1D307E72-7901-4E61-A01B-3C4232ABCF63}" dt="2026-05-29T10:06:45.462" v="268"/>
        <pc:sldMkLst>
          <pc:docMk/>
          <pc:sldMk cId="300386621" sldId="483"/>
        </pc:sldMkLst>
        <pc:spChg chg="add mod ord">
          <ac:chgData name="Wojciech Kustra" userId="afebd3d0-216b-4c4f-8992-1bf1fda6d5e8" providerId="ADAL" clId="{1D307E72-7901-4E61-A01B-3C4232ABCF63}" dt="2026-05-29T10:06:45.462" v="268"/>
          <ac:spMkLst>
            <pc:docMk/>
            <pc:sldMk cId="300386621" sldId="483"/>
            <ac:spMk id="2" creationId="{A7907DEB-36B1-1861-517A-CE72D86F0DC6}"/>
          </ac:spMkLst>
        </pc:spChg>
        <pc:spChg chg="add mod ord">
          <ac:chgData name="Wojciech Kustra" userId="afebd3d0-216b-4c4f-8992-1bf1fda6d5e8" providerId="ADAL" clId="{1D307E72-7901-4E61-A01B-3C4232ABCF63}" dt="2026-05-29T10:06:45.462" v="268"/>
          <ac:spMkLst>
            <pc:docMk/>
            <pc:sldMk cId="300386621" sldId="483"/>
            <ac:spMk id="3" creationId="{8788BB30-EBD6-E5B2-3DF1-5D7E7E762A31}"/>
          </ac:spMkLst>
        </pc:spChg>
      </pc:sldChg>
      <pc:sldChg chg="addSp modSp add mod modClrScheme chgLayout">
        <pc:chgData name="Wojciech Kustra" userId="afebd3d0-216b-4c4f-8992-1bf1fda6d5e8" providerId="ADAL" clId="{1D307E72-7901-4E61-A01B-3C4232ABCF63}" dt="2026-05-29T10:06:45.466" v="269"/>
        <pc:sldMkLst>
          <pc:docMk/>
          <pc:sldMk cId="1226843352" sldId="484"/>
        </pc:sldMkLst>
        <pc:spChg chg="add mod ord">
          <ac:chgData name="Wojciech Kustra" userId="afebd3d0-216b-4c4f-8992-1bf1fda6d5e8" providerId="ADAL" clId="{1D307E72-7901-4E61-A01B-3C4232ABCF63}" dt="2026-05-29T10:06:45.466" v="269"/>
          <ac:spMkLst>
            <pc:docMk/>
            <pc:sldMk cId="1226843352" sldId="484"/>
            <ac:spMk id="2" creationId="{20930DDF-7522-D251-3D35-9DDF13B2814B}"/>
          </ac:spMkLst>
        </pc:spChg>
        <pc:spChg chg="add mod ord">
          <ac:chgData name="Wojciech Kustra" userId="afebd3d0-216b-4c4f-8992-1bf1fda6d5e8" providerId="ADAL" clId="{1D307E72-7901-4E61-A01B-3C4232ABCF63}" dt="2026-05-29T10:06:45.466" v="269"/>
          <ac:spMkLst>
            <pc:docMk/>
            <pc:sldMk cId="1226843352" sldId="484"/>
            <ac:spMk id="3" creationId="{265CA3D4-19B5-B9C1-393D-4FE39F7B86CC}"/>
          </ac:spMkLst>
        </pc:spChg>
      </pc:sldChg>
      <pc:sldChg chg="addSp modSp add mod modClrScheme chgLayout">
        <pc:chgData name="Wojciech Kustra" userId="afebd3d0-216b-4c4f-8992-1bf1fda6d5e8" providerId="ADAL" clId="{1D307E72-7901-4E61-A01B-3C4232ABCF63}" dt="2026-05-29T10:06:45.470" v="270"/>
        <pc:sldMkLst>
          <pc:docMk/>
          <pc:sldMk cId="658747301" sldId="485"/>
        </pc:sldMkLst>
        <pc:spChg chg="add mod ord">
          <ac:chgData name="Wojciech Kustra" userId="afebd3d0-216b-4c4f-8992-1bf1fda6d5e8" providerId="ADAL" clId="{1D307E72-7901-4E61-A01B-3C4232ABCF63}" dt="2026-05-29T10:06:45.470" v="270"/>
          <ac:spMkLst>
            <pc:docMk/>
            <pc:sldMk cId="658747301" sldId="485"/>
            <ac:spMk id="2" creationId="{60731222-9852-D28D-3FB6-F0B9DC7ABA5F}"/>
          </ac:spMkLst>
        </pc:spChg>
        <pc:spChg chg="add mod ord">
          <ac:chgData name="Wojciech Kustra" userId="afebd3d0-216b-4c4f-8992-1bf1fda6d5e8" providerId="ADAL" clId="{1D307E72-7901-4E61-A01B-3C4232ABCF63}" dt="2026-05-29T10:06:45.470" v="270"/>
          <ac:spMkLst>
            <pc:docMk/>
            <pc:sldMk cId="658747301" sldId="485"/>
            <ac:spMk id="3" creationId="{39B8F7EF-F6DC-152D-6420-D38B2BA39074}"/>
          </ac:spMkLst>
        </pc:spChg>
      </pc:sldChg>
      <pc:sldChg chg="add del">
        <pc:chgData name="Wojciech Kustra" userId="afebd3d0-216b-4c4f-8992-1bf1fda6d5e8" providerId="ADAL" clId="{1D307E72-7901-4E61-A01B-3C4232ABCF63}" dt="2026-05-29T09:42:02.193" v="148"/>
        <pc:sldMkLst>
          <pc:docMk/>
          <pc:sldMk cId="3896225394" sldId="486"/>
        </pc:sldMkLst>
      </pc:sldChg>
      <pc:sldChg chg="add del">
        <pc:chgData name="Wojciech Kustra" userId="afebd3d0-216b-4c4f-8992-1bf1fda6d5e8" providerId="ADAL" clId="{1D307E72-7901-4E61-A01B-3C4232ABCF63}" dt="2026-05-29T09:42:23.467" v="150"/>
        <pc:sldMkLst>
          <pc:docMk/>
          <pc:sldMk cId="10658333" sldId="487"/>
        </pc:sldMkLst>
      </pc:sldChg>
      <pc:sldChg chg="addSp modSp add mod modClrScheme chgLayout">
        <pc:chgData name="Wojciech Kustra" userId="afebd3d0-216b-4c4f-8992-1bf1fda6d5e8" providerId="ADAL" clId="{1D307E72-7901-4E61-A01B-3C4232ABCF63}" dt="2026-05-29T10:06:45.479" v="273"/>
        <pc:sldMkLst>
          <pc:docMk/>
          <pc:sldMk cId="194238770" sldId="488"/>
        </pc:sldMkLst>
        <pc:spChg chg="add mod ord">
          <ac:chgData name="Wojciech Kustra" userId="afebd3d0-216b-4c4f-8992-1bf1fda6d5e8" providerId="ADAL" clId="{1D307E72-7901-4E61-A01B-3C4232ABCF63}" dt="2026-05-29T10:06:45.479" v="273"/>
          <ac:spMkLst>
            <pc:docMk/>
            <pc:sldMk cId="194238770" sldId="488"/>
            <ac:spMk id="2" creationId="{63F483AC-0794-F8FD-5C0F-40CECB4B0571}"/>
          </ac:spMkLst>
        </pc:spChg>
        <pc:spChg chg="add mod ord">
          <ac:chgData name="Wojciech Kustra" userId="afebd3d0-216b-4c4f-8992-1bf1fda6d5e8" providerId="ADAL" clId="{1D307E72-7901-4E61-A01B-3C4232ABCF63}" dt="2026-05-29T10:06:45.479" v="273"/>
          <ac:spMkLst>
            <pc:docMk/>
            <pc:sldMk cId="194238770" sldId="488"/>
            <ac:spMk id="3" creationId="{66C3C6CA-C318-9F99-C616-E0E1F6A45B72}"/>
          </ac:spMkLst>
        </pc:spChg>
      </pc:sldChg>
      <pc:sldChg chg="addSp modSp add mod modClrScheme chgLayout">
        <pc:chgData name="Wojciech Kustra" userId="afebd3d0-216b-4c4f-8992-1bf1fda6d5e8" providerId="ADAL" clId="{1D307E72-7901-4E61-A01B-3C4232ABCF63}" dt="2026-05-29T10:06:45.483" v="274"/>
        <pc:sldMkLst>
          <pc:docMk/>
          <pc:sldMk cId="3779010277" sldId="489"/>
        </pc:sldMkLst>
        <pc:spChg chg="add mod ord">
          <ac:chgData name="Wojciech Kustra" userId="afebd3d0-216b-4c4f-8992-1bf1fda6d5e8" providerId="ADAL" clId="{1D307E72-7901-4E61-A01B-3C4232ABCF63}" dt="2026-05-29T10:06:45.483" v="274"/>
          <ac:spMkLst>
            <pc:docMk/>
            <pc:sldMk cId="3779010277" sldId="489"/>
            <ac:spMk id="2" creationId="{21C41AAC-B132-230F-B0EA-9EEF994CDEE1}"/>
          </ac:spMkLst>
        </pc:spChg>
        <pc:spChg chg="add mod ord">
          <ac:chgData name="Wojciech Kustra" userId="afebd3d0-216b-4c4f-8992-1bf1fda6d5e8" providerId="ADAL" clId="{1D307E72-7901-4E61-A01B-3C4232ABCF63}" dt="2026-05-29T10:06:45.483" v="274"/>
          <ac:spMkLst>
            <pc:docMk/>
            <pc:sldMk cId="3779010277" sldId="489"/>
            <ac:spMk id="3" creationId="{A1A53663-55D5-3EDA-5C73-2A64FD8670ED}"/>
          </ac:spMkLst>
        </pc:spChg>
      </pc:sldChg>
      <pc:sldChg chg="add del">
        <pc:chgData name="Wojciech Kustra" userId="afebd3d0-216b-4c4f-8992-1bf1fda6d5e8" providerId="ADAL" clId="{1D307E72-7901-4E61-A01B-3C4232ABCF63}" dt="2026-05-29T09:42:41.665" v="152"/>
        <pc:sldMkLst>
          <pc:docMk/>
          <pc:sldMk cId="873194842" sldId="490"/>
        </pc:sldMkLst>
      </pc:sldChg>
      <pc:sldChg chg="add del">
        <pc:chgData name="Wojciech Kustra" userId="afebd3d0-216b-4c4f-8992-1bf1fda6d5e8" providerId="ADAL" clId="{1D307E72-7901-4E61-A01B-3C4232ABCF63}" dt="2026-05-29T09:43:00.019" v="154"/>
        <pc:sldMkLst>
          <pc:docMk/>
          <pc:sldMk cId="1130981642" sldId="491"/>
        </pc:sldMkLst>
      </pc:sldChg>
      <pc:sldChg chg="addSp modSp add mod modClrScheme chgLayout">
        <pc:chgData name="Wojciech Kustra" userId="afebd3d0-216b-4c4f-8992-1bf1fda6d5e8" providerId="ADAL" clId="{1D307E72-7901-4E61-A01B-3C4232ABCF63}" dt="2026-05-29T10:06:45.493" v="277"/>
        <pc:sldMkLst>
          <pc:docMk/>
          <pc:sldMk cId="893113891" sldId="492"/>
        </pc:sldMkLst>
        <pc:spChg chg="add mod ord">
          <ac:chgData name="Wojciech Kustra" userId="afebd3d0-216b-4c4f-8992-1bf1fda6d5e8" providerId="ADAL" clId="{1D307E72-7901-4E61-A01B-3C4232ABCF63}" dt="2026-05-29T10:06:45.493" v="277"/>
          <ac:spMkLst>
            <pc:docMk/>
            <pc:sldMk cId="893113891" sldId="492"/>
            <ac:spMk id="2" creationId="{A44158E9-4D07-D3DD-8E68-021537549F93}"/>
          </ac:spMkLst>
        </pc:spChg>
        <pc:spChg chg="add mod ord">
          <ac:chgData name="Wojciech Kustra" userId="afebd3d0-216b-4c4f-8992-1bf1fda6d5e8" providerId="ADAL" clId="{1D307E72-7901-4E61-A01B-3C4232ABCF63}" dt="2026-05-29T10:06:45.493" v="277"/>
          <ac:spMkLst>
            <pc:docMk/>
            <pc:sldMk cId="893113891" sldId="492"/>
            <ac:spMk id="3" creationId="{587FA41C-D2DC-9AA0-92F2-E3631FC7605D}"/>
          </ac:spMkLst>
        </pc:spChg>
      </pc:sldChg>
      <pc:sldChg chg="add del">
        <pc:chgData name="Wojciech Kustra" userId="afebd3d0-216b-4c4f-8992-1bf1fda6d5e8" providerId="ADAL" clId="{1D307E72-7901-4E61-A01B-3C4232ABCF63}" dt="2026-05-29T09:43:21.630" v="156"/>
        <pc:sldMkLst>
          <pc:docMk/>
          <pc:sldMk cId="995304049" sldId="493"/>
        </pc:sldMkLst>
      </pc:sldChg>
      <pc:sldChg chg="add del">
        <pc:chgData name="Wojciech Kustra" userId="afebd3d0-216b-4c4f-8992-1bf1fda6d5e8" providerId="ADAL" clId="{1D307E72-7901-4E61-A01B-3C4232ABCF63}" dt="2026-05-29T09:44:08.661" v="158"/>
        <pc:sldMkLst>
          <pc:docMk/>
          <pc:sldMk cId="76902455" sldId="494"/>
        </pc:sldMkLst>
      </pc:sldChg>
      <pc:sldChg chg="add del">
        <pc:chgData name="Wojciech Kustra" userId="afebd3d0-216b-4c4f-8992-1bf1fda6d5e8" providerId="ADAL" clId="{1D307E72-7901-4E61-A01B-3C4232ABCF63}" dt="2026-05-29T09:44:27.664" v="160"/>
        <pc:sldMkLst>
          <pc:docMk/>
          <pc:sldMk cId="1859395548" sldId="495"/>
        </pc:sldMkLst>
      </pc:sldChg>
      <pc:sldChg chg="add del">
        <pc:chgData name="Wojciech Kustra" userId="afebd3d0-216b-4c4f-8992-1bf1fda6d5e8" providerId="ADAL" clId="{1D307E72-7901-4E61-A01B-3C4232ABCF63}" dt="2026-05-29T09:44:46.402" v="162"/>
        <pc:sldMkLst>
          <pc:docMk/>
          <pc:sldMk cId="4248690911" sldId="496"/>
        </pc:sldMkLst>
      </pc:sldChg>
      <pc:sldChg chg="add del">
        <pc:chgData name="Wojciech Kustra" userId="afebd3d0-216b-4c4f-8992-1bf1fda6d5e8" providerId="ADAL" clId="{1D307E72-7901-4E61-A01B-3C4232ABCF63}" dt="2026-05-29T09:45:04.575" v="164"/>
        <pc:sldMkLst>
          <pc:docMk/>
          <pc:sldMk cId="2640741635" sldId="497"/>
        </pc:sldMkLst>
      </pc:sldChg>
      <pc:sldChg chg="add del">
        <pc:chgData name="Wojciech Kustra" userId="afebd3d0-216b-4c4f-8992-1bf1fda6d5e8" providerId="ADAL" clId="{1D307E72-7901-4E61-A01B-3C4232ABCF63}" dt="2026-05-29T09:45:25.728" v="166"/>
        <pc:sldMkLst>
          <pc:docMk/>
          <pc:sldMk cId="3744381377" sldId="498"/>
        </pc:sldMkLst>
      </pc:sldChg>
      <pc:sldChg chg="addSp modSp add mod modClrScheme chgLayout">
        <pc:chgData name="Wojciech Kustra" userId="afebd3d0-216b-4c4f-8992-1bf1fda6d5e8" providerId="ADAL" clId="{1D307E72-7901-4E61-A01B-3C4232ABCF63}" dt="2026-05-29T10:06:45.511" v="284"/>
        <pc:sldMkLst>
          <pc:docMk/>
          <pc:sldMk cId="313209329" sldId="499"/>
        </pc:sldMkLst>
        <pc:spChg chg="add mod ord">
          <ac:chgData name="Wojciech Kustra" userId="afebd3d0-216b-4c4f-8992-1bf1fda6d5e8" providerId="ADAL" clId="{1D307E72-7901-4E61-A01B-3C4232ABCF63}" dt="2026-05-29T10:06:45.511" v="284"/>
          <ac:spMkLst>
            <pc:docMk/>
            <pc:sldMk cId="313209329" sldId="499"/>
            <ac:spMk id="2" creationId="{9357AC22-C0F4-B73F-B804-4E82FC07EFCD}"/>
          </ac:spMkLst>
        </pc:spChg>
        <pc:spChg chg="add mod ord">
          <ac:chgData name="Wojciech Kustra" userId="afebd3d0-216b-4c4f-8992-1bf1fda6d5e8" providerId="ADAL" clId="{1D307E72-7901-4E61-A01B-3C4232ABCF63}" dt="2026-05-29T10:06:45.511" v="284"/>
          <ac:spMkLst>
            <pc:docMk/>
            <pc:sldMk cId="313209329" sldId="499"/>
            <ac:spMk id="3" creationId="{51BA71FB-5D0D-811F-14B7-89EC2C376B2B}"/>
          </ac:spMkLst>
        </pc:spChg>
      </pc:sldChg>
      <pc:sldChg chg="addSp modSp add mod modClrScheme chgLayout">
        <pc:chgData name="Wojciech Kustra" userId="afebd3d0-216b-4c4f-8992-1bf1fda6d5e8" providerId="ADAL" clId="{1D307E72-7901-4E61-A01B-3C4232ABCF63}" dt="2026-05-29T10:06:45.514" v="285"/>
        <pc:sldMkLst>
          <pc:docMk/>
          <pc:sldMk cId="3705257169" sldId="500"/>
        </pc:sldMkLst>
        <pc:spChg chg="add mod ord">
          <ac:chgData name="Wojciech Kustra" userId="afebd3d0-216b-4c4f-8992-1bf1fda6d5e8" providerId="ADAL" clId="{1D307E72-7901-4E61-A01B-3C4232ABCF63}" dt="2026-05-29T10:06:45.514" v="285"/>
          <ac:spMkLst>
            <pc:docMk/>
            <pc:sldMk cId="3705257169" sldId="500"/>
            <ac:spMk id="2" creationId="{89C28E0F-3D67-2CA8-D386-F669FAD690C2}"/>
          </ac:spMkLst>
        </pc:spChg>
        <pc:spChg chg="add mod ord">
          <ac:chgData name="Wojciech Kustra" userId="afebd3d0-216b-4c4f-8992-1bf1fda6d5e8" providerId="ADAL" clId="{1D307E72-7901-4E61-A01B-3C4232ABCF63}" dt="2026-05-29T10:06:45.514" v="285"/>
          <ac:spMkLst>
            <pc:docMk/>
            <pc:sldMk cId="3705257169" sldId="500"/>
            <ac:spMk id="3" creationId="{2E28C3E7-CB82-A953-1302-967F98A3FDFB}"/>
          </ac:spMkLst>
        </pc:spChg>
      </pc:sldChg>
      <pc:sldChg chg="addSp modSp add mod modClrScheme chgLayout">
        <pc:chgData name="Wojciech Kustra" userId="afebd3d0-216b-4c4f-8992-1bf1fda6d5e8" providerId="ADAL" clId="{1D307E72-7901-4E61-A01B-3C4232ABCF63}" dt="2026-05-29T10:06:45.519" v="286"/>
        <pc:sldMkLst>
          <pc:docMk/>
          <pc:sldMk cId="884467021" sldId="501"/>
        </pc:sldMkLst>
        <pc:spChg chg="add mod ord">
          <ac:chgData name="Wojciech Kustra" userId="afebd3d0-216b-4c4f-8992-1bf1fda6d5e8" providerId="ADAL" clId="{1D307E72-7901-4E61-A01B-3C4232ABCF63}" dt="2026-05-29T10:06:45.519" v="286"/>
          <ac:spMkLst>
            <pc:docMk/>
            <pc:sldMk cId="884467021" sldId="501"/>
            <ac:spMk id="2" creationId="{C12C8506-A77F-8C81-9E63-05B3BDD22EF3}"/>
          </ac:spMkLst>
        </pc:spChg>
        <pc:spChg chg="add mod ord">
          <ac:chgData name="Wojciech Kustra" userId="afebd3d0-216b-4c4f-8992-1bf1fda6d5e8" providerId="ADAL" clId="{1D307E72-7901-4E61-A01B-3C4232ABCF63}" dt="2026-05-29T10:06:45.519" v="286"/>
          <ac:spMkLst>
            <pc:docMk/>
            <pc:sldMk cId="884467021" sldId="501"/>
            <ac:spMk id="3" creationId="{2DB9C48A-11BC-39CF-F5AA-2ACEC49A46D3}"/>
          </ac:spMkLst>
        </pc:spChg>
      </pc:sldChg>
      <pc:sldChg chg="add del">
        <pc:chgData name="Wojciech Kustra" userId="afebd3d0-216b-4c4f-8992-1bf1fda6d5e8" providerId="ADAL" clId="{1D307E72-7901-4E61-A01B-3C4232ABCF63}" dt="2026-05-29T09:45:44.409" v="168"/>
        <pc:sldMkLst>
          <pc:docMk/>
          <pc:sldMk cId="3495911682" sldId="502"/>
        </pc:sldMkLst>
      </pc:sldChg>
      <pc:sldChg chg="add del">
        <pc:chgData name="Wojciech Kustra" userId="afebd3d0-216b-4c4f-8992-1bf1fda6d5e8" providerId="ADAL" clId="{1D307E72-7901-4E61-A01B-3C4232ABCF63}" dt="2026-05-29T09:46:02.990" v="170"/>
        <pc:sldMkLst>
          <pc:docMk/>
          <pc:sldMk cId="3718933170" sldId="503"/>
        </pc:sldMkLst>
      </pc:sldChg>
      <pc:sldChg chg="add del">
        <pc:chgData name="Wojciech Kustra" userId="afebd3d0-216b-4c4f-8992-1bf1fda6d5e8" providerId="ADAL" clId="{1D307E72-7901-4E61-A01B-3C4232ABCF63}" dt="2026-05-29T09:46:21.490" v="173"/>
        <pc:sldMkLst>
          <pc:docMk/>
          <pc:sldMk cId="2327141136" sldId="504"/>
        </pc:sldMkLst>
      </pc:sldChg>
      <pc:sldChg chg="add del">
        <pc:chgData name="Wojciech Kustra" userId="afebd3d0-216b-4c4f-8992-1bf1fda6d5e8" providerId="ADAL" clId="{1D307E72-7901-4E61-A01B-3C4232ABCF63}" dt="2026-05-29T09:46:40.018" v="175"/>
        <pc:sldMkLst>
          <pc:docMk/>
          <pc:sldMk cId="2224131101" sldId="505"/>
        </pc:sldMkLst>
      </pc:sldChg>
      <pc:sldChg chg="add del">
        <pc:chgData name="Wojciech Kustra" userId="afebd3d0-216b-4c4f-8992-1bf1fda6d5e8" providerId="ADAL" clId="{1D307E72-7901-4E61-A01B-3C4232ABCF63}" dt="2026-05-29T09:46:57.866" v="177"/>
        <pc:sldMkLst>
          <pc:docMk/>
          <pc:sldMk cId="988749094" sldId="506"/>
        </pc:sldMkLst>
      </pc:sldChg>
      <pc:sldChg chg="add del">
        <pc:chgData name="Wojciech Kustra" userId="afebd3d0-216b-4c4f-8992-1bf1fda6d5e8" providerId="ADAL" clId="{1D307E72-7901-4E61-A01B-3C4232ABCF63}" dt="2026-05-29T09:47:23.166" v="179"/>
        <pc:sldMkLst>
          <pc:docMk/>
          <pc:sldMk cId="386387960" sldId="507"/>
        </pc:sldMkLst>
      </pc:sldChg>
      <pc:sldChg chg="add del">
        <pc:chgData name="Wojciech Kustra" userId="afebd3d0-216b-4c4f-8992-1bf1fda6d5e8" providerId="ADAL" clId="{1D307E72-7901-4E61-A01B-3C4232ABCF63}" dt="2026-05-29T09:35:31.847" v="117"/>
        <pc:sldMkLst>
          <pc:docMk/>
          <pc:sldMk cId="2513184215" sldId="508"/>
        </pc:sldMkLst>
      </pc:sldChg>
      <pc:sldChg chg="addSp delSp modSp add mod modClrScheme chgLayout">
        <pc:chgData name="Wojciech Kustra" userId="afebd3d0-216b-4c4f-8992-1bf1fda6d5e8" providerId="ADAL" clId="{1D307E72-7901-4E61-A01B-3C4232ABCF63}" dt="2026-05-29T10:06:45.420" v="256"/>
        <pc:sldMkLst>
          <pc:docMk/>
          <pc:sldMk cId="3838380520" sldId="508"/>
        </pc:sldMkLst>
        <pc:spChg chg="add del">
          <ac:chgData name="Wojciech Kustra" userId="afebd3d0-216b-4c4f-8992-1bf1fda6d5e8" providerId="ADAL" clId="{1D307E72-7901-4E61-A01B-3C4232ABCF63}" dt="2026-05-29T10:06:36.063" v="255" actId="478"/>
          <ac:spMkLst>
            <pc:docMk/>
            <pc:sldMk cId="3838380520" sldId="508"/>
            <ac:spMk id="3" creationId="{9FD52025-C2F6-1884-8E3E-41A718B82484}"/>
          </ac:spMkLst>
        </pc:spChg>
        <pc:spChg chg="mod ord">
          <ac:chgData name="Wojciech Kustra" userId="afebd3d0-216b-4c4f-8992-1bf1fda6d5e8" providerId="ADAL" clId="{1D307E72-7901-4E61-A01B-3C4232ABCF63}" dt="2026-05-29T10:06:45.420" v="256"/>
          <ac:spMkLst>
            <pc:docMk/>
            <pc:sldMk cId="3838380520" sldId="508"/>
            <ac:spMk id="11266" creationId="{B86B63E9-07EC-D6E6-B62E-127609443EBD}"/>
          </ac:spMkLst>
        </pc:spChg>
        <pc:spChg chg="mod ord">
          <ac:chgData name="Wojciech Kustra" userId="afebd3d0-216b-4c4f-8992-1bf1fda6d5e8" providerId="ADAL" clId="{1D307E72-7901-4E61-A01B-3C4232ABCF63}" dt="2026-05-29T10:06:45.420" v="256"/>
          <ac:spMkLst>
            <pc:docMk/>
            <pc:sldMk cId="3838380520" sldId="508"/>
            <ac:spMk id="11267" creationId="{099DB140-BD72-4718-2288-0BB89D534D61}"/>
          </ac:spMkLst>
        </pc:spChg>
      </pc:sldChg>
      <pc:sldChg chg="addSp modSp new del mod modClrScheme chgLayout">
        <pc:chgData name="Wojciech Kustra" userId="afebd3d0-216b-4c4f-8992-1bf1fda6d5e8" providerId="ADAL" clId="{1D307E72-7901-4E61-A01B-3C4232ABCF63}" dt="2026-05-29T09:36:40.736" v="127" actId="2696"/>
        <pc:sldMkLst>
          <pc:docMk/>
          <pc:sldMk cId="4239782885" sldId="508"/>
        </pc:sldMkLst>
        <pc:spChg chg="add mod">
          <ac:chgData name="Wojciech Kustra" userId="afebd3d0-216b-4c4f-8992-1bf1fda6d5e8" providerId="ADAL" clId="{1D307E72-7901-4E61-A01B-3C4232ABCF63}" dt="2026-05-29T09:36:36.901" v="126" actId="700"/>
          <ac:spMkLst>
            <pc:docMk/>
            <pc:sldMk cId="4239782885" sldId="508"/>
            <ac:spMk id="2" creationId="{8F2D4733-700B-3328-156E-1E73A7BF2D8C}"/>
          </ac:spMkLst>
        </pc:spChg>
        <pc:spChg chg="add mod">
          <ac:chgData name="Wojciech Kustra" userId="afebd3d0-216b-4c4f-8992-1bf1fda6d5e8" providerId="ADAL" clId="{1D307E72-7901-4E61-A01B-3C4232ABCF63}" dt="2026-05-29T09:36:36.901" v="126" actId="700"/>
          <ac:spMkLst>
            <pc:docMk/>
            <pc:sldMk cId="4239782885" sldId="508"/>
            <ac:spMk id="3" creationId="{4478867A-5270-4241-D0B6-B99E7AB700AC}"/>
          </ac:spMkLst>
        </pc:spChg>
      </pc:sldChg>
      <pc:sldChg chg="addSp modSp add mod modClrScheme chgLayout">
        <pc:chgData name="Wojciech Kustra" userId="afebd3d0-216b-4c4f-8992-1bf1fda6d5e8" providerId="ADAL" clId="{1D307E72-7901-4E61-A01B-3C4232ABCF63}" dt="2026-05-29T10:06:45.426" v="257"/>
        <pc:sldMkLst>
          <pc:docMk/>
          <pc:sldMk cId="3570747565" sldId="509"/>
        </pc:sldMkLst>
        <pc:spChg chg="add mod ord">
          <ac:chgData name="Wojciech Kustra" userId="afebd3d0-216b-4c4f-8992-1bf1fda6d5e8" providerId="ADAL" clId="{1D307E72-7901-4E61-A01B-3C4232ABCF63}" dt="2026-05-29T10:06:45.426" v="257"/>
          <ac:spMkLst>
            <pc:docMk/>
            <pc:sldMk cId="3570747565" sldId="509"/>
            <ac:spMk id="2" creationId="{D6EA24FA-E091-AF5C-5EDD-24FE2FA21B4E}"/>
          </ac:spMkLst>
        </pc:spChg>
        <pc:spChg chg="mod ord">
          <ac:chgData name="Wojciech Kustra" userId="afebd3d0-216b-4c4f-8992-1bf1fda6d5e8" providerId="ADAL" clId="{1D307E72-7901-4E61-A01B-3C4232ABCF63}" dt="2026-05-29T10:06:45.426" v="257"/>
          <ac:spMkLst>
            <pc:docMk/>
            <pc:sldMk cId="3570747565" sldId="509"/>
            <ac:spMk id="12311" creationId="{22F5D297-0D77-0FA6-0B7E-CEAFCC7B95B2}"/>
          </ac:spMkLst>
        </pc:spChg>
      </pc:sldChg>
      <pc:sldChg chg="add del">
        <pc:chgData name="Wojciech Kustra" userId="afebd3d0-216b-4c4f-8992-1bf1fda6d5e8" providerId="ADAL" clId="{1D307E72-7901-4E61-A01B-3C4232ABCF63}" dt="2026-05-29T09:51:16.312" v="247"/>
        <pc:sldMkLst>
          <pc:docMk/>
          <pc:sldMk cId="1135278114" sldId="510"/>
        </pc:sldMkLst>
      </pc:sldChg>
      <pc:sldChg chg="modSp add mod modClrScheme chgLayout">
        <pc:chgData name="Wojciech Kustra" userId="afebd3d0-216b-4c4f-8992-1bf1fda6d5e8" providerId="ADAL" clId="{1D307E72-7901-4E61-A01B-3C4232ABCF63}" dt="2026-05-29T12:57:09.252" v="307" actId="1076"/>
        <pc:sldMkLst>
          <pc:docMk/>
          <pc:sldMk cId="2807799386" sldId="511"/>
        </pc:sldMkLst>
        <pc:spChg chg="mod ord">
          <ac:chgData name="Wojciech Kustra" userId="afebd3d0-216b-4c4f-8992-1bf1fda6d5e8" providerId="ADAL" clId="{1D307E72-7901-4E61-A01B-3C4232ABCF63}" dt="2026-05-29T10:06:45.435" v="260"/>
          <ac:spMkLst>
            <pc:docMk/>
            <pc:sldMk cId="2807799386" sldId="511"/>
            <ac:spMk id="8194" creationId="{D84528D7-0546-BD5E-011F-E1FE3202C0D5}"/>
          </ac:spMkLst>
        </pc:spChg>
        <pc:spChg chg="mod ord">
          <ac:chgData name="Wojciech Kustra" userId="afebd3d0-216b-4c4f-8992-1bf1fda6d5e8" providerId="ADAL" clId="{1D307E72-7901-4E61-A01B-3C4232ABCF63}" dt="2026-05-29T10:06:45.570" v="294" actId="27636"/>
          <ac:spMkLst>
            <pc:docMk/>
            <pc:sldMk cId="2807799386" sldId="511"/>
            <ac:spMk id="8195" creationId="{AC64121B-F0A8-5215-0954-37D8E146CD89}"/>
          </ac:spMkLst>
        </pc:spChg>
        <pc:spChg chg="mod">
          <ac:chgData name="Wojciech Kustra" userId="afebd3d0-216b-4c4f-8992-1bf1fda6d5e8" providerId="ADAL" clId="{1D307E72-7901-4E61-A01B-3C4232ABCF63}" dt="2026-05-29T12:57:09.252" v="307" actId="1076"/>
          <ac:spMkLst>
            <pc:docMk/>
            <pc:sldMk cId="2807799386" sldId="511"/>
            <ac:spMk id="8196" creationId="{9839EC95-39AC-A57F-DE3E-2B0C031639CA}"/>
          </ac:spMkLst>
        </pc:spChg>
        <pc:spChg chg="mod">
          <ac:chgData name="Wojciech Kustra" userId="afebd3d0-216b-4c4f-8992-1bf1fda6d5e8" providerId="ADAL" clId="{1D307E72-7901-4E61-A01B-3C4232ABCF63}" dt="2026-05-29T12:57:09.252" v="307" actId="1076"/>
          <ac:spMkLst>
            <pc:docMk/>
            <pc:sldMk cId="2807799386" sldId="511"/>
            <ac:spMk id="8197" creationId="{43BE1E1D-8912-3948-FB0B-BB8E82E80598}"/>
          </ac:spMkLst>
        </pc:spChg>
        <pc:spChg chg="mod">
          <ac:chgData name="Wojciech Kustra" userId="afebd3d0-216b-4c4f-8992-1bf1fda6d5e8" providerId="ADAL" clId="{1D307E72-7901-4E61-A01B-3C4232ABCF63}" dt="2026-05-29T12:57:09.252" v="307" actId="1076"/>
          <ac:spMkLst>
            <pc:docMk/>
            <pc:sldMk cId="2807799386" sldId="511"/>
            <ac:spMk id="8198" creationId="{9C6B122F-ABA8-3C81-9A1A-CB4C3B5CA365}"/>
          </ac:spMkLst>
        </pc:spChg>
        <pc:spChg chg="mod">
          <ac:chgData name="Wojciech Kustra" userId="afebd3d0-216b-4c4f-8992-1bf1fda6d5e8" providerId="ADAL" clId="{1D307E72-7901-4E61-A01B-3C4232ABCF63}" dt="2026-05-29T12:57:09.252" v="307" actId="1076"/>
          <ac:spMkLst>
            <pc:docMk/>
            <pc:sldMk cId="2807799386" sldId="511"/>
            <ac:spMk id="8199" creationId="{5ED436C3-EDCA-8012-C0AB-853CD1F48BD1}"/>
          </ac:spMkLst>
        </pc:spChg>
        <pc:spChg chg="mod">
          <ac:chgData name="Wojciech Kustra" userId="afebd3d0-216b-4c4f-8992-1bf1fda6d5e8" providerId="ADAL" clId="{1D307E72-7901-4E61-A01B-3C4232ABCF63}" dt="2026-05-29T12:57:09.252" v="307" actId="1076"/>
          <ac:spMkLst>
            <pc:docMk/>
            <pc:sldMk cId="2807799386" sldId="511"/>
            <ac:spMk id="8200" creationId="{1E8B356C-C5B6-D786-4692-222810E3B3FD}"/>
          </ac:spMkLst>
        </pc:spChg>
        <pc:spChg chg="mod">
          <ac:chgData name="Wojciech Kustra" userId="afebd3d0-216b-4c4f-8992-1bf1fda6d5e8" providerId="ADAL" clId="{1D307E72-7901-4E61-A01B-3C4232ABCF63}" dt="2026-05-29T12:57:09.252" v="307" actId="1076"/>
          <ac:spMkLst>
            <pc:docMk/>
            <pc:sldMk cId="2807799386" sldId="511"/>
            <ac:spMk id="8201" creationId="{1758C00E-21FB-A609-0407-576F20ED6B57}"/>
          </ac:spMkLst>
        </pc:spChg>
        <pc:spChg chg="mod">
          <ac:chgData name="Wojciech Kustra" userId="afebd3d0-216b-4c4f-8992-1bf1fda6d5e8" providerId="ADAL" clId="{1D307E72-7901-4E61-A01B-3C4232ABCF63}" dt="2026-05-29T12:57:09.252" v="307" actId="1076"/>
          <ac:spMkLst>
            <pc:docMk/>
            <pc:sldMk cId="2807799386" sldId="511"/>
            <ac:spMk id="8202" creationId="{91D95F7B-8AD4-34CD-FFAF-B97627A33B83}"/>
          </ac:spMkLst>
        </pc:spChg>
        <pc:grpChg chg="mod">
          <ac:chgData name="Wojciech Kustra" userId="afebd3d0-216b-4c4f-8992-1bf1fda6d5e8" providerId="ADAL" clId="{1D307E72-7901-4E61-A01B-3C4232ABCF63}" dt="2026-05-29T12:57:09.252" v="307" actId="1076"/>
          <ac:grpSpMkLst>
            <pc:docMk/>
            <pc:sldMk cId="2807799386" sldId="511"/>
            <ac:grpSpMk id="8203" creationId="{6503CED3-2048-0A48-11F8-23588DDBA653}"/>
          </ac:grpSpMkLst>
        </pc:grpChg>
      </pc:sldChg>
      <pc:sldChg chg="add del">
        <pc:chgData name="Wojciech Kustra" userId="afebd3d0-216b-4c4f-8992-1bf1fda6d5e8" providerId="ADAL" clId="{1D307E72-7901-4E61-A01B-3C4232ABCF63}" dt="2026-05-29T09:51:27.152" v="249"/>
        <pc:sldMkLst>
          <pc:docMk/>
          <pc:sldMk cId="3654049550" sldId="512"/>
        </pc:sldMkLst>
      </pc:sldChg>
      <pc:sldChg chg="modSp add mod modClrScheme chgLayout">
        <pc:chgData name="Wojciech Kustra" userId="afebd3d0-216b-4c4f-8992-1bf1fda6d5e8" providerId="ADAL" clId="{1D307E72-7901-4E61-A01B-3C4232ABCF63}" dt="2026-05-29T10:06:45.452" v="265"/>
        <pc:sldMkLst>
          <pc:docMk/>
          <pc:sldMk cId="2471662300" sldId="513"/>
        </pc:sldMkLst>
        <pc:spChg chg="mod ord">
          <ac:chgData name="Wojciech Kustra" userId="afebd3d0-216b-4c4f-8992-1bf1fda6d5e8" providerId="ADAL" clId="{1D307E72-7901-4E61-A01B-3C4232ABCF63}" dt="2026-05-29T10:06:45.452" v="265"/>
          <ac:spMkLst>
            <pc:docMk/>
            <pc:sldMk cId="2471662300" sldId="513"/>
            <ac:spMk id="15362" creationId="{6FA222DF-77F8-CF14-1543-2331155D1D9B}"/>
          </ac:spMkLst>
        </pc:spChg>
        <pc:spChg chg="mod ord">
          <ac:chgData name="Wojciech Kustra" userId="afebd3d0-216b-4c4f-8992-1bf1fda6d5e8" providerId="ADAL" clId="{1D307E72-7901-4E61-A01B-3C4232ABCF63}" dt="2026-05-29T10:06:45.452" v="265"/>
          <ac:spMkLst>
            <pc:docMk/>
            <pc:sldMk cId="2471662300" sldId="513"/>
            <ac:spMk id="15363" creationId="{3D04D70B-3CFC-B2A9-59E0-6992796E518C}"/>
          </ac:spMkLst>
        </pc:spChg>
      </pc:sldChg>
      <pc:sldChg chg="addSp modSp add mod modClrScheme chgLayout">
        <pc:chgData name="Wojciech Kustra" userId="afebd3d0-216b-4c4f-8992-1bf1fda6d5e8" providerId="ADAL" clId="{1D307E72-7901-4E61-A01B-3C4232ABCF63}" dt="2026-05-29T10:06:45.454" v="266"/>
        <pc:sldMkLst>
          <pc:docMk/>
          <pc:sldMk cId="1793508153" sldId="514"/>
        </pc:sldMkLst>
        <pc:spChg chg="add mod ord">
          <ac:chgData name="Wojciech Kustra" userId="afebd3d0-216b-4c4f-8992-1bf1fda6d5e8" providerId="ADAL" clId="{1D307E72-7901-4E61-A01B-3C4232ABCF63}" dt="2026-05-29T10:06:45.454" v="266"/>
          <ac:spMkLst>
            <pc:docMk/>
            <pc:sldMk cId="1793508153" sldId="514"/>
            <ac:spMk id="2" creationId="{4FDFB4BA-A3E3-F5C9-A803-D1E5D3A8295A}"/>
          </ac:spMkLst>
        </pc:spChg>
        <pc:spChg chg="mod">
          <ac:chgData name="Wojciech Kustra" userId="afebd3d0-216b-4c4f-8992-1bf1fda6d5e8" providerId="ADAL" clId="{1D307E72-7901-4E61-A01B-3C4232ABCF63}" dt="2026-05-29T09:49:15.736" v="187"/>
          <ac:spMkLst>
            <pc:docMk/>
            <pc:sldMk cId="1793508153" sldId="514"/>
            <ac:spMk id="16386" creationId="{868483FC-FB13-5151-8024-9DF2F1FBE8E2}"/>
          </ac:spMkLst>
        </pc:spChg>
        <pc:spChg chg="mod">
          <ac:chgData name="Wojciech Kustra" userId="afebd3d0-216b-4c4f-8992-1bf1fda6d5e8" providerId="ADAL" clId="{1D307E72-7901-4E61-A01B-3C4232ABCF63}" dt="2026-05-29T09:49:15.740" v="191"/>
          <ac:spMkLst>
            <pc:docMk/>
            <pc:sldMk cId="1793508153" sldId="514"/>
            <ac:spMk id="16387" creationId="{04EE299D-F654-4C6F-2136-403BC11184AE}"/>
          </ac:spMkLst>
        </pc:spChg>
        <pc:spChg chg="mod">
          <ac:chgData name="Wojciech Kustra" userId="afebd3d0-216b-4c4f-8992-1bf1fda6d5e8" providerId="ADAL" clId="{1D307E72-7901-4E61-A01B-3C4232ABCF63}" dt="2026-05-29T09:49:15.744" v="195"/>
          <ac:spMkLst>
            <pc:docMk/>
            <pc:sldMk cId="1793508153" sldId="514"/>
            <ac:spMk id="16388" creationId="{04549399-2056-620D-59A7-219EFAFBAD97}"/>
          </ac:spMkLst>
        </pc:spChg>
        <pc:spChg chg="mod">
          <ac:chgData name="Wojciech Kustra" userId="afebd3d0-216b-4c4f-8992-1bf1fda6d5e8" providerId="ADAL" clId="{1D307E72-7901-4E61-A01B-3C4232ABCF63}" dt="2026-05-29T09:49:15.749" v="199"/>
          <ac:spMkLst>
            <pc:docMk/>
            <pc:sldMk cId="1793508153" sldId="514"/>
            <ac:spMk id="16389" creationId="{3B8C9E3E-F58B-E821-F065-54E07D83CB9F}"/>
          </ac:spMkLst>
        </pc:spChg>
        <pc:spChg chg="mod">
          <ac:chgData name="Wojciech Kustra" userId="afebd3d0-216b-4c4f-8992-1bf1fda6d5e8" providerId="ADAL" clId="{1D307E72-7901-4E61-A01B-3C4232ABCF63}" dt="2026-05-29T09:49:15.754" v="203"/>
          <ac:spMkLst>
            <pc:docMk/>
            <pc:sldMk cId="1793508153" sldId="514"/>
            <ac:spMk id="16390" creationId="{8953F3CE-D2E3-0293-32E4-42C86FC67792}"/>
          </ac:spMkLst>
        </pc:spChg>
        <pc:spChg chg="mod">
          <ac:chgData name="Wojciech Kustra" userId="afebd3d0-216b-4c4f-8992-1bf1fda6d5e8" providerId="ADAL" clId="{1D307E72-7901-4E61-A01B-3C4232ABCF63}" dt="2026-05-29T09:49:15.757" v="207"/>
          <ac:spMkLst>
            <pc:docMk/>
            <pc:sldMk cId="1793508153" sldId="514"/>
            <ac:spMk id="16391" creationId="{9C752028-84F2-5F40-30B3-0DCF6D3CA72A}"/>
          </ac:spMkLst>
        </pc:spChg>
        <pc:spChg chg="mod">
          <ac:chgData name="Wojciech Kustra" userId="afebd3d0-216b-4c4f-8992-1bf1fda6d5e8" providerId="ADAL" clId="{1D307E72-7901-4E61-A01B-3C4232ABCF63}" dt="2026-05-29T09:49:15.763" v="211"/>
          <ac:spMkLst>
            <pc:docMk/>
            <pc:sldMk cId="1793508153" sldId="514"/>
            <ac:spMk id="16392" creationId="{8A3FA3EA-9E9D-2776-7A69-F58A837620CC}"/>
          </ac:spMkLst>
        </pc:spChg>
        <pc:spChg chg="mod">
          <ac:chgData name="Wojciech Kustra" userId="afebd3d0-216b-4c4f-8992-1bf1fda6d5e8" providerId="ADAL" clId="{1D307E72-7901-4E61-A01B-3C4232ABCF63}" dt="2026-05-29T09:49:15.768" v="215"/>
          <ac:spMkLst>
            <pc:docMk/>
            <pc:sldMk cId="1793508153" sldId="514"/>
            <ac:spMk id="16393" creationId="{DF509DB7-84D3-EB19-6477-332D2589D273}"/>
          </ac:spMkLst>
        </pc:spChg>
        <pc:spChg chg="mod">
          <ac:chgData name="Wojciech Kustra" userId="afebd3d0-216b-4c4f-8992-1bf1fda6d5e8" providerId="ADAL" clId="{1D307E72-7901-4E61-A01B-3C4232ABCF63}" dt="2026-05-29T09:49:15.774" v="219"/>
          <ac:spMkLst>
            <pc:docMk/>
            <pc:sldMk cId="1793508153" sldId="514"/>
            <ac:spMk id="16394" creationId="{63D1B30E-D66B-2D17-3867-23AB8EAF0EF8}"/>
          </ac:spMkLst>
        </pc:spChg>
        <pc:spChg chg="mod">
          <ac:chgData name="Wojciech Kustra" userId="afebd3d0-216b-4c4f-8992-1bf1fda6d5e8" providerId="ADAL" clId="{1D307E72-7901-4E61-A01B-3C4232ABCF63}" dt="2026-05-29T09:49:15.781" v="223"/>
          <ac:spMkLst>
            <pc:docMk/>
            <pc:sldMk cId="1793508153" sldId="514"/>
            <ac:spMk id="16395" creationId="{C9912398-6886-E909-3696-B023089215F0}"/>
          </ac:spMkLst>
        </pc:spChg>
        <pc:spChg chg="mod">
          <ac:chgData name="Wojciech Kustra" userId="afebd3d0-216b-4c4f-8992-1bf1fda6d5e8" providerId="ADAL" clId="{1D307E72-7901-4E61-A01B-3C4232ABCF63}" dt="2026-05-29T09:49:15.786" v="227"/>
          <ac:spMkLst>
            <pc:docMk/>
            <pc:sldMk cId="1793508153" sldId="514"/>
            <ac:spMk id="16396" creationId="{E35E1D07-1B6D-83A5-0D51-00DA9ECD99A2}"/>
          </ac:spMkLst>
        </pc:spChg>
        <pc:spChg chg="mod">
          <ac:chgData name="Wojciech Kustra" userId="afebd3d0-216b-4c4f-8992-1bf1fda6d5e8" providerId="ADAL" clId="{1D307E72-7901-4E61-A01B-3C4232ABCF63}" dt="2026-05-29T09:49:15.790" v="231"/>
          <ac:spMkLst>
            <pc:docMk/>
            <pc:sldMk cId="1793508153" sldId="514"/>
            <ac:spMk id="16397" creationId="{8268D5B7-AC24-15F6-AF92-B07A540D335C}"/>
          </ac:spMkLst>
        </pc:spChg>
        <pc:spChg chg="mod">
          <ac:chgData name="Wojciech Kustra" userId="afebd3d0-216b-4c4f-8992-1bf1fda6d5e8" providerId="ADAL" clId="{1D307E72-7901-4E61-A01B-3C4232ABCF63}" dt="2026-05-29T09:49:15.794" v="235"/>
          <ac:spMkLst>
            <pc:docMk/>
            <pc:sldMk cId="1793508153" sldId="514"/>
            <ac:spMk id="16398" creationId="{3910DF67-D1CA-25A9-8BDE-0465AC224AEF}"/>
          </ac:spMkLst>
        </pc:spChg>
        <pc:spChg chg="mod">
          <ac:chgData name="Wojciech Kustra" userId="afebd3d0-216b-4c4f-8992-1bf1fda6d5e8" providerId="ADAL" clId="{1D307E72-7901-4E61-A01B-3C4232ABCF63}" dt="2026-05-29T09:49:15.798" v="239"/>
          <ac:spMkLst>
            <pc:docMk/>
            <pc:sldMk cId="1793508153" sldId="514"/>
            <ac:spMk id="16399" creationId="{14C40FDC-0AB7-F427-5ACE-00ED0EF99B23}"/>
          </ac:spMkLst>
        </pc:spChg>
        <pc:spChg chg="mod">
          <ac:chgData name="Wojciech Kustra" userId="afebd3d0-216b-4c4f-8992-1bf1fda6d5e8" providerId="ADAL" clId="{1D307E72-7901-4E61-A01B-3C4232ABCF63}" dt="2026-05-29T09:49:15.800" v="243"/>
          <ac:spMkLst>
            <pc:docMk/>
            <pc:sldMk cId="1793508153" sldId="514"/>
            <ac:spMk id="16400" creationId="{90E0DE13-E1E2-6F3A-DBD4-C660105DD0AC}"/>
          </ac:spMkLst>
        </pc:spChg>
        <pc:spChg chg="mod ord">
          <ac:chgData name="Wojciech Kustra" userId="afebd3d0-216b-4c4f-8992-1bf1fda6d5e8" providerId="ADAL" clId="{1D307E72-7901-4E61-A01B-3C4232ABCF63}" dt="2026-05-29T10:06:45.454" v="266"/>
          <ac:spMkLst>
            <pc:docMk/>
            <pc:sldMk cId="1793508153" sldId="514"/>
            <ac:spMk id="16401" creationId="{AC4E8F1C-13B3-C4A3-9BF2-2572392D1B77}"/>
          </ac:spMkLst>
        </pc:spChg>
      </pc:sldChg>
      <pc:sldChg chg="add del">
        <pc:chgData name="Wojciech Kustra" userId="afebd3d0-216b-4c4f-8992-1bf1fda6d5e8" providerId="ADAL" clId="{1D307E72-7901-4E61-A01B-3C4232ABCF63}" dt="2026-05-29T09:50:24.755" v="245"/>
        <pc:sldMkLst>
          <pc:docMk/>
          <pc:sldMk cId="3922606184" sldId="515"/>
        </pc:sldMkLst>
      </pc:sldChg>
      <pc:sldChg chg="modSp add mod modClrScheme chgLayout">
        <pc:chgData name="Wojciech Kustra" userId="afebd3d0-216b-4c4f-8992-1bf1fda6d5e8" providerId="ADAL" clId="{1D307E72-7901-4E61-A01B-3C4232ABCF63}" dt="2026-05-29T10:06:45.475" v="272"/>
        <pc:sldMkLst>
          <pc:docMk/>
          <pc:sldMk cId="2137633271" sldId="516"/>
        </pc:sldMkLst>
        <pc:spChg chg="mod ord">
          <ac:chgData name="Wojciech Kustra" userId="afebd3d0-216b-4c4f-8992-1bf1fda6d5e8" providerId="ADAL" clId="{1D307E72-7901-4E61-A01B-3C4232ABCF63}" dt="2026-05-29T10:06:45.475" v="272"/>
          <ac:spMkLst>
            <pc:docMk/>
            <pc:sldMk cId="2137633271" sldId="516"/>
            <ac:spMk id="20482" creationId="{E51E8C9D-D49E-BCD8-42E9-4E221F68E381}"/>
          </ac:spMkLst>
        </pc:spChg>
        <pc:spChg chg="mod ord">
          <ac:chgData name="Wojciech Kustra" userId="afebd3d0-216b-4c4f-8992-1bf1fda6d5e8" providerId="ADAL" clId="{1D307E72-7901-4E61-A01B-3C4232ABCF63}" dt="2026-05-29T10:06:45.475" v="272"/>
          <ac:spMkLst>
            <pc:docMk/>
            <pc:sldMk cId="2137633271" sldId="516"/>
            <ac:spMk id="20483" creationId="{254F0215-0D9A-9E60-0D0B-7EC3F0F0818D}"/>
          </ac:spMkLst>
        </pc:spChg>
      </pc:sldChg>
      <pc:sldChg chg="add del">
        <pc:chgData name="Wojciech Kustra" userId="afebd3d0-216b-4c4f-8992-1bf1fda6d5e8" providerId="ADAL" clId="{1D307E72-7901-4E61-A01B-3C4232ABCF63}" dt="2026-05-29T09:51:37.191" v="251"/>
        <pc:sldMkLst>
          <pc:docMk/>
          <pc:sldMk cId="2757840691" sldId="517"/>
        </pc:sldMkLst>
      </pc:sldChg>
      <pc:sldChg chg="add del">
        <pc:chgData name="Wojciech Kustra" userId="afebd3d0-216b-4c4f-8992-1bf1fda6d5e8" providerId="ADAL" clId="{1D307E72-7901-4E61-A01B-3C4232ABCF63}" dt="2026-05-29T09:51:47.210" v="253"/>
        <pc:sldMkLst>
          <pc:docMk/>
          <pc:sldMk cId="2294921750" sldId="518"/>
        </pc:sldMkLst>
      </pc:sldChg>
      <pc:sldChg chg="addSp modSp add mod modClrScheme chgLayout">
        <pc:chgData name="Wojciech Kustra" userId="afebd3d0-216b-4c4f-8992-1bf1fda6d5e8" providerId="ADAL" clId="{1D307E72-7901-4E61-A01B-3C4232ABCF63}" dt="2026-05-29T10:06:45.495" v="278"/>
        <pc:sldMkLst>
          <pc:docMk/>
          <pc:sldMk cId="3493980883" sldId="519"/>
        </pc:sldMkLst>
        <pc:spChg chg="add mod ord">
          <ac:chgData name="Wojciech Kustra" userId="afebd3d0-216b-4c4f-8992-1bf1fda6d5e8" providerId="ADAL" clId="{1D307E72-7901-4E61-A01B-3C4232ABCF63}" dt="2026-05-29T10:06:45.495" v="278"/>
          <ac:spMkLst>
            <pc:docMk/>
            <pc:sldMk cId="3493980883" sldId="519"/>
            <ac:spMk id="2" creationId="{25AF76CC-2E9A-BD69-ACB1-001BEAC2EF0D}"/>
          </ac:spMkLst>
        </pc:spChg>
        <pc:spChg chg="mod ord">
          <ac:chgData name="Wojciech Kustra" userId="afebd3d0-216b-4c4f-8992-1bf1fda6d5e8" providerId="ADAL" clId="{1D307E72-7901-4E61-A01B-3C4232ABCF63}" dt="2026-05-29T10:06:45.495" v="278"/>
          <ac:spMkLst>
            <pc:docMk/>
            <pc:sldMk cId="3493980883" sldId="519"/>
            <ac:spMk id="102405" creationId="{92F0C737-A8C2-C92C-65EA-831FA953D9F9}"/>
          </ac:spMkLst>
        </pc:spChg>
      </pc:sldChg>
      <pc:sldChg chg="addSp modSp add mod modClrScheme chgLayout">
        <pc:chgData name="Wojciech Kustra" userId="afebd3d0-216b-4c4f-8992-1bf1fda6d5e8" providerId="ADAL" clId="{1D307E72-7901-4E61-A01B-3C4232ABCF63}" dt="2026-05-29T10:06:45.498" v="279"/>
        <pc:sldMkLst>
          <pc:docMk/>
          <pc:sldMk cId="2440507304" sldId="520"/>
        </pc:sldMkLst>
        <pc:spChg chg="add mod ord">
          <ac:chgData name="Wojciech Kustra" userId="afebd3d0-216b-4c4f-8992-1bf1fda6d5e8" providerId="ADAL" clId="{1D307E72-7901-4E61-A01B-3C4232ABCF63}" dt="2026-05-29T10:06:45.498" v="279"/>
          <ac:spMkLst>
            <pc:docMk/>
            <pc:sldMk cId="2440507304" sldId="520"/>
            <ac:spMk id="2" creationId="{BF499B89-4F32-71A7-2006-C2B205A7A680}"/>
          </ac:spMkLst>
        </pc:spChg>
        <pc:spChg chg="mod ord">
          <ac:chgData name="Wojciech Kustra" userId="afebd3d0-216b-4c4f-8992-1bf1fda6d5e8" providerId="ADAL" clId="{1D307E72-7901-4E61-A01B-3C4232ABCF63}" dt="2026-05-29T10:06:45.498" v="279"/>
          <ac:spMkLst>
            <pc:docMk/>
            <pc:sldMk cId="2440507304" sldId="520"/>
            <ac:spMk id="109570" creationId="{9620DD5B-F2BB-B9DA-F7B5-08FFED65689A}"/>
          </ac:spMkLst>
        </pc:spChg>
      </pc:sldChg>
      <pc:sldChg chg="modSp add mod modClrScheme chgLayout">
        <pc:chgData name="Wojciech Kustra" userId="afebd3d0-216b-4c4f-8992-1bf1fda6d5e8" providerId="ADAL" clId="{1D307E72-7901-4E61-A01B-3C4232ABCF63}" dt="2026-05-29T10:06:45.499" v="280"/>
        <pc:sldMkLst>
          <pc:docMk/>
          <pc:sldMk cId="581504932" sldId="521"/>
        </pc:sldMkLst>
        <pc:spChg chg="mod ord">
          <ac:chgData name="Wojciech Kustra" userId="afebd3d0-216b-4c4f-8992-1bf1fda6d5e8" providerId="ADAL" clId="{1D307E72-7901-4E61-A01B-3C4232ABCF63}" dt="2026-05-29T10:06:45.499" v="280"/>
          <ac:spMkLst>
            <pc:docMk/>
            <pc:sldMk cId="581504932" sldId="521"/>
            <ac:spMk id="23554" creationId="{6C4ECB5A-63B1-AD0B-985E-5CCFC1F38831}"/>
          </ac:spMkLst>
        </pc:spChg>
        <pc:spChg chg="mod ord">
          <ac:chgData name="Wojciech Kustra" userId="afebd3d0-216b-4c4f-8992-1bf1fda6d5e8" providerId="ADAL" clId="{1D307E72-7901-4E61-A01B-3C4232ABCF63}" dt="2026-05-29T10:06:45.499" v="280"/>
          <ac:spMkLst>
            <pc:docMk/>
            <pc:sldMk cId="581504932" sldId="521"/>
            <ac:spMk id="23555" creationId="{85DEBEE8-3AE4-7570-BD8A-60199DE7B5AE}"/>
          </ac:spMkLst>
        </pc:spChg>
      </pc:sldChg>
      <pc:sldChg chg="modSp add mod modClrScheme chgLayout">
        <pc:chgData name="Wojciech Kustra" userId="afebd3d0-216b-4c4f-8992-1bf1fda6d5e8" providerId="ADAL" clId="{1D307E72-7901-4E61-A01B-3C4232ABCF63}" dt="2026-05-29T12:57:56.012" v="319" actId="113"/>
        <pc:sldMkLst>
          <pc:docMk/>
          <pc:sldMk cId="954850988" sldId="522"/>
        </pc:sldMkLst>
        <pc:spChg chg="mod ord">
          <ac:chgData name="Wojciech Kustra" userId="afebd3d0-216b-4c4f-8992-1bf1fda6d5e8" providerId="ADAL" clId="{1D307E72-7901-4E61-A01B-3C4232ABCF63}" dt="2026-05-29T12:57:56.012" v="319" actId="113"/>
          <ac:spMkLst>
            <pc:docMk/>
            <pc:sldMk cId="954850988" sldId="522"/>
            <ac:spMk id="40964" creationId="{0FBC521E-5797-33ED-9ECB-20500CE645A4}"/>
          </ac:spMkLst>
        </pc:spChg>
        <pc:spChg chg="mod ord">
          <ac:chgData name="Wojciech Kustra" userId="afebd3d0-216b-4c4f-8992-1bf1fda6d5e8" providerId="ADAL" clId="{1D307E72-7901-4E61-A01B-3C4232ABCF63}" dt="2026-05-29T10:06:45.580" v="295" actId="27636"/>
          <ac:spMkLst>
            <pc:docMk/>
            <pc:sldMk cId="954850988" sldId="522"/>
            <ac:spMk id="40965" creationId="{CB24AA2E-8E73-A9B1-EE66-D158940C7F5F}"/>
          </ac:spMkLst>
        </pc:spChg>
      </pc:sldChg>
      <pc:sldChg chg="modSp add mod modClrScheme chgLayout">
        <pc:chgData name="Wojciech Kustra" userId="afebd3d0-216b-4c4f-8992-1bf1fda6d5e8" providerId="ADAL" clId="{1D307E72-7901-4E61-A01B-3C4232ABCF63}" dt="2026-05-29T10:06:45.585" v="296" actId="27636"/>
        <pc:sldMkLst>
          <pc:docMk/>
          <pc:sldMk cId="3004248195" sldId="523"/>
        </pc:sldMkLst>
        <pc:spChg chg="mod ord">
          <ac:chgData name="Wojciech Kustra" userId="afebd3d0-216b-4c4f-8992-1bf1fda6d5e8" providerId="ADAL" clId="{1D307E72-7901-4E61-A01B-3C4232ABCF63}" dt="2026-05-29T10:06:45.500" v="282"/>
          <ac:spMkLst>
            <pc:docMk/>
            <pc:sldMk cId="3004248195" sldId="523"/>
            <ac:spMk id="43010" creationId="{168A06D1-922A-2554-C7E6-331C28FD0215}"/>
          </ac:spMkLst>
        </pc:spChg>
        <pc:spChg chg="mod ord">
          <ac:chgData name="Wojciech Kustra" userId="afebd3d0-216b-4c4f-8992-1bf1fda6d5e8" providerId="ADAL" clId="{1D307E72-7901-4E61-A01B-3C4232ABCF63}" dt="2026-05-29T10:06:45.585" v="296" actId="27636"/>
          <ac:spMkLst>
            <pc:docMk/>
            <pc:sldMk cId="3004248195" sldId="523"/>
            <ac:spMk id="43011" creationId="{3E1FFF60-20DD-E099-B683-443076CF5EBE}"/>
          </ac:spMkLst>
        </pc:spChg>
      </pc:sldChg>
      <pc:sldChg chg="addSp delSp modSp add mod modClrScheme chgLayout">
        <pc:chgData name="Wojciech Kustra" userId="afebd3d0-216b-4c4f-8992-1bf1fda6d5e8" providerId="ADAL" clId="{1D307E72-7901-4E61-A01B-3C4232ABCF63}" dt="2026-05-29T12:58:08.369" v="324"/>
        <pc:sldMkLst>
          <pc:docMk/>
          <pc:sldMk cId="1206294901" sldId="524"/>
        </pc:sldMkLst>
        <pc:spChg chg="add mod ord">
          <ac:chgData name="Wojciech Kustra" userId="afebd3d0-216b-4c4f-8992-1bf1fda6d5e8" providerId="ADAL" clId="{1D307E72-7901-4E61-A01B-3C4232ABCF63}" dt="2026-05-29T12:58:06.574" v="322"/>
          <ac:spMkLst>
            <pc:docMk/>
            <pc:sldMk cId="1206294901" sldId="524"/>
            <ac:spMk id="2" creationId="{4BEDF737-E47C-EF9D-6464-6D1D91EBDE66}"/>
          </ac:spMkLst>
        </pc:spChg>
        <pc:spChg chg="add mod ord">
          <ac:chgData name="Wojciech Kustra" userId="afebd3d0-216b-4c4f-8992-1bf1fda6d5e8" providerId="ADAL" clId="{1D307E72-7901-4E61-A01B-3C4232ABCF63}" dt="2026-05-29T10:06:45.505" v="283"/>
          <ac:spMkLst>
            <pc:docMk/>
            <pc:sldMk cId="1206294901" sldId="524"/>
            <ac:spMk id="3" creationId="{A0815A99-CB9A-C4B4-A4AF-BB8723DF4F73}"/>
          </ac:spMkLst>
        </pc:spChg>
        <pc:spChg chg="del mod">
          <ac:chgData name="Wojciech Kustra" userId="afebd3d0-216b-4c4f-8992-1bf1fda6d5e8" providerId="ADAL" clId="{1D307E72-7901-4E61-A01B-3C4232ABCF63}" dt="2026-05-29T12:58:08.369" v="324"/>
          <ac:spMkLst>
            <pc:docMk/>
            <pc:sldMk cId="1206294901" sldId="524"/>
            <ac:spMk id="44035" creationId="{51097B9D-9571-97EE-ABD8-C6598ABB0130}"/>
          </ac:spMkLst>
        </pc:spChg>
      </pc:sldChg>
      <pc:sldChg chg="modSp add mod modClrScheme chgLayout">
        <pc:chgData name="Wojciech Kustra" userId="afebd3d0-216b-4c4f-8992-1bf1fda6d5e8" providerId="ADAL" clId="{1D307E72-7901-4E61-A01B-3C4232ABCF63}" dt="2026-05-29T12:58:11.801" v="325" actId="113"/>
        <pc:sldMkLst>
          <pc:docMk/>
          <pc:sldMk cId="2048783858" sldId="525"/>
        </pc:sldMkLst>
        <pc:spChg chg="mod ord">
          <ac:chgData name="Wojciech Kustra" userId="afebd3d0-216b-4c4f-8992-1bf1fda6d5e8" providerId="ADAL" clId="{1D307E72-7901-4E61-A01B-3C4232ABCF63}" dt="2026-05-29T12:58:11.801" v="325" actId="113"/>
          <ac:spMkLst>
            <pc:docMk/>
            <pc:sldMk cId="2048783858" sldId="525"/>
            <ac:spMk id="45058" creationId="{31973270-6291-C220-088A-3DE3ADF6A925}"/>
          </ac:spMkLst>
        </pc:spChg>
        <pc:spChg chg="mod ord">
          <ac:chgData name="Wojciech Kustra" userId="afebd3d0-216b-4c4f-8992-1bf1fda6d5e8" providerId="ADAL" clId="{1D307E72-7901-4E61-A01B-3C4232ABCF63}" dt="2026-05-29T10:06:45.601" v="297" actId="27636"/>
          <ac:spMkLst>
            <pc:docMk/>
            <pc:sldMk cId="2048783858" sldId="525"/>
            <ac:spMk id="45059" creationId="{83E81889-B588-A578-9F1D-43C0413803D1}"/>
          </ac:spMkLst>
        </pc:spChg>
      </pc:sldChg>
      <pc:sldChg chg="modSp add mod modClrScheme chgLayout">
        <pc:chgData name="Wojciech Kustra" userId="afebd3d0-216b-4c4f-8992-1bf1fda6d5e8" providerId="ADAL" clId="{1D307E72-7901-4E61-A01B-3C4232ABCF63}" dt="2026-05-29T12:58:17.821" v="327" actId="113"/>
        <pc:sldMkLst>
          <pc:docMk/>
          <pc:sldMk cId="3503424746" sldId="526"/>
        </pc:sldMkLst>
        <pc:spChg chg="mod ord">
          <ac:chgData name="Wojciech Kustra" userId="afebd3d0-216b-4c4f-8992-1bf1fda6d5e8" providerId="ADAL" clId="{1D307E72-7901-4E61-A01B-3C4232ABCF63}" dt="2026-05-29T12:58:17.821" v="327" actId="113"/>
          <ac:spMkLst>
            <pc:docMk/>
            <pc:sldMk cId="3503424746" sldId="526"/>
            <ac:spMk id="46082" creationId="{552DCCC7-8A2B-984D-EB78-C14FDBBF59A9}"/>
          </ac:spMkLst>
        </pc:spChg>
        <pc:spChg chg="mod ord">
          <ac:chgData name="Wojciech Kustra" userId="afebd3d0-216b-4c4f-8992-1bf1fda6d5e8" providerId="ADAL" clId="{1D307E72-7901-4E61-A01B-3C4232ABCF63}" dt="2026-05-29T10:06:45.606" v="298" actId="27636"/>
          <ac:spMkLst>
            <pc:docMk/>
            <pc:sldMk cId="3503424746" sldId="526"/>
            <ac:spMk id="46083" creationId="{9DED433A-92EE-7E84-246B-E560B10B7C61}"/>
          </ac:spMkLst>
        </pc:spChg>
      </pc:sldChg>
      <pc:sldChg chg="modSp add mod modClrScheme chgLayout">
        <pc:chgData name="Wojciech Kustra" userId="afebd3d0-216b-4c4f-8992-1bf1fda6d5e8" providerId="ADAL" clId="{1D307E72-7901-4E61-A01B-3C4232ABCF63}" dt="2026-05-29T12:58:28.563" v="328" actId="113"/>
        <pc:sldMkLst>
          <pc:docMk/>
          <pc:sldMk cId="1236785782" sldId="527"/>
        </pc:sldMkLst>
        <pc:spChg chg="mod ord">
          <ac:chgData name="Wojciech Kustra" userId="afebd3d0-216b-4c4f-8992-1bf1fda6d5e8" providerId="ADAL" clId="{1D307E72-7901-4E61-A01B-3C4232ABCF63}" dt="2026-05-29T12:58:28.563" v="328" actId="113"/>
          <ac:spMkLst>
            <pc:docMk/>
            <pc:sldMk cId="1236785782" sldId="527"/>
            <ac:spMk id="47108" creationId="{E271C0E2-4D3E-EA4B-644B-D2C23CC016AC}"/>
          </ac:spMkLst>
        </pc:spChg>
        <pc:spChg chg="mod ord">
          <ac:chgData name="Wojciech Kustra" userId="afebd3d0-216b-4c4f-8992-1bf1fda6d5e8" providerId="ADAL" clId="{1D307E72-7901-4E61-A01B-3C4232ABCF63}" dt="2026-05-29T10:06:45.521" v="289"/>
          <ac:spMkLst>
            <pc:docMk/>
            <pc:sldMk cId="1236785782" sldId="527"/>
            <ac:spMk id="47109" creationId="{B277B159-0D4F-8CFF-F18F-C46BBA66BCB5}"/>
          </ac:spMkLst>
        </pc:spChg>
      </pc:sldChg>
      <pc:sldChg chg="modSp add mod modClrScheme chgLayout">
        <pc:chgData name="Wojciech Kustra" userId="afebd3d0-216b-4c4f-8992-1bf1fda6d5e8" providerId="ADAL" clId="{1D307E72-7901-4E61-A01B-3C4232ABCF63}" dt="2026-05-29T12:58:31.627" v="329" actId="113"/>
        <pc:sldMkLst>
          <pc:docMk/>
          <pc:sldMk cId="4076757666" sldId="528"/>
        </pc:sldMkLst>
        <pc:spChg chg="mod ord">
          <ac:chgData name="Wojciech Kustra" userId="afebd3d0-216b-4c4f-8992-1bf1fda6d5e8" providerId="ADAL" clId="{1D307E72-7901-4E61-A01B-3C4232ABCF63}" dt="2026-05-29T12:58:31.627" v="329" actId="113"/>
          <ac:spMkLst>
            <pc:docMk/>
            <pc:sldMk cId="4076757666" sldId="528"/>
            <ac:spMk id="49154" creationId="{E4D74811-9638-6829-2084-E4D740BC83BB}"/>
          </ac:spMkLst>
        </pc:spChg>
        <pc:spChg chg="mod ord">
          <ac:chgData name="Wojciech Kustra" userId="afebd3d0-216b-4c4f-8992-1bf1fda6d5e8" providerId="ADAL" clId="{1D307E72-7901-4E61-A01B-3C4232ABCF63}" dt="2026-05-29T10:06:45.522" v="290"/>
          <ac:spMkLst>
            <pc:docMk/>
            <pc:sldMk cId="4076757666" sldId="528"/>
            <ac:spMk id="49155" creationId="{6C129D0D-AA6B-4900-A891-EA0392A90605}"/>
          </ac:spMkLst>
        </pc:spChg>
      </pc:sldChg>
      <pc:sldChg chg="modSp add mod modClrScheme chgLayout">
        <pc:chgData name="Wojciech Kustra" userId="afebd3d0-216b-4c4f-8992-1bf1fda6d5e8" providerId="ADAL" clId="{1D307E72-7901-4E61-A01B-3C4232ABCF63}" dt="2026-05-29T12:58:35.904" v="330" actId="113"/>
        <pc:sldMkLst>
          <pc:docMk/>
          <pc:sldMk cId="1553280514" sldId="529"/>
        </pc:sldMkLst>
        <pc:spChg chg="mod ord">
          <ac:chgData name="Wojciech Kustra" userId="afebd3d0-216b-4c4f-8992-1bf1fda6d5e8" providerId="ADAL" clId="{1D307E72-7901-4E61-A01B-3C4232ABCF63}" dt="2026-05-29T12:58:35.904" v="330" actId="113"/>
          <ac:spMkLst>
            <pc:docMk/>
            <pc:sldMk cId="1553280514" sldId="529"/>
            <ac:spMk id="50178" creationId="{BD774BCA-7855-6245-CB43-6C2C24E797D0}"/>
          </ac:spMkLst>
        </pc:spChg>
        <pc:spChg chg="mod ord">
          <ac:chgData name="Wojciech Kustra" userId="afebd3d0-216b-4c4f-8992-1bf1fda6d5e8" providerId="ADAL" clId="{1D307E72-7901-4E61-A01B-3C4232ABCF63}" dt="2026-05-29T10:06:45.522" v="291"/>
          <ac:spMkLst>
            <pc:docMk/>
            <pc:sldMk cId="1553280514" sldId="529"/>
            <ac:spMk id="50179" creationId="{83F4A7B1-3FD9-53DC-D563-53F90AEB8601}"/>
          </ac:spMkLst>
        </pc:spChg>
      </pc:sldChg>
      <pc:sldChg chg="addSp delSp modSp add mod modClrScheme chgLayout">
        <pc:chgData name="Wojciech Kustra" userId="afebd3d0-216b-4c4f-8992-1bf1fda6d5e8" providerId="ADAL" clId="{1D307E72-7901-4E61-A01B-3C4232ABCF63}" dt="2026-05-29T12:58:50.581" v="335"/>
        <pc:sldMkLst>
          <pc:docMk/>
          <pc:sldMk cId="721223461" sldId="530"/>
        </pc:sldMkLst>
        <pc:spChg chg="add mod ord">
          <ac:chgData name="Wojciech Kustra" userId="afebd3d0-216b-4c4f-8992-1bf1fda6d5e8" providerId="ADAL" clId="{1D307E72-7901-4E61-A01B-3C4232ABCF63}" dt="2026-05-29T12:58:50.581" v="335"/>
          <ac:spMkLst>
            <pc:docMk/>
            <pc:sldMk cId="721223461" sldId="530"/>
            <ac:spMk id="2" creationId="{4E78CF09-AF6A-0C9A-7382-C9D3858D4F80}"/>
          </ac:spMkLst>
        </pc:spChg>
        <pc:spChg chg="add mod ord">
          <ac:chgData name="Wojciech Kustra" userId="afebd3d0-216b-4c4f-8992-1bf1fda6d5e8" providerId="ADAL" clId="{1D307E72-7901-4E61-A01B-3C4232ABCF63}" dt="2026-05-29T10:06:45.527" v="292"/>
          <ac:spMkLst>
            <pc:docMk/>
            <pc:sldMk cId="721223461" sldId="530"/>
            <ac:spMk id="3" creationId="{ED2521C5-5054-5DE7-64A1-810F3F1E06F2}"/>
          </ac:spMkLst>
        </pc:spChg>
        <pc:spChg chg="del mod">
          <ac:chgData name="Wojciech Kustra" userId="afebd3d0-216b-4c4f-8992-1bf1fda6d5e8" providerId="ADAL" clId="{1D307E72-7901-4E61-A01B-3C4232ABCF63}" dt="2026-05-29T12:58:48.930" v="334" actId="478"/>
          <ac:spMkLst>
            <pc:docMk/>
            <pc:sldMk cId="721223461" sldId="530"/>
            <ac:spMk id="51204" creationId="{CE9F4560-8932-A1F2-28D8-98F386F2105B}"/>
          </ac:spMkLst>
        </pc:spChg>
      </pc:sldChg>
      <pc:sldChg chg="modSp add mod modClrScheme chgLayout">
        <pc:chgData name="Wojciech Kustra" userId="afebd3d0-216b-4c4f-8992-1bf1fda6d5e8" providerId="ADAL" clId="{1D307E72-7901-4E61-A01B-3C4232ABCF63}" dt="2026-05-29T12:58:57.506" v="338" actId="113"/>
        <pc:sldMkLst>
          <pc:docMk/>
          <pc:sldMk cId="910591921" sldId="531"/>
        </pc:sldMkLst>
        <pc:spChg chg="mod ord">
          <ac:chgData name="Wojciech Kustra" userId="afebd3d0-216b-4c4f-8992-1bf1fda6d5e8" providerId="ADAL" clId="{1D307E72-7901-4E61-A01B-3C4232ABCF63}" dt="2026-05-29T12:58:57.506" v="338" actId="113"/>
          <ac:spMkLst>
            <pc:docMk/>
            <pc:sldMk cId="910591921" sldId="531"/>
            <ac:spMk id="52226" creationId="{67261232-E269-7649-E30C-9C79023AD476}"/>
          </ac:spMkLst>
        </pc:spChg>
        <pc:spChg chg="mod ord">
          <ac:chgData name="Wojciech Kustra" userId="afebd3d0-216b-4c4f-8992-1bf1fda6d5e8" providerId="ADAL" clId="{1D307E72-7901-4E61-A01B-3C4232ABCF63}" dt="2026-05-29T10:06:45.527" v="293"/>
          <ac:spMkLst>
            <pc:docMk/>
            <pc:sldMk cId="910591921" sldId="531"/>
            <ac:spMk id="52227" creationId="{E38D550D-3568-0021-D116-29DF3E425133}"/>
          </ac:spMkLst>
        </pc:spChg>
      </pc:sldChg>
      <pc:sldChg chg="add">
        <pc:chgData name="Wojciech Kustra" userId="afebd3d0-216b-4c4f-8992-1bf1fda6d5e8" providerId="ADAL" clId="{1D307E72-7901-4E61-A01B-3C4232ABCF63}" dt="2026-05-29T09:48:08.932" v="182"/>
        <pc:sldMkLst>
          <pc:docMk/>
          <pc:sldMk cId="3633567730" sldId="532"/>
        </pc:sldMkLst>
      </pc:sldChg>
      <pc:sldChg chg="addSp modSp add mod modClrScheme chgLayout">
        <pc:chgData name="Wojciech Kustra" userId="afebd3d0-216b-4c4f-8992-1bf1fda6d5e8" providerId="ADAL" clId="{1D307E72-7901-4E61-A01B-3C4232ABCF63}" dt="2026-05-29T12:57:36.189" v="315"/>
        <pc:sldMkLst>
          <pc:docMk/>
          <pc:sldMk cId="3915944017" sldId="533"/>
        </pc:sldMkLst>
        <pc:spChg chg="add mod ord">
          <ac:chgData name="Wojciech Kustra" userId="afebd3d0-216b-4c4f-8992-1bf1fda6d5e8" providerId="ADAL" clId="{1D307E72-7901-4E61-A01B-3C4232ABCF63}" dt="2026-05-29T12:57:36.189" v="315"/>
          <ac:spMkLst>
            <pc:docMk/>
            <pc:sldMk cId="3915944017" sldId="533"/>
            <ac:spMk id="2" creationId="{59F657B7-78FC-C6DD-6EE2-E14E4920B3B4}"/>
          </ac:spMkLst>
        </pc:spChg>
        <pc:spChg chg="add mod ord">
          <ac:chgData name="Wojciech Kustra" userId="afebd3d0-216b-4c4f-8992-1bf1fda6d5e8" providerId="ADAL" clId="{1D307E72-7901-4E61-A01B-3C4232ABCF63}" dt="2026-05-29T10:06:45.474" v="271"/>
          <ac:spMkLst>
            <pc:docMk/>
            <pc:sldMk cId="3915944017" sldId="533"/>
            <ac:spMk id="3" creationId="{A64A5065-BAB1-6A02-14E0-6BB708A05952}"/>
          </ac:spMkLst>
        </pc:spChg>
        <pc:spChg chg="mod">
          <ac:chgData name="Wojciech Kustra" userId="afebd3d0-216b-4c4f-8992-1bf1fda6d5e8" providerId="ADAL" clId="{1D307E72-7901-4E61-A01B-3C4232ABCF63}" dt="2026-05-29T12:57:33.742" v="314" actId="21"/>
          <ac:spMkLst>
            <pc:docMk/>
            <pc:sldMk cId="3915944017" sldId="533"/>
            <ac:spMk id="19458" creationId="{62BF1689-C209-03F5-64A5-71A920F157A2}"/>
          </ac:spMkLst>
        </pc:spChg>
      </pc:sldChg>
      <pc:sldChg chg="addSp modSp add mod modClrScheme chgLayout">
        <pc:chgData name="Wojciech Kustra" userId="afebd3d0-216b-4c4f-8992-1bf1fda6d5e8" providerId="ADAL" clId="{1D307E72-7901-4E61-A01B-3C4232ABCF63}" dt="2026-05-29T12:56:57.434" v="306"/>
        <pc:sldMkLst>
          <pc:docMk/>
          <pc:sldMk cId="1021279324" sldId="534"/>
        </pc:sldMkLst>
        <pc:spChg chg="add mod ord">
          <ac:chgData name="Wojciech Kustra" userId="afebd3d0-216b-4c4f-8992-1bf1fda6d5e8" providerId="ADAL" clId="{1D307E72-7901-4E61-A01B-3C4232ABCF63}" dt="2026-05-29T12:56:57.434" v="306"/>
          <ac:spMkLst>
            <pc:docMk/>
            <pc:sldMk cId="1021279324" sldId="534"/>
            <ac:spMk id="2" creationId="{94BA75A7-294D-A851-CE43-BF8867849BE0}"/>
          </ac:spMkLst>
        </pc:spChg>
        <pc:spChg chg="add mod ord">
          <ac:chgData name="Wojciech Kustra" userId="afebd3d0-216b-4c4f-8992-1bf1fda6d5e8" providerId="ADAL" clId="{1D307E72-7901-4E61-A01B-3C4232ABCF63}" dt="2026-05-29T10:06:45.434" v="259"/>
          <ac:spMkLst>
            <pc:docMk/>
            <pc:sldMk cId="1021279324" sldId="534"/>
            <ac:spMk id="3" creationId="{FBF30FF8-89A5-B27E-3B19-155380FBC2A7}"/>
          </ac:spMkLst>
        </pc:spChg>
        <pc:spChg chg="add mod">
          <ac:chgData name="Wojciech Kustra" userId="afebd3d0-216b-4c4f-8992-1bf1fda6d5e8" providerId="ADAL" clId="{1D307E72-7901-4E61-A01B-3C4232ABCF63}" dt="2026-05-29T12:56:47.629" v="302" actId="571"/>
          <ac:spMkLst>
            <pc:docMk/>
            <pc:sldMk cId="1021279324" sldId="534"/>
            <ac:spMk id="4" creationId="{9B2EF563-FCBA-76D0-BF92-7D1D33DAA1A7}"/>
          </ac:spMkLst>
        </pc:spChg>
        <pc:spChg chg="add mod">
          <ac:chgData name="Wojciech Kustra" userId="afebd3d0-216b-4c4f-8992-1bf1fda6d5e8" providerId="ADAL" clId="{1D307E72-7901-4E61-A01B-3C4232ABCF63}" dt="2026-05-29T12:56:47.629" v="302" actId="571"/>
          <ac:spMkLst>
            <pc:docMk/>
            <pc:sldMk cId="1021279324" sldId="534"/>
            <ac:spMk id="5" creationId="{2AE2FAF7-21D0-B61E-03C7-E2E1893B8215}"/>
          </ac:spMkLst>
        </pc:spChg>
        <pc:spChg chg="mod">
          <ac:chgData name="Wojciech Kustra" userId="afebd3d0-216b-4c4f-8992-1bf1fda6d5e8" providerId="ADAL" clId="{1D307E72-7901-4E61-A01B-3C4232ABCF63}" dt="2026-05-29T12:56:53.814" v="304" actId="21"/>
          <ac:spMkLst>
            <pc:docMk/>
            <pc:sldMk cId="1021279324" sldId="534"/>
            <ac:spMk id="14338" creationId="{DEBE15C0-FEF7-EC85-8187-06F8E841DA6F}"/>
          </ac:spMkLst>
        </pc:spChg>
      </pc:sldChg>
      <pc:sldChg chg="addSp modSp add mod modClrScheme chgLayout">
        <pc:chgData name="Wojciech Kustra" userId="afebd3d0-216b-4c4f-8992-1bf1fda6d5e8" providerId="ADAL" clId="{1D307E72-7901-4E61-A01B-3C4232ABCF63}" dt="2026-05-29T12:57:24.894" v="312"/>
        <pc:sldMkLst>
          <pc:docMk/>
          <pc:sldMk cId="2368773988" sldId="535"/>
        </pc:sldMkLst>
        <pc:spChg chg="add mod ord">
          <ac:chgData name="Wojciech Kustra" userId="afebd3d0-216b-4c4f-8992-1bf1fda6d5e8" providerId="ADAL" clId="{1D307E72-7901-4E61-A01B-3C4232ABCF63}" dt="2026-05-29T12:57:24.894" v="312"/>
          <ac:spMkLst>
            <pc:docMk/>
            <pc:sldMk cId="2368773988" sldId="535"/>
            <ac:spMk id="2" creationId="{AEAB7D8D-7CA9-A1D0-4994-55DC10982227}"/>
          </ac:spMkLst>
        </pc:spChg>
        <pc:spChg chg="add mod ord">
          <ac:chgData name="Wojciech Kustra" userId="afebd3d0-216b-4c4f-8992-1bf1fda6d5e8" providerId="ADAL" clId="{1D307E72-7901-4E61-A01B-3C4232ABCF63}" dt="2026-05-29T10:06:45.452" v="264"/>
          <ac:spMkLst>
            <pc:docMk/>
            <pc:sldMk cId="2368773988" sldId="535"/>
            <ac:spMk id="3" creationId="{631F02C9-56E8-6E67-CF06-D414343F9AC7}"/>
          </ac:spMkLst>
        </pc:spChg>
        <pc:spChg chg="add mod">
          <ac:chgData name="Wojciech Kustra" userId="afebd3d0-216b-4c4f-8992-1bf1fda6d5e8" providerId="ADAL" clId="{1D307E72-7901-4E61-A01B-3C4232ABCF63}" dt="2026-05-29T12:57:18.264" v="310" actId="571"/>
          <ac:spMkLst>
            <pc:docMk/>
            <pc:sldMk cId="2368773988" sldId="535"/>
            <ac:spMk id="4" creationId="{4343C3E7-CDB7-DD41-3B94-6BEE5B9F581B}"/>
          </ac:spMkLst>
        </pc:spChg>
        <pc:spChg chg="mod">
          <ac:chgData name="Wojciech Kustra" userId="afebd3d0-216b-4c4f-8992-1bf1fda6d5e8" providerId="ADAL" clId="{1D307E72-7901-4E61-A01B-3C4232ABCF63}" dt="2026-05-29T12:57:22.718" v="311" actId="21"/>
          <ac:spMkLst>
            <pc:docMk/>
            <pc:sldMk cId="2368773988" sldId="535"/>
            <ac:spMk id="10242" creationId="{5F2F9DD7-DD12-242C-30A2-C215732ACA9F}"/>
          </ac:spMkLst>
        </pc:spChg>
      </pc:sldChg>
      <pc:sldChg chg="addSp modSp add mod modClrScheme chgLayout">
        <pc:chgData name="Wojciech Kustra" userId="afebd3d0-216b-4c4f-8992-1bf1fda6d5e8" providerId="ADAL" clId="{1D307E72-7901-4E61-A01B-3C4232ABCF63}" dt="2026-05-29T10:06:45.485" v="275"/>
        <pc:sldMkLst>
          <pc:docMk/>
          <pc:sldMk cId="2782159380" sldId="536"/>
        </pc:sldMkLst>
        <pc:spChg chg="add mod ord">
          <ac:chgData name="Wojciech Kustra" userId="afebd3d0-216b-4c4f-8992-1bf1fda6d5e8" providerId="ADAL" clId="{1D307E72-7901-4E61-A01B-3C4232ABCF63}" dt="2026-05-29T10:06:45.485" v="275"/>
          <ac:spMkLst>
            <pc:docMk/>
            <pc:sldMk cId="2782159380" sldId="536"/>
            <ac:spMk id="2" creationId="{BCA4A128-000E-5E1C-DF43-735EAB60CDA1}"/>
          </ac:spMkLst>
        </pc:spChg>
        <pc:spChg chg="mod ord">
          <ac:chgData name="Wojciech Kustra" userId="afebd3d0-216b-4c4f-8992-1bf1fda6d5e8" providerId="ADAL" clId="{1D307E72-7901-4E61-A01B-3C4232ABCF63}" dt="2026-05-29T10:06:45.485" v="275"/>
          <ac:spMkLst>
            <pc:docMk/>
            <pc:sldMk cId="2782159380" sldId="536"/>
            <ac:spMk id="21518" creationId="{05A53C30-6E3A-662D-7618-A3E251B8FE72}"/>
          </ac:spMkLst>
        </pc:spChg>
      </pc:sldChg>
      <pc:sldChg chg="addSp modSp add mod modClrScheme chgLayout">
        <pc:chgData name="Wojciech Kustra" userId="afebd3d0-216b-4c4f-8992-1bf1fda6d5e8" providerId="ADAL" clId="{1D307E72-7901-4E61-A01B-3C4232ABCF63}" dt="2026-05-29T12:57:45.215" v="318"/>
        <pc:sldMkLst>
          <pc:docMk/>
          <pc:sldMk cId="242192020" sldId="537"/>
        </pc:sldMkLst>
        <pc:spChg chg="add mod ord">
          <ac:chgData name="Wojciech Kustra" userId="afebd3d0-216b-4c4f-8992-1bf1fda6d5e8" providerId="ADAL" clId="{1D307E72-7901-4E61-A01B-3C4232ABCF63}" dt="2026-05-29T12:57:45.215" v="318"/>
          <ac:spMkLst>
            <pc:docMk/>
            <pc:sldMk cId="242192020" sldId="537"/>
            <ac:spMk id="2" creationId="{8211ED29-E031-9239-897E-2DC6680FE95B}"/>
          </ac:spMkLst>
        </pc:spChg>
        <pc:spChg chg="add mod ord">
          <ac:chgData name="Wojciech Kustra" userId="afebd3d0-216b-4c4f-8992-1bf1fda6d5e8" providerId="ADAL" clId="{1D307E72-7901-4E61-A01B-3C4232ABCF63}" dt="2026-05-29T10:06:45.489" v="276"/>
          <ac:spMkLst>
            <pc:docMk/>
            <pc:sldMk cId="242192020" sldId="537"/>
            <ac:spMk id="3" creationId="{26671B84-935B-CFFC-39D3-D42B70CCF393}"/>
          </ac:spMkLst>
        </pc:spChg>
        <pc:spChg chg="mod">
          <ac:chgData name="Wojciech Kustra" userId="afebd3d0-216b-4c4f-8992-1bf1fda6d5e8" providerId="ADAL" clId="{1D307E72-7901-4E61-A01B-3C4232ABCF63}" dt="2026-05-29T12:57:43.039" v="317" actId="21"/>
          <ac:spMkLst>
            <pc:docMk/>
            <pc:sldMk cId="242192020" sldId="537"/>
            <ac:spMk id="22530" creationId="{9121D293-DAFD-082C-59C5-89499D2CEADC}"/>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29.05.2026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A0DF380E-1F9F-F176-C826-511E85EF191C}"/>
              </a:ext>
            </a:extLst>
          </p:cNvPr>
          <p:cNvSpPr>
            <a:spLocks noGrp="1" noRot="1" noChangeAspect="1" noChangeArrowheads="1" noTextEdit="1"/>
          </p:cNvSpPr>
          <p:nvPr>
            <p:ph type="sldImg"/>
          </p:nvPr>
        </p:nvSpPr>
        <p:spPr>
          <a:xfrm>
            <a:off x="393700" y="692150"/>
            <a:ext cx="6070600" cy="3416300"/>
          </a:xfrm>
          <a:ln cap="flat"/>
        </p:spPr>
      </p:sp>
      <p:sp>
        <p:nvSpPr>
          <p:cNvPr id="41987" name="Rectangle 3">
            <a:extLst>
              <a:ext uri="{FF2B5EF4-FFF2-40B4-BE49-F238E27FC236}">
                <a16:creationId xmlns:a16="http://schemas.microsoft.com/office/drawing/2014/main" id="{50408BEF-AA3E-DDC3-A7FD-57488EB4EB37}"/>
              </a:ext>
            </a:extLst>
          </p:cNvPr>
          <p:cNvSpPr>
            <a:spLocks noGrp="1" noChangeArrowheads="1"/>
          </p:cNvSpPr>
          <p:nvPr>
            <p:ph type="body" idx="1"/>
          </p:nvPr>
        </p:nvSpPr>
        <p:spPr>
          <a:ln/>
        </p:spPr>
        <p:txBody>
          <a:bodyPr/>
          <a:lstStyle/>
          <a:p>
            <a:pPr>
              <a:spcBef>
                <a:spcPct val="30000"/>
              </a:spcBef>
            </a:pPr>
            <a:endParaRPr lang="pl-PL" altLang="pl-PL"/>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a:extLst>
              <a:ext uri="{FF2B5EF4-FFF2-40B4-BE49-F238E27FC236}">
                <a16:creationId xmlns:a16="http://schemas.microsoft.com/office/drawing/2014/main" id="{405403F7-5BDC-9E87-7EE4-6758D96817C4}"/>
              </a:ext>
            </a:extLst>
          </p:cNvPr>
          <p:cNvSpPr>
            <a:spLocks noGrp="1" noRot="1" noChangeAspect="1" noChangeArrowheads="1" noTextEdit="1"/>
          </p:cNvSpPr>
          <p:nvPr>
            <p:ph type="sldImg"/>
          </p:nvPr>
        </p:nvSpPr>
        <p:spPr>
          <a:xfrm>
            <a:off x="393700" y="692150"/>
            <a:ext cx="6070600" cy="3416300"/>
          </a:xfrm>
          <a:ln cap="flat"/>
        </p:spPr>
      </p:sp>
      <p:sp>
        <p:nvSpPr>
          <p:cNvPr id="48131" name="Rectangle 3">
            <a:extLst>
              <a:ext uri="{FF2B5EF4-FFF2-40B4-BE49-F238E27FC236}">
                <a16:creationId xmlns:a16="http://schemas.microsoft.com/office/drawing/2014/main" id="{D6FC8A27-6273-74FB-5E7F-C5B5D3254673}"/>
              </a:ext>
            </a:extLst>
          </p:cNvPr>
          <p:cNvSpPr>
            <a:spLocks noGrp="1" noChangeArrowheads="1"/>
          </p:cNvSpPr>
          <p:nvPr>
            <p:ph type="body" idx="1"/>
          </p:nvPr>
        </p:nvSpPr>
        <p:spPr>
          <a:ln/>
        </p:spPr>
        <p:txBody>
          <a:bodyPr/>
          <a:lstStyle/>
          <a:p>
            <a:pPr>
              <a:spcBef>
                <a:spcPct val="30000"/>
              </a:spcBef>
            </a:pPr>
            <a:endParaRPr lang="pl-PL" altLang="pl-PL"/>
          </a:p>
        </p:txBody>
      </p:sp>
    </p:spTree>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ytuł i zawartość">
    <p:bg>
      <p:bgRef idx="1001">
        <a:schemeClr val="bg1"/>
      </p:bgRef>
    </p:bg>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lvl1pPr>
              <a:defRPr/>
            </a:lvl1pPr>
          </a:lstStyle>
          <a:p>
            <a:pPr>
              <a:defRPr/>
            </a:pPr>
            <a:endParaRPr lang="pl-PL" dirty="0"/>
          </a:p>
        </p:txBody>
      </p:sp>
      <p:sp>
        <p:nvSpPr>
          <p:cNvPr id="5" name="Symbol zastępczy stopki 4"/>
          <p:cNvSpPr>
            <a:spLocks noGrp="1"/>
          </p:cNvSpPr>
          <p:nvPr>
            <p:ph type="ftr" sz="quarter" idx="11"/>
          </p:nvPr>
        </p:nvSpPr>
        <p:spPr/>
        <p:txBody>
          <a:bodyPr/>
          <a:lstStyle>
            <a:lvl1pPr>
              <a:defRPr/>
            </a:lvl1pPr>
          </a:lstStyle>
          <a:p>
            <a:r>
              <a:rPr lang="pl-PL" dirty="0"/>
              <a:t>Road and </a:t>
            </a:r>
            <a:r>
              <a:rPr lang="pl-PL" dirty="0" err="1"/>
              <a:t>Highway</a:t>
            </a:r>
            <a:r>
              <a:rPr lang="pl-PL" dirty="0"/>
              <a:t> Construction</a:t>
            </a:r>
          </a:p>
        </p:txBody>
      </p:sp>
      <p:sp>
        <p:nvSpPr>
          <p:cNvPr id="6" name="Symbol zastępczy numeru slajdu 5"/>
          <p:cNvSpPr>
            <a:spLocks noGrp="1"/>
          </p:cNvSpPr>
          <p:nvPr>
            <p:ph type="sldNum" sz="quarter" idx="12"/>
          </p:nvPr>
        </p:nvSpPr>
        <p:spPr/>
        <p:txBody>
          <a:bodyPr/>
          <a:lstStyle>
            <a:lvl1pPr>
              <a:defRPr/>
            </a:lvl1pPr>
          </a:lstStyle>
          <a:p>
            <a:pPr>
              <a:defRPr/>
            </a:pPr>
            <a:fld id="{B9B80F05-CC14-4A86-90CA-8B4C51A6F838}" type="slidenum">
              <a:rPr lang="pl-PL"/>
              <a:pPr>
                <a:defRPr/>
              </a:pPr>
              <a:t>‹#›</a:t>
            </a:fld>
            <a:endParaRPr lang="pl-PL"/>
          </a:p>
        </p:txBody>
      </p:sp>
    </p:spTree>
    <p:extLst>
      <p:ext uri="{BB962C8B-B14F-4D97-AF65-F5344CB8AC3E}">
        <p14:creationId xmlns:p14="http://schemas.microsoft.com/office/powerpoint/2010/main" val="449328397"/>
      </p:ext>
    </p:extLst>
  </p:cSld>
  <p:clrMapOvr>
    <a:overrideClrMapping bg1="lt1" tx1="dk1" bg2="lt2" tx2="dk2" accent1="accent1" accent2="accent2" accent3="accent3" accent4="accent4" accent5="accent5" accent6="accent6" hlink="hlink" folHlink="folHlink"/>
  </p:clrMapOvr>
  <p:transition spd="med">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Pusty">
    <p:spTree>
      <p:nvGrpSpPr>
        <p:cNvPr id="1" name=""/>
        <p:cNvGrpSpPr/>
        <p:nvPr/>
      </p:nvGrpSpPr>
      <p:grpSpPr>
        <a:xfrm>
          <a:off x="0" y="0"/>
          <a:ext cx="0" cy="0"/>
          <a:chOff x="0" y="0"/>
          <a:chExt cx="0" cy="0"/>
        </a:xfrm>
      </p:grpSpPr>
      <p:sp>
        <p:nvSpPr>
          <p:cNvPr id="2" name="Symbol zastępczy daty 1">
            <a:extLst>
              <a:ext uri="{FF2B5EF4-FFF2-40B4-BE49-F238E27FC236}">
                <a16:creationId xmlns:a16="http://schemas.microsoft.com/office/drawing/2014/main" id="{161BA249-88C4-25A9-246B-5F27F3722922}"/>
              </a:ext>
            </a:extLst>
          </p:cNvPr>
          <p:cNvSpPr>
            <a:spLocks noGrp="1"/>
          </p:cNvSpPr>
          <p:nvPr>
            <p:ph type="dt" sz="half" idx="10"/>
          </p:nvPr>
        </p:nvSpPr>
        <p:spPr/>
        <p:txBody>
          <a:bodyPr/>
          <a:lstStyle>
            <a:lvl1pPr>
              <a:defRPr/>
            </a:lvl1pPr>
          </a:lstStyle>
          <a:p>
            <a:endParaRPr lang="en-US" altLang="pl-PL"/>
          </a:p>
        </p:txBody>
      </p:sp>
      <p:sp>
        <p:nvSpPr>
          <p:cNvPr id="3" name="Symbol zastępczy stopki 2">
            <a:extLst>
              <a:ext uri="{FF2B5EF4-FFF2-40B4-BE49-F238E27FC236}">
                <a16:creationId xmlns:a16="http://schemas.microsoft.com/office/drawing/2014/main" id="{DEFD7C21-BFC9-D29C-5B3B-7D9E604CBE4F}"/>
              </a:ext>
            </a:extLst>
          </p:cNvPr>
          <p:cNvSpPr>
            <a:spLocks noGrp="1"/>
          </p:cNvSpPr>
          <p:nvPr>
            <p:ph type="ftr" sz="quarter" idx="11"/>
          </p:nvPr>
        </p:nvSpPr>
        <p:spPr/>
        <p:txBody>
          <a:bodyPr/>
          <a:lstStyle>
            <a:lvl1pPr>
              <a:defRPr/>
            </a:lvl1pPr>
          </a:lstStyle>
          <a:p>
            <a:endParaRPr lang="en-US" altLang="pl-PL"/>
          </a:p>
        </p:txBody>
      </p:sp>
      <p:sp>
        <p:nvSpPr>
          <p:cNvPr id="4" name="Symbol zastępczy numeru slajdu 3">
            <a:extLst>
              <a:ext uri="{FF2B5EF4-FFF2-40B4-BE49-F238E27FC236}">
                <a16:creationId xmlns:a16="http://schemas.microsoft.com/office/drawing/2014/main" id="{D79AAAFA-4FAE-B2EE-1679-4884C3DB4BF9}"/>
              </a:ext>
            </a:extLst>
          </p:cNvPr>
          <p:cNvSpPr>
            <a:spLocks noGrp="1"/>
          </p:cNvSpPr>
          <p:nvPr>
            <p:ph type="sldNum" sz="quarter" idx="12"/>
          </p:nvPr>
        </p:nvSpPr>
        <p:spPr/>
        <p:txBody>
          <a:bodyPr/>
          <a:lstStyle>
            <a:lvl1pPr>
              <a:defRPr/>
            </a:lvl1pPr>
          </a:lstStyle>
          <a:p>
            <a:fld id="{915CCE5D-8EAF-41E8-B37D-A704D10EC49A}" type="slidenum">
              <a:rPr lang="en-US" altLang="pl-PL"/>
              <a:pPr/>
              <a:t>‹#›</a:t>
            </a:fld>
            <a:endParaRPr lang="en-US" altLang="pl-PL"/>
          </a:p>
        </p:txBody>
      </p:sp>
    </p:spTree>
    <p:extLst>
      <p:ext uri="{BB962C8B-B14F-4D97-AF65-F5344CB8AC3E}">
        <p14:creationId xmlns:p14="http://schemas.microsoft.com/office/powerpoint/2010/main" val="3083752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cSld name="Tylko tytuł">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30FF6A7-D698-B908-D8CB-04F7174A3C4F}"/>
              </a:ext>
            </a:extLst>
          </p:cNvPr>
          <p:cNvSpPr>
            <a:spLocks noGrp="1"/>
          </p:cNvSpPr>
          <p:nvPr>
            <p:ph type="title"/>
          </p:nvPr>
        </p:nvSpPr>
        <p:spPr/>
        <p:txBody>
          <a:bodyPr/>
          <a:lstStyle/>
          <a:p>
            <a:r>
              <a:rPr lang="pl-PL"/>
              <a:t>Kliknij, aby edytować styl</a:t>
            </a:r>
          </a:p>
        </p:txBody>
      </p:sp>
      <p:sp>
        <p:nvSpPr>
          <p:cNvPr id="3" name="Symbol zastępczy daty 2">
            <a:extLst>
              <a:ext uri="{FF2B5EF4-FFF2-40B4-BE49-F238E27FC236}">
                <a16:creationId xmlns:a16="http://schemas.microsoft.com/office/drawing/2014/main" id="{FB558851-00E7-C492-58F3-2A75658C4261}"/>
              </a:ext>
            </a:extLst>
          </p:cNvPr>
          <p:cNvSpPr>
            <a:spLocks noGrp="1"/>
          </p:cNvSpPr>
          <p:nvPr>
            <p:ph type="dt" sz="half" idx="10"/>
          </p:nvPr>
        </p:nvSpPr>
        <p:spPr/>
        <p:txBody>
          <a:bodyPr/>
          <a:lstStyle>
            <a:lvl1pPr>
              <a:defRPr/>
            </a:lvl1pPr>
          </a:lstStyle>
          <a:p>
            <a:endParaRPr lang="en-US" altLang="pl-PL"/>
          </a:p>
        </p:txBody>
      </p:sp>
      <p:sp>
        <p:nvSpPr>
          <p:cNvPr id="4" name="Symbol zastępczy stopki 3">
            <a:extLst>
              <a:ext uri="{FF2B5EF4-FFF2-40B4-BE49-F238E27FC236}">
                <a16:creationId xmlns:a16="http://schemas.microsoft.com/office/drawing/2014/main" id="{76BF7AA9-BB2E-96B1-A0C0-8FBC26EAD4E3}"/>
              </a:ext>
            </a:extLst>
          </p:cNvPr>
          <p:cNvSpPr>
            <a:spLocks noGrp="1"/>
          </p:cNvSpPr>
          <p:nvPr>
            <p:ph type="ftr" sz="quarter" idx="11"/>
          </p:nvPr>
        </p:nvSpPr>
        <p:spPr/>
        <p:txBody>
          <a:bodyPr/>
          <a:lstStyle>
            <a:lvl1pPr>
              <a:defRPr/>
            </a:lvl1pPr>
          </a:lstStyle>
          <a:p>
            <a:r>
              <a:rPr lang="en-US" altLang="pl-PL"/>
              <a:t>NCAT</a:t>
            </a:r>
          </a:p>
        </p:txBody>
      </p:sp>
      <p:sp>
        <p:nvSpPr>
          <p:cNvPr id="5" name="Symbol zastępczy numeru slajdu 4">
            <a:extLst>
              <a:ext uri="{FF2B5EF4-FFF2-40B4-BE49-F238E27FC236}">
                <a16:creationId xmlns:a16="http://schemas.microsoft.com/office/drawing/2014/main" id="{2BDE97D2-BC3E-9278-CF9D-EED44FF12015}"/>
              </a:ext>
            </a:extLst>
          </p:cNvPr>
          <p:cNvSpPr>
            <a:spLocks noGrp="1"/>
          </p:cNvSpPr>
          <p:nvPr>
            <p:ph type="sldNum" sz="quarter" idx="12"/>
          </p:nvPr>
        </p:nvSpPr>
        <p:spPr/>
        <p:txBody>
          <a:bodyPr/>
          <a:lstStyle>
            <a:lvl1pPr>
              <a:defRPr/>
            </a:lvl1pPr>
          </a:lstStyle>
          <a:p>
            <a:fld id="{C00365C6-A481-4603-A0F1-C708902FE4AE}" type="slidenum">
              <a:rPr lang="en-US" altLang="pl-PL"/>
              <a:pPr/>
              <a:t>‹#›</a:t>
            </a:fld>
            <a:endParaRPr lang="en-US" altLang="pl-PL"/>
          </a:p>
        </p:txBody>
      </p:sp>
    </p:spTree>
    <p:extLst>
      <p:ext uri="{BB962C8B-B14F-4D97-AF65-F5344CB8AC3E}">
        <p14:creationId xmlns:p14="http://schemas.microsoft.com/office/powerpoint/2010/main" val="19570899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553996"/>
            <a:ext cx="5562601" cy="1459887"/>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a:t>
            </a:r>
            <a:r>
              <a:rPr kumimoji="0" lang="en-US" sz="1400" b="0" i="0" u="none" strike="noStrike" cap="none" spc="0" normalizeH="0" baseline="0" dirty="0">
                <a:ln>
                  <a:noFill/>
                </a:ln>
                <a:solidFill>
                  <a:srgbClr val="00518E"/>
                </a:solidFill>
                <a:effectLst/>
                <a:uFillTx/>
                <a:latin typeface="+mn-lt"/>
                <a:ea typeface="+mn-ea"/>
                <a:cs typeface="+mn-cs"/>
                <a:sym typeface="Helvetica Neue"/>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 id="2147483691" r:id="rId11"/>
    <p:sldLayoutId id="2147483693" r:id="rId12"/>
    <p:sldLayoutId id="2147483695" r:id="rId13"/>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2.wmf"/><Relationship Id="rId2" Type="http://schemas.openxmlformats.org/officeDocument/2006/relationships/oleObject" Target="../embeddings/oleObject3.bin"/><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oleObject" Target="../embeddings/oleObject1.bin"/><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oleObject" Target="../embeddings/oleObject2.bin"/><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r>
              <a:rPr lang="pl-PL" dirty="0"/>
              <a:t>Cours C.03.06.01
Granulats – essais de laboratoire</a:t>
            </a:r>
            <a:br>
              <a:rPr lang="pl-PL" dirty="0"/>
            </a:br>
            <a:r>
              <a:rPr lang="pl-PL" dirty="0" err="1"/>
              <a:t/>
            </a:r>
            <a:r>
              <a:rPr lang="pl-PL" dirty="0"/>
              <a:t/>
            </a:r>
            <a:r>
              <a:rPr lang="pl-PL" dirty="0" err="1"/>
              <a:t/>
            </a:r>
            <a:r>
              <a:rPr lang="pl-PL" dirty="0"/>
              <a:t/>
            </a:r>
            <a:r>
              <a:rPr lang="pl-PL" dirty="0" err="1"/>
              <a:t/>
            </a:r>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r>
              <a:rPr lang="pl-PL" dirty="0"/>
              <a:t>Marek Pszczola</a:t>
            </a:r>
          </a:p>
          <a:p>
            <a:r>
              <a:rPr lang="pl-PL" dirty="0"/>
              <a:t>(présentation préparée sur la base des cours du prof. S. Romanoschi, États-Unis)</a:t>
            </a:r>
            <a:r>
              <a:rPr lang="pl-PL" dirty="0" err="1"/>
              <a:t/>
            </a:r>
            <a:r>
              <a:rPr lang="pl-PL" dirty="0"/>
              <a:t/>
            </a:r>
            <a:r>
              <a:rPr lang="pl-PL" dirty="0" err="1"/>
              <a:t/>
            </a:r>
            <a:r>
              <a:rPr lang="pl-PL" dirty="0"/>
              <a:t/>
            </a:r>
            <a:r>
              <a:rPr lang="pl-PL" dirty="0" err="1"/>
              <a:t/>
            </a:r>
            <a:r>
              <a:rPr lang="pl-PL" dirty="0"/>
              <a:t/>
            </a:r>
            <a:r>
              <a:rPr lang="pl-PL" dirty="0" err="1"/>
              <a:t/>
            </a:r>
            <a:r>
              <a:rPr lang="pl-PL" dirty="0"/>
              <a:t/>
            </a:r>
            <a:r>
              <a:rPr lang="pl-PL"/>
              <a:t/>
            </a:r>
            <a:r>
              <a:rPr lang="pl-PL" dirty="0"/>
              <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D84528D7-0546-BD5E-011F-E1FE3202C0D5}"/>
              </a:ext>
            </a:extLst>
          </p:cNvPr>
          <p:cNvSpPr>
            <a:spLocks noGrp="1" noChangeArrowheads="1"/>
          </p:cNvSpPr>
          <p:nvPr>
            <p:ph type="title"/>
          </p:nvPr>
        </p:nvSpPr>
        <p:spPr>
          <a:noFill/>
          <a:ln/>
        </p:spPr>
        <p:txBody>
          <a:bodyPr/>
          <a:lstStyle/>
          <a:p>
            <a:r>
              <a:rPr lang="en-US" altLang="pl-PL" sz="3200" u="sng" dirty="0">
                <a:solidFill>
                  <a:srgbClr val="F26211"/>
                </a:solidFill>
                <a:latin typeface="Montserrat Regular" panose="020B0604020202020204" pitchFamily="34" charset="0"/>
              </a:rPr>
              <a:t>Angularité du gros granulat </a:t>
            </a:r>
            <a:r>
              <a:rPr lang="en-US" altLang="pl-PL" sz="3200" dirty="0">
                <a:solidFill>
                  <a:srgbClr val="F26211"/>
                </a:solidFill>
                <a:latin typeface="Montserrat Regular" panose="020B0604020202020204" pitchFamily="34" charset="0"/>
              </a:rPr>
              <a:t/>
            </a:r>
            <a:r>
              <a:rPr lang="en-US" altLang="pl-PL" sz="3200" u="sng" dirty="0">
                <a:solidFill>
                  <a:srgbClr val="F26211"/>
                </a:solidFill>
                <a:latin typeface="Montserrat Regular" panose="020B0604020202020204" pitchFamily="34" charset="0"/>
              </a:rPr>
              <a:t/>
            </a:r>
            <a:r>
              <a:rPr lang="en-US" altLang="pl-PL" sz="3200" dirty="0">
                <a:solidFill>
                  <a:srgbClr val="F26211"/>
                </a:solidFill>
                <a:latin typeface="Montserrat Regular" panose="020B0604020202020204" pitchFamily="34" charset="0"/>
              </a:rPr>
              <a:t/>
            </a:r>
            <a:r>
              <a:rPr lang="en-US" altLang="pl-PL" sz="3200" u="sng" dirty="0">
                <a:solidFill>
                  <a:srgbClr val="F26211"/>
                </a:solidFill>
                <a:latin typeface="Montserrat Regular" panose="020B0604020202020204" pitchFamily="34" charset="0"/>
              </a:rPr>
              <a:t/>
            </a:r>
            <a:r>
              <a:rPr lang="en-US" altLang="pl-PL" sz="3200" dirty="0">
                <a:solidFill>
                  <a:srgbClr val="F26211"/>
                </a:solidFill>
                <a:latin typeface="Montserrat Regular" panose="020B0604020202020204" pitchFamily="34" charset="0"/>
              </a:rPr>
              <a:t/>
            </a:r>
          </a:p>
        </p:txBody>
      </p:sp>
      <p:sp>
        <p:nvSpPr>
          <p:cNvPr id="8195" name="Rectangle 3">
            <a:extLst>
              <a:ext uri="{FF2B5EF4-FFF2-40B4-BE49-F238E27FC236}">
                <a16:creationId xmlns:a16="http://schemas.microsoft.com/office/drawing/2014/main" id="{AC64121B-F0A8-5215-0954-37D8E146CD89}"/>
              </a:ext>
            </a:extLst>
          </p:cNvPr>
          <p:cNvSpPr>
            <a:spLocks noGrp="1" noChangeArrowheads="1"/>
          </p:cNvSpPr>
          <p:nvPr>
            <p:ph type="body" sz="quarter" idx="11"/>
          </p:nvPr>
        </p:nvSpPr>
        <p:spPr>
          <a:noFill/>
          <a:ln/>
        </p:spPr>
        <p:txBody>
          <a:bodyPr>
            <a:normAutofit fontScale="92500" lnSpcReduction="10000"/>
          </a:bodyPr>
          <a:lstStyle/>
          <a:p>
            <a:r>
              <a:rPr lang="en-US" altLang="pl-PL" sz="2500">
                <a:latin typeface="Arial" panose="020B0604020202020204" pitchFamily="34" charset="0"/>
              </a:rPr>
              <a:t>mesuré sur + 4.75 mm tapiserial</a:t>
            </a:r>
          </a:p>
          <a:p>
            <a:r>
              <a:rPr lang="en-US" altLang="pl-PL" sz="2500">
                <a:latin typeface="Arial" panose="020B0604020202020204" pitchFamily="34" charset="0"/>
              </a:rPr>
              <a:t>Fondé sur les faces fracturées</a:t>
            </a:r>
          </a:p>
          <a:p>
            <a:pPr lvl="1"/>
            <a:r>
              <a:rPr lang="en-US" altLang="pl-PL" sz="2250">
                <a:latin typeface="Arial" panose="020B0604020202020204" pitchFamily="34" charset="0"/>
              </a:rPr>
              <a:t>Fracturées Surface supérieure than 25% de aspect rapport</a:t>
            </a:r>
          </a:p>
          <a:p>
            <a:r>
              <a:rPr lang="en-US" altLang="pl-PL" sz="2500">
                <a:latin typeface="Arial" panose="020B0604020202020204" pitchFamily="34" charset="0"/>
              </a:rPr>
              <a:t>ASTM D 5821</a:t>
            </a:r>
          </a:p>
          <a:p>
            <a:r>
              <a:rPr lang="en-US" altLang="pl-PL" sz="2500">
                <a:latin typeface="Arial" panose="020B0604020202020204" pitchFamily="34" charset="0"/>
              </a:rPr>
              <a:t>Spec exigences dépendent sur</a:t>
            </a:r>
          </a:p>
          <a:p>
            <a:pPr lvl="1"/>
            <a:r>
              <a:rPr lang="en-US" altLang="pl-PL" sz="2250">
                <a:latin typeface="Arial" panose="020B0604020202020204" pitchFamily="34" charset="0"/>
              </a:rPr>
              <a:t>la profondeur de la couche dans la chaussée</a:t>
            </a:r>
          </a:p>
          <a:p>
            <a:pPr lvl="1"/>
            <a:r>
              <a:rPr lang="en-US" altLang="pl-PL" sz="2250">
                <a:latin typeface="Arial" panose="020B0604020202020204" pitchFamily="34" charset="0"/>
              </a:rPr>
              <a:t>le niveau de trafic </a:t>
            </a:r>
          </a:p>
        </p:txBody>
      </p:sp>
      <p:grpSp>
        <p:nvGrpSpPr>
          <p:cNvPr id="8203" name="Group 11">
            <a:extLst>
              <a:ext uri="{FF2B5EF4-FFF2-40B4-BE49-F238E27FC236}">
                <a16:creationId xmlns:a16="http://schemas.microsoft.com/office/drawing/2014/main" id="{6503CED3-2048-0A48-11F8-23588DDBA653}"/>
              </a:ext>
            </a:extLst>
          </p:cNvPr>
          <p:cNvGrpSpPr>
            <a:grpSpLocks/>
          </p:cNvGrpSpPr>
          <p:nvPr/>
        </p:nvGrpSpPr>
        <p:grpSpPr bwMode="auto">
          <a:xfrm>
            <a:off x="7975203" y="2469554"/>
            <a:ext cx="2972594" cy="1918891"/>
            <a:chOff x="3492" y="1380"/>
            <a:chExt cx="1498" cy="967"/>
          </a:xfrm>
        </p:grpSpPr>
        <p:sp>
          <p:nvSpPr>
            <p:cNvPr id="8196" name="Freeform 4">
              <a:extLst>
                <a:ext uri="{FF2B5EF4-FFF2-40B4-BE49-F238E27FC236}">
                  <a16:creationId xmlns:a16="http://schemas.microsoft.com/office/drawing/2014/main" id="{9839EC95-39AC-A57F-DE3E-2B0C031639CA}"/>
                </a:ext>
              </a:extLst>
            </p:cNvPr>
            <p:cNvSpPr>
              <a:spLocks/>
            </p:cNvSpPr>
            <p:nvPr/>
          </p:nvSpPr>
          <p:spPr bwMode="auto">
            <a:xfrm>
              <a:off x="3492" y="1995"/>
              <a:ext cx="388" cy="268"/>
            </a:xfrm>
            <a:custGeom>
              <a:avLst/>
              <a:gdLst>
                <a:gd name="T0" fmla="*/ 387 w 388"/>
                <a:gd name="T1" fmla="*/ 99 h 268"/>
                <a:gd name="T2" fmla="*/ 174 w 388"/>
                <a:gd name="T3" fmla="*/ 6 h 268"/>
                <a:gd name="T4" fmla="*/ 30 w 388"/>
                <a:gd name="T5" fmla="*/ 0 h 268"/>
                <a:gd name="T6" fmla="*/ 0 w 388"/>
                <a:gd name="T7" fmla="*/ 81 h 268"/>
                <a:gd name="T8" fmla="*/ 0 w 388"/>
                <a:gd name="T9" fmla="*/ 267 h 268"/>
                <a:gd name="T10" fmla="*/ 360 w 388"/>
                <a:gd name="T11" fmla="*/ 195 h 268"/>
                <a:gd name="T12" fmla="*/ 387 w 388"/>
                <a:gd name="T13" fmla="*/ 99 h 268"/>
              </a:gdLst>
              <a:ahLst/>
              <a:cxnLst>
                <a:cxn ang="0">
                  <a:pos x="T0" y="T1"/>
                </a:cxn>
                <a:cxn ang="0">
                  <a:pos x="T2" y="T3"/>
                </a:cxn>
                <a:cxn ang="0">
                  <a:pos x="T4" y="T5"/>
                </a:cxn>
                <a:cxn ang="0">
                  <a:pos x="T6" y="T7"/>
                </a:cxn>
                <a:cxn ang="0">
                  <a:pos x="T8" y="T9"/>
                </a:cxn>
                <a:cxn ang="0">
                  <a:pos x="T10" y="T11"/>
                </a:cxn>
                <a:cxn ang="0">
                  <a:pos x="T12" y="T13"/>
                </a:cxn>
              </a:cxnLst>
              <a:rect l="0" t="0" r="r" b="b"/>
              <a:pathLst>
                <a:path w="388" h="268">
                  <a:moveTo>
                    <a:pt x="387" y="99"/>
                  </a:moveTo>
                  <a:lnTo>
                    <a:pt x="174" y="6"/>
                  </a:lnTo>
                  <a:lnTo>
                    <a:pt x="30" y="0"/>
                  </a:lnTo>
                  <a:lnTo>
                    <a:pt x="0" y="81"/>
                  </a:lnTo>
                  <a:lnTo>
                    <a:pt x="0" y="267"/>
                  </a:lnTo>
                  <a:lnTo>
                    <a:pt x="360" y="195"/>
                  </a:lnTo>
                  <a:lnTo>
                    <a:pt x="387" y="99"/>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8197" name="Freeform 5">
              <a:extLst>
                <a:ext uri="{FF2B5EF4-FFF2-40B4-BE49-F238E27FC236}">
                  <a16:creationId xmlns:a16="http://schemas.microsoft.com/office/drawing/2014/main" id="{43BE1E1D-8912-3948-FB0B-BB8E82E80598}"/>
                </a:ext>
              </a:extLst>
            </p:cNvPr>
            <p:cNvSpPr>
              <a:spLocks/>
            </p:cNvSpPr>
            <p:nvPr/>
          </p:nvSpPr>
          <p:spPr bwMode="auto">
            <a:xfrm>
              <a:off x="4308" y="1863"/>
              <a:ext cx="505" cy="346"/>
            </a:xfrm>
            <a:custGeom>
              <a:avLst/>
              <a:gdLst>
                <a:gd name="T0" fmla="*/ 18 w 505"/>
                <a:gd name="T1" fmla="*/ 99 h 346"/>
                <a:gd name="T2" fmla="*/ 93 w 505"/>
                <a:gd name="T3" fmla="*/ 9 h 346"/>
                <a:gd name="T4" fmla="*/ 165 w 505"/>
                <a:gd name="T5" fmla="*/ 0 h 346"/>
                <a:gd name="T6" fmla="*/ 381 w 505"/>
                <a:gd name="T7" fmla="*/ 3 h 346"/>
                <a:gd name="T8" fmla="*/ 504 w 505"/>
                <a:gd name="T9" fmla="*/ 171 h 346"/>
                <a:gd name="T10" fmla="*/ 171 w 505"/>
                <a:gd name="T11" fmla="*/ 345 h 346"/>
                <a:gd name="T12" fmla="*/ 0 w 505"/>
                <a:gd name="T13" fmla="*/ 198 h 346"/>
                <a:gd name="T14" fmla="*/ 18 w 505"/>
                <a:gd name="T15" fmla="*/ 99 h 3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05" h="346">
                  <a:moveTo>
                    <a:pt x="18" y="99"/>
                  </a:moveTo>
                  <a:lnTo>
                    <a:pt x="93" y="9"/>
                  </a:lnTo>
                  <a:lnTo>
                    <a:pt x="165" y="0"/>
                  </a:lnTo>
                  <a:lnTo>
                    <a:pt x="381" y="3"/>
                  </a:lnTo>
                  <a:lnTo>
                    <a:pt x="504" y="171"/>
                  </a:lnTo>
                  <a:lnTo>
                    <a:pt x="171" y="345"/>
                  </a:lnTo>
                  <a:lnTo>
                    <a:pt x="0" y="198"/>
                  </a:lnTo>
                  <a:lnTo>
                    <a:pt x="18" y="99"/>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8198" name="Freeform 6">
              <a:extLst>
                <a:ext uri="{FF2B5EF4-FFF2-40B4-BE49-F238E27FC236}">
                  <a16:creationId xmlns:a16="http://schemas.microsoft.com/office/drawing/2014/main" id="{9C6B122F-ABA8-3C81-9A1A-CB4C3B5CA365}"/>
                </a:ext>
              </a:extLst>
            </p:cNvPr>
            <p:cNvSpPr>
              <a:spLocks/>
            </p:cNvSpPr>
            <p:nvPr/>
          </p:nvSpPr>
          <p:spPr bwMode="auto">
            <a:xfrm>
              <a:off x="3960" y="2133"/>
              <a:ext cx="280" cy="214"/>
            </a:xfrm>
            <a:custGeom>
              <a:avLst/>
              <a:gdLst>
                <a:gd name="T0" fmla="*/ 0 w 280"/>
                <a:gd name="T1" fmla="*/ 105 h 214"/>
                <a:gd name="T2" fmla="*/ 108 w 280"/>
                <a:gd name="T3" fmla="*/ 24 h 214"/>
                <a:gd name="T4" fmla="*/ 219 w 280"/>
                <a:gd name="T5" fmla="*/ 0 h 214"/>
                <a:gd name="T6" fmla="*/ 273 w 280"/>
                <a:gd name="T7" fmla="*/ 15 h 214"/>
                <a:gd name="T8" fmla="*/ 279 w 280"/>
                <a:gd name="T9" fmla="*/ 117 h 214"/>
                <a:gd name="T10" fmla="*/ 147 w 280"/>
                <a:gd name="T11" fmla="*/ 213 h 214"/>
                <a:gd name="T12" fmla="*/ 21 w 280"/>
                <a:gd name="T13" fmla="*/ 198 h 214"/>
                <a:gd name="T14" fmla="*/ 0 w 280"/>
                <a:gd name="T15" fmla="*/ 105 h 2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0" h="214">
                  <a:moveTo>
                    <a:pt x="0" y="105"/>
                  </a:moveTo>
                  <a:lnTo>
                    <a:pt x="108" y="24"/>
                  </a:lnTo>
                  <a:lnTo>
                    <a:pt x="219" y="0"/>
                  </a:lnTo>
                  <a:lnTo>
                    <a:pt x="273" y="15"/>
                  </a:lnTo>
                  <a:lnTo>
                    <a:pt x="279" y="117"/>
                  </a:lnTo>
                  <a:lnTo>
                    <a:pt x="147" y="213"/>
                  </a:lnTo>
                  <a:lnTo>
                    <a:pt x="21" y="198"/>
                  </a:lnTo>
                  <a:lnTo>
                    <a:pt x="0" y="105"/>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8199" name="Freeform 7">
              <a:extLst>
                <a:ext uri="{FF2B5EF4-FFF2-40B4-BE49-F238E27FC236}">
                  <a16:creationId xmlns:a16="http://schemas.microsoft.com/office/drawing/2014/main" id="{5ED436C3-EDCA-8012-C0AB-853CD1F48BD1}"/>
                </a:ext>
              </a:extLst>
            </p:cNvPr>
            <p:cNvSpPr>
              <a:spLocks/>
            </p:cNvSpPr>
            <p:nvPr/>
          </p:nvSpPr>
          <p:spPr bwMode="auto">
            <a:xfrm>
              <a:off x="3690" y="1380"/>
              <a:ext cx="595" cy="376"/>
            </a:xfrm>
            <a:custGeom>
              <a:avLst/>
              <a:gdLst>
                <a:gd name="T0" fmla="*/ 0 w 595"/>
                <a:gd name="T1" fmla="*/ 159 h 376"/>
                <a:gd name="T2" fmla="*/ 24 w 595"/>
                <a:gd name="T3" fmla="*/ 99 h 376"/>
                <a:gd name="T4" fmla="*/ 36 w 595"/>
                <a:gd name="T5" fmla="*/ 45 h 376"/>
                <a:gd name="T6" fmla="*/ 135 w 595"/>
                <a:gd name="T7" fmla="*/ 33 h 376"/>
                <a:gd name="T8" fmla="*/ 240 w 595"/>
                <a:gd name="T9" fmla="*/ 9 h 376"/>
                <a:gd name="T10" fmla="*/ 351 w 595"/>
                <a:gd name="T11" fmla="*/ 0 h 376"/>
                <a:gd name="T12" fmla="*/ 450 w 595"/>
                <a:gd name="T13" fmla="*/ 87 h 376"/>
                <a:gd name="T14" fmla="*/ 573 w 595"/>
                <a:gd name="T15" fmla="*/ 189 h 376"/>
                <a:gd name="T16" fmla="*/ 594 w 595"/>
                <a:gd name="T17" fmla="*/ 297 h 376"/>
                <a:gd name="T18" fmla="*/ 459 w 595"/>
                <a:gd name="T19" fmla="*/ 366 h 376"/>
                <a:gd name="T20" fmla="*/ 186 w 595"/>
                <a:gd name="T21" fmla="*/ 375 h 376"/>
                <a:gd name="T22" fmla="*/ 126 w 595"/>
                <a:gd name="T23" fmla="*/ 303 h 376"/>
                <a:gd name="T24" fmla="*/ 45 w 595"/>
                <a:gd name="T25" fmla="*/ 240 h 376"/>
                <a:gd name="T26" fmla="*/ 0 w 595"/>
                <a:gd name="T27" fmla="*/ 159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95" h="376">
                  <a:moveTo>
                    <a:pt x="0" y="159"/>
                  </a:moveTo>
                  <a:lnTo>
                    <a:pt x="24" y="99"/>
                  </a:lnTo>
                  <a:lnTo>
                    <a:pt x="36" y="45"/>
                  </a:lnTo>
                  <a:lnTo>
                    <a:pt x="135" y="33"/>
                  </a:lnTo>
                  <a:lnTo>
                    <a:pt x="240" y="9"/>
                  </a:lnTo>
                  <a:lnTo>
                    <a:pt x="351" y="0"/>
                  </a:lnTo>
                  <a:lnTo>
                    <a:pt x="450" y="87"/>
                  </a:lnTo>
                  <a:lnTo>
                    <a:pt x="573" y="189"/>
                  </a:lnTo>
                  <a:lnTo>
                    <a:pt x="594" y="297"/>
                  </a:lnTo>
                  <a:lnTo>
                    <a:pt x="459" y="366"/>
                  </a:lnTo>
                  <a:lnTo>
                    <a:pt x="186" y="375"/>
                  </a:lnTo>
                  <a:lnTo>
                    <a:pt x="126" y="303"/>
                  </a:lnTo>
                  <a:lnTo>
                    <a:pt x="45" y="240"/>
                  </a:lnTo>
                  <a:lnTo>
                    <a:pt x="0" y="159"/>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8200" name="Freeform 8">
              <a:extLst>
                <a:ext uri="{FF2B5EF4-FFF2-40B4-BE49-F238E27FC236}">
                  <a16:creationId xmlns:a16="http://schemas.microsoft.com/office/drawing/2014/main" id="{1E8B356C-C5B6-D786-4692-222810E3B3FD}"/>
                </a:ext>
              </a:extLst>
            </p:cNvPr>
            <p:cNvSpPr>
              <a:spLocks/>
            </p:cNvSpPr>
            <p:nvPr/>
          </p:nvSpPr>
          <p:spPr bwMode="auto">
            <a:xfrm>
              <a:off x="4392" y="1497"/>
              <a:ext cx="232" cy="250"/>
            </a:xfrm>
            <a:custGeom>
              <a:avLst/>
              <a:gdLst>
                <a:gd name="T0" fmla="*/ 87 w 232"/>
                <a:gd name="T1" fmla="*/ 0 h 250"/>
                <a:gd name="T2" fmla="*/ 177 w 232"/>
                <a:gd name="T3" fmla="*/ 60 h 250"/>
                <a:gd name="T4" fmla="*/ 207 w 232"/>
                <a:gd name="T5" fmla="*/ 123 h 250"/>
                <a:gd name="T6" fmla="*/ 231 w 232"/>
                <a:gd name="T7" fmla="*/ 213 h 250"/>
                <a:gd name="T8" fmla="*/ 168 w 232"/>
                <a:gd name="T9" fmla="*/ 249 h 250"/>
                <a:gd name="T10" fmla="*/ 18 w 232"/>
                <a:gd name="T11" fmla="*/ 243 h 250"/>
                <a:gd name="T12" fmla="*/ 0 w 232"/>
                <a:gd name="T13" fmla="*/ 114 h 250"/>
                <a:gd name="T14" fmla="*/ 63 w 232"/>
                <a:gd name="T15" fmla="*/ 69 h 250"/>
                <a:gd name="T16" fmla="*/ 87 w 232"/>
                <a:gd name="T17" fmla="*/ 0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2" h="250">
                  <a:moveTo>
                    <a:pt x="87" y="0"/>
                  </a:moveTo>
                  <a:lnTo>
                    <a:pt x="177" y="60"/>
                  </a:lnTo>
                  <a:lnTo>
                    <a:pt x="207" y="123"/>
                  </a:lnTo>
                  <a:lnTo>
                    <a:pt x="231" y="213"/>
                  </a:lnTo>
                  <a:lnTo>
                    <a:pt x="168" y="249"/>
                  </a:lnTo>
                  <a:lnTo>
                    <a:pt x="18" y="243"/>
                  </a:lnTo>
                  <a:lnTo>
                    <a:pt x="0" y="114"/>
                  </a:lnTo>
                  <a:lnTo>
                    <a:pt x="63" y="69"/>
                  </a:lnTo>
                  <a:lnTo>
                    <a:pt x="87" y="0"/>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8201" name="Freeform 9">
              <a:extLst>
                <a:ext uri="{FF2B5EF4-FFF2-40B4-BE49-F238E27FC236}">
                  <a16:creationId xmlns:a16="http://schemas.microsoft.com/office/drawing/2014/main" id="{1758C00E-21FB-A609-0407-576F20ED6B57}"/>
                </a:ext>
              </a:extLst>
            </p:cNvPr>
            <p:cNvSpPr>
              <a:spLocks/>
            </p:cNvSpPr>
            <p:nvPr/>
          </p:nvSpPr>
          <p:spPr bwMode="auto">
            <a:xfrm>
              <a:off x="4638" y="1395"/>
              <a:ext cx="352" cy="229"/>
            </a:xfrm>
            <a:custGeom>
              <a:avLst/>
              <a:gdLst>
                <a:gd name="T0" fmla="*/ 111 w 352"/>
                <a:gd name="T1" fmla="*/ 21 h 229"/>
                <a:gd name="T2" fmla="*/ 180 w 352"/>
                <a:gd name="T3" fmla="*/ 3 h 229"/>
                <a:gd name="T4" fmla="*/ 219 w 352"/>
                <a:gd name="T5" fmla="*/ 0 h 229"/>
                <a:gd name="T6" fmla="*/ 291 w 352"/>
                <a:gd name="T7" fmla="*/ 21 h 229"/>
                <a:gd name="T8" fmla="*/ 327 w 352"/>
                <a:gd name="T9" fmla="*/ 57 h 229"/>
                <a:gd name="T10" fmla="*/ 351 w 352"/>
                <a:gd name="T11" fmla="*/ 138 h 229"/>
                <a:gd name="T12" fmla="*/ 345 w 352"/>
                <a:gd name="T13" fmla="*/ 201 h 229"/>
                <a:gd name="T14" fmla="*/ 273 w 352"/>
                <a:gd name="T15" fmla="*/ 225 h 229"/>
                <a:gd name="T16" fmla="*/ 147 w 352"/>
                <a:gd name="T17" fmla="*/ 228 h 229"/>
                <a:gd name="T18" fmla="*/ 54 w 352"/>
                <a:gd name="T19" fmla="*/ 174 h 229"/>
                <a:gd name="T20" fmla="*/ 0 w 352"/>
                <a:gd name="T21" fmla="*/ 84 h 229"/>
                <a:gd name="T22" fmla="*/ 30 w 352"/>
                <a:gd name="T23" fmla="*/ 48 h 229"/>
                <a:gd name="T24" fmla="*/ 111 w 352"/>
                <a:gd name="T25" fmla="*/ 21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52" h="229">
                  <a:moveTo>
                    <a:pt x="111" y="21"/>
                  </a:moveTo>
                  <a:lnTo>
                    <a:pt x="180" y="3"/>
                  </a:lnTo>
                  <a:lnTo>
                    <a:pt x="219" y="0"/>
                  </a:lnTo>
                  <a:lnTo>
                    <a:pt x="291" y="21"/>
                  </a:lnTo>
                  <a:lnTo>
                    <a:pt x="327" y="57"/>
                  </a:lnTo>
                  <a:lnTo>
                    <a:pt x="351" y="138"/>
                  </a:lnTo>
                  <a:lnTo>
                    <a:pt x="345" y="201"/>
                  </a:lnTo>
                  <a:lnTo>
                    <a:pt x="273" y="225"/>
                  </a:lnTo>
                  <a:lnTo>
                    <a:pt x="147" y="228"/>
                  </a:lnTo>
                  <a:lnTo>
                    <a:pt x="54" y="174"/>
                  </a:lnTo>
                  <a:lnTo>
                    <a:pt x="0" y="84"/>
                  </a:lnTo>
                  <a:lnTo>
                    <a:pt x="30" y="48"/>
                  </a:lnTo>
                  <a:lnTo>
                    <a:pt x="111" y="21"/>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8202" name="Freeform 10">
              <a:extLst>
                <a:ext uri="{FF2B5EF4-FFF2-40B4-BE49-F238E27FC236}">
                  <a16:creationId xmlns:a16="http://schemas.microsoft.com/office/drawing/2014/main" id="{91D95F7B-8AD4-34CD-FFAF-B97627A33B83}"/>
                </a:ext>
              </a:extLst>
            </p:cNvPr>
            <p:cNvSpPr>
              <a:spLocks/>
            </p:cNvSpPr>
            <p:nvPr/>
          </p:nvSpPr>
          <p:spPr bwMode="auto">
            <a:xfrm>
              <a:off x="3918" y="1827"/>
              <a:ext cx="271" cy="226"/>
            </a:xfrm>
            <a:custGeom>
              <a:avLst/>
              <a:gdLst>
                <a:gd name="T0" fmla="*/ 63 w 271"/>
                <a:gd name="T1" fmla="*/ 207 h 226"/>
                <a:gd name="T2" fmla="*/ 207 w 271"/>
                <a:gd name="T3" fmla="*/ 225 h 226"/>
                <a:gd name="T4" fmla="*/ 270 w 271"/>
                <a:gd name="T5" fmla="*/ 180 h 226"/>
                <a:gd name="T6" fmla="*/ 243 w 271"/>
                <a:gd name="T7" fmla="*/ 99 h 226"/>
                <a:gd name="T8" fmla="*/ 162 w 271"/>
                <a:gd name="T9" fmla="*/ 0 h 226"/>
                <a:gd name="T10" fmla="*/ 63 w 271"/>
                <a:gd name="T11" fmla="*/ 81 h 226"/>
                <a:gd name="T12" fmla="*/ 0 w 271"/>
                <a:gd name="T13" fmla="*/ 135 h 226"/>
                <a:gd name="T14" fmla="*/ 63 w 271"/>
                <a:gd name="T15" fmla="*/ 207 h 2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1" h="226">
                  <a:moveTo>
                    <a:pt x="63" y="207"/>
                  </a:moveTo>
                  <a:lnTo>
                    <a:pt x="207" y="225"/>
                  </a:lnTo>
                  <a:lnTo>
                    <a:pt x="270" y="180"/>
                  </a:lnTo>
                  <a:lnTo>
                    <a:pt x="243" y="99"/>
                  </a:lnTo>
                  <a:lnTo>
                    <a:pt x="162" y="0"/>
                  </a:lnTo>
                  <a:lnTo>
                    <a:pt x="63" y="81"/>
                  </a:lnTo>
                  <a:lnTo>
                    <a:pt x="0" y="135"/>
                  </a:lnTo>
                  <a:lnTo>
                    <a:pt x="63" y="207"/>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grpSp>
    </p:spTree>
    <p:extLst>
      <p:ext uri="{BB962C8B-B14F-4D97-AF65-F5344CB8AC3E}">
        <p14:creationId xmlns:p14="http://schemas.microsoft.com/office/powerpoint/2010/main" val="2807799386"/>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a:extLst>
              <a:ext uri="{FF2B5EF4-FFF2-40B4-BE49-F238E27FC236}">
                <a16:creationId xmlns:a16="http://schemas.microsoft.com/office/drawing/2014/main" id="{7B7D2325-8380-CF7A-6C92-98C06055A55E}"/>
              </a:ext>
            </a:extLst>
          </p:cNvPr>
          <p:cNvPicPr>
            <a:picLocks noChangeArrowheads="1"/>
          </p:cNvPicPr>
          <p:nvPr/>
        </p:nvPicPr>
        <p:blipFill>
          <a:blip r:embed="rId2">
            <a:extLst>
              <a:ext uri="{28A0092B-C50C-407E-A947-70E740481C1C}">
                <a14:useLocalDpi xmlns:a14="http://schemas.microsoft.com/office/drawing/2010/main" val="0"/>
              </a:ext>
            </a:extLst>
          </a:blip>
          <a:srcRect l="9125" t="22508" r="10155" b="10597"/>
          <a:stretch>
            <a:fillRect/>
          </a:stretch>
        </p:blipFill>
        <p:spPr bwMode="auto">
          <a:xfrm>
            <a:off x="954485" y="851298"/>
            <a:ext cx="10269140" cy="5649515"/>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a:extLst>
              <a:ext uri="{FF2B5EF4-FFF2-40B4-BE49-F238E27FC236}">
                <a16:creationId xmlns:a16="http://schemas.microsoft.com/office/drawing/2014/main" id="{42B4EB7C-2D76-64C7-3CA5-7CF893D77C77}"/>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72BF6503-514B-65E1-AA1C-D6DB4BE05512}"/>
              </a:ext>
            </a:extLst>
          </p:cNvPr>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3122306531"/>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55" name="Picture 1027">
            <a:extLst>
              <a:ext uri="{FF2B5EF4-FFF2-40B4-BE49-F238E27FC236}">
                <a16:creationId xmlns:a16="http://schemas.microsoft.com/office/drawing/2014/main" id="{67511C34-DF5B-4B05-E495-E896BC91CF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9330" y="-11906"/>
            <a:ext cx="9074546" cy="6806406"/>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B939ABCB-EE7B-F6D3-3737-379C221EFD03}"/>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A9DA2404-83D2-B877-16E2-7CF52B18FE2E}"/>
              </a:ext>
            </a:extLst>
          </p:cNvPr>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2324367629"/>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80" name="Picture 2052">
            <a:extLst>
              <a:ext uri="{FF2B5EF4-FFF2-40B4-BE49-F238E27FC236}">
                <a16:creationId xmlns:a16="http://schemas.microsoft.com/office/drawing/2014/main" id="{13E83534-8CF6-9307-4186-57EFB69CC3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08125" y="0"/>
            <a:ext cx="8963423" cy="686792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23CB5C78-561A-6FE7-7F78-E7EF90AD62B9}"/>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2B9843D7-1F08-088B-F93E-0F104740750D}"/>
              </a:ext>
            </a:extLst>
          </p:cNvPr>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2031279558"/>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AB7D8D-7CA9-A1D0-4994-55DC10982227}"/>
              </a:ext>
            </a:extLst>
          </p:cNvPr>
          <p:cNvSpPr>
            <a:spLocks noGrp="1"/>
          </p:cNvSpPr>
          <p:nvPr>
            <p:ph type="title"/>
          </p:nvPr>
        </p:nvSpPr>
        <p:spPr/>
        <p:txBody>
          <a:bodyPr/>
          <a:lstStyle/>
          <a:p>
            <a:r>
              <a:rPr lang="en-GB" dirty="0"/>
              <a:t>Angularité du gros granulat</a:t>
            </a:r>
            <a:br>
              <a:rPr lang="en-GB" dirty="0"/>
            </a:br>
            <a:endParaRPr lang="en-GB" dirty="0"/>
          </a:p>
        </p:txBody>
      </p:sp>
      <p:sp>
        <p:nvSpPr>
          <p:cNvPr id="10242" name="Rectangle 2">
            <a:extLst>
              <a:ext uri="{FF2B5EF4-FFF2-40B4-BE49-F238E27FC236}">
                <a16:creationId xmlns:a16="http://schemas.microsoft.com/office/drawing/2014/main" id="{5F2F9DD7-DD12-242C-30A2-C215732ACA9F}"/>
              </a:ext>
            </a:extLst>
          </p:cNvPr>
          <p:cNvSpPr>
            <a:spLocks noChangeArrowheads="1"/>
          </p:cNvSpPr>
          <p:nvPr/>
        </p:nvSpPr>
        <p:spPr bwMode="auto">
          <a:xfrm>
            <a:off x="660400" y="584200"/>
            <a:ext cx="8801100" cy="1028700"/>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281" tIns="45640" rIns="91281" bIns="45640" anchor="ctr"/>
          <a:lstStyle>
            <a:lvl1pPr defTabSz="731838">
              <a:defRPr sz="2400">
                <a:solidFill>
                  <a:schemeClr val="tx1"/>
                </a:solidFill>
                <a:latin typeface="Times New Roman" panose="02020603050405020304" pitchFamily="18" charset="0"/>
              </a:defRPr>
            </a:lvl1pPr>
            <a:lvl2pPr marL="365125" defTabSz="731838">
              <a:defRPr sz="2400">
                <a:solidFill>
                  <a:schemeClr val="tx1"/>
                </a:solidFill>
                <a:latin typeface="Times New Roman" panose="02020603050405020304" pitchFamily="18" charset="0"/>
              </a:defRPr>
            </a:lvl2pPr>
            <a:lvl3pPr marL="731838" defTabSz="731838">
              <a:defRPr sz="2400">
                <a:solidFill>
                  <a:schemeClr val="tx1"/>
                </a:solidFill>
                <a:latin typeface="Times New Roman" panose="02020603050405020304" pitchFamily="18" charset="0"/>
              </a:defRPr>
            </a:lvl3pPr>
            <a:lvl4pPr marL="1096963" defTabSz="731838">
              <a:defRPr sz="2400">
                <a:solidFill>
                  <a:schemeClr val="tx1"/>
                </a:solidFill>
                <a:latin typeface="Times New Roman" panose="02020603050405020304" pitchFamily="18" charset="0"/>
              </a:defRPr>
            </a:lvl4pPr>
            <a:lvl5pPr marL="1463675" defTabSz="731838">
              <a:defRPr sz="2400">
                <a:solidFill>
                  <a:schemeClr val="tx1"/>
                </a:solidFill>
                <a:latin typeface="Times New Roman" panose="02020603050405020304" pitchFamily="18" charset="0"/>
              </a:defRPr>
            </a:lvl5pPr>
            <a:lvl6pPr marL="1920875" defTabSz="731838" eaLnBrk="0" fontAlgn="base" hangingPunct="0">
              <a:spcBef>
                <a:spcPct val="0"/>
              </a:spcBef>
              <a:spcAft>
                <a:spcPct val="0"/>
              </a:spcAft>
              <a:defRPr sz="2400">
                <a:solidFill>
                  <a:schemeClr val="tx1"/>
                </a:solidFill>
                <a:latin typeface="Times New Roman" panose="02020603050405020304" pitchFamily="18" charset="0"/>
              </a:defRPr>
            </a:lvl6pPr>
            <a:lvl7pPr marL="2378075" defTabSz="731838" eaLnBrk="0" fontAlgn="base" hangingPunct="0">
              <a:spcBef>
                <a:spcPct val="0"/>
              </a:spcBef>
              <a:spcAft>
                <a:spcPct val="0"/>
              </a:spcAft>
              <a:defRPr sz="2400">
                <a:solidFill>
                  <a:schemeClr val="tx1"/>
                </a:solidFill>
                <a:latin typeface="Times New Roman" panose="02020603050405020304" pitchFamily="18" charset="0"/>
              </a:defRPr>
            </a:lvl7pPr>
            <a:lvl8pPr marL="2835275" defTabSz="731838" eaLnBrk="0" fontAlgn="base" hangingPunct="0">
              <a:spcBef>
                <a:spcPct val="0"/>
              </a:spcBef>
              <a:spcAft>
                <a:spcPct val="0"/>
              </a:spcAft>
              <a:defRPr sz="2400">
                <a:solidFill>
                  <a:schemeClr val="tx1"/>
                </a:solidFill>
                <a:latin typeface="Times New Roman" panose="02020603050405020304" pitchFamily="18" charset="0"/>
              </a:defRPr>
            </a:lvl8pPr>
            <a:lvl9pPr marL="3292475" defTabSz="731838" eaLnBrk="0" fontAlgn="base" hangingPunct="0">
              <a:spcBef>
                <a:spcPct val="0"/>
              </a:spcBef>
              <a:spcAft>
                <a:spcPct val="0"/>
              </a:spcAft>
              <a:defRPr sz="2400">
                <a:solidFill>
                  <a:schemeClr val="tx1"/>
                </a:solidFill>
                <a:latin typeface="Times New Roman" panose="02020603050405020304" pitchFamily="18" charset="0"/>
              </a:defRPr>
            </a:lvl9pPr>
          </a:lstStyle>
          <a:p>
            <a:pPr algn="l">
              <a:lnSpc>
                <a:spcPct val="90000"/>
              </a:lnSpc>
            </a:pPr>
            <a:endParaRPr lang="en-US" altLang="pl-PL" sz="3200" dirty="0">
              <a:solidFill>
                <a:srgbClr val="F26211"/>
              </a:solidFill>
              <a:effectLst>
                <a:outerShdw blurRad="38100" dist="38100" dir="2700000" algn="tl">
                  <a:srgbClr val="000000"/>
                </a:outerShdw>
              </a:effectLst>
              <a:latin typeface="Montserrat Regular" panose="020B0604020202020204" pitchFamily="34" charset="0"/>
            </a:endParaRPr>
          </a:p>
        </p:txBody>
      </p:sp>
      <p:sp>
        <p:nvSpPr>
          <p:cNvPr id="10243" name="Rectangle 3">
            <a:extLst>
              <a:ext uri="{FF2B5EF4-FFF2-40B4-BE49-F238E27FC236}">
                <a16:creationId xmlns:a16="http://schemas.microsoft.com/office/drawing/2014/main" id="{6F10C37D-7F40-A79E-8B2D-0C942D9159A6}"/>
              </a:ext>
            </a:extLst>
          </p:cNvPr>
          <p:cNvSpPr>
            <a:spLocks noChangeArrowheads="1"/>
          </p:cNvSpPr>
          <p:nvPr/>
        </p:nvSpPr>
        <p:spPr bwMode="auto">
          <a:xfrm>
            <a:off x="660400" y="1778000"/>
            <a:ext cx="10871200" cy="4064000"/>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13110" tIns="55563" rIns="113110" bIns="55563">
            <a:spAutoFit/>
          </a:bodyPr>
          <a:lstStyle/>
          <a:p>
            <a:r>
              <a:rPr lang="en-US" altLang="pl-PL" sz="3000">
                <a:effectLst>
                  <a:outerShdw blurRad="38100" dist="38100" dir="2700000" algn="tl">
                    <a:srgbClr val="000000"/>
                  </a:outerShdw>
                </a:effectLst>
                <a:latin typeface="Arial"/>
              </a:rPr>
              <a:t>    trafic profondeur à partir de Surface    </a:t>
            </a:r>
            <a:r>
              <a:rPr lang="en-US" altLang="pl-PL" sz="3000" u="sng">
                <a:effectLst>
                  <a:outerShdw blurRad="38100" dist="38100" dir="2700000" algn="tl">
                    <a:srgbClr val="000000"/>
                  </a:outerShdw>
                </a:effectLst>
                <a:latin typeface="Arial"/>
              </a:rPr>
              <a:t/>
            </a:r>
            <a:endParaRPr lang="en-US" altLang="pl-PL" sz="3000">
              <a:effectLst>
                <a:outerShdw blurRad="38100" dist="38100" dir="2700000" algn="tl">
                  <a:srgbClr val="000000"/>
                </a:outerShdw>
              </a:effectLst>
            </a:endParaRPr>
          </a:p>
          <a:p>
            <a:r>
              <a:rPr lang="en-US" altLang="pl-PL" sz="3000">
                <a:effectLst>
                  <a:outerShdw blurRad="38100" dist="38100" dir="2700000" algn="tl">
                    <a:srgbClr val="000000"/>
                  </a:outerShdw>
                </a:effectLst>
                <a:latin typeface="Arial"/>
              </a:rPr>
              <a:t>    ESALs &lt; 100 mm &gt; 100 mm</a:t>
            </a:r>
            <a:r>
              <a:rPr lang="en-US" altLang="pl-PL" sz="3000" u="sng">
                <a:effectLst>
                  <a:outerShdw blurRad="38100" dist="38100" dir="2700000" algn="tl">
                    <a:srgbClr val="000000"/>
                  </a:outerShdw>
                </a:effectLst>
                <a:latin typeface="Arial"/>
              </a:rPr>
              <a:t/>
            </a:r>
            <a:r>
              <a:rPr lang="en-US" altLang="pl-PL" sz="3000">
                <a:effectLst>
                  <a:outerShdw blurRad="38100" dist="38100" dir="2700000" algn="tl">
                    <a:srgbClr val="000000"/>
                  </a:outerShdw>
                </a:effectLst>
                <a:latin typeface="Arial"/>
              </a:rPr>
              <a:t/>
            </a:r>
            <a:r>
              <a:rPr lang="en-US" altLang="pl-PL" sz="3000" u="sng">
                <a:effectLst>
                  <a:outerShdw blurRad="38100" dist="38100" dir="2700000" algn="tl">
                    <a:srgbClr val="000000"/>
                  </a:outerShdw>
                </a:effectLst>
                <a:latin typeface="Arial"/>
              </a:rPr>
              <a:t/>
            </a:r>
            <a:r>
              <a:rPr lang="en-US" altLang="pl-PL" sz="3000">
                <a:effectLst>
                  <a:outerShdw blurRad="38100" dist="38100" dir="2700000" algn="tl">
                    <a:srgbClr val="000000"/>
                  </a:outerShdw>
                </a:effectLst>
                <a:latin typeface="Arial"/>
              </a:rPr>
              <a:t/>
            </a:r>
            <a:r>
              <a:rPr lang="en-US" altLang="pl-PL" sz="3000" u="sng">
                <a:effectLst>
                  <a:outerShdw blurRad="38100" dist="38100" dir="2700000" algn="tl">
                    <a:srgbClr val="000000"/>
                  </a:outerShdw>
                </a:effectLst>
                <a:latin typeface="Arial"/>
              </a:rPr>
              <a:t/>
            </a:r>
            <a:endParaRPr lang="en-US" altLang="pl-PL" sz="3000">
              <a:effectLst>
                <a:outerShdw blurRad="38100" dist="38100" dir="2700000" algn="tl">
                  <a:srgbClr val="000000"/>
                </a:outerShdw>
              </a:effectLst>
            </a:endParaRPr>
          </a:p>
          <a:p>
            <a:r>
              <a:rPr lang="en-US" altLang="pl-PL" sz="3000">
                <a:effectLst>
                  <a:outerShdw blurRad="38100" dist="38100" dir="2700000" algn="tl">
                    <a:srgbClr val="000000"/>
                  </a:outerShdw>
                </a:effectLst>
                <a:latin typeface="Arial"/>
              </a:rPr>
              <a:t>	.		   .		.</a:t>
            </a:r>
          </a:p>
          <a:p>
            <a:r>
              <a:rPr lang="en-US" altLang="pl-PL" sz="3000">
                <a:effectLst>
                  <a:outerShdw blurRad="38100" dist="38100" dir="2700000" algn="tl">
                    <a:srgbClr val="000000"/>
                  </a:outerShdw>
                </a:effectLst>
                <a:latin typeface="Arial"/>
              </a:rPr>
              <a:t>10 - 30 x 10 </a:t>
            </a:r>
            <a:r>
              <a:rPr lang="en-US" altLang="pl-PL" sz="3000" baseline="30000">
                <a:effectLst>
                  <a:outerShdw blurRad="38100" dist="38100" dir="2700000" algn="tl">
                    <a:srgbClr val="000000"/>
                  </a:outerShdw>
                </a:effectLst>
                <a:latin typeface="Arial"/>
              </a:rPr>
              <a:t>6</a:t>
            </a:r>
            <a:r>
              <a:rPr lang="en-US" altLang="pl-PL" sz="3000">
                <a:effectLst>
                  <a:outerShdw blurRad="38100" dist="38100" dir="2700000" algn="tl">
                    <a:srgbClr val="000000"/>
                  </a:outerShdw>
                </a:effectLst>
                <a:latin typeface="Arial"/>
              </a:rPr>
              <a:t>	          95/90	         80/75</a:t>
            </a:r>
          </a:p>
          <a:p>
            <a:r>
              <a:rPr lang="en-US" altLang="pl-PL" sz="3000">
                <a:effectLst>
                  <a:outerShdw blurRad="38100" dist="38100" dir="2700000" algn="tl">
                    <a:srgbClr val="000000"/>
                  </a:outerShdw>
                </a:effectLst>
                <a:latin typeface="Arial"/>
              </a:rPr>
              <a:t>	.		   .    		.</a:t>
            </a:r>
          </a:p>
          <a:p>
            <a:r>
              <a:rPr lang="en-US" altLang="pl-PL" sz="3000">
                <a:effectLst>
                  <a:outerShdw blurRad="38100" dist="38100" dir="2700000" algn="tl">
                    <a:srgbClr val="000000"/>
                  </a:outerShdw>
                </a:effectLst>
                <a:latin typeface="Arial"/>
              </a:rPr>
              <a:t>	.		   .		.</a:t>
            </a:r>
          </a:p>
        </p:txBody>
      </p:sp>
      <p:sp>
        <p:nvSpPr>
          <p:cNvPr id="10244" name="Line 4">
            <a:extLst>
              <a:ext uri="{FF2B5EF4-FFF2-40B4-BE49-F238E27FC236}">
                <a16:creationId xmlns:a16="http://schemas.microsoft.com/office/drawing/2014/main" id="{82F7311A-6977-9597-8335-5B4A760C2F24}"/>
              </a:ext>
            </a:extLst>
          </p:cNvPr>
          <p:cNvSpPr>
            <a:spLocks noChangeShapeType="1"/>
          </p:cNvSpPr>
          <p:nvPr/>
        </p:nvSpPr>
        <p:spPr bwMode="auto">
          <a:xfrm>
            <a:off x="5840017" y="3643313"/>
            <a:ext cx="327421"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10245" name="Line 5">
            <a:extLst>
              <a:ext uri="{FF2B5EF4-FFF2-40B4-BE49-F238E27FC236}">
                <a16:creationId xmlns:a16="http://schemas.microsoft.com/office/drawing/2014/main" id="{3DD112C2-0BEA-1128-CC94-FDFE2987F753}"/>
              </a:ext>
            </a:extLst>
          </p:cNvPr>
          <p:cNvSpPr>
            <a:spLocks noChangeShapeType="1"/>
          </p:cNvSpPr>
          <p:nvPr/>
        </p:nvSpPr>
        <p:spPr bwMode="auto">
          <a:xfrm>
            <a:off x="6351986" y="3643313"/>
            <a:ext cx="327421"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10246" name="Line 6">
            <a:extLst>
              <a:ext uri="{FF2B5EF4-FFF2-40B4-BE49-F238E27FC236}">
                <a16:creationId xmlns:a16="http://schemas.microsoft.com/office/drawing/2014/main" id="{75BBFE37-4387-F855-37AF-A77EA25493B7}"/>
              </a:ext>
            </a:extLst>
          </p:cNvPr>
          <p:cNvSpPr>
            <a:spLocks noChangeShapeType="1"/>
          </p:cNvSpPr>
          <p:nvPr/>
        </p:nvSpPr>
        <p:spPr bwMode="auto">
          <a:xfrm flipH="1">
            <a:off x="5193111" y="3659188"/>
            <a:ext cx="821531" cy="887016"/>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10247" name="Line 7">
            <a:extLst>
              <a:ext uri="{FF2B5EF4-FFF2-40B4-BE49-F238E27FC236}">
                <a16:creationId xmlns:a16="http://schemas.microsoft.com/office/drawing/2014/main" id="{A0CC0FDF-9319-F498-C3D0-CD08B28FE9BD}"/>
              </a:ext>
            </a:extLst>
          </p:cNvPr>
          <p:cNvSpPr>
            <a:spLocks noChangeShapeType="1"/>
          </p:cNvSpPr>
          <p:nvPr/>
        </p:nvSpPr>
        <p:spPr bwMode="auto">
          <a:xfrm flipH="1">
            <a:off x="5963048" y="3663157"/>
            <a:ext cx="571500" cy="1482329"/>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10248" name="Rectangle 8">
            <a:extLst>
              <a:ext uri="{FF2B5EF4-FFF2-40B4-BE49-F238E27FC236}">
                <a16:creationId xmlns:a16="http://schemas.microsoft.com/office/drawing/2014/main" id="{7A216171-501B-9DE6-24F3-234EE08C49AE}"/>
              </a:ext>
            </a:extLst>
          </p:cNvPr>
          <p:cNvSpPr>
            <a:spLocks noChangeArrowheads="1"/>
          </p:cNvSpPr>
          <p:nvPr/>
        </p:nvSpPr>
        <p:spPr bwMode="auto">
          <a:xfrm>
            <a:off x="2655095" y="4494611"/>
            <a:ext cx="4631879" cy="527710"/>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13110" tIns="55563" rIns="113110" bIns="55563">
            <a:spAutoFit/>
          </a:bodyPr>
          <a:lstStyle/>
          <a:p>
            <a:r>
              <a:rPr lang="en-US" altLang="pl-PL" sz="3000">
                <a:effectLst>
                  <a:outerShdw blurRad="38100" dist="38100" dir="2700000" algn="tl">
                    <a:srgbClr val="000000"/>
                  </a:outerShdw>
                </a:effectLst>
                <a:latin typeface="Arial"/>
              </a:rPr>
              <a:t>95% one Fracturées face</a:t>
            </a:r>
          </a:p>
        </p:txBody>
      </p:sp>
      <p:sp>
        <p:nvSpPr>
          <p:cNvPr id="10249" name="Rectangle 9">
            <a:extLst>
              <a:ext uri="{FF2B5EF4-FFF2-40B4-BE49-F238E27FC236}">
                <a16:creationId xmlns:a16="http://schemas.microsoft.com/office/drawing/2014/main" id="{D3F385A1-DD7B-79A3-B0AC-6A7D5B3B911A}"/>
              </a:ext>
            </a:extLst>
          </p:cNvPr>
          <p:cNvSpPr>
            <a:spLocks noChangeArrowheads="1"/>
          </p:cNvSpPr>
          <p:nvPr/>
        </p:nvSpPr>
        <p:spPr bwMode="auto">
          <a:xfrm>
            <a:off x="4361656" y="5262563"/>
            <a:ext cx="5077514" cy="527710"/>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13110" tIns="55563" rIns="113110" bIns="55563">
            <a:spAutoFit/>
          </a:bodyPr>
          <a:lstStyle/>
          <a:p>
            <a:r>
              <a:rPr lang="en-US" altLang="pl-PL" sz="3000">
                <a:effectLst>
                  <a:outerShdw blurRad="38100" dist="38100" dir="2700000" algn="tl">
                    <a:srgbClr val="000000"/>
                  </a:outerShdw>
                </a:effectLst>
                <a:latin typeface="Arial"/>
              </a:rPr>
              <a:t>90% two+ faces fracturées</a:t>
            </a:r>
          </a:p>
        </p:txBody>
      </p:sp>
      <p:sp>
        <p:nvSpPr>
          <p:cNvPr id="10250" name="Rectangle 10">
            <a:extLst>
              <a:ext uri="{FF2B5EF4-FFF2-40B4-BE49-F238E27FC236}">
                <a16:creationId xmlns:a16="http://schemas.microsoft.com/office/drawing/2014/main" id="{8C1FF9ED-52D1-5E85-1EED-04B0158D7AB6}"/>
              </a:ext>
            </a:extLst>
          </p:cNvPr>
          <p:cNvSpPr>
            <a:spLocks noChangeArrowheads="1"/>
          </p:cNvSpPr>
          <p:nvPr/>
        </p:nvSpPr>
        <p:spPr bwMode="auto">
          <a:xfrm>
            <a:off x="9215437" y="3194844"/>
            <a:ext cx="2140812" cy="527710"/>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13110" tIns="55563" rIns="113110" bIns="55563">
            <a:spAutoFit/>
          </a:bodyPr>
          <a:lstStyle/>
          <a:p>
            <a:r>
              <a:rPr lang="en-US" altLang="pl-PL" sz="3000">
                <a:effectLst>
                  <a:outerShdw blurRad="38100" dist="38100" dir="2700000" algn="tl">
                    <a:srgbClr val="000000"/>
                  </a:outerShdw>
                </a:effectLst>
                <a:latin typeface="Arial"/>
              </a:rPr>
              <a:t>Minimum</a:t>
            </a:r>
          </a:p>
        </p:txBody>
      </p:sp>
      <p:grpSp>
        <p:nvGrpSpPr>
          <p:cNvPr id="10255" name="Group 15">
            <a:extLst>
              <a:ext uri="{FF2B5EF4-FFF2-40B4-BE49-F238E27FC236}">
                <a16:creationId xmlns:a16="http://schemas.microsoft.com/office/drawing/2014/main" id="{991CB435-06A7-01BD-CDCD-D0B62D24057E}"/>
              </a:ext>
            </a:extLst>
          </p:cNvPr>
          <p:cNvGrpSpPr>
            <a:grpSpLocks/>
          </p:cNvGrpSpPr>
          <p:nvPr/>
        </p:nvGrpSpPr>
        <p:grpSpPr bwMode="auto">
          <a:xfrm>
            <a:off x="7955360" y="4907360"/>
            <a:ext cx="1222375" cy="1357313"/>
            <a:chOff x="3541" y="2461"/>
            <a:chExt cx="616" cy="684"/>
          </a:xfrm>
        </p:grpSpPr>
        <p:sp>
          <p:nvSpPr>
            <p:cNvPr id="10251" name="Freeform 11">
              <a:extLst>
                <a:ext uri="{FF2B5EF4-FFF2-40B4-BE49-F238E27FC236}">
                  <a16:creationId xmlns:a16="http://schemas.microsoft.com/office/drawing/2014/main" id="{1D007DFF-DCDC-7862-CA10-6DCB31D7F161}"/>
                </a:ext>
              </a:extLst>
            </p:cNvPr>
            <p:cNvSpPr>
              <a:spLocks/>
            </p:cNvSpPr>
            <p:nvPr/>
          </p:nvSpPr>
          <p:spPr bwMode="auto">
            <a:xfrm>
              <a:off x="3541" y="2461"/>
              <a:ext cx="422" cy="581"/>
            </a:xfrm>
            <a:custGeom>
              <a:avLst/>
              <a:gdLst>
                <a:gd name="T0" fmla="*/ 413 w 422"/>
                <a:gd name="T1" fmla="*/ 22 h 581"/>
                <a:gd name="T2" fmla="*/ 421 w 422"/>
                <a:gd name="T3" fmla="*/ 46 h 581"/>
                <a:gd name="T4" fmla="*/ 421 w 422"/>
                <a:gd name="T5" fmla="*/ 92 h 581"/>
                <a:gd name="T6" fmla="*/ 413 w 422"/>
                <a:gd name="T7" fmla="*/ 154 h 581"/>
                <a:gd name="T8" fmla="*/ 399 w 422"/>
                <a:gd name="T9" fmla="*/ 229 h 581"/>
                <a:gd name="T10" fmla="*/ 389 w 422"/>
                <a:gd name="T11" fmla="*/ 259 h 581"/>
                <a:gd name="T12" fmla="*/ 364 w 422"/>
                <a:gd name="T13" fmla="*/ 297 h 581"/>
                <a:gd name="T14" fmla="*/ 305 w 422"/>
                <a:gd name="T15" fmla="*/ 378 h 581"/>
                <a:gd name="T16" fmla="*/ 283 w 422"/>
                <a:gd name="T17" fmla="*/ 405 h 581"/>
                <a:gd name="T18" fmla="*/ 270 w 422"/>
                <a:gd name="T19" fmla="*/ 434 h 581"/>
                <a:gd name="T20" fmla="*/ 254 w 422"/>
                <a:gd name="T21" fmla="*/ 464 h 581"/>
                <a:gd name="T22" fmla="*/ 245 w 422"/>
                <a:gd name="T23" fmla="*/ 477 h 581"/>
                <a:gd name="T24" fmla="*/ 235 w 422"/>
                <a:gd name="T25" fmla="*/ 488 h 581"/>
                <a:gd name="T26" fmla="*/ 224 w 422"/>
                <a:gd name="T27" fmla="*/ 496 h 581"/>
                <a:gd name="T28" fmla="*/ 208 w 422"/>
                <a:gd name="T29" fmla="*/ 502 h 581"/>
                <a:gd name="T30" fmla="*/ 186 w 422"/>
                <a:gd name="T31" fmla="*/ 513 h 581"/>
                <a:gd name="T32" fmla="*/ 148 w 422"/>
                <a:gd name="T33" fmla="*/ 521 h 581"/>
                <a:gd name="T34" fmla="*/ 129 w 422"/>
                <a:gd name="T35" fmla="*/ 526 h 581"/>
                <a:gd name="T36" fmla="*/ 121 w 422"/>
                <a:gd name="T37" fmla="*/ 534 h 581"/>
                <a:gd name="T38" fmla="*/ 105 w 422"/>
                <a:gd name="T39" fmla="*/ 548 h 581"/>
                <a:gd name="T40" fmla="*/ 95 w 422"/>
                <a:gd name="T41" fmla="*/ 556 h 581"/>
                <a:gd name="T42" fmla="*/ 81 w 422"/>
                <a:gd name="T43" fmla="*/ 558 h 581"/>
                <a:gd name="T44" fmla="*/ 73 w 422"/>
                <a:gd name="T45" fmla="*/ 567 h 581"/>
                <a:gd name="T46" fmla="*/ 68 w 422"/>
                <a:gd name="T47" fmla="*/ 575 h 581"/>
                <a:gd name="T48" fmla="*/ 51 w 422"/>
                <a:gd name="T49" fmla="*/ 580 h 581"/>
                <a:gd name="T50" fmla="*/ 35 w 422"/>
                <a:gd name="T51" fmla="*/ 580 h 581"/>
                <a:gd name="T52" fmla="*/ 24 w 422"/>
                <a:gd name="T53" fmla="*/ 577 h 581"/>
                <a:gd name="T54" fmla="*/ 14 w 422"/>
                <a:gd name="T55" fmla="*/ 569 h 581"/>
                <a:gd name="T56" fmla="*/ 8 w 422"/>
                <a:gd name="T57" fmla="*/ 561 h 581"/>
                <a:gd name="T58" fmla="*/ 3 w 422"/>
                <a:gd name="T59" fmla="*/ 542 h 581"/>
                <a:gd name="T60" fmla="*/ 0 w 422"/>
                <a:gd name="T61" fmla="*/ 523 h 581"/>
                <a:gd name="T62" fmla="*/ 0 w 422"/>
                <a:gd name="T63" fmla="*/ 502 h 581"/>
                <a:gd name="T64" fmla="*/ 3 w 422"/>
                <a:gd name="T65" fmla="*/ 480 h 581"/>
                <a:gd name="T66" fmla="*/ 8 w 422"/>
                <a:gd name="T67" fmla="*/ 456 h 581"/>
                <a:gd name="T68" fmla="*/ 27 w 422"/>
                <a:gd name="T69" fmla="*/ 402 h 581"/>
                <a:gd name="T70" fmla="*/ 35 w 422"/>
                <a:gd name="T71" fmla="*/ 375 h 581"/>
                <a:gd name="T72" fmla="*/ 41 w 422"/>
                <a:gd name="T73" fmla="*/ 359 h 581"/>
                <a:gd name="T74" fmla="*/ 46 w 422"/>
                <a:gd name="T75" fmla="*/ 329 h 581"/>
                <a:gd name="T76" fmla="*/ 51 w 422"/>
                <a:gd name="T77" fmla="*/ 307 h 581"/>
                <a:gd name="T78" fmla="*/ 62 w 422"/>
                <a:gd name="T79" fmla="*/ 278 h 581"/>
                <a:gd name="T80" fmla="*/ 78 w 422"/>
                <a:gd name="T81" fmla="*/ 248 h 581"/>
                <a:gd name="T82" fmla="*/ 97 w 422"/>
                <a:gd name="T83" fmla="*/ 219 h 581"/>
                <a:gd name="T84" fmla="*/ 127 w 422"/>
                <a:gd name="T85" fmla="*/ 181 h 581"/>
                <a:gd name="T86" fmla="*/ 156 w 422"/>
                <a:gd name="T87" fmla="*/ 146 h 581"/>
                <a:gd name="T88" fmla="*/ 191 w 422"/>
                <a:gd name="T89" fmla="*/ 116 h 581"/>
                <a:gd name="T90" fmla="*/ 218 w 422"/>
                <a:gd name="T91" fmla="*/ 94 h 581"/>
                <a:gd name="T92" fmla="*/ 235 w 422"/>
                <a:gd name="T93" fmla="*/ 84 h 581"/>
                <a:gd name="T94" fmla="*/ 254 w 422"/>
                <a:gd name="T95" fmla="*/ 76 h 581"/>
                <a:gd name="T96" fmla="*/ 294 w 422"/>
                <a:gd name="T97" fmla="*/ 40 h 581"/>
                <a:gd name="T98" fmla="*/ 332 w 422"/>
                <a:gd name="T99" fmla="*/ 13 h 581"/>
                <a:gd name="T100" fmla="*/ 353 w 422"/>
                <a:gd name="T101" fmla="*/ 3 h 581"/>
                <a:gd name="T102" fmla="*/ 370 w 422"/>
                <a:gd name="T103" fmla="*/ 3 h 581"/>
                <a:gd name="T104" fmla="*/ 394 w 422"/>
                <a:gd name="T105" fmla="*/ 3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22" h="581">
                  <a:moveTo>
                    <a:pt x="405" y="8"/>
                  </a:moveTo>
                  <a:lnTo>
                    <a:pt x="407" y="11"/>
                  </a:lnTo>
                  <a:lnTo>
                    <a:pt x="410" y="13"/>
                  </a:lnTo>
                  <a:lnTo>
                    <a:pt x="413" y="22"/>
                  </a:lnTo>
                  <a:lnTo>
                    <a:pt x="416" y="24"/>
                  </a:lnTo>
                  <a:lnTo>
                    <a:pt x="418" y="32"/>
                  </a:lnTo>
                  <a:lnTo>
                    <a:pt x="421" y="40"/>
                  </a:lnTo>
                  <a:lnTo>
                    <a:pt x="421" y="46"/>
                  </a:lnTo>
                  <a:lnTo>
                    <a:pt x="421" y="57"/>
                  </a:lnTo>
                  <a:lnTo>
                    <a:pt x="421" y="65"/>
                  </a:lnTo>
                  <a:lnTo>
                    <a:pt x="421" y="73"/>
                  </a:lnTo>
                  <a:lnTo>
                    <a:pt x="421" y="92"/>
                  </a:lnTo>
                  <a:lnTo>
                    <a:pt x="421" y="103"/>
                  </a:lnTo>
                  <a:lnTo>
                    <a:pt x="421" y="113"/>
                  </a:lnTo>
                  <a:lnTo>
                    <a:pt x="416" y="132"/>
                  </a:lnTo>
                  <a:lnTo>
                    <a:pt x="413" y="154"/>
                  </a:lnTo>
                  <a:lnTo>
                    <a:pt x="410" y="175"/>
                  </a:lnTo>
                  <a:lnTo>
                    <a:pt x="407" y="194"/>
                  </a:lnTo>
                  <a:lnTo>
                    <a:pt x="402" y="213"/>
                  </a:lnTo>
                  <a:lnTo>
                    <a:pt x="399" y="229"/>
                  </a:lnTo>
                  <a:lnTo>
                    <a:pt x="394" y="240"/>
                  </a:lnTo>
                  <a:lnTo>
                    <a:pt x="391" y="251"/>
                  </a:lnTo>
                  <a:lnTo>
                    <a:pt x="389" y="253"/>
                  </a:lnTo>
                  <a:lnTo>
                    <a:pt x="389" y="259"/>
                  </a:lnTo>
                  <a:lnTo>
                    <a:pt x="383" y="267"/>
                  </a:lnTo>
                  <a:lnTo>
                    <a:pt x="375" y="278"/>
                  </a:lnTo>
                  <a:lnTo>
                    <a:pt x="372" y="288"/>
                  </a:lnTo>
                  <a:lnTo>
                    <a:pt x="364" y="297"/>
                  </a:lnTo>
                  <a:lnTo>
                    <a:pt x="353" y="315"/>
                  </a:lnTo>
                  <a:lnTo>
                    <a:pt x="343" y="329"/>
                  </a:lnTo>
                  <a:lnTo>
                    <a:pt x="316" y="361"/>
                  </a:lnTo>
                  <a:lnTo>
                    <a:pt x="305" y="378"/>
                  </a:lnTo>
                  <a:lnTo>
                    <a:pt x="291" y="394"/>
                  </a:lnTo>
                  <a:lnTo>
                    <a:pt x="289" y="396"/>
                  </a:lnTo>
                  <a:lnTo>
                    <a:pt x="289" y="399"/>
                  </a:lnTo>
                  <a:lnTo>
                    <a:pt x="283" y="405"/>
                  </a:lnTo>
                  <a:lnTo>
                    <a:pt x="281" y="413"/>
                  </a:lnTo>
                  <a:lnTo>
                    <a:pt x="278" y="418"/>
                  </a:lnTo>
                  <a:lnTo>
                    <a:pt x="272" y="423"/>
                  </a:lnTo>
                  <a:lnTo>
                    <a:pt x="270" y="434"/>
                  </a:lnTo>
                  <a:lnTo>
                    <a:pt x="264" y="445"/>
                  </a:lnTo>
                  <a:lnTo>
                    <a:pt x="259" y="453"/>
                  </a:lnTo>
                  <a:lnTo>
                    <a:pt x="256" y="461"/>
                  </a:lnTo>
                  <a:lnTo>
                    <a:pt x="254" y="464"/>
                  </a:lnTo>
                  <a:lnTo>
                    <a:pt x="251" y="469"/>
                  </a:lnTo>
                  <a:lnTo>
                    <a:pt x="248" y="469"/>
                  </a:lnTo>
                  <a:lnTo>
                    <a:pt x="245" y="475"/>
                  </a:lnTo>
                  <a:lnTo>
                    <a:pt x="245" y="477"/>
                  </a:lnTo>
                  <a:lnTo>
                    <a:pt x="243" y="480"/>
                  </a:lnTo>
                  <a:lnTo>
                    <a:pt x="240" y="483"/>
                  </a:lnTo>
                  <a:lnTo>
                    <a:pt x="237" y="486"/>
                  </a:lnTo>
                  <a:lnTo>
                    <a:pt x="235" y="488"/>
                  </a:lnTo>
                  <a:lnTo>
                    <a:pt x="232" y="491"/>
                  </a:lnTo>
                  <a:lnTo>
                    <a:pt x="229" y="491"/>
                  </a:lnTo>
                  <a:lnTo>
                    <a:pt x="226" y="494"/>
                  </a:lnTo>
                  <a:lnTo>
                    <a:pt x="224" y="496"/>
                  </a:lnTo>
                  <a:lnTo>
                    <a:pt x="221" y="499"/>
                  </a:lnTo>
                  <a:lnTo>
                    <a:pt x="218" y="499"/>
                  </a:lnTo>
                  <a:lnTo>
                    <a:pt x="213" y="502"/>
                  </a:lnTo>
                  <a:lnTo>
                    <a:pt x="208" y="502"/>
                  </a:lnTo>
                  <a:lnTo>
                    <a:pt x="205" y="504"/>
                  </a:lnTo>
                  <a:lnTo>
                    <a:pt x="202" y="504"/>
                  </a:lnTo>
                  <a:lnTo>
                    <a:pt x="197" y="507"/>
                  </a:lnTo>
                  <a:lnTo>
                    <a:pt x="186" y="513"/>
                  </a:lnTo>
                  <a:lnTo>
                    <a:pt x="172" y="513"/>
                  </a:lnTo>
                  <a:lnTo>
                    <a:pt x="162" y="515"/>
                  </a:lnTo>
                  <a:lnTo>
                    <a:pt x="156" y="518"/>
                  </a:lnTo>
                  <a:lnTo>
                    <a:pt x="148" y="521"/>
                  </a:lnTo>
                  <a:lnTo>
                    <a:pt x="145" y="523"/>
                  </a:lnTo>
                  <a:lnTo>
                    <a:pt x="137" y="523"/>
                  </a:lnTo>
                  <a:lnTo>
                    <a:pt x="135" y="523"/>
                  </a:lnTo>
                  <a:lnTo>
                    <a:pt x="129" y="526"/>
                  </a:lnTo>
                  <a:lnTo>
                    <a:pt x="129" y="529"/>
                  </a:lnTo>
                  <a:lnTo>
                    <a:pt x="127" y="531"/>
                  </a:lnTo>
                  <a:lnTo>
                    <a:pt x="124" y="534"/>
                  </a:lnTo>
                  <a:lnTo>
                    <a:pt x="121" y="534"/>
                  </a:lnTo>
                  <a:lnTo>
                    <a:pt x="116" y="537"/>
                  </a:lnTo>
                  <a:lnTo>
                    <a:pt x="110" y="545"/>
                  </a:lnTo>
                  <a:lnTo>
                    <a:pt x="108" y="545"/>
                  </a:lnTo>
                  <a:lnTo>
                    <a:pt x="105" y="548"/>
                  </a:lnTo>
                  <a:lnTo>
                    <a:pt x="102" y="550"/>
                  </a:lnTo>
                  <a:lnTo>
                    <a:pt x="100" y="553"/>
                  </a:lnTo>
                  <a:lnTo>
                    <a:pt x="97" y="556"/>
                  </a:lnTo>
                  <a:lnTo>
                    <a:pt x="95" y="556"/>
                  </a:lnTo>
                  <a:lnTo>
                    <a:pt x="92" y="556"/>
                  </a:lnTo>
                  <a:lnTo>
                    <a:pt x="86" y="556"/>
                  </a:lnTo>
                  <a:lnTo>
                    <a:pt x="84" y="558"/>
                  </a:lnTo>
                  <a:lnTo>
                    <a:pt x="81" y="558"/>
                  </a:lnTo>
                  <a:lnTo>
                    <a:pt x="78" y="558"/>
                  </a:lnTo>
                  <a:lnTo>
                    <a:pt x="76" y="561"/>
                  </a:lnTo>
                  <a:lnTo>
                    <a:pt x="76" y="567"/>
                  </a:lnTo>
                  <a:lnTo>
                    <a:pt x="73" y="567"/>
                  </a:lnTo>
                  <a:lnTo>
                    <a:pt x="73" y="569"/>
                  </a:lnTo>
                  <a:lnTo>
                    <a:pt x="73" y="572"/>
                  </a:lnTo>
                  <a:lnTo>
                    <a:pt x="70" y="572"/>
                  </a:lnTo>
                  <a:lnTo>
                    <a:pt x="68" y="575"/>
                  </a:lnTo>
                  <a:lnTo>
                    <a:pt x="62" y="577"/>
                  </a:lnTo>
                  <a:lnTo>
                    <a:pt x="59" y="577"/>
                  </a:lnTo>
                  <a:lnTo>
                    <a:pt x="57" y="577"/>
                  </a:lnTo>
                  <a:lnTo>
                    <a:pt x="51" y="580"/>
                  </a:lnTo>
                  <a:lnTo>
                    <a:pt x="49" y="580"/>
                  </a:lnTo>
                  <a:lnTo>
                    <a:pt x="43" y="580"/>
                  </a:lnTo>
                  <a:lnTo>
                    <a:pt x="41" y="580"/>
                  </a:lnTo>
                  <a:lnTo>
                    <a:pt x="35" y="580"/>
                  </a:lnTo>
                  <a:lnTo>
                    <a:pt x="32" y="577"/>
                  </a:lnTo>
                  <a:lnTo>
                    <a:pt x="30" y="577"/>
                  </a:lnTo>
                  <a:lnTo>
                    <a:pt x="27" y="577"/>
                  </a:lnTo>
                  <a:lnTo>
                    <a:pt x="24" y="577"/>
                  </a:lnTo>
                  <a:lnTo>
                    <a:pt x="22" y="575"/>
                  </a:lnTo>
                  <a:lnTo>
                    <a:pt x="19" y="575"/>
                  </a:lnTo>
                  <a:lnTo>
                    <a:pt x="16" y="572"/>
                  </a:lnTo>
                  <a:lnTo>
                    <a:pt x="14" y="569"/>
                  </a:lnTo>
                  <a:lnTo>
                    <a:pt x="14" y="567"/>
                  </a:lnTo>
                  <a:lnTo>
                    <a:pt x="11" y="567"/>
                  </a:lnTo>
                  <a:lnTo>
                    <a:pt x="8" y="564"/>
                  </a:lnTo>
                  <a:lnTo>
                    <a:pt x="8" y="561"/>
                  </a:lnTo>
                  <a:lnTo>
                    <a:pt x="8" y="558"/>
                  </a:lnTo>
                  <a:lnTo>
                    <a:pt x="8" y="556"/>
                  </a:lnTo>
                  <a:lnTo>
                    <a:pt x="5" y="548"/>
                  </a:lnTo>
                  <a:lnTo>
                    <a:pt x="3" y="542"/>
                  </a:lnTo>
                  <a:lnTo>
                    <a:pt x="0" y="534"/>
                  </a:lnTo>
                  <a:lnTo>
                    <a:pt x="0" y="531"/>
                  </a:lnTo>
                  <a:lnTo>
                    <a:pt x="0" y="526"/>
                  </a:lnTo>
                  <a:lnTo>
                    <a:pt x="0" y="523"/>
                  </a:lnTo>
                  <a:lnTo>
                    <a:pt x="0" y="521"/>
                  </a:lnTo>
                  <a:lnTo>
                    <a:pt x="0" y="513"/>
                  </a:lnTo>
                  <a:lnTo>
                    <a:pt x="0" y="507"/>
                  </a:lnTo>
                  <a:lnTo>
                    <a:pt x="0" y="502"/>
                  </a:lnTo>
                  <a:lnTo>
                    <a:pt x="0" y="496"/>
                  </a:lnTo>
                  <a:lnTo>
                    <a:pt x="0" y="494"/>
                  </a:lnTo>
                  <a:lnTo>
                    <a:pt x="3" y="488"/>
                  </a:lnTo>
                  <a:lnTo>
                    <a:pt x="3" y="480"/>
                  </a:lnTo>
                  <a:lnTo>
                    <a:pt x="5" y="475"/>
                  </a:lnTo>
                  <a:lnTo>
                    <a:pt x="5" y="469"/>
                  </a:lnTo>
                  <a:lnTo>
                    <a:pt x="8" y="461"/>
                  </a:lnTo>
                  <a:lnTo>
                    <a:pt x="8" y="456"/>
                  </a:lnTo>
                  <a:lnTo>
                    <a:pt x="11" y="448"/>
                  </a:lnTo>
                  <a:lnTo>
                    <a:pt x="14" y="437"/>
                  </a:lnTo>
                  <a:lnTo>
                    <a:pt x="19" y="423"/>
                  </a:lnTo>
                  <a:lnTo>
                    <a:pt x="27" y="402"/>
                  </a:lnTo>
                  <a:lnTo>
                    <a:pt x="30" y="391"/>
                  </a:lnTo>
                  <a:lnTo>
                    <a:pt x="32" y="386"/>
                  </a:lnTo>
                  <a:lnTo>
                    <a:pt x="35" y="380"/>
                  </a:lnTo>
                  <a:lnTo>
                    <a:pt x="35" y="375"/>
                  </a:lnTo>
                  <a:lnTo>
                    <a:pt x="38" y="369"/>
                  </a:lnTo>
                  <a:lnTo>
                    <a:pt x="38" y="367"/>
                  </a:lnTo>
                  <a:lnTo>
                    <a:pt x="38" y="364"/>
                  </a:lnTo>
                  <a:lnTo>
                    <a:pt x="41" y="359"/>
                  </a:lnTo>
                  <a:lnTo>
                    <a:pt x="41" y="353"/>
                  </a:lnTo>
                  <a:lnTo>
                    <a:pt x="41" y="348"/>
                  </a:lnTo>
                  <a:lnTo>
                    <a:pt x="41" y="337"/>
                  </a:lnTo>
                  <a:lnTo>
                    <a:pt x="46" y="329"/>
                  </a:lnTo>
                  <a:lnTo>
                    <a:pt x="46" y="324"/>
                  </a:lnTo>
                  <a:lnTo>
                    <a:pt x="49" y="318"/>
                  </a:lnTo>
                  <a:lnTo>
                    <a:pt x="51" y="315"/>
                  </a:lnTo>
                  <a:lnTo>
                    <a:pt x="51" y="307"/>
                  </a:lnTo>
                  <a:lnTo>
                    <a:pt x="51" y="305"/>
                  </a:lnTo>
                  <a:lnTo>
                    <a:pt x="54" y="299"/>
                  </a:lnTo>
                  <a:lnTo>
                    <a:pt x="59" y="288"/>
                  </a:lnTo>
                  <a:lnTo>
                    <a:pt x="62" y="278"/>
                  </a:lnTo>
                  <a:lnTo>
                    <a:pt x="65" y="272"/>
                  </a:lnTo>
                  <a:lnTo>
                    <a:pt x="68" y="270"/>
                  </a:lnTo>
                  <a:lnTo>
                    <a:pt x="73" y="259"/>
                  </a:lnTo>
                  <a:lnTo>
                    <a:pt x="78" y="248"/>
                  </a:lnTo>
                  <a:lnTo>
                    <a:pt x="81" y="243"/>
                  </a:lnTo>
                  <a:lnTo>
                    <a:pt x="84" y="240"/>
                  </a:lnTo>
                  <a:lnTo>
                    <a:pt x="92" y="229"/>
                  </a:lnTo>
                  <a:lnTo>
                    <a:pt x="97" y="219"/>
                  </a:lnTo>
                  <a:lnTo>
                    <a:pt x="105" y="208"/>
                  </a:lnTo>
                  <a:lnTo>
                    <a:pt x="110" y="200"/>
                  </a:lnTo>
                  <a:lnTo>
                    <a:pt x="116" y="189"/>
                  </a:lnTo>
                  <a:lnTo>
                    <a:pt x="127" y="181"/>
                  </a:lnTo>
                  <a:lnTo>
                    <a:pt x="132" y="173"/>
                  </a:lnTo>
                  <a:lnTo>
                    <a:pt x="140" y="165"/>
                  </a:lnTo>
                  <a:lnTo>
                    <a:pt x="148" y="154"/>
                  </a:lnTo>
                  <a:lnTo>
                    <a:pt x="156" y="146"/>
                  </a:lnTo>
                  <a:lnTo>
                    <a:pt x="164" y="138"/>
                  </a:lnTo>
                  <a:lnTo>
                    <a:pt x="172" y="130"/>
                  </a:lnTo>
                  <a:lnTo>
                    <a:pt x="181" y="121"/>
                  </a:lnTo>
                  <a:lnTo>
                    <a:pt x="191" y="116"/>
                  </a:lnTo>
                  <a:lnTo>
                    <a:pt x="194" y="111"/>
                  </a:lnTo>
                  <a:lnTo>
                    <a:pt x="199" y="108"/>
                  </a:lnTo>
                  <a:lnTo>
                    <a:pt x="210" y="100"/>
                  </a:lnTo>
                  <a:lnTo>
                    <a:pt x="218" y="94"/>
                  </a:lnTo>
                  <a:lnTo>
                    <a:pt x="224" y="92"/>
                  </a:lnTo>
                  <a:lnTo>
                    <a:pt x="226" y="89"/>
                  </a:lnTo>
                  <a:lnTo>
                    <a:pt x="232" y="89"/>
                  </a:lnTo>
                  <a:lnTo>
                    <a:pt x="235" y="84"/>
                  </a:lnTo>
                  <a:lnTo>
                    <a:pt x="243" y="81"/>
                  </a:lnTo>
                  <a:lnTo>
                    <a:pt x="245" y="78"/>
                  </a:lnTo>
                  <a:lnTo>
                    <a:pt x="248" y="78"/>
                  </a:lnTo>
                  <a:lnTo>
                    <a:pt x="254" y="76"/>
                  </a:lnTo>
                  <a:lnTo>
                    <a:pt x="259" y="70"/>
                  </a:lnTo>
                  <a:lnTo>
                    <a:pt x="267" y="65"/>
                  </a:lnTo>
                  <a:lnTo>
                    <a:pt x="275" y="57"/>
                  </a:lnTo>
                  <a:lnTo>
                    <a:pt x="294" y="40"/>
                  </a:lnTo>
                  <a:lnTo>
                    <a:pt x="302" y="35"/>
                  </a:lnTo>
                  <a:lnTo>
                    <a:pt x="313" y="24"/>
                  </a:lnTo>
                  <a:lnTo>
                    <a:pt x="324" y="19"/>
                  </a:lnTo>
                  <a:lnTo>
                    <a:pt x="332" y="13"/>
                  </a:lnTo>
                  <a:lnTo>
                    <a:pt x="337" y="13"/>
                  </a:lnTo>
                  <a:lnTo>
                    <a:pt x="343" y="8"/>
                  </a:lnTo>
                  <a:lnTo>
                    <a:pt x="348" y="5"/>
                  </a:lnTo>
                  <a:lnTo>
                    <a:pt x="353" y="3"/>
                  </a:lnTo>
                  <a:lnTo>
                    <a:pt x="359" y="3"/>
                  </a:lnTo>
                  <a:lnTo>
                    <a:pt x="362" y="3"/>
                  </a:lnTo>
                  <a:lnTo>
                    <a:pt x="364" y="3"/>
                  </a:lnTo>
                  <a:lnTo>
                    <a:pt x="370" y="3"/>
                  </a:lnTo>
                  <a:lnTo>
                    <a:pt x="375" y="0"/>
                  </a:lnTo>
                  <a:lnTo>
                    <a:pt x="383" y="3"/>
                  </a:lnTo>
                  <a:lnTo>
                    <a:pt x="386" y="3"/>
                  </a:lnTo>
                  <a:lnTo>
                    <a:pt x="394" y="3"/>
                  </a:lnTo>
                  <a:lnTo>
                    <a:pt x="399" y="5"/>
                  </a:lnTo>
                  <a:lnTo>
                    <a:pt x="402" y="5"/>
                  </a:lnTo>
                  <a:lnTo>
                    <a:pt x="405" y="8"/>
                  </a:lnTo>
                </a:path>
              </a:pathLst>
            </a:custGeom>
            <a:solidFill>
              <a:schemeClr val="bg2"/>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0252" name="Freeform 12">
              <a:extLst>
                <a:ext uri="{FF2B5EF4-FFF2-40B4-BE49-F238E27FC236}">
                  <a16:creationId xmlns:a16="http://schemas.microsoft.com/office/drawing/2014/main" id="{E2639BB6-C607-012A-EC85-BDE91AD813BB}"/>
                </a:ext>
              </a:extLst>
            </p:cNvPr>
            <p:cNvSpPr>
              <a:spLocks/>
            </p:cNvSpPr>
            <p:nvPr/>
          </p:nvSpPr>
          <p:spPr bwMode="auto">
            <a:xfrm>
              <a:off x="3560" y="2464"/>
              <a:ext cx="597" cy="681"/>
            </a:xfrm>
            <a:custGeom>
              <a:avLst/>
              <a:gdLst>
                <a:gd name="T0" fmla="*/ 24 w 597"/>
                <a:gd name="T1" fmla="*/ 597 h 681"/>
                <a:gd name="T2" fmla="*/ 43 w 597"/>
                <a:gd name="T3" fmla="*/ 621 h 681"/>
                <a:gd name="T4" fmla="*/ 59 w 597"/>
                <a:gd name="T5" fmla="*/ 637 h 681"/>
                <a:gd name="T6" fmla="*/ 75 w 597"/>
                <a:gd name="T7" fmla="*/ 648 h 681"/>
                <a:gd name="T8" fmla="*/ 86 w 597"/>
                <a:gd name="T9" fmla="*/ 656 h 681"/>
                <a:gd name="T10" fmla="*/ 99 w 597"/>
                <a:gd name="T11" fmla="*/ 664 h 681"/>
                <a:gd name="T12" fmla="*/ 110 w 597"/>
                <a:gd name="T13" fmla="*/ 669 h 681"/>
                <a:gd name="T14" fmla="*/ 123 w 597"/>
                <a:gd name="T15" fmla="*/ 672 h 681"/>
                <a:gd name="T16" fmla="*/ 142 w 597"/>
                <a:gd name="T17" fmla="*/ 677 h 681"/>
                <a:gd name="T18" fmla="*/ 158 w 597"/>
                <a:gd name="T19" fmla="*/ 680 h 681"/>
                <a:gd name="T20" fmla="*/ 177 w 597"/>
                <a:gd name="T21" fmla="*/ 680 h 681"/>
                <a:gd name="T22" fmla="*/ 196 w 597"/>
                <a:gd name="T23" fmla="*/ 680 h 681"/>
                <a:gd name="T24" fmla="*/ 225 w 597"/>
                <a:gd name="T25" fmla="*/ 675 h 681"/>
                <a:gd name="T26" fmla="*/ 279 w 597"/>
                <a:gd name="T27" fmla="*/ 664 h 681"/>
                <a:gd name="T28" fmla="*/ 330 w 597"/>
                <a:gd name="T29" fmla="*/ 653 h 681"/>
                <a:gd name="T30" fmla="*/ 378 w 597"/>
                <a:gd name="T31" fmla="*/ 640 h 681"/>
                <a:gd name="T32" fmla="*/ 421 w 597"/>
                <a:gd name="T33" fmla="*/ 626 h 681"/>
                <a:gd name="T34" fmla="*/ 454 w 597"/>
                <a:gd name="T35" fmla="*/ 610 h 681"/>
                <a:gd name="T36" fmla="*/ 489 w 597"/>
                <a:gd name="T37" fmla="*/ 594 h 681"/>
                <a:gd name="T38" fmla="*/ 516 w 597"/>
                <a:gd name="T39" fmla="*/ 575 h 681"/>
                <a:gd name="T40" fmla="*/ 536 w 597"/>
                <a:gd name="T41" fmla="*/ 548 h 681"/>
                <a:gd name="T42" fmla="*/ 552 w 597"/>
                <a:gd name="T43" fmla="*/ 526 h 681"/>
                <a:gd name="T44" fmla="*/ 561 w 597"/>
                <a:gd name="T45" fmla="*/ 508 h 681"/>
                <a:gd name="T46" fmla="*/ 566 w 597"/>
                <a:gd name="T47" fmla="*/ 484 h 681"/>
                <a:gd name="T48" fmla="*/ 583 w 597"/>
                <a:gd name="T49" fmla="*/ 438 h 681"/>
                <a:gd name="T50" fmla="*/ 591 w 597"/>
                <a:gd name="T51" fmla="*/ 411 h 681"/>
                <a:gd name="T52" fmla="*/ 593 w 597"/>
                <a:gd name="T53" fmla="*/ 376 h 681"/>
                <a:gd name="T54" fmla="*/ 596 w 597"/>
                <a:gd name="T55" fmla="*/ 341 h 681"/>
                <a:gd name="T56" fmla="*/ 596 w 597"/>
                <a:gd name="T57" fmla="*/ 282 h 681"/>
                <a:gd name="T58" fmla="*/ 593 w 597"/>
                <a:gd name="T59" fmla="*/ 250 h 681"/>
                <a:gd name="T60" fmla="*/ 583 w 597"/>
                <a:gd name="T61" fmla="*/ 215 h 681"/>
                <a:gd name="T62" fmla="*/ 564 w 597"/>
                <a:gd name="T63" fmla="*/ 183 h 681"/>
                <a:gd name="T64" fmla="*/ 545 w 597"/>
                <a:gd name="T65" fmla="*/ 145 h 681"/>
                <a:gd name="T66" fmla="*/ 523 w 597"/>
                <a:gd name="T67" fmla="*/ 110 h 681"/>
                <a:gd name="T68" fmla="*/ 497 w 597"/>
                <a:gd name="T69" fmla="*/ 78 h 681"/>
                <a:gd name="T70" fmla="*/ 470 w 597"/>
                <a:gd name="T71" fmla="*/ 48 h 681"/>
                <a:gd name="T72" fmla="*/ 451 w 597"/>
                <a:gd name="T73" fmla="*/ 32 h 681"/>
                <a:gd name="T74" fmla="*/ 421 w 597"/>
                <a:gd name="T75" fmla="*/ 13 h 681"/>
                <a:gd name="T76" fmla="*/ 403 w 597"/>
                <a:gd name="T77" fmla="*/ 5 h 681"/>
                <a:gd name="T78" fmla="*/ 389 w 597"/>
                <a:gd name="T79" fmla="*/ 0 h 681"/>
                <a:gd name="T80" fmla="*/ 373 w 597"/>
                <a:gd name="T81" fmla="*/ 0 h 681"/>
                <a:gd name="T82" fmla="*/ 365 w 597"/>
                <a:gd name="T83" fmla="*/ 3 h 681"/>
                <a:gd name="T84" fmla="*/ 346 w 597"/>
                <a:gd name="T85" fmla="*/ 22 h 681"/>
                <a:gd name="T86" fmla="*/ 311 w 597"/>
                <a:gd name="T87" fmla="*/ 62 h 681"/>
                <a:gd name="T88" fmla="*/ 266 w 597"/>
                <a:gd name="T89" fmla="*/ 118 h 681"/>
                <a:gd name="T90" fmla="*/ 214 w 597"/>
                <a:gd name="T91" fmla="*/ 191 h 681"/>
                <a:gd name="T92" fmla="*/ 161 w 597"/>
                <a:gd name="T93" fmla="*/ 266 h 681"/>
                <a:gd name="T94" fmla="*/ 94 w 597"/>
                <a:gd name="T95" fmla="*/ 365 h 681"/>
                <a:gd name="T96" fmla="*/ 51 w 597"/>
                <a:gd name="T97" fmla="*/ 441 h 681"/>
                <a:gd name="T98" fmla="*/ 27 w 597"/>
                <a:gd name="T99" fmla="*/ 481 h 681"/>
                <a:gd name="T100" fmla="*/ 13 w 597"/>
                <a:gd name="T101" fmla="*/ 508 h 681"/>
                <a:gd name="T102" fmla="*/ 5 w 597"/>
                <a:gd name="T103" fmla="*/ 532 h 681"/>
                <a:gd name="T104" fmla="*/ 0 w 597"/>
                <a:gd name="T105" fmla="*/ 551 h 681"/>
                <a:gd name="T106" fmla="*/ 0 w 597"/>
                <a:gd name="T107" fmla="*/ 567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97" h="681">
                  <a:moveTo>
                    <a:pt x="3" y="572"/>
                  </a:moveTo>
                  <a:lnTo>
                    <a:pt x="3" y="572"/>
                  </a:lnTo>
                  <a:lnTo>
                    <a:pt x="24" y="597"/>
                  </a:lnTo>
                  <a:lnTo>
                    <a:pt x="35" y="610"/>
                  </a:lnTo>
                  <a:lnTo>
                    <a:pt x="40" y="615"/>
                  </a:lnTo>
                  <a:lnTo>
                    <a:pt x="43" y="621"/>
                  </a:lnTo>
                  <a:lnTo>
                    <a:pt x="51" y="626"/>
                  </a:lnTo>
                  <a:lnTo>
                    <a:pt x="54" y="632"/>
                  </a:lnTo>
                  <a:lnTo>
                    <a:pt x="59" y="637"/>
                  </a:lnTo>
                  <a:lnTo>
                    <a:pt x="64" y="640"/>
                  </a:lnTo>
                  <a:lnTo>
                    <a:pt x="70" y="645"/>
                  </a:lnTo>
                  <a:lnTo>
                    <a:pt x="75" y="648"/>
                  </a:lnTo>
                  <a:lnTo>
                    <a:pt x="77" y="650"/>
                  </a:lnTo>
                  <a:lnTo>
                    <a:pt x="80" y="653"/>
                  </a:lnTo>
                  <a:lnTo>
                    <a:pt x="86" y="656"/>
                  </a:lnTo>
                  <a:lnTo>
                    <a:pt x="91" y="658"/>
                  </a:lnTo>
                  <a:lnTo>
                    <a:pt x="96" y="661"/>
                  </a:lnTo>
                  <a:lnTo>
                    <a:pt x="99" y="664"/>
                  </a:lnTo>
                  <a:lnTo>
                    <a:pt x="104" y="667"/>
                  </a:lnTo>
                  <a:lnTo>
                    <a:pt x="107" y="667"/>
                  </a:lnTo>
                  <a:lnTo>
                    <a:pt x="110" y="669"/>
                  </a:lnTo>
                  <a:lnTo>
                    <a:pt x="118" y="669"/>
                  </a:lnTo>
                  <a:lnTo>
                    <a:pt x="120" y="672"/>
                  </a:lnTo>
                  <a:lnTo>
                    <a:pt x="123" y="672"/>
                  </a:lnTo>
                  <a:lnTo>
                    <a:pt x="131" y="675"/>
                  </a:lnTo>
                  <a:lnTo>
                    <a:pt x="139" y="677"/>
                  </a:lnTo>
                  <a:lnTo>
                    <a:pt x="142" y="677"/>
                  </a:lnTo>
                  <a:lnTo>
                    <a:pt x="147" y="677"/>
                  </a:lnTo>
                  <a:lnTo>
                    <a:pt x="153" y="680"/>
                  </a:lnTo>
                  <a:lnTo>
                    <a:pt x="158" y="680"/>
                  </a:lnTo>
                  <a:lnTo>
                    <a:pt x="161" y="680"/>
                  </a:lnTo>
                  <a:lnTo>
                    <a:pt x="172" y="680"/>
                  </a:lnTo>
                  <a:lnTo>
                    <a:pt x="177" y="680"/>
                  </a:lnTo>
                  <a:lnTo>
                    <a:pt x="182" y="680"/>
                  </a:lnTo>
                  <a:lnTo>
                    <a:pt x="193" y="680"/>
                  </a:lnTo>
                  <a:lnTo>
                    <a:pt x="196" y="680"/>
                  </a:lnTo>
                  <a:lnTo>
                    <a:pt x="201" y="677"/>
                  </a:lnTo>
                  <a:lnTo>
                    <a:pt x="214" y="677"/>
                  </a:lnTo>
                  <a:lnTo>
                    <a:pt x="225" y="675"/>
                  </a:lnTo>
                  <a:lnTo>
                    <a:pt x="236" y="672"/>
                  </a:lnTo>
                  <a:lnTo>
                    <a:pt x="266" y="669"/>
                  </a:lnTo>
                  <a:lnTo>
                    <a:pt x="279" y="664"/>
                  </a:lnTo>
                  <a:lnTo>
                    <a:pt x="295" y="661"/>
                  </a:lnTo>
                  <a:lnTo>
                    <a:pt x="311" y="658"/>
                  </a:lnTo>
                  <a:lnTo>
                    <a:pt x="330" y="653"/>
                  </a:lnTo>
                  <a:lnTo>
                    <a:pt x="343" y="648"/>
                  </a:lnTo>
                  <a:lnTo>
                    <a:pt x="362" y="645"/>
                  </a:lnTo>
                  <a:lnTo>
                    <a:pt x="378" y="640"/>
                  </a:lnTo>
                  <a:lnTo>
                    <a:pt x="394" y="634"/>
                  </a:lnTo>
                  <a:lnTo>
                    <a:pt x="408" y="629"/>
                  </a:lnTo>
                  <a:lnTo>
                    <a:pt x="421" y="626"/>
                  </a:lnTo>
                  <a:lnTo>
                    <a:pt x="432" y="618"/>
                  </a:lnTo>
                  <a:lnTo>
                    <a:pt x="443" y="613"/>
                  </a:lnTo>
                  <a:lnTo>
                    <a:pt x="454" y="610"/>
                  </a:lnTo>
                  <a:lnTo>
                    <a:pt x="459" y="605"/>
                  </a:lnTo>
                  <a:lnTo>
                    <a:pt x="475" y="599"/>
                  </a:lnTo>
                  <a:lnTo>
                    <a:pt x="489" y="594"/>
                  </a:lnTo>
                  <a:lnTo>
                    <a:pt x="497" y="589"/>
                  </a:lnTo>
                  <a:lnTo>
                    <a:pt x="505" y="586"/>
                  </a:lnTo>
                  <a:lnTo>
                    <a:pt x="516" y="575"/>
                  </a:lnTo>
                  <a:lnTo>
                    <a:pt x="522" y="567"/>
                  </a:lnTo>
                  <a:lnTo>
                    <a:pt x="529" y="559"/>
                  </a:lnTo>
                  <a:lnTo>
                    <a:pt x="536" y="548"/>
                  </a:lnTo>
                  <a:lnTo>
                    <a:pt x="540" y="540"/>
                  </a:lnTo>
                  <a:lnTo>
                    <a:pt x="547" y="532"/>
                  </a:lnTo>
                  <a:lnTo>
                    <a:pt x="552" y="526"/>
                  </a:lnTo>
                  <a:lnTo>
                    <a:pt x="554" y="518"/>
                  </a:lnTo>
                  <a:lnTo>
                    <a:pt x="556" y="513"/>
                  </a:lnTo>
                  <a:lnTo>
                    <a:pt x="561" y="508"/>
                  </a:lnTo>
                  <a:lnTo>
                    <a:pt x="561" y="502"/>
                  </a:lnTo>
                  <a:lnTo>
                    <a:pt x="561" y="500"/>
                  </a:lnTo>
                  <a:lnTo>
                    <a:pt x="566" y="484"/>
                  </a:lnTo>
                  <a:lnTo>
                    <a:pt x="572" y="468"/>
                  </a:lnTo>
                  <a:lnTo>
                    <a:pt x="580" y="451"/>
                  </a:lnTo>
                  <a:lnTo>
                    <a:pt x="583" y="438"/>
                  </a:lnTo>
                  <a:lnTo>
                    <a:pt x="585" y="424"/>
                  </a:lnTo>
                  <a:lnTo>
                    <a:pt x="588" y="419"/>
                  </a:lnTo>
                  <a:lnTo>
                    <a:pt x="591" y="411"/>
                  </a:lnTo>
                  <a:lnTo>
                    <a:pt x="593" y="398"/>
                  </a:lnTo>
                  <a:lnTo>
                    <a:pt x="593" y="387"/>
                  </a:lnTo>
                  <a:lnTo>
                    <a:pt x="593" y="376"/>
                  </a:lnTo>
                  <a:lnTo>
                    <a:pt x="596" y="365"/>
                  </a:lnTo>
                  <a:lnTo>
                    <a:pt x="596" y="352"/>
                  </a:lnTo>
                  <a:lnTo>
                    <a:pt x="596" y="341"/>
                  </a:lnTo>
                  <a:lnTo>
                    <a:pt x="596" y="317"/>
                  </a:lnTo>
                  <a:lnTo>
                    <a:pt x="596" y="290"/>
                  </a:lnTo>
                  <a:lnTo>
                    <a:pt x="596" y="282"/>
                  </a:lnTo>
                  <a:lnTo>
                    <a:pt x="596" y="271"/>
                  </a:lnTo>
                  <a:lnTo>
                    <a:pt x="593" y="260"/>
                  </a:lnTo>
                  <a:lnTo>
                    <a:pt x="593" y="250"/>
                  </a:lnTo>
                  <a:lnTo>
                    <a:pt x="588" y="239"/>
                  </a:lnTo>
                  <a:lnTo>
                    <a:pt x="585" y="228"/>
                  </a:lnTo>
                  <a:lnTo>
                    <a:pt x="583" y="215"/>
                  </a:lnTo>
                  <a:lnTo>
                    <a:pt x="577" y="204"/>
                  </a:lnTo>
                  <a:lnTo>
                    <a:pt x="572" y="194"/>
                  </a:lnTo>
                  <a:lnTo>
                    <a:pt x="564" y="183"/>
                  </a:lnTo>
                  <a:lnTo>
                    <a:pt x="561" y="169"/>
                  </a:lnTo>
                  <a:lnTo>
                    <a:pt x="553" y="156"/>
                  </a:lnTo>
                  <a:lnTo>
                    <a:pt x="545" y="145"/>
                  </a:lnTo>
                  <a:lnTo>
                    <a:pt x="540" y="132"/>
                  </a:lnTo>
                  <a:lnTo>
                    <a:pt x="529" y="121"/>
                  </a:lnTo>
                  <a:lnTo>
                    <a:pt x="523" y="110"/>
                  </a:lnTo>
                  <a:lnTo>
                    <a:pt x="515" y="97"/>
                  </a:lnTo>
                  <a:lnTo>
                    <a:pt x="507" y="86"/>
                  </a:lnTo>
                  <a:lnTo>
                    <a:pt x="497" y="78"/>
                  </a:lnTo>
                  <a:lnTo>
                    <a:pt x="489" y="67"/>
                  </a:lnTo>
                  <a:lnTo>
                    <a:pt x="478" y="56"/>
                  </a:lnTo>
                  <a:lnTo>
                    <a:pt x="470" y="48"/>
                  </a:lnTo>
                  <a:lnTo>
                    <a:pt x="462" y="40"/>
                  </a:lnTo>
                  <a:lnTo>
                    <a:pt x="454" y="35"/>
                  </a:lnTo>
                  <a:lnTo>
                    <a:pt x="451" y="32"/>
                  </a:lnTo>
                  <a:lnTo>
                    <a:pt x="443" y="24"/>
                  </a:lnTo>
                  <a:lnTo>
                    <a:pt x="432" y="19"/>
                  </a:lnTo>
                  <a:lnTo>
                    <a:pt x="421" y="13"/>
                  </a:lnTo>
                  <a:lnTo>
                    <a:pt x="416" y="11"/>
                  </a:lnTo>
                  <a:lnTo>
                    <a:pt x="411" y="8"/>
                  </a:lnTo>
                  <a:lnTo>
                    <a:pt x="403" y="5"/>
                  </a:lnTo>
                  <a:lnTo>
                    <a:pt x="397" y="3"/>
                  </a:lnTo>
                  <a:lnTo>
                    <a:pt x="392" y="0"/>
                  </a:lnTo>
                  <a:lnTo>
                    <a:pt x="389" y="0"/>
                  </a:lnTo>
                  <a:lnTo>
                    <a:pt x="384" y="0"/>
                  </a:lnTo>
                  <a:lnTo>
                    <a:pt x="378" y="0"/>
                  </a:lnTo>
                  <a:lnTo>
                    <a:pt x="373" y="0"/>
                  </a:lnTo>
                  <a:lnTo>
                    <a:pt x="370" y="0"/>
                  </a:lnTo>
                  <a:lnTo>
                    <a:pt x="365" y="0"/>
                  </a:lnTo>
                  <a:lnTo>
                    <a:pt x="365" y="3"/>
                  </a:lnTo>
                  <a:lnTo>
                    <a:pt x="360" y="8"/>
                  </a:lnTo>
                  <a:lnTo>
                    <a:pt x="354" y="11"/>
                  </a:lnTo>
                  <a:lnTo>
                    <a:pt x="346" y="22"/>
                  </a:lnTo>
                  <a:lnTo>
                    <a:pt x="335" y="32"/>
                  </a:lnTo>
                  <a:lnTo>
                    <a:pt x="325" y="46"/>
                  </a:lnTo>
                  <a:lnTo>
                    <a:pt x="311" y="62"/>
                  </a:lnTo>
                  <a:lnTo>
                    <a:pt x="298" y="81"/>
                  </a:lnTo>
                  <a:lnTo>
                    <a:pt x="282" y="100"/>
                  </a:lnTo>
                  <a:lnTo>
                    <a:pt x="266" y="118"/>
                  </a:lnTo>
                  <a:lnTo>
                    <a:pt x="247" y="143"/>
                  </a:lnTo>
                  <a:lnTo>
                    <a:pt x="231" y="164"/>
                  </a:lnTo>
                  <a:lnTo>
                    <a:pt x="214" y="191"/>
                  </a:lnTo>
                  <a:lnTo>
                    <a:pt x="196" y="215"/>
                  </a:lnTo>
                  <a:lnTo>
                    <a:pt x="180" y="239"/>
                  </a:lnTo>
                  <a:lnTo>
                    <a:pt x="161" y="266"/>
                  </a:lnTo>
                  <a:lnTo>
                    <a:pt x="126" y="317"/>
                  </a:lnTo>
                  <a:lnTo>
                    <a:pt x="107" y="344"/>
                  </a:lnTo>
                  <a:lnTo>
                    <a:pt x="94" y="365"/>
                  </a:lnTo>
                  <a:lnTo>
                    <a:pt x="77" y="392"/>
                  </a:lnTo>
                  <a:lnTo>
                    <a:pt x="64" y="416"/>
                  </a:lnTo>
                  <a:lnTo>
                    <a:pt x="51" y="441"/>
                  </a:lnTo>
                  <a:lnTo>
                    <a:pt x="38" y="462"/>
                  </a:lnTo>
                  <a:lnTo>
                    <a:pt x="32" y="470"/>
                  </a:lnTo>
                  <a:lnTo>
                    <a:pt x="27" y="481"/>
                  </a:lnTo>
                  <a:lnTo>
                    <a:pt x="21" y="492"/>
                  </a:lnTo>
                  <a:lnTo>
                    <a:pt x="19" y="500"/>
                  </a:lnTo>
                  <a:lnTo>
                    <a:pt x="13" y="508"/>
                  </a:lnTo>
                  <a:lnTo>
                    <a:pt x="11" y="519"/>
                  </a:lnTo>
                  <a:lnTo>
                    <a:pt x="8" y="527"/>
                  </a:lnTo>
                  <a:lnTo>
                    <a:pt x="5" y="532"/>
                  </a:lnTo>
                  <a:lnTo>
                    <a:pt x="3" y="540"/>
                  </a:lnTo>
                  <a:lnTo>
                    <a:pt x="0" y="546"/>
                  </a:lnTo>
                  <a:lnTo>
                    <a:pt x="0" y="551"/>
                  </a:lnTo>
                  <a:lnTo>
                    <a:pt x="0" y="559"/>
                  </a:lnTo>
                  <a:lnTo>
                    <a:pt x="0" y="562"/>
                  </a:lnTo>
                  <a:lnTo>
                    <a:pt x="0" y="567"/>
                  </a:lnTo>
                  <a:lnTo>
                    <a:pt x="0" y="570"/>
                  </a:lnTo>
                  <a:lnTo>
                    <a:pt x="3" y="572"/>
                  </a:lnTo>
                </a:path>
              </a:pathLst>
            </a:custGeom>
            <a:solidFill>
              <a:srgbClr val="919191"/>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0253" name="Freeform 13">
              <a:extLst>
                <a:ext uri="{FF2B5EF4-FFF2-40B4-BE49-F238E27FC236}">
                  <a16:creationId xmlns:a16="http://schemas.microsoft.com/office/drawing/2014/main" id="{45DDB249-D641-A277-70B5-6C2061C3B437}"/>
                </a:ext>
              </a:extLst>
            </p:cNvPr>
            <p:cNvSpPr>
              <a:spLocks/>
            </p:cNvSpPr>
            <p:nvPr/>
          </p:nvSpPr>
          <p:spPr bwMode="auto">
            <a:xfrm>
              <a:off x="3551" y="2471"/>
              <a:ext cx="416" cy="573"/>
            </a:xfrm>
            <a:custGeom>
              <a:avLst/>
              <a:gdLst>
                <a:gd name="T0" fmla="*/ 404 w 416"/>
                <a:gd name="T1" fmla="*/ 13 h 573"/>
                <a:gd name="T2" fmla="*/ 415 w 416"/>
                <a:gd name="T3" fmla="*/ 40 h 573"/>
                <a:gd name="T4" fmla="*/ 415 w 416"/>
                <a:gd name="T5" fmla="*/ 72 h 573"/>
                <a:gd name="T6" fmla="*/ 410 w 416"/>
                <a:gd name="T7" fmla="*/ 130 h 573"/>
                <a:gd name="T8" fmla="*/ 396 w 416"/>
                <a:gd name="T9" fmla="*/ 210 h 573"/>
                <a:gd name="T10" fmla="*/ 383 w 416"/>
                <a:gd name="T11" fmla="*/ 250 h 573"/>
                <a:gd name="T12" fmla="*/ 367 w 416"/>
                <a:gd name="T13" fmla="*/ 284 h 573"/>
                <a:gd name="T14" fmla="*/ 311 w 416"/>
                <a:gd name="T15" fmla="*/ 356 h 573"/>
                <a:gd name="T16" fmla="*/ 285 w 416"/>
                <a:gd name="T17" fmla="*/ 394 h 573"/>
                <a:gd name="T18" fmla="*/ 269 w 416"/>
                <a:gd name="T19" fmla="*/ 418 h 573"/>
                <a:gd name="T20" fmla="*/ 253 w 416"/>
                <a:gd name="T21" fmla="*/ 455 h 573"/>
                <a:gd name="T22" fmla="*/ 242 w 416"/>
                <a:gd name="T23" fmla="*/ 468 h 573"/>
                <a:gd name="T24" fmla="*/ 234 w 416"/>
                <a:gd name="T25" fmla="*/ 479 h 573"/>
                <a:gd name="T26" fmla="*/ 223 w 416"/>
                <a:gd name="T27" fmla="*/ 487 h 573"/>
                <a:gd name="T28" fmla="*/ 210 w 416"/>
                <a:gd name="T29" fmla="*/ 495 h 573"/>
                <a:gd name="T30" fmla="*/ 194 w 416"/>
                <a:gd name="T31" fmla="*/ 500 h 573"/>
                <a:gd name="T32" fmla="*/ 154 w 416"/>
                <a:gd name="T33" fmla="*/ 511 h 573"/>
                <a:gd name="T34" fmla="*/ 133 w 416"/>
                <a:gd name="T35" fmla="*/ 516 h 573"/>
                <a:gd name="T36" fmla="*/ 122 w 416"/>
                <a:gd name="T37" fmla="*/ 527 h 573"/>
                <a:gd name="T38" fmla="*/ 106 w 416"/>
                <a:gd name="T39" fmla="*/ 537 h 573"/>
                <a:gd name="T40" fmla="*/ 95 w 416"/>
                <a:gd name="T41" fmla="*/ 548 h 573"/>
                <a:gd name="T42" fmla="*/ 83 w 416"/>
                <a:gd name="T43" fmla="*/ 551 h 573"/>
                <a:gd name="T44" fmla="*/ 75 w 416"/>
                <a:gd name="T45" fmla="*/ 559 h 573"/>
                <a:gd name="T46" fmla="*/ 69 w 416"/>
                <a:gd name="T47" fmla="*/ 564 h 573"/>
                <a:gd name="T48" fmla="*/ 56 w 416"/>
                <a:gd name="T49" fmla="*/ 569 h 573"/>
                <a:gd name="T50" fmla="*/ 40 w 416"/>
                <a:gd name="T51" fmla="*/ 572 h 573"/>
                <a:gd name="T52" fmla="*/ 27 w 416"/>
                <a:gd name="T53" fmla="*/ 569 h 573"/>
                <a:gd name="T54" fmla="*/ 16 w 416"/>
                <a:gd name="T55" fmla="*/ 564 h 573"/>
                <a:gd name="T56" fmla="*/ 8 w 416"/>
                <a:gd name="T57" fmla="*/ 556 h 573"/>
                <a:gd name="T58" fmla="*/ 5 w 416"/>
                <a:gd name="T59" fmla="*/ 540 h 573"/>
                <a:gd name="T60" fmla="*/ 0 w 416"/>
                <a:gd name="T61" fmla="*/ 519 h 573"/>
                <a:gd name="T62" fmla="*/ 0 w 416"/>
                <a:gd name="T63" fmla="*/ 500 h 573"/>
                <a:gd name="T64" fmla="*/ 3 w 416"/>
                <a:gd name="T65" fmla="*/ 481 h 573"/>
                <a:gd name="T66" fmla="*/ 8 w 416"/>
                <a:gd name="T67" fmla="*/ 455 h 573"/>
                <a:gd name="T68" fmla="*/ 19 w 416"/>
                <a:gd name="T69" fmla="*/ 418 h 573"/>
                <a:gd name="T70" fmla="*/ 35 w 416"/>
                <a:gd name="T71" fmla="*/ 375 h 573"/>
                <a:gd name="T72" fmla="*/ 37 w 416"/>
                <a:gd name="T73" fmla="*/ 359 h 573"/>
                <a:gd name="T74" fmla="*/ 40 w 416"/>
                <a:gd name="T75" fmla="*/ 332 h 573"/>
                <a:gd name="T76" fmla="*/ 51 w 416"/>
                <a:gd name="T77" fmla="*/ 311 h 573"/>
                <a:gd name="T78" fmla="*/ 59 w 416"/>
                <a:gd name="T79" fmla="*/ 284 h 573"/>
                <a:gd name="T80" fmla="*/ 72 w 416"/>
                <a:gd name="T81" fmla="*/ 255 h 573"/>
                <a:gd name="T82" fmla="*/ 91 w 416"/>
                <a:gd name="T83" fmla="*/ 226 h 573"/>
                <a:gd name="T84" fmla="*/ 114 w 416"/>
                <a:gd name="T85" fmla="*/ 186 h 573"/>
                <a:gd name="T86" fmla="*/ 146 w 416"/>
                <a:gd name="T87" fmla="*/ 152 h 573"/>
                <a:gd name="T88" fmla="*/ 178 w 416"/>
                <a:gd name="T89" fmla="*/ 120 h 573"/>
                <a:gd name="T90" fmla="*/ 207 w 416"/>
                <a:gd name="T91" fmla="*/ 99 h 573"/>
                <a:gd name="T92" fmla="*/ 229 w 416"/>
                <a:gd name="T93" fmla="*/ 88 h 573"/>
                <a:gd name="T94" fmla="*/ 245 w 416"/>
                <a:gd name="T95" fmla="*/ 77 h 573"/>
                <a:gd name="T96" fmla="*/ 271 w 416"/>
                <a:gd name="T97" fmla="*/ 56 h 573"/>
                <a:gd name="T98" fmla="*/ 319 w 416"/>
                <a:gd name="T99" fmla="*/ 19 h 573"/>
                <a:gd name="T100" fmla="*/ 343 w 416"/>
                <a:gd name="T101" fmla="*/ 5 h 573"/>
                <a:gd name="T102" fmla="*/ 359 w 416"/>
                <a:gd name="T103" fmla="*/ 3 h 573"/>
                <a:gd name="T104" fmla="*/ 380 w 416"/>
                <a:gd name="T105" fmla="*/ 3 h 573"/>
                <a:gd name="T106" fmla="*/ 399 w 416"/>
                <a:gd name="T107" fmla="*/ 8 h 5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16" h="573">
                  <a:moveTo>
                    <a:pt x="399" y="8"/>
                  </a:moveTo>
                  <a:lnTo>
                    <a:pt x="399" y="8"/>
                  </a:lnTo>
                  <a:lnTo>
                    <a:pt x="402" y="11"/>
                  </a:lnTo>
                  <a:lnTo>
                    <a:pt x="404" y="13"/>
                  </a:lnTo>
                  <a:lnTo>
                    <a:pt x="407" y="21"/>
                  </a:lnTo>
                  <a:lnTo>
                    <a:pt x="410" y="24"/>
                  </a:lnTo>
                  <a:lnTo>
                    <a:pt x="412" y="32"/>
                  </a:lnTo>
                  <a:lnTo>
                    <a:pt x="415" y="40"/>
                  </a:lnTo>
                  <a:lnTo>
                    <a:pt x="415" y="45"/>
                  </a:lnTo>
                  <a:lnTo>
                    <a:pt x="415" y="56"/>
                  </a:lnTo>
                  <a:lnTo>
                    <a:pt x="415" y="64"/>
                  </a:lnTo>
                  <a:lnTo>
                    <a:pt x="415" y="72"/>
                  </a:lnTo>
                  <a:lnTo>
                    <a:pt x="415" y="91"/>
                  </a:lnTo>
                  <a:lnTo>
                    <a:pt x="415" y="101"/>
                  </a:lnTo>
                  <a:lnTo>
                    <a:pt x="415" y="112"/>
                  </a:lnTo>
                  <a:lnTo>
                    <a:pt x="410" y="130"/>
                  </a:lnTo>
                  <a:lnTo>
                    <a:pt x="407" y="152"/>
                  </a:lnTo>
                  <a:lnTo>
                    <a:pt x="404" y="173"/>
                  </a:lnTo>
                  <a:lnTo>
                    <a:pt x="402" y="192"/>
                  </a:lnTo>
                  <a:lnTo>
                    <a:pt x="396" y="210"/>
                  </a:lnTo>
                  <a:lnTo>
                    <a:pt x="394" y="226"/>
                  </a:lnTo>
                  <a:lnTo>
                    <a:pt x="388" y="237"/>
                  </a:lnTo>
                  <a:lnTo>
                    <a:pt x="386" y="247"/>
                  </a:lnTo>
                  <a:lnTo>
                    <a:pt x="383" y="250"/>
                  </a:lnTo>
                  <a:lnTo>
                    <a:pt x="383" y="255"/>
                  </a:lnTo>
                  <a:lnTo>
                    <a:pt x="378" y="263"/>
                  </a:lnTo>
                  <a:lnTo>
                    <a:pt x="370" y="274"/>
                  </a:lnTo>
                  <a:lnTo>
                    <a:pt x="367" y="284"/>
                  </a:lnTo>
                  <a:lnTo>
                    <a:pt x="359" y="292"/>
                  </a:lnTo>
                  <a:lnTo>
                    <a:pt x="348" y="311"/>
                  </a:lnTo>
                  <a:lnTo>
                    <a:pt x="338" y="324"/>
                  </a:lnTo>
                  <a:lnTo>
                    <a:pt x="311" y="356"/>
                  </a:lnTo>
                  <a:lnTo>
                    <a:pt x="300" y="372"/>
                  </a:lnTo>
                  <a:lnTo>
                    <a:pt x="287" y="388"/>
                  </a:lnTo>
                  <a:lnTo>
                    <a:pt x="285" y="391"/>
                  </a:lnTo>
                  <a:lnTo>
                    <a:pt x="285" y="394"/>
                  </a:lnTo>
                  <a:lnTo>
                    <a:pt x="279" y="399"/>
                  </a:lnTo>
                  <a:lnTo>
                    <a:pt x="277" y="407"/>
                  </a:lnTo>
                  <a:lnTo>
                    <a:pt x="274" y="412"/>
                  </a:lnTo>
                  <a:lnTo>
                    <a:pt x="269" y="418"/>
                  </a:lnTo>
                  <a:lnTo>
                    <a:pt x="266" y="428"/>
                  </a:lnTo>
                  <a:lnTo>
                    <a:pt x="261" y="439"/>
                  </a:lnTo>
                  <a:lnTo>
                    <a:pt x="255" y="447"/>
                  </a:lnTo>
                  <a:lnTo>
                    <a:pt x="253" y="455"/>
                  </a:lnTo>
                  <a:lnTo>
                    <a:pt x="250" y="458"/>
                  </a:lnTo>
                  <a:lnTo>
                    <a:pt x="247" y="463"/>
                  </a:lnTo>
                  <a:lnTo>
                    <a:pt x="245" y="463"/>
                  </a:lnTo>
                  <a:lnTo>
                    <a:pt x="242" y="468"/>
                  </a:lnTo>
                  <a:lnTo>
                    <a:pt x="242" y="471"/>
                  </a:lnTo>
                  <a:lnTo>
                    <a:pt x="239" y="473"/>
                  </a:lnTo>
                  <a:lnTo>
                    <a:pt x="237" y="476"/>
                  </a:lnTo>
                  <a:lnTo>
                    <a:pt x="234" y="479"/>
                  </a:lnTo>
                  <a:lnTo>
                    <a:pt x="231" y="481"/>
                  </a:lnTo>
                  <a:lnTo>
                    <a:pt x="229" y="484"/>
                  </a:lnTo>
                  <a:lnTo>
                    <a:pt x="226" y="484"/>
                  </a:lnTo>
                  <a:lnTo>
                    <a:pt x="223" y="487"/>
                  </a:lnTo>
                  <a:lnTo>
                    <a:pt x="221" y="489"/>
                  </a:lnTo>
                  <a:lnTo>
                    <a:pt x="218" y="492"/>
                  </a:lnTo>
                  <a:lnTo>
                    <a:pt x="215" y="492"/>
                  </a:lnTo>
                  <a:lnTo>
                    <a:pt x="210" y="495"/>
                  </a:lnTo>
                  <a:lnTo>
                    <a:pt x="205" y="495"/>
                  </a:lnTo>
                  <a:lnTo>
                    <a:pt x="202" y="497"/>
                  </a:lnTo>
                  <a:lnTo>
                    <a:pt x="199" y="497"/>
                  </a:lnTo>
                  <a:lnTo>
                    <a:pt x="194" y="500"/>
                  </a:lnTo>
                  <a:lnTo>
                    <a:pt x="183" y="505"/>
                  </a:lnTo>
                  <a:lnTo>
                    <a:pt x="170" y="505"/>
                  </a:lnTo>
                  <a:lnTo>
                    <a:pt x="159" y="508"/>
                  </a:lnTo>
                  <a:lnTo>
                    <a:pt x="154" y="511"/>
                  </a:lnTo>
                  <a:lnTo>
                    <a:pt x="146" y="513"/>
                  </a:lnTo>
                  <a:lnTo>
                    <a:pt x="143" y="516"/>
                  </a:lnTo>
                  <a:lnTo>
                    <a:pt x="135" y="516"/>
                  </a:lnTo>
                  <a:lnTo>
                    <a:pt x="133" y="516"/>
                  </a:lnTo>
                  <a:lnTo>
                    <a:pt x="127" y="519"/>
                  </a:lnTo>
                  <a:lnTo>
                    <a:pt x="127" y="521"/>
                  </a:lnTo>
                  <a:lnTo>
                    <a:pt x="125" y="524"/>
                  </a:lnTo>
                  <a:lnTo>
                    <a:pt x="122" y="527"/>
                  </a:lnTo>
                  <a:lnTo>
                    <a:pt x="119" y="527"/>
                  </a:lnTo>
                  <a:lnTo>
                    <a:pt x="114" y="529"/>
                  </a:lnTo>
                  <a:lnTo>
                    <a:pt x="109" y="537"/>
                  </a:lnTo>
                  <a:lnTo>
                    <a:pt x="106" y="537"/>
                  </a:lnTo>
                  <a:lnTo>
                    <a:pt x="103" y="540"/>
                  </a:lnTo>
                  <a:lnTo>
                    <a:pt x="101" y="543"/>
                  </a:lnTo>
                  <a:lnTo>
                    <a:pt x="98" y="545"/>
                  </a:lnTo>
                  <a:lnTo>
                    <a:pt x="95" y="548"/>
                  </a:lnTo>
                  <a:lnTo>
                    <a:pt x="93" y="548"/>
                  </a:lnTo>
                  <a:lnTo>
                    <a:pt x="91" y="548"/>
                  </a:lnTo>
                  <a:lnTo>
                    <a:pt x="85" y="548"/>
                  </a:lnTo>
                  <a:lnTo>
                    <a:pt x="83" y="551"/>
                  </a:lnTo>
                  <a:lnTo>
                    <a:pt x="80" y="551"/>
                  </a:lnTo>
                  <a:lnTo>
                    <a:pt x="77" y="551"/>
                  </a:lnTo>
                  <a:lnTo>
                    <a:pt x="75" y="553"/>
                  </a:lnTo>
                  <a:lnTo>
                    <a:pt x="75" y="559"/>
                  </a:lnTo>
                  <a:lnTo>
                    <a:pt x="72" y="559"/>
                  </a:lnTo>
                  <a:lnTo>
                    <a:pt x="72" y="561"/>
                  </a:lnTo>
                  <a:lnTo>
                    <a:pt x="72" y="564"/>
                  </a:lnTo>
                  <a:lnTo>
                    <a:pt x="69" y="564"/>
                  </a:lnTo>
                  <a:lnTo>
                    <a:pt x="67" y="567"/>
                  </a:lnTo>
                  <a:lnTo>
                    <a:pt x="61" y="569"/>
                  </a:lnTo>
                  <a:lnTo>
                    <a:pt x="59" y="569"/>
                  </a:lnTo>
                  <a:lnTo>
                    <a:pt x="56" y="569"/>
                  </a:lnTo>
                  <a:lnTo>
                    <a:pt x="51" y="572"/>
                  </a:lnTo>
                  <a:lnTo>
                    <a:pt x="48" y="572"/>
                  </a:lnTo>
                  <a:lnTo>
                    <a:pt x="43" y="572"/>
                  </a:lnTo>
                  <a:lnTo>
                    <a:pt x="40" y="572"/>
                  </a:lnTo>
                  <a:lnTo>
                    <a:pt x="35" y="572"/>
                  </a:lnTo>
                  <a:lnTo>
                    <a:pt x="32" y="569"/>
                  </a:lnTo>
                  <a:lnTo>
                    <a:pt x="29" y="569"/>
                  </a:lnTo>
                  <a:lnTo>
                    <a:pt x="27" y="569"/>
                  </a:lnTo>
                  <a:lnTo>
                    <a:pt x="24" y="569"/>
                  </a:lnTo>
                  <a:lnTo>
                    <a:pt x="21" y="567"/>
                  </a:lnTo>
                  <a:lnTo>
                    <a:pt x="19" y="567"/>
                  </a:lnTo>
                  <a:lnTo>
                    <a:pt x="16" y="564"/>
                  </a:lnTo>
                  <a:lnTo>
                    <a:pt x="13" y="561"/>
                  </a:lnTo>
                  <a:lnTo>
                    <a:pt x="13" y="559"/>
                  </a:lnTo>
                  <a:lnTo>
                    <a:pt x="11" y="559"/>
                  </a:lnTo>
                  <a:lnTo>
                    <a:pt x="8" y="556"/>
                  </a:lnTo>
                  <a:lnTo>
                    <a:pt x="8" y="553"/>
                  </a:lnTo>
                  <a:lnTo>
                    <a:pt x="8" y="551"/>
                  </a:lnTo>
                  <a:lnTo>
                    <a:pt x="8" y="548"/>
                  </a:lnTo>
                  <a:lnTo>
                    <a:pt x="5" y="540"/>
                  </a:lnTo>
                  <a:lnTo>
                    <a:pt x="3" y="535"/>
                  </a:lnTo>
                  <a:lnTo>
                    <a:pt x="0" y="527"/>
                  </a:lnTo>
                  <a:lnTo>
                    <a:pt x="0" y="524"/>
                  </a:lnTo>
                  <a:lnTo>
                    <a:pt x="0" y="519"/>
                  </a:lnTo>
                  <a:lnTo>
                    <a:pt x="0" y="516"/>
                  </a:lnTo>
                  <a:lnTo>
                    <a:pt x="0" y="513"/>
                  </a:lnTo>
                  <a:lnTo>
                    <a:pt x="0" y="505"/>
                  </a:lnTo>
                  <a:lnTo>
                    <a:pt x="0" y="500"/>
                  </a:lnTo>
                  <a:lnTo>
                    <a:pt x="0" y="495"/>
                  </a:lnTo>
                  <a:lnTo>
                    <a:pt x="0" y="489"/>
                  </a:lnTo>
                  <a:lnTo>
                    <a:pt x="0" y="487"/>
                  </a:lnTo>
                  <a:lnTo>
                    <a:pt x="3" y="481"/>
                  </a:lnTo>
                  <a:lnTo>
                    <a:pt x="3" y="473"/>
                  </a:lnTo>
                  <a:lnTo>
                    <a:pt x="5" y="468"/>
                  </a:lnTo>
                  <a:lnTo>
                    <a:pt x="5" y="463"/>
                  </a:lnTo>
                  <a:lnTo>
                    <a:pt x="8" y="455"/>
                  </a:lnTo>
                  <a:lnTo>
                    <a:pt x="8" y="450"/>
                  </a:lnTo>
                  <a:lnTo>
                    <a:pt x="11" y="442"/>
                  </a:lnTo>
                  <a:lnTo>
                    <a:pt x="13" y="431"/>
                  </a:lnTo>
                  <a:lnTo>
                    <a:pt x="19" y="418"/>
                  </a:lnTo>
                  <a:lnTo>
                    <a:pt x="27" y="396"/>
                  </a:lnTo>
                  <a:lnTo>
                    <a:pt x="29" y="386"/>
                  </a:lnTo>
                  <a:lnTo>
                    <a:pt x="32" y="380"/>
                  </a:lnTo>
                  <a:lnTo>
                    <a:pt x="35" y="375"/>
                  </a:lnTo>
                  <a:lnTo>
                    <a:pt x="35" y="370"/>
                  </a:lnTo>
                  <a:lnTo>
                    <a:pt x="37" y="364"/>
                  </a:lnTo>
                  <a:lnTo>
                    <a:pt x="37" y="362"/>
                  </a:lnTo>
                  <a:lnTo>
                    <a:pt x="37" y="359"/>
                  </a:lnTo>
                  <a:lnTo>
                    <a:pt x="40" y="354"/>
                  </a:lnTo>
                  <a:lnTo>
                    <a:pt x="40" y="348"/>
                  </a:lnTo>
                  <a:lnTo>
                    <a:pt x="40" y="343"/>
                  </a:lnTo>
                  <a:lnTo>
                    <a:pt x="40" y="332"/>
                  </a:lnTo>
                  <a:lnTo>
                    <a:pt x="45" y="324"/>
                  </a:lnTo>
                  <a:lnTo>
                    <a:pt x="45" y="319"/>
                  </a:lnTo>
                  <a:lnTo>
                    <a:pt x="48" y="314"/>
                  </a:lnTo>
                  <a:lnTo>
                    <a:pt x="51" y="311"/>
                  </a:lnTo>
                  <a:lnTo>
                    <a:pt x="51" y="303"/>
                  </a:lnTo>
                  <a:lnTo>
                    <a:pt x="51" y="300"/>
                  </a:lnTo>
                  <a:lnTo>
                    <a:pt x="53" y="295"/>
                  </a:lnTo>
                  <a:lnTo>
                    <a:pt x="59" y="284"/>
                  </a:lnTo>
                  <a:lnTo>
                    <a:pt x="61" y="274"/>
                  </a:lnTo>
                  <a:lnTo>
                    <a:pt x="64" y="268"/>
                  </a:lnTo>
                  <a:lnTo>
                    <a:pt x="67" y="266"/>
                  </a:lnTo>
                  <a:lnTo>
                    <a:pt x="72" y="255"/>
                  </a:lnTo>
                  <a:lnTo>
                    <a:pt x="77" y="245"/>
                  </a:lnTo>
                  <a:lnTo>
                    <a:pt x="80" y="239"/>
                  </a:lnTo>
                  <a:lnTo>
                    <a:pt x="83" y="237"/>
                  </a:lnTo>
                  <a:lnTo>
                    <a:pt x="91" y="226"/>
                  </a:lnTo>
                  <a:lnTo>
                    <a:pt x="95" y="216"/>
                  </a:lnTo>
                  <a:lnTo>
                    <a:pt x="103" y="205"/>
                  </a:lnTo>
                  <a:lnTo>
                    <a:pt x="109" y="197"/>
                  </a:lnTo>
                  <a:lnTo>
                    <a:pt x="114" y="186"/>
                  </a:lnTo>
                  <a:lnTo>
                    <a:pt x="125" y="178"/>
                  </a:lnTo>
                  <a:lnTo>
                    <a:pt x="130" y="170"/>
                  </a:lnTo>
                  <a:lnTo>
                    <a:pt x="138" y="162"/>
                  </a:lnTo>
                  <a:lnTo>
                    <a:pt x="146" y="152"/>
                  </a:lnTo>
                  <a:lnTo>
                    <a:pt x="154" y="144"/>
                  </a:lnTo>
                  <a:lnTo>
                    <a:pt x="162" y="136"/>
                  </a:lnTo>
                  <a:lnTo>
                    <a:pt x="170" y="128"/>
                  </a:lnTo>
                  <a:lnTo>
                    <a:pt x="178" y="120"/>
                  </a:lnTo>
                  <a:lnTo>
                    <a:pt x="189" y="114"/>
                  </a:lnTo>
                  <a:lnTo>
                    <a:pt x="191" y="109"/>
                  </a:lnTo>
                  <a:lnTo>
                    <a:pt x="197" y="107"/>
                  </a:lnTo>
                  <a:lnTo>
                    <a:pt x="207" y="99"/>
                  </a:lnTo>
                  <a:lnTo>
                    <a:pt x="215" y="93"/>
                  </a:lnTo>
                  <a:lnTo>
                    <a:pt x="221" y="91"/>
                  </a:lnTo>
                  <a:lnTo>
                    <a:pt x="223" y="88"/>
                  </a:lnTo>
                  <a:lnTo>
                    <a:pt x="229" y="88"/>
                  </a:lnTo>
                  <a:lnTo>
                    <a:pt x="231" y="83"/>
                  </a:lnTo>
                  <a:lnTo>
                    <a:pt x="239" y="80"/>
                  </a:lnTo>
                  <a:lnTo>
                    <a:pt x="242" y="77"/>
                  </a:lnTo>
                  <a:lnTo>
                    <a:pt x="245" y="77"/>
                  </a:lnTo>
                  <a:lnTo>
                    <a:pt x="250" y="75"/>
                  </a:lnTo>
                  <a:lnTo>
                    <a:pt x="255" y="69"/>
                  </a:lnTo>
                  <a:lnTo>
                    <a:pt x="263" y="64"/>
                  </a:lnTo>
                  <a:lnTo>
                    <a:pt x="271" y="56"/>
                  </a:lnTo>
                  <a:lnTo>
                    <a:pt x="290" y="40"/>
                  </a:lnTo>
                  <a:lnTo>
                    <a:pt x="298" y="35"/>
                  </a:lnTo>
                  <a:lnTo>
                    <a:pt x="308" y="24"/>
                  </a:lnTo>
                  <a:lnTo>
                    <a:pt x="319" y="19"/>
                  </a:lnTo>
                  <a:lnTo>
                    <a:pt x="327" y="13"/>
                  </a:lnTo>
                  <a:lnTo>
                    <a:pt x="332" y="13"/>
                  </a:lnTo>
                  <a:lnTo>
                    <a:pt x="338" y="8"/>
                  </a:lnTo>
                  <a:lnTo>
                    <a:pt x="343" y="5"/>
                  </a:lnTo>
                  <a:lnTo>
                    <a:pt x="348" y="3"/>
                  </a:lnTo>
                  <a:lnTo>
                    <a:pt x="354" y="3"/>
                  </a:lnTo>
                  <a:lnTo>
                    <a:pt x="356" y="3"/>
                  </a:lnTo>
                  <a:lnTo>
                    <a:pt x="359" y="3"/>
                  </a:lnTo>
                  <a:lnTo>
                    <a:pt x="364" y="3"/>
                  </a:lnTo>
                  <a:lnTo>
                    <a:pt x="370" y="0"/>
                  </a:lnTo>
                  <a:lnTo>
                    <a:pt x="378" y="3"/>
                  </a:lnTo>
                  <a:lnTo>
                    <a:pt x="380" y="3"/>
                  </a:lnTo>
                  <a:lnTo>
                    <a:pt x="388" y="3"/>
                  </a:lnTo>
                  <a:lnTo>
                    <a:pt x="394" y="5"/>
                  </a:lnTo>
                  <a:lnTo>
                    <a:pt x="396" y="5"/>
                  </a:lnTo>
                  <a:lnTo>
                    <a:pt x="399" y="8"/>
                  </a:lnTo>
                </a:path>
              </a:pathLst>
            </a:custGeom>
            <a:solidFill>
              <a:srgbClr val="DADADA"/>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0254" name="Freeform 14">
              <a:extLst>
                <a:ext uri="{FF2B5EF4-FFF2-40B4-BE49-F238E27FC236}">
                  <a16:creationId xmlns:a16="http://schemas.microsoft.com/office/drawing/2014/main" id="{5515FAA1-B1B6-D1E5-CE41-0ED9AF251AD9}"/>
                </a:ext>
              </a:extLst>
            </p:cNvPr>
            <p:cNvSpPr>
              <a:spLocks/>
            </p:cNvSpPr>
            <p:nvPr/>
          </p:nvSpPr>
          <p:spPr bwMode="auto">
            <a:xfrm>
              <a:off x="3958" y="2560"/>
              <a:ext cx="182" cy="483"/>
            </a:xfrm>
            <a:custGeom>
              <a:avLst/>
              <a:gdLst>
                <a:gd name="T0" fmla="*/ 100 w 182"/>
                <a:gd name="T1" fmla="*/ 482 h 483"/>
                <a:gd name="T2" fmla="*/ 84 w 182"/>
                <a:gd name="T3" fmla="*/ 480 h 483"/>
                <a:gd name="T4" fmla="*/ 70 w 182"/>
                <a:gd name="T5" fmla="*/ 470 h 483"/>
                <a:gd name="T6" fmla="*/ 50 w 182"/>
                <a:gd name="T7" fmla="*/ 446 h 483"/>
                <a:gd name="T8" fmla="*/ 25 w 182"/>
                <a:gd name="T9" fmla="*/ 409 h 483"/>
                <a:gd name="T10" fmla="*/ 16 w 182"/>
                <a:gd name="T11" fmla="*/ 387 h 483"/>
                <a:gd name="T12" fmla="*/ 10 w 182"/>
                <a:gd name="T13" fmla="*/ 363 h 483"/>
                <a:gd name="T14" fmla="*/ 10 w 182"/>
                <a:gd name="T15" fmla="*/ 297 h 483"/>
                <a:gd name="T16" fmla="*/ 10 w 182"/>
                <a:gd name="T17" fmla="*/ 264 h 483"/>
                <a:gd name="T18" fmla="*/ 8 w 182"/>
                <a:gd name="T19" fmla="*/ 243 h 483"/>
                <a:gd name="T20" fmla="*/ 3 w 182"/>
                <a:gd name="T21" fmla="*/ 218 h 483"/>
                <a:gd name="T22" fmla="*/ 2 w 182"/>
                <a:gd name="T23" fmla="*/ 206 h 483"/>
                <a:gd name="T24" fmla="*/ 2 w 182"/>
                <a:gd name="T25" fmla="*/ 197 h 483"/>
                <a:gd name="T26" fmla="*/ 4 w 182"/>
                <a:gd name="T27" fmla="*/ 187 h 483"/>
                <a:gd name="T28" fmla="*/ 7 w 182"/>
                <a:gd name="T29" fmla="*/ 173 h 483"/>
                <a:gd name="T30" fmla="*/ 14 w 182"/>
                <a:gd name="T31" fmla="*/ 160 h 483"/>
                <a:gd name="T32" fmla="*/ 30 w 182"/>
                <a:gd name="T33" fmla="*/ 125 h 483"/>
                <a:gd name="T34" fmla="*/ 40 w 182"/>
                <a:gd name="T35" fmla="*/ 108 h 483"/>
                <a:gd name="T36" fmla="*/ 39 w 182"/>
                <a:gd name="T37" fmla="*/ 95 h 483"/>
                <a:gd name="T38" fmla="*/ 45 w 182"/>
                <a:gd name="T39" fmla="*/ 80 h 483"/>
                <a:gd name="T40" fmla="*/ 46 w 182"/>
                <a:gd name="T41" fmla="*/ 68 h 483"/>
                <a:gd name="T42" fmla="*/ 51 w 182"/>
                <a:gd name="T43" fmla="*/ 58 h 483"/>
                <a:gd name="T44" fmla="*/ 52 w 182"/>
                <a:gd name="T45" fmla="*/ 50 h 483"/>
                <a:gd name="T46" fmla="*/ 54 w 182"/>
                <a:gd name="T47" fmla="*/ 43 h 483"/>
                <a:gd name="T48" fmla="*/ 59 w 182"/>
                <a:gd name="T49" fmla="*/ 31 h 483"/>
                <a:gd name="T50" fmla="*/ 65 w 182"/>
                <a:gd name="T51" fmla="*/ 18 h 483"/>
                <a:gd name="T52" fmla="*/ 73 w 182"/>
                <a:gd name="T53" fmla="*/ 9 h 483"/>
                <a:gd name="T54" fmla="*/ 82 w 182"/>
                <a:gd name="T55" fmla="*/ 3 h 483"/>
                <a:gd name="T56" fmla="*/ 89 w 182"/>
                <a:gd name="T57" fmla="*/ 0 h 483"/>
                <a:gd name="T58" fmla="*/ 97 w 182"/>
                <a:gd name="T59" fmla="*/ 3 h 483"/>
                <a:gd name="T60" fmla="*/ 108 w 182"/>
                <a:gd name="T61" fmla="*/ 6 h 483"/>
                <a:gd name="T62" fmla="*/ 116 w 182"/>
                <a:gd name="T63" fmla="*/ 11 h 483"/>
                <a:gd name="T64" fmla="*/ 121 w 182"/>
                <a:gd name="T65" fmla="*/ 21 h 483"/>
                <a:gd name="T66" fmla="*/ 130 w 182"/>
                <a:gd name="T67" fmla="*/ 34 h 483"/>
                <a:gd name="T68" fmla="*/ 138 w 182"/>
                <a:gd name="T69" fmla="*/ 54 h 483"/>
                <a:gd name="T70" fmla="*/ 148 w 182"/>
                <a:gd name="T71" fmla="*/ 80 h 483"/>
                <a:gd name="T72" fmla="*/ 153 w 182"/>
                <a:gd name="T73" fmla="*/ 87 h 483"/>
                <a:gd name="T74" fmla="*/ 161 w 182"/>
                <a:gd name="T75" fmla="*/ 98 h 483"/>
                <a:gd name="T76" fmla="*/ 165 w 182"/>
                <a:gd name="T77" fmla="*/ 113 h 483"/>
                <a:gd name="T78" fmla="*/ 170 w 182"/>
                <a:gd name="T79" fmla="*/ 129 h 483"/>
                <a:gd name="T80" fmla="*/ 175 w 182"/>
                <a:gd name="T81" fmla="*/ 149 h 483"/>
                <a:gd name="T82" fmla="*/ 176 w 182"/>
                <a:gd name="T83" fmla="*/ 173 h 483"/>
                <a:gd name="T84" fmla="*/ 181 w 182"/>
                <a:gd name="T85" fmla="*/ 203 h 483"/>
                <a:gd name="T86" fmla="*/ 179 w 182"/>
                <a:gd name="T87" fmla="*/ 239 h 483"/>
                <a:gd name="T88" fmla="*/ 174 w 182"/>
                <a:gd name="T89" fmla="*/ 274 h 483"/>
                <a:gd name="T90" fmla="*/ 169 w 182"/>
                <a:gd name="T91" fmla="*/ 303 h 483"/>
                <a:gd name="T92" fmla="*/ 163 w 182"/>
                <a:gd name="T93" fmla="*/ 323 h 483"/>
                <a:gd name="T94" fmla="*/ 157 w 182"/>
                <a:gd name="T95" fmla="*/ 338 h 483"/>
                <a:gd name="T96" fmla="*/ 153 w 182"/>
                <a:gd name="T97" fmla="*/ 366 h 483"/>
                <a:gd name="T98" fmla="*/ 142 w 182"/>
                <a:gd name="T99" fmla="*/ 415 h 483"/>
                <a:gd name="T100" fmla="*/ 134 w 182"/>
                <a:gd name="T101" fmla="*/ 437 h 483"/>
                <a:gd name="T102" fmla="*/ 128 w 182"/>
                <a:gd name="T103" fmla="*/ 450 h 483"/>
                <a:gd name="T104" fmla="*/ 117 w 182"/>
                <a:gd name="T105" fmla="*/ 467 h 483"/>
                <a:gd name="T106" fmla="*/ 105 w 182"/>
                <a:gd name="T107" fmla="*/ 478 h 4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82" h="483">
                  <a:moveTo>
                    <a:pt x="105" y="478"/>
                  </a:moveTo>
                  <a:lnTo>
                    <a:pt x="105" y="478"/>
                  </a:lnTo>
                  <a:lnTo>
                    <a:pt x="103" y="480"/>
                  </a:lnTo>
                  <a:lnTo>
                    <a:pt x="100" y="482"/>
                  </a:lnTo>
                  <a:lnTo>
                    <a:pt x="96" y="480"/>
                  </a:lnTo>
                  <a:lnTo>
                    <a:pt x="93" y="482"/>
                  </a:lnTo>
                  <a:lnTo>
                    <a:pt x="89" y="480"/>
                  </a:lnTo>
                  <a:lnTo>
                    <a:pt x="84" y="480"/>
                  </a:lnTo>
                  <a:lnTo>
                    <a:pt x="81" y="479"/>
                  </a:lnTo>
                  <a:lnTo>
                    <a:pt x="77" y="475"/>
                  </a:lnTo>
                  <a:lnTo>
                    <a:pt x="74" y="473"/>
                  </a:lnTo>
                  <a:lnTo>
                    <a:pt x="70" y="470"/>
                  </a:lnTo>
                  <a:lnTo>
                    <a:pt x="64" y="464"/>
                  </a:lnTo>
                  <a:lnTo>
                    <a:pt x="59" y="460"/>
                  </a:lnTo>
                  <a:lnTo>
                    <a:pt x="54" y="456"/>
                  </a:lnTo>
                  <a:lnTo>
                    <a:pt x="50" y="446"/>
                  </a:lnTo>
                  <a:lnTo>
                    <a:pt x="43" y="437"/>
                  </a:lnTo>
                  <a:lnTo>
                    <a:pt x="36" y="428"/>
                  </a:lnTo>
                  <a:lnTo>
                    <a:pt x="30" y="420"/>
                  </a:lnTo>
                  <a:lnTo>
                    <a:pt x="25" y="409"/>
                  </a:lnTo>
                  <a:lnTo>
                    <a:pt x="19" y="403"/>
                  </a:lnTo>
                  <a:lnTo>
                    <a:pt x="17" y="394"/>
                  </a:lnTo>
                  <a:lnTo>
                    <a:pt x="16" y="389"/>
                  </a:lnTo>
                  <a:lnTo>
                    <a:pt x="16" y="387"/>
                  </a:lnTo>
                  <a:lnTo>
                    <a:pt x="14" y="384"/>
                  </a:lnTo>
                  <a:lnTo>
                    <a:pt x="13" y="378"/>
                  </a:lnTo>
                  <a:lnTo>
                    <a:pt x="12" y="368"/>
                  </a:lnTo>
                  <a:lnTo>
                    <a:pt x="10" y="363"/>
                  </a:lnTo>
                  <a:lnTo>
                    <a:pt x="12" y="354"/>
                  </a:lnTo>
                  <a:lnTo>
                    <a:pt x="9" y="339"/>
                  </a:lnTo>
                  <a:lnTo>
                    <a:pt x="10" y="327"/>
                  </a:lnTo>
                  <a:lnTo>
                    <a:pt x="10" y="297"/>
                  </a:lnTo>
                  <a:lnTo>
                    <a:pt x="10" y="283"/>
                  </a:lnTo>
                  <a:lnTo>
                    <a:pt x="11" y="267"/>
                  </a:lnTo>
                  <a:lnTo>
                    <a:pt x="10" y="265"/>
                  </a:lnTo>
                  <a:lnTo>
                    <a:pt x="10" y="264"/>
                  </a:lnTo>
                  <a:lnTo>
                    <a:pt x="11" y="258"/>
                  </a:lnTo>
                  <a:lnTo>
                    <a:pt x="8" y="253"/>
                  </a:lnTo>
                  <a:lnTo>
                    <a:pt x="7" y="249"/>
                  </a:lnTo>
                  <a:lnTo>
                    <a:pt x="8" y="243"/>
                  </a:lnTo>
                  <a:lnTo>
                    <a:pt x="6" y="238"/>
                  </a:lnTo>
                  <a:lnTo>
                    <a:pt x="5" y="230"/>
                  </a:lnTo>
                  <a:lnTo>
                    <a:pt x="2" y="224"/>
                  </a:lnTo>
                  <a:lnTo>
                    <a:pt x="3" y="218"/>
                  </a:lnTo>
                  <a:lnTo>
                    <a:pt x="3" y="216"/>
                  </a:lnTo>
                  <a:lnTo>
                    <a:pt x="1" y="212"/>
                  </a:lnTo>
                  <a:lnTo>
                    <a:pt x="2" y="210"/>
                  </a:lnTo>
                  <a:lnTo>
                    <a:pt x="2" y="206"/>
                  </a:lnTo>
                  <a:lnTo>
                    <a:pt x="0" y="206"/>
                  </a:lnTo>
                  <a:lnTo>
                    <a:pt x="1" y="202"/>
                  </a:lnTo>
                  <a:lnTo>
                    <a:pt x="2" y="199"/>
                  </a:lnTo>
                  <a:lnTo>
                    <a:pt x="2" y="197"/>
                  </a:lnTo>
                  <a:lnTo>
                    <a:pt x="3" y="194"/>
                  </a:lnTo>
                  <a:lnTo>
                    <a:pt x="2" y="191"/>
                  </a:lnTo>
                  <a:lnTo>
                    <a:pt x="3" y="189"/>
                  </a:lnTo>
                  <a:lnTo>
                    <a:pt x="4" y="187"/>
                  </a:lnTo>
                  <a:lnTo>
                    <a:pt x="4" y="183"/>
                  </a:lnTo>
                  <a:lnTo>
                    <a:pt x="3" y="181"/>
                  </a:lnTo>
                  <a:lnTo>
                    <a:pt x="6" y="178"/>
                  </a:lnTo>
                  <a:lnTo>
                    <a:pt x="7" y="173"/>
                  </a:lnTo>
                  <a:lnTo>
                    <a:pt x="10" y="170"/>
                  </a:lnTo>
                  <a:lnTo>
                    <a:pt x="9" y="166"/>
                  </a:lnTo>
                  <a:lnTo>
                    <a:pt x="12" y="165"/>
                  </a:lnTo>
                  <a:lnTo>
                    <a:pt x="14" y="160"/>
                  </a:lnTo>
                  <a:lnTo>
                    <a:pt x="16" y="149"/>
                  </a:lnTo>
                  <a:lnTo>
                    <a:pt x="24" y="140"/>
                  </a:lnTo>
                  <a:lnTo>
                    <a:pt x="28" y="130"/>
                  </a:lnTo>
                  <a:lnTo>
                    <a:pt x="30" y="125"/>
                  </a:lnTo>
                  <a:lnTo>
                    <a:pt x="33" y="118"/>
                  </a:lnTo>
                  <a:lnTo>
                    <a:pt x="33" y="116"/>
                  </a:lnTo>
                  <a:lnTo>
                    <a:pt x="38" y="109"/>
                  </a:lnTo>
                  <a:lnTo>
                    <a:pt x="40" y="108"/>
                  </a:lnTo>
                  <a:lnTo>
                    <a:pt x="42" y="102"/>
                  </a:lnTo>
                  <a:lnTo>
                    <a:pt x="39" y="102"/>
                  </a:lnTo>
                  <a:lnTo>
                    <a:pt x="40" y="98"/>
                  </a:lnTo>
                  <a:lnTo>
                    <a:pt x="39" y="95"/>
                  </a:lnTo>
                  <a:lnTo>
                    <a:pt x="42" y="93"/>
                  </a:lnTo>
                  <a:lnTo>
                    <a:pt x="43" y="89"/>
                  </a:lnTo>
                  <a:lnTo>
                    <a:pt x="43" y="82"/>
                  </a:lnTo>
                  <a:lnTo>
                    <a:pt x="45" y="80"/>
                  </a:lnTo>
                  <a:lnTo>
                    <a:pt x="45" y="77"/>
                  </a:lnTo>
                  <a:lnTo>
                    <a:pt x="45" y="74"/>
                  </a:lnTo>
                  <a:lnTo>
                    <a:pt x="45" y="71"/>
                  </a:lnTo>
                  <a:lnTo>
                    <a:pt x="46" y="68"/>
                  </a:lnTo>
                  <a:lnTo>
                    <a:pt x="46" y="67"/>
                  </a:lnTo>
                  <a:lnTo>
                    <a:pt x="48" y="65"/>
                  </a:lnTo>
                  <a:lnTo>
                    <a:pt x="51" y="62"/>
                  </a:lnTo>
                  <a:lnTo>
                    <a:pt x="51" y="58"/>
                  </a:lnTo>
                  <a:lnTo>
                    <a:pt x="53" y="56"/>
                  </a:lnTo>
                  <a:lnTo>
                    <a:pt x="54" y="54"/>
                  </a:lnTo>
                  <a:lnTo>
                    <a:pt x="55" y="51"/>
                  </a:lnTo>
                  <a:lnTo>
                    <a:pt x="52" y="50"/>
                  </a:lnTo>
                  <a:lnTo>
                    <a:pt x="54" y="47"/>
                  </a:lnTo>
                  <a:lnTo>
                    <a:pt x="53" y="46"/>
                  </a:lnTo>
                  <a:lnTo>
                    <a:pt x="52" y="46"/>
                  </a:lnTo>
                  <a:lnTo>
                    <a:pt x="54" y="43"/>
                  </a:lnTo>
                  <a:lnTo>
                    <a:pt x="54" y="41"/>
                  </a:lnTo>
                  <a:lnTo>
                    <a:pt x="56" y="36"/>
                  </a:lnTo>
                  <a:lnTo>
                    <a:pt x="57" y="34"/>
                  </a:lnTo>
                  <a:lnTo>
                    <a:pt x="59" y="31"/>
                  </a:lnTo>
                  <a:lnTo>
                    <a:pt x="60" y="27"/>
                  </a:lnTo>
                  <a:lnTo>
                    <a:pt x="61" y="25"/>
                  </a:lnTo>
                  <a:lnTo>
                    <a:pt x="63" y="21"/>
                  </a:lnTo>
                  <a:lnTo>
                    <a:pt x="65" y="18"/>
                  </a:lnTo>
                  <a:lnTo>
                    <a:pt x="68" y="14"/>
                  </a:lnTo>
                  <a:lnTo>
                    <a:pt x="70" y="14"/>
                  </a:lnTo>
                  <a:lnTo>
                    <a:pt x="70" y="11"/>
                  </a:lnTo>
                  <a:lnTo>
                    <a:pt x="73" y="9"/>
                  </a:lnTo>
                  <a:lnTo>
                    <a:pt x="75" y="7"/>
                  </a:lnTo>
                  <a:lnTo>
                    <a:pt x="76" y="6"/>
                  </a:lnTo>
                  <a:lnTo>
                    <a:pt x="78" y="4"/>
                  </a:lnTo>
                  <a:lnTo>
                    <a:pt x="82" y="3"/>
                  </a:lnTo>
                  <a:lnTo>
                    <a:pt x="83" y="2"/>
                  </a:lnTo>
                  <a:lnTo>
                    <a:pt x="85" y="3"/>
                  </a:lnTo>
                  <a:lnTo>
                    <a:pt x="86" y="1"/>
                  </a:lnTo>
                  <a:lnTo>
                    <a:pt x="89" y="0"/>
                  </a:lnTo>
                  <a:lnTo>
                    <a:pt x="90" y="1"/>
                  </a:lnTo>
                  <a:lnTo>
                    <a:pt x="90" y="2"/>
                  </a:lnTo>
                  <a:lnTo>
                    <a:pt x="91" y="3"/>
                  </a:lnTo>
                  <a:lnTo>
                    <a:pt x="97" y="3"/>
                  </a:lnTo>
                  <a:lnTo>
                    <a:pt x="100" y="3"/>
                  </a:lnTo>
                  <a:lnTo>
                    <a:pt x="105" y="3"/>
                  </a:lnTo>
                  <a:lnTo>
                    <a:pt x="105" y="4"/>
                  </a:lnTo>
                  <a:lnTo>
                    <a:pt x="108" y="6"/>
                  </a:lnTo>
                  <a:lnTo>
                    <a:pt x="109" y="6"/>
                  </a:lnTo>
                  <a:lnTo>
                    <a:pt x="111" y="7"/>
                  </a:lnTo>
                  <a:lnTo>
                    <a:pt x="114" y="10"/>
                  </a:lnTo>
                  <a:lnTo>
                    <a:pt x="116" y="11"/>
                  </a:lnTo>
                  <a:lnTo>
                    <a:pt x="117" y="14"/>
                  </a:lnTo>
                  <a:lnTo>
                    <a:pt x="120" y="16"/>
                  </a:lnTo>
                  <a:lnTo>
                    <a:pt x="121" y="17"/>
                  </a:lnTo>
                  <a:lnTo>
                    <a:pt x="121" y="21"/>
                  </a:lnTo>
                  <a:lnTo>
                    <a:pt x="123" y="23"/>
                  </a:lnTo>
                  <a:lnTo>
                    <a:pt x="125" y="27"/>
                  </a:lnTo>
                  <a:lnTo>
                    <a:pt x="129" y="29"/>
                  </a:lnTo>
                  <a:lnTo>
                    <a:pt x="130" y="34"/>
                  </a:lnTo>
                  <a:lnTo>
                    <a:pt x="131" y="35"/>
                  </a:lnTo>
                  <a:lnTo>
                    <a:pt x="133" y="40"/>
                  </a:lnTo>
                  <a:lnTo>
                    <a:pt x="136" y="45"/>
                  </a:lnTo>
                  <a:lnTo>
                    <a:pt x="138" y="54"/>
                  </a:lnTo>
                  <a:lnTo>
                    <a:pt x="143" y="67"/>
                  </a:lnTo>
                  <a:lnTo>
                    <a:pt x="145" y="72"/>
                  </a:lnTo>
                  <a:lnTo>
                    <a:pt x="146" y="77"/>
                  </a:lnTo>
                  <a:lnTo>
                    <a:pt x="148" y="80"/>
                  </a:lnTo>
                  <a:lnTo>
                    <a:pt x="149" y="81"/>
                  </a:lnTo>
                  <a:lnTo>
                    <a:pt x="149" y="86"/>
                  </a:lnTo>
                  <a:lnTo>
                    <a:pt x="152" y="86"/>
                  </a:lnTo>
                  <a:lnTo>
                    <a:pt x="153" y="87"/>
                  </a:lnTo>
                  <a:lnTo>
                    <a:pt x="153" y="91"/>
                  </a:lnTo>
                  <a:lnTo>
                    <a:pt x="154" y="93"/>
                  </a:lnTo>
                  <a:lnTo>
                    <a:pt x="157" y="94"/>
                  </a:lnTo>
                  <a:lnTo>
                    <a:pt x="161" y="98"/>
                  </a:lnTo>
                  <a:lnTo>
                    <a:pt x="162" y="105"/>
                  </a:lnTo>
                  <a:lnTo>
                    <a:pt x="165" y="106"/>
                  </a:lnTo>
                  <a:lnTo>
                    <a:pt x="165" y="110"/>
                  </a:lnTo>
                  <a:lnTo>
                    <a:pt x="165" y="113"/>
                  </a:lnTo>
                  <a:lnTo>
                    <a:pt x="168" y="116"/>
                  </a:lnTo>
                  <a:lnTo>
                    <a:pt x="169" y="117"/>
                  </a:lnTo>
                  <a:lnTo>
                    <a:pt x="171" y="121"/>
                  </a:lnTo>
                  <a:lnTo>
                    <a:pt x="170" y="129"/>
                  </a:lnTo>
                  <a:lnTo>
                    <a:pt x="173" y="134"/>
                  </a:lnTo>
                  <a:lnTo>
                    <a:pt x="174" y="139"/>
                  </a:lnTo>
                  <a:lnTo>
                    <a:pt x="173" y="141"/>
                  </a:lnTo>
                  <a:lnTo>
                    <a:pt x="175" y="149"/>
                  </a:lnTo>
                  <a:lnTo>
                    <a:pt x="177" y="156"/>
                  </a:lnTo>
                  <a:lnTo>
                    <a:pt x="178" y="160"/>
                  </a:lnTo>
                  <a:lnTo>
                    <a:pt x="176" y="163"/>
                  </a:lnTo>
                  <a:lnTo>
                    <a:pt x="176" y="173"/>
                  </a:lnTo>
                  <a:lnTo>
                    <a:pt x="178" y="179"/>
                  </a:lnTo>
                  <a:lnTo>
                    <a:pt x="178" y="189"/>
                  </a:lnTo>
                  <a:lnTo>
                    <a:pt x="180" y="195"/>
                  </a:lnTo>
                  <a:lnTo>
                    <a:pt x="181" y="203"/>
                  </a:lnTo>
                  <a:lnTo>
                    <a:pt x="179" y="214"/>
                  </a:lnTo>
                  <a:lnTo>
                    <a:pt x="179" y="221"/>
                  </a:lnTo>
                  <a:lnTo>
                    <a:pt x="179" y="229"/>
                  </a:lnTo>
                  <a:lnTo>
                    <a:pt x="179" y="239"/>
                  </a:lnTo>
                  <a:lnTo>
                    <a:pt x="178" y="248"/>
                  </a:lnTo>
                  <a:lnTo>
                    <a:pt x="176" y="257"/>
                  </a:lnTo>
                  <a:lnTo>
                    <a:pt x="176" y="266"/>
                  </a:lnTo>
                  <a:lnTo>
                    <a:pt x="174" y="274"/>
                  </a:lnTo>
                  <a:lnTo>
                    <a:pt x="172" y="284"/>
                  </a:lnTo>
                  <a:lnTo>
                    <a:pt x="173" y="288"/>
                  </a:lnTo>
                  <a:lnTo>
                    <a:pt x="171" y="293"/>
                  </a:lnTo>
                  <a:lnTo>
                    <a:pt x="169" y="303"/>
                  </a:lnTo>
                  <a:lnTo>
                    <a:pt x="167" y="311"/>
                  </a:lnTo>
                  <a:lnTo>
                    <a:pt x="166" y="316"/>
                  </a:lnTo>
                  <a:lnTo>
                    <a:pt x="165" y="319"/>
                  </a:lnTo>
                  <a:lnTo>
                    <a:pt x="163" y="323"/>
                  </a:lnTo>
                  <a:lnTo>
                    <a:pt x="164" y="326"/>
                  </a:lnTo>
                  <a:lnTo>
                    <a:pt x="159" y="334"/>
                  </a:lnTo>
                  <a:lnTo>
                    <a:pt x="159" y="337"/>
                  </a:lnTo>
                  <a:lnTo>
                    <a:pt x="157" y="338"/>
                  </a:lnTo>
                  <a:lnTo>
                    <a:pt x="156" y="343"/>
                  </a:lnTo>
                  <a:lnTo>
                    <a:pt x="156" y="349"/>
                  </a:lnTo>
                  <a:lnTo>
                    <a:pt x="153" y="358"/>
                  </a:lnTo>
                  <a:lnTo>
                    <a:pt x="153" y="366"/>
                  </a:lnTo>
                  <a:lnTo>
                    <a:pt x="149" y="386"/>
                  </a:lnTo>
                  <a:lnTo>
                    <a:pt x="148" y="393"/>
                  </a:lnTo>
                  <a:lnTo>
                    <a:pt x="145" y="405"/>
                  </a:lnTo>
                  <a:lnTo>
                    <a:pt x="142" y="415"/>
                  </a:lnTo>
                  <a:lnTo>
                    <a:pt x="139" y="423"/>
                  </a:lnTo>
                  <a:lnTo>
                    <a:pt x="137" y="426"/>
                  </a:lnTo>
                  <a:lnTo>
                    <a:pt x="136" y="432"/>
                  </a:lnTo>
                  <a:lnTo>
                    <a:pt x="134" y="437"/>
                  </a:lnTo>
                  <a:lnTo>
                    <a:pt x="132" y="442"/>
                  </a:lnTo>
                  <a:lnTo>
                    <a:pt x="130" y="446"/>
                  </a:lnTo>
                  <a:lnTo>
                    <a:pt x="130" y="448"/>
                  </a:lnTo>
                  <a:lnTo>
                    <a:pt x="128" y="450"/>
                  </a:lnTo>
                  <a:lnTo>
                    <a:pt x="125" y="455"/>
                  </a:lnTo>
                  <a:lnTo>
                    <a:pt x="123" y="460"/>
                  </a:lnTo>
                  <a:lnTo>
                    <a:pt x="118" y="464"/>
                  </a:lnTo>
                  <a:lnTo>
                    <a:pt x="117" y="467"/>
                  </a:lnTo>
                  <a:lnTo>
                    <a:pt x="113" y="473"/>
                  </a:lnTo>
                  <a:lnTo>
                    <a:pt x="109" y="476"/>
                  </a:lnTo>
                  <a:lnTo>
                    <a:pt x="108" y="477"/>
                  </a:lnTo>
                  <a:lnTo>
                    <a:pt x="105" y="478"/>
                  </a:lnTo>
                </a:path>
              </a:pathLst>
            </a:custGeom>
            <a:solidFill>
              <a:srgbClr val="DADADA"/>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grpSp>
      <p:grpSp>
        <p:nvGrpSpPr>
          <p:cNvPr id="10259" name="Group 19">
            <a:extLst>
              <a:ext uri="{FF2B5EF4-FFF2-40B4-BE49-F238E27FC236}">
                <a16:creationId xmlns:a16="http://schemas.microsoft.com/office/drawing/2014/main" id="{FA700702-12DF-96E9-6884-30BE6F02B72A}"/>
              </a:ext>
            </a:extLst>
          </p:cNvPr>
          <p:cNvGrpSpPr>
            <a:grpSpLocks/>
          </p:cNvGrpSpPr>
          <p:nvPr/>
        </p:nvGrpSpPr>
        <p:grpSpPr bwMode="auto">
          <a:xfrm>
            <a:off x="2383235" y="4996656"/>
            <a:ext cx="1222375" cy="1357313"/>
            <a:chOff x="733" y="2506"/>
            <a:chExt cx="616" cy="684"/>
          </a:xfrm>
        </p:grpSpPr>
        <p:sp>
          <p:nvSpPr>
            <p:cNvPr id="10256" name="Freeform 16">
              <a:extLst>
                <a:ext uri="{FF2B5EF4-FFF2-40B4-BE49-F238E27FC236}">
                  <a16:creationId xmlns:a16="http://schemas.microsoft.com/office/drawing/2014/main" id="{4A364030-CC72-C7D6-AC0E-F5D5C04C53BF}"/>
                </a:ext>
              </a:extLst>
            </p:cNvPr>
            <p:cNvSpPr>
              <a:spLocks/>
            </p:cNvSpPr>
            <p:nvPr/>
          </p:nvSpPr>
          <p:spPr bwMode="auto">
            <a:xfrm>
              <a:off x="733" y="2506"/>
              <a:ext cx="422" cy="581"/>
            </a:xfrm>
            <a:custGeom>
              <a:avLst/>
              <a:gdLst>
                <a:gd name="T0" fmla="*/ 413 w 422"/>
                <a:gd name="T1" fmla="*/ 22 h 581"/>
                <a:gd name="T2" fmla="*/ 421 w 422"/>
                <a:gd name="T3" fmla="*/ 46 h 581"/>
                <a:gd name="T4" fmla="*/ 421 w 422"/>
                <a:gd name="T5" fmla="*/ 92 h 581"/>
                <a:gd name="T6" fmla="*/ 413 w 422"/>
                <a:gd name="T7" fmla="*/ 154 h 581"/>
                <a:gd name="T8" fmla="*/ 399 w 422"/>
                <a:gd name="T9" fmla="*/ 229 h 581"/>
                <a:gd name="T10" fmla="*/ 389 w 422"/>
                <a:gd name="T11" fmla="*/ 259 h 581"/>
                <a:gd name="T12" fmla="*/ 364 w 422"/>
                <a:gd name="T13" fmla="*/ 297 h 581"/>
                <a:gd name="T14" fmla="*/ 305 w 422"/>
                <a:gd name="T15" fmla="*/ 378 h 581"/>
                <a:gd name="T16" fmla="*/ 283 w 422"/>
                <a:gd name="T17" fmla="*/ 405 h 581"/>
                <a:gd name="T18" fmla="*/ 270 w 422"/>
                <a:gd name="T19" fmla="*/ 434 h 581"/>
                <a:gd name="T20" fmla="*/ 254 w 422"/>
                <a:gd name="T21" fmla="*/ 464 h 581"/>
                <a:gd name="T22" fmla="*/ 245 w 422"/>
                <a:gd name="T23" fmla="*/ 477 h 581"/>
                <a:gd name="T24" fmla="*/ 235 w 422"/>
                <a:gd name="T25" fmla="*/ 488 h 581"/>
                <a:gd name="T26" fmla="*/ 224 w 422"/>
                <a:gd name="T27" fmla="*/ 496 h 581"/>
                <a:gd name="T28" fmla="*/ 208 w 422"/>
                <a:gd name="T29" fmla="*/ 502 h 581"/>
                <a:gd name="T30" fmla="*/ 186 w 422"/>
                <a:gd name="T31" fmla="*/ 513 h 581"/>
                <a:gd name="T32" fmla="*/ 148 w 422"/>
                <a:gd name="T33" fmla="*/ 521 h 581"/>
                <a:gd name="T34" fmla="*/ 129 w 422"/>
                <a:gd name="T35" fmla="*/ 526 h 581"/>
                <a:gd name="T36" fmla="*/ 121 w 422"/>
                <a:gd name="T37" fmla="*/ 534 h 581"/>
                <a:gd name="T38" fmla="*/ 105 w 422"/>
                <a:gd name="T39" fmla="*/ 548 h 581"/>
                <a:gd name="T40" fmla="*/ 95 w 422"/>
                <a:gd name="T41" fmla="*/ 556 h 581"/>
                <a:gd name="T42" fmla="*/ 81 w 422"/>
                <a:gd name="T43" fmla="*/ 558 h 581"/>
                <a:gd name="T44" fmla="*/ 73 w 422"/>
                <a:gd name="T45" fmla="*/ 567 h 581"/>
                <a:gd name="T46" fmla="*/ 68 w 422"/>
                <a:gd name="T47" fmla="*/ 575 h 581"/>
                <a:gd name="T48" fmla="*/ 51 w 422"/>
                <a:gd name="T49" fmla="*/ 580 h 581"/>
                <a:gd name="T50" fmla="*/ 35 w 422"/>
                <a:gd name="T51" fmla="*/ 580 h 581"/>
                <a:gd name="T52" fmla="*/ 24 w 422"/>
                <a:gd name="T53" fmla="*/ 577 h 581"/>
                <a:gd name="T54" fmla="*/ 14 w 422"/>
                <a:gd name="T55" fmla="*/ 569 h 581"/>
                <a:gd name="T56" fmla="*/ 8 w 422"/>
                <a:gd name="T57" fmla="*/ 561 h 581"/>
                <a:gd name="T58" fmla="*/ 3 w 422"/>
                <a:gd name="T59" fmla="*/ 542 h 581"/>
                <a:gd name="T60" fmla="*/ 0 w 422"/>
                <a:gd name="T61" fmla="*/ 523 h 581"/>
                <a:gd name="T62" fmla="*/ 0 w 422"/>
                <a:gd name="T63" fmla="*/ 502 h 581"/>
                <a:gd name="T64" fmla="*/ 3 w 422"/>
                <a:gd name="T65" fmla="*/ 480 h 581"/>
                <a:gd name="T66" fmla="*/ 8 w 422"/>
                <a:gd name="T67" fmla="*/ 456 h 581"/>
                <a:gd name="T68" fmla="*/ 27 w 422"/>
                <a:gd name="T69" fmla="*/ 402 h 581"/>
                <a:gd name="T70" fmla="*/ 35 w 422"/>
                <a:gd name="T71" fmla="*/ 375 h 581"/>
                <a:gd name="T72" fmla="*/ 41 w 422"/>
                <a:gd name="T73" fmla="*/ 359 h 581"/>
                <a:gd name="T74" fmla="*/ 46 w 422"/>
                <a:gd name="T75" fmla="*/ 329 h 581"/>
                <a:gd name="T76" fmla="*/ 51 w 422"/>
                <a:gd name="T77" fmla="*/ 307 h 581"/>
                <a:gd name="T78" fmla="*/ 62 w 422"/>
                <a:gd name="T79" fmla="*/ 278 h 581"/>
                <a:gd name="T80" fmla="*/ 78 w 422"/>
                <a:gd name="T81" fmla="*/ 248 h 581"/>
                <a:gd name="T82" fmla="*/ 97 w 422"/>
                <a:gd name="T83" fmla="*/ 219 h 581"/>
                <a:gd name="T84" fmla="*/ 127 w 422"/>
                <a:gd name="T85" fmla="*/ 181 h 581"/>
                <a:gd name="T86" fmla="*/ 156 w 422"/>
                <a:gd name="T87" fmla="*/ 146 h 581"/>
                <a:gd name="T88" fmla="*/ 191 w 422"/>
                <a:gd name="T89" fmla="*/ 116 h 581"/>
                <a:gd name="T90" fmla="*/ 218 w 422"/>
                <a:gd name="T91" fmla="*/ 94 h 581"/>
                <a:gd name="T92" fmla="*/ 235 w 422"/>
                <a:gd name="T93" fmla="*/ 84 h 581"/>
                <a:gd name="T94" fmla="*/ 254 w 422"/>
                <a:gd name="T95" fmla="*/ 76 h 581"/>
                <a:gd name="T96" fmla="*/ 294 w 422"/>
                <a:gd name="T97" fmla="*/ 40 h 581"/>
                <a:gd name="T98" fmla="*/ 332 w 422"/>
                <a:gd name="T99" fmla="*/ 13 h 581"/>
                <a:gd name="T100" fmla="*/ 353 w 422"/>
                <a:gd name="T101" fmla="*/ 3 h 581"/>
                <a:gd name="T102" fmla="*/ 370 w 422"/>
                <a:gd name="T103" fmla="*/ 3 h 581"/>
                <a:gd name="T104" fmla="*/ 394 w 422"/>
                <a:gd name="T105" fmla="*/ 3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22" h="581">
                  <a:moveTo>
                    <a:pt x="405" y="8"/>
                  </a:moveTo>
                  <a:lnTo>
                    <a:pt x="407" y="11"/>
                  </a:lnTo>
                  <a:lnTo>
                    <a:pt x="410" y="13"/>
                  </a:lnTo>
                  <a:lnTo>
                    <a:pt x="413" y="22"/>
                  </a:lnTo>
                  <a:lnTo>
                    <a:pt x="416" y="24"/>
                  </a:lnTo>
                  <a:lnTo>
                    <a:pt x="418" y="32"/>
                  </a:lnTo>
                  <a:lnTo>
                    <a:pt x="421" y="40"/>
                  </a:lnTo>
                  <a:lnTo>
                    <a:pt x="421" y="46"/>
                  </a:lnTo>
                  <a:lnTo>
                    <a:pt x="421" y="57"/>
                  </a:lnTo>
                  <a:lnTo>
                    <a:pt x="421" y="65"/>
                  </a:lnTo>
                  <a:lnTo>
                    <a:pt x="421" y="73"/>
                  </a:lnTo>
                  <a:lnTo>
                    <a:pt x="421" y="92"/>
                  </a:lnTo>
                  <a:lnTo>
                    <a:pt x="421" y="103"/>
                  </a:lnTo>
                  <a:lnTo>
                    <a:pt x="421" y="113"/>
                  </a:lnTo>
                  <a:lnTo>
                    <a:pt x="416" y="132"/>
                  </a:lnTo>
                  <a:lnTo>
                    <a:pt x="413" y="154"/>
                  </a:lnTo>
                  <a:lnTo>
                    <a:pt x="410" y="175"/>
                  </a:lnTo>
                  <a:lnTo>
                    <a:pt x="407" y="194"/>
                  </a:lnTo>
                  <a:lnTo>
                    <a:pt x="402" y="213"/>
                  </a:lnTo>
                  <a:lnTo>
                    <a:pt x="399" y="229"/>
                  </a:lnTo>
                  <a:lnTo>
                    <a:pt x="394" y="240"/>
                  </a:lnTo>
                  <a:lnTo>
                    <a:pt x="391" y="251"/>
                  </a:lnTo>
                  <a:lnTo>
                    <a:pt x="389" y="253"/>
                  </a:lnTo>
                  <a:lnTo>
                    <a:pt x="389" y="259"/>
                  </a:lnTo>
                  <a:lnTo>
                    <a:pt x="383" y="267"/>
                  </a:lnTo>
                  <a:lnTo>
                    <a:pt x="375" y="278"/>
                  </a:lnTo>
                  <a:lnTo>
                    <a:pt x="372" y="288"/>
                  </a:lnTo>
                  <a:lnTo>
                    <a:pt x="364" y="297"/>
                  </a:lnTo>
                  <a:lnTo>
                    <a:pt x="353" y="315"/>
                  </a:lnTo>
                  <a:lnTo>
                    <a:pt x="343" y="329"/>
                  </a:lnTo>
                  <a:lnTo>
                    <a:pt x="316" y="361"/>
                  </a:lnTo>
                  <a:lnTo>
                    <a:pt x="305" y="378"/>
                  </a:lnTo>
                  <a:lnTo>
                    <a:pt x="291" y="394"/>
                  </a:lnTo>
                  <a:lnTo>
                    <a:pt x="289" y="396"/>
                  </a:lnTo>
                  <a:lnTo>
                    <a:pt x="289" y="399"/>
                  </a:lnTo>
                  <a:lnTo>
                    <a:pt x="283" y="405"/>
                  </a:lnTo>
                  <a:lnTo>
                    <a:pt x="281" y="413"/>
                  </a:lnTo>
                  <a:lnTo>
                    <a:pt x="278" y="418"/>
                  </a:lnTo>
                  <a:lnTo>
                    <a:pt x="272" y="423"/>
                  </a:lnTo>
                  <a:lnTo>
                    <a:pt x="270" y="434"/>
                  </a:lnTo>
                  <a:lnTo>
                    <a:pt x="264" y="445"/>
                  </a:lnTo>
                  <a:lnTo>
                    <a:pt x="259" y="453"/>
                  </a:lnTo>
                  <a:lnTo>
                    <a:pt x="256" y="461"/>
                  </a:lnTo>
                  <a:lnTo>
                    <a:pt x="254" y="464"/>
                  </a:lnTo>
                  <a:lnTo>
                    <a:pt x="251" y="469"/>
                  </a:lnTo>
                  <a:lnTo>
                    <a:pt x="248" y="469"/>
                  </a:lnTo>
                  <a:lnTo>
                    <a:pt x="245" y="475"/>
                  </a:lnTo>
                  <a:lnTo>
                    <a:pt x="245" y="477"/>
                  </a:lnTo>
                  <a:lnTo>
                    <a:pt x="243" y="480"/>
                  </a:lnTo>
                  <a:lnTo>
                    <a:pt x="240" y="483"/>
                  </a:lnTo>
                  <a:lnTo>
                    <a:pt x="237" y="486"/>
                  </a:lnTo>
                  <a:lnTo>
                    <a:pt x="235" y="488"/>
                  </a:lnTo>
                  <a:lnTo>
                    <a:pt x="232" y="491"/>
                  </a:lnTo>
                  <a:lnTo>
                    <a:pt x="229" y="491"/>
                  </a:lnTo>
                  <a:lnTo>
                    <a:pt x="226" y="494"/>
                  </a:lnTo>
                  <a:lnTo>
                    <a:pt x="224" y="496"/>
                  </a:lnTo>
                  <a:lnTo>
                    <a:pt x="221" y="499"/>
                  </a:lnTo>
                  <a:lnTo>
                    <a:pt x="218" y="499"/>
                  </a:lnTo>
                  <a:lnTo>
                    <a:pt x="213" y="502"/>
                  </a:lnTo>
                  <a:lnTo>
                    <a:pt x="208" y="502"/>
                  </a:lnTo>
                  <a:lnTo>
                    <a:pt x="205" y="504"/>
                  </a:lnTo>
                  <a:lnTo>
                    <a:pt x="202" y="504"/>
                  </a:lnTo>
                  <a:lnTo>
                    <a:pt x="197" y="507"/>
                  </a:lnTo>
                  <a:lnTo>
                    <a:pt x="186" y="513"/>
                  </a:lnTo>
                  <a:lnTo>
                    <a:pt x="172" y="513"/>
                  </a:lnTo>
                  <a:lnTo>
                    <a:pt x="162" y="515"/>
                  </a:lnTo>
                  <a:lnTo>
                    <a:pt x="156" y="518"/>
                  </a:lnTo>
                  <a:lnTo>
                    <a:pt x="148" y="521"/>
                  </a:lnTo>
                  <a:lnTo>
                    <a:pt x="145" y="523"/>
                  </a:lnTo>
                  <a:lnTo>
                    <a:pt x="137" y="523"/>
                  </a:lnTo>
                  <a:lnTo>
                    <a:pt x="135" y="523"/>
                  </a:lnTo>
                  <a:lnTo>
                    <a:pt x="129" y="526"/>
                  </a:lnTo>
                  <a:lnTo>
                    <a:pt x="129" y="529"/>
                  </a:lnTo>
                  <a:lnTo>
                    <a:pt x="127" y="531"/>
                  </a:lnTo>
                  <a:lnTo>
                    <a:pt x="124" y="534"/>
                  </a:lnTo>
                  <a:lnTo>
                    <a:pt x="121" y="534"/>
                  </a:lnTo>
                  <a:lnTo>
                    <a:pt x="116" y="537"/>
                  </a:lnTo>
                  <a:lnTo>
                    <a:pt x="110" y="545"/>
                  </a:lnTo>
                  <a:lnTo>
                    <a:pt x="108" y="545"/>
                  </a:lnTo>
                  <a:lnTo>
                    <a:pt x="105" y="548"/>
                  </a:lnTo>
                  <a:lnTo>
                    <a:pt x="102" y="550"/>
                  </a:lnTo>
                  <a:lnTo>
                    <a:pt x="100" y="553"/>
                  </a:lnTo>
                  <a:lnTo>
                    <a:pt x="97" y="556"/>
                  </a:lnTo>
                  <a:lnTo>
                    <a:pt x="95" y="556"/>
                  </a:lnTo>
                  <a:lnTo>
                    <a:pt x="92" y="556"/>
                  </a:lnTo>
                  <a:lnTo>
                    <a:pt x="86" y="556"/>
                  </a:lnTo>
                  <a:lnTo>
                    <a:pt x="84" y="558"/>
                  </a:lnTo>
                  <a:lnTo>
                    <a:pt x="81" y="558"/>
                  </a:lnTo>
                  <a:lnTo>
                    <a:pt x="78" y="558"/>
                  </a:lnTo>
                  <a:lnTo>
                    <a:pt x="76" y="561"/>
                  </a:lnTo>
                  <a:lnTo>
                    <a:pt x="76" y="567"/>
                  </a:lnTo>
                  <a:lnTo>
                    <a:pt x="73" y="567"/>
                  </a:lnTo>
                  <a:lnTo>
                    <a:pt x="73" y="569"/>
                  </a:lnTo>
                  <a:lnTo>
                    <a:pt x="73" y="572"/>
                  </a:lnTo>
                  <a:lnTo>
                    <a:pt x="70" y="572"/>
                  </a:lnTo>
                  <a:lnTo>
                    <a:pt x="68" y="575"/>
                  </a:lnTo>
                  <a:lnTo>
                    <a:pt x="62" y="577"/>
                  </a:lnTo>
                  <a:lnTo>
                    <a:pt x="59" y="577"/>
                  </a:lnTo>
                  <a:lnTo>
                    <a:pt x="57" y="577"/>
                  </a:lnTo>
                  <a:lnTo>
                    <a:pt x="51" y="580"/>
                  </a:lnTo>
                  <a:lnTo>
                    <a:pt x="49" y="580"/>
                  </a:lnTo>
                  <a:lnTo>
                    <a:pt x="43" y="580"/>
                  </a:lnTo>
                  <a:lnTo>
                    <a:pt x="41" y="580"/>
                  </a:lnTo>
                  <a:lnTo>
                    <a:pt x="35" y="580"/>
                  </a:lnTo>
                  <a:lnTo>
                    <a:pt x="32" y="577"/>
                  </a:lnTo>
                  <a:lnTo>
                    <a:pt x="30" y="577"/>
                  </a:lnTo>
                  <a:lnTo>
                    <a:pt x="27" y="577"/>
                  </a:lnTo>
                  <a:lnTo>
                    <a:pt x="24" y="577"/>
                  </a:lnTo>
                  <a:lnTo>
                    <a:pt x="22" y="575"/>
                  </a:lnTo>
                  <a:lnTo>
                    <a:pt x="19" y="575"/>
                  </a:lnTo>
                  <a:lnTo>
                    <a:pt x="16" y="572"/>
                  </a:lnTo>
                  <a:lnTo>
                    <a:pt x="14" y="569"/>
                  </a:lnTo>
                  <a:lnTo>
                    <a:pt x="14" y="567"/>
                  </a:lnTo>
                  <a:lnTo>
                    <a:pt x="11" y="567"/>
                  </a:lnTo>
                  <a:lnTo>
                    <a:pt x="8" y="564"/>
                  </a:lnTo>
                  <a:lnTo>
                    <a:pt x="8" y="561"/>
                  </a:lnTo>
                  <a:lnTo>
                    <a:pt x="8" y="558"/>
                  </a:lnTo>
                  <a:lnTo>
                    <a:pt x="8" y="556"/>
                  </a:lnTo>
                  <a:lnTo>
                    <a:pt x="5" y="548"/>
                  </a:lnTo>
                  <a:lnTo>
                    <a:pt x="3" y="542"/>
                  </a:lnTo>
                  <a:lnTo>
                    <a:pt x="0" y="534"/>
                  </a:lnTo>
                  <a:lnTo>
                    <a:pt x="0" y="531"/>
                  </a:lnTo>
                  <a:lnTo>
                    <a:pt x="0" y="526"/>
                  </a:lnTo>
                  <a:lnTo>
                    <a:pt x="0" y="523"/>
                  </a:lnTo>
                  <a:lnTo>
                    <a:pt x="0" y="521"/>
                  </a:lnTo>
                  <a:lnTo>
                    <a:pt x="0" y="513"/>
                  </a:lnTo>
                  <a:lnTo>
                    <a:pt x="0" y="507"/>
                  </a:lnTo>
                  <a:lnTo>
                    <a:pt x="0" y="502"/>
                  </a:lnTo>
                  <a:lnTo>
                    <a:pt x="0" y="496"/>
                  </a:lnTo>
                  <a:lnTo>
                    <a:pt x="0" y="494"/>
                  </a:lnTo>
                  <a:lnTo>
                    <a:pt x="3" y="488"/>
                  </a:lnTo>
                  <a:lnTo>
                    <a:pt x="3" y="480"/>
                  </a:lnTo>
                  <a:lnTo>
                    <a:pt x="5" y="475"/>
                  </a:lnTo>
                  <a:lnTo>
                    <a:pt x="5" y="469"/>
                  </a:lnTo>
                  <a:lnTo>
                    <a:pt x="8" y="461"/>
                  </a:lnTo>
                  <a:lnTo>
                    <a:pt x="8" y="456"/>
                  </a:lnTo>
                  <a:lnTo>
                    <a:pt x="11" y="448"/>
                  </a:lnTo>
                  <a:lnTo>
                    <a:pt x="14" y="437"/>
                  </a:lnTo>
                  <a:lnTo>
                    <a:pt x="19" y="423"/>
                  </a:lnTo>
                  <a:lnTo>
                    <a:pt x="27" y="402"/>
                  </a:lnTo>
                  <a:lnTo>
                    <a:pt x="30" y="391"/>
                  </a:lnTo>
                  <a:lnTo>
                    <a:pt x="32" y="386"/>
                  </a:lnTo>
                  <a:lnTo>
                    <a:pt x="35" y="380"/>
                  </a:lnTo>
                  <a:lnTo>
                    <a:pt x="35" y="375"/>
                  </a:lnTo>
                  <a:lnTo>
                    <a:pt x="38" y="369"/>
                  </a:lnTo>
                  <a:lnTo>
                    <a:pt x="38" y="367"/>
                  </a:lnTo>
                  <a:lnTo>
                    <a:pt x="38" y="364"/>
                  </a:lnTo>
                  <a:lnTo>
                    <a:pt x="41" y="359"/>
                  </a:lnTo>
                  <a:lnTo>
                    <a:pt x="41" y="353"/>
                  </a:lnTo>
                  <a:lnTo>
                    <a:pt x="41" y="348"/>
                  </a:lnTo>
                  <a:lnTo>
                    <a:pt x="41" y="337"/>
                  </a:lnTo>
                  <a:lnTo>
                    <a:pt x="46" y="329"/>
                  </a:lnTo>
                  <a:lnTo>
                    <a:pt x="46" y="324"/>
                  </a:lnTo>
                  <a:lnTo>
                    <a:pt x="49" y="318"/>
                  </a:lnTo>
                  <a:lnTo>
                    <a:pt x="51" y="315"/>
                  </a:lnTo>
                  <a:lnTo>
                    <a:pt x="51" y="307"/>
                  </a:lnTo>
                  <a:lnTo>
                    <a:pt x="51" y="305"/>
                  </a:lnTo>
                  <a:lnTo>
                    <a:pt x="54" y="299"/>
                  </a:lnTo>
                  <a:lnTo>
                    <a:pt x="59" y="288"/>
                  </a:lnTo>
                  <a:lnTo>
                    <a:pt x="62" y="278"/>
                  </a:lnTo>
                  <a:lnTo>
                    <a:pt x="65" y="272"/>
                  </a:lnTo>
                  <a:lnTo>
                    <a:pt x="68" y="270"/>
                  </a:lnTo>
                  <a:lnTo>
                    <a:pt x="73" y="259"/>
                  </a:lnTo>
                  <a:lnTo>
                    <a:pt x="78" y="248"/>
                  </a:lnTo>
                  <a:lnTo>
                    <a:pt x="81" y="243"/>
                  </a:lnTo>
                  <a:lnTo>
                    <a:pt x="84" y="240"/>
                  </a:lnTo>
                  <a:lnTo>
                    <a:pt x="92" y="229"/>
                  </a:lnTo>
                  <a:lnTo>
                    <a:pt x="97" y="219"/>
                  </a:lnTo>
                  <a:lnTo>
                    <a:pt x="105" y="208"/>
                  </a:lnTo>
                  <a:lnTo>
                    <a:pt x="110" y="200"/>
                  </a:lnTo>
                  <a:lnTo>
                    <a:pt x="116" y="189"/>
                  </a:lnTo>
                  <a:lnTo>
                    <a:pt x="127" y="181"/>
                  </a:lnTo>
                  <a:lnTo>
                    <a:pt x="132" y="173"/>
                  </a:lnTo>
                  <a:lnTo>
                    <a:pt x="140" y="165"/>
                  </a:lnTo>
                  <a:lnTo>
                    <a:pt x="148" y="154"/>
                  </a:lnTo>
                  <a:lnTo>
                    <a:pt x="156" y="146"/>
                  </a:lnTo>
                  <a:lnTo>
                    <a:pt x="164" y="138"/>
                  </a:lnTo>
                  <a:lnTo>
                    <a:pt x="172" y="130"/>
                  </a:lnTo>
                  <a:lnTo>
                    <a:pt x="181" y="121"/>
                  </a:lnTo>
                  <a:lnTo>
                    <a:pt x="191" y="116"/>
                  </a:lnTo>
                  <a:lnTo>
                    <a:pt x="194" y="111"/>
                  </a:lnTo>
                  <a:lnTo>
                    <a:pt x="199" y="108"/>
                  </a:lnTo>
                  <a:lnTo>
                    <a:pt x="210" y="100"/>
                  </a:lnTo>
                  <a:lnTo>
                    <a:pt x="218" y="94"/>
                  </a:lnTo>
                  <a:lnTo>
                    <a:pt x="224" y="92"/>
                  </a:lnTo>
                  <a:lnTo>
                    <a:pt x="226" y="89"/>
                  </a:lnTo>
                  <a:lnTo>
                    <a:pt x="232" y="89"/>
                  </a:lnTo>
                  <a:lnTo>
                    <a:pt x="235" y="84"/>
                  </a:lnTo>
                  <a:lnTo>
                    <a:pt x="243" y="81"/>
                  </a:lnTo>
                  <a:lnTo>
                    <a:pt x="245" y="78"/>
                  </a:lnTo>
                  <a:lnTo>
                    <a:pt x="248" y="78"/>
                  </a:lnTo>
                  <a:lnTo>
                    <a:pt x="254" y="76"/>
                  </a:lnTo>
                  <a:lnTo>
                    <a:pt x="259" y="70"/>
                  </a:lnTo>
                  <a:lnTo>
                    <a:pt x="267" y="65"/>
                  </a:lnTo>
                  <a:lnTo>
                    <a:pt x="275" y="57"/>
                  </a:lnTo>
                  <a:lnTo>
                    <a:pt x="294" y="40"/>
                  </a:lnTo>
                  <a:lnTo>
                    <a:pt x="302" y="35"/>
                  </a:lnTo>
                  <a:lnTo>
                    <a:pt x="313" y="24"/>
                  </a:lnTo>
                  <a:lnTo>
                    <a:pt x="324" y="19"/>
                  </a:lnTo>
                  <a:lnTo>
                    <a:pt x="332" y="13"/>
                  </a:lnTo>
                  <a:lnTo>
                    <a:pt x="337" y="13"/>
                  </a:lnTo>
                  <a:lnTo>
                    <a:pt x="343" y="8"/>
                  </a:lnTo>
                  <a:lnTo>
                    <a:pt x="348" y="5"/>
                  </a:lnTo>
                  <a:lnTo>
                    <a:pt x="353" y="3"/>
                  </a:lnTo>
                  <a:lnTo>
                    <a:pt x="359" y="3"/>
                  </a:lnTo>
                  <a:lnTo>
                    <a:pt x="362" y="3"/>
                  </a:lnTo>
                  <a:lnTo>
                    <a:pt x="364" y="3"/>
                  </a:lnTo>
                  <a:lnTo>
                    <a:pt x="370" y="3"/>
                  </a:lnTo>
                  <a:lnTo>
                    <a:pt x="375" y="0"/>
                  </a:lnTo>
                  <a:lnTo>
                    <a:pt x="383" y="3"/>
                  </a:lnTo>
                  <a:lnTo>
                    <a:pt x="386" y="3"/>
                  </a:lnTo>
                  <a:lnTo>
                    <a:pt x="394" y="3"/>
                  </a:lnTo>
                  <a:lnTo>
                    <a:pt x="399" y="5"/>
                  </a:lnTo>
                  <a:lnTo>
                    <a:pt x="402" y="5"/>
                  </a:lnTo>
                  <a:lnTo>
                    <a:pt x="405" y="8"/>
                  </a:lnTo>
                </a:path>
              </a:pathLst>
            </a:custGeom>
            <a:solidFill>
              <a:schemeClr val="bg2"/>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0257" name="Freeform 17">
              <a:extLst>
                <a:ext uri="{FF2B5EF4-FFF2-40B4-BE49-F238E27FC236}">
                  <a16:creationId xmlns:a16="http://schemas.microsoft.com/office/drawing/2014/main" id="{EBEE78CC-50AD-1BF4-0BA2-44399AC8E505}"/>
                </a:ext>
              </a:extLst>
            </p:cNvPr>
            <p:cNvSpPr>
              <a:spLocks/>
            </p:cNvSpPr>
            <p:nvPr/>
          </p:nvSpPr>
          <p:spPr bwMode="auto">
            <a:xfrm>
              <a:off x="752" y="2509"/>
              <a:ext cx="597" cy="681"/>
            </a:xfrm>
            <a:custGeom>
              <a:avLst/>
              <a:gdLst>
                <a:gd name="T0" fmla="*/ 24 w 597"/>
                <a:gd name="T1" fmla="*/ 597 h 681"/>
                <a:gd name="T2" fmla="*/ 43 w 597"/>
                <a:gd name="T3" fmla="*/ 621 h 681"/>
                <a:gd name="T4" fmla="*/ 59 w 597"/>
                <a:gd name="T5" fmla="*/ 637 h 681"/>
                <a:gd name="T6" fmla="*/ 75 w 597"/>
                <a:gd name="T7" fmla="*/ 648 h 681"/>
                <a:gd name="T8" fmla="*/ 86 w 597"/>
                <a:gd name="T9" fmla="*/ 656 h 681"/>
                <a:gd name="T10" fmla="*/ 99 w 597"/>
                <a:gd name="T11" fmla="*/ 664 h 681"/>
                <a:gd name="T12" fmla="*/ 110 w 597"/>
                <a:gd name="T13" fmla="*/ 669 h 681"/>
                <a:gd name="T14" fmla="*/ 123 w 597"/>
                <a:gd name="T15" fmla="*/ 672 h 681"/>
                <a:gd name="T16" fmla="*/ 142 w 597"/>
                <a:gd name="T17" fmla="*/ 677 h 681"/>
                <a:gd name="T18" fmla="*/ 158 w 597"/>
                <a:gd name="T19" fmla="*/ 680 h 681"/>
                <a:gd name="T20" fmla="*/ 177 w 597"/>
                <a:gd name="T21" fmla="*/ 680 h 681"/>
                <a:gd name="T22" fmla="*/ 196 w 597"/>
                <a:gd name="T23" fmla="*/ 680 h 681"/>
                <a:gd name="T24" fmla="*/ 225 w 597"/>
                <a:gd name="T25" fmla="*/ 675 h 681"/>
                <a:gd name="T26" fmla="*/ 279 w 597"/>
                <a:gd name="T27" fmla="*/ 664 h 681"/>
                <a:gd name="T28" fmla="*/ 330 w 597"/>
                <a:gd name="T29" fmla="*/ 653 h 681"/>
                <a:gd name="T30" fmla="*/ 378 w 597"/>
                <a:gd name="T31" fmla="*/ 640 h 681"/>
                <a:gd name="T32" fmla="*/ 421 w 597"/>
                <a:gd name="T33" fmla="*/ 626 h 681"/>
                <a:gd name="T34" fmla="*/ 454 w 597"/>
                <a:gd name="T35" fmla="*/ 610 h 681"/>
                <a:gd name="T36" fmla="*/ 489 w 597"/>
                <a:gd name="T37" fmla="*/ 594 h 681"/>
                <a:gd name="T38" fmla="*/ 516 w 597"/>
                <a:gd name="T39" fmla="*/ 575 h 681"/>
                <a:gd name="T40" fmla="*/ 536 w 597"/>
                <a:gd name="T41" fmla="*/ 548 h 681"/>
                <a:gd name="T42" fmla="*/ 552 w 597"/>
                <a:gd name="T43" fmla="*/ 526 h 681"/>
                <a:gd name="T44" fmla="*/ 561 w 597"/>
                <a:gd name="T45" fmla="*/ 508 h 681"/>
                <a:gd name="T46" fmla="*/ 566 w 597"/>
                <a:gd name="T47" fmla="*/ 484 h 681"/>
                <a:gd name="T48" fmla="*/ 583 w 597"/>
                <a:gd name="T49" fmla="*/ 438 h 681"/>
                <a:gd name="T50" fmla="*/ 591 w 597"/>
                <a:gd name="T51" fmla="*/ 411 h 681"/>
                <a:gd name="T52" fmla="*/ 593 w 597"/>
                <a:gd name="T53" fmla="*/ 376 h 681"/>
                <a:gd name="T54" fmla="*/ 596 w 597"/>
                <a:gd name="T55" fmla="*/ 341 h 681"/>
                <a:gd name="T56" fmla="*/ 596 w 597"/>
                <a:gd name="T57" fmla="*/ 282 h 681"/>
                <a:gd name="T58" fmla="*/ 593 w 597"/>
                <a:gd name="T59" fmla="*/ 250 h 681"/>
                <a:gd name="T60" fmla="*/ 583 w 597"/>
                <a:gd name="T61" fmla="*/ 215 h 681"/>
                <a:gd name="T62" fmla="*/ 564 w 597"/>
                <a:gd name="T63" fmla="*/ 183 h 681"/>
                <a:gd name="T64" fmla="*/ 545 w 597"/>
                <a:gd name="T65" fmla="*/ 145 h 681"/>
                <a:gd name="T66" fmla="*/ 523 w 597"/>
                <a:gd name="T67" fmla="*/ 110 h 681"/>
                <a:gd name="T68" fmla="*/ 497 w 597"/>
                <a:gd name="T69" fmla="*/ 78 h 681"/>
                <a:gd name="T70" fmla="*/ 470 w 597"/>
                <a:gd name="T71" fmla="*/ 48 h 681"/>
                <a:gd name="T72" fmla="*/ 451 w 597"/>
                <a:gd name="T73" fmla="*/ 32 h 681"/>
                <a:gd name="T74" fmla="*/ 421 w 597"/>
                <a:gd name="T75" fmla="*/ 13 h 681"/>
                <a:gd name="T76" fmla="*/ 403 w 597"/>
                <a:gd name="T77" fmla="*/ 5 h 681"/>
                <a:gd name="T78" fmla="*/ 389 w 597"/>
                <a:gd name="T79" fmla="*/ 0 h 681"/>
                <a:gd name="T80" fmla="*/ 373 w 597"/>
                <a:gd name="T81" fmla="*/ 0 h 681"/>
                <a:gd name="T82" fmla="*/ 365 w 597"/>
                <a:gd name="T83" fmla="*/ 3 h 681"/>
                <a:gd name="T84" fmla="*/ 346 w 597"/>
                <a:gd name="T85" fmla="*/ 22 h 681"/>
                <a:gd name="T86" fmla="*/ 311 w 597"/>
                <a:gd name="T87" fmla="*/ 62 h 681"/>
                <a:gd name="T88" fmla="*/ 266 w 597"/>
                <a:gd name="T89" fmla="*/ 118 h 681"/>
                <a:gd name="T90" fmla="*/ 214 w 597"/>
                <a:gd name="T91" fmla="*/ 191 h 681"/>
                <a:gd name="T92" fmla="*/ 161 w 597"/>
                <a:gd name="T93" fmla="*/ 266 h 681"/>
                <a:gd name="T94" fmla="*/ 94 w 597"/>
                <a:gd name="T95" fmla="*/ 365 h 681"/>
                <a:gd name="T96" fmla="*/ 51 w 597"/>
                <a:gd name="T97" fmla="*/ 441 h 681"/>
                <a:gd name="T98" fmla="*/ 27 w 597"/>
                <a:gd name="T99" fmla="*/ 481 h 681"/>
                <a:gd name="T100" fmla="*/ 13 w 597"/>
                <a:gd name="T101" fmla="*/ 508 h 681"/>
                <a:gd name="T102" fmla="*/ 5 w 597"/>
                <a:gd name="T103" fmla="*/ 532 h 681"/>
                <a:gd name="T104" fmla="*/ 0 w 597"/>
                <a:gd name="T105" fmla="*/ 551 h 681"/>
                <a:gd name="T106" fmla="*/ 0 w 597"/>
                <a:gd name="T107" fmla="*/ 567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97" h="681">
                  <a:moveTo>
                    <a:pt x="3" y="572"/>
                  </a:moveTo>
                  <a:lnTo>
                    <a:pt x="3" y="572"/>
                  </a:lnTo>
                  <a:lnTo>
                    <a:pt x="24" y="597"/>
                  </a:lnTo>
                  <a:lnTo>
                    <a:pt x="35" y="610"/>
                  </a:lnTo>
                  <a:lnTo>
                    <a:pt x="40" y="615"/>
                  </a:lnTo>
                  <a:lnTo>
                    <a:pt x="43" y="621"/>
                  </a:lnTo>
                  <a:lnTo>
                    <a:pt x="51" y="626"/>
                  </a:lnTo>
                  <a:lnTo>
                    <a:pt x="54" y="632"/>
                  </a:lnTo>
                  <a:lnTo>
                    <a:pt x="59" y="637"/>
                  </a:lnTo>
                  <a:lnTo>
                    <a:pt x="64" y="640"/>
                  </a:lnTo>
                  <a:lnTo>
                    <a:pt x="70" y="645"/>
                  </a:lnTo>
                  <a:lnTo>
                    <a:pt x="75" y="648"/>
                  </a:lnTo>
                  <a:lnTo>
                    <a:pt x="77" y="650"/>
                  </a:lnTo>
                  <a:lnTo>
                    <a:pt x="80" y="653"/>
                  </a:lnTo>
                  <a:lnTo>
                    <a:pt x="86" y="656"/>
                  </a:lnTo>
                  <a:lnTo>
                    <a:pt x="91" y="658"/>
                  </a:lnTo>
                  <a:lnTo>
                    <a:pt x="96" y="661"/>
                  </a:lnTo>
                  <a:lnTo>
                    <a:pt x="99" y="664"/>
                  </a:lnTo>
                  <a:lnTo>
                    <a:pt x="104" y="667"/>
                  </a:lnTo>
                  <a:lnTo>
                    <a:pt x="107" y="667"/>
                  </a:lnTo>
                  <a:lnTo>
                    <a:pt x="110" y="669"/>
                  </a:lnTo>
                  <a:lnTo>
                    <a:pt x="118" y="669"/>
                  </a:lnTo>
                  <a:lnTo>
                    <a:pt x="120" y="672"/>
                  </a:lnTo>
                  <a:lnTo>
                    <a:pt x="123" y="672"/>
                  </a:lnTo>
                  <a:lnTo>
                    <a:pt x="131" y="675"/>
                  </a:lnTo>
                  <a:lnTo>
                    <a:pt x="139" y="677"/>
                  </a:lnTo>
                  <a:lnTo>
                    <a:pt x="142" y="677"/>
                  </a:lnTo>
                  <a:lnTo>
                    <a:pt x="147" y="677"/>
                  </a:lnTo>
                  <a:lnTo>
                    <a:pt x="153" y="680"/>
                  </a:lnTo>
                  <a:lnTo>
                    <a:pt x="158" y="680"/>
                  </a:lnTo>
                  <a:lnTo>
                    <a:pt x="161" y="680"/>
                  </a:lnTo>
                  <a:lnTo>
                    <a:pt x="172" y="680"/>
                  </a:lnTo>
                  <a:lnTo>
                    <a:pt x="177" y="680"/>
                  </a:lnTo>
                  <a:lnTo>
                    <a:pt x="182" y="680"/>
                  </a:lnTo>
                  <a:lnTo>
                    <a:pt x="193" y="680"/>
                  </a:lnTo>
                  <a:lnTo>
                    <a:pt x="196" y="680"/>
                  </a:lnTo>
                  <a:lnTo>
                    <a:pt x="201" y="677"/>
                  </a:lnTo>
                  <a:lnTo>
                    <a:pt x="214" y="677"/>
                  </a:lnTo>
                  <a:lnTo>
                    <a:pt x="225" y="675"/>
                  </a:lnTo>
                  <a:lnTo>
                    <a:pt x="236" y="672"/>
                  </a:lnTo>
                  <a:lnTo>
                    <a:pt x="266" y="669"/>
                  </a:lnTo>
                  <a:lnTo>
                    <a:pt x="279" y="664"/>
                  </a:lnTo>
                  <a:lnTo>
                    <a:pt x="295" y="661"/>
                  </a:lnTo>
                  <a:lnTo>
                    <a:pt x="311" y="658"/>
                  </a:lnTo>
                  <a:lnTo>
                    <a:pt x="330" y="653"/>
                  </a:lnTo>
                  <a:lnTo>
                    <a:pt x="343" y="648"/>
                  </a:lnTo>
                  <a:lnTo>
                    <a:pt x="362" y="645"/>
                  </a:lnTo>
                  <a:lnTo>
                    <a:pt x="378" y="640"/>
                  </a:lnTo>
                  <a:lnTo>
                    <a:pt x="394" y="634"/>
                  </a:lnTo>
                  <a:lnTo>
                    <a:pt x="408" y="629"/>
                  </a:lnTo>
                  <a:lnTo>
                    <a:pt x="421" y="626"/>
                  </a:lnTo>
                  <a:lnTo>
                    <a:pt x="432" y="618"/>
                  </a:lnTo>
                  <a:lnTo>
                    <a:pt x="443" y="613"/>
                  </a:lnTo>
                  <a:lnTo>
                    <a:pt x="454" y="610"/>
                  </a:lnTo>
                  <a:lnTo>
                    <a:pt x="459" y="605"/>
                  </a:lnTo>
                  <a:lnTo>
                    <a:pt x="475" y="599"/>
                  </a:lnTo>
                  <a:lnTo>
                    <a:pt x="489" y="594"/>
                  </a:lnTo>
                  <a:lnTo>
                    <a:pt x="497" y="589"/>
                  </a:lnTo>
                  <a:lnTo>
                    <a:pt x="505" y="586"/>
                  </a:lnTo>
                  <a:lnTo>
                    <a:pt x="516" y="575"/>
                  </a:lnTo>
                  <a:lnTo>
                    <a:pt x="522" y="567"/>
                  </a:lnTo>
                  <a:lnTo>
                    <a:pt x="529" y="559"/>
                  </a:lnTo>
                  <a:lnTo>
                    <a:pt x="536" y="548"/>
                  </a:lnTo>
                  <a:lnTo>
                    <a:pt x="540" y="540"/>
                  </a:lnTo>
                  <a:lnTo>
                    <a:pt x="547" y="532"/>
                  </a:lnTo>
                  <a:lnTo>
                    <a:pt x="552" y="526"/>
                  </a:lnTo>
                  <a:lnTo>
                    <a:pt x="554" y="518"/>
                  </a:lnTo>
                  <a:lnTo>
                    <a:pt x="556" y="513"/>
                  </a:lnTo>
                  <a:lnTo>
                    <a:pt x="561" y="508"/>
                  </a:lnTo>
                  <a:lnTo>
                    <a:pt x="561" y="502"/>
                  </a:lnTo>
                  <a:lnTo>
                    <a:pt x="561" y="500"/>
                  </a:lnTo>
                  <a:lnTo>
                    <a:pt x="566" y="484"/>
                  </a:lnTo>
                  <a:lnTo>
                    <a:pt x="572" y="468"/>
                  </a:lnTo>
                  <a:lnTo>
                    <a:pt x="580" y="451"/>
                  </a:lnTo>
                  <a:lnTo>
                    <a:pt x="583" y="438"/>
                  </a:lnTo>
                  <a:lnTo>
                    <a:pt x="585" y="424"/>
                  </a:lnTo>
                  <a:lnTo>
                    <a:pt x="588" y="419"/>
                  </a:lnTo>
                  <a:lnTo>
                    <a:pt x="591" y="411"/>
                  </a:lnTo>
                  <a:lnTo>
                    <a:pt x="593" y="398"/>
                  </a:lnTo>
                  <a:lnTo>
                    <a:pt x="593" y="387"/>
                  </a:lnTo>
                  <a:lnTo>
                    <a:pt x="593" y="376"/>
                  </a:lnTo>
                  <a:lnTo>
                    <a:pt x="596" y="365"/>
                  </a:lnTo>
                  <a:lnTo>
                    <a:pt x="596" y="352"/>
                  </a:lnTo>
                  <a:lnTo>
                    <a:pt x="596" y="341"/>
                  </a:lnTo>
                  <a:lnTo>
                    <a:pt x="596" y="317"/>
                  </a:lnTo>
                  <a:lnTo>
                    <a:pt x="596" y="290"/>
                  </a:lnTo>
                  <a:lnTo>
                    <a:pt x="596" y="282"/>
                  </a:lnTo>
                  <a:lnTo>
                    <a:pt x="596" y="271"/>
                  </a:lnTo>
                  <a:lnTo>
                    <a:pt x="593" y="260"/>
                  </a:lnTo>
                  <a:lnTo>
                    <a:pt x="593" y="250"/>
                  </a:lnTo>
                  <a:lnTo>
                    <a:pt x="588" y="239"/>
                  </a:lnTo>
                  <a:lnTo>
                    <a:pt x="585" y="228"/>
                  </a:lnTo>
                  <a:lnTo>
                    <a:pt x="583" y="215"/>
                  </a:lnTo>
                  <a:lnTo>
                    <a:pt x="577" y="204"/>
                  </a:lnTo>
                  <a:lnTo>
                    <a:pt x="572" y="194"/>
                  </a:lnTo>
                  <a:lnTo>
                    <a:pt x="564" y="183"/>
                  </a:lnTo>
                  <a:lnTo>
                    <a:pt x="561" y="169"/>
                  </a:lnTo>
                  <a:lnTo>
                    <a:pt x="553" y="156"/>
                  </a:lnTo>
                  <a:lnTo>
                    <a:pt x="545" y="145"/>
                  </a:lnTo>
                  <a:lnTo>
                    <a:pt x="540" y="132"/>
                  </a:lnTo>
                  <a:lnTo>
                    <a:pt x="529" y="121"/>
                  </a:lnTo>
                  <a:lnTo>
                    <a:pt x="523" y="110"/>
                  </a:lnTo>
                  <a:lnTo>
                    <a:pt x="515" y="97"/>
                  </a:lnTo>
                  <a:lnTo>
                    <a:pt x="507" y="86"/>
                  </a:lnTo>
                  <a:lnTo>
                    <a:pt x="497" y="78"/>
                  </a:lnTo>
                  <a:lnTo>
                    <a:pt x="489" y="67"/>
                  </a:lnTo>
                  <a:lnTo>
                    <a:pt x="478" y="56"/>
                  </a:lnTo>
                  <a:lnTo>
                    <a:pt x="470" y="48"/>
                  </a:lnTo>
                  <a:lnTo>
                    <a:pt x="462" y="40"/>
                  </a:lnTo>
                  <a:lnTo>
                    <a:pt x="454" y="35"/>
                  </a:lnTo>
                  <a:lnTo>
                    <a:pt x="451" y="32"/>
                  </a:lnTo>
                  <a:lnTo>
                    <a:pt x="443" y="24"/>
                  </a:lnTo>
                  <a:lnTo>
                    <a:pt x="432" y="19"/>
                  </a:lnTo>
                  <a:lnTo>
                    <a:pt x="421" y="13"/>
                  </a:lnTo>
                  <a:lnTo>
                    <a:pt x="416" y="11"/>
                  </a:lnTo>
                  <a:lnTo>
                    <a:pt x="411" y="8"/>
                  </a:lnTo>
                  <a:lnTo>
                    <a:pt x="403" y="5"/>
                  </a:lnTo>
                  <a:lnTo>
                    <a:pt x="397" y="3"/>
                  </a:lnTo>
                  <a:lnTo>
                    <a:pt x="392" y="0"/>
                  </a:lnTo>
                  <a:lnTo>
                    <a:pt x="389" y="0"/>
                  </a:lnTo>
                  <a:lnTo>
                    <a:pt x="384" y="0"/>
                  </a:lnTo>
                  <a:lnTo>
                    <a:pt x="378" y="0"/>
                  </a:lnTo>
                  <a:lnTo>
                    <a:pt x="373" y="0"/>
                  </a:lnTo>
                  <a:lnTo>
                    <a:pt x="370" y="0"/>
                  </a:lnTo>
                  <a:lnTo>
                    <a:pt x="365" y="0"/>
                  </a:lnTo>
                  <a:lnTo>
                    <a:pt x="365" y="3"/>
                  </a:lnTo>
                  <a:lnTo>
                    <a:pt x="360" y="8"/>
                  </a:lnTo>
                  <a:lnTo>
                    <a:pt x="354" y="11"/>
                  </a:lnTo>
                  <a:lnTo>
                    <a:pt x="346" y="22"/>
                  </a:lnTo>
                  <a:lnTo>
                    <a:pt x="335" y="32"/>
                  </a:lnTo>
                  <a:lnTo>
                    <a:pt x="325" y="46"/>
                  </a:lnTo>
                  <a:lnTo>
                    <a:pt x="311" y="62"/>
                  </a:lnTo>
                  <a:lnTo>
                    <a:pt x="298" y="81"/>
                  </a:lnTo>
                  <a:lnTo>
                    <a:pt x="282" y="100"/>
                  </a:lnTo>
                  <a:lnTo>
                    <a:pt x="266" y="118"/>
                  </a:lnTo>
                  <a:lnTo>
                    <a:pt x="247" y="143"/>
                  </a:lnTo>
                  <a:lnTo>
                    <a:pt x="231" y="164"/>
                  </a:lnTo>
                  <a:lnTo>
                    <a:pt x="214" y="191"/>
                  </a:lnTo>
                  <a:lnTo>
                    <a:pt x="196" y="215"/>
                  </a:lnTo>
                  <a:lnTo>
                    <a:pt x="180" y="239"/>
                  </a:lnTo>
                  <a:lnTo>
                    <a:pt x="161" y="266"/>
                  </a:lnTo>
                  <a:lnTo>
                    <a:pt x="126" y="317"/>
                  </a:lnTo>
                  <a:lnTo>
                    <a:pt x="107" y="344"/>
                  </a:lnTo>
                  <a:lnTo>
                    <a:pt x="94" y="365"/>
                  </a:lnTo>
                  <a:lnTo>
                    <a:pt x="77" y="392"/>
                  </a:lnTo>
                  <a:lnTo>
                    <a:pt x="64" y="416"/>
                  </a:lnTo>
                  <a:lnTo>
                    <a:pt x="51" y="441"/>
                  </a:lnTo>
                  <a:lnTo>
                    <a:pt x="38" y="462"/>
                  </a:lnTo>
                  <a:lnTo>
                    <a:pt x="32" y="470"/>
                  </a:lnTo>
                  <a:lnTo>
                    <a:pt x="27" y="481"/>
                  </a:lnTo>
                  <a:lnTo>
                    <a:pt x="21" y="492"/>
                  </a:lnTo>
                  <a:lnTo>
                    <a:pt x="19" y="500"/>
                  </a:lnTo>
                  <a:lnTo>
                    <a:pt x="13" y="508"/>
                  </a:lnTo>
                  <a:lnTo>
                    <a:pt x="11" y="519"/>
                  </a:lnTo>
                  <a:lnTo>
                    <a:pt x="8" y="527"/>
                  </a:lnTo>
                  <a:lnTo>
                    <a:pt x="5" y="532"/>
                  </a:lnTo>
                  <a:lnTo>
                    <a:pt x="3" y="540"/>
                  </a:lnTo>
                  <a:lnTo>
                    <a:pt x="0" y="546"/>
                  </a:lnTo>
                  <a:lnTo>
                    <a:pt x="0" y="551"/>
                  </a:lnTo>
                  <a:lnTo>
                    <a:pt x="0" y="559"/>
                  </a:lnTo>
                  <a:lnTo>
                    <a:pt x="0" y="562"/>
                  </a:lnTo>
                  <a:lnTo>
                    <a:pt x="0" y="567"/>
                  </a:lnTo>
                  <a:lnTo>
                    <a:pt x="0" y="570"/>
                  </a:lnTo>
                  <a:lnTo>
                    <a:pt x="3" y="572"/>
                  </a:lnTo>
                </a:path>
              </a:pathLst>
            </a:custGeom>
            <a:solidFill>
              <a:srgbClr val="919191"/>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0258" name="Freeform 18">
              <a:extLst>
                <a:ext uri="{FF2B5EF4-FFF2-40B4-BE49-F238E27FC236}">
                  <a16:creationId xmlns:a16="http://schemas.microsoft.com/office/drawing/2014/main" id="{88E6C3F9-2DFF-8ECC-4985-4F0D620469C4}"/>
                </a:ext>
              </a:extLst>
            </p:cNvPr>
            <p:cNvSpPr>
              <a:spLocks/>
            </p:cNvSpPr>
            <p:nvPr/>
          </p:nvSpPr>
          <p:spPr bwMode="auto">
            <a:xfrm>
              <a:off x="743" y="2516"/>
              <a:ext cx="416" cy="573"/>
            </a:xfrm>
            <a:custGeom>
              <a:avLst/>
              <a:gdLst>
                <a:gd name="T0" fmla="*/ 404 w 416"/>
                <a:gd name="T1" fmla="*/ 13 h 573"/>
                <a:gd name="T2" fmla="*/ 415 w 416"/>
                <a:gd name="T3" fmla="*/ 40 h 573"/>
                <a:gd name="T4" fmla="*/ 415 w 416"/>
                <a:gd name="T5" fmla="*/ 72 h 573"/>
                <a:gd name="T6" fmla="*/ 410 w 416"/>
                <a:gd name="T7" fmla="*/ 130 h 573"/>
                <a:gd name="T8" fmla="*/ 396 w 416"/>
                <a:gd name="T9" fmla="*/ 210 h 573"/>
                <a:gd name="T10" fmla="*/ 383 w 416"/>
                <a:gd name="T11" fmla="*/ 250 h 573"/>
                <a:gd name="T12" fmla="*/ 367 w 416"/>
                <a:gd name="T13" fmla="*/ 284 h 573"/>
                <a:gd name="T14" fmla="*/ 311 w 416"/>
                <a:gd name="T15" fmla="*/ 356 h 573"/>
                <a:gd name="T16" fmla="*/ 285 w 416"/>
                <a:gd name="T17" fmla="*/ 394 h 573"/>
                <a:gd name="T18" fmla="*/ 269 w 416"/>
                <a:gd name="T19" fmla="*/ 418 h 573"/>
                <a:gd name="T20" fmla="*/ 253 w 416"/>
                <a:gd name="T21" fmla="*/ 455 h 573"/>
                <a:gd name="T22" fmla="*/ 242 w 416"/>
                <a:gd name="T23" fmla="*/ 468 h 573"/>
                <a:gd name="T24" fmla="*/ 234 w 416"/>
                <a:gd name="T25" fmla="*/ 479 h 573"/>
                <a:gd name="T26" fmla="*/ 223 w 416"/>
                <a:gd name="T27" fmla="*/ 487 h 573"/>
                <a:gd name="T28" fmla="*/ 210 w 416"/>
                <a:gd name="T29" fmla="*/ 495 h 573"/>
                <a:gd name="T30" fmla="*/ 194 w 416"/>
                <a:gd name="T31" fmla="*/ 500 h 573"/>
                <a:gd name="T32" fmla="*/ 154 w 416"/>
                <a:gd name="T33" fmla="*/ 511 h 573"/>
                <a:gd name="T34" fmla="*/ 133 w 416"/>
                <a:gd name="T35" fmla="*/ 516 h 573"/>
                <a:gd name="T36" fmla="*/ 122 w 416"/>
                <a:gd name="T37" fmla="*/ 527 h 573"/>
                <a:gd name="T38" fmla="*/ 106 w 416"/>
                <a:gd name="T39" fmla="*/ 537 h 573"/>
                <a:gd name="T40" fmla="*/ 95 w 416"/>
                <a:gd name="T41" fmla="*/ 548 h 573"/>
                <a:gd name="T42" fmla="*/ 83 w 416"/>
                <a:gd name="T43" fmla="*/ 551 h 573"/>
                <a:gd name="T44" fmla="*/ 75 w 416"/>
                <a:gd name="T45" fmla="*/ 559 h 573"/>
                <a:gd name="T46" fmla="*/ 69 w 416"/>
                <a:gd name="T47" fmla="*/ 564 h 573"/>
                <a:gd name="T48" fmla="*/ 56 w 416"/>
                <a:gd name="T49" fmla="*/ 569 h 573"/>
                <a:gd name="T50" fmla="*/ 40 w 416"/>
                <a:gd name="T51" fmla="*/ 572 h 573"/>
                <a:gd name="T52" fmla="*/ 27 w 416"/>
                <a:gd name="T53" fmla="*/ 569 h 573"/>
                <a:gd name="T54" fmla="*/ 16 w 416"/>
                <a:gd name="T55" fmla="*/ 564 h 573"/>
                <a:gd name="T56" fmla="*/ 8 w 416"/>
                <a:gd name="T57" fmla="*/ 556 h 573"/>
                <a:gd name="T58" fmla="*/ 5 w 416"/>
                <a:gd name="T59" fmla="*/ 540 h 573"/>
                <a:gd name="T60" fmla="*/ 0 w 416"/>
                <a:gd name="T61" fmla="*/ 519 h 573"/>
                <a:gd name="T62" fmla="*/ 0 w 416"/>
                <a:gd name="T63" fmla="*/ 500 h 573"/>
                <a:gd name="T64" fmla="*/ 3 w 416"/>
                <a:gd name="T65" fmla="*/ 481 h 573"/>
                <a:gd name="T66" fmla="*/ 8 w 416"/>
                <a:gd name="T67" fmla="*/ 455 h 573"/>
                <a:gd name="T68" fmla="*/ 19 w 416"/>
                <a:gd name="T69" fmla="*/ 418 h 573"/>
                <a:gd name="T70" fmla="*/ 35 w 416"/>
                <a:gd name="T71" fmla="*/ 375 h 573"/>
                <a:gd name="T72" fmla="*/ 37 w 416"/>
                <a:gd name="T73" fmla="*/ 359 h 573"/>
                <a:gd name="T74" fmla="*/ 40 w 416"/>
                <a:gd name="T75" fmla="*/ 332 h 573"/>
                <a:gd name="T76" fmla="*/ 51 w 416"/>
                <a:gd name="T77" fmla="*/ 311 h 573"/>
                <a:gd name="T78" fmla="*/ 59 w 416"/>
                <a:gd name="T79" fmla="*/ 284 h 573"/>
                <a:gd name="T80" fmla="*/ 72 w 416"/>
                <a:gd name="T81" fmla="*/ 255 h 573"/>
                <a:gd name="T82" fmla="*/ 91 w 416"/>
                <a:gd name="T83" fmla="*/ 226 h 573"/>
                <a:gd name="T84" fmla="*/ 114 w 416"/>
                <a:gd name="T85" fmla="*/ 186 h 573"/>
                <a:gd name="T86" fmla="*/ 146 w 416"/>
                <a:gd name="T87" fmla="*/ 152 h 573"/>
                <a:gd name="T88" fmla="*/ 178 w 416"/>
                <a:gd name="T89" fmla="*/ 120 h 573"/>
                <a:gd name="T90" fmla="*/ 207 w 416"/>
                <a:gd name="T91" fmla="*/ 99 h 573"/>
                <a:gd name="T92" fmla="*/ 229 w 416"/>
                <a:gd name="T93" fmla="*/ 88 h 573"/>
                <a:gd name="T94" fmla="*/ 245 w 416"/>
                <a:gd name="T95" fmla="*/ 77 h 573"/>
                <a:gd name="T96" fmla="*/ 271 w 416"/>
                <a:gd name="T97" fmla="*/ 56 h 573"/>
                <a:gd name="T98" fmla="*/ 319 w 416"/>
                <a:gd name="T99" fmla="*/ 19 h 573"/>
                <a:gd name="T100" fmla="*/ 343 w 416"/>
                <a:gd name="T101" fmla="*/ 5 h 573"/>
                <a:gd name="T102" fmla="*/ 359 w 416"/>
                <a:gd name="T103" fmla="*/ 3 h 573"/>
                <a:gd name="T104" fmla="*/ 380 w 416"/>
                <a:gd name="T105" fmla="*/ 3 h 573"/>
                <a:gd name="T106" fmla="*/ 399 w 416"/>
                <a:gd name="T107" fmla="*/ 8 h 5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16" h="573">
                  <a:moveTo>
                    <a:pt x="399" y="8"/>
                  </a:moveTo>
                  <a:lnTo>
                    <a:pt x="399" y="8"/>
                  </a:lnTo>
                  <a:lnTo>
                    <a:pt x="402" y="11"/>
                  </a:lnTo>
                  <a:lnTo>
                    <a:pt x="404" y="13"/>
                  </a:lnTo>
                  <a:lnTo>
                    <a:pt x="407" y="21"/>
                  </a:lnTo>
                  <a:lnTo>
                    <a:pt x="410" y="24"/>
                  </a:lnTo>
                  <a:lnTo>
                    <a:pt x="412" y="32"/>
                  </a:lnTo>
                  <a:lnTo>
                    <a:pt x="415" y="40"/>
                  </a:lnTo>
                  <a:lnTo>
                    <a:pt x="415" y="45"/>
                  </a:lnTo>
                  <a:lnTo>
                    <a:pt x="415" y="56"/>
                  </a:lnTo>
                  <a:lnTo>
                    <a:pt x="415" y="64"/>
                  </a:lnTo>
                  <a:lnTo>
                    <a:pt x="415" y="72"/>
                  </a:lnTo>
                  <a:lnTo>
                    <a:pt x="415" y="91"/>
                  </a:lnTo>
                  <a:lnTo>
                    <a:pt x="415" y="101"/>
                  </a:lnTo>
                  <a:lnTo>
                    <a:pt x="415" y="112"/>
                  </a:lnTo>
                  <a:lnTo>
                    <a:pt x="410" y="130"/>
                  </a:lnTo>
                  <a:lnTo>
                    <a:pt x="407" y="152"/>
                  </a:lnTo>
                  <a:lnTo>
                    <a:pt x="404" y="173"/>
                  </a:lnTo>
                  <a:lnTo>
                    <a:pt x="402" y="192"/>
                  </a:lnTo>
                  <a:lnTo>
                    <a:pt x="396" y="210"/>
                  </a:lnTo>
                  <a:lnTo>
                    <a:pt x="394" y="226"/>
                  </a:lnTo>
                  <a:lnTo>
                    <a:pt x="388" y="237"/>
                  </a:lnTo>
                  <a:lnTo>
                    <a:pt x="386" y="247"/>
                  </a:lnTo>
                  <a:lnTo>
                    <a:pt x="383" y="250"/>
                  </a:lnTo>
                  <a:lnTo>
                    <a:pt x="383" y="255"/>
                  </a:lnTo>
                  <a:lnTo>
                    <a:pt x="378" y="263"/>
                  </a:lnTo>
                  <a:lnTo>
                    <a:pt x="370" y="274"/>
                  </a:lnTo>
                  <a:lnTo>
                    <a:pt x="367" y="284"/>
                  </a:lnTo>
                  <a:lnTo>
                    <a:pt x="359" y="292"/>
                  </a:lnTo>
                  <a:lnTo>
                    <a:pt x="348" y="311"/>
                  </a:lnTo>
                  <a:lnTo>
                    <a:pt x="338" y="324"/>
                  </a:lnTo>
                  <a:lnTo>
                    <a:pt x="311" y="356"/>
                  </a:lnTo>
                  <a:lnTo>
                    <a:pt x="300" y="372"/>
                  </a:lnTo>
                  <a:lnTo>
                    <a:pt x="287" y="388"/>
                  </a:lnTo>
                  <a:lnTo>
                    <a:pt x="285" y="391"/>
                  </a:lnTo>
                  <a:lnTo>
                    <a:pt x="285" y="394"/>
                  </a:lnTo>
                  <a:lnTo>
                    <a:pt x="279" y="399"/>
                  </a:lnTo>
                  <a:lnTo>
                    <a:pt x="277" y="407"/>
                  </a:lnTo>
                  <a:lnTo>
                    <a:pt x="274" y="412"/>
                  </a:lnTo>
                  <a:lnTo>
                    <a:pt x="269" y="418"/>
                  </a:lnTo>
                  <a:lnTo>
                    <a:pt x="266" y="428"/>
                  </a:lnTo>
                  <a:lnTo>
                    <a:pt x="261" y="439"/>
                  </a:lnTo>
                  <a:lnTo>
                    <a:pt x="255" y="447"/>
                  </a:lnTo>
                  <a:lnTo>
                    <a:pt x="253" y="455"/>
                  </a:lnTo>
                  <a:lnTo>
                    <a:pt x="250" y="458"/>
                  </a:lnTo>
                  <a:lnTo>
                    <a:pt x="247" y="463"/>
                  </a:lnTo>
                  <a:lnTo>
                    <a:pt x="245" y="463"/>
                  </a:lnTo>
                  <a:lnTo>
                    <a:pt x="242" y="468"/>
                  </a:lnTo>
                  <a:lnTo>
                    <a:pt x="242" y="471"/>
                  </a:lnTo>
                  <a:lnTo>
                    <a:pt x="239" y="473"/>
                  </a:lnTo>
                  <a:lnTo>
                    <a:pt x="237" y="476"/>
                  </a:lnTo>
                  <a:lnTo>
                    <a:pt x="234" y="479"/>
                  </a:lnTo>
                  <a:lnTo>
                    <a:pt x="231" y="481"/>
                  </a:lnTo>
                  <a:lnTo>
                    <a:pt x="229" y="484"/>
                  </a:lnTo>
                  <a:lnTo>
                    <a:pt x="226" y="484"/>
                  </a:lnTo>
                  <a:lnTo>
                    <a:pt x="223" y="487"/>
                  </a:lnTo>
                  <a:lnTo>
                    <a:pt x="221" y="489"/>
                  </a:lnTo>
                  <a:lnTo>
                    <a:pt x="218" y="492"/>
                  </a:lnTo>
                  <a:lnTo>
                    <a:pt x="215" y="492"/>
                  </a:lnTo>
                  <a:lnTo>
                    <a:pt x="210" y="495"/>
                  </a:lnTo>
                  <a:lnTo>
                    <a:pt x="205" y="495"/>
                  </a:lnTo>
                  <a:lnTo>
                    <a:pt x="202" y="497"/>
                  </a:lnTo>
                  <a:lnTo>
                    <a:pt x="199" y="497"/>
                  </a:lnTo>
                  <a:lnTo>
                    <a:pt x="194" y="500"/>
                  </a:lnTo>
                  <a:lnTo>
                    <a:pt x="183" y="505"/>
                  </a:lnTo>
                  <a:lnTo>
                    <a:pt x="170" y="505"/>
                  </a:lnTo>
                  <a:lnTo>
                    <a:pt x="159" y="508"/>
                  </a:lnTo>
                  <a:lnTo>
                    <a:pt x="154" y="511"/>
                  </a:lnTo>
                  <a:lnTo>
                    <a:pt x="146" y="513"/>
                  </a:lnTo>
                  <a:lnTo>
                    <a:pt x="143" y="516"/>
                  </a:lnTo>
                  <a:lnTo>
                    <a:pt x="135" y="516"/>
                  </a:lnTo>
                  <a:lnTo>
                    <a:pt x="133" y="516"/>
                  </a:lnTo>
                  <a:lnTo>
                    <a:pt x="127" y="519"/>
                  </a:lnTo>
                  <a:lnTo>
                    <a:pt x="127" y="521"/>
                  </a:lnTo>
                  <a:lnTo>
                    <a:pt x="125" y="524"/>
                  </a:lnTo>
                  <a:lnTo>
                    <a:pt x="122" y="527"/>
                  </a:lnTo>
                  <a:lnTo>
                    <a:pt x="119" y="527"/>
                  </a:lnTo>
                  <a:lnTo>
                    <a:pt x="114" y="529"/>
                  </a:lnTo>
                  <a:lnTo>
                    <a:pt x="109" y="537"/>
                  </a:lnTo>
                  <a:lnTo>
                    <a:pt x="106" y="537"/>
                  </a:lnTo>
                  <a:lnTo>
                    <a:pt x="103" y="540"/>
                  </a:lnTo>
                  <a:lnTo>
                    <a:pt x="101" y="543"/>
                  </a:lnTo>
                  <a:lnTo>
                    <a:pt x="98" y="545"/>
                  </a:lnTo>
                  <a:lnTo>
                    <a:pt x="95" y="548"/>
                  </a:lnTo>
                  <a:lnTo>
                    <a:pt x="93" y="548"/>
                  </a:lnTo>
                  <a:lnTo>
                    <a:pt x="91" y="548"/>
                  </a:lnTo>
                  <a:lnTo>
                    <a:pt x="85" y="548"/>
                  </a:lnTo>
                  <a:lnTo>
                    <a:pt x="83" y="551"/>
                  </a:lnTo>
                  <a:lnTo>
                    <a:pt x="80" y="551"/>
                  </a:lnTo>
                  <a:lnTo>
                    <a:pt x="77" y="551"/>
                  </a:lnTo>
                  <a:lnTo>
                    <a:pt x="75" y="553"/>
                  </a:lnTo>
                  <a:lnTo>
                    <a:pt x="75" y="559"/>
                  </a:lnTo>
                  <a:lnTo>
                    <a:pt x="72" y="559"/>
                  </a:lnTo>
                  <a:lnTo>
                    <a:pt x="72" y="561"/>
                  </a:lnTo>
                  <a:lnTo>
                    <a:pt x="72" y="564"/>
                  </a:lnTo>
                  <a:lnTo>
                    <a:pt x="69" y="564"/>
                  </a:lnTo>
                  <a:lnTo>
                    <a:pt x="67" y="567"/>
                  </a:lnTo>
                  <a:lnTo>
                    <a:pt x="61" y="569"/>
                  </a:lnTo>
                  <a:lnTo>
                    <a:pt x="59" y="569"/>
                  </a:lnTo>
                  <a:lnTo>
                    <a:pt x="56" y="569"/>
                  </a:lnTo>
                  <a:lnTo>
                    <a:pt x="51" y="572"/>
                  </a:lnTo>
                  <a:lnTo>
                    <a:pt x="48" y="572"/>
                  </a:lnTo>
                  <a:lnTo>
                    <a:pt x="43" y="572"/>
                  </a:lnTo>
                  <a:lnTo>
                    <a:pt x="40" y="572"/>
                  </a:lnTo>
                  <a:lnTo>
                    <a:pt x="35" y="572"/>
                  </a:lnTo>
                  <a:lnTo>
                    <a:pt x="32" y="569"/>
                  </a:lnTo>
                  <a:lnTo>
                    <a:pt x="29" y="569"/>
                  </a:lnTo>
                  <a:lnTo>
                    <a:pt x="27" y="569"/>
                  </a:lnTo>
                  <a:lnTo>
                    <a:pt x="24" y="569"/>
                  </a:lnTo>
                  <a:lnTo>
                    <a:pt x="21" y="567"/>
                  </a:lnTo>
                  <a:lnTo>
                    <a:pt x="19" y="567"/>
                  </a:lnTo>
                  <a:lnTo>
                    <a:pt x="16" y="564"/>
                  </a:lnTo>
                  <a:lnTo>
                    <a:pt x="13" y="561"/>
                  </a:lnTo>
                  <a:lnTo>
                    <a:pt x="13" y="559"/>
                  </a:lnTo>
                  <a:lnTo>
                    <a:pt x="11" y="559"/>
                  </a:lnTo>
                  <a:lnTo>
                    <a:pt x="8" y="556"/>
                  </a:lnTo>
                  <a:lnTo>
                    <a:pt x="8" y="553"/>
                  </a:lnTo>
                  <a:lnTo>
                    <a:pt x="8" y="551"/>
                  </a:lnTo>
                  <a:lnTo>
                    <a:pt x="8" y="548"/>
                  </a:lnTo>
                  <a:lnTo>
                    <a:pt x="5" y="540"/>
                  </a:lnTo>
                  <a:lnTo>
                    <a:pt x="3" y="535"/>
                  </a:lnTo>
                  <a:lnTo>
                    <a:pt x="0" y="527"/>
                  </a:lnTo>
                  <a:lnTo>
                    <a:pt x="0" y="524"/>
                  </a:lnTo>
                  <a:lnTo>
                    <a:pt x="0" y="519"/>
                  </a:lnTo>
                  <a:lnTo>
                    <a:pt x="0" y="516"/>
                  </a:lnTo>
                  <a:lnTo>
                    <a:pt x="0" y="513"/>
                  </a:lnTo>
                  <a:lnTo>
                    <a:pt x="0" y="505"/>
                  </a:lnTo>
                  <a:lnTo>
                    <a:pt x="0" y="500"/>
                  </a:lnTo>
                  <a:lnTo>
                    <a:pt x="0" y="495"/>
                  </a:lnTo>
                  <a:lnTo>
                    <a:pt x="0" y="489"/>
                  </a:lnTo>
                  <a:lnTo>
                    <a:pt x="0" y="487"/>
                  </a:lnTo>
                  <a:lnTo>
                    <a:pt x="3" y="481"/>
                  </a:lnTo>
                  <a:lnTo>
                    <a:pt x="3" y="473"/>
                  </a:lnTo>
                  <a:lnTo>
                    <a:pt x="5" y="468"/>
                  </a:lnTo>
                  <a:lnTo>
                    <a:pt x="5" y="463"/>
                  </a:lnTo>
                  <a:lnTo>
                    <a:pt x="8" y="455"/>
                  </a:lnTo>
                  <a:lnTo>
                    <a:pt x="8" y="450"/>
                  </a:lnTo>
                  <a:lnTo>
                    <a:pt x="11" y="442"/>
                  </a:lnTo>
                  <a:lnTo>
                    <a:pt x="13" y="431"/>
                  </a:lnTo>
                  <a:lnTo>
                    <a:pt x="19" y="418"/>
                  </a:lnTo>
                  <a:lnTo>
                    <a:pt x="27" y="396"/>
                  </a:lnTo>
                  <a:lnTo>
                    <a:pt x="29" y="386"/>
                  </a:lnTo>
                  <a:lnTo>
                    <a:pt x="32" y="380"/>
                  </a:lnTo>
                  <a:lnTo>
                    <a:pt x="35" y="375"/>
                  </a:lnTo>
                  <a:lnTo>
                    <a:pt x="35" y="370"/>
                  </a:lnTo>
                  <a:lnTo>
                    <a:pt x="37" y="364"/>
                  </a:lnTo>
                  <a:lnTo>
                    <a:pt x="37" y="362"/>
                  </a:lnTo>
                  <a:lnTo>
                    <a:pt x="37" y="359"/>
                  </a:lnTo>
                  <a:lnTo>
                    <a:pt x="40" y="354"/>
                  </a:lnTo>
                  <a:lnTo>
                    <a:pt x="40" y="348"/>
                  </a:lnTo>
                  <a:lnTo>
                    <a:pt x="40" y="343"/>
                  </a:lnTo>
                  <a:lnTo>
                    <a:pt x="40" y="332"/>
                  </a:lnTo>
                  <a:lnTo>
                    <a:pt x="45" y="324"/>
                  </a:lnTo>
                  <a:lnTo>
                    <a:pt x="45" y="319"/>
                  </a:lnTo>
                  <a:lnTo>
                    <a:pt x="48" y="314"/>
                  </a:lnTo>
                  <a:lnTo>
                    <a:pt x="51" y="311"/>
                  </a:lnTo>
                  <a:lnTo>
                    <a:pt x="51" y="303"/>
                  </a:lnTo>
                  <a:lnTo>
                    <a:pt x="51" y="300"/>
                  </a:lnTo>
                  <a:lnTo>
                    <a:pt x="53" y="295"/>
                  </a:lnTo>
                  <a:lnTo>
                    <a:pt x="59" y="284"/>
                  </a:lnTo>
                  <a:lnTo>
                    <a:pt x="61" y="274"/>
                  </a:lnTo>
                  <a:lnTo>
                    <a:pt x="64" y="268"/>
                  </a:lnTo>
                  <a:lnTo>
                    <a:pt x="67" y="266"/>
                  </a:lnTo>
                  <a:lnTo>
                    <a:pt x="72" y="255"/>
                  </a:lnTo>
                  <a:lnTo>
                    <a:pt x="77" y="245"/>
                  </a:lnTo>
                  <a:lnTo>
                    <a:pt x="80" y="239"/>
                  </a:lnTo>
                  <a:lnTo>
                    <a:pt x="83" y="237"/>
                  </a:lnTo>
                  <a:lnTo>
                    <a:pt x="91" y="226"/>
                  </a:lnTo>
                  <a:lnTo>
                    <a:pt x="95" y="216"/>
                  </a:lnTo>
                  <a:lnTo>
                    <a:pt x="103" y="205"/>
                  </a:lnTo>
                  <a:lnTo>
                    <a:pt x="109" y="197"/>
                  </a:lnTo>
                  <a:lnTo>
                    <a:pt x="114" y="186"/>
                  </a:lnTo>
                  <a:lnTo>
                    <a:pt x="125" y="178"/>
                  </a:lnTo>
                  <a:lnTo>
                    <a:pt x="130" y="170"/>
                  </a:lnTo>
                  <a:lnTo>
                    <a:pt x="138" y="162"/>
                  </a:lnTo>
                  <a:lnTo>
                    <a:pt x="146" y="152"/>
                  </a:lnTo>
                  <a:lnTo>
                    <a:pt x="154" y="144"/>
                  </a:lnTo>
                  <a:lnTo>
                    <a:pt x="162" y="136"/>
                  </a:lnTo>
                  <a:lnTo>
                    <a:pt x="170" y="128"/>
                  </a:lnTo>
                  <a:lnTo>
                    <a:pt x="178" y="120"/>
                  </a:lnTo>
                  <a:lnTo>
                    <a:pt x="189" y="114"/>
                  </a:lnTo>
                  <a:lnTo>
                    <a:pt x="191" y="109"/>
                  </a:lnTo>
                  <a:lnTo>
                    <a:pt x="197" y="107"/>
                  </a:lnTo>
                  <a:lnTo>
                    <a:pt x="207" y="99"/>
                  </a:lnTo>
                  <a:lnTo>
                    <a:pt x="215" y="93"/>
                  </a:lnTo>
                  <a:lnTo>
                    <a:pt x="221" y="91"/>
                  </a:lnTo>
                  <a:lnTo>
                    <a:pt x="223" y="88"/>
                  </a:lnTo>
                  <a:lnTo>
                    <a:pt x="229" y="88"/>
                  </a:lnTo>
                  <a:lnTo>
                    <a:pt x="231" y="83"/>
                  </a:lnTo>
                  <a:lnTo>
                    <a:pt x="239" y="80"/>
                  </a:lnTo>
                  <a:lnTo>
                    <a:pt x="242" y="77"/>
                  </a:lnTo>
                  <a:lnTo>
                    <a:pt x="245" y="77"/>
                  </a:lnTo>
                  <a:lnTo>
                    <a:pt x="250" y="75"/>
                  </a:lnTo>
                  <a:lnTo>
                    <a:pt x="255" y="69"/>
                  </a:lnTo>
                  <a:lnTo>
                    <a:pt x="263" y="64"/>
                  </a:lnTo>
                  <a:lnTo>
                    <a:pt x="271" y="56"/>
                  </a:lnTo>
                  <a:lnTo>
                    <a:pt x="290" y="40"/>
                  </a:lnTo>
                  <a:lnTo>
                    <a:pt x="298" y="35"/>
                  </a:lnTo>
                  <a:lnTo>
                    <a:pt x="308" y="24"/>
                  </a:lnTo>
                  <a:lnTo>
                    <a:pt x="319" y="19"/>
                  </a:lnTo>
                  <a:lnTo>
                    <a:pt x="327" y="13"/>
                  </a:lnTo>
                  <a:lnTo>
                    <a:pt x="332" y="13"/>
                  </a:lnTo>
                  <a:lnTo>
                    <a:pt x="338" y="8"/>
                  </a:lnTo>
                  <a:lnTo>
                    <a:pt x="343" y="5"/>
                  </a:lnTo>
                  <a:lnTo>
                    <a:pt x="348" y="3"/>
                  </a:lnTo>
                  <a:lnTo>
                    <a:pt x="354" y="3"/>
                  </a:lnTo>
                  <a:lnTo>
                    <a:pt x="356" y="3"/>
                  </a:lnTo>
                  <a:lnTo>
                    <a:pt x="359" y="3"/>
                  </a:lnTo>
                  <a:lnTo>
                    <a:pt x="364" y="3"/>
                  </a:lnTo>
                  <a:lnTo>
                    <a:pt x="370" y="0"/>
                  </a:lnTo>
                  <a:lnTo>
                    <a:pt x="378" y="3"/>
                  </a:lnTo>
                  <a:lnTo>
                    <a:pt x="380" y="3"/>
                  </a:lnTo>
                  <a:lnTo>
                    <a:pt x="388" y="3"/>
                  </a:lnTo>
                  <a:lnTo>
                    <a:pt x="394" y="5"/>
                  </a:lnTo>
                  <a:lnTo>
                    <a:pt x="396" y="5"/>
                  </a:lnTo>
                  <a:lnTo>
                    <a:pt x="399" y="8"/>
                  </a:lnTo>
                </a:path>
              </a:pathLst>
            </a:custGeom>
            <a:solidFill>
              <a:srgbClr val="DADADA"/>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grpSp>
      <p:sp>
        <p:nvSpPr>
          <p:cNvPr id="3" name="Text Placeholder 2">
            <a:extLst>
              <a:ext uri="{FF2B5EF4-FFF2-40B4-BE49-F238E27FC236}">
                <a16:creationId xmlns:a16="http://schemas.microsoft.com/office/drawing/2014/main" id="{631F02C9-56E8-6E67-CF06-D414343F9AC7}"/>
              </a:ext>
            </a:extLst>
          </p:cNvPr>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2368773988"/>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6FA222DF-77F8-CF14-1543-2331155D1D9B}"/>
              </a:ext>
            </a:extLst>
          </p:cNvPr>
          <p:cNvSpPr>
            <a:spLocks noGrp="1" noChangeArrowheads="1"/>
          </p:cNvSpPr>
          <p:nvPr>
            <p:ph type="title"/>
          </p:nvPr>
        </p:nvSpPr>
        <p:spPr>
          <a:noFill/>
          <a:ln/>
        </p:spPr>
        <p:txBody>
          <a:bodyPr/>
          <a:lstStyle/>
          <a:p>
            <a:r>
              <a:rPr lang="en-US" altLang="pl-PL" sz="3200" dirty="0">
                <a:solidFill>
                  <a:srgbClr val="F26211"/>
                </a:solidFill>
                <a:latin typeface="Montserrat Regular" panose="020B0604020202020204" pitchFamily="34" charset="0"/>
              </a:rPr>
              <a:t>Particules plates et allongées</a:t>
            </a:r>
          </a:p>
        </p:txBody>
      </p:sp>
      <p:sp>
        <p:nvSpPr>
          <p:cNvPr id="15363" name="Rectangle 3">
            <a:extLst>
              <a:ext uri="{FF2B5EF4-FFF2-40B4-BE49-F238E27FC236}">
                <a16:creationId xmlns:a16="http://schemas.microsoft.com/office/drawing/2014/main" id="{3D04D70B-3CFC-B2A9-59E0-6992796E518C}"/>
              </a:ext>
            </a:extLst>
          </p:cNvPr>
          <p:cNvSpPr>
            <a:spLocks noGrp="1" noChangeArrowheads="1"/>
          </p:cNvSpPr>
          <p:nvPr>
            <p:ph type="body" sz="quarter" idx="11"/>
          </p:nvPr>
        </p:nvSpPr>
        <p:spPr>
          <a:noFill/>
          <a:ln/>
        </p:spPr>
        <p:txBody>
          <a:bodyPr>
            <a:normAutofit/>
          </a:bodyPr>
          <a:lstStyle/>
          <a:p>
            <a:r>
              <a:rPr lang="en-US" altLang="pl-PL" sz="1800">
                <a:latin typeface="Arial" panose="020B0604020202020204" pitchFamily="34" charset="0"/>
              </a:rPr>
              <a:t>Mesuré sur le matériau retenu à 4,75 mm</a:t>
            </a:r>
          </a:p>
          <a:p>
            <a:r>
              <a:rPr lang="en-US" altLang="pl-PL" sz="1800">
                <a:latin typeface="Arial" panose="020B0604020202020204" pitchFamily="34" charset="0"/>
              </a:rPr>
              <a:t>Fondé sur le rapport dimensionnel des particules</a:t>
            </a:r>
          </a:p>
          <a:p>
            <a:pPr lvl="1"/>
            <a:r>
              <a:rPr lang="en-US" altLang="pl-PL" sz="2500">
                <a:latin typeface="Arial" panose="020B0604020202020204" pitchFamily="34" charset="0"/>
              </a:rPr>
              <a:t>rapport de max à min dimension &lt; 5</a:t>
            </a:r>
          </a:p>
          <a:p>
            <a:r>
              <a:rPr lang="en-US" altLang="pl-PL" sz="1800">
                <a:latin typeface="Arial" panose="020B0604020202020204" pitchFamily="34" charset="0"/>
              </a:rPr>
              <a:t>ASTM D 4791</a:t>
            </a:r>
          </a:p>
          <a:p>
            <a:r>
              <a:rPr lang="en-US" altLang="pl-PL" sz="1800">
                <a:latin typeface="Arial" panose="020B0604020202020204" pitchFamily="34" charset="0"/>
              </a:rPr>
              <a:t>Les exigences dépendent de</a:t>
            </a:r>
          </a:p>
          <a:p>
            <a:pPr lvl="1"/>
            <a:r>
              <a:rPr lang="en-US" altLang="pl-PL" sz="2500">
                <a:latin typeface="Arial" panose="020B0604020202020204" pitchFamily="34" charset="0"/>
              </a:rPr>
              <a:t>le niveau de trafic </a:t>
            </a:r>
          </a:p>
        </p:txBody>
      </p:sp>
      <p:graphicFrame>
        <p:nvGraphicFramePr>
          <p:cNvPr id="15364" name="Object 4">
            <a:hlinkClick r:id="" action="ppaction://ole?verb=0"/>
            <a:extLst>
              <a:ext uri="{FF2B5EF4-FFF2-40B4-BE49-F238E27FC236}">
                <a16:creationId xmlns:a16="http://schemas.microsoft.com/office/drawing/2014/main" id="{270B076E-E574-E0F2-B379-F117EFD732D6}"/>
              </a:ext>
            </a:extLst>
          </p:cNvPr>
          <p:cNvGraphicFramePr>
            <a:graphicFrameLocks/>
          </p:cNvGraphicFramePr>
          <p:nvPr/>
        </p:nvGraphicFramePr>
        <p:xfrm>
          <a:off x="8052594" y="3579813"/>
          <a:ext cx="2851548" cy="2829719"/>
        </p:xfrm>
        <a:graphic>
          <a:graphicData uri="http://schemas.openxmlformats.org/presentationml/2006/ole">
            <mc:AlternateContent xmlns:mc="http://schemas.openxmlformats.org/markup-compatibility/2006">
              <mc:Choice xmlns:v="urn:schemas-microsoft-com:vml" Requires="v">
                <p:oleObj name="GALLERY" r:id="rId2" imgW="2493720" imgH="2916000" progId="GALLERYClipart">
                  <p:embed/>
                </p:oleObj>
              </mc:Choice>
              <mc:Fallback>
                <p:oleObj name="GALLERY" r:id="rId2" imgW="2493720" imgH="2916000" progId="GALLERYClipart">
                  <p:embed/>
                  <p:pic>
                    <p:nvPicPr>
                      <p:cNvPr id="15364" name="Object 4">
                        <a:hlinkClick r:id="" action="ppaction://ole?verb=0"/>
                        <a:extLst>
                          <a:ext uri="{FF2B5EF4-FFF2-40B4-BE49-F238E27FC236}">
                            <a16:creationId xmlns:a16="http://schemas.microsoft.com/office/drawing/2014/main" id="{270B076E-E574-E0F2-B379-F117EFD732D6}"/>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52594" y="3579813"/>
                        <a:ext cx="2851548" cy="2829719"/>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471662300"/>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868483FC-FB13-5151-8024-9DF2F1FBE8E2}"/>
              </a:ext>
            </a:extLst>
          </p:cNvPr>
          <p:cNvSpPr>
            <a:spLocks noChangeArrowheads="1"/>
          </p:cNvSpPr>
          <p:nvPr/>
        </p:nvSpPr>
        <p:spPr bwMode="auto">
          <a:xfrm>
            <a:off x="457200" y="1778000"/>
            <a:ext cx="11277600" cy="4670199"/>
          </a:xfrm>
          <a:prstGeom prst="rect">
            <a:avLst/>
          </a:prstGeom>
          <a:solidFill>
            <a:schemeClr val="tx1"/>
          </a:solidFill>
          <a:ln w="12700">
            <a:solidFill>
              <a:srgbClr val="000000"/>
            </a:solidFill>
            <a:miter lim="800000"/>
            <a:headEnd/>
            <a:tailEnd/>
          </a:ln>
          <a:effectLst>
            <a:outerShdw dist="107763" dir="2700000" algn="ctr" rotWithShape="0">
              <a:schemeClr val="bg2"/>
            </a:outerShdw>
          </a:effectLst>
        </p:spPr>
        <p:txBody>
          <a:bodyPr wrap="none" anchor="ctr"/>
          <a:lstStyle/>
          <a:p>
            <a:endParaRPr lang="pl-PL" sz="3000"/>
          </a:p>
        </p:txBody>
      </p:sp>
      <p:sp>
        <p:nvSpPr>
          <p:cNvPr id="16387" name="Freeform 3">
            <a:extLst>
              <a:ext uri="{FF2B5EF4-FFF2-40B4-BE49-F238E27FC236}">
                <a16:creationId xmlns:a16="http://schemas.microsoft.com/office/drawing/2014/main" id="{04EE299D-F654-4C6F-2136-403BC11184AE}"/>
              </a:ext>
            </a:extLst>
          </p:cNvPr>
          <p:cNvSpPr>
            <a:spLocks/>
          </p:cNvSpPr>
          <p:nvPr/>
        </p:nvSpPr>
        <p:spPr bwMode="auto">
          <a:xfrm>
            <a:off x="1116551" y="3346801"/>
            <a:ext cx="9478554" cy="1484326"/>
          </a:xfrm>
          <a:custGeom>
            <a:avLst/>
            <a:gdLst>
              <a:gd name="T0" fmla="*/ 174 w 3177"/>
              <a:gd name="T1" fmla="*/ 2 h 615"/>
              <a:gd name="T2" fmla="*/ 2528 w 3177"/>
              <a:gd name="T3" fmla="*/ 2 h 615"/>
              <a:gd name="T4" fmla="*/ 2723 w 3177"/>
              <a:gd name="T5" fmla="*/ 447 h 615"/>
              <a:gd name="T6" fmla="*/ 3004 w 3177"/>
              <a:gd name="T7" fmla="*/ 448 h 615"/>
              <a:gd name="T8" fmla="*/ 3098 w 3177"/>
              <a:gd name="T9" fmla="*/ 269 h 615"/>
              <a:gd name="T10" fmla="*/ 3140 w 3177"/>
              <a:gd name="T11" fmla="*/ 462 h 615"/>
              <a:gd name="T12" fmla="*/ 3176 w 3177"/>
              <a:gd name="T13" fmla="*/ 614 h 615"/>
              <a:gd name="T14" fmla="*/ 915 w 3177"/>
              <a:gd name="T15" fmla="*/ 614 h 615"/>
              <a:gd name="T16" fmla="*/ 714 w 3177"/>
              <a:gd name="T17" fmla="*/ 188 h 615"/>
              <a:gd name="T18" fmla="*/ 306 w 3177"/>
              <a:gd name="T19" fmla="*/ 191 h 615"/>
              <a:gd name="T20" fmla="*/ 160 w 3177"/>
              <a:gd name="T21" fmla="*/ 368 h 615"/>
              <a:gd name="T22" fmla="*/ 0 w 3177"/>
              <a:gd name="T23" fmla="*/ 0 h 615"/>
              <a:gd name="T24" fmla="*/ 174 w 3177"/>
              <a:gd name="T25" fmla="*/ 2 h 6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77" h="615">
                <a:moveTo>
                  <a:pt x="174" y="2"/>
                </a:moveTo>
                <a:lnTo>
                  <a:pt x="2528" y="2"/>
                </a:lnTo>
                <a:lnTo>
                  <a:pt x="2723" y="447"/>
                </a:lnTo>
                <a:lnTo>
                  <a:pt x="3004" y="448"/>
                </a:lnTo>
                <a:lnTo>
                  <a:pt x="3098" y="269"/>
                </a:lnTo>
                <a:lnTo>
                  <a:pt x="3140" y="462"/>
                </a:lnTo>
                <a:lnTo>
                  <a:pt x="3176" y="614"/>
                </a:lnTo>
                <a:lnTo>
                  <a:pt x="915" y="614"/>
                </a:lnTo>
                <a:lnTo>
                  <a:pt x="714" y="188"/>
                </a:lnTo>
                <a:lnTo>
                  <a:pt x="306" y="191"/>
                </a:lnTo>
                <a:lnTo>
                  <a:pt x="160" y="368"/>
                </a:lnTo>
                <a:lnTo>
                  <a:pt x="0" y="0"/>
                </a:lnTo>
                <a:lnTo>
                  <a:pt x="174" y="2"/>
                </a:lnTo>
              </a:path>
            </a:pathLst>
          </a:custGeom>
          <a:solidFill>
            <a:srgbClr val="EF91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6388" name="Oval 4">
            <a:extLst>
              <a:ext uri="{FF2B5EF4-FFF2-40B4-BE49-F238E27FC236}">
                <a16:creationId xmlns:a16="http://schemas.microsoft.com/office/drawing/2014/main" id="{04549399-2056-620D-59A7-219EFAFBAD97}"/>
              </a:ext>
            </a:extLst>
          </p:cNvPr>
          <p:cNvSpPr>
            <a:spLocks noChangeArrowheads="1"/>
          </p:cNvSpPr>
          <p:nvPr/>
        </p:nvSpPr>
        <p:spPr bwMode="auto">
          <a:xfrm>
            <a:off x="10189353" y="3078896"/>
            <a:ext cx="253595" cy="205152"/>
          </a:xfrm>
          <a:prstGeom prst="ellipse">
            <a:avLst/>
          </a:prstGeom>
          <a:solidFill>
            <a:srgbClr val="000000"/>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16389" name="Oval 5">
            <a:extLst>
              <a:ext uri="{FF2B5EF4-FFF2-40B4-BE49-F238E27FC236}">
                <a16:creationId xmlns:a16="http://schemas.microsoft.com/office/drawing/2014/main" id="{3B8C9E3E-F58B-E821-F065-54E07D83CB9F}"/>
              </a:ext>
            </a:extLst>
          </p:cNvPr>
          <p:cNvSpPr>
            <a:spLocks noChangeArrowheads="1"/>
          </p:cNvSpPr>
          <p:nvPr/>
        </p:nvSpPr>
        <p:spPr bwMode="auto">
          <a:xfrm>
            <a:off x="1495457" y="5610702"/>
            <a:ext cx="253595" cy="205149"/>
          </a:xfrm>
          <a:prstGeom prst="ellipse">
            <a:avLst/>
          </a:prstGeom>
          <a:solidFill>
            <a:srgbClr val="000000"/>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16390" name="Oval 6">
            <a:extLst>
              <a:ext uri="{FF2B5EF4-FFF2-40B4-BE49-F238E27FC236}">
                <a16:creationId xmlns:a16="http://schemas.microsoft.com/office/drawing/2014/main" id="{8953F3CE-D2E3-0293-32E4-42C86FC67792}"/>
              </a:ext>
            </a:extLst>
          </p:cNvPr>
          <p:cNvSpPr>
            <a:spLocks noChangeArrowheads="1"/>
          </p:cNvSpPr>
          <p:nvPr/>
        </p:nvSpPr>
        <p:spPr bwMode="auto">
          <a:xfrm>
            <a:off x="7176025" y="3947771"/>
            <a:ext cx="253595" cy="205152"/>
          </a:xfrm>
          <a:prstGeom prst="ellipse">
            <a:avLst/>
          </a:prstGeom>
          <a:solidFill>
            <a:srgbClr val="000000"/>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16391" name="Rectangle 7">
            <a:extLst>
              <a:ext uri="{FF2B5EF4-FFF2-40B4-BE49-F238E27FC236}">
                <a16:creationId xmlns:a16="http://schemas.microsoft.com/office/drawing/2014/main" id="{9C752028-84F2-5F40-30B3-0DCF6D3CA72A}"/>
              </a:ext>
            </a:extLst>
          </p:cNvPr>
          <p:cNvSpPr>
            <a:spLocks noChangeArrowheads="1"/>
          </p:cNvSpPr>
          <p:nvPr/>
        </p:nvSpPr>
        <p:spPr bwMode="auto">
          <a:xfrm>
            <a:off x="2769405" y="1872128"/>
            <a:ext cx="4303239" cy="641839"/>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13110" tIns="55563" rIns="113110" bIns="55563">
            <a:spAutoFit/>
          </a:bodyPr>
          <a:lstStyle/>
          <a:p>
            <a:r>
              <a:rPr lang="en-US" altLang="pl-PL" sz="3000" dirty="0">
                <a:effectLst>
                  <a:outerShdw blurRad="38100" dist="38100" dir="2700000" algn="tl">
                    <a:srgbClr val="FFFFFF"/>
                  </a:outerShdw>
                </a:effectLst>
                <a:latin typeface="Arial"/>
              </a:rPr>
              <a:t>1:5 pivot point</a:t>
            </a:r>
          </a:p>
        </p:txBody>
      </p:sp>
      <p:sp>
        <p:nvSpPr>
          <p:cNvPr id="16392" name="Line 8">
            <a:extLst>
              <a:ext uri="{FF2B5EF4-FFF2-40B4-BE49-F238E27FC236}">
                <a16:creationId xmlns:a16="http://schemas.microsoft.com/office/drawing/2014/main" id="{8A3FA3EA-9E9D-2776-7A69-F58A837620CC}"/>
              </a:ext>
            </a:extLst>
          </p:cNvPr>
          <p:cNvSpPr>
            <a:spLocks noChangeShapeType="1"/>
          </p:cNvSpPr>
          <p:nvPr/>
        </p:nvSpPr>
        <p:spPr bwMode="auto">
          <a:xfrm flipH="1" flipV="1">
            <a:off x="5394879" y="2292084"/>
            <a:ext cx="1831863" cy="1568801"/>
          </a:xfrm>
          <a:prstGeom prst="line">
            <a:avLst/>
          </a:prstGeom>
          <a:noFill/>
          <a:ln w="12700">
            <a:solidFill>
              <a:srgbClr val="000000"/>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16393" name="Freeform 9">
            <a:extLst>
              <a:ext uri="{FF2B5EF4-FFF2-40B4-BE49-F238E27FC236}">
                <a16:creationId xmlns:a16="http://schemas.microsoft.com/office/drawing/2014/main" id="{DF509DB7-84D3-EB19-6477-332D2589D273}"/>
              </a:ext>
            </a:extLst>
          </p:cNvPr>
          <p:cNvSpPr>
            <a:spLocks/>
          </p:cNvSpPr>
          <p:nvPr/>
        </p:nvSpPr>
        <p:spPr bwMode="auto">
          <a:xfrm>
            <a:off x="1307495" y="4249466"/>
            <a:ext cx="626533" cy="1327446"/>
          </a:xfrm>
          <a:custGeom>
            <a:avLst/>
            <a:gdLst>
              <a:gd name="T0" fmla="*/ 21 w 210"/>
              <a:gd name="T1" fmla="*/ 52 h 550"/>
              <a:gd name="T2" fmla="*/ 0 w 210"/>
              <a:gd name="T3" fmla="*/ 115 h 550"/>
              <a:gd name="T4" fmla="*/ 14 w 210"/>
              <a:gd name="T5" fmla="*/ 180 h 550"/>
              <a:gd name="T6" fmla="*/ 22 w 210"/>
              <a:gd name="T7" fmla="*/ 254 h 550"/>
              <a:gd name="T8" fmla="*/ 22 w 210"/>
              <a:gd name="T9" fmla="*/ 331 h 550"/>
              <a:gd name="T10" fmla="*/ 51 w 210"/>
              <a:gd name="T11" fmla="*/ 382 h 550"/>
              <a:gd name="T12" fmla="*/ 71 w 210"/>
              <a:gd name="T13" fmla="*/ 453 h 550"/>
              <a:gd name="T14" fmla="*/ 84 w 210"/>
              <a:gd name="T15" fmla="*/ 498 h 550"/>
              <a:gd name="T16" fmla="*/ 128 w 210"/>
              <a:gd name="T17" fmla="*/ 549 h 550"/>
              <a:gd name="T18" fmla="*/ 185 w 210"/>
              <a:gd name="T19" fmla="*/ 484 h 550"/>
              <a:gd name="T20" fmla="*/ 203 w 210"/>
              <a:gd name="T21" fmla="*/ 375 h 550"/>
              <a:gd name="T22" fmla="*/ 209 w 210"/>
              <a:gd name="T23" fmla="*/ 230 h 550"/>
              <a:gd name="T24" fmla="*/ 143 w 210"/>
              <a:gd name="T25" fmla="*/ 95 h 550"/>
              <a:gd name="T26" fmla="*/ 122 w 210"/>
              <a:gd name="T27" fmla="*/ 23 h 550"/>
              <a:gd name="T28" fmla="*/ 79 w 210"/>
              <a:gd name="T29" fmla="*/ 0 h 550"/>
              <a:gd name="T30" fmla="*/ 21 w 210"/>
              <a:gd name="T31" fmla="*/ 52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10" h="550">
                <a:moveTo>
                  <a:pt x="21" y="52"/>
                </a:moveTo>
                <a:lnTo>
                  <a:pt x="0" y="115"/>
                </a:lnTo>
                <a:lnTo>
                  <a:pt x="14" y="180"/>
                </a:lnTo>
                <a:lnTo>
                  <a:pt x="22" y="254"/>
                </a:lnTo>
                <a:lnTo>
                  <a:pt x="22" y="331"/>
                </a:lnTo>
                <a:lnTo>
                  <a:pt x="51" y="382"/>
                </a:lnTo>
                <a:lnTo>
                  <a:pt x="71" y="453"/>
                </a:lnTo>
                <a:lnTo>
                  <a:pt x="84" y="498"/>
                </a:lnTo>
                <a:lnTo>
                  <a:pt x="128" y="549"/>
                </a:lnTo>
                <a:lnTo>
                  <a:pt x="185" y="484"/>
                </a:lnTo>
                <a:lnTo>
                  <a:pt x="203" y="375"/>
                </a:lnTo>
                <a:lnTo>
                  <a:pt x="209" y="230"/>
                </a:lnTo>
                <a:lnTo>
                  <a:pt x="143" y="95"/>
                </a:lnTo>
                <a:lnTo>
                  <a:pt x="122" y="23"/>
                </a:lnTo>
                <a:lnTo>
                  <a:pt x="79" y="0"/>
                </a:lnTo>
                <a:lnTo>
                  <a:pt x="21" y="52"/>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6394" name="Freeform 10">
            <a:extLst>
              <a:ext uri="{FF2B5EF4-FFF2-40B4-BE49-F238E27FC236}">
                <a16:creationId xmlns:a16="http://schemas.microsoft.com/office/drawing/2014/main" id="{63D1B30E-D66B-2D17-3867-23AB8EAF0EF8}"/>
              </a:ext>
            </a:extLst>
          </p:cNvPr>
          <p:cNvSpPr>
            <a:spLocks/>
          </p:cNvSpPr>
          <p:nvPr/>
        </p:nvSpPr>
        <p:spPr bwMode="auto">
          <a:xfrm>
            <a:off x="9443479" y="3467478"/>
            <a:ext cx="1640920" cy="506843"/>
          </a:xfrm>
          <a:custGeom>
            <a:avLst/>
            <a:gdLst>
              <a:gd name="T0" fmla="*/ 497 w 550"/>
              <a:gd name="T1" fmla="*/ 21 h 210"/>
              <a:gd name="T2" fmla="*/ 434 w 550"/>
              <a:gd name="T3" fmla="*/ 0 h 210"/>
              <a:gd name="T4" fmla="*/ 369 w 550"/>
              <a:gd name="T5" fmla="*/ 14 h 210"/>
              <a:gd name="T6" fmla="*/ 295 w 550"/>
              <a:gd name="T7" fmla="*/ 22 h 210"/>
              <a:gd name="T8" fmla="*/ 218 w 550"/>
              <a:gd name="T9" fmla="*/ 22 h 210"/>
              <a:gd name="T10" fmla="*/ 167 w 550"/>
              <a:gd name="T11" fmla="*/ 51 h 210"/>
              <a:gd name="T12" fmla="*/ 96 w 550"/>
              <a:gd name="T13" fmla="*/ 71 h 210"/>
              <a:gd name="T14" fmla="*/ 51 w 550"/>
              <a:gd name="T15" fmla="*/ 84 h 210"/>
              <a:gd name="T16" fmla="*/ 0 w 550"/>
              <a:gd name="T17" fmla="*/ 128 h 210"/>
              <a:gd name="T18" fmla="*/ 65 w 550"/>
              <a:gd name="T19" fmla="*/ 185 h 210"/>
              <a:gd name="T20" fmla="*/ 174 w 550"/>
              <a:gd name="T21" fmla="*/ 203 h 210"/>
              <a:gd name="T22" fmla="*/ 319 w 550"/>
              <a:gd name="T23" fmla="*/ 209 h 210"/>
              <a:gd name="T24" fmla="*/ 454 w 550"/>
              <a:gd name="T25" fmla="*/ 143 h 210"/>
              <a:gd name="T26" fmla="*/ 526 w 550"/>
              <a:gd name="T27" fmla="*/ 122 h 210"/>
              <a:gd name="T28" fmla="*/ 549 w 550"/>
              <a:gd name="T29" fmla="*/ 79 h 210"/>
              <a:gd name="T30" fmla="*/ 497 w 550"/>
              <a:gd name="T31" fmla="*/ 21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50" h="210">
                <a:moveTo>
                  <a:pt x="497" y="21"/>
                </a:moveTo>
                <a:lnTo>
                  <a:pt x="434" y="0"/>
                </a:lnTo>
                <a:lnTo>
                  <a:pt x="369" y="14"/>
                </a:lnTo>
                <a:lnTo>
                  <a:pt x="295" y="22"/>
                </a:lnTo>
                <a:lnTo>
                  <a:pt x="218" y="22"/>
                </a:lnTo>
                <a:lnTo>
                  <a:pt x="167" y="51"/>
                </a:lnTo>
                <a:lnTo>
                  <a:pt x="96" y="71"/>
                </a:lnTo>
                <a:lnTo>
                  <a:pt x="51" y="84"/>
                </a:lnTo>
                <a:lnTo>
                  <a:pt x="0" y="128"/>
                </a:lnTo>
                <a:lnTo>
                  <a:pt x="65" y="185"/>
                </a:lnTo>
                <a:lnTo>
                  <a:pt x="174" y="203"/>
                </a:lnTo>
                <a:lnTo>
                  <a:pt x="319" y="209"/>
                </a:lnTo>
                <a:lnTo>
                  <a:pt x="454" y="143"/>
                </a:lnTo>
                <a:lnTo>
                  <a:pt x="526" y="122"/>
                </a:lnTo>
                <a:lnTo>
                  <a:pt x="549" y="79"/>
                </a:lnTo>
                <a:lnTo>
                  <a:pt x="497" y="21"/>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6395" name="Rectangle 11">
            <a:extLst>
              <a:ext uri="{FF2B5EF4-FFF2-40B4-BE49-F238E27FC236}">
                <a16:creationId xmlns:a16="http://schemas.microsoft.com/office/drawing/2014/main" id="{C9912398-6886-E909-3696-B023089215F0}"/>
              </a:ext>
            </a:extLst>
          </p:cNvPr>
          <p:cNvSpPr>
            <a:spLocks noChangeArrowheads="1"/>
          </p:cNvSpPr>
          <p:nvPr/>
        </p:nvSpPr>
        <p:spPr bwMode="auto">
          <a:xfrm>
            <a:off x="6919444" y="5798958"/>
            <a:ext cx="4368311" cy="641839"/>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13110" tIns="55563" rIns="113110" bIns="55563">
            <a:spAutoFit/>
          </a:bodyPr>
          <a:lstStyle/>
          <a:p>
            <a:r>
              <a:rPr lang="en-US" altLang="pl-PL" sz="3000" dirty="0">
                <a:effectLst>
                  <a:outerShdw blurRad="38100" dist="38100" dir="2700000" algn="tl">
                    <a:srgbClr val="FFFFFF"/>
                  </a:outerShdw>
                </a:effectLst>
                <a:latin typeface="Arial"/>
              </a:rPr>
              <a:t>oscillant bras</a:t>
            </a:r>
          </a:p>
        </p:txBody>
      </p:sp>
      <p:sp>
        <p:nvSpPr>
          <p:cNvPr id="16396" name="Line 12">
            <a:extLst>
              <a:ext uri="{FF2B5EF4-FFF2-40B4-BE49-F238E27FC236}">
                <a16:creationId xmlns:a16="http://schemas.microsoft.com/office/drawing/2014/main" id="{E35E1D07-1B6D-83A5-0D51-00DA9ECD99A2}"/>
              </a:ext>
            </a:extLst>
          </p:cNvPr>
          <p:cNvSpPr>
            <a:spLocks noChangeShapeType="1"/>
          </p:cNvSpPr>
          <p:nvPr/>
        </p:nvSpPr>
        <p:spPr bwMode="auto">
          <a:xfrm>
            <a:off x="6000528" y="4708038"/>
            <a:ext cx="987535" cy="1250213"/>
          </a:xfrm>
          <a:prstGeom prst="line">
            <a:avLst/>
          </a:prstGeom>
          <a:noFill/>
          <a:ln w="12700">
            <a:solidFill>
              <a:srgbClr val="000000"/>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16397" name="Rectangle 13">
            <a:extLst>
              <a:ext uri="{FF2B5EF4-FFF2-40B4-BE49-F238E27FC236}">
                <a16:creationId xmlns:a16="http://schemas.microsoft.com/office/drawing/2014/main" id="{8268D5B7-AC24-15F6-AF92-B07A540D335C}"/>
              </a:ext>
            </a:extLst>
          </p:cNvPr>
          <p:cNvSpPr>
            <a:spLocks noChangeArrowheads="1"/>
          </p:cNvSpPr>
          <p:nvPr/>
        </p:nvSpPr>
        <p:spPr bwMode="auto">
          <a:xfrm>
            <a:off x="2939466" y="5835160"/>
            <a:ext cx="4115251" cy="641839"/>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13110" tIns="55563" rIns="113110" bIns="55563">
            <a:spAutoFit/>
          </a:bodyPr>
          <a:lstStyle/>
          <a:p>
            <a:r>
              <a:rPr lang="en-US" altLang="pl-PL" sz="3000" dirty="0">
                <a:effectLst>
                  <a:outerShdw blurRad="38100" dist="38100" dir="2700000" algn="tl">
                    <a:srgbClr val="FFFFFF"/>
                  </a:outerShdw>
                </a:effectLst>
                <a:latin typeface="Arial"/>
              </a:rPr>
              <a:t>fixe support (A)</a:t>
            </a:r>
          </a:p>
        </p:txBody>
      </p:sp>
      <p:sp>
        <p:nvSpPr>
          <p:cNvPr id="16398" name="Rectangle 14">
            <a:extLst>
              <a:ext uri="{FF2B5EF4-FFF2-40B4-BE49-F238E27FC236}">
                <a16:creationId xmlns:a16="http://schemas.microsoft.com/office/drawing/2014/main" id="{3910DF67-D1CA-25A9-8BDE-0465AC224AEF}"/>
              </a:ext>
            </a:extLst>
          </p:cNvPr>
          <p:cNvSpPr>
            <a:spLocks noChangeArrowheads="1"/>
          </p:cNvSpPr>
          <p:nvPr/>
        </p:nvSpPr>
        <p:spPr bwMode="auto">
          <a:xfrm>
            <a:off x="6770269" y="1927640"/>
            <a:ext cx="4136942" cy="641839"/>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13110" tIns="55563" rIns="113110" bIns="55563">
            <a:spAutoFit/>
          </a:bodyPr>
          <a:lstStyle/>
          <a:p>
            <a:r>
              <a:rPr lang="en-US" altLang="pl-PL" sz="3000" dirty="0">
                <a:effectLst>
                  <a:outerShdw blurRad="38100" dist="38100" dir="2700000" algn="tl">
                    <a:srgbClr val="FFFFFF"/>
                  </a:outerShdw>
                </a:effectLst>
                <a:latin typeface="Arial"/>
              </a:rPr>
              <a:t>fixe support (B)</a:t>
            </a:r>
          </a:p>
        </p:txBody>
      </p:sp>
      <p:sp>
        <p:nvSpPr>
          <p:cNvPr id="16399" name="Line 15">
            <a:extLst>
              <a:ext uri="{FF2B5EF4-FFF2-40B4-BE49-F238E27FC236}">
                <a16:creationId xmlns:a16="http://schemas.microsoft.com/office/drawing/2014/main" id="{14C40FDC-0AB7-F427-5ACE-00ED0EF99B23}"/>
              </a:ext>
            </a:extLst>
          </p:cNvPr>
          <p:cNvSpPr>
            <a:spLocks noChangeShapeType="1"/>
          </p:cNvSpPr>
          <p:nvPr/>
        </p:nvSpPr>
        <p:spPr bwMode="auto">
          <a:xfrm>
            <a:off x="9356956" y="2369316"/>
            <a:ext cx="832394" cy="637174"/>
          </a:xfrm>
          <a:prstGeom prst="line">
            <a:avLst/>
          </a:prstGeom>
          <a:noFill/>
          <a:ln w="12700">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16400" name="Line 16">
            <a:extLst>
              <a:ext uri="{FF2B5EF4-FFF2-40B4-BE49-F238E27FC236}">
                <a16:creationId xmlns:a16="http://schemas.microsoft.com/office/drawing/2014/main" id="{90E0DE13-E1E2-6F3A-DBD4-C660105DD0AC}"/>
              </a:ext>
            </a:extLst>
          </p:cNvPr>
          <p:cNvSpPr>
            <a:spLocks noChangeShapeType="1"/>
          </p:cNvSpPr>
          <p:nvPr/>
        </p:nvSpPr>
        <p:spPr bwMode="auto">
          <a:xfrm flipH="1" flipV="1">
            <a:off x="1880325" y="5801370"/>
            <a:ext cx="1112844" cy="359618"/>
          </a:xfrm>
          <a:prstGeom prst="line">
            <a:avLst/>
          </a:prstGeom>
          <a:noFill/>
          <a:ln w="12700">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16401" name="Rectangle 17">
            <a:extLst>
              <a:ext uri="{FF2B5EF4-FFF2-40B4-BE49-F238E27FC236}">
                <a16:creationId xmlns:a16="http://schemas.microsoft.com/office/drawing/2014/main" id="{AC4E8F1C-13B3-C4A3-9BF2-2572392D1B77}"/>
              </a:ext>
            </a:extLst>
          </p:cNvPr>
          <p:cNvSpPr>
            <a:spLocks noGrp="1" noChangeArrowheads="1"/>
          </p:cNvSpPr>
          <p:nvPr>
            <p:ph type="title"/>
          </p:nvPr>
        </p:nvSpPr>
        <p:spPr>
          <a:noFill/>
          <a:ln/>
        </p:spPr>
        <p:txBody>
          <a:bodyPr/>
          <a:lstStyle/>
          <a:p>
            <a:r>
              <a:rPr lang="en-US" altLang="pl-PL" sz="3200" dirty="0">
                <a:solidFill>
                  <a:srgbClr val="F26211"/>
                </a:solidFill>
                <a:latin typeface="Montserrat Regular" panose="020B0604020202020204" pitchFamily="34" charset="0"/>
              </a:rPr>
              <a:t>Particules plates et allongées</a:t>
            </a:r>
          </a:p>
        </p:txBody>
      </p:sp>
      <p:sp>
        <p:nvSpPr>
          <p:cNvPr id="2" name="Text Placeholder 1">
            <a:extLst>
              <a:ext uri="{FF2B5EF4-FFF2-40B4-BE49-F238E27FC236}">
                <a16:creationId xmlns:a16="http://schemas.microsoft.com/office/drawing/2014/main" id="{4FDFB4BA-A3E3-F5C9-A803-D1E5D3A8295A}"/>
              </a:ext>
            </a:extLst>
          </p:cNvPr>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1793508153"/>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a:extLst>
              <a:ext uri="{FF2B5EF4-FFF2-40B4-BE49-F238E27FC236}">
                <a16:creationId xmlns:a16="http://schemas.microsoft.com/office/drawing/2014/main" id="{1ED523E0-F3A3-0628-4C48-8877A2889271}"/>
              </a:ext>
            </a:extLst>
          </p:cNvPr>
          <p:cNvPicPr>
            <a:picLocks noChangeArrowheads="1"/>
          </p:cNvPicPr>
          <p:nvPr/>
        </p:nvPicPr>
        <p:blipFill>
          <a:blip r:embed="rId2">
            <a:extLst>
              <a:ext uri="{28A0092B-C50C-407E-A947-70E740481C1C}">
                <a14:useLocalDpi xmlns:a14="http://schemas.microsoft.com/office/drawing/2010/main" val="0"/>
              </a:ext>
            </a:extLst>
          </a:blip>
          <a:srcRect t="10185" b="9399"/>
          <a:stretch>
            <a:fillRect/>
          </a:stretch>
        </p:blipFill>
        <p:spPr bwMode="auto">
          <a:xfrm>
            <a:off x="960437" y="686594"/>
            <a:ext cx="10263188" cy="5466954"/>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a:extLst>
              <a:ext uri="{FF2B5EF4-FFF2-40B4-BE49-F238E27FC236}">
                <a16:creationId xmlns:a16="http://schemas.microsoft.com/office/drawing/2014/main" id="{F738AE35-E417-44D2-B9C3-650FED1043C8}"/>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CD3CB730-B6A6-A759-CB7A-4CDB244BA796}"/>
              </a:ext>
            </a:extLst>
          </p:cNvPr>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3678170324"/>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a:extLst>
              <a:ext uri="{FF2B5EF4-FFF2-40B4-BE49-F238E27FC236}">
                <a16:creationId xmlns:a16="http://schemas.microsoft.com/office/drawing/2014/main" id="{A850D07C-6403-18C0-43AE-3ED7C4618DD0}"/>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4486" y="21829"/>
            <a:ext cx="10265171" cy="6798469"/>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a:extLst>
              <a:ext uri="{FF2B5EF4-FFF2-40B4-BE49-F238E27FC236}">
                <a16:creationId xmlns:a16="http://schemas.microsoft.com/office/drawing/2014/main" id="{A7907DEB-36B1-1861-517A-CE72D86F0DC6}"/>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8788BB30-EBD6-E5B2-3DF1-5D7E7E762A31}"/>
              </a:ext>
            </a:extLst>
          </p:cNvPr>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300386621"/>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234" name="Picture 2">
            <a:extLst>
              <a:ext uri="{FF2B5EF4-FFF2-40B4-BE49-F238E27FC236}">
                <a16:creationId xmlns:a16="http://schemas.microsoft.com/office/drawing/2014/main" id="{37454ACD-0B4E-3AD9-1AF7-35F1C01005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500" y="779860"/>
            <a:ext cx="10287000" cy="60463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a:extLst>
              <a:ext uri="{FF2B5EF4-FFF2-40B4-BE49-F238E27FC236}">
                <a16:creationId xmlns:a16="http://schemas.microsoft.com/office/drawing/2014/main" id="{20930DDF-7522-D251-3D35-9DDF13B2814B}"/>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265CA3D4-19B5-B9C1-393D-4FE39F7B86CC}"/>
              </a:ext>
            </a:extLst>
          </p:cNvPr>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1226843352"/>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258" name="Picture 1026">
            <a:extLst>
              <a:ext uri="{FF2B5EF4-FFF2-40B4-BE49-F238E27FC236}">
                <a16:creationId xmlns:a16="http://schemas.microsoft.com/office/drawing/2014/main" id="{27971CF2-1628-EE47-56A6-690CC1F572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500" y="811610"/>
            <a:ext cx="10287000" cy="60463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a:extLst>
              <a:ext uri="{FF2B5EF4-FFF2-40B4-BE49-F238E27FC236}">
                <a16:creationId xmlns:a16="http://schemas.microsoft.com/office/drawing/2014/main" id="{60731222-9852-D28D-3FB6-F0B9DC7ABA5F}"/>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39B8F7EF-F6DC-152D-6420-D38B2BA39074}"/>
              </a:ext>
            </a:extLst>
          </p:cNvPr>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658747301"/>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F657B7-78FC-C6DD-6EE2-E14E4920B3B4}"/>
              </a:ext>
            </a:extLst>
          </p:cNvPr>
          <p:cNvSpPr>
            <a:spLocks noGrp="1"/>
          </p:cNvSpPr>
          <p:nvPr>
            <p:ph type="title"/>
          </p:nvPr>
        </p:nvSpPr>
        <p:spPr/>
        <p:txBody>
          <a:bodyPr/>
          <a:lstStyle/>
          <a:p>
            <a:r>
              <a:rPr lang="en-GB" dirty="0"/>
              <a:t>Particules plates et allongées</a:t>
            </a:r>
            <a:br>
              <a:rPr lang="en-GB" dirty="0"/>
            </a:br>
            <a:endParaRPr lang="en-GB" dirty="0"/>
          </a:p>
        </p:txBody>
      </p:sp>
      <p:sp>
        <p:nvSpPr>
          <p:cNvPr id="19458" name="Rectangle 2">
            <a:extLst>
              <a:ext uri="{FF2B5EF4-FFF2-40B4-BE49-F238E27FC236}">
                <a16:creationId xmlns:a16="http://schemas.microsoft.com/office/drawing/2014/main" id="{62BF1689-C209-03F5-64A5-71A920F157A2}"/>
              </a:ext>
            </a:extLst>
          </p:cNvPr>
          <p:cNvSpPr>
            <a:spLocks noChangeArrowheads="1"/>
          </p:cNvSpPr>
          <p:nvPr/>
        </p:nvSpPr>
        <p:spPr bwMode="auto">
          <a:xfrm>
            <a:off x="660400" y="584200"/>
            <a:ext cx="8801100" cy="1028700"/>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281" tIns="45640" rIns="91281" bIns="45640" anchor="ctr"/>
          <a:lstStyle>
            <a:lvl1pPr defTabSz="731838">
              <a:defRPr sz="2400">
                <a:solidFill>
                  <a:schemeClr val="tx1"/>
                </a:solidFill>
                <a:latin typeface="Times New Roman" panose="02020603050405020304" pitchFamily="18" charset="0"/>
              </a:defRPr>
            </a:lvl1pPr>
            <a:lvl2pPr marL="365125" defTabSz="731838">
              <a:defRPr sz="2400">
                <a:solidFill>
                  <a:schemeClr val="tx1"/>
                </a:solidFill>
                <a:latin typeface="Times New Roman" panose="02020603050405020304" pitchFamily="18" charset="0"/>
              </a:defRPr>
            </a:lvl2pPr>
            <a:lvl3pPr marL="731838" defTabSz="731838">
              <a:defRPr sz="2400">
                <a:solidFill>
                  <a:schemeClr val="tx1"/>
                </a:solidFill>
                <a:latin typeface="Times New Roman" panose="02020603050405020304" pitchFamily="18" charset="0"/>
              </a:defRPr>
            </a:lvl3pPr>
            <a:lvl4pPr marL="1096963" defTabSz="731838">
              <a:defRPr sz="2400">
                <a:solidFill>
                  <a:schemeClr val="tx1"/>
                </a:solidFill>
                <a:latin typeface="Times New Roman" panose="02020603050405020304" pitchFamily="18" charset="0"/>
              </a:defRPr>
            </a:lvl4pPr>
            <a:lvl5pPr marL="1463675" defTabSz="731838">
              <a:defRPr sz="2400">
                <a:solidFill>
                  <a:schemeClr val="tx1"/>
                </a:solidFill>
                <a:latin typeface="Times New Roman" panose="02020603050405020304" pitchFamily="18" charset="0"/>
              </a:defRPr>
            </a:lvl5pPr>
            <a:lvl6pPr marL="1920875" defTabSz="731838" eaLnBrk="0" fontAlgn="base" hangingPunct="0">
              <a:spcBef>
                <a:spcPct val="0"/>
              </a:spcBef>
              <a:spcAft>
                <a:spcPct val="0"/>
              </a:spcAft>
              <a:defRPr sz="2400">
                <a:solidFill>
                  <a:schemeClr val="tx1"/>
                </a:solidFill>
                <a:latin typeface="Times New Roman" panose="02020603050405020304" pitchFamily="18" charset="0"/>
              </a:defRPr>
            </a:lvl6pPr>
            <a:lvl7pPr marL="2378075" defTabSz="731838" eaLnBrk="0" fontAlgn="base" hangingPunct="0">
              <a:spcBef>
                <a:spcPct val="0"/>
              </a:spcBef>
              <a:spcAft>
                <a:spcPct val="0"/>
              </a:spcAft>
              <a:defRPr sz="2400">
                <a:solidFill>
                  <a:schemeClr val="tx1"/>
                </a:solidFill>
                <a:latin typeface="Times New Roman" panose="02020603050405020304" pitchFamily="18" charset="0"/>
              </a:defRPr>
            </a:lvl7pPr>
            <a:lvl8pPr marL="2835275" defTabSz="731838" eaLnBrk="0" fontAlgn="base" hangingPunct="0">
              <a:spcBef>
                <a:spcPct val="0"/>
              </a:spcBef>
              <a:spcAft>
                <a:spcPct val="0"/>
              </a:spcAft>
              <a:defRPr sz="2400">
                <a:solidFill>
                  <a:schemeClr val="tx1"/>
                </a:solidFill>
                <a:latin typeface="Times New Roman" panose="02020603050405020304" pitchFamily="18" charset="0"/>
              </a:defRPr>
            </a:lvl8pPr>
            <a:lvl9pPr marL="3292475" defTabSz="731838" eaLnBrk="0" fontAlgn="base" hangingPunct="0">
              <a:spcBef>
                <a:spcPct val="0"/>
              </a:spcBef>
              <a:spcAft>
                <a:spcPct val="0"/>
              </a:spcAft>
              <a:defRPr sz="2400">
                <a:solidFill>
                  <a:schemeClr val="tx1"/>
                </a:solidFill>
                <a:latin typeface="Times New Roman" panose="02020603050405020304" pitchFamily="18" charset="0"/>
              </a:defRPr>
            </a:lvl9pPr>
          </a:lstStyle>
          <a:p>
            <a:pPr algn="l">
              <a:lnSpc>
                <a:spcPct val="90000"/>
              </a:lnSpc>
            </a:pPr>
            <a:endParaRPr lang="en-US" altLang="pl-PL" sz="3200" dirty="0">
              <a:solidFill>
                <a:srgbClr val="F26211"/>
              </a:solidFill>
              <a:effectLst>
                <a:outerShdw blurRad="38100" dist="38100" dir="2700000" algn="tl">
                  <a:srgbClr val="000000"/>
                </a:outerShdw>
              </a:effectLst>
              <a:latin typeface="Montserrat Regular" panose="020B0604020202020204" pitchFamily="34" charset="0"/>
            </a:endParaRPr>
          </a:p>
        </p:txBody>
      </p:sp>
      <p:sp>
        <p:nvSpPr>
          <p:cNvPr id="19459" name="Rectangle 3">
            <a:extLst>
              <a:ext uri="{FF2B5EF4-FFF2-40B4-BE49-F238E27FC236}">
                <a16:creationId xmlns:a16="http://schemas.microsoft.com/office/drawing/2014/main" id="{6518C822-B047-746C-126B-156CE7CAE303}"/>
              </a:ext>
            </a:extLst>
          </p:cNvPr>
          <p:cNvSpPr>
            <a:spLocks noChangeArrowheads="1"/>
          </p:cNvSpPr>
          <p:nvPr/>
        </p:nvSpPr>
        <p:spPr bwMode="auto">
          <a:xfrm>
            <a:off x="660400" y="1778000"/>
            <a:ext cx="6985000" cy="3810000"/>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13110" tIns="55563" rIns="113110" bIns="55563">
            <a:spAutoFit/>
          </a:bodyPr>
          <a:lstStyle/>
          <a:p>
            <a:r>
              <a:rPr lang="en-US" altLang="pl-PL" sz="3000">
                <a:effectLst>
                  <a:outerShdw blurRad="38100" dist="38100" dir="2700000" algn="tl">
                    <a:srgbClr val="000000"/>
                  </a:outerShdw>
                </a:effectLst>
                <a:latin typeface="Arial"/>
              </a:rPr>
              <a:t>   Trafic	</a:t>
            </a:r>
            <a:endParaRPr lang="en-US" altLang="pl-PL" sz="3000" u="sng">
              <a:effectLst>
                <a:outerShdw blurRad="38100" dist="38100" dir="2700000" algn="tl">
                  <a:srgbClr val="000000"/>
                </a:outerShdw>
              </a:effectLst>
            </a:endParaRPr>
          </a:p>
          <a:p>
            <a:r>
              <a:rPr lang="en-US" altLang="pl-PL" sz="3000">
                <a:effectLst>
                  <a:outerShdw blurRad="38100" dist="38100" dir="2700000" algn="tl">
                    <a:srgbClr val="000000"/>
                  </a:outerShdw>
                </a:effectLst>
                <a:latin typeface="Arial"/>
              </a:rPr>
              <a:t>   ESALs pourcentage	</a:t>
            </a:r>
            <a:r>
              <a:rPr lang="en-US" altLang="pl-PL" sz="3000" u="sng">
                <a:effectLst>
                  <a:outerShdw blurRad="38100" dist="38100" dir="2700000" algn="tl">
                    <a:srgbClr val="000000"/>
                  </a:outerShdw>
                </a:effectLst>
                <a:latin typeface="Arial"/>
              </a:rPr>
              <a:t/>
            </a:r>
            <a:endParaRPr lang="en-US" altLang="pl-PL" sz="3000">
              <a:effectLst>
                <a:outerShdw blurRad="38100" dist="38100" dir="2700000" algn="tl">
                  <a:srgbClr val="000000"/>
                </a:outerShdw>
              </a:effectLst>
            </a:endParaRPr>
          </a:p>
          <a:p>
            <a:r>
              <a:rPr lang="en-US" altLang="pl-PL" sz="3000">
                <a:effectLst>
                  <a:outerShdw blurRad="38100" dist="38100" dir="2700000" algn="tl">
                    <a:srgbClr val="000000"/>
                  </a:outerShdw>
                </a:effectLst>
                <a:latin typeface="Arial"/>
              </a:rPr>
              <a:t>	.	      .</a:t>
            </a:r>
          </a:p>
          <a:p>
            <a:r>
              <a:rPr lang="en-US" altLang="pl-PL" sz="3000">
                <a:effectLst>
                  <a:outerShdw blurRad="38100" dist="38100" dir="2700000" algn="tl">
                    <a:srgbClr val="000000"/>
                  </a:outerShdw>
                </a:effectLst>
                <a:latin typeface="Arial"/>
              </a:rPr>
              <a:t>10 - 30 x 10 </a:t>
            </a:r>
            <a:r>
              <a:rPr lang="en-US" altLang="pl-PL" sz="3000" baseline="30000">
                <a:effectLst>
                  <a:outerShdw blurRad="38100" dist="38100" dir="2700000" algn="tl">
                    <a:srgbClr val="000000"/>
                  </a:outerShdw>
                </a:effectLst>
                <a:latin typeface="Arial"/>
              </a:rPr>
              <a:t>6</a:t>
            </a:r>
            <a:r>
              <a:rPr lang="en-US" altLang="pl-PL" sz="3000">
                <a:effectLst>
                  <a:outerShdw blurRad="38100" dist="38100" dir="2700000" algn="tl">
                    <a:srgbClr val="000000"/>
                  </a:outerShdw>
                </a:effectLst>
                <a:latin typeface="Arial"/>
              </a:rPr>
              <a:t>	    10</a:t>
            </a:r>
          </a:p>
          <a:p>
            <a:r>
              <a:rPr lang="en-US" altLang="pl-PL" sz="3000">
                <a:effectLst>
                  <a:outerShdw blurRad="38100" dist="38100" dir="2700000" algn="tl">
                    <a:srgbClr val="000000"/>
                  </a:outerShdw>
                </a:effectLst>
                <a:latin typeface="Arial"/>
              </a:rPr>
              <a:t>	.	      .</a:t>
            </a:r>
          </a:p>
          <a:p>
            <a:r>
              <a:rPr lang="en-US" altLang="pl-PL" sz="3000">
                <a:effectLst>
                  <a:outerShdw blurRad="38100" dist="38100" dir="2700000" algn="tl">
                    <a:srgbClr val="000000"/>
                  </a:outerShdw>
                </a:effectLst>
                <a:latin typeface="Arial"/>
              </a:rPr>
              <a:t>	.	      .</a:t>
            </a:r>
          </a:p>
        </p:txBody>
      </p:sp>
      <p:sp>
        <p:nvSpPr>
          <p:cNvPr id="19460" name="Line 4">
            <a:extLst>
              <a:ext uri="{FF2B5EF4-FFF2-40B4-BE49-F238E27FC236}">
                <a16:creationId xmlns:a16="http://schemas.microsoft.com/office/drawing/2014/main" id="{8938A95F-1D49-9E26-8F92-E859B1F71211}"/>
              </a:ext>
            </a:extLst>
          </p:cNvPr>
          <p:cNvSpPr>
            <a:spLocks noChangeShapeType="1"/>
          </p:cNvSpPr>
          <p:nvPr/>
        </p:nvSpPr>
        <p:spPr bwMode="auto">
          <a:xfrm>
            <a:off x="6306344" y="4069954"/>
            <a:ext cx="382985"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19461" name="Line 5">
            <a:extLst>
              <a:ext uri="{FF2B5EF4-FFF2-40B4-BE49-F238E27FC236}">
                <a16:creationId xmlns:a16="http://schemas.microsoft.com/office/drawing/2014/main" id="{CFB10C0E-9EF8-B4AA-E31A-0E52189AB0A6}"/>
              </a:ext>
            </a:extLst>
          </p:cNvPr>
          <p:cNvSpPr>
            <a:spLocks noChangeShapeType="1"/>
          </p:cNvSpPr>
          <p:nvPr/>
        </p:nvSpPr>
        <p:spPr bwMode="auto">
          <a:xfrm flipH="1">
            <a:off x="4540251" y="3917156"/>
            <a:ext cx="966391" cy="1041798"/>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19462" name="Rectangle 6">
            <a:extLst>
              <a:ext uri="{FF2B5EF4-FFF2-40B4-BE49-F238E27FC236}">
                <a16:creationId xmlns:a16="http://schemas.microsoft.com/office/drawing/2014/main" id="{FC1F366C-C83D-8EB7-84DF-02804667AF9B}"/>
              </a:ext>
            </a:extLst>
          </p:cNvPr>
          <p:cNvSpPr>
            <a:spLocks noChangeArrowheads="1"/>
          </p:cNvSpPr>
          <p:nvPr/>
        </p:nvSpPr>
        <p:spPr bwMode="auto">
          <a:xfrm>
            <a:off x="2045891" y="5080000"/>
            <a:ext cx="5027820" cy="1099661"/>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13110" tIns="55563" rIns="113110" bIns="55563">
            <a:spAutoFit/>
          </a:bodyPr>
          <a:lstStyle/>
          <a:p>
            <a:r>
              <a:rPr lang="en-US" altLang="pl-PL" sz="2500">
                <a:effectLst>
                  <a:outerShdw blurRad="38100" dist="38100" dir="2700000" algn="tl">
                    <a:srgbClr val="000000"/>
                  </a:outerShdw>
                </a:effectLst>
                <a:latin typeface="Arial"/>
              </a:rPr>
              <a:t>pourcentage</a:t>
            </a:r>
          </a:p>
          <a:p>
            <a:r>
              <a:rPr lang="en-US" altLang="pl-PL" sz="2500">
                <a:effectLst>
                  <a:outerShdw blurRad="38100" dist="38100" dir="2700000" algn="tl">
                    <a:srgbClr val="000000"/>
                  </a:outerShdw>
                </a:effectLst>
                <a:latin typeface="Arial"/>
              </a:rPr>
              <a:t>de plates et allongées particules</a:t>
            </a:r>
          </a:p>
        </p:txBody>
      </p:sp>
      <p:sp>
        <p:nvSpPr>
          <p:cNvPr id="19463" name="Rectangle 7">
            <a:extLst>
              <a:ext uri="{FF2B5EF4-FFF2-40B4-BE49-F238E27FC236}">
                <a16:creationId xmlns:a16="http://schemas.microsoft.com/office/drawing/2014/main" id="{ED9144A8-F100-9A46-116F-2D525043D336}"/>
              </a:ext>
            </a:extLst>
          </p:cNvPr>
          <p:cNvSpPr>
            <a:spLocks noChangeArrowheads="1"/>
          </p:cNvSpPr>
          <p:nvPr/>
        </p:nvSpPr>
        <p:spPr bwMode="auto">
          <a:xfrm>
            <a:off x="6409531" y="3377407"/>
            <a:ext cx="2208138" cy="527710"/>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13110" tIns="55563" rIns="113110" bIns="55563">
            <a:spAutoFit/>
          </a:bodyPr>
          <a:lstStyle/>
          <a:p>
            <a:r>
              <a:rPr lang="en-US" altLang="pl-PL" sz="3000" dirty="0">
                <a:effectLst>
                  <a:outerShdw blurRad="38100" dist="38100" dir="2700000" algn="tl">
                    <a:srgbClr val="000000"/>
                  </a:outerShdw>
                </a:effectLst>
                <a:latin typeface="Arial"/>
              </a:rPr>
              <a:t>Maximum</a:t>
            </a:r>
          </a:p>
        </p:txBody>
      </p:sp>
      <p:grpSp>
        <p:nvGrpSpPr>
          <p:cNvPr id="19469" name="Group 13">
            <a:extLst>
              <a:ext uri="{FF2B5EF4-FFF2-40B4-BE49-F238E27FC236}">
                <a16:creationId xmlns:a16="http://schemas.microsoft.com/office/drawing/2014/main" id="{E72D878A-E010-AADB-BA11-419912095C6F}"/>
              </a:ext>
            </a:extLst>
          </p:cNvPr>
          <p:cNvGrpSpPr>
            <a:grpSpLocks/>
          </p:cNvGrpSpPr>
          <p:nvPr/>
        </p:nvGrpSpPr>
        <p:grpSpPr bwMode="auto">
          <a:xfrm>
            <a:off x="7719220" y="1502171"/>
            <a:ext cx="2988470" cy="1220390"/>
            <a:chOff x="3410" y="757"/>
            <a:chExt cx="1506" cy="615"/>
          </a:xfrm>
        </p:grpSpPr>
        <p:sp>
          <p:nvSpPr>
            <p:cNvPr id="19464" name="Freeform 8">
              <a:extLst>
                <a:ext uri="{FF2B5EF4-FFF2-40B4-BE49-F238E27FC236}">
                  <a16:creationId xmlns:a16="http://schemas.microsoft.com/office/drawing/2014/main" id="{6F608FF9-0954-4619-DB07-DD2C30DBF1D8}"/>
                </a:ext>
              </a:extLst>
            </p:cNvPr>
            <p:cNvSpPr>
              <a:spLocks/>
            </p:cNvSpPr>
            <p:nvPr/>
          </p:nvSpPr>
          <p:spPr bwMode="auto">
            <a:xfrm>
              <a:off x="3413" y="1023"/>
              <a:ext cx="1124" cy="296"/>
            </a:xfrm>
            <a:custGeom>
              <a:avLst/>
              <a:gdLst>
                <a:gd name="T0" fmla="*/ 1024 w 1124"/>
                <a:gd name="T1" fmla="*/ 68 h 296"/>
                <a:gd name="T2" fmla="*/ 900 w 1124"/>
                <a:gd name="T3" fmla="*/ 21 h 296"/>
                <a:gd name="T4" fmla="*/ 767 w 1124"/>
                <a:gd name="T5" fmla="*/ 25 h 296"/>
                <a:gd name="T6" fmla="*/ 614 w 1124"/>
                <a:gd name="T7" fmla="*/ 19 h 296"/>
                <a:gd name="T8" fmla="*/ 456 w 1124"/>
                <a:gd name="T9" fmla="*/ 0 h 296"/>
                <a:gd name="T10" fmla="*/ 349 w 1124"/>
                <a:gd name="T11" fmla="*/ 31 h 296"/>
                <a:gd name="T12" fmla="*/ 203 w 1124"/>
                <a:gd name="T13" fmla="*/ 39 h 296"/>
                <a:gd name="T14" fmla="*/ 108 w 1124"/>
                <a:gd name="T15" fmla="*/ 49 h 296"/>
                <a:gd name="T16" fmla="*/ 0 w 1124"/>
                <a:gd name="T17" fmla="*/ 101 h 296"/>
                <a:gd name="T18" fmla="*/ 124 w 1124"/>
                <a:gd name="T19" fmla="*/ 198 h 296"/>
                <a:gd name="T20" fmla="*/ 342 w 1124"/>
                <a:gd name="T21" fmla="*/ 248 h 296"/>
                <a:gd name="T22" fmla="*/ 637 w 1124"/>
                <a:gd name="T23" fmla="*/ 295 h 296"/>
                <a:gd name="T24" fmla="*/ 921 w 1124"/>
                <a:gd name="T25" fmla="*/ 231 h 296"/>
                <a:gd name="T26" fmla="*/ 1070 w 1124"/>
                <a:gd name="T27" fmla="*/ 217 h 296"/>
                <a:gd name="T28" fmla="*/ 1123 w 1124"/>
                <a:gd name="T29" fmla="*/ 165 h 296"/>
                <a:gd name="T30" fmla="*/ 1024 w 1124"/>
                <a:gd name="T31" fmla="*/ 68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24" h="296">
                  <a:moveTo>
                    <a:pt x="1024" y="68"/>
                  </a:moveTo>
                  <a:lnTo>
                    <a:pt x="900" y="21"/>
                  </a:lnTo>
                  <a:lnTo>
                    <a:pt x="767" y="25"/>
                  </a:lnTo>
                  <a:lnTo>
                    <a:pt x="614" y="19"/>
                  </a:lnTo>
                  <a:lnTo>
                    <a:pt x="456" y="0"/>
                  </a:lnTo>
                  <a:lnTo>
                    <a:pt x="349" y="31"/>
                  </a:lnTo>
                  <a:lnTo>
                    <a:pt x="203" y="39"/>
                  </a:lnTo>
                  <a:lnTo>
                    <a:pt x="108" y="49"/>
                  </a:lnTo>
                  <a:lnTo>
                    <a:pt x="0" y="101"/>
                  </a:lnTo>
                  <a:lnTo>
                    <a:pt x="124" y="198"/>
                  </a:lnTo>
                  <a:lnTo>
                    <a:pt x="342" y="248"/>
                  </a:lnTo>
                  <a:lnTo>
                    <a:pt x="637" y="295"/>
                  </a:lnTo>
                  <a:lnTo>
                    <a:pt x="921" y="231"/>
                  </a:lnTo>
                  <a:lnTo>
                    <a:pt x="1070" y="217"/>
                  </a:lnTo>
                  <a:lnTo>
                    <a:pt x="1123" y="165"/>
                  </a:lnTo>
                  <a:lnTo>
                    <a:pt x="1024" y="68"/>
                  </a:lnTo>
                </a:path>
              </a:pathLst>
            </a:custGeom>
            <a:solidFill>
              <a:schemeClr val="bg2"/>
            </a:solidFill>
            <a:ln w="12700" cap="rnd" cmpd="sng">
              <a:solidFill>
                <a:schemeClr val="bg2"/>
              </a:solidFill>
              <a:prstDash val="solid"/>
              <a:round/>
              <a:headEnd type="none" w="med" len="med"/>
              <a:tailEnd type="none" w="med" len="med"/>
            </a:ln>
            <a:effectLst>
              <a:outerShdw dist="107763" dir="2700000" algn="ctr" rotWithShape="0">
                <a:srgbClr val="CECECE"/>
              </a:outerShdw>
            </a:effectLst>
          </p:spPr>
          <p:txBody>
            <a:bodyPr/>
            <a:lstStyle/>
            <a:p>
              <a:endParaRPr lang="pl-PL" sz="3000"/>
            </a:p>
          </p:txBody>
        </p:sp>
        <p:sp>
          <p:nvSpPr>
            <p:cNvPr id="19465" name="Line 9">
              <a:extLst>
                <a:ext uri="{FF2B5EF4-FFF2-40B4-BE49-F238E27FC236}">
                  <a16:creationId xmlns:a16="http://schemas.microsoft.com/office/drawing/2014/main" id="{C2056B3C-927B-DF2A-CF36-11685BF2CC1E}"/>
                </a:ext>
              </a:extLst>
            </p:cNvPr>
            <p:cNvSpPr>
              <a:spLocks noChangeShapeType="1"/>
            </p:cNvSpPr>
            <p:nvPr/>
          </p:nvSpPr>
          <p:spPr bwMode="auto">
            <a:xfrm>
              <a:off x="4666" y="1034"/>
              <a:ext cx="0" cy="338"/>
            </a:xfrm>
            <a:prstGeom prst="line">
              <a:avLst/>
            </a:prstGeom>
            <a:noFill/>
            <a:ln w="12700">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19466" name="Line 10">
              <a:extLst>
                <a:ext uri="{FF2B5EF4-FFF2-40B4-BE49-F238E27FC236}">
                  <a16:creationId xmlns:a16="http://schemas.microsoft.com/office/drawing/2014/main" id="{3180CB04-7029-46B5-F008-883A3BE5F4AB}"/>
                </a:ext>
              </a:extLst>
            </p:cNvPr>
            <p:cNvSpPr>
              <a:spLocks noChangeShapeType="1"/>
            </p:cNvSpPr>
            <p:nvPr/>
          </p:nvSpPr>
          <p:spPr bwMode="auto">
            <a:xfrm>
              <a:off x="3410" y="972"/>
              <a:ext cx="1194" cy="0"/>
            </a:xfrm>
            <a:prstGeom prst="line">
              <a:avLst/>
            </a:prstGeom>
            <a:noFill/>
            <a:ln w="12700">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19467" name="Rectangle 11">
              <a:extLst>
                <a:ext uri="{FF2B5EF4-FFF2-40B4-BE49-F238E27FC236}">
                  <a16:creationId xmlns:a16="http://schemas.microsoft.com/office/drawing/2014/main" id="{07D44397-9BB0-481B-2A64-41CA4D71F7F3}"/>
                </a:ext>
              </a:extLst>
            </p:cNvPr>
            <p:cNvSpPr>
              <a:spLocks noChangeArrowheads="1"/>
            </p:cNvSpPr>
            <p:nvPr/>
          </p:nvSpPr>
          <p:spPr bwMode="auto">
            <a:xfrm>
              <a:off x="3882" y="757"/>
              <a:ext cx="225" cy="266"/>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13110" tIns="55563" rIns="113110" bIns="55563">
              <a:spAutoFit/>
            </a:bodyPr>
            <a:lstStyle/>
            <a:p>
              <a:r>
                <a:rPr lang="en-US" altLang="pl-PL" sz="3000">
                  <a:effectLst>
                    <a:outerShdw blurRad="38100" dist="38100" dir="2700000" algn="tl">
                      <a:srgbClr val="000000"/>
                    </a:outerShdw>
                  </a:effectLst>
                </a:rPr>
                <a:t>5</a:t>
              </a:r>
            </a:p>
          </p:txBody>
        </p:sp>
        <p:sp>
          <p:nvSpPr>
            <p:cNvPr id="19468" name="Rectangle 12">
              <a:extLst>
                <a:ext uri="{FF2B5EF4-FFF2-40B4-BE49-F238E27FC236}">
                  <a16:creationId xmlns:a16="http://schemas.microsoft.com/office/drawing/2014/main" id="{0D547EF5-A382-D40D-AE05-6415A34122EE}"/>
                </a:ext>
              </a:extLst>
            </p:cNvPr>
            <p:cNvSpPr>
              <a:spLocks noChangeArrowheads="1"/>
            </p:cNvSpPr>
            <p:nvPr/>
          </p:nvSpPr>
          <p:spPr bwMode="auto">
            <a:xfrm>
              <a:off x="4731" y="1081"/>
              <a:ext cx="185" cy="266"/>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13110" tIns="55563" rIns="113110" bIns="55563">
              <a:spAutoFit/>
            </a:bodyPr>
            <a:lstStyle/>
            <a:p>
              <a:r>
                <a:rPr lang="en-US" altLang="pl-PL" sz="3000">
                  <a:effectLst>
                    <a:outerShdw blurRad="38100" dist="38100" dir="2700000" algn="tl">
                      <a:srgbClr val="000000"/>
                    </a:outerShdw>
                  </a:effectLst>
                </a:rPr>
                <a:t>1</a:t>
              </a:r>
            </a:p>
          </p:txBody>
        </p:sp>
      </p:grpSp>
      <p:sp>
        <p:nvSpPr>
          <p:cNvPr id="3" name="Text Placeholder 2">
            <a:extLst>
              <a:ext uri="{FF2B5EF4-FFF2-40B4-BE49-F238E27FC236}">
                <a16:creationId xmlns:a16="http://schemas.microsoft.com/office/drawing/2014/main" id="{A64A5065-BAB1-6A02-14E0-6BB708A05952}"/>
              </a:ext>
            </a:extLst>
          </p:cNvPr>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3915944017"/>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E51E8C9D-D49E-BCD8-42E9-4E221F68E381}"/>
              </a:ext>
            </a:extLst>
          </p:cNvPr>
          <p:cNvSpPr>
            <a:spLocks noGrp="1" noChangeArrowheads="1"/>
          </p:cNvSpPr>
          <p:nvPr>
            <p:ph type="title"/>
          </p:nvPr>
        </p:nvSpPr>
        <p:spPr>
          <a:noFill/>
          <a:ln/>
        </p:spPr>
        <p:txBody>
          <a:bodyPr/>
          <a:lstStyle/>
          <a:p>
            <a:r>
              <a:rPr lang="en-US" altLang="pl-PL" sz="3200" dirty="0">
                <a:solidFill>
                  <a:srgbClr val="F26211"/>
                </a:solidFill>
                <a:latin typeface="Montserrat Regular" panose="020B0604020202020204" pitchFamily="34" charset="0"/>
              </a:rPr>
              <a:t>Teneur en argile</a:t>
            </a:r>
          </a:p>
        </p:txBody>
      </p:sp>
      <p:sp>
        <p:nvSpPr>
          <p:cNvPr id="20483" name="Rectangle 3">
            <a:extLst>
              <a:ext uri="{FF2B5EF4-FFF2-40B4-BE49-F238E27FC236}">
                <a16:creationId xmlns:a16="http://schemas.microsoft.com/office/drawing/2014/main" id="{254F0215-0D9A-9E60-0D0B-7EC3F0F0818D}"/>
              </a:ext>
            </a:extLst>
          </p:cNvPr>
          <p:cNvSpPr>
            <a:spLocks noGrp="1" noChangeArrowheads="1"/>
          </p:cNvSpPr>
          <p:nvPr>
            <p:ph type="body" sz="quarter" idx="11"/>
          </p:nvPr>
        </p:nvSpPr>
        <p:spPr>
          <a:noFill/>
          <a:ln/>
        </p:spPr>
        <p:txBody>
          <a:bodyPr/>
          <a:lstStyle/>
          <a:p>
            <a:pPr>
              <a:lnSpc>
                <a:spcPct val="130000"/>
              </a:lnSpc>
            </a:pPr>
            <a:r>
              <a:rPr lang="en-US" altLang="pl-PL" sz="1800" dirty="0">
                <a:latin typeface="Arial" panose="020B0604020202020204" pitchFamily="34" charset="0"/>
              </a:rPr>
              <a:t>Mesuré sur le matériau passant 4,75 mm</a:t>
            </a:r>
          </a:p>
          <a:p>
            <a:pPr>
              <a:lnSpc>
                <a:spcPct val="130000"/>
              </a:lnSpc>
            </a:pPr>
            <a:r>
              <a:rPr lang="en-US" altLang="pl-PL" sz="1800" dirty="0">
                <a:latin typeface="Arial" panose="020B0604020202020204" pitchFamily="34" charset="0"/>
              </a:rPr>
              <a:t>Fondé sur la valeur de l’équivalent de sable</a:t>
            </a:r>
            <a:r>
              <a:rPr lang="en-US" altLang="pl-PL" sz="1800" u="sng" dirty="0">
                <a:latin typeface="Arial" panose="020B0604020202020204" pitchFamily="34" charset="0"/>
              </a:rPr>
              <a:t/>
            </a:r>
            <a:r>
              <a:rPr lang="en-US" altLang="pl-PL" sz="1800" dirty="0">
                <a:latin typeface="Arial" panose="020B0604020202020204" pitchFamily="34" charset="0"/>
              </a:rPr>
              <a:t/>
            </a:r>
          </a:p>
          <a:p>
            <a:pPr>
              <a:lnSpc>
                <a:spcPct val="130000"/>
              </a:lnSpc>
            </a:pPr>
            <a:r>
              <a:rPr lang="en-US" altLang="pl-PL" sz="1800" dirty="0">
                <a:latin typeface="Arial" panose="020B0604020202020204" pitchFamily="34" charset="0"/>
              </a:rPr>
              <a:t>AASHTO T176</a:t>
            </a:r>
          </a:p>
          <a:p>
            <a:pPr>
              <a:lnSpc>
                <a:spcPct val="130000"/>
              </a:lnSpc>
            </a:pPr>
            <a:r>
              <a:rPr lang="en-US" altLang="pl-PL" sz="1800" dirty="0">
                <a:latin typeface="Arial" panose="020B0604020202020204" pitchFamily="34" charset="0"/>
              </a:rPr>
              <a:t>exigences dépendent sur trafic niveau</a:t>
            </a:r>
            <a:br>
              <a:rPr lang="en-US" altLang="pl-PL" sz="1800" dirty="0">
                <a:latin typeface="Arial" panose="020B0604020202020204" pitchFamily="34" charset="0"/>
              </a:rPr>
            </a:br>
            <a:r>
              <a:rPr lang="en-US" altLang="pl-PL" sz="1800" dirty="0">
                <a:latin typeface="Arial" panose="020B0604020202020204" pitchFamily="34" charset="0"/>
              </a:rPr>
              <a:t/>
            </a:r>
          </a:p>
        </p:txBody>
      </p:sp>
      <p:sp>
        <p:nvSpPr>
          <p:cNvPr id="20484" name="Rectangle 4">
            <a:extLst>
              <a:ext uri="{FF2B5EF4-FFF2-40B4-BE49-F238E27FC236}">
                <a16:creationId xmlns:a16="http://schemas.microsoft.com/office/drawing/2014/main" id="{A8CE3AEE-01B5-2589-70BE-702037A02E57}"/>
              </a:ext>
            </a:extLst>
          </p:cNvPr>
          <p:cNvSpPr>
            <a:spLocks noChangeArrowheads="1"/>
          </p:cNvSpPr>
          <p:nvPr/>
        </p:nvSpPr>
        <p:spPr bwMode="auto">
          <a:xfrm>
            <a:off x="1906985" y="5216923"/>
            <a:ext cx="4221510" cy="458460"/>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13110" tIns="55563" rIns="113110" bIns="55563">
            <a:spAutoFit/>
          </a:bodyPr>
          <a:lstStyle/>
          <a:p>
            <a:r>
              <a:rPr lang="en-US" altLang="pl-PL" sz="2500">
                <a:effectLst>
                  <a:outerShdw blurRad="38100" dist="38100" dir="2700000" algn="tl">
                    <a:srgbClr val="000000"/>
                  </a:outerShdw>
                </a:effectLst>
                <a:latin typeface="Arial"/>
              </a:rPr>
              <a:t>Dans quelle mesure le sable est-il propre ?</a:t>
            </a:r>
          </a:p>
        </p:txBody>
      </p:sp>
      <p:grpSp>
        <p:nvGrpSpPr>
          <p:cNvPr id="20744" name="Group 264">
            <a:extLst>
              <a:ext uri="{FF2B5EF4-FFF2-40B4-BE49-F238E27FC236}">
                <a16:creationId xmlns:a16="http://schemas.microsoft.com/office/drawing/2014/main" id="{DB5B7BBF-ADFD-B2D0-18DC-70F931845DF1}"/>
              </a:ext>
            </a:extLst>
          </p:cNvPr>
          <p:cNvGrpSpPr>
            <a:grpSpLocks/>
          </p:cNvGrpSpPr>
          <p:nvPr/>
        </p:nvGrpSpPr>
        <p:grpSpPr bwMode="auto">
          <a:xfrm>
            <a:off x="7794626" y="3482579"/>
            <a:ext cx="3250406" cy="2464594"/>
            <a:chOff x="3448" y="1755"/>
            <a:chExt cx="1638" cy="1242"/>
          </a:xfrm>
        </p:grpSpPr>
        <p:sp>
          <p:nvSpPr>
            <p:cNvPr id="20485" name="Freeform 5">
              <a:extLst>
                <a:ext uri="{FF2B5EF4-FFF2-40B4-BE49-F238E27FC236}">
                  <a16:creationId xmlns:a16="http://schemas.microsoft.com/office/drawing/2014/main" id="{6274462D-411F-8DAF-BD1B-7ABE89B2E4D8}"/>
                </a:ext>
              </a:extLst>
            </p:cNvPr>
            <p:cNvSpPr>
              <a:spLocks/>
            </p:cNvSpPr>
            <p:nvPr/>
          </p:nvSpPr>
          <p:spPr bwMode="auto">
            <a:xfrm>
              <a:off x="3449" y="2447"/>
              <a:ext cx="1636" cy="496"/>
            </a:xfrm>
            <a:custGeom>
              <a:avLst/>
              <a:gdLst>
                <a:gd name="T0" fmla="*/ 1633 w 1636"/>
                <a:gd name="T1" fmla="*/ 12 h 496"/>
                <a:gd name="T2" fmla="*/ 1635 w 1636"/>
                <a:gd name="T3" fmla="*/ 41 h 496"/>
                <a:gd name="T4" fmla="*/ 1630 w 1636"/>
                <a:gd name="T5" fmla="*/ 80 h 496"/>
                <a:gd name="T6" fmla="*/ 1613 w 1636"/>
                <a:gd name="T7" fmla="*/ 116 h 496"/>
                <a:gd name="T8" fmla="*/ 1582 w 1636"/>
                <a:gd name="T9" fmla="*/ 141 h 496"/>
                <a:gd name="T10" fmla="*/ 1552 w 1636"/>
                <a:gd name="T11" fmla="*/ 157 h 496"/>
                <a:gd name="T12" fmla="*/ 1525 w 1636"/>
                <a:gd name="T13" fmla="*/ 167 h 496"/>
                <a:gd name="T14" fmla="*/ 1504 w 1636"/>
                <a:gd name="T15" fmla="*/ 172 h 496"/>
                <a:gd name="T16" fmla="*/ 1503 w 1636"/>
                <a:gd name="T17" fmla="*/ 171 h 496"/>
                <a:gd name="T18" fmla="*/ 1530 w 1636"/>
                <a:gd name="T19" fmla="*/ 168 h 496"/>
                <a:gd name="T20" fmla="*/ 1523 w 1636"/>
                <a:gd name="T21" fmla="*/ 190 h 496"/>
                <a:gd name="T22" fmla="*/ 1514 w 1636"/>
                <a:gd name="T23" fmla="*/ 218 h 496"/>
                <a:gd name="T24" fmla="*/ 1509 w 1636"/>
                <a:gd name="T25" fmla="*/ 242 h 496"/>
                <a:gd name="T26" fmla="*/ 1505 w 1636"/>
                <a:gd name="T27" fmla="*/ 254 h 496"/>
                <a:gd name="T28" fmla="*/ 1504 w 1636"/>
                <a:gd name="T29" fmla="*/ 262 h 496"/>
                <a:gd name="T30" fmla="*/ 1501 w 1636"/>
                <a:gd name="T31" fmla="*/ 289 h 496"/>
                <a:gd name="T32" fmla="*/ 1497 w 1636"/>
                <a:gd name="T33" fmla="*/ 324 h 496"/>
                <a:gd name="T34" fmla="*/ 1493 w 1636"/>
                <a:gd name="T35" fmla="*/ 356 h 496"/>
                <a:gd name="T36" fmla="*/ 1489 w 1636"/>
                <a:gd name="T37" fmla="*/ 385 h 496"/>
                <a:gd name="T38" fmla="*/ 1476 w 1636"/>
                <a:gd name="T39" fmla="*/ 423 h 496"/>
                <a:gd name="T40" fmla="*/ 1429 w 1636"/>
                <a:gd name="T41" fmla="*/ 458 h 496"/>
                <a:gd name="T42" fmla="*/ 1327 w 1636"/>
                <a:gd name="T43" fmla="*/ 479 h 496"/>
                <a:gd name="T44" fmla="*/ 1233 w 1636"/>
                <a:gd name="T45" fmla="*/ 482 h 496"/>
                <a:gd name="T46" fmla="*/ 1165 w 1636"/>
                <a:gd name="T47" fmla="*/ 483 h 496"/>
                <a:gd name="T48" fmla="*/ 1103 w 1636"/>
                <a:gd name="T49" fmla="*/ 484 h 496"/>
                <a:gd name="T50" fmla="*/ 1049 w 1636"/>
                <a:gd name="T51" fmla="*/ 485 h 496"/>
                <a:gd name="T52" fmla="*/ 1001 w 1636"/>
                <a:gd name="T53" fmla="*/ 486 h 496"/>
                <a:gd name="T54" fmla="*/ 960 w 1636"/>
                <a:gd name="T55" fmla="*/ 487 h 496"/>
                <a:gd name="T56" fmla="*/ 924 w 1636"/>
                <a:gd name="T57" fmla="*/ 488 h 496"/>
                <a:gd name="T58" fmla="*/ 895 w 1636"/>
                <a:gd name="T59" fmla="*/ 489 h 496"/>
                <a:gd name="T60" fmla="*/ 734 w 1636"/>
                <a:gd name="T61" fmla="*/ 484 h 496"/>
                <a:gd name="T62" fmla="*/ 702 w 1636"/>
                <a:gd name="T63" fmla="*/ 485 h 496"/>
                <a:gd name="T64" fmla="*/ 665 w 1636"/>
                <a:gd name="T65" fmla="*/ 486 h 496"/>
                <a:gd name="T66" fmla="*/ 622 w 1636"/>
                <a:gd name="T67" fmla="*/ 488 h 496"/>
                <a:gd name="T68" fmla="*/ 573 w 1636"/>
                <a:gd name="T69" fmla="*/ 491 h 496"/>
                <a:gd name="T70" fmla="*/ 517 w 1636"/>
                <a:gd name="T71" fmla="*/ 493 h 496"/>
                <a:gd name="T72" fmla="*/ 454 w 1636"/>
                <a:gd name="T73" fmla="*/ 494 h 496"/>
                <a:gd name="T74" fmla="*/ 383 w 1636"/>
                <a:gd name="T75" fmla="*/ 495 h 496"/>
                <a:gd name="T76" fmla="*/ 275 w 1636"/>
                <a:gd name="T77" fmla="*/ 488 h 496"/>
                <a:gd name="T78" fmla="*/ 190 w 1636"/>
                <a:gd name="T79" fmla="*/ 458 h 496"/>
                <a:gd name="T80" fmla="*/ 154 w 1636"/>
                <a:gd name="T81" fmla="*/ 414 h 496"/>
                <a:gd name="T82" fmla="*/ 145 w 1636"/>
                <a:gd name="T83" fmla="*/ 373 h 496"/>
                <a:gd name="T84" fmla="*/ 141 w 1636"/>
                <a:gd name="T85" fmla="*/ 345 h 496"/>
                <a:gd name="T86" fmla="*/ 137 w 1636"/>
                <a:gd name="T87" fmla="*/ 310 h 496"/>
                <a:gd name="T88" fmla="*/ 133 w 1636"/>
                <a:gd name="T89" fmla="*/ 276 h 496"/>
                <a:gd name="T90" fmla="*/ 130 w 1636"/>
                <a:gd name="T91" fmla="*/ 253 h 496"/>
                <a:gd name="T92" fmla="*/ 130 w 1636"/>
                <a:gd name="T93" fmla="*/ 247 h 496"/>
                <a:gd name="T94" fmla="*/ 127 w 1636"/>
                <a:gd name="T95" fmla="*/ 230 h 496"/>
                <a:gd name="T96" fmla="*/ 121 w 1636"/>
                <a:gd name="T97" fmla="*/ 203 h 496"/>
                <a:gd name="T98" fmla="*/ 110 w 1636"/>
                <a:gd name="T99" fmla="*/ 175 h 496"/>
                <a:gd name="T100" fmla="*/ 101 w 1636"/>
                <a:gd name="T101" fmla="*/ 160 h 496"/>
                <a:gd name="T102" fmla="*/ 113 w 1636"/>
                <a:gd name="T103" fmla="*/ 161 h 496"/>
                <a:gd name="T104" fmla="*/ 129 w 1636"/>
                <a:gd name="T105" fmla="*/ 166 h 496"/>
                <a:gd name="T106" fmla="*/ 138 w 1636"/>
                <a:gd name="T107" fmla="*/ 169 h 496"/>
                <a:gd name="T108" fmla="*/ 126 w 1636"/>
                <a:gd name="T109" fmla="*/ 166 h 496"/>
                <a:gd name="T110" fmla="*/ 104 w 1636"/>
                <a:gd name="T111" fmla="*/ 160 h 496"/>
                <a:gd name="T112" fmla="*/ 75 w 1636"/>
                <a:gd name="T113" fmla="*/ 149 h 496"/>
                <a:gd name="T114" fmla="*/ 45 w 1636"/>
                <a:gd name="T115" fmla="*/ 131 h 496"/>
                <a:gd name="T116" fmla="*/ 17 w 1636"/>
                <a:gd name="T117" fmla="*/ 103 h 496"/>
                <a:gd name="T118" fmla="*/ 3 w 1636"/>
                <a:gd name="T119" fmla="*/ 65 h 496"/>
                <a:gd name="T120" fmla="*/ 0 w 1636"/>
                <a:gd name="T121" fmla="*/ 28 h 496"/>
                <a:gd name="T122" fmla="*/ 2 w 1636"/>
                <a:gd name="T123" fmla="*/ 3 h 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636" h="496">
                  <a:moveTo>
                    <a:pt x="1632" y="5"/>
                  </a:moveTo>
                  <a:lnTo>
                    <a:pt x="1632" y="5"/>
                  </a:lnTo>
                  <a:lnTo>
                    <a:pt x="1633" y="8"/>
                  </a:lnTo>
                  <a:lnTo>
                    <a:pt x="1633" y="12"/>
                  </a:lnTo>
                  <a:lnTo>
                    <a:pt x="1634" y="18"/>
                  </a:lnTo>
                  <a:lnTo>
                    <a:pt x="1634" y="24"/>
                  </a:lnTo>
                  <a:lnTo>
                    <a:pt x="1635" y="32"/>
                  </a:lnTo>
                  <a:lnTo>
                    <a:pt x="1635" y="41"/>
                  </a:lnTo>
                  <a:lnTo>
                    <a:pt x="1634" y="50"/>
                  </a:lnTo>
                  <a:lnTo>
                    <a:pt x="1633" y="59"/>
                  </a:lnTo>
                  <a:lnTo>
                    <a:pt x="1632" y="70"/>
                  </a:lnTo>
                  <a:lnTo>
                    <a:pt x="1630" y="80"/>
                  </a:lnTo>
                  <a:lnTo>
                    <a:pt x="1627" y="89"/>
                  </a:lnTo>
                  <a:lnTo>
                    <a:pt x="1624" y="99"/>
                  </a:lnTo>
                  <a:lnTo>
                    <a:pt x="1618" y="107"/>
                  </a:lnTo>
                  <a:lnTo>
                    <a:pt x="1613" y="116"/>
                  </a:lnTo>
                  <a:lnTo>
                    <a:pt x="1606" y="123"/>
                  </a:lnTo>
                  <a:lnTo>
                    <a:pt x="1598" y="130"/>
                  </a:lnTo>
                  <a:lnTo>
                    <a:pt x="1590" y="136"/>
                  </a:lnTo>
                  <a:lnTo>
                    <a:pt x="1582" y="141"/>
                  </a:lnTo>
                  <a:lnTo>
                    <a:pt x="1574" y="146"/>
                  </a:lnTo>
                  <a:lnTo>
                    <a:pt x="1567" y="150"/>
                  </a:lnTo>
                  <a:lnTo>
                    <a:pt x="1560" y="153"/>
                  </a:lnTo>
                  <a:lnTo>
                    <a:pt x="1552" y="157"/>
                  </a:lnTo>
                  <a:lnTo>
                    <a:pt x="1545" y="160"/>
                  </a:lnTo>
                  <a:lnTo>
                    <a:pt x="1538" y="162"/>
                  </a:lnTo>
                  <a:lnTo>
                    <a:pt x="1531" y="165"/>
                  </a:lnTo>
                  <a:lnTo>
                    <a:pt x="1525" y="167"/>
                  </a:lnTo>
                  <a:lnTo>
                    <a:pt x="1519" y="169"/>
                  </a:lnTo>
                  <a:lnTo>
                    <a:pt x="1514" y="170"/>
                  </a:lnTo>
                  <a:lnTo>
                    <a:pt x="1509" y="171"/>
                  </a:lnTo>
                  <a:lnTo>
                    <a:pt x="1504" y="172"/>
                  </a:lnTo>
                  <a:lnTo>
                    <a:pt x="1501" y="173"/>
                  </a:lnTo>
                  <a:lnTo>
                    <a:pt x="1497" y="174"/>
                  </a:lnTo>
                  <a:lnTo>
                    <a:pt x="1498" y="173"/>
                  </a:lnTo>
                  <a:lnTo>
                    <a:pt x="1503" y="171"/>
                  </a:lnTo>
                  <a:lnTo>
                    <a:pt x="1510" y="170"/>
                  </a:lnTo>
                  <a:lnTo>
                    <a:pt x="1518" y="168"/>
                  </a:lnTo>
                  <a:lnTo>
                    <a:pt x="1525" y="167"/>
                  </a:lnTo>
                  <a:lnTo>
                    <a:pt x="1530" y="168"/>
                  </a:lnTo>
                  <a:lnTo>
                    <a:pt x="1530" y="171"/>
                  </a:lnTo>
                  <a:lnTo>
                    <a:pt x="1528" y="177"/>
                  </a:lnTo>
                  <a:lnTo>
                    <a:pt x="1525" y="183"/>
                  </a:lnTo>
                  <a:lnTo>
                    <a:pt x="1523" y="190"/>
                  </a:lnTo>
                  <a:lnTo>
                    <a:pt x="1521" y="197"/>
                  </a:lnTo>
                  <a:lnTo>
                    <a:pt x="1518" y="204"/>
                  </a:lnTo>
                  <a:lnTo>
                    <a:pt x="1517" y="211"/>
                  </a:lnTo>
                  <a:lnTo>
                    <a:pt x="1514" y="218"/>
                  </a:lnTo>
                  <a:lnTo>
                    <a:pt x="1513" y="225"/>
                  </a:lnTo>
                  <a:lnTo>
                    <a:pt x="1511" y="231"/>
                  </a:lnTo>
                  <a:lnTo>
                    <a:pt x="1510" y="236"/>
                  </a:lnTo>
                  <a:lnTo>
                    <a:pt x="1509" y="242"/>
                  </a:lnTo>
                  <a:lnTo>
                    <a:pt x="1507" y="246"/>
                  </a:lnTo>
                  <a:lnTo>
                    <a:pt x="1506" y="249"/>
                  </a:lnTo>
                  <a:lnTo>
                    <a:pt x="1506" y="252"/>
                  </a:lnTo>
                  <a:lnTo>
                    <a:pt x="1505" y="254"/>
                  </a:lnTo>
                  <a:lnTo>
                    <a:pt x="1505" y="255"/>
                  </a:lnTo>
                  <a:lnTo>
                    <a:pt x="1505" y="256"/>
                  </a:lnTo>
                  <a:lnTo>
                    <a:pt x="1505" y="258"/>
                  </a:lnTo>
                  <a:lnTo>
                    <a:pt x="1504" y="262"/>
                  </a:lnTo>
                  <a:lnTo>
                    <a:pt x="1504" y="267"/>
                  </a:lnTo>
                  <a:lnTo>
                    <a:pt x="1503" y="273"/>
                  </a:lnTo>
                  <a:lnTo>
                    <a:pt x="1502" y="281"/>
                  </a:lnTo>
                  <a:lnTo>
                    <a:pt x="1501" y="289"/>
                  </a:lnTo>
                  <a:lnTo>
                    <a:pt x="1500" y="297"/>
                  </a:lnTo>
                  <a:lnTo>
                    <a:pt x="1499" y="305"/>
                  </a:lnTo>
                  <a:lnTo>
                    <a:pt x="1498" y="315"/>
                  </a:lnTo>
                  <a:lnTo>
                    <a:pt x="1497" y="324"/>
                  </a:lnTo>
                  <a:lnTo>
                    <a:pt x="1496" y="333"/>
                  </a:lnTo>
                  <a:lnTo>
                    <a:pt x="1494" y="341"/>
                  </a:lnTo>
                  <a:lnTo>
                    <a:pt x="1493" y="349"/>
                  </a:lnTo>
                  <a:lnTo>
                    <a:pt x="1493" y="356"/>
                  </a:lnTo>
                  <a:lnTo>
                    <a:pt x="1492" y="363"/>
                  </a:lnTo>
                  <a:lnTo>
                    <a:pt x="1491" y="369"/>
                  </a:lnTo>
                  <a:lnTo>
                    <a:pt x="1490" y="377"/>
                  </a:lnTo>
                  <a:lnTo>
                    <a:pt x="1489" y="385"/>
                  </a:lnTo>
                  <a:lnTo>
                    <a:pt x="1488" y="394"/>
                  </a:lnTo>
                  <a:lnTo>
                    <a:pt x="1485" y="403"/>
                  </a:lnTo>
                  <a:lnTo>
                    <a:pt x="1481" y="413"/>
                  </a:lnTo>
                  <a:lnTo>
                    <a:pt x="1476" y="423"/>
                  </a:lnTo>
                  <a:lnTo>
                    <a:pt x="1468" y="432"/>
                  </a:lnTo>
                  <a:lnTo>
                    <a:pt x="1458" y="441"/>
                  </a:lnTo>
                  <a:lnTo>
                    <a:pt x="1445" y="450"/>
                  </a:lnTo>
                  <a:lnTo>
                    <a:pt x="1429" y="458"/>
                  </a:lnTo>
                  <a:lnTo>
                    <a:pt x="1410" y="464"/>
                  </a:lnTo>
                  <a:lnTo>
                    <a:pt x="1386" y="471"/>
                  </a:lnTo>
                  <a:lnTo>
                    <a:pt x="1359" y="475"/>
                  </a:lnTo>
                  <a:lnTo>
                    <a:pt x="1327" y="479"/>
                  </a:lnTo>
                  <a:lnTo>
                    <a:pt x="1291" y="481"/>
                  </a:lnTo>
                  <a:lnTo>
                    <a:pt x="1271" y="481"/>
                  </a:lnTo>
                  <a:lnTo>
                    <a:pt x="1252" y="481"/>
                  </a:lnTo>
                  <a:lnTo>
                    <a:pt x="1233" y="482"/>
                  </a:lnTo>
                  <a:lnTo>
                    <a:pt x="1216" y="482"/>
                  </a:lnTo>
                  <a:lnTo>
                    <a:pt x="1198" y="483"/>
                  </a:lnTo>
                  <a:lnTo>
                    <a:pt x="1181" y="483"/>
                  </a:lnTo>
                  <a:lnTo>
                    <a:pt x="1165" y="483"/>
                  </a:lnTo>
                  <a:lnTo>
                    <a:pt x="1148" y="483"/>
                  </a:lnTo>
                  <a:lnTo>
                    <a:pt x="1133" y="484"/>
                  </a:lnTo>
                  <a:lnTo>
                    <a:pt x="1118" y="484"/>
                  </a:lnTo>
                  <a:lnTo>
                    <a:pt x="1103" y="484"/>
                  </a:lnTo>
                  <a:lnTo>
                    <a:pt x="1089" y="484"/>
                  </a:lnTo>
                  <a:lnTo>
                    <a:pt x="1075" y="484"/>
                  </a:lnTo>
                  <a:lnTo>
                    <a:pt x="1062" y="485"/>
                  </a:lnTo>
                  <a:lnTo>
                    <a:pt x="1049" y="485"/>
                  </a:lnTo>
                  <a:lnTo>
                    <a:pt x="1036" y="485"/>
                  </a:lnTo>
                  <a:lnTo>
                    <a:pt x="1024" y="485"/>
                  </a:lnTo>
                  <a:lnTo>
                    <a:pt x="1013" y="485"/>
                  </a:lnTo>
                  <a:lnTo>
                    <a:pt x="1001" y="486"/>
                  </a:lnTo>
                  <a:lnTo>
                    <a:pt x="990" y="486"/>
                  </a:lnTo>
                  <a:lnTo>
                    <a:pt x="980" y="486"/>
                  </a:lnTo>
                  <a:lnTo>
                    <a:pt x="970" y="487"/>
                  </a:lnTo>
                  <a:lnTo>
                    <a:pt x="960" y="487"/>
                  </a:lnTo>
                  <a:lnTo>
                    <a:pt x="951" y="487"/>
                  </a:lnTo>
                  <a:lnTo>
                    <a:pt x="941" y="488"/>
                  </a:lnTo>
                  <a:lnTo>
                    <a:pt x="933" y="488"/>
                  </a:lnTo>
                  <a:lnTo>
                    <a:pt x="924" y="488"/>
                  </a:lnTo>
                  <a:lnTo>
                    <a:pt x="916" y="488"/>
                  </a:lnTo>
                  <a:lnTo>
                    <a:pt x="909" y="488"/>
                  </a:lnTo>
                  <a:lnTo>
                    <a:pt x="901" y="489"/>
                  </a:lnTo>
                  <a:lnTo>
                    <a:pt x="895" y="489"/>
                  </a:lnTo>
                  <a:lnTo>
                    <a:pt x="888" y="490"/>
                  </a:lnTo>
                  <a:lnTo>
                    <a:pt x="747" y="485"/>
                  </a:lnTo>
                  <a:lnTo>
                    <a:pt x="740" y="485"/>
                  </a:lnTo>
                  <a:lnTo>
                    <a:pt x="734" y="484"/>
                  </a:lnTo>
                  <a:lnTo>
                    <a:pt x="726" y="484"/>
                  </a:lnTo>
                  <a:lnTo>
                    <a:pt x="719" y="484"/>
                  </a:lnTo>
                  <a:lnTo>
                    <a:pt x="710" y="484"/>
                  </a:lnTo>
                  <a:lnTo>
                    <a:pt x="702" y="485"/>
                  </a:lnTo>
                  <a:lnTo>
                    <a:pt x="694" y="485"/>
                  </a:lnTo>
                  <a:lnTo>
                    <a:pt x="684" y="485"/>
                  </a:lnTo>
                  <a:lnTo>
                    <a:pt x="675" y="486"/>
                  </a:lnTo>
                  <a:lnTo>
                    <a:pt x="665" y="486"/>
                  </a:lnTo>
                  <a:lnTo>
                    <a:pt x="655" y="487"/>
                  </a:lnTo>
                  <a:lnTo>
                    <a:pt x="645" y="487"/>
                  </a:lnTo>
                  <a:lnTo>
                    <a:pt x="634" y="488"/>
                  </a:lnTo>
                  <a:lnTo>
                    <a:pt x="622" y="488"/>
                  </a:lnTo>
                  <a:lnTo>
                    <a:pt x="611" y="489"/>
                  </a:lnTo>
                  <a:lnTo>
                    <a:pt x="599" y="490"/>
                  </a:lnTo>
                  <a:lnTo>
                    <a:pt x="586" y="490"/>
                  </a:lnTo>
                  <a:lnTo>
                    <a:pt x="573" y="491"/>
                  </a:lnTo>
                  <a:lnTo>
                    <a:pt x="560" y="492"/>
                  </a:lnTo>
                  <a:lnTo>
                    <a:pt x="546" y="492"/>
                  </a:lnTo>
                  <a:lnTo>
                    <a:pt x="531" y="493"/>
                  </a:lnTo>
                  <a:lnTo>
                    <a:pt x="517" y="493"/>
                  </a:lnTo>
                  <a:lnTo>
                    <a:pt x="502" y="494"/>
                  </a:lnTo>
                  <a:lnTo>
                    <a:pt x="486" y="494"/>
                  </a:lnTo>
                  <a:lnTo>
                    <a:pt x="470" y="494"/>
                  </a:lnTo>
                  <a:lnTo>
                    <a:pt x="454" y="494"/>
                  </a:lnTo>
                  <a:lnTo>
                    <a:pt x="437" y="495"/>
                  </a:lnTo>
                  <a:lnTo>
                    <a:pt x="419" y="495"/>
                  </a:lnTo>
                  <a:lnTo>
                    <a:pt x="401" y="495"/>
                  </a:lnTo>
                  <a:lnTo>
                    <a:pt x="383" y="495"/>
                  </a:lnTo>
                  <a:lnTo>
                    <a:pt x="364" y="494"/>
                  </a:lnTo>
                  <a:lnTo>
                    <a:pt x="344" y="494"/>
                  </a:lnTo>
                  <a:lnTo>
                    <a:pt x="307" y="492"/>
                  </a:lnTo>
                  <a:lnTo>
                    <a:pt x="275" y="488"/>
                  </a:lnTo>
                  <a:lnTo>
                    <a:pt x="249" y="483"/>
                  </a:lnTo>
                  <a:lnTo>
                    <a:pt x="225" y="476"/>
                  </a:lnTo>
                  <a:lnTo>
                    <a:pt x="206" y="467"/>
                  </a:lnTo>
                  <a:lnTo>
                    <a:pt x="190" y="458"/>
                  </a:lnTo>
                  <a:lnTo>
                    <a:pt x="177" y="447"/>
                  </a:lnTo>
                  <a:lnTo>
                    <a:pt x="167" y="437"/>
                  </a:lnTo>
                  <a:lnTo>
                    <a:pt x="159" y="425"/>
                  </a:lnTo>
                  <a:lnTo>
                    <a:pt x="154" y="414"/>
                  </a:lnTo>
                  <a:lnTo>
                    <a:pt x="150" y="403"/>
                  </a:lnTo>
                  <a:lnTo>
                    <a:pt x="147" y="393"/>
                  </a:lnTo>
                  <a:lnTo>
                    <a:pt x="146" y="382"/>
                  </a:lnTo>
                  <a:lnTo>
                    <a:pt x="145" y="373"/>
                  </a:lnTo>
                  <a:lnTo>
                    <a:pt x="144" y="365"/>
                  </a:lnTo>
                  <a:lnTo>
                    <a:pt x="143" y="359"/>
                  </a:lnTo>
                  <a:lnTo>
                    <a:pt x="142" y="352"/>
                  </a:lnTo>
                  <a:lnTo>
                    <a:pt x="141" y="345"/>
                  </a:lnTo>
                  <a:lnTo>
                    <a:pt x="141" y="337"/>
                  </a:lnTo>
                  <a:lnTo>
                    <a:pt x="139" y="328"/>
                  </a:lnTo>
                  <a:lnTo>
                    <a:pt x="138" y="319"/>
                  </a:lnTo>
                  <a:lnTo>
                    <a:pt x="137" y="310"/>
                  </a:lnTo>
                  <a:lnTo>
                    <a:pt x="136" y="301"/>
                  </a:lnTo>
                  <a:lnTo>
                    <a:pt x="135" y="292"/>
                  </a:lnTo>
                  <a:lnTo>
                    <a:pt x="134" y="284"/>
                  </a:lnTo>
                  <a:lnTo>
                    <a:pt x="133" y="276"/>
                  </a:lnTo>
                  <a:lnTo>
                    <a:pt x="132" y="269"/>
                  </a:lnTo>
                  <a:lnTo>
                    <a:pt x="131" y="262"/>
                  </a:lnTo>
                  <a:lnTo>
                    <a:pt x="131" y="257"/>
                  </a:lnTo>
                  <a:lnTo>
                    <a:pt x="130" y="253"/>
                  </a:lnTo>
                  <a:lnTo>
                    <a:pt x="130" y="251"/>
                  </a:lnTo>
                  <a:lnTo>
                    <a:pt x="130" y="250"/>
                  </a:lnTo>
                  <a:lnTo>
                    <a:pt x="130" y="249"/>
                  </a:lnTo>
                  <a:lnTo>
                    <a:pt x="130" y="247"/>
                  </a:lnTo>
                  <a:lnTo>
                    <a:pt x="129" y="244"/>
                  </a:lnTo>
                  <a:lnTo>
                    <a:pt x="129" y="240"/>
                  </a:lnTo>
                  <a:lnTo>
                    <a:pt x="128" y="235"/>
                  </a:lnTo>
                  <a:lnTo>
                    <a:pt x="127" y="230"/>
                  </a:lnTo>
                  <a:lnTo>
                    <a:pt x="126" y="223"/>
                  </a:lnTo>
                  <a:lnTo>
                    <a:pt x="125" y="217"/>
                  </a:lnTo>
                  <a:lnTo>
                    <a:pt x="123" y="210"/>
                  </a:lnTo>
                  <a:lnTo>
                    <a:pt x="121" y="203"/>
                  </a:lnTo>
                  <a:lnTo>
                    <a:pt x="119" y="196"/>
                  </a:lnTo>
                  <a:lnTo>
                    <a:pt x="116" y="188"/>
                  </a:lnTo>
                  <a:lnTo>
                    <a:pt x="113" y="182"/>
                  </a:lnTo>
                  <a:lnTo>
                    <a:pt x="110" y="175"/>
                  </a:lnTo>
                  <a:lnTo>
                    <a:pt x="106" y="169"/>
                  </a:lnTo>
                  <a:lnTo>
                    <a:pt x="102" y="164"/>
                  </a:lnTo>
                  <a:lnTo>
                    <a:pt x="101" y="162"/>
                  </a:lnTo>
                  <a:lnTo>
                    <a:pt x="101" y="160"/>
                  </a:lnTo>
                  <a:lnTo>
                    <a:pt x="102" y="160"/>
                  </a:lnTo>
                  <a:lnTo>
                    <a:pt x="105" y="160"/>
                  </a:lnTo>
                  <a:lnTo>
                    <a:pt x="109" y="160"/>
                  </a:lnTo>
                  <a:lnTo>
                    <a:pt x="113" y="161"/>
                  </a:lnTo>
                  <a:lnTo>
                    <a:pt x="117" y="162"/>
                  </a:lnTo>
                  <a:lnTo>
                    <a:pt x="121" y="162"/>
                  </a:lnTo>
                  <a:lnTo>
                    <a:pt x="125" y="164"/>
                  </a:lnTo>
                  <a:lnTo>
                    <a:pt x="129" y="166"/>
                  </a:lnTo>
                  <a:lnTo>
                    <a:pt x="133" y="166"/>
                  </a:lnTo>
                  <a:lnTo>
                    <a:pt x="135" y="168"/>
                  </a:lnTo>
                  <a:lnTo>
                    <a:pt x="137" y="169"/>
                  </a:lnTo>
                  <a:lnTo>
                    <a:pt x="138" y="169"/>
                  </a:lnTo>
                  <a:lnTo>
                    <a:pt x="137" y="169"/>
                  </a:lnTo>
                  <a:lnTo>
                    <a:pt x="134" y="169"/>
                  </a:lnTo>
                  <a:lnTo>
                    <a:pt x="131" y="167"/>
                  </a:lnTo>
                  <a:lnTo>
                    <a:pt x="126" y="166"/>
                  </a:lnTo>
                  <a:lnTo>
                    <a:pt x="121" y="165"/>
                  </a:lnTo>
                  <a:lnTo>
                    <a:pt x="116" y="164"/>
                  </a:lnTo>
                  <a:lnTo>
                    <a:pt x="110" y="162"/>
                  </a:lnTo>
                  <a:lnTo>
                    <a:pt x="104" y="160"/>
                  </a:lnTo>
                  <a:lnTo>
                    <a:pt x="97" y="158"/>
                  </a:lnTo>
                  <a:lnTo>
                    <a:pt x="90" y="156"/>
                  </a:lnTo>
                  <a:lnTo>
                    <a:pt x="83" y="153"/>
                  </a:lnTo>
                  <a:lnTo>
                    <a:pt x="75" y="149"/>
                  </a:lnTo>
                  <a:lnTo>
                    <a:pt x="68" y="145"/>
                  </a:lnTo>
                  <a:lnTo>
                    <a:pt x="61" y="141"/>
                  </a:lnTo>
                  <a:lnTo>
                    <a:pt x="53" y="136"/>
                  </a:lnTo>
                  <a:lnTo>
                    <a:pt x="45" y="131"/>
                  </a:lnTo>
                  <a:lnTo>
                    <a:pt x="37" y="125"/>
                  </a:lnTo>
                  <a:lnTo>
                    <a:pt x="29" y="119"/>
                  </a:lnTo>
                  <a:lnTo>
                    <a:pt x="22" y="111"/>
                  </a:lnTo>
                  <a:lnTo>
                    <a:pt x="17" y="103"/>
                  </a:lnTo>
                  <a:lnTo>
                    <a:pt x="11" y="94"/>
                  </a:lnTo>
                  <a:lnTo>
                    <a:pt x="8" y="85"/>
                  </a:lnTo>
                  <a:lnTo>
                    <a:pt x="5" y="75"/>
                  </a:lnTo>
                  <a:lnTo>
                    <a:pt x="3" y="65"/>
                  </a:lnTo>
                  <a:lnTo>
                    <a:pt x="2" y="55"/>
                  </a:lnTo>
                  <a:lnTo>
                    <a:pt x="1" y="46"/>
                  </a:lnTo>
                  <a:lnTo>
                    <a:pt x="0" y="37"/>
                  </a:lnTo>
                  <a:lnTo>
                    <a:pt x="0" y="28"/>
                  </a:lnTo>
                  <a:lnTo>
                    <a:pt x="1" y="20"/>
                  </a:lnTo>
                  <a:lnTo>
                    <a:pt x="1" y="14"/>
                  </a:lnTo>
                  <a:lnTo>
                    <a:pt x="2" y="8"/>
                  </a:lnTo>
                  <a:lnTo>
                    <a:pt x="2" y="3"/>
                  </a:lnTo>
                  <a:lnTo>
                    <a:pt x="3" y="1"/>
                  </a:lnTo>
                  <a:lnTo>
                    <a:pt x="3" y="0"/>
                  </a:lnTo>
                  <a:lnTo>
                    <a:pt x="1632" y="5"/>
                  </a:lnTo>
                </a:path>
              </a:pathLst>
            </a:custGeom>
            <a:solidFill>
              <a:srgbClr val="DBDBDB"/>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486" name="Freeform 6">
              <a:extLst>
                <a:ext uri="{FF2B5EF4-FFF2-40B4-BE49-F238E27FC236}">
                  <a16:creationId xmlns:a16="http://schemas.microsoft.com/office/drawing/2014/main" id="{69820985-E4B5-8CC1-9DC3-0A860E216ED3}"/>
                </a:ext>
              </a:extLst>
            </p:cNvPr>
            <p:cNvSpPr>
              <a:spLocks/>
            </p:cNvSpPr>
            <p:nvPr/>
          </p:nvSpPr>
          <p:spPr bwMode="auto">
            <a:xfrm>
              <a:off x="5058" y="2451"/>
              <a:ext cx="28" cy="118"/>
            </a:xfrm>
            <a:custGeom>
              <a:avLst/>
              <a:gdLst>
                <a:gd name="T0" fmla="*/ 1 w 28"/>
                <a:gd name="T1" fmla="*/ 117 h 118"/>
                <a:gd name="T2" fmla="*/ 1 w 28"/>
                <a:gd name="T3" fmla="*/ 117 h 118"/>
                <a:gd name="T4" fmla="*/ 8 w 28"/>
                <a:gd name="T5" fmla="*/ 110 h 118"/>
                <a:gd name="T6" fmla="*/ 13 w 28"/>
                <a:gd name="T7" fmla="*/ 102 h 118"/>
                <a:gd name="T8" fmla="*/ 17 w 28"/>
                <a:gd name="T9" fmla="*/ 93 h 118"/>
                <a:gd name="T10" fmla="*/ 20 w 28"/>
                <a:gd name="T11" fmla="*/ 83 h 118"/>
                <a:gd name="T12" fmla="*/ 23 w 28"/>
                <a:gd name="T13" fmla="*/ 74 h 118"/>
                <a:gd name="T14" fmla="*/ 25 w 28"/>
                <a:gd name="T15" fmla="*/ 65 h 118"/>
                <a:gd name="T16" fmla="*/ 26 w 28"/>
                <a:gd name="T17" fmla="*/ 54 h 118"/>
                <a:gd name="T18" fmla="*/ 27 w 28"/>
                <a:gd name="T19" fmla="*/ 45 h 118"/>
                <a:gd name="T20" fmla="*/ 27 w 28"/>
                <a:gd name="T21" fmla="*/ 36 h 118"/>
                <a:gd name="T22" fmla="*/ 27 w 28"/>
                <a:gd name="T23" fmla="*/ 28 h 118"/>
                <a:gd name="T24" fmla="*/ 27 w 28"/>
                <a:gd name="T25" fmla="*/ 20 h 118"/>
                <a:gd name="T26" fmla="*/ 26 w 28"/>
                <a:gd name="T27" fmla="*/ 13 h 118"/>
                <a:gd name="T28" fmla="*/ 26 w 28"/>
                <a:gd name="T29" fmla="*/ 8 h 118"/>
                <a:gd name="T30" fmla="*/ 25 w 28"/>
                <a:gd name="T31" fmla="*/ 4 h 118"/>
                <a:gd name="T32" fmla="*/ 25 w 28"/>
                <a:gd name="T33" fmla="*/ 1 h 118"/>
                <a:gd name="T34" fmla="*/ 25 w 28"/>
                <a:gd name="T35" fmla="*/ 0 h 118"/>
                <a:gd name="T36" fmla="*/ 23 w 28"/>
                <a:gd name="T37" fmla="*/ 1 h 118"/>
                <a:gd name="T38" fmla="*/ 23 w 28"/>
                <a:gd name="T39" fmla="*/ 2 h 118"/>
                <a:gd name="T40" fmla="*/ 24 w 28"/>
                <a:gd name="T41" fmla="*/ 4 h 118"/>
                <a:gd name="T42" fmla="*/ 24 w 28"/>
                <a:gd name="T43" fmla="*/ 8 h 118"/>
                <a:gd name="T44" fmla="*/ 24 w 28"/>
                <a:gd name="T45" fmla="*/ 13 h 118"/>
                <a:gd name="T46" fmla="*/ 25 w 28"/>
                <a:gd name="T47" fmla="*/ 20 h 118"/>
                <a:gd name="T48" fmla="*/ 25 w 28"/>
                <a:gd name="T49" fmla="*/ 28 h 118"/>
                <a:gd name="T50" fmla="*/ 25 w 28"/>
                <a:gd name="T51" fmla="*/ 36 h 118"/>
                <a:gd name="T52" fmla="*/ 25 w 28"/>
                <a:gd name="T53" fmla="*/ 45 h 118"/>
                <a:gd name="T54" fmla="*/ 24 w 28"/>
                <a:gd name="T55" fmla="*/ 54 h 118"/>
                <a:gd name="T56" fmla="*/ 23 w 28"/>
                <a:gd name="T57" fmla="*/ 64 h 118"/>
                <a:gd name="T58" fmla="*/ 21 w 28"/>
                <a:gd name="T59" fmla="*/ 73 h 118"/>
                <a:gd name="T60" fmla="*/ 19 w 28"/>
                <a:gd name="T61" fmla="*/ 83 h 118"/>
                <a:gd name="T62" fmla="*/ 15 w 28"/>
                <a:gd name="T63" fmla="*/ 92 h 118"/>
                <a:gd name="T64" fmla="*/ 11 w 28"/>
                <a:gd name="T65" fmla="*/ 100 h 118"/>
                <a:gd name="T66" fmla="*/ 6 w 28"/>
                <a:gd name="T67" fmla="*/ 109 h 118"/>
                <a:gd name="T68" fmla="*/ 0 w 28"/>
                <a:gd name="T69" fmla="*/ 115 h 118"/>
                <a:gd name="T70" fmla="*/ 1 w 28"/>
                <a:gd name="T71" fmla="*/ 117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8" h="118">
                  <a:moveTo>
                    <a:pt x="1" y="117"/>
                  </a:moveTo>
                  <a:lnTo>
                    <a:pt x="1" y="117"/>
                  </a:lnTo>
                  <a:lnTo>
                    <a:pt x="8" y="110"/>
                  </a:lnTo>
                  <a:lnTo>
                    <a:pt x="13" y="102"/>
                  </a:lnTo>
                  <a:lnTo>
                    <a:pt x="17" y="93"/>
                  </a:lnTo>
                  <a:lnTo>
                    <a:pt x="20" y="83"/>
                  </a:lnTo>
                  <a:lnTo>
                    <a:pt x="23" y="74"/>
                  </a:lnTo>
                  <a:lnTo>
                    <a:pt x="25" y="65"/>
                  </a:lnTo>
                  <a:lnTo>
                    <a:pt x="26" y="54"/>
                  </a:lnTo>
                  <a:lnTo>
                    <a:pt x="27" y="45"/>
                  </a:lnTo>
                  <a:lnTo>
                    <a:pt x="27" y="36"/>
                  </a:lnTo>
                  <a:lnTo>
                    <a:pt x="27" y="28"/>
                  </a:lnTo>
                  <a:lnTo>
                    <a:pt x="27" y="20"/>
                  </a:lnTo>
                  <a:lnTo>
                    <a:pt x="26" y="13"/>
                  </a:lnTo>
                  <a:lnTo>
                    <a:pt x="26" y="8"/>
                  </a:lnTo>
                  <a:lnTo>
                    <a:pt x="25" y="4"/>
                  </a:lnTo>
                  <a:lnTo>
                    <a:pt x="25" y="1"/>
                  </a:lnTo>
                  <a:lnTo>
                    <a:pt x="25" y="0"/>
                  </a:lnTo>
                  <a:lnTo>
                    <a:pt x="23" y="1"/>
                  </a:lnTo>
                  <a:lnTo>
                    <a:pt x="23" y="2"/>
                  </a:lnTo>
                  <a:lnTo>
                    <a:pt x="24" y="4"/>
                  </a:lnTo>
                  <a:lnTo>
                    <a:pt x="24" y="8"/>
                  </a:lnTo>
                  <a:lnTo>
                    <a:pt x="24" y="13"/>
                  </a:lnTo>
                  <a:lnTo>
                    <a:pt x="25" y="20"/>
                  </a:lnTo>
                  <a:lnTo>
                    <a:pt x="25" y="28"/>
                  </a:lnTo>
                  <a:lnTo>
                    <a:pt x="25" y="36"/>
                  </a:lnTo>
                  <a:lnTo>
                    <a:pt x="25" y="45"/>
                  </a:lnTo>
                  <a:lnTo>
                    <a:pt x="24" y="54"/>
                  </a:lnTo>
                  <a:lnTo>
                    <a:pt x="23" y="64"/>
                  </a:lnTo>
                  <a:lnTo>
                    <a:pt x="21" y="73"/>
                  </a:lnTo>
                  <a:lnTo>
                    <a:pt x="19" y="83"/>
                  </a:lnTo>
                  <a:lnTo>
                    <a:pt x="15" y="92"/>
                  </a:lnTo>
                  <a:lnTo>
                    <a:pt x="11" y="100"/>
                  </a:lnTo>
                  <a:lnTo>
                    <a:pt x="6" y="109"/>
                  </a:lnTo>
                  <a:lnTo>
                    <a:pt x="0" y="115"/>
                  </a:lnTo>
                  <a:lnTo>
                    <a:pt x="1" y="117"/>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487" name="Freeform 7">
              <a:extLst>
                <a:ext uri="{FF2B5EF4-FFF2-40B4-BE49-F238E27FC236}">
                  <a16:creationId xmlns:a16="http://schemas.microsoft.com/office/drawing/2014/main" id="{C7741446-0FAE-D748-E433-C1A50DEB3E7C}"/>
                </a:ext>
              </a:extLst>
            </p:cNvPr>
            <p:cNvSpPr>
              <a:spLocks/>
            </p:cNvSpPr>
            <p:nvPr/>
          </p:nvSpPr>
          <p:spPr bwMode="auto">
            <a:xfrm>
              <a:off x="4953" y="2570"/>
              <a:ext cx="104" cy="50"/>
            </a:xfrm>
            <a:custGeom>
              <a:avLst/>
              <a:gdLst>
                <a:gd name="T0" fmla="*/ 1 w 104"/>
                <a:gd name="T1" fmla="*/ 49 h 50"/>
                <a:gd name="T2" fmla="*/ 1 w 104"/>
                <a:gd name="T3" fmla="*/ 49 h 50"/>
                <a:gd name="T4" fmla="*/ 4 w 104"/>
                <a:gd name="T5" fmla="*/ 48 h 50"/>
                <a:gd name="T6" fmla="*/ 9 w 104"/>
                <a:gd name="T7" fmla="*/ 47 h 50"/>
                <a:gd name="T8" fmla="*/ 13 w 104"/>
                <a:gd name="T9" fmla="*/ 46 h 50"/>
                <a:gd name="T10" fmla="*/ 19 w 104"/>
                <a:gd name="T11" fmla="*/ 45 h 50"/>
                <a:gd name="T12" fmla="*/ 24 w 104"/>
                <a:gd name="T13" fmla="*/ 43 h 50"/>
                <a:gd name="T14" fmla="*/ 30 w 104"/>
                <a:gd name="T15" fmla="*/ 41 h 50"/>
                <a:gd name="T16" fmla="*/ 37 w 104"/>
                <a:gd name="T17" fmla="*/ 39 h 50"/>
                <a:gd name="T18" fmla="*/ 43 w 104"/>
                <a:gd name="T19" fmla="*/ 37 h 50"/>
                <a:gd name="T20" fmla="*/ 50 w 104"/>
                <a:gd name="T21" fmla="*/ 34 h 50"/>
                <a:gd name="T22" fmla="*/ 58 w 104"/>
                <a:gd name="T23" fmla="*/ 30 h 50"/>
                <a:gd name="T24" fmla="*/ 65 w 104"/>
                <a:gd name="T25" fmla="*/ 27 h 50"/>
                <a:gd name="T26" fmla="*/ 73 w 104"/>
                <a:gd name="T27" fmla="*/ 23 h 50"/>
                <a:gd name="T28" fmla="*/ 80 w 104"/>
                <a:gd name="T29" fmla="*/ 19 h 50"/>
                <a:gd name="T30" fmla="*/ 88 w 104"/>
                <a:gd name="T31" fmla="*/ 13 h 50"/>
                <a:gd name="T32" fmla="*/ 95 w 104"/>
                <a:gd name="T33" fmla="*/ 8 h 50"/>
                <a:gd name="T34" fmla="*/ 103 w 104"/>
                <a:gd name="T35" fmla="*/ 2 h 50"/>
                <a:gd name="T36" fmla="*/ 102 w 104"/>
                <a:gd name="T37" fmla="*/ 0 h 50"/>
                <a:gd name="T38" fmla="*/ 94 w 104"/>
                <a:gd name="T39" fmla="*/ 6 h 50"/>
                <a:gd name="T40" fmla="*/ 87 w 104"/>
                <a:gd name="T41" fmla="*/ 12 h 50"/>
                <a:gd name="T42" fmla="*/ 79 w 104"/>
                <a:gd name="T43" fmla="*/ 17 h 50"/>
                <a:gd name="T44" fmla="*/ 71 w 104"/>
                <a:gd name="T45" fmla="*/ 21 h 50"/>
                <a:gd name="T46" fmla="*/ 64 w 104"/>
                <a:gd name="T47" fmla="*/ 25 h 50"/>
                <a:gd name="T48" fmla="*/ 57 w 104"/>
                <a:gd name="T49" fmla="*/ 29 h 50"/>
                <a:gd name="T50" fmla="*/ 50 w 104"/>
                <a:gd name="T51" fmla="*/ 32 h 50"/>
                <a:gd name="T52" fmla="*/ 43 w 104"/>
                <a:gd name="T53" fmla="*/ 35 h 50"/>
                <a:gd name="T54" fmla="*/ 36 w 104"/>
                <a:gd name="T55" fmla="*/ 37 h 50"/>
                <a:gd name="T56" fmla="*/ 30 w 104"/>
                <a:gd name="T57" fmla="*/ 39 h 50"/>
                <a:gd name="T58" fmla="*/ 24 w 104"/>
                <a:gd name="T59" fmla="*/ 41 h 50"/>
                <a:gd name="T60" fmla="*/ 18 w 104"/>
                <a:gd name="T61" fmla="*/ 43 h 50"/>
                <a:gd name="T62" fmla="*/ 13 w 104"/>
                <a:gd name="T63" fmla="*/ 44 h 50"/>
                <a:gd name="T64" fmla="*/ 8 w 104"/>
                <a:gd name="T65" fmla="*/ 45 h 50"/>
                <a:gd name="T66" fmla="*/ 3 w 104"/>
                <a:gd name="T67" fmla="*/ 46 h 50"/>
                <a:gd name="T68" fmla="*/ 0 w 104"/>
                <a:gd name="T69" fmla="*/ 47 h 50"/>
                <a:gd name="T70" fmla="*/ 1 w 104"/>
                <a:gd name="T71" fmla="*/ 49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04" h="50">
                  <a:moveTo>
                    <a:pt x="1" y="49"/>
                  </a:moveTo>
                  <a:lnTo>
                    <a:pt x="1" y="49"/>
                  </a:lnTo>
                  <a:lnTo>
                    <a:pt x="4" y="48"/>
                  </a:lnTo>
                  <a:lnTo>
                    <a:pt x="9" y="47"/>
                  </a:lnTo>
                  <a:lnTo>
                    <a:pt x="13" y="46"/>
                  </a:lnTo>
                  <a:lnTo>
                    <a:pt x="19" y="45"/>
                  </a:lnTo>
                  <a:lnTo>
                    <a:pt x="24" y="43"/>
                  </a:lnTo>
                  <a:lnTo>
                    <a:pt x="30" y="41"/>
                  </a:lnTo>
                  <a:lnTo>
                    <a:pt x="37" y="39"/>
                  </a:lnTo>
                  <a:lnTo>
                    <a:pt x="43" y="37"/>
                  </a:lnTo>
                  <a:lnTo>
                    <a:pt x="50" y="34"/>
                  </a:lnTo>
                  <a:lnTo>
                    <a:pt x="58" y="30"/>
                  </a:lnTo>
                  <a:lnTo>
                    <a:pt x="65" y="27"/>
                  </a:lnTo>
                  <a:lnTo>
                    <a:pt x="73" y="23"/>
                  </a:lnTo>
                  <a:lnTo>
                    <a:pt x="80" y="19"/>
                  </a:lnTo>
                  <a:lnTo>
                    <a:pt x="88" y="13"/>
                  </a:lnTo>
                  <a:lnTo>
                    <a:pt x="95" y="8"/>
                  </a:lnTo>
                  <a:lnTo>
                    <a:pt x="103" y="2"/>
                  </a:lnTo>
                  <a:lnTo>
                    <a:pt x="102" y="0"/>
                  </a:lnTo>
                  <a:lnTo>
                    <a:pt x="94" y="6"/>
                  </a:lnTo>
                  <a:lnTo>
                    <a:pt x="87" y="12"/>
                  </a:lnTo>
                  <a:lnTo>
                    <a:pt x="79" y="17"/>
                  </a:lnTo>
                  <a:lnTo>
                    <a:pt x="71" y="21"/>
                  </a:lnTo>
                  <a:lnTo>
                    <a:pt x="64" y="25"/>
                  </a:lnTo>
                  <a:lnTo>
                    <a:pt x="57" y="29"/>
                  </a:lnTo>
                  <a:lnTo>
                    <a:pt x="50" y="32"/>
                  </a:lnTo>
                  <a:lnTo>
                    <a:pt x="43" y="35"/>
                  </a:lnTo>
                  <a:lnTo>
                    <a:pt x="36" y="37"/>
                  </a:lnTo>
                  <a:lnTo>
                    <a:pt x="30" y="39"/>
                  </a:lnTo>
                  <a:lnTo>
                    <a:pt x="24" y="41"/>
                  </a:lnTo>
                  <a:lnTo>
                    <a:pt x="18" y="43"/>
                  </a:lnTo>
                  <a:lnTo>
                    <a:pt x="13" y="44"/>
                  </a:lnTo>
                  <a:lnTo>
                    <a:pt x="8" y="45"/>
                  </a:lnTo>
                  <a:lnTo>
                    <a:pt x="3" y="46"/>
                  </a:lnTo>
                  <a:lnTo>
                    <a:pt x="0" y="47"/>
                  </a:lnTo>
                  <a:lnTo>
                    <a:pt x="1" y="49"/>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488" name="Freeform 8">
              <a:extLst>
                <a:ext uri="{FF2B5EF4-FFF2-40B4-BE49-F238E27FC236}">
                  <a16:creationId xmlns:a16="http://schemas.microsoft.com/office/drawing/2014/main" id="{C830BE2F-B226-786A-0387-DB05D452C057}"/>
                </a:ext>
              </a:extLst>
            </p:cNvPr>
            <p:cNvSpPr>
              <a:spLocks/>
            </p:cNvSpPr>
            <p:nvPr/>
          </p:nvSpPr>
          <p:spPr bwMode="auto">
            <a:xfrm>
              <a:off x="4949" y="2613"/>
              <a:ext cx="33" cy="7"/>
            </a:xfrm>
            <a:custGeom>
              <a:avLst/>
              <a:gdLst>
                <a:gd name="T0" fmla="*/ 32 w 33"/>
                <a:gd name="T1" fmla="*/ 3 h 7"/>
                <a:gd name="T2" fmla="*/ 32 w 33"/>
                <a:gd name="T3" fmla="*/ 3 h 7"/>
                <a:gd name="T4" fmla="*/ 31 w 33"/>
                <a:gd name="T5" fmla="*/ 1 h 7"/>
                <a:gd name="T6" fmla="*/ 26 w 33"/>
                <a:gd name="T7" fmla="*/ 0 h 7"/>
                <a:gd name="T8" fmla="*/ 19 w 33"/>
                <a:gd name="T9" fmla="*/ 1 h 7"/>
                <a:gd name="T10" fmla="*/ 12 w 33"/>
                <a:gd name="T11" fmla="*/ 2 h 7"/>
                <a:gd name="T12" fmla="*/ 6 w 33"/>
                <a:gd name="T13" fmla="*/ 3 h 7"/>
                <a:gd name="T14" fmla="*/ 1 w 33"/>
                <a:gd name="T15" fmla="*/ 4 h 7"/>
                <a:gd name="T16" fmla="*/ 0 w 33"/>
                <a:gd name="T17" fmla="*/ 6 h 7"/>
                <a:gd name="T18" fmla="*/ 4 w 33"/>
                <a:gd name="T19" fmla="*/ 6 h 7"/>
                <a:gd name="T20" fmla="*/ 3 w 33"/>
                <a:gd name="T21" fmla="*/ 4 h 7"/>
                <a:gd name="T22" fmla="*/ 0 w 33"/>
                <a:gd name="T23" fmla="*/ 5 h 7"/>
                <a:gd name="T24" fmla="*/ 2 w 33"/>
                <a:gd name="T25" fmla="*/ 6 h 7"/>
                <a:gd name="T26" fmla="*/ 6 w 33"/>
                <a:gd name="T27" fmla="*/ 5 h 7"/>
                <a:gd name="T28" fmla="*/ 13 w 33"/>
                <a:gd name="T29" fmla="*/ 3 h 7"/>
                <a:gd name="T30" fmla="*/ 20 w 33"/>
                <a:gd name="T31" fmla="*/ 2 h 7"/>
                <a:gd name="T32" fmla="*/ 26 w 33"/>
                <a:gd name="T33" fmla="*/ 2 h 7"/>
                <a:gd name="T34" fmla="*/ 30 w 33"/>
                <a:gd name="T35" fmla="*/ 2 h 7"/>
                <a:gd name="T36" fmla="*/ 30 w 33"/>
                <a:gd name="T37" fmla="*/ 3 h 7"/>
                <a:gd name="T38" fmla="*/ 32 w 33"/>
                <a:gd name="T39" fmla="*/ 3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7">
                  <a:moveTo>
                    <a:pt x="32" y="3"/>
                  </a:moveTo>
                  <a:lnTo>
                    <a:pt x="32" y="3"/>
                  </a:lnTo>
                  <a:lnTo>
                    <a:pt x="31" y="1"/>
                  </a:lnTo>
                  <a:lnTo>
                    <a:pt x="26" y="0"/>
                  </a:lnTo>
                  <a:lnTo>
                    <a:pt x="19" y="1"/>
                  </a:lnTo>
                  <a:lnTo>
                    <a:pt x="12" y="2"/>
                  </a:lnTo>
                  <a:lnTo>
                    <a:pt x="6" y="3"/>
                  </a:lnTo>
                  <a:lnTo>
                    <a:pt x="1" y="4"/>
                  </a:lnTo>
                  <a:lnTo>
                    <a:pt x="0" y="6"/>
                  </a:lnTo>
                  <a:lnTo>
                    <a:pt x="4" y="6"/>
                  </a:lnTo>
                  <a:lnTo>
                    <a:pt x="3" y="4"/>
                  </a:lnTo>
                  <a:lnTo>
                    <a:pt x="0" y="5"/>
                  </a:lnTo>
                  <a:lnTo>
                    <a:pt x="2" y="6"/>
                  </a:lnTo>
                  <a:lnTo>
                    <a:pt x="6" y="5"/>
                  </a:lnTo>
                  <a:lnTo>
                    <a:pt x="13" y="3"/>
                  </a:lnTo>
                  <a:lnTo>
                    <a:pt x="20" y="2"/>
                  </a:lnTo>
                  <a:lnTo>
                    <a:pt x="26" y="2"/>
                  </a:lnTo>
                  <a:lnTo>
                    <a:pt x="30" y="2"/>
                  </a:lnTo>
                  <a:lnTo>
                    <a:pt x="30" y="3"/>
                  </a:lnTo>
                  <a:lnTo>
                    <a:pt x="32" y="3"/>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489" name="Freeform 9">
              <a:extLst>
                <a:ext uri="{FF2B5EF4-FFF2-40B4-BE49-F238E27FC236}">
                  <a16:creationId xmlns:a16="http://schemas.microsoft.com/office/drawing/2014/main" id="{8A5CC366-3427-95C1-67C9-453AB8AB2732}"/>
                </a:ext>
              </a:extLst>
            </p:cNvPr>
            <p:cNvSpPr>
              <a:spLocks/>
            </p:cNvSpPr>
            <p:nvPr/>
          </p:nvSpPr>
          <p:spPr bwMode="auto">
            <a:xfrm>
              <a:off x="4957" y="2619"/>
              <a:ext cx="25" cy="82"/>
            </a:xfrm>
            <a:custGeom>
              <a:avLst/>
              <a:gdLst>
                <a:gd name="T0" fmla="*/ 2 w 25"/>
                <a:gd name="T1" fmla="*/ 81 h 82"/>
                <a:gd name="T2" fmla="*/ 2 w 25"/>
                <a:gd name="T3" fmla="*/ 81 h 82"/>
                <a:gd name="T4" fmla="*/ 2 w 25"/>
                <a:gd name="T5" fmla="*/ 80 h 82"/>
                <a:gd name="T6" fmla="*/ 3 w 25"/>
                <a:gd name="T7" fmla="*/ 79 h 82"/>
                <a:gd name="T8" fmla="*/ 3 w 25"/>
                <a:gd name="T9" fmla="*/ 77 h 82"/>
                <a:gd name="T10" fmla="*/ 4 w 25"/>
                <a:gd name="T11" fmla="*/ 73 h 82"/>
                <a:gd name="T12" fmla="*/ 5 w 25"/>
                <a:gd name="T13" fmla="*/ 68 h 82"/>
                <a:gd name="T14" fmla="*/ 6 w 25"/>
                <a:gd name="T15" fmla="*/ 64 h 82"/>
                <a:gd name="T16" fmla="*/ 7 w 25"/>
                <a:gd name="T17" fmla="*/ 58 h 82"/>
                <a:gd name="T18" fmla="*/ 9 w 25"/>
                <a:gd name="T19" fmla="*/ 52 h 82"/>
                <a:gd name="T20" fmla="*/ 10 w 25"/>
                <a:gd name="T21" fmla="*/ 46 h 82"/>
                <a:gd name="T22" fmla="*/ 12 w 25"/>
                <a:gd name="T23" fmla="*/ 40 h 82"/>
                <a:gd name="T24" fmla="*/ 14 w 25"/>
                <a:gd name="T25" fmla="*/ 33 h 82"/>
                <a:gd name="T26" fmla="*/ 16 w 25"/>
                <a:gd name="T27" fmla="*/ 26 h 82"/>
                <a:gd name="T28" fmla="*/ 18 w 25"/>
                <a:gd name="T29" fmla="*/ 20 h 82"/>
                <a:gd name="T30" fmla="*/ 20 w 25"/>
                <a:gd name="T31" fmla="*/ 13 h 82"/>
                <a:gd name="T32" fmla="*/ 22 w 25"/>
                <a:gd name="T33" fmla="*/ 7 h 82"/>
                <a:gd name="T34" fmla="*/ 24 w 25"/>
                <a:gd name="T35" fmla="*/ 1 h 82"/>
                <a:gd name="T36" fmla="*/ 22 w 25"/>
                <a:gd name="T37" fmla="*/ 0 h 82"/>
                <a:gd name="T38" fmla="*/ 20 w 25"/>
                <a:gd name="T39" fmla="*/ 6 h 82"/>
                <a:gd name="T40" fmla="*/ 18 w 25"/>
                <a:gd name="T41" fmla="*/ 13 h 82"/>
                <a:gd name="T42" fmla="*/ 16 w 25"/>
                <a:gd name="T43" fmla="*/ 19 h 82"/>
                <a:gd name="T44" fmla="*/ 14 w 25"/>
                <a:gd name="T45" fmla="*/ 26 h 82"/>
                <a:gd name="T46" fmla="*/ 12 w 25"/>
                <a:gd name="T47" fmla="*/ 33 h 82"/>
                <a:gd name="T48" fmla="*/ 10 w 25"/>
                <a:gd name="T49" fmla="*/ 39 h 82"/>
                <a:gd name="T50" fmla="*/ 9 w 25"/>
                <a:gd name="T51" fmla="*/ 46 h 82"/>
                <a:gd name="T52" fmla="*/ 7 w 25"/>
                <a:gd name="T53" fmla="*/ 52 h 82"/>
                <a:gd name="T54" fmla="*/ 5 w 25"/>
                <a:gd name="T55" fmla="*/ 58 h 82"/>
                <a:gd name="T56" fmla="*/ 4 w 25"/>
                <a:gd name="T57" fmla="*/ 64 h 82"/>
                <a:gd name="T58" fmla="*/ 3 w 25"/>
                <a:gd name="T59" fmla="*/ 68 h 82"/>
                <a:gd name="T60" fmla="*/ 2 w 25"/>
                <a:gd name="T61" fmla="*/ 72 h 82"/>
                <a:gd name="T62" fmla="*/ 1 w 25"/>
                <a:gd name="T63" fmla="*/ 76 h 82"/>
                <a:gd name="T64" fmla="*/ 1 w 25"/>
                <a:gd name="T65" fmla="*/ 78 h 82"/>
                <a:gd name="T66" fmla="*/ 0 w 25"/>
                <a:gd name="T67" fmla="*/ 80 h 82"/>
                <a:gd name="T68" fmla="*/ 0 w 25"/>
                <a:gd name="T69" fmla="*/ 80 h 82"/>
                <a:gd name="T70" fmla="*/ 0 w 25"/>
                <a:gd name="T71" fmla="*/ 81 h 82"/>
                <a:gd name="T72" fmla="*/ 2 w 25"/>
                <a:gd name="T73" fmla="*/ 81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5" h="82">
                  <a:moveTo>
                    <a:pt x="2" y="81"/>
                  </a:moveTo>
                  <a:lnTo>
                    <a:pt x="2" y="81"/>
                  </a:lnTo>
                  <a:lnTo>
                    <a:pt x="2" y="80"/>
                  </a:lnTo>
                  <a:lnTo>
                    <a:pt x="3" y="79"/>
                  </a:lnTo>
                  <a:lnTo>
                    <a:pt x="3" y="77"/>
                  </a:lnTo>
                  <a:lnTo>
                    <a:pt x="4" y="73"/>
                  </a:lnTo>
                  <a:lnTo>
                    <a:pt x="5" y="68"/>
                  </a:lnTo>
                  <a:lnTo>
                    <a:pt x="6" y="64"/>
                  </a:lnTo>
                  <a:lnTo>
                    <a:pt x="7" y="58"/>
                  </a:lnTo>
                  <a:lnTo>
                    <a:pt x="9" y="52"/>
                  </a:lnTo>
                  <a:lnTo>
                    <a:pt x="10" y="46"/>
                  </a:lnTo>
                  <a:lnTo>
                    <a:pt x="12" y="40"/>
                  </a:lnTo>
                  <a:lnTo>
                    <a:pt x="14" y="33"/>
                  </a:lnTo>
                  <a:lnTo>
                    <a:pt x="16" y="26"/>
                  </a:lnTo>
                  <a:lnTo>
                    <a:pt x="18" y="20"/>
                  </a:lnTo>
                  <a:lnTo>
                    <a:pt x="20" y="13"/>
                  </a:lnTo>
                  <a:lnTo>
                    <a:pt x="22" y="7"/>
                  </a:lnTo>
                  <a:lnTo>
                    <a:pt x="24" y="1"/>
                  </a:lnTo>
                  <a:lnTo>
                    <a:pt x="22" y="0"/>
                  </a:lnTo>
                  <a:lnTo>
                    <a:pt x="20" y="6"/>
                  </a:lnTo>
                  <a:lnTo>
                    <a:pt x="18" y="13"/>
                  </a:lnTo>
                  <a:lnTo>
                    <a:pt x="16" y="19"/>
                  </a:lnTo>
                  <a:lnTo>
                    <a:pt x="14" y="26"/>
                  </a:lnTo>
                  <a:lnTo>
                    <a:pt x="12" y="33"/>
                  </a:lnTo>
                  <a:lnTo>
                    <a:pt x="10" y="39"/>
                  </a:lnTo>
                  <a:lnTo>
                    <a:pt x="9" y="46"/>
                  </a:lnTo>
                  <a:lnTo>
                    <a:pt x="7" y="52"/>
                  </a:lnTo>
                  <a:lnTo>
                    <a:pt x="5" y="58"/>
                  </a:lnTo>
                  <a:lnTo>
                    <a:pt x="4" y="64"/>
                  </a:lnTo>
                  <a:lnTo>
                    <a:pt x="3" y="68"/>
                  </a:lnTo>
                  <a:lnTo>
                    <a:pt x="2" y="72"/>
                  </a:lnTo>
                  <a:lnTo>
                    <a:pt x="1" y="76"/>
                  </a:lnTo>
                  <a:lnTo>
                    <a:pt x="1" y="78"/>
                  </a:lnTo>
                  <a:lnTo>
                    <a:pt x="0" y="80"/>
                  </a:lnTo>
                  <a:lnTo>
                    <a:pt x="0" y="80"/>
                  </a:lnTo>
                  <a:lnTo>
                    <a:pt x="0" y="81"/>
                  </a:lnTo>
                  <a:lnTo>
                    <a:pt x="2" y="81"/>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490" name="Freeform 10">
              <a:extLst>
                <a:ext uri="{FF2B5EF4-FFF2-40B4-BE49-F238E27FC236}">
                  <a16:creationId xmlns:a16="http://schemas.microsoft.com/office/drawing/2014/main" id="{58BB903D-88BA-48BD-D937-EA13C912A000}"/>
                </a:ext>
              </a:extLst>
            </p:cNvPr>
            <p:cNvSpPr>
              <a:spLocks/>
            </p:cNvSpPr>
            <p:nvPr/>
          </p:nvSpPr>
          <p:spPr bwMode="auto">
            <a:xfrm>
              <a:off x="4943" y="2703"/>
              <a:ext cx="13" cy="107"/>
            </a:xfrm>
            <a:custGeom>
              <a:avLst/>
              <a:gdLst>
                <a:gd name="T0" fmla="*/ 2 w 13"/>
                <a:gd name="T1" fmla="*/ 106 h 107"/>
                <a:gd name="T2" fmla="*/ 2 w 13"/>
                <a:gd name="T3" fmla="*/ 106 h 107"/>
                <a:gd name="T4" fmla="*/ 3 w 13"/>
                <a:gd name="T5" fmla="*/ 99 h 107"/>
                <a:gd name="T6" fmla="*/ 3 w 13"/>
                <a:gd name="T7" fmla="*/ 92 h 107"/>
                <a:gd name="T8" fmla="*/ 4 w 13"/>
                <a:gd name="T9" fmla="*/ 84 h 107"/>
                <a:gd name="T10" fmla="*/ 5 w 13"/>
                <a:gd name="T11" fmla="*/ 76 h 107"/>
                <a:gd name="T12" fmla="*/ 6 w 13"/>
                <a:gd name="T13" fmla="*/ 68 h 107"/>
                <a:gd name="T14" fmla="*/ 7 w 13"/>
                <a:gd name="T15" fmla="*/ 59 h 107"/>
                <a:gd name="T16" fmla="*/ 8 w 13"/>
                <a:gd name="T17" fmla="*/ 50 h 107"/>
                <a:gd name="T18" fmla="*/ 8 w 13"/>
                <a:gd name="T19" fmla="*/ 41 h 107"/>
                <a:gd name="T20" fmla="*/ 9 w 13"/>
                <a:gd name="T21" fmla="*/ 33 h 107"/>
                <a:gd name="T22" fmla="*/ 10 w 13"/>
                <a:gd name="T23" fmla="*/ 25 h 107"/>
                <a:gd name="T24" fmla="*/ 10 w 13"/>
                <a:gd name="T25" fmla="*/ 18 h 107"/>
                <a:gd name="T26" fmla="*/ 11 w 13"/>
                <a:gd name="T27" fmla="*/ 12 h 107"/>
                <a:gd name="T28" fmla="*/ 12 w 13"/>
                <a:gd name="T29" fmla="*/ 7 h 107"/>
                <a:gd name="T30" fmla="*/ 12 w 13"/>
                <a:gd name="T31" fmla="*/ 3 h 107"/>
                <a:gd name="T32" fmla="*/ 12 w 13"/>
                <a:gd name="T33" fmla="*/ 1 h 107"/>
                <a:gd name="T34" fmla="*/ 12 w 13"/>
                <a:gd name="T35" fmla="*/ 0 h 107"/>
                <a:gd name="T36" fmla="*/ 11 w 13"/>
                <a:gd name="T37" fmla="*/ 0 h 107"/>
                <a:gd name="T38" fmla="*/ 11 w 13"/>
                <a:gd name="T39" fmla="*/ 1 h 107"/>
                <a:gd name="T40" fmla="*/ 10 w 13"/>
                <a:gd name="T41" fmla="*/ 3 h 107"/>
                <a:gd name="T42" fmla="*/ 10 w 13"/>
                <a:gd name="T43" fmla="*/ 7 h 107"/>
                <a:gd name="T44" fmla="*/ 9 w 13"/>
                <a:gd name="T45" fmla="*/ 12 h 107"/>
                <a:gd name="T46" fmla="*/ 9 w 13"/>
                <a:gd name="T47" fmla="*/ 18 h 107"/>
                <a:gd name="T48" fmla="*/ 8 w 13"/>
                <a:gd name="T49" fmla="*/ 25 h 107"/>
                <a:gd name="T50" fmla="*/ 8 w 13"/>
                <a:gd name="T51" fmla="*/ 33 h 107"/>
                <a:gd name="T52" fmla="*/ 7 w 13"/>
                <a:gd name="T53" fmla="*/ 41 h 107"/>
                <a:gd name="T54" fmla="*/ 6 w 13"/>
                <a:gd name="T55" fmla="*/ 50 h 107"/>
                <a:gd name="T56" fmla="*/ 5 w 13"/>
                <a:gd name="T57" fmla="*/ 59 h 107"/>
                <a:gd name="T58" fmla="*/ 4 w 13"/>
                <a:gd name="T59" fmla="*/ 68 h 107"/>
                <a:gd name="T60" fmla="*/ 3 w 13"/>
                <a:gd name="T61" fmla="*/ 76 h 107"/>
                <a:gd name="T62" fmla="*/ 3 w 13"/>
                <a:gd name="T63" fmla="*/ 84 h 107"/>
                <a:gd name="T64" fmla="*/ 1 w 13"/>
                <a:gd name="T65" fmla="*/ 92 h 107"/>
                <a:gd name="T66" fmla="*/ 1 w 13"/>
                <a:gd name="T67" fmla="*/ 99 h 107"/>
                <a:gd name="T68" fmla="*/ 0 w 13"/>
                <a:gd name="T69" fmla="*/ 106 h 107"/>
                <a:gd name="T70" fmla="*/ 2 w 13"/>
                <a:gd name="T71" fmla="*/ 106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3" h="107">
                  <a:moveTo>
                    <a:pt x="2" y="106"/>
                  </a:moveTo>
                  <a:lnTo>
                    <a:pt x="2" y="106"/>
                  </a:lnTo>
                  <a:lnTo>
                    <a:pt x="3" y="99"/>
                  </a:lnTo>
                  <a:lnTo>
                    <a:pt x="3" y="92"/>
                  </a:lnTo>
                  <a:lnTo>
                    <a:pt x="4" y="84"/>
                  </a:lnTo>
                  <a:lnTo>
                    <a:pt x="5" y="76"/>
                  </a:lnTo>
                  <a:lnTo>
                    <a:pt x="6" y="68"/>
                  </a:lnTo>
                  <a:lnTo>
                    <a:pt x="7" y="59"/>
                  </a:lnTo>
                  <a:lnTo>
                    <a:pt x="8" y="50"/>
                  </a:lnTo>
                  <a:lnTo>
                    <a:pt x="8" y="41"/>
                  </a:lnTo>
                  <a:lnTo>
                    <a:pt x="9" y="33"/>
                  </a:lnTo>
                  <a:lnTo>
                    <a:pt x="10" y="25"/>
                  </a:lnTo>
                  <a:lnTo>
                    <a:pt x="10" y="18"/>
                  </a:lnTo>
                  <a:lnTo>
                    <a:pt x="11" y="12"/>
                  </a:lnTo>
                  <a:lnTo>
                    <a:pt x="12" y="7"/>
                  </a:lnTo>
                  <a:lnTo>
                    <a:pt x="12" y="3"/>
                  </a:lnTo>
                  <a:lnTo>
                    <a:pt x="12" y="1"/>
                  </a:lnTo>
                  <a:lnTo>
                    <a:pt x="12" y="0"/>
                  </a:lnTo>
                  <a:lnTo>
                    <a:pt x="11" y="0"/>
                  </a:lnTo>
                  <a:lnTo>
                    <a:pt x="11" y="1"/>
                  </a:lnTo>
                  <a:lnTo>
                    <a:pt x="10" y="3"/>
                  </a:lnTo>
                  <a:lnTo>
                    <a:pt x="10" y="7"/>
                  </a:lnTo>
                  <a:lnTo>
                    <a:pt x="9" y="12"/>
                  </a:lnTo>
                  <a:lnTo>
                    <a:pt x="9" y="18"/>
                  </a:lnTo>
                  <a:lnTo>
                    <a:pt x="8" y="25"/>
                  </a:lnTo>
                  <a:lnTo>
                    <a:pt x="8" y="33"/>
                  </a:lnTo>
                  <a:lnTo>
                    <a:pt x="7" y="41"/>
                  </a:lnTo>
                  <a:lnTo>
                    <a:pt x="6" y="50"/>
                  </a:lnTo>
                  <a:lnTo>
                    <a:pt x="5" y="59"/>
                  </a:lnTo>
                  <a:lnTo>
                    <a:pt x="4" y="68"/>
                  </a:lnTo>
                  <a:lnTo>
                    <a:pt x="3" y="76"/>
                  </a:lnTo>
                  <a:lnTo>
                    <a:pt x="3" y="84"/>
                  </a:lnTo>
                  <a:lnTo>
                    <a:pt x="1" y="92"/>
                  </a:lnTo>
                  <a:lnTo>
                    <a:pt x="1" y="99"/>
                  </a:lnTo>
                  <a:lnTo>
                    <a:pt x="0" y="106"/>
                  </a:lnTo>
                  <a:lnTo>
                    <a:pt x="2" y="106"/>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491" name="Freeform 11">
              <a:extLst>
                <a:ext uri="{FF2B5EF4-FFF2-40B4-BE49-F238E27FC236}">
                  <a16:creationId xmlns:a16="http://schemas.microsoft.com/office/drawing/2014/main" id="{8F39D420-09F5-1AB8-1B9A-D89E5321A8A4}"/>
                </a:ext>
              </a:extLst>
            </p:cNvPr>
            <p:cNvSpPr>
              <a:spLocks/>
            </p:cNvSpPr>
            <p:nvPr/>
          </p:nvSpPr>
          <p:spPr bwMode="auto">
            <a:xfrm>
              <a:off x="4742" y="2813"/>
              <a:ext cx="201" cy="116"/>
            </a:xfrm>
            <a:custGeom>
              <a:avLst/>
              <a:gdLst>
                <a:gd name="T0" fmla="*/ 0 w 201"/>
                <a:gd name="T1" fmla="*/ 115 h 116"/>
                <a:gd name="T2" fmla="*/ 0 w 201"/>
                <a:gd name="T3" fmla="*/ 115 h 116"/>
                <a:gd name="T4" fmla="*/ 36 w 201"/>
                <a:gd name="T5" fmla="*/ 113 h 116"/>
                <a:gd name="T6" fmla="*/ 68 w 201"/>
                <a:gd name="T7" fmla="*/ 110 h 116"/>
                <a:gd name="T8" fmla="*/ 95 w 201"/>
                <a:gd name="T9" fmla="*/ 106 h 116"/>
                <a:gd name="T10" fmla="*/ 118 w 201"/>
                <a:gd name="T11" fmla="*/ 100 h 116"/>
                <a:gd name="T12" fmla="*/ 137 w 201"/>
                <a:gd name="T13" fmla="*/ 93 h 116"/>
                <a:gd name="T14" fmla="*/ 154 w 201"/>
                <a:gd name="T15" fmla="*/ 85 h 116"/>
                <a:gd name="T16" fmla="*/ 167 w 201"/>
                <a:gd name="T17" fmla="*/ 77 h 116"/>
                <a:gd name="T18" fmla="*/ 176 w 201"/>
                <a:gd name="T19" fmla="*/ 68 h 116"/>
                <a:gd name="T20" fmla="*/ 184 w 201"/>
                <a:gd name="T21" fmla="*/ 58 h 116"/>
                <a:gd name="T22" fmla="*/ 190 w 201"/>
                <a:gd name="T23" fmla="*/ 49 h 116"/>
                <a:gd name="T24" fmla="*/ 194 w 201"/>
                <a:gd name="T25" fmla="*/ 40 h 116"/>
                <a:gd name="T26" fmla="*/ 196 w 201"/>
                <a:gd name="T27" fmla="*/ 30 h 116"/>
                <a:gd name="T28" fmla="*/ 198 w 201"/>
                <a:gd name="T29" fmla="*/ 21 h 116"/>
                <a:gd name="T30" fmla="*/ 199 w 201"/>
                <a:gd name="T31" fmla="*/ 13 h 116"/>
                <a:gd name="T32" fmla="*/ 199 w 201"/>
                <a:gd name="T33" fmla="*/ 6 h 116"/>
                <a:gd name="T34" fmla="*/ 200 w 201"/>
                <a:gd name="T35" fmla="*/ 0 h 116"/>
                <a:gd name="T36" fmla="*/ 198 w 201"/>
                <a:gd name="T37" fmla="*/ 0 h 116"/>
                <a:gd name="T38" fmla="*/ 197 w 201"/>
                <a:gd name="T39" fmla="*/ 6 h 116"/>
                <a:gd name="T40" fmla="*/ 197 w 201"/>
                <a:gd name="T41" fmla="*/ 13 h 116"/>
                <a:gd name="T42" fmla="*/ 195 w 201"/>
                <a:gd name="T43" fmla="*/ 21 h 116"/>
                <a:gd name="T44" fmla="*/ 194 w 201"/>
                <a:gd name="T45" fmla="*/ 30 h 116"/>
                <a:gd name="T46" fmla="*/ 192 w 201"/>
                <a:gd name="T47" fmla="*/ 39 h 116"/>
                <a:gd name="T48" fmla="*/ 188 w 201"/>
                <a:gd name="T49" fmla="*/ 48 h 116"/>
                <a:gd name="T50" fmla="*/ 182 w 201"/>
                <a:gd name="T51" fmla="*/ 57 h 116"/>
                <a:gd name="T52" fmla="*/ 175 w 201"/>
                <a:gd name="T53" fmla="*/ 67 h 116"/>
                <a:gd name="T54" fmla="*/ 165 w 201"/>
                <a:gd name="T55" fmla="*/ 75 h 116"/>
                <a:gd name="T56" fmla="*/ 153 w 201"/>
                <a:gd name="T57" fmla="*/ 83 h 116"/>
                <a:gd name="T58" fmla="*/ 137 w 201"/>
                <a:gd name="T59" fmla="*/ 91 h 116"/>
                <a:gd name="T60" fmla="*/ 118 w 201"/>
                <a:gd name="T61" fmla="*/ 98 h 116"/>
                <a:gd name="T62" fmla="*/ 95 w 201"/>
                <a:gd name="T63" fmla="*/ 104 h 116"/>
                <a:gd name="T64" fmla="*/ 68 w 201"/>
                <a:gd name="T65" fmla="*/ 108 h 116"/>
                <a:gd name="T66" fmla="*/ 36 w 201"/>
                <a:gd name="T67" fmla="*/ 112 h 116"/>
                <a:gd name="T68" fmla="*/ 0 w 201"/>
                <a:gd name="T69" fmla="*/ 113 h 116"/>
                <a:gd name="T70" fmla="*/ 0 w 201"/>
                <a:gd name="T71" fmla="*/ 115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01" h="116">
                  <a:moveTo>
                    <a:pt x="0" y="115"/>
                  </a:moveTo>
                  <a:lnTo>
                    <a:pt x="0" y="115"/>
                  </a:lnTo>
                  <a:lnTo>
                    <a:pt x="36" y="113"/>
                  </a:lnTo>
                  <a:lnTo>
                    <a:pt x="68" y="110"/>
                  </a:lnTo>
                  <a:lnTo>
                    <a:pt x="95" y="106"/>
                  </a:lnTo>
                  <a:lnTo>
                    <a:pt x="118" y="100"/>
                  </a:lnTo>
                  <a:lnTo>
                    <a:pt x="137" y="93"/>
                  </a:lnTo>
                  <a:lnTo>
                    <a:pt x="154" y="85"/>
                  </a:lnTo>
                  <a:lnTo>
                    <a:pt x="167" y="77"/>
                  </a:lnTo>
                  <a:lnTo>
                    <a:pt x="176" y="68"/>
                  </a:lnTo>
                  <a:lnTo>
                    <a:pt x="184" y="58"/>
                  </a:lnTo>
                  <a:lnTo>
                    <a:pt x="190" y="49"/>
                  </a:lnTo>
                  <a:lnTo>
                    <a:pt x="194" y="40"/>
                  </a:lnTo>
                  <a:lnTo>
                    <a:pt x="196" y="30"/>
                  </a:lnTo>
                  <a:lnTo>
                    <a:pt x="198" y="21"/>
                  </a:lnTo>
                  <a:lnTo>
                    <a:pt x="199" y="13"/>
                  </a:lnTo>
                  <a:lnTo>
                    <a:pt x="199" y="6"/>
                  </a:lnTo>
                  <a:lnTo>
                    <a:pt x="200" y="0"/>
                  </a:lnTo>
                  <a:lnTo>
                    <a:pt x="198" y="0"/>
                  </a:lnTo>
                  <a:lnTo>
                    <a:pt x="197" y="6"/>
                  </a:lnTo>
                  <a:lnTo>
                    <a:pt x="197" y="13"/>
                  </a:lnTo>
                  <a:lnTo>
                    <a:pt x="195" y="21"/>
                  </a:lnTo>
                  <a:lnTo>
                    <a:pt x="194" y="30"/>
                  </a:lnTo>
                  <a:lnTo>
                    <a:pt x="192" y="39"/>
                  </a:lnTo>
                  <a:lnTo>
                    <a:pt x="188" y="48"/>
                  </a:lnTo>
                  <a:lnTo>
                    <a:pt x="182" y="57"/>
                  </a:lnTo>
                  <a:lnTo>
                    <a:pt x="175" y="67"/>
                  </a:lnTo>
                  <a:lnTo>
                    <a:pt x="165" y="75"/>
                  </a:lnTo>
                  <a:lnTo>
                    <a:pt x="153" y="83"/>
                  </a:lnTo>
                  <a:lnTo>
                    <a:pt x="137" y="91"/>
                  </a:lnTo>
                  <a:lnTo>
                    <a:pt x="118" y="98"/>
                  </a:lnTo>
                  <a:lnTo>
                    <a:pt x="95" y="104"/>
                  </a:lnTo>
                  <a:lnTo>
                    <a:pt x="68" y="108"/>
                  </a:lnTo>
                  <a:lnTo>
                    <a:pt x="36" y="112"/>
                  </a:lnTo>
                  <a:lnTo>
                    <a:pt x="0" y="113"/>
                  </a:lnTo>
                  <a:lnTo>
                    <a:pt x="0" y="115"/>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492" name="Freeform 12">
              <a:extLst>
                <a:ext uri="{FF2B5EF4-FFF2-40B4-BE49-F238E27FC236}">
                  <a16:creationId xmlns:a16="http://schemas.microsoft.com/office/drawing/2014/main" id="{D4170A83-9BA1-279C-9DAF-45D298EC1360}"/>
                </a:ext>
              </a:extLst>
            </p:cNvPr>
            <p:cNvSpPr>
              <a:spLocks/>
            </p:cNvSpPr>
            <p:nvPr/>
          </p:nvSpPr>
          <p:spPr bwMode="auto">
            <a:xfrm>
              <a:off x="4340" y="2930"/>
              <a:ext cx="400" cy="9"/>
            </a:xfrm>
            <a:custGeom>
              <a:avLst/>
              <a:gdLst>
                <a:gd name="T0" fmla="*/ 0 w 400"/>
                <a:gd name="T1" fmla="*/ 8 h 9"/>
                <a:gd name="T2" fmla="*/ 13 w 400"/>
                <a:gd name="T3" fmla="*/ 8 h 9"/>
                <a:gd name="T4" fmla="*/ 28 w 400"/>
                <a:gd name="T5" fmla="*/ 7 h 9"/>
                <a:gd name="T6" fmla="*/ 44 w 400"/>
                <a:gd name="T7" fmla="*/ 7 h 9"/>
                <a:gd name="T8" fmla="*/ 62 w 400"/>
                <a:gd name="T9" fmla="*/ 6 h 9"/>
                <a:gd name="T10" fmla="*/ 81 w 400"/>
                <a:gd name="T11" fmla="*/ 6 h 9"/>
                <a:gd name="T12" fmla="*/ 101 w 400"/>
                <a:gd name="T13" fmla="*/ 6 h 9"/>
                <a:gd name="T14" fmla="*/ 124 w 400"/>
                <a:gd name="T15" fmla="*/ 5 h 9"/>
                <a:gd name="T16" fmla="*/ 147 w 400"/>
                <a:gd name="T17" fmla="*/ 5 h 9"/>
                <a:gd name="T18" fmla="*/ 172 w 400"/>
                <a:gd name="T19" fmla="*/ 5 h 9"/>
                <a:gd name="T20" fmla="*/ 199 w 400"/>
                <a:gd name="T21" fmla="*/ 4 h 9"/>
                <a:gd name="T22" fmla="*/ 228 w 400"/>
                <a:gd name="T23" fmla="*/ 4 h 9"/>
                <a:gd name="T24" fmla="*/ 258 w 400"/>
                <a:gd name="T25" fmla="*/ 3 h 9"/>
                <a:gd name="T26" fmla="*/ 290 w 400"/>
                <a:gd name="T27" fmla="*/ 3 h 9"/>
                <a:gd name="T28" fmla="*/ 325 w 400"/>
                <a:gd name="T29" fmla="*/ 3 h 9"/>
                <a:gd name="T30" fmla="*/ 360 w 400"/>
                <a:gd name="T31" fmla="*/ 2 h 9"/>
                <a:gd name="T32" fmla="*/ 399 w 400"/>
                <a:gd name="T33" fmla="*/ 1 h 9"/>
                <a:gd name="T34" fmla="*/ 380 w 400"/>
                <a:gd name="T35" fmla="*/ 0 h 9"/>
                <a:gd name="T36" fmla="*/ 342 w 400"/>
                <a:gd name="T37" fmla="*/ 1 h 9"/>
                <a:gd name="T38" fmla="*/ 307 w 400"/>
                <a:gd name="T39" fmla="*/ 1 h 9"/>
                <a:gd name="T40" fmla="*/ 274 w 400"/>
                <a:gd name="T41" fmla="*/ 1 h 9"/>
                <a:gd name="T42" fmla="*/ 243 w 400"/>
                <a:gd name="T43" fmla="*/ 2 h 9"/>
                <a:gd name="T44" fmla="*/ 213 w 400"/>
                <a:gd name="T45" fmla="*/ 3 h 9"/>
                <a:gd name="T46" fmla="*/ 185 w 400"/>
                <a:gd name="T47" fmla="*/ 3 h 9"/>
                <a:gd name="T48" fmla="*/ 159 w 400"/>
                <a:gd name="T49" fmla="*/ 3 h 9"/>
                <a:gd name="T50" fmla="*/ 135 w 400"/>
                <a:gd name="T51" fmla="*/ 3 h 9"/>
                <a:gd name="T52" fmla="*/ 112 w 400"/>
                <a:gd name="T53" fmla="*/ 3 h 9"/>
                <a:gd name="T54" fmla="*/ 91 w 400"/>
                <a:gd name="T55" fmla="*/ 4 h 9"/>
                <a:gd name="T56" fmla="*/ 71 w 400"/>
                <a:gd name="T57" fmla="*/ 5 h 9"/>
                <a:gd name="T58" fmla="*/ 53 w 400"/>
                <a:gd name="T59" fmla="*/ 5 h 9"/>
                <a:gd name="T60" fmla="*/ 36 w 400"/>
                <a:gd name="T61" fmla="*/ 5 h 9"/>
                <a:gd name="T62" fmla="*/ 20 w 400"/>
                <a:gd name="T63" fmla="*/ 6 h 9"/>
                <a:gd name="T64" fmla="*/ 6 w 400"/>
                <a:gd name="T65" fmla="*/ 6 h 9"/>
                <a:gd name="T66" fmla="*/ 0 w 400"/>
                <a:gd name="T67" fmla="*/ 8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00" h="9">
                  <a:moveTo>
                    <a:pt x="0" y="8"/>
                  </a:moveTo>
                  <a:lnTo>
                    <a:pt x="0" y="8"/>
                  </a:lnTo>
                  <a:lnTo>
                    <a:pt x="6" y="8"/>
                  </a:lnTo>
                  <a:lnTo>
                    <a:pt x="13" y="8"/>
                  </a:lnTo>
                  <a:lnTo>
                    <a:pt x="20" y="7"/>
                  </a:lnTo>
                  <a:lnTo>
                    <a:pt x="28" y="7"/>
                  </a:lnTo>
                  <a:lnTo>
                    <a:pt x="36" y="7"/>
                  </a:lnTo>
                  <a:lnTo>
                    <a:pt x="44" y="7"/>
                  </a:lnTo>
                  <a:lnTo>
                    <a:pt x="53" y="7"/>
                  </a:lnTo>
                  <a:lnTo>
                    <a:pt x="62" y="6"/>
                  </a:lnTo>
                  <a:lnTo>
                    <a:pt x="71" y="6"/>
                  </a:lnTo>
                  <a:lnTo>
                    <a:pt x="81" y="6"/>
                  </a:lnTo>
                  <a:lnTo>
                    <a:pt x="91" y="6"/>
                  </a:lnTo>
                  <a:lnTo>
                    <a:pt x="101" y="6"/>
                  </a:lnTo>
                  <a:lnTo>
                    <a:pt x="112" y="5"/>
                  </a:lnTo>
                  <a:lnTo>
                    <a:pt x="124" y="5"/>
                  </a:lnTo>
                  <a:lnTo>
                    <a:pt x="135" y="5"/>
                  </a:lnTo>
                  <a:lnTo>
                    <a:pt x="147" y="5"/>
                  </a:lnTo>
                  <a:lnTo>
                    <a:pt x="159" y="5"/>
                  </a:lnTo>
                  <a:lnTo>
                    <a:pt x="172" y="5"/>
                  </a:lnTo>
                  <a:lnTo>
                    <a:pt x="185" y="5"/>
                  </a:lnTo>
                  <a:lnTo>
                    <a:pt x="199" y="4"/>
                  </a:lnTo>
                  <a:lnTo>
                    <a:pt x="213" y="4"/>
                  </a:lnTo>
                  <a:lnTo>
                    <a:pt x="228" y="4"/>
                  </a:lnTo>
                  <a:lnTo>
                    <a:pt x="243" y="4"/>
                  </a:lnTo>
                  <a:lnTo>
                    <a:pt x="258" y="3"/>
                  </a:lnTo>
                  <a:lnTo>
                    <a:pt x="274" y="3"/>
                  </a:lnTo>
                  <a:lnTo>
                    <a:pt x="290" y="3"/>
                  </a:lnTo>
                  <a:lnTo>
                    <a:pt x="307" y="3"/>
                  </a:lnTo>
                  <a:lnTo>
                    <a:pt x="325" y="3"/>
                  </a:lnTo>
                  <a:lnTo>
                    <a:pt x="342" y="3"/>
                  </a:lnTo>
                  <a:lnTo>
                    <a:pt x="360" y="2"/>
                  </a:lnTo>
                  <a:lnTo>
                    <a:pt x="380" y="2"/>
                  </a:lnTo>
                  <a:lnTo>
                    <a:pt x="399" y="1"/>
                  </a:lnTo>
                  <a:lnTo>
                    <a:pt x="399" y="0"/>
                  </a:lnTo>
                  <a:lnTo>
                    <a:pt x="380" y="0"/>
                  </a:lnTo>
                  <a:lnTo>
                    <a:pt x="360" y="0"/>
                  </a:lnTo>
                  <a:lnTo>
                    <a:pt x="342" y="1"/>
                  </a:lnTo>
                  <a:lnTo>
                    <a:pt x="325" y="1"/>
                  </a:lnTo>
                  <a:lnTo>
                    <a:pt x="307" y="1"/>
                  </a:lnTo>
                  <a:lnTo>
                    <a:pt x="290" y="1"/>
                  </a:lnTo>
                  <a:lnTo>
                    <a:pt x="274" y="1"/>
                  </a:lnTo>
                  <a:lnTo>
                    <a:pt x="258" y="2"/>
                  </a:lnTo>
                  <a:lnTo>
                    <a:pt x="243" y="2"/>
                  </a:lnTo>
                  <a:lnTo>
                    <a:pt x="228" y="2"/>
                  </a:lnTo>
                  <a:lnTo>
                    <a:pt x="213" y="3"/>
                  </a:lnTo>
                  <a:lnTo>
                    <a:pt x="199" y="3"/>
                  </a:lnTo>
                  <a:lnTo>
                    <a:pt x="185" y="3"/>
                  </a:lnTo>
                  <a:lnTo>
                    <a:pt x="172" y="3"/>
                  </a:lnTo>
                  <a:lnTo>
                    <a:pt x="159" y="3"/>
                  </a:lnTo>
                  <a:lnTo>
                    <a:pt x="147" y="3"/>
                  </a:lnTo>
                  <a:lnTo>
                    <a:pt x="135" y="3"/>
                  </a:lnTo>
                  <a:lnTo>
                    <a:pt x="124" y="3"/>
                  </a:lnTo>
                  <a:lnTo>
                    <a:pt x="112" y="3"/>
                  </a:lnTo>
                  <a:lnTo>
                    <a:pt x="101" y="4"/>
                  </a:lnTo>
                  <a:lnTo>
                    <a:pt x="91" y="4"/>
                  </a:lnTo>
                  <a:lnTo>
                    <a:pt x="81" y="4"/>
                  </a:lnTo>
                  <a:lnTo>
                    <a:pt x="71" y="5"/>
                  </a:lnTo>
                  <a:lnTo>
                    <a:pt x="62" y="5"/>
                  </a:lnTo>
                  <a:lnTo>
                    <a:pt x="53" y="5"/>
                  </a:lnTo>
                  <a:lnTo>
                    <a:pt x="44" y="5"/>
                  </a:lnTo>
                  <a:lnTo>
                    <a:pt x="36" y="5"/>
                  </a:lnTo>
                  <a:lnTo>
                    <a:pt x="28" y="5"/>
                  </a:lnTo>
                  <a:lnTo>
                    <a:pt x="20" y="6"/>
                  </a:lnTo>
                  <a:lnTo>
                    <a:pt x="13" y="6"/>
                  </a:lnTo>
                  <a:lnTo>
                    <a:pt x="6" y="6"/>
                  </a:lnTo>
                  <a:lnTo>
                    <a:pt x="0" y="7"/>
                  </a:lnTo>
                  <a:lnTo>
                    <a:pt x="0" y="8"/>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493" name="Freeform 13">
              <a:extLst>
                <a:ext uri="{FF2B5EF4-FFF2-40B4-BE49-F238E27FC236}">
                  <a16:creationId xmlns:a16="http://schemas.microsoft.com/office/drawing/2014/main" id="{C6D87946-6EAF-A1D8-834B-FC9B52630C8C}"/>
                </a:ext>
              </a:extLst>
            </p:cNvPr>
            <p:cNvSpPr>
              <a:spLocks/>
            </p:cNvSpPr>
            <p:nvPr/>
          </p:nvSpPr>
          <p:spPr bwMode="auto">
            <a:xfrm>
              <a:off x="4198" y="2935"/>
              <a:ext cx="139" cy="4"/>
            </a:xfrm>
            <a:custGeom>
              <a:avLst/>
              <a:gdLst>
                <a:gd name="T0" fmla="*/ 0 w 139"/>
                <a:gd name="T1" fmla="*/ 1 h 4"/>
                <a:gd name="T2" fmla="*/ 0 w 139"/>
                <a:gd name="T3" fmla="*/ 1 h 4"/>
                <a:gd name="T4" fmla="*/ 138 w 139"/>
                <a:gd name="T5" fmla="*/ 3 h 4"/>
                <a:gd name="T6" fmla="*/ 138 w 139"/>
                <a:gd name="T7" fmla="*/ 2 h 4"/>
                <a:gd name="T8" fmla="*/ 0 w 139"/>
                <a:gd name="T9" fmla="*/ 0 h 4"/>
                <a:gd name="T10" fmla="*/ 0 w 139"/>
                <a:gd name="T11" fmla="*/ 1 h 4"/>
              </a:gdLst>
              <a:ahLst/>
              <a:cxnLst>
                <a:cxn ang="0">
                  <a:pos x="T0" y="T1"/>
                </a:cxn>
                <a:cxn ang="0">
                  <a:pos x="T2" y="T3"/>
                </a:cxn>
                <a:cxn ang="0">
                  <a:pos x="T4" y="T5"/>
                </a:cxn>
                <a:cxn ang="0">
                  <a:pos x="T6" y="T7"/>
                </a:cxn>
                <a:cxn ang="0">
                  <a:pos x="T8" y="T9"/>
                </a:cxn>
                <a:cxn ang="0">
                  <a:pos x="T10" y="T11"/>
                </a:cxn>
              </a:cxnLst>
              <a:rect l="0" t="0" r="r" b="b"/>
              <a:pathLst>
                <a:path w="139" h="4">
                  <a:moveTo>
                    <a:pt x="0" y="1"/>
                  </a:moveTo>
                  <a:lnTo>
                    <a:pt x="0" y="1"/>
                  </a:lnTo>
                  <a:lnTo>
                    <a:pt x="138" y="3"/>
                  </a:lnTo>
                  <a:lnTo>
                    <a:pt x="138" y="2"/>
                  </a:lnTo>
                  <a:lnTo>
                    <a:pt x="0" y="0"/>
                  </a:lnTo>
                  <a:lnTo>
                    <a:pt x="0" y="1"/>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494" name="Freeform 14">
              <a:extLst>
                <a:ext uri="{FF2B5EF4-FFF2-40B4-BE49-F238E27FC236}">
                  <a16:creationId xmlns:a16="http://schemas.microsoft.com/office/drawing/2014/main" id="{AF0D38B9-F643-8D90-D1CB-09CB3396E22D}"/>
                </a:ext>
              </a:extLst>
            </p:cNvPr>
            <p:cNvSpPr>
              <a:spLocks/>
            </p:cNvSpPr>
            <p:nvPr/>
          </p:nvSpPr>
          <p:spPr bwMode="auto">
            <a:xfrm>
              <a:off x="3794" y="2934"/>
              <a:ext cx="401" cy="11"/>
            </a:xfrm>
            <a:custGeom>
              <a:avLst/>
              <a:gdLst>
                <a:gd name="T0" fmla="*/ 0 w 401"/>
                <a:gd name="T1" fmla="*/ 9 h 11"/>
                <a:gd name="T2" fmla="*/ 38 w 401"/>
                <a:gd name="T3" fmla="*/ 10 h 11"/>
                <a:gd name="T4" fmla="*/ 74 w 401"/>
                <a:gd name="T5" fmla="*/ 10 h 11"/>
                <a:gd name="T6" fmla="*/ 109 w 401"/>
                <a:gd name="T7" fmla="*/ 10 h 11"/>
                <a:gd name="T8" fmla="*/ 141 w 401"/>
                <a:gd name="T9" fmla="*/ 9 h 11"/>
                <a:gd name="T10" fmla="*/ 172 w 401"/>
                <a:gd name="T11" fmla="*/ 9 h 11"/>
                <a:gd name="T12" fmla="*/ 201 w 401"/>
                <a:gd name="T13" fmla="*/ 8 h 11"/>
                <a:gd name="T14" fmla="*/ 227 w 401"/>
                <a:gd name="T15" fmla="*/ 7 h 11"/>
                <a:gd name="T16" fmla="*/ 253 w 401"/>
                <a:gd name="T17" fmla="*/ 6 h 11"/>
                <a:gd name="T18" fmla="*/ 276 w 401"/>
                <a:gd name="T19" fmla="*/ 5 h 11"/>
                <a:gd name="T20" fmla="*/ 299 w 401"/>
                <a:gd name="T21" fmla="*/ 4 h 11"/>
                <a:gd name="T22" fmla="*/ 319 w 401"/>
                <a:gd name="T23" fmla="*/ 3 h 11"/>
                <a:gd name="T24" fmla="*/ 338 w 401"/>
                <a:gd name="T25" fmla="*/ 2 h 11"/>
                <a:gd name="T26" fmla="*/ 356 w 401"/>
                <a:gd name="T27" fmla="*/ 2 h 11"/>
                <a:gd name="T28" fmla="*/ 372 w 401"/>
                <a:gd name="T29" fmla="*/ 2 h 11"/>
                <a:gd name="T30" fmla="*/ 387 w 401"/>
                <a:gd name="T31" fmla="*/ 2 h 11"/>
                <a:gd name="T32" fmla="*/ 400 w 401"/>
                <a:gd name="T33" fmla="*/ 2 h 11"/>
                <a:gd name="T34" fmla="*/ 394 w 401"/>
                <a:gd name="T35" fmla="*/ 0 h 11"/>
                <a:gd name="T36" fmla="*/ 380 w 401"/>
                <a:gd name="T37" fmla="*/ 0 h 11"/>
                <a:gd name="T38" fmla="*/ 364 w 401"/>
                <a:gd name="T39" fmla="*/ 0 h 11"/>
                <a:gd name="T40" fmla="*/ 347 w 401"/>
                <a:gd name="T41" fmla="*/ 0 h 11"/>
                <a:gd name="T42" fmla="*/ 329 w 401"/>
                <a:gd name="T43" fmla="*/ 1 h 11"/>
                <a:gd name="T44" fmla="*/ 309 w 401"/>
                <a:gd name="T45" fmla="*/ 2 h 11"/>
                <a:gd name="T46" fmla="*/ 288 w 401"/>
                <a:gd name="T47" fmla="*/ 3 h 11"/>
                <a:gd name="T48" fmla="*/ 265 w 401"/>
                <a:gd name="T49" fmla="*/ 4 h 11"/>
                <a:gd name="T50" fmla="*/ 240 w 401"/>
                <a:gd name="T51" fmla="*/ 5 h 11"/>
                <a:gd name="T52" fmla="*/ 214 w 401"/>
                <a:gd name="T53" fmla="*/ 6 h 11"/>
                <a:gd name="T54" fmla="*/ 186 w 401"/>
                <a:gd name="T55" fmla="*/ 7 h 11"/>
                <a:gd name="T56" fmla="*/ 157 w 401"/>
                <a:gd name="T57" fmla="*/ 7 h 11"/>
                <a:gd name="T58" fmla="*/ 125 w 401"/>
                <a:gd name="T59" fmla="*/ 8 h 11"/>
                <a:gd name="T60" fmla="*/ 92 w 401"/>
                <a:gd name="T61" fmla="*/ 8 h 11"/>
                <a:gd name="T62" fmla="*/ 56 w 401"/>
                <a:gd name="T63" fmla="*/ 8 h 11"/>
                <a:gd name="T64" fmla="*/ 19 w 401"/>
                <a:gd name="T65" fmla="*/ 8 h 11"/>
                <a:gd name="T66" fmla="*/ 0 w 401"/>
                <a:gd name="T67" fmla="*/ 9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01" h="11">
                  <a:moveTo>
                    <a:pt x="0" y="9"/>
                  </a:moveTo>
                  <a:lnTo>
                    <a:pt x="0" y="9"/>
                  </a:lnTo>
                  <a:lnTo>
                    <a:pt x="19" y="10"/>
                  </a:lnTo>
                  <a:lnTo>
                    <a:pt x="38" y="10"/>
                  </a:lnTo>
                  <a:lnTo>
                    <a:pt x="56" y="10"/>
                  </a:lnTo>
                  <a:lnTo>
                    <a:pt x="74" y="10"/>
                  </a:lnTo>
                  <a:lnTo>
                    <a:pt x="92" y="10"/>
                  </a:lnTo>
                  <a:lnTo>
                    <a:pt x="109" y="10"/>
                  </a:lnTo>
                  <a:lnTo>
                    <a:pt x="125" y="10"/>
                  </a:lnTo>
                  <a:lnTo>
                    <a:pt x="141" y="9"/>
                  </a:lnTo>
                  <a:lnTo>
                    <a:pt x="157" y="9"/>
                  </a:lnTo>
                  <a:lnTo>
                    <a:pt x="172" y="9"/>
                  </a:lnTo>
                  <a:lnTo>
                    <a:pt x="186" y="8"/>
                  </a:lnTo>
                  <a:lnTo>
                    <a:pt x="201" y="8"/>
                  </a:lnTo>
                  <a:lnTo>
                    <a:pt x="214" y="7"/>
                  </a:lnTo>
                  <a:lnTo>
                    <a:pt x="227" y="7"/>
                  </a:lnTo>
                  <a:lnTo>
                    <a:pt x="240" y="7"/>
                  </a:lnTo>
                  <a:lnTo>
                    <a:pt x="253" y="6"/>
                  </a:lnTo>
                  <a:lnTo>
                    <a:pt x="265" y="5"/>
                  </a:lnTo>
                  <a:lnTo>
                    <a:pt x="276" y="5"/>
                  </a:lnTo>
                  <a:lnTo>
                    <a:pt x="288" y="4"/>
                  </a:lnTo>
                  <a:lnTo>
                    <a:pt x="299" y="4"/>
                  </a:lnTo>
                  <a:lnTo>
                    <a:pt x="309" y="3"/>
                  </a:lnTo>
                  <a:lnTo>
                    <a:pt x="319" y="3"/>
                  </a:lnTo>
                  <a:lnTo>
                    <a:pt x="329" y="3"/>
                  </a:lnTo>
                  <a:lnTo>
                    <a:pt x="338" y="2"/>
                  </a:lnTo>
                  <a:lnTo>
                    <a:pt x="347" y="2"/>
                  </a:lnTo>
                  <a:lnTo>
                    <a:pt x="356" y="2"/>
                  </a:lnTo>
                  <a:lnTo>
                    <a:pt x="364" y="2"/>
                  </a:lnTo>
                  <a:lnTo>
                    <a:pt x="372" y="2"/>
                  </a:lnTo>
                  <a:lnTo>
                    <a:pt x="380" y="2"/>
                  </a:lnTo>
                  <a:lnTo>
                    <a:pt x="387" y="2"/>
                  </a:lnTo>
                  <a:lnTo>
                    <a:pt x="394" y="2"/>
                  </a:lnTo>
                  <a:lnTo>
                    <a:pt x="400" y="2"/>
                  </a:lnTo>
                  <a:lnTo>
                    <a:pt x="400" y="1"/>
                  </a:lnTo>
                  <a:lnTo>
                    <a:pt x="394" y="0"/>
                  </a:lnTo>
                  <a:lnTo>
                    <a:pt x="387" y="0"/>
                  </a:lnTo>
                  <a:lnTo>
                    <a:pt x="380" y="0"/>
                  </a:lnTo>
                  <a:lnTo>
                    <a:pt x="372" y="0"/>
                  </a:lnTo>
                  <a:lnTo>
                    <a:pt x="364" y="0"/>
                  </a:lnTo>
                  <a:lnTo>
                    <a:pt x="356" y="0"/>
                  </a:lnTo>
                  <a:lnTo>
                    <a:pt x="347" y="0"/>
                  </a:lnTo>
                  <a:lnTo>
                    <a:pt x="338" y="1"/>
                  </a:lnTo>
                  <a:lnTo>
                    <a:pt x="329" y="1"/>
                  </a:lnTo>
                  <a:lnTo>
                    <a:pt x="319" y="2"/>
                  </a:lnTo>
                  <a:lnTo>
                    <a:pt x="309" y="2"/>
                  </a:lnTo>
                  <a:lnTo>
                    <a:pt x="299" y="2"/>
                  </a:lnTo>
                  <a:lnTo>
                    <a:pt x="288" y="3"/>
                  </a:lnTo>
                  <a:lnTo>
                    <a:pt x="276" y="3"/>
                  </a:lnTo>
                  <a:lnTo>
                    <a:pt x="265" y="4"/>
                  </a:lnTo>
                  <a:lnTo>
                    <a:pt x="253" y="4"/>
                  </a:lnTo>
                  <a:lnTo>
                    <a:pt x="240" y="5"/>
                  </a:lnTo>
                  <a:lnTo>
                    <a:pt x="227" y="5"/>
                  </a:lnTo>
                  <a:lnTo>
                    <a:pt x="214" y="6"/>
                  </a:lnTo>
                  <a:lnTo>
                    <a:pt x="201" y="7"/>
                  </a:lnTo>
                  <a:lnTo>
                    <a:pt x="186" y="7"/>
                  </a:lnTo>
                  <a:lnTo>
                    <a:pt x="172" y="7"/>
                  </a:lnTo>
                  <a:lnTo>
                    <a:pt x="157" y="7"/>
                  </a:lnTo>
                  <a:lnTo>
                    <a:pt x="141" y="8"/>
                  </a:lnTo>
                  <a:lnTo>
                    <a:pt x="125" y="8"/>
                  </a:lnTo>
                  <a:lnTo>
                    <a:pt x="109" y="8"/>
                  </a:lnTo>
                  <a:lnTo>
                    <a:pt x="92" y="8"/>
                  </a:lnTo>
                  <a:lnTo>
                    <a:pt x="74" y="8"/>
                  </a:lnTo>
                  <a:lnTo>
                    <a:pt x="56" y="8"/>
                  </a:lnTo>
                  <a:lnTo>
                    <a:pt x="38" y="8"/>
                  </a:lnTo>
                  <a:lnTo>
                    <a:pt x="19" y="8"/>
                  </a:lnTo>
                  <a:lnTo>
                    <a:pt x="0" y="8"/>
                  </a:lnTo>
                  <a:lnTo>
                    <a:pt x="0" y="9"/>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495" name="Freeform 15">
              <a:extLst>
                <a:ext uri="{FF2B5EF4-FFF2-40B4-BE49-F238E27FC236}">
                  <a16:creationId xmlns:a16="http://schemas.microsoft.com/office/drawing/2014/main" id="{B53B678A-6554-CBA4-2B56-850097DA66B6}"/>
                </a:ext>
              </a:extLst>
            </p:cNvPr>
            <p:cNvSpPr>
              <a:spLocks/>
            </p:cNvSpPr>
            <p:nvPr/>
          </p:nvSpPr>
          <p:spPr bwMode="auto">
            <a:xfrm>
              <a:off x="3591" y="2809"/>
              <a:ext cx="201" cy="134"/>
            </a:xfrm>
            <a:custGeom>
              <a:avLst/>
              <a:gdLst>
                <a:gd name="T0" fmla="*/ 0 w 201"/>
                <a:gd name="T1" fmla="*/ 0 h 134"/>
                <a:gd name="T2" fmla="*/ 0 w 201"/>
                <a:gd name="T3" fmla="*/ 0 h 134"/>
                <a:gd name="T4" fmla="*/ 1 w 201"/>
                <a:gd name="T5" fmla="*/ 7 h 134"/>
                <a:gd name="T6" fmla="*/ 1 w 201"/>
                <a:gd name="T7" fmla="*/ 14 h 134"/>
                <a:gd name="T8" fmla="*/ 2 w 201"/>
                <a:gd name="T9" fmla="*/ 23 h 134"/>
                <a:gd name="T10" fmla="*/ 4 w 201"/>
                <a:gd name="T11" fmla="*/ 34 h 134"/>
                <a:gd name="T12" fmla="*/ 6 w 201"/>
                <a:gd name="T13" fmla="*/ 44 h 134"/>
                <a:gd name="T14" fmla="*/ 10 w 201"/>
                <a:gd name="T15" fmla="*/ 55 h 134"/>
                <a:gd name="T16" fmla="*/ 16 w 201"/>
                <a:gd name="T17" fmla="*/ 66 h 134"/>
                <a:gd name="T18" fmla="*/ 24 w 201"/>
                <a:gd name="T19" fmla="*/ 77 h 134"/>
                <a:gd name="T20" fmla="*/ 33 w 201"/>
                <a:gd name="T21" fmla="*/ 88 h 134"/>
                <a:gd name="T22" fmla="*/ 46 w 201"/>
                <a:gd name="T23" fmla="*/ 98 h 134"/>
                <a:gd name="T24" fmla="*/ 62 w 201"/>
                <a:gd name="T25" fmla="*/ 107 h 134"/>
                <a:gd name="T26" fmla="*/ 81 w 201"/>
                <a:gd name="T27" fmla="*/ 115 h 134"/>
                <a:gd name="T28" fmla="*/ 105 w 201"/>
                <a:gd name="T29" fmla="*/ 122 h 134"/>
                <a:gd name="T30" fmla="*/ 132 w 201"/>
                <a:gd name="T31" fmla="*/ 127 h 134"/>
                <a:gd name="T32" fmla="*/ 163 w 201"/>
                <a:gd name="T33" fmla="*/ 131 h 134"/>
                <a:gd name="T34" fmla="*/ 200 w 201"/>
                <a:gd name="T35" fmla="*/ 133 h 134"/>
                <a:gd name="T36" fmla="*/ 200 w 201"/>
                <a:gd name="T37" fmla="*/ 131 h 134"/>
                <a:gd name="T38" fmla="*/ 163 w 201"/>
                <a:gd name="T39" fmla="*/ 130 h 134"/>
                <a:gd name="T40" fmla="*/ 132 w 201"/>
                <a:gd name="T41" fmla="*/ 126 h 134"/>
                <a:gd name="T42" fmla="*/ 105 w 201"/>
                <a:gd name="T43" fmla="*/ 120 h 134"/>
                <a:gd name="T44" fmla="*/ 82 w 201"/>
                <a:gd name="T45" fmla="*/ 113 h 134"/>
                <a:gd name="T46" fmla="*/ 63 w 201"/>
                <a:gd name="T47" fmla="*/ 105 h 134"/>
                <a:gd name="T48" fmla="*/ 47 w 201"/>
                <a:gd name="T49" fmla="*/ 96 h 134"/>
                <a:gd name="T50" fmla="*/ 35 w 201"/>
                <a:gd name="T51" fmla="*/ 86 h 134"/>
                <a:gd name="T52" fmla="*/ 25 w 201"/>
                <a:gd name="T53" fmla="*/ 76 h 134"/>
                <a:gd name="T54" fmla="*/ 18 w 201"/>
                <a:gd name="T55" fmla="*/ 65 h 134"/>
                <a:gd name="T56" fmla="*/ 12 w 201"/>
                <a:gd name="T57" fmla="*/ 54 h 134"/>
                <a:gd name="T58" fmla="*/ 8 w 201"/>
                <a:gd name="T59" fmla="*/ 43 h 134"/>
                <a:gd name="T60" fmla="*/ 6 w 201"/>
                <a:gd name="T61" fmla="*/ 33 h 134"/>
                <a:gd name="T62" fmla="*/ 5 w 201"/>
                <a:gd name="T63" fmla="*/ 23 h 134"/>
                <a:gd name="T64" fmla="*/ 3 w 201"/>
                <a:gd name="T65" fmla="*/ 14 h 134"/>
                <a:gd name="T66" fmla="*/ 3 w 201"/>
                <a:gd name="T67" fmla="*/ 7 h 134"/>
                <a:gd name="T68" fmla="*/ 2 w 201"/>
                <a:gd name="T69" fmla="*/ 0 h 134"/>
                <a:gd name="T70" fmla="*/ 0 w 201"/>
                <a:gd name="T71"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01" h="134">
                  <a:moveTo>
                    <a:pt x="0" y="0"/>
                  </a:moveTo>
                  <a:lnTo>
                    <a:pt x="0" y="0"/>
                  </a:lnTo>
                  <a:lnTo>
                    <a:pt x="1" y="7"/>
                  </a:lnTo>
                  <a:lnTo>
                    <a:pt x="1" y="14"/>
                  </a:lnTo>
                  <a:lnTo>
                    <a:pt x="2" y="23"/>
                  </a:lnTo>
                  <a:lnTo>
                    <a:pt x="4" y="34"/>
                  </a:lnTo>
                  <a:lnTo>
                    <a:pt x="6" y="44"/>
                  </a:lnTo>
                  <a:lnTo>
                    <a:pt x="10" y="55"/>
                  </a:lnTo>
                  <a:lnTo>
                    <a:pt x="16" y="66"/>
                  </a:lnTo>
                  <a:lnTo>
                    <a:pt x="24" y="77"/>
                  </a:lnTo>
                  <a:lnTo>
                    <a:pt x="33" y="88"/>
                  </a:lnTo>
                  <a:lnTo>
                    <a:pt x="46" y="98"/>
                  </a:lnTo>
                  <a:lnTo>
                    <a:pt x="62" y="107"/>
                  </a:lnTo>
                  <a:lnTo>
                    <a:pt x="81" y="115"/>
                  </a:lnTo>
                  <a:lnTo>
                    <a:pt x="105" y="122"/>
                  </a:lnTo>
                  <a:lnTo>
                    <a:pt x="132" y="127"/>
                  </a:lnTo>
                  <a:lnTo>
                    <a:pt x="163" y="131"/>
                  </a:lnTo>
                  <a:lnTo>
                    <a:pt x="200" y="133"/>
                  </a:lnTo>
                  <a:lnTo>
                    <a:pt x="200" y="131"/>
                  </a:lnTo>
                  <a:lnTo>
                    <a:pt x="163" y="130"/>
                  </a:lnTo>
                  <a:lnTo>
                    <a:pt x="132" y="126"/>
                  </a:lnTo>
                  <a:lnTo>
                    <a:pt x="105" y="120"/>
                  </a:lnTo>
                  <a:lnTo>
                    <a:pt x="82" y="113"/>
                  </a:lnTo>
                  <a:lnTo>
                    <a:pt x="63" y="105"/>
                  </a:lnTo>
                  <a:lnTo>
                    <a:pt x="47" y="96"/>
                  </a:lnTo>
                  <a:lnTo>
                    <a:pt x="35" y="86"/>
                  </a:lnTo>
                  <a:lnTo>
                    <a:pt x="25" y="76"/>
                  </a:lnTo>
                  <a:lnTo>
                    <a:pt x="18" y="65"/>
                  </a:lnTo>
                  <a:lnTo>
                    <a:pt x="12" y="54"/>
                  </a:lnTo>
                  <a:lnTo>
                    <a:pt x="8" y="43"/>
                  </a:lnTo>
                  <a:lnTo>
                    <a:pt x="6" y="33"/>
                  </a:lnTo>
                  <a:lnTo>
                    <a:pt x="5" y="23"/>
                  </a:lnTo>
                  <a:lnTo>
                    <a:pt x="3" y="14"/>
                  </a:lnTo>
                  <a:lnTo>
                    <a:pt x="3" y="7"/>
                  </a:lnTo>
                  <a:lnTo>
                    <a:pt x="2"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496" name="Freeform 16">
              <a:extLst>
                <a:ext uri="{FF2B5EF4-FFF2-40B4-BE49-F238E27FC236}">
                  <a16:creationId xmlns:a16="http://schemas.microsoft.com/office/drawing/2014/main" id="{E211A053-09EC-34BA-4E8C-BDD117FC9C2C}"/>
                </a:ext>
              </a:extLst>
            </p:cNvPr>
            <p:cNvSpPr>
              <a:spLocks/>
            </p:cNvSpPr>
            <p:nvPr/>
          </p:nvSpPr>
          <p:spPr bwMode="auto">
            <a:xfrm>
              <a:off x="3579" y="2699"/>
              <a:ext cx="13" cy="107"/>
            </a:xfrm>
            <a:custGeom>
              <a:avLst/>
              <a:gdLst>
                <a:gd name="T0" fmla="*/ 0 w 13"/>
                <a:gd name="T1" fmla="*/ 0 h 107"/>
                <a:gd name="T2" fmla="*/ 0 w 13"/>
                <a:gd name="T3" fmla="*/ 0 h 107"/>
                <a:gd name="T4" fmla="*/ 0 w 13"/>
                <a:gd name="T5" fmla="*/ 1 h 107"/>
                <a:gd name="T6" fmla="*/ 0 w 13"/>
                <a:gd name="T7" fmla="*/ 3 h 107"/>
                <a:gd name="T8" fmla="*/ 0 w 13"/>
                <a:gd name="T9" fmla="*/ 7 h 107"/>
                <a:gd name="T10" fmla="*/ 1 w 13"/>
                <a:gd name="T11" fmla="*/ 12 h 107"/>
                <a:gd name="T12" fmla="*/ 2 w 13"/>
                <a:gd name="T13" fmla="*/ 18 h 107"/>
                <a:gd name="T14" fmla="*/ 2 w 13"/>
                <a:gd name="T15" fmla="*/ 25 h 107"/>
                <a:gd name="T16" fmla="*/ 3 w 13"/>
                <a:gd name="T17" fmla="*/ 33 h 107"/>
                <a:gd name="T18" fmla="*/ 4 w 13"/>
                <a:gd name="T19" fmla="*/ 41 h 107"/>
                <a:gd name="T20" fmla="*/ 4 w 13"/>
                <a:gd name="T21" fmla="*/ 50 h 107"/>
                <a:gd name="T22" fmla="*/ 5 w 13"/>
                <a:gd name="T23" fmla="*/ 59 h 107"/>
                <a:gd name="T24" fmla="*/ 6 w 13"/>
                <a:gd name="T25" fmla="*/ 67 h 107"/>
                <a:gd name="T26" fmla="*/ 7 w 13"/>
                <a:gd name="T27" fmla="*/ 76 h 107"/>
                <a:gd name="T28" fmla="*/ 8 w 13"/>
                <a:gd name="T29" fmla="*/ 84 h 107"/>
                <a:gd name="T30" fmla="*/ 9 w 13"/>
                <a:gd name="T31" fmla="*/ 92 h 107"/>
                <a:gd name="T32" fmla="*/ 9 w 13"/>
                <a:gd name="T33" fmla="*/ 99 h 107"/>
                <a:gd name="T34" fmla="*/ 10 w 13"/>
                <a:gd name="T35" fmla="*/ 106 h 107"/>
                <a:gd name="T36" fmla="*/ 12 w 13"/>
                <a:gd name="T37" fmla="*/ 106 h 107"/>
                <a:gd name="T38" fmla="*/ 11 w 13"/>
                <a:gd name="T39" fmla="*/ 99 h 107"/>
                <a:gd name="T40" fmla="*/ 10 w 13"/>
                <a:gd name="T41" fmla="*/ 92 h 107"/>
                <a:gd name="T42" fmla="*/ 9 w 13"/>
                <a:gd name="T43" fmla="*/ 84 h 107"/>
                <a:gd name="T44" fmla="*/ 9 w 13"/>
                <a:gd name="T45" fmla="*/ 76 h 107"/>
                <a:gd name="T46" fmla="*/ 8 w 13"/>
                <a:gd name="T47" fmla="*/ 67 h 107"/>
                <a:gd name="T48" fmla="*/ 7 w 13"/>
                <a:gd name="T49" fmla="*/ 59 h 107"/>
                <a:gd name="T50" fmla="*/ 6 w 13"/>
                <a:gd name="T51" fmla="*/ 50 h 107"/>
                <a:gd name="T52" fmla="*/ 5 w 13"/>
                <a:gd name="T53" fmla="*/ 41 h 107"/>
                <a:gd name="T54" fmla="*/ 4 w 13"/>
                <a:gd name="T55" fmla="*/ 33 h 107"/>
                <a:gd name="T56" fmla="*/ 4 w 13"/>
                <a:gd name="T57" fmla="*/ 25 h 107"/>
                <a:gd name="T58" fmla="*/ 3 w 13"/>
                <a:gd name="T59" fmla="*/ 18 h 107"/>
                <a:gd name="T60" fmla="*/ 2 w 13"/>
                <a:gd name="T61" fmla="*/ 12 h 107"/>
                <a:gd name="T62" fmla="*/ 2 w 13"/>
                <a:gd name="T63" fmla="*/ 7 h 107"/>
                <a:gd name="T64" fmla="*/ 2 w 13"/>
                <a:gd name="T65" fmla="*/ 3 h 107"/>
                <a:gd name="T66" fmla="*/ 1 w 13"/>
                <a:gd name="T67" fmla="*/ 1 h 107"/>
                <a:gd name="T68" fmla="*/ 1 w 13"/>
                <a:gd name="T69" fmla="*/ 0 h 107"/>
                <a:gd name="T70" fmla="*/ 0 w 13"/>
                <a:gd name="T71" fmla="*/ 0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3" h="107">
                  <a:moveTo>
                    <a:pt x="0" y="0"/>
                  </a:moveTo>
                  <a:lnTo>
                    <a:pt x="0" y="0"/>
                  </a:lnTo>
                  <a:lnTo>
                    <a:pt x="0" y="1"/>
                  </a:lnTo>
                  <a:lnTo>
                    <a:pt x="0" y="3"/>
                  </a:lnTo>
                  <a:lnTo>
                    <a:pt x="0" y="7"/>
                  </a:lnTo>
                  <a:lnTo>
                    <a:pt x="1" y="12"/>
                  </a:lnTo>
                  <a:lnTo>
                    <a:pt x="2" y="18"/>
                  </a:lnTo>
                  <a:lnTo>
                    <a:pt x="2" y="25"/>
                  </a:lnTo>
                  <a:lnTo>
                    <a:pt x="3" y="33"/>
                  </a:lnTo>
                  <a:lnTo>
                    <a:pt x="4" y="41"/>
                  </a:lnTo>
                  <a:lnTo>
                    <a:pt x="4" y="50"/>
                  </a:lnTo>
                  <a:lnTo>
                    <a:pt x="5" y="59"/>
                  </a:lnTo>
                  <a:lnTo>
                    <a:pt x="6" y="67"/>
                  </a:lnTo>
                  <a:lnTo>
                    <a:pt x="7" y="76"/>
                  </a:lnTo>
                  <a:lnTo>
                    <a:pt x="8" y="84"/>
                  </a:lnTo>
                  <a:lnTo>
                    <a:pt x="9" y="92"/>
                  </a:lnTo>
                  <a:lnTo>
                    <a:pt x="9" y="99"/>
                  </a:lnTo>
                  <a:lnTo>
                    <a:pt x="10" y="106"/>
                  </a:lnTo>
                  <a:lnTo>
                    <a:pt x="12" y="106"/>
                  </a:lnTo>
                  <a:lnTo>
                    <a:pt x="11" y="99"/>
                  </a:lnTo>
                  <a:lnTo>
                    <a:pt x="10" y="92"/>
                  </a:lnTo>
                  <a:lnTo>
                    <a:pt x="9" y="84"/>
                  </a:lnTo>
                  <a:lnTo>
                    <a:pt x="9" y="76"/>
                  </a:lnTo>
                  <a:lnTo>
                    <a:pt x="8" y="67"/>
                  </a:lnTo>
                  <a:lnTo>
                    <a:pt x="7" y="59"/>
                  </a:lnTo>
                  <a:lnTo>
                    <a:pt x="6" y="50"/>
                  </a:lnTo>
                  <a:lnTo>
                    <a:pt x="5" y="41"/>
                  </a:lnTo>
                  <a:lnTo>
                    <a:pt x="4" y="33"/>
                  </a:lnTo>
                  <a:lnTo>
                    <a:pt x="4" y="25"/>
                  </a:lnTo>
                  <a:lnTo>
                    <a:pt x="3" y="18"/>
                  </a:lnTo>
                  <a:lnTo>
                    <a:pt x="2" y="12"/>
                  </a:lnTo>
                  <a:lnTo>
                    <a:pt x="2" y="7"/>
                  </a:lnTo>
                  <a:lnTo>
                    <a:pt x="2" y="3"/>
                  </a:lnTo>
                  <a:lnTo>
                    <a:pt x="1" y="1"/>
                  </a:lnTo>
                  <a:lnTo>
                    <a:pt x="1"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497" name="Freeform 17">
              <a:extLst>
                <a:ext uri="{FF2B5EF4-FFF2-40B4-BE49-F238E27FC236}">
                  <a16:creationId xmlns:a16="http://schemas.microsoft.com/office/drawing/2014/main" id="{5946269E-AFF7-34BE-1BE4-85EE45CAA8FD}"/>
                </a:ext>
              </a:extLst>
            </p:cNvPr>
            <p:cNvSpPr>
              <a:spLocks/>
            </p:cNvSpPr>
            <p:nvPr/>
          </p:nvSpPr>
          <p:spPr bwMode="auto">
            <a:xfrm>
              <a:off x="3550" y="2612"/>
              <a:ext cx="28" cy="85"/>
            </a:xfrm>
            <a:custGeom>
              <a:avLst/>
              <a:gdLst>
                <a:gd name="T0" fmla="*/ 0 w 28"/>
                <a:gd name="T1" fmla="*/ 1 h 85"/>
                <a:gd name="T2" fmla="*/ 0 w 28"/>
                <a:gd name="T3" fmla="*/ 1 h 85"/>
                <a:gd name="T4" fmla="*/ 4 w 28"/>
                <a:gd name="T5" fmla="*/ 6 h 85"/>
                <a:gd name="T6" fmla="*/ 7 w 28"/>
                <a:gd name="T7" fmla="*/ 12 h 85"/>
                <a:gd name="T8" fmla="*/ 10 w 28"/>
                <a:gd name="T9" fmla="*/ 18 h 85"/>
                <a:gd name="T10" fmla="*/ 12 w 28"/>
                <a:gd name="T11" fmla="*/ 25 h 85"/>
                <a:gd name="T12" fmla="*/ 15 w 28"/>
                <a:gd name="T13" fmla="*/ 31 h 85"/>
                <a:gd name="T14" fmla="*/ 17 w 28"/>
                <a:gd name="T15" fmla="*/ 38 h 85"/>
                <a:gd name="T16" fmla="*/ 19 w 28"/>
                <a:gd name="T17" fmla="*/ 46 h 85"/>
                <a:gd name="T18" fmla="*/ 20 w 28"/>
                <a:gd name="T19" fmla="*/ 52 h 85"/>
                <a:gd name="T20" fmla="*/ 22 w 28"/>
                <a:gd name="T21" fmla="*/ 59 h 85"/>
                <a:gd name="T22" fmla="*/ 22 w 28"/>
                <a:gd name="T23" fmla="*/ 65 h 85"/>
                <a:gd name="T24" fmla="*/ 23 w 28"/>
                <a:gd name="T25" fmla="*/ 70 h 85"/>
                <a:gd name="T26" fmla="*/ 24 w 28"/>
                <a:gd name="T27" fmla="*/ 75 h 85"/>
                <a:gd name="T28" fmla="*/ 24 w 28"/>
                <a:gd name="T29" fmla="*/ 79 h 85"/>
                <a:gd name="T30" fmla="*/ 25 w 28"/>
                <a:gd name="T31" fmla="*/ 81 h 85"/>
                <a:gd name="T32" fmla="*/ 25 w 28"/>
                <a:gd name="T33" fmla="*/ 83 h 85"/>
                <a:gd name="T34" fmla="*/ 25 w 28"/>
                <a:gd name="T35" fmla="*/ 84 h 85"/>
                <a:gd name="T36" fmla="*/ 27 w 28"/>
                <a:gd name="T37" fmla="*/ 84 h 85"/>
                <a:gd name="T38" fmla="*/ 27 w 28"/>
                <a:gd name="T39" fmla="*/ 83 h 85"/>
                <a:gd name="T40" fmla="*/ 26 w 28"/>
                <a:gd name="T41" fmla="*/ 81 h 85"/>
                <a:gd name="T42" fmla="*/ 26 w 28"/>
                <a:gd name="T43" fmla="*/ 79 h 85"/>
                <a:gd name="T44" fmla="*/ 26 w 28"/>
                <a:gd name="T45" fmla="*/ 75 h 85"/>
                <a:gd name="T46" fmla="*/ 25 w 28"/>
                <a:gd name="T47" fmla="*/ 69 h 85"/>
                <a:gd name="T48" fmla="*/ 24 w 28"/>
                <a:gd name="T49" fmla="*/ 64 h 85"/>
                <a:gd name="T50" fmla="*/ 23 w 28"/>
                <a:gd name="T51" fmla="*/ 58 h 85"/>
                <a:gd name="T52" fmla="*/ 22 w 28"/>
                <a:gd name="T53" fmla="*/ 51 h 85"/>
                <a:gd name="T54" fmla="*/ 20 w 28"/>
                <a:gd name="T55" fmla="*/ 44 h 85"/>
                <a:gd name="T56" fmla="*/ 19 w 28"/>
                <a:gd name="T57" fmla="*/ 38 h 85"/>
                <a:gd name="T58" fmla="*/ 17 w 28"/>
                <a:gd name="T59" fmla="*/ 31 h 85"/>
                <a:gd name="T60" fmla="*/ 15 w 28"/>
                <a:gd name="T61" fmla="*/ 24 h 85"/>
                <a:gd name="T62" fmla="*/ 12 w 28"/>
                <a:gd name="T63" fmla="*/ 17 h 85"/>
                <a:gd name="T64" fmla="*/ 9 w 28"/>
                <a:gd name="T65" fmla="*/ 11 h 85"/>
                <a:gd name="T66" fmla="*/ 5 w 28"/>
                <a:gd name="T67" fmla="*/ 5 h 85"/>
                <a:gd name="T68" fmla="*/ 2 w 28"/>
                <a:gd name="T69" fmla="*/ 0 h 85"/>
                <a:gd name="T70" fmla="*/ 0 w 28"/>
                <a:gd name="T71" fmla="*/ 1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8" h="85">
                  <a:moveTo>
                    <a:pt x="0" y="1"/>
                  </a:moveTo>
                  <a:lnTo>
                    <a:pt x="0" y="1"/>
                  </a:lnTo>
                  <a:lnTo>
                    <a:pt x="4" y="6"/>
                  </a:lnTo>
                  <a:lnTo>
                    <a:pt x="7" y="12"/>
                  </a:lnTo>
                  <a:lnTo>
                    <a:pt x="10" y="18"/>
                  </a:lnTo>
                  <a:lnTo>
                    <a:pt x="12" y="25"/>
                  </a:lnTo>
                  <a:lnTo>
                    <a:pt x="15" y="31"/>
                  </a:lnTo>
                  <a:lnTo>
                    <a:pt x="17" y="38"/>
                  </a:lnTo>
                  <a:lnTo>
                    <a:pt x="19" y="46"/>
                  </a:lnTo>
                  <a:lnTo>
                    <a:pt x="20" y="52"/>
                  </a:lnTo>
                  <a:lnTo>
                    <a:pt x="22" y="59"/>
                  </a:lnTo>
                  <a:lnTo>
                    <a:pt x="22" y="65"/>
                  </a:lnTo>
                  <a:lnTo>
                    <a:pt x="23" y="70"/>
                  </a:lnTo>
                  <a:lnTo>
                    <a:pt x="24" y="75"/>
                  </a:lnTo>
                  <a:lnTo>
                    <a:pt x="24" y="79"/>
                  </a:lnTo>
                  <a:lnTo>
                    <a:pt x="25" y="81"/>
                  </a:lnTo>
                  <a:lnTo>
                    <a:pt x="25" y="83"/>
                  </a:lnTo>
                  <a:lnTo>
                    <a:pt x="25" y="84"/>
                  </a:lnTo>
                  <a:lnTo>
                    <a:pt x="27" y="84"/>
                  </a:lnTo>
                  <a:lnTo>
                    <a:pt x="27" y="83"/>
                  </a:lnTo>
                  <a:lnTo>
                    <a:pt x="26" y="81"/>
                  </a:lnTo>
                  <a:lnTo>
                    <a:pt x="26" y="79"/>
                  </a:lnTo>
                  <a:lnTo>
                    <a:pt x="26" y="75"/>
                  </a:lnTo>
                  <a:lnTo>
                    <a:pt x="25" y="69"/>
                  </a:lnTo>
                  <a:lnTo>
                    <a:pt x="24" y="64"/>
                  </a:lnTo>
                  <a:lnTo>
                    <a:pt x="23" y="58"/>
                  </a:lnTo>
                  <a:lnTo>
                    <a:pt x="22" y="51"/>
                  </a:lnTo>
                  <a:lnTo>
                    <a:pt x="20" y="44"/>
                  </a:lnTo>
                  <a:lnTo>
                    <a:pt x="19" y="38"/>
                  </a:lnTo>
                  <a:lnTo>
                    <a:pt x="17" y="31"/>
                  </a:lnTo>
                  <a:lnTo>
                    <a:pt x="15" y="24"/>
                  </a:lnTo>
                  <a:lnTo>
                    <a:pt x="12" y="17"/>
                  </a:lnTo>
                  <a:lnTo>
                    <a:pt x="9" y="11"/>
                  </a:lnTo>
                  <a:lnTo>
                    <a:pt x="5" y="5"/>
                  </a:lnTo>
                  <a:lnTo>
                    <a:pt x="2" y="0"/>
                  </a:lnTo>
                  <a:lnTo>
                    <a:pt x="0" y="1"/>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498" name="Freeform 18">
              <a:extLst>
                <a:ext uri="{FF2B5EF4-FFF2-40B4-BE49-F238E27FC236}">
                  <a16:creationId xmlns:a16="http://schemas.microsoft.com/office/drawing/2014/main" id="{EB373366-7F83-B3D2-E440-888065D46E2D}"/>
                </a:ext>
              </a:extLst>
            </p:cNvPr>
            <p:cNvSpPr>
              <a:spLocks/>
            </p:cNvSpPr>
            <p:nvPr/>
          </p:nvSpPr>
          <p:spPr bwMode="auto">
            <a:xfrm>
              <a:off x="3549" y="2607"/>
              <a:ext cx="37" cy="9"/>
            </a:xfrm>
            <a:custGeom>
              <a:avLst/>
              <a:gdLst>
                <a:gd name="T0" fmla="*/ 32 w 37"/>
                <a:gd name="T1" fmla="*/ 8 h 9"/>
                <a:gd name="T2" fmla="*/ 32 w 37"/>
                <a:gd name="T3" fmla="*/ 8 h 9"/>
                <a:gd name="T4" fmla="*/ 34 w 37"/>
                <a:gd name="T5" fmla="*/ 8 h 9"/>
                <a:gd name="T6" fmla="*/ 36 w 37"/>
                <a:gd name="T7" fmla="*/ 7 h 9"/>
                <a:gd name="T8" fmla="*/ 35 w 37"/>
                <a:gd name="T9" fmla="*/ 6 h 9"/>
                <a:gd name="T10" fmla="*/ 33 w 37"/>
                <a:gd name="T11" fmla="*/ 6 h 9"/>
                <a:gd name="T12" fmla="*/ 31 w 37"/>
                <a:gd name="T13" fmla="*/ 5 h 9"/>
                <a:gd name="T14" fmla="*/ 28 w 37"/>
                <a:gd name="T15" fmla="*/ 4 h 9"/>
                <a:gd name="T16" fmla="*/ 24 w 37"/>
                <a:gd name="T17" fmla="*/ 3 h 9"/>
                <a:gd name="T18" fmla="*/ 20 w 37"/>
                <a:gd name="T19" fmla="*/ 2 h 9"/>
                <a:gd name="T20" fmla="*/ 16 w 37"/>
                <a:gd name="T21" fmla="*/ 2 h 9"/>
                <a:gd name="T22" fmla="*/ 12 w 37"/>
                <a:gd name="T23" fmla="*/ 1 h 9"/>
                <a:gd name="T24" fmla="*/ 8 w 37"/>
                <a:gd name="T25" fmla="*/ 0 h 9"/>
                <a:gd name="T26" fmla="*/ 5 w 37"/>
                <a:gd name="T27" fmla="*/ 0 h 9"/>
                <a:gd name="T28" fmla="*/ 2 w 37"/>
                <a:gd name="T29" fmla="*/ 0 h 9"/>
                <a:gd name="T30" fmla="*/ 0 w 37"/>
                <a:gd name="T31" fmla="*/ 1 h 9"/>
                <a:gd name="T32" fmla="*/ 0 w 37"/>
                <a:gd name="T33" fmla="*/ 2 h 9"/>
                <a:gd name="T34" fmla="*/ 1 w 37"/>
                <a:gd name="T35" fmla="*/ 4 h 9"/>
                <a:gd name="T36" fmla="*/ 3 w 37"/>
                <a:gd name="T37" fmla="*/ 3 h 9"/>
                <a:gd name="T38" fmla="*/ 2 w 37"/>
                <a:gd name="T39" fmla="*/ 2 h 9"/>
                <a:gd name="T40" fmla="*/ 2 w 37"/>
                <a:gd name="T41" fmla="*/ 2 h 9"/>
                <a:gd name="T42" fmla="*/ 3 w 37"/>
                <a:gd name="T43" fmla="*/ 2 h 9"/>
                <a:gd name="T44" fmla="*/ 5 w 37"/>
                <a:gd name="T45" fmla="*/ 1 h 9"/>
                <a:gd name="T46" fmla="*/ 7 w 37"/>
                <a:gd name="T47" fmla="*/ 2 h 9"/>
                <a:gd name="T48" fmla="*/ 11 w 37"/>
                <a:gd name="T49" fmla="*/ 2 h 9"/>
                <a:gd name="T50" fmla="*/ 15 w 37"/>
                <a:gd name="T51" fmla="*/ 3 h 9"/>
                <a:gd name="T52" fmla="*/ 19 w 37"/>
                <a:gd name="T53" fmla="*/ 3 h 9"/>
                <a:gd name="T54" fmla="*/ 23 w 37"/>
                <a:gd name="T55" fmla="*/ 5 h 9"/>
                <a:gd name="T56" fmla="*/ 27 w 37"/>
                <a:gd name="T57" fmla="*/ 5 h 9"/>
                <a:gd name="T58" fmla="*/ 30 w 37"/>
                <a:gd name="T59" fmla="*/ 6 h 9"/>
                <a:gd name="T60" fmla="*/ 32 w 37"/>
                <a:gd name="T61" fmla="*/ 7 h 9"/>
                <a:gd name="T62" fmla="*/ 34 w 37"/>
                <a:gd name="T63" fmla="*/ 8 h 9"/>
                <a:gd name="T64" fmla="*/ 34 w 37"/>
                <a:gd name="T65" fmla="*/ 7 h 9"/>
                <a:gd name="T66" fmla="*/ 34 w 37"/>
                <a:gd name="T67" fmla="*/ 6 h 9"/>
                <a:gd name="T68" fmla="*/ 32 w 37"/>
                <a:gd name="T69" fmla="*/ 6 h 9"/>
                <a:gd name="T70" fmla="*/ 32 w 37"/>
                <a:gd name="T71" fmla="*/ 8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7" h="9">
                  <a:moveTo>
                    <a:pt x="32" y="8"/>
                  </a:moveTo>
                  <a:lnTo>
                    <a:pt x="32" y="8"/>
                  </a:lnTo>
                  <a:lnTo>
                    <a:pt x="34" y="8"/>
                  </a:lnTo>
                  <a:lnTo>
                    <a:pt x="36" y="7"/>
                  </a:lnTo>
                  <a:lnTo>
                    <a:pt x="35" y="6"/>
                  </a:lnTo>
                  <a:lnTo>
                    <a:pt x="33" y="6"/>
                  </a:lnTo>
                  <a:lnTo>
                    <a:pt x="31" y="5"/>
                  </a:lnTo>
                  <a:lnTo>
                    <a:pt x="28" y="4"/>
                  </a:lnTo>
                  <a:lnTo>
                    <a:pt x="24" y="3"/>
                  </a:lnTo>
                  <a:lnTo>
                    <a:pt x="20" y="2"/>
                  </a:lnTo>
                  <a:lnTo>
                    <a:pt x="16" y="2"/>
                  </a:lnTo>
                  <a:lnTo>
                    <a:pt x="12" y="1"/>
                  </a:lnTo>
                  <a:lnTo>
                    <a:pt x="8" y="0"/>
                  </a:lnTo>
                  <a:lnTo>
                    <a:pt x="5" y="0"/>
                  </a:lnTo>
                  <a:lnTo>
                    <a:pt x="2" y="0"/>
                  </a:lnTo>
                  <a:lnTo>
                    <a:pt x="0" y="1"/>
                  </a:lnTo>
                  <a:lnTo>
                    <a:pt x="0" y="2"/>
                  </a:lnTo>
                  <a:lnTo>
                    <a:pt x="1" y="4"/>
                  </a:lnTo>
                  <a:lnTo>
                    <a:pt x="3" y="3"/>
                  </a:lnTo>
                  <a:lnTo>
                    <a:pt x="2" y="2"/>
                  </a:lnTo>
                  <a:lnTo>
                    <a:pt x="2" y="2"/>
                  </a:lnTo>
                  <a:lnTo>
                    <a:pt x="3" y="2"/>
                  </a:lnTo>
                  <a:lnTo>
                    <a:pt x="5" y="1"/>
                  </a:lnTo>
                  <a:lnTo>
                    <a:pt x="7" y="2"/>
                  </a:lnTo>
                  <a:lnTo>
                    <a:pt x="11" y="2"/>
                  </a:lnTo>
                  <a:lnTo>
                    <a:pt x="15" y="3"/>
                  </a:lnTo>
                  <a:lnTo>
                    <a:pt x="19" y="3"/>
                  </a:lnTo>
                  <a:lnTo>
                    <a:pt x="23" y="5"/>
                  </a:lnTo>
                  <a:lnTo>
                    <a:pt x="27" y="5"/>
                  </a:lnTo>
                  <a:lnTo>
                    <a:pt x="30" y="6"/>
                  </a:lnTo>
                  <a:lnTo>
                    <a:pt x="32" y="7"/>
                  </a:lnTo>
                  <a:lnTo>
                    <a:pt x="34" y="8"/>
                  </a:lnTo>
                  <a:lnTo>
                    <a:pt x="34" y="7"/>
                  </a:lnTo>
                  <a:lnTo>
                    <a:pt x="34" y="6"/>
                  </a:lnTo>
                  <a:lnTo>
                    <a:pt x="32" y="6"/>
                  </a:lnTo>
                  <a:lnTo>
                    <a:pt x="32" y="8"/>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499" name="Freeform 19">
              <a:extLst>
                <a:ext uri="{FF2B5EF4-FFF2-40B4-BE49-F238E27FC236}">
                  <a16:creationId xmlns:a16="http://schemas.microsoft.com/office/drawing/2014/main" id="{4EFB06E4-3649-90E2-96E5-73DE959EDF0D}"/>
                </a:ext>
              </a:extLst>
            </p:cNvPr>
            <p:cNvSpPr>
              <a:spLocks/>
            </p:cNvSpPr>
            <p:nvPr/>
          </p:nvSpPr>
          <p:spPr bwMode="auto">
            <a:xfrm>
              <a:off x="3478" y="2566"/>
              <a:ext cx="104" cy="49"/>
            </a:xfrm>
            <a:custGeom>
              <a:avLst/>
              <a:gdLst>
                <a:gd name="T0" fmla="*/ 0 w 104"/>
                <a:gd name="T1" fmla="*/ 2 h 49"/>
                <a:gd name="T2" fmla="*/ 0 w 104"/>
                <a:gd name="T3" fmla="*/ 2 h 49"/>
                <a:gd name="T4" fmla="*/ 8 w 104"/>
                <a:gd name="T5" fmla="*/ 8 h 49"/>
                <a:gd name="T6" fmla="*/ 15 w 104"/>
                <a:gd name="T7" fmla="*/ 13 h 49"/>
                <a:gd name="T8" fmla="*/ 23 w 104"/>
                <a:gd name="T9" fmla="*/ 18 h 49"/>
                <a:gd name="T10" fmla="*/ 30 w 104"/>
                <a:gd name="T11" fmla="*/ 22 h 49"/>
                <a:gd name="T12" fmla="*/ 38 w 104"/>
                <a:gd name="T13" fmla="*/ 27 h 49"/>
                <a:gd name="T14" fmla="*/ 45 w 104"/>
                <a:gd name="T15" fmla="*/ 30 h 49"/>
                <a:gd name="T16" fmla="*/ 53 w 104"/>
                <a:gd name="T17" fmla="*/ 33 h 49"/>
                <a:gd name="T18" fmla="*/ 60 w 104"/>
                <a:gd name="T19" fmla="*/ 36 h 49"/>
                <a:gd name="T20" fmla="*/ 66 w 104"/>
                <a:gd name="T21" fmla="*/ 38 h 49"/>
                <a:gd name="T22" fmla="*/ 73 w 104"/>
                <a:gd name="T23" fmla="*/ 40 h 49"/>
                <a:gd name="T24" fmla="*/ 79 w 104"/>
                <a:gd name="T25" fmla="*/ 42 h 49"/>
                <a:gd name="T26" fmla="*/ 84 w 104"/>
                <a:gd name="T27" fmla="*/ 43 h 49"/>
                <a:gd name="T28" fmla="*/ 90 w 104"/>
                <a:gd name="T29" fmla="*/ 45 h 49"/>
                <a:gd name="T30" fmla="*/ 94 w 104"/>
                <a:gd name="T31" fmla="*/ 46 h 49"/>
                <a:gd name="T32" fmla="*/ 99 w 104"/>
                <a:gd name="T33" fmla="*/ 47 h 49"/>
                <a:gd name="T34" fmla="*/ 102 w 104"/>
                <a:gd name="T35" fmla="*/ 48 h 49"/>
                <a:gd name="T36" fmla="*/ 103 w 104"/>
                <a:gd name="T37" fmla="*/ 46 h 49"/>
                <a:gd name="T38" fmla="*/ 100 w 104"/>
                <a:gd name="T39" fmla="*/ 45 h 49"/>
                <a:gd name="T40" fmla="*/ 95 w 104"/>
                <a:gd name="T41" fmla="*/ 44 h 49"/>
                <a:gd name="T42" fmla="*/ 90 w 104"/>
                <a:gd name="T43" fmla="*/ 43 h 49"/>
                <a:gd name="T44" fmla="*/ 85 w 104"/>
                <a:gd name="T45" fmla="*/ 42 h 49"/>
                <a:gd name="T46" fmla="*/ 79 w 104"/>
                <a:gd name="T47" fmla="*/ 40 h 49"/>
                <a:gd name="T48" fmla="*/ 73 w 104"/>
                <a:gd name="T49" fmla="*/ 39 h 49"/>
                <a:gd name="T50" fmla="*/ 67 w 104"/>
                <a:gd name="T51" fmla="*/ 37 h 49"/>
                <a:gd name="T52" fmla="*/ 60 w 104"/>
                <a:gd name="T53" fmla="*/ 34 h 49"/>
                <a:gd name="T54" fmla="*/ 53 w 104"/>
                <a:gd name="T55" fmla="*/ 31 h 49"/>
                <a:gd name="T56" fmla="*/ 46 w 104"/>
                <a:gd name="T57" fmla="*/ 28 h 49"/>
                <a:gd name="T58" fmla="*/ 39 w 104"/>
                <a:gd name="T59" fmla="*/ 25 h 49"/>
                <a:gd name="T60" fmla="*/ 32 w 104"/>
                <a:gd name="T61" fmla="*/ 21 h 49"/>
                <a:gd name="T62" fmla="*/ 24 w 104"/>
                <a:gd name="T63" fmla="*/ 16 h 49"/>
                <a:gd name="T64" fmla="*/ 16 w 104"/>
                <a:gd name="T65" fmla="*/ 11 h 49"/>
                <a:gd name="T66" fmla="*/ 9 w 104"/>
                <a:gd name="T67" fmla="*/ 6 h 49"/>
                <a:gd name="T68" fmla="*/ 1 w 104"/>
                <a:gd name="T69" fmla="*/ 0 h 49"/>
                <a:gd name="T70" fmla="*/ 0 w 104"/>
                <a:gd name="T71" fmla="*/ 2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04" h="49">
                  <a:moveTo>
                    <a:pt x="0" y="2"/>
                  </a:moveTo>
                  <a:lnTo>
                    <a:pt x="0" y="2"/>
                  </a:lnTo>
                  <a:lnTo>
                    <a:pt x="8" y="8"/>
                  </a:lnTo>
                  <a:lnTo>
                    <a:pt x="15" y="13"/>
                  </a:lnTo>
                  <a:lnTo>
                    <a:pt x="23" y="18"/>
                  </a:lnTo>
                  <a:lnTo>
                    <a:pt x="30" y="22"/>
                  </a:lnTo>
                  <a:lnTo>
                    <a:pt x="38" y="27"/>
                  </a:lnTo>
                  <a:lnTo>
                    <a:pt x="45" y="30"/>
                  </a:lnTo>
                  <a:lnTo>
                    <a:pt x="53" y="33"/>
                  </a:lnTo>
                  <a:lnTo>
                    <a:pt x="60" y="36"/>
                  </a:lnTo>
                  <a:lnTo>
                    <a:pt x="66" y="38"/>
                  </a:lnTo>
                  <a:lnTo>
                    <a:pt x="73" y="40"/>
                  </a:lnTo>
                  <a:lnTo>
                    <a:pt x="79" y="42"/>
                  </a:lnTo>
                  <a:lnTo>
                    <a:pt x="84" y="43"/>
                  </a:lnTo>
                  <a:lnTo>
                    <a:pt x="90" y="45"/>
                  </a:lnTo>
                  <a:lnTo>
                    <a:pt x="94" y="46"/>
                  </a:lnTo>
                  <a:lnTo>
                    <a:pt x="99" y="47"/>
                  </a:lnTo>
                  <a:lnTo>
                    <a:pt x="102" y="48"/>
                  </a:lnTo>
                  <a:lnTo>
                    <a:pt x="103" y="46"/>
                  </a:lnTo>
                  <a:lnTo>
                    <a:pt x="100" y="45"/>
                  </a:lnTo>
                  <a:lnTo>
                    <a:pt x="95" y="44"/>
                  </a:lnTo>
                  <a:lnTo>
                    <a:pt x="90" y="43"/>
                  </a:lnTo>
                  <a:lnTo>
                    <a:pt x="85" y="42"/>
                  </a:lnTo>
                  <a:lnTo>
                    <a:pt x="79" y="40"/>
                  </a:lnTo>
                  <a:lnTo>
                    <a:pt x="73" y="39"/>
                  </a:lnTo>
                  <a:lnTo>
                    <a:pt x="67" y="37"/>
                  </a:lnTo>
                  <a:lnTo>
                    <a:pt x="60" y="34"/>
                  </a:lnTo>
                  <a:lnTo>
                    <a:pt x="53" y="31"/>
                  </a:lnTo>
                  <a:lnTo>
                    <a:pt x="46" y="28"/>
                  </a:lnTo>
                  <a:lnTo>
                    <a:pt x="39" y="25"/>
                  </a:lnTo>
                  <a:lnTo>
                    <a:pt x="32" y="21"/>
                  </a:lnTo>
                  <a:lnTo>
                    <a:pt x="24" y="16"/>
                  </a:lnTo>
                  <a:lnTo>
                    <a:pt x="16" y="11"/>
                  </a:lnTo>
                  <a:lnTo>
                    <a:pt x="9" y="6"/>
                  </a:lnTo>
                  <a:lnTo>
                    <a:pt x="1" y="0"/>
                  </a:lnTo>
                  <a:lnTo>
                    <a:pt x="0" y="2"/>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00" name="Freeform 20">
              <a:extLst>
                <a:ext uri="{FF2B5EF4-FFF2-40B4-BE49-F238E27FC236}">
                  <a16:creationId xmlns:a16="http://schemas.microsoft.com/office/drawing/2014/main" id="{E5FA7F73-15AE-34D1-DCA9-EA1FD42A4CE0}"/>
                </a:ext>
              </a:extLst>
            </p:cNvPr>
            <p:cNvSpPr>
              <a:spLocks/>
            </p:cNvSpPr>
            <p:nvPr/>
          </p:nvSpPr>
          <p:spPr bwMode="auto">
            <a:xfrm>
              <a:off x="3448" y="2446"/>
              <a:ext cx="28" cy="119"/>
            </a:xfrm>
            <a:custGeom>
              <a:avLst/>
              <a:gdLst>
                <a:gd name="T0" fmla="*/ 3 w 28"/>
                <a:gd name="T1" fmla="*/ 0 h 119"/>
                <a:gd name="T2" fmla="*/ 3 w 28"/>
                <a:gd name="T3" fmla="*/ 1 h 119"/>
                <a:gd name="T4" fmla="*/ 2 w 28"/>
                <a:gd name="T5" fmla="*/ 4 h 119"/>
                <a:gd name="T6" fmla="*/ 2 w 28"/>
                <a:gd name="T7" fmla="*/ 8 h 119"/>
                <a:gd name="T8" fmla="*/ 1 w 28"/>
                <a:gd name="T9" fmla="*/ 14 h 119"/>
                <a:gd name="T10" fmla="*/ 1 w 28"/>
                <a:gd name="T11" fmla="*/ 21 h 119"/>
                <a:gd name="T12" fmla="*/ 0 w 28"/>
                <a:gd name="T13" fmla="*/ 28 h 119"/>
                <a:gd name="T14" fmla="*/ 0 w 28"/>
                <a:gd name="T15" fmla="*/ 37 h 119"/>
                <a:gd name="T16" fmla="*/ 1 w 28"/>
                <a:gd name="T17" fmla="*/ 46 h 119"/>
                <a:gd name="T18" fmla="*/ 2 w 28"/>
                <a:gd name="T19" fmla="*/ 55 h 119"/>
                <a:gd name="T20" fmla="*/ 3 w 28"/>
                <a:gd name="T21" fmla="*/ 65 h 119"/>
                <a:gd name="T22" fmla="*/ 5 w 28"/>
                <a:gd name="T23" fmla="*/ 75 h 119"/>
                <a:gd name="T24" fmla="*/ 7 w 28"/>
                <a:gd name="T25" fmla="*/ 84 h 119"/>
                <a:gd name="T26" fmla="*/ 10 w 28"/>
                <a:gd name="T27" fmla="*/ 94 h 119"/>
                <a:gd name="T28" fmla="*/ 15 w 28"/>
                <a:gd name="T29" fmla="*/ 102 h 119"/>
                <a:gd name="T30" fmla="*/ 20 w 28"/>
                <a:gd name="T31" fmla="*/ 111 h 119"/>
                <a:gd name="T32" fmla="*/ 26 w 28"/>
                <a:gd name="T33" fmla="*/ 118 h 119"/>
                <a:gd name="T34" fmla="*/ 27 w 28"/>
                <a:gd name="T35" fmla="*/ 116 h 119"/>
                <a:gd name="T36" fmla="*/ 22 w 28"/>
                <a:gd name="T37" fmla="*/ 110 h 119"/>
                <a:gd name="T38" fmla="*/ 16 w 28"/>
                <a:gd name="T39" fmla="*/ 101 h 119"/>
                <a:gd name="T40" fmla="*/ 12 w 28"/>
                <a:gd name="T41" fmla="*/ 93 h 119"/>
                <a:gd name="T42" fmla="*/ 9 w 28"/>
                <a:gd name="T43" fmla="*/ 83 h 119"/>
                <a:gd name="T44" fmla="*/ 6 w 28"/>
                <a:gd name="T45" fmla="*/ 74 h 119"/>
                <a:gd name="T46" fmla="*/ 5 w 28"/>
                <a:gd name="T47" fmla="*/ 65 h 119"/>
                <a:gd name="T48" fmla="*/ 3 w 28"/>
                <a:gd name="T49" fmla="*/ 55 h 119"/>
                <a:gd name="T50" fmla="*/ 3 w 28"/>
                <a:gd name="T51" fmla="*/ 46 h 119"/>
                <a:gd name="T52" fmla="*/ 3 w 28"/>
                <a:gd name="T53" fmla="*/ 37 h 119"/>
                <a:gd name="T54" fmla="*/ 3 w 28"/>
                <a:gd name="T55" fmla="*/ 28 h 119"/>
                <a:gd name="T56" fmla="*/ 3 w 28"/>
                <a:gd name="T57" fmla="*/ 21 h 119"/>
                <a:gd name="T58" fmla="*/ 3 w 28"/>
                <a:gd name="T59" fmla="*/ 14 h 119"/>
                <a:gd name="T60" fmla="*/ 4 w 28"/>
                <a:gd name="T61" fmla="*/ 8 h 119"/>
                <a:gd name="T62" fmla="*/ 4 w 28"/>
                <a:gd name="T63" fmla="*/ 4 h 119"/>
                <a:gd name="T64" fmla="*/ 5 w 28"/>
                <a:gd name="T65" fmla="*/ 2 h 119"/>
                <a:gd name="T66" fmla="*/ 5 w 28"/>
                <a:gd name="T67" fmla="*/ 1 h 119"/>
                <a:gd name="T68" fmla="*/ 3 w 28"/>
                <a:gd name="T69" fmla="*/ 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8" h="119">
                  <a:moveTo>
                    <a:pt x="3" y="0"/>
                  </a:moveTo>
                  <a:lnTo>
                    <a:pt x="3" y="1"/>
                  </a:lnTo>
                  <a:lnTo>
                    <a:pt x="2" y="4"/>
                  </a:lnTo>
                  <a:lnTo>
                    <a:pt x="2" y="8"/>
                  </a:lnTo>
                  <a:lnTo>
                    <a:pt x="1" y="14"/>
                  </a:lnTo>
                  <a:lnTo>
                    <a:pt x="1" y="21"/>
                  </a:lnTo>
                  <a:lnTo>
                    <a:pt x="0" y="28"/>
                  </a:lnTo>
                  <a:lnTo>
                    <a:pt x="0" y="37"/>
                  </a:lnTo>
                  <a:lnTo>
                    <a:pt x="1" y="46"/>
                  </a:lnTo>
                  <a:lnTo>
                    <a:pt x="2" y="55"/>
                  </a:lnTo>
                  <a:lnTo>
                    <a:pt x="3" y="65"/>
                  </a:lnTo>
                  <a:lnTo>
                    <a:pt x="5" y="75"/>
                  </a:lnTo>
                  <a:lnTo>
                    <a:pt x="7" y="84"/>
                  </a:lnTo>
                  <a:lnTo>
                    <a:pt x="10" y="94"/>
                  </a:lnTo>
                  <a:lnTo>
                    <a:pt x="15" y="102"/>
                  </a:lnTo>
                  <a:lnTo>
                    <a:pt x="20" y="111"/>
                  </a:lnTo>
                  <a:lnTo>
                    <a:pt x="26" y="118"/>
                  </a:lnTo>
                  <a:lnTo>
                    <a:pt x="27" y="116"/>
                  </a:lnTo>
                  <a:lnTo>
                    <a:pt x="22" y="110"/>
                  </a:lnTo>
                  <a:lnTo>
                    <a:pt x="16" y="101"/>
                  </a:lnTo>
                  <a:lnTo>
                    <a:pt x="12" y="93"/>
                  </a:lnTo>
                  <a:lnTo>
                    <a:pt x="9" y="83"/>
                  </a:lnTo>
                  <a:lnTo>
                    <a:pt x="6" y="74"/>
                  </a:lnTo>
                  <a:lnTo>
                    <a:pt x="5" y="65"/>
                  </a:lnTo>
                  <a:lnTo>
                    <a:pt x="3" y="55"/>
                  </a:lnTo>
                  <a:lnTo>
                    <a:pt x="3" y="46"/>
                  </a:lnTo>
                  <a:lnTo>
                    <a:pt x="3" y="37"/>
                  </a:lnTo>
                  <a:lnTo>
                    <a:pt x="3" y="28"/>
                  </a:lnTo>
                  <a:lnTo>
                    <a:pt x="3" y="21"/>
                  </a:lnTo>
                  <a:lnTo>
                    <a:pt x="3" y="14"/>
                  </a:lnTo>
                  <a:lnTo>
                    <a:pt x="4" y="8"/>
                  </a:lnTo>
                  <a:lnTo>
                    <a:pt x="4" y="4"/>
                  </a:lnTo>
                  <a:lnTo>
                    <a:pt x="5" y="2"/>
                  </a:lnTo>
                  <a:lnTo>
                    <a:pt x="5" y="1"/>
                  </a:lnTo>
                  <a:lnTo>
                    <a:pt x="3"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01" name="Freeform 21">
              <a:extLst>
                <a:ext uri="{FF2B5EF4-FFF2-40B4-BE49-F238E27FC236}">
                  <a16:creationId xmlns:a16="http://schemas.microsoft.com/office/drawing/2014/main" id="{0CF7AB19-EC5C-A4DF-6815-37F4AF6B2871}"/>
                </a:ext>
              </a:extLst>
            </p:cNvPr>
            <p:cNvSpPr>
              <a:spLocks/>
            </p:cNvSpPr>
            <p:nvPr/>
          </p:nvSpPr>
          <p:spPr bwMode="auto">
            <a:xfrm>
              <a:off x="3452" y="2257"/>
              <a:ext cx="1633" cy="376"/>
            </a:xfrm>
            <a:custGeom>
              <a:avLst/>
              <a:gdLst>
                <a:gd name="T0" fmla="*/ 899 w 1633"/>
                <a:gd name="T1" fmla="*/ 374 h 376"/>
                <a:gd name="T2" fmla="*/ 1020 w 1633"/>
                <a:gd name="T3" fmla="*/ 369 h 376"/>
                <a:gd name="T4" fmla="*/ 1134 w 1633"/>
                <a:gd name="T5" fmla="*/ 360 h 376"/>
                <a:gd name="T6" fmla="*/ 1239 w 1633"/>
                <a:gd name="T7" fmla="*/ 348 h 376"/>
                <a:gd name="T8" fmla="*/ 1335 w 1633"/>
                <a:gd name="T9" fmla="*/ 332 h 376"/>
                <a:gd name="T10" fmla="*/ 1420 w 1633"/>
                <a:gd name="T11" fmla="*/ 313 h 376"/>
                <a:gd name="T12" fmla="*/ 1493 w 1633"/>
                <a:gd name="T13" fmla="*/ 292 h 376"/>
                <a:gd name="T14" fmla="*/ 1552 w 1633"/>
                <a:gd name="T15" fmla="*/ 269 h 376"/>
                <a:gd name="T16" fmla="*/ 1595 w 1633"/>
                <a:gd name="T17" fmla="*/ 244 h 376"/>
                <a:gd name="T18" fmla="*/ 1622 w 1633"/>
                <a:gd name="T19" fmla="*/ 216 h 376"/>
                <a:gd name="T20" fmla="*/ 1632 w 1633"/>
                <a:gd name="T21" fmla="*/ 188 h 376"/>
                <a:gd name="T22" fmla="*/ 1622 w 1633"/>
                <a:gd name="T23" fmla="*/ 159 h 376"/>
                <a:gd name="T24" fmla="*/ 1595 w 1633"/>
                <a:gd name="T25" fmla="*/ 132 h 376"/>
                <a:gd name="T26" fmla="*/ 1552 w 1633"/>
                <a:gd name="T27" fmla="*/ 106 h 376"/>
                <a:gd name="T28" fmla="*/ 1493 w 1633"/>
                <a:gd name="T29" fmla="*/ 83 h 376"/>
                <a:gd name="T30" fmla="*/ 1420 w 1633"/>
                <a:gd name="T31" fmla="*/ 61 h 376"/>
                <a:gd name="T32" fmla="*/ 1335 w 1633"/>
                <a:gd name="T33" fmla="*/ 42 h 376"/>
                <a:gd name="T34" fmla="*/ 1239 w 1633"/>
                <a:gd name="T35" fmla="*/ 27 h 376"/>
                <a:gd name="T36" fmla="*/ 1134 w 1633"/>
                <a:gd name="T37" fmla="*/ 15 h 376"/>
                <a:gd name="T38" fmla="*/ 1020 w 1633"/>
                <a:gd name="T39" fmla="*/ 6 h 376"/>
                <a:gd name="T40" fmla="*/ 899 w 1633"/>
                <a:gd name="T41" fmla="*/ 1 h 376"/>
                <a:gd name="T42" fmla="*/ 774 w 1633"/>
                <a:gd name="T43" fmla="*/ 0 h 376"/>
                <a:gd name="T44" fmla="*/ 651 w 1633"/>
                <a:gd name="T45" fmla="*/ 4 h 376"/>
                <a:gd name="T46" fmla="*/ 535 w 1633"/>
                <a:gd name="T47" fmla="*/ 11 h 376"/>
                <a:gd name="T48" fmla="*/ 427 w 1633"/>
                <a:gd name="T49" fmla="*/ 23 h 376"/>
                <a:gd name="T50" fmla="*/ 328 w 1633"/>
                <a:gd name="T51" fmla="*/ 37 h 376"/>
                <a:gd name="T52" fmla="*/ 239 w 1633"/>
                <a:gd name="T53" fmla="*/ 55 h 376"/>
                <a:gd name="T54" fmla="*/ 162 w 1633"/>
                <a:gd name="T55" fmla="*/ 75 h 376"/>
                <a:gd name="T56" fmla="*/ 98 w 1633"/>
                <a:gd name="T57" fmla="*/ 98 h 376"/>
                <a:gd name="T58" fmla="*/ 49 w 1633"/>
                <a:gd name="T59" fmla="*/ 123 h 376"/>
                <a:gd name="T60" fmla="*/ 17 w 1633"/>
                <a:gd name="T61" fmla="*/ 150 h 376"/>
                <a:gd name="T62" fmla="*/ 1 w 1633"/>
                <a:gd name="T63" fmla="*/ 178 h 376"/>
                <a:gd name="T64" fmla="*/ 4 w 1633"/>
                <a:gd name="T65" fmla="*/ 207 h 376"/>
                <a:gd name="T66" fmla="*/ 26 w 1633"/>
                <a:gd name="T67" fmla="*/ 234 h 376"/>
                <a:gd name="T68" fmla="*/ 64 w 1633"/>
                <a:gd name="T69" fmla="*/ 260 h 376"/>
                <a:gd name="T70" fmla="*/ 118 w 1633"/>
                <a:gd name="T71" fmla="*/ 285 h 376"/>
                <a:gd name="T72" fmla="*/ 186 w 1633"/>
                <a:gd name="T73" fmla="*/ 306 h 376"/>
                <a:gd name="T74" fmla="*/ 267 w 1633"/>
                <a:gd name="T75" fmla="*/ 326 h 376"/>
                <a:gd name="T76" fmla="*/ 359 w 1633"/>
                <a:gd name="T77" fmla="*/ 343 h 376"/>
                <a:gd name="T78" fmla="*/ 462 w 1633"/>
                <a:gd name="T79" fmla="*/ 356 h 376"/>
                <a:gd name="T80" fmla="*/ 573 w 1633"/>
                <a:gd name="T81" fmla="*/ 367 h 376"/>
                <a:gd name="T82" fmla="*/ 691 w 1633"/>
                <a:gd name="T83" fmla="*/ 373 h 376"/>
                <a:gd name="T84" fmla="*/ 816 w 1633"/>
                <a:gd name="T85" fmla="*/ 375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33" h="376">
                  <a:moveTo>
                    <a:pt x="816" y="375"/>
                  </a:moveTo>
                  <a:lnTo>
                    <a:pt x="858" y="374"/>
                  </a:lnTo>
                  <a:lnTo>
                    <a:pt x="899" y="374"/>
                  </a:lnTo>
                  <a:lnTo>
                    <a:pt x="940" y="373"/>
                  </a:lnTo>
                  <a:lnTo>
                    <a:pt x="981" y="371"/>
                  </a:lnTo>
                  <a:lnTo>
                    <a:pt x="1020" y="369"/>
                  </a:lnTo>
                  <a:lnTo>
                    <a:pt x="1059" y="367"/>
                  </a:lnTo>
                  <a:lnTo>
                    <a:pt x="1097" y="363"/>
                  </a:lnTo>
                  <a:lnTo>
                    <a:pt x="1134" y="360"/>
                  </a:lnTo>
                  <a:lnTo>
                    <a:pt x="1170" y="356"/>
                  </a:lnTo>
                  <a:lnTo>
                    <a:pt x="1205" y="352"/>
                  </a:lnTo>
                  <a:lnTo>
                    <a:pt x="1239" y="348"/>
                  </a:lnTo>
                  <a:lnTo>
                    <a:pt x="1273" y="343"/>
                  </a:lnTo>
                  <a:lnTo>
                    <a:pt x="1304" y="338"/>
                  </a:lnTo>
                  <a:lnTo>
                    <a:pt x="1335" y="332"/>
                  </a:lnTo>
                  <a:lnTo>
                    <a:pt x="1365" y="326"/>
                  </a:lnTo>
                  <a:lnTo>
                    <a:pt x="1393" y="320"/>
                  </a:lnTo>
                  <a:lnTo>
                    <a:pt x="1420" y="313"/>
                  </a:lnTo>
                  <a:lnTo>
                    <a:pt x="1446" y="306"/>
                  </a:lnTo>
                  <a:lnTo>
                    <a:pt x="1470" y="300"/>
                  </a:lnTo>
                  <a:lnTo>
                    <a:pt x="1493" y="292"/>
                  </a:lnTo>
                  <a:lnTo>
                    <a:pt x="1514" y="285"/>
                  </a:lnTo>
                  <a:lnTo>
                    <a:pt x="1534" y="277"/>
                  </a:lnTo>
                  <a:lnTo>
                    <a:pt x="1552" y="269"/>
                  </a:lnTo>
                  <a:lnTo>
                    <a:pt x="1568" y="260"/>
                  </a:lnTo>
                  <a:lnTo>
                    <a:pt x="1583" y="252"/>
                  </a:lnTo>
                  <a:lnTo>
                    <a:pt x="1595" y="244"/>
                  </a:lnTo>
                  <a:lnTo>
                    <a:pt x="1606" y="234"/>
                  </a:lnTo>
                  <a:lnTo>
                    <a:pt x="1615" y="225"/>
                  </a:lnTo>
                  <a:lnTo>
                    <a:pt x="1622" y="216"/>
                  </a:lnTo>
                  <a:lnTo>
                    <a:pt x="1628" y="207"/>
                  </a:lnTo>
                  <a:lnTo>
                    <a:pt x="1631" y="197"/>
                  </a:lnTo>
                  <a:lnTo>
                    <a:pt x="1632" y="188"/>
                  </a:lnTo>
                  <a:lnTo>
                    <a:pt x="1631" y="178"/>
                  </a:lnTo>
                  <a:lnTo>
                    <a:pt x="1628" y="168"/>
                  </a:lnTo>
                  <a:lnTo>
                    <a:pt x="1622" y="159"/>
                  </a:lnTo>
                  <a:lnTo>
                    <a:pt x="1615" y="150"/>
                  </a:lnTo>
                  <a:lnTo>
                    <a:pt x="1606" y="140"/>
                  </a:lnTo>
                  <a:lnTo>
                    <a:pt x="1595" y="132"/>
                  </a:lnTo>
                  <a:lnTo>
                    <a:pt x="1583" y="123"/>
                  </a:lnTo>
                  <a:lnTo>
                    <a:pt x="1568" y="114"/>
                  </a:lnTo>
                  <a:lnTo>
                    <a:pt x="1552" y="106"/>
                  </a:lnTo>
                  <a:lnTo>
                    <a:pt x="1534" y="98"/>
                  </a:lnTo>
                  <a:lnTo>
                    <a:pt x="1514" y="90"/>
                  </a:lnTo>
                  <a:lnTo>
                    <a:pt x="1493" y="83"/>
                  </a:lnTo>
                  <a:lnTo>
                    <a:pt x="1470" y="75"/>
                  </a:lnTo>
                  <a:lnTo>
                    <a:pt x="1446" y="68"/>
                  </a:lnTo>
                  <a:lnTo>
                    <a:pt x="1420" y="61"/>
                  </a:lnTo>
                  <a:lnTo>
                    <a:pt x="1393" y="55"/>
                  </a:lnTo>
                  <a:lnTo>
                    <a:pt x="1365" y="49"/>
                  </a:lnTo>
                  <a:lnTo>
                    <a:pt x="1335" y="42"/>
                  </a:lnTo>
                  <a:lnTo>
                    <a:pt x="1304" y="37"/>
                  </a:lnTo>
                  <a:lnTo>
                    <a:pt x="1273" y="32"/>
                  </a:lnTo>
                  <a:lnTo>
                    <a:pt x="1239" y="27"/>
                  </a:lnTo>
                  <a:lnTo>
                    <a:pt x="1205" y="23"/>
                  </a:lnTo>
                  <a:lnTo>
                    <a:pt x="1170" y="19"/>
                  </a:lnTo>
                  <a:lnTo>
                    <a:pt x="1134" y="15"/>
                  </a:lnTo>
                  <a:lnTo>
                    <a:pt x="1097" y="11"/>
                  </a:lnTo>
                  <a:lnTo>
                    <a:pt x="1059" y="8"/>
                  </a:lnTo>
                  <a:lnTo>
                    <a:pt x="1020" y="6"/>
                  </a:lnTo>
                  <a:lnTo>
                    <a:pt x="981" y="4"/>
                  </a:lnTo>
                  <a:lnTo>
                    <a:pt x="940" y="2"/>
                  </a:lnTo>
                  <a:lnTo>
                    <a:pt x="899" y="1"/>
                  </a:lnTo>
                  <a:lnTo>
                    <a:pt x="858" y="0"/>
                  </a:lnTo>
                  <a:lnTo>
                    <a:pt x="816" y="0"/>
                  </a:lnTo>
                  <a:lnTo>
                    <a:pt x="774" y="0"/>
                  </a:lnTo>
                  <a:lnTo>
                    <a:pt x="733" y="1"/>
                  </a:lnTo>
                  <a:lnTo>
                    <a:pt x="691" y="2"/>
                  </a:lnTo>
                  <a:lnTo>
                    <a:pt x="651" y="4"/>
                  </a:lnTo>
                  <a:lnTo>
                    <a:pt x="612" y="6"/>
                  </a:lnTo>
                  <a:lnTo>
                    <a:pt x="573" y="8"/>
                  </a:lnTo>
                  <a:lnTo>
                    <a:pt x="535" y="11"/>
                  </a:lnTo>
                  <a:lnTo>
                    <a:pt x="498" y="15"/>
                  </a:lnTo>
                  <a:lnTo>
                    <a:pt x="462" y="19"/>
                  </a:lnTo>
                  <a:lnTo>
                    <a:pt x="427" y="23"/>
                  </a:lnTo>
                  <a:lnTo>
                    <a:pt x="393" y="27"/>
                  </a:lnTo>
                  <a:lnTo>
                    <a:pt x="359" y="32"/>
                  </a:lnTo>
                  <a:lnTo>
                    <a:pt x="328" y="37"/>
                  </a:lnTo>
                  <a:lnTo>
                    <a:pt x="297" y="42"/>
                  </a:lnTo>
                  <a:lnTo>
                    <a:pt x="267" y="49"/>
                  </a:lnTo>
                  <a:lnTo>
                    <a:pt x="239" y="55"/>
                  </a:lnTo>
                  <a:lnTo>
                    <a:pt x="212" y="61"/>
                  </a:lnTo>
                  <a:lnTo>
                    <a:pt x="186" y="68"/>
                  </a:lnTo>
                  <a:lnTo>
                    <a:pt x="162" y="75"/>
                  </a:lnTo>
                  <a:lnTo>
                    <a:pt x="139" y="83"/>
                  </a:lnTo>
                  <a:lnTo>
                    <a:pt x="118" y="90"/>
                  </a:lnTo>
                  <a:lnTo>
                    <a:pt x="98" y="98"/>
                  </a:lnTo>
                  <a:lnTo>
                    <a:pt x="80" y="106"/>
                  </a:lnTo>
                  <a:lnTo>
                    <a:pt x="64" y="114"/>
                  </a:lnTo>
                  <a:lnTo>
                    <a:pt x="49" y="123"/>
                  </a:lnTo>
                  <a:lnTo>
                    <a:pt x="37" y="132"/>
                  </a:lnTo>
                  <a:lnTo>
                    <a:pt x="26" y="140"/>
                  </a:lnTo>
                  <a:lnTo>
                    <a:pt x="17" y="150"/>
                  </a:lnTo>
                  <a:lnTo>
                    <a:pt x="10" y="159"/>
                  </a:lnTo>
                  <a:lnTo>
                    <a:pt x="4" y="168"/>
                  </a:lnTo>
                  <a:lnTo>
                    <a:pt x="1" y="178"/>
                  </a:lnTo>
                  <a:lnTo>
                    <a:pt x="0" y="188"/>
                  </a:lnTo>
                  <a:lnTo>
                    <a:pt x="1" y="197"/>
                  </a:lnTo>
                  <a:lnTo>
                    <a:pt x="4" y="207"/>
                  </a:lnTo>
                  <a:lnTo>
                    <a:pt x="10" y="216"/>
                  </a:lnTo>
                  <a:lnTo>
                    <a:pt x="17" y="225"/>
                  </a:lnTo>
                  <a:lnTo>
                    <a:pt x="26" y="234"/>
                  </a:lnTo>
                  <a:lnTo>
                    <a:pt x="37" y="244"/>
                  </a:lnTo>
                  <a:lnTo>
                    <a:pt x="49" y="252"/>
                  </a:lnTo>
                  <a:lnTo>
                    <a:pt x="64" y="260"/>
                  </a:lnTo>
                  <a:lnTo>
                    <a:pt x="80" y="269"/>
                  </a:lnTo>
                  <a:lnTo>
                    <a:pt x="98" y="277"/>
                  </a:lnTo>
                  <a:lnTo>
                    <a:pt x="118" y="285"/>
                  </a:lnTo>
                  <a:lnTo>
                    <a:pt x="139" y="292"/>
                  </a:lnTo>
                  <a:lnTo>
                    <a:pt x="162" y="300"/>
                  </a:lnTo>
                  <a:lnTo>
                    <a:pt x="186" y="306"/>
                  </a:lnTo>
                  <a:lnTo>
                    <a:pt x="212" y="313"/>
                  </a:lnTo>
                  <a:lnTo>
                    <a:pt x="239" y="320"/>
                  </a:lnTo>
                  <a:lnTo>
                    <a:pt x="267" y="326"/>
                  </a:lnTo>
                  <a:lnTo>
                    <a:pt x="297" y="332"/>
                  </a:lnTo>
                  <a:lnTo>
                    <a:pt x="328" y="338"/>
                  </a:lnTo>
                  <a:lnTo>
                    <a:pt x="359" y="343"/>
                  </a:lnTo>
                  <a:lnTo>
                    <a:pt x="393" y="348"/>
                  </a:lnTo>
                  <a:lnTo>
                    <a:pt x="427" y="352"/>
                  </a:lnTo>
                  <a:lnTo>
                    <a:pt x="462" y="356"/>
                  </a:lnTo>
                  <a:lnTo>
                    <a:pt x="498" y="360"/>
                  </a:lnTo>
                  <a:lnTo>
                    <a:pt x="535" y="363"/>
                  </a:lnTo>
                  <a:lnTo>
                    <a:pt x="573" y="367"/>
                  </a:lnTo>
                  <a:lnTo>
                    <a:pt x="612" y="369"/>
                  </a:lnTo>
                  <a:lnTo>
                    <a:pt x="651" y="371"/>
                  </a:lnTo>
                  <a:lnTo>
                    <a:pt x="691" y="373"/>
                  </a:lnTo>
                  <a:lnTo>
                    <a:pt x="733" y="374"/>
                  </a:lnTo>
                  <a:lnTo>
                    <a:pt x="774" y="374"/>
                  </a:lnTo>
                  <a:lnTo>
                    <a:pt x="816" y="375"/>
                  </a:lnTo>
                </a:path>
              </a:pathLst>
            </a:custGeom>
            <a:solidFill>
              <a:srgbClr val="999999"/>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02" name="Freeform 22">
              <a:extLst>
                <a:ext uri="{FF2B5EF4-FFF2-40B4-BE49-F238E27FC236}">
                  <a16:creationId xmlns:a16="http://schemas.microsoft.com/office/drawing/2014/main" id="{68EB9197-9266-DBC9-6D82-DBF6DACF1D99}"/>
                </a:ext>
              </a:extLst>
            </p:cNvPr>
            <p:cNvSpPr>
              <a:spLocks/>
            </p:cNvSpPr>
            <p:nvPr/>
          </p:nvSpPr>
          <p:spPr bwMode="auto">
            <a:xfrm>
              <a:off x="4270" y="2447"/>
              <a:ext cx="816" cy="186"/>
            </a:xfrm>
            <a:custGeom>
              <a:avLst/>
              <a:gdLst>
                <a:gd name="T0" fmla="*/ 813 w 816"/>
                <a:gd name="T1" fmla="*/ 0 h 186"/>
                <a:gd name="T2" fmla="*/ 809 w 816"/>
                <a:gd name="T3" fmla="*/ 18 h 186"/>
                <a:gd name="T4" fmla="*/ 797 w 816"/>
                <a:gd name="T5" fmla="*/ 37 h 186"/>
                <a:gd name="T6" fmla="*/ 777 w 816"/>
                <a:gd name="T7" fmla="*/ 54 h 186"/>
                <a:gd name="T8" fmla="*/ 749 w 816"/>
                <a:gd name="T9" fmla="*/ 71 h 186"/>
                <a:gd name="T10" fmla="*/ 715 w 816"/>
                <a:gd name="T11" fmla="*/ 87 h 186"/>
                <a:gd name="T12" fmla="*/ 675 w 816"/>
                <a:gd name="T13" fmla="*/ 102 h 186"/>
                <a:gd name="T14" fmla="*/ 628 w 816"/>
                <a:gd name="T15" fmla="*/ 116 h 186"/>
                <a:gd name="T16" fmla="*/ 575 w 816"/>
                <a:gd name="T17" fmla="*/ 129 h 186"/>
                <a:gd name="T18" fmla="*/ 517 w 816"/>
                <a:gd name="T19" fmla="*/ 141 h 186"/>
                <a:gd name="T20" fmla="*/ 455 w 816"/>
                <a:gd name="T21" fmla="*/ 152 h 186"/>
                <a:gd name="T22" fmla="*/ 388 w 816"/>
                <a:gd name="T23" fmla="*/ 161 h 186"/>
                <a:gd name="T24" fmla="*/ 317 w 816"/>
                <a:gd name="T25" fmla="*/ 169 h 186"/>
                <a:gd name="T26" fmla="*/ 242 w 816"/>
                <a:gd name="T27" fmla="*/ 175 h 186"/>
                <a:gd name="T28" fmla="*/ 164 w 816"/>
                <a:gd name="T29" fmla="*/ 179 h 186"/>
                <a:gd name="T30" fmla="*/ 83 w 816"/>
                <a:gd name="T31" fmla="*/ 182 h 186"/>
                <a:gd name="T32" fmla="*/ 0 w 816"/>
                <a:gd name="T33" fmla="*/ 183 h 186"/>
                <a:gd name="T34" fmla="*/ 42 w 816"/>
                <a:gd name="T35" fmla="*/ 185 h 186"/>
                <a:gd name="T36" fmla="*/ 124 w 816"/>
                <a:gd name="T37" fmla="*/ 183 h 186"/>
                <a:gd name="T38" fmla="*/ 203 w 816"/>
                <a:gd name="T39" fmla="*/ 179 h 186"/>
                <a:gd name="T40" fmla="*/ 280 w 816"/>
                <a:gd name="T41" fmla="*/ 174 h 186"/>
                <a:gd name="T42" fmla="*/ 353 w 816"/>
                <a:gd name="T43" fmla="*/ 167 h 186"/>
                <a:gd name="T44" fmla="*/ 422 w 816"/>
                <a:gd name="T45" fmla="*/ 159 h 186"/>
                <a:gd name="T46" fmla="*/ 487 w 816"/>
                <a:gd name="T47" fmla="*/ 149 h 186"/>
                <a:gd name="T48" fmla="*/ 548 w 816"/>
                <a:gd name="T49" fmla="*/ 138 h 186"/>
                <a:gd name="T50" fmla="*/ 603 w 816"/>
                <a:gd name="T51" fmla="*/ 125 h 186"/>
                <a:gd name="T52" fmla="*/ 653 w 816"/>
                <a:gd name="T53" fmla="*/ 111 h 186"/>
                <a:gd name="T54" fmla="*/ 696 w 816"/>
                <a:gd name="T55" fmla="*/ 96 h 186"/>
                <a:gd name="T56" fmla="*/ 735 w 816"/>
                <a:gd name="T57" fmla="*/ 81 h 186"/>
                <a:gd name="T58" fmla="*/ 765 w 816"/>
                <a:gd name="T59" fmla="*/ 64 h 186"/>
                <a:gd name="T60" fmla="*/ 789 w 816"/>
                <a:gd name="T61" fmla="*/ 47 h 186"/>
                <a:gd name="T62" fmla="*/ 805 w 816"/>
                <a:gd name="T63" fmla="*/ 28 h 186"/>
                <a:gd name="T64" fmla="*/ 814 w 816"/>
                <a:gd name="T65" fmla="*/ 10 h 186"/>
                <a:gd name="T66" fmla="*/ 813 w 816"/>
                <a:gd name="T67" fmla="*/ 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16" h="186">
                  <a:moveTo>
                    <a:pt x="813" y="0"/>
                  </a:moveTo>
                  <a:lnTo>
                    <a:pt x="813" y="0"/>
                  </a:lnTo>
                  <a:lnTo>
                    <a:pt x="812" y="9"/>
                  </a:lnTo>
                  <a:lnTo>
                    <a:pt x="809" y="18"/>
                  </a:lnTo>
                  <a:lnTo>
                    <a:pt x="804" y="27"/>
                  </a:lnTo>
                  <a:lnTo>
                    <a:pt x="797" y="37"/>
                  </a:lnTo>
                  <a:lnTo>
                    <a:pt x="788" y="45"/>
                  </a:lnTo>
                  <a:lnTo>
                    <a:pt x="777" y="54"/>
                  </a:lnTo>
                  <a:lnTo>
                    <a:pt x="764" y="62"/>
                  </a:lnTo>
                  <a:lnTo>
                    <a:pt x="749" y="71"/>
                  </a:lnTo>
                  <a:lnTo>
                    <a:pt x="733" y="79"/>
                  </a:lnTo>
                  <a:lnTo>
                    <a:pt x="715" y="87"/>
                  </a:lnTo>
                  <a:lnTo>
                    <a:pt x="696" y="95"/>
                  </a:lnTo>
                  <a:lnTo>
                    <a:pt x="675" y="102"/>
                  </a:lnTo>
                  <a:lnTo>
                    <a:pt x="652" y="109"/>
                  </a:lnTo>
                  <a:lnTo>
                    <a:pt x="628" y="116"/>
                  </a:lnTo>
                  <a:lnTo>
                    <a:pt x="602" y="123"/>
                  </a:lnTo>
                  <a:lnTo>
                    <a:pt x="575" y="129"/>
                  </a:lnTo>
                  <a:lnTo>
                    <a:pt x="547" y="135"/>
                  </a:lnTo>
                  <a:lnTo>
                    <a:pt x="517" y="141"/>
                  </a:lnTo>
                  <a:lnTo>
                    <a:pt x="487" y="147"/>
                  </a:lnTo>
                  <a:lnTo>
                    <a:pt x="455" y="152"/>
                  </a:lnTo>
                  <a:lnTo>
                    <a:pt x="422" y="157"/>
                  </a:lnTo>
                  <a:lnTo>
                    <a:pt x="388" y="161"/>
                  </a:lnTo>
                  <a:lnTo>
                    <a:pt x="353" y="165"/>
                  </a:lnTo>
                  <a:lnTo>
                    <a:pt x="317" y="169"/>
                  </a:lnTo>
                  <a:lnTo>
                    <a:pt x="280" y="172"/>
                  </a:lnTo>
                  <a:lnTo>
                    <a:pt x="242" y="175"/>
                  </a:lnTo>
                  <a:lnTo>
                    <a:pt x="203" y="178"/>
                  </a:lnTo>
                  <a:lnTo>
                    <a:pt x="164" y="179"/>
                  </a:lnTo>
                  <a:lnTo>
                    <a:pt x="124" y="181"/>
                  </a:lnTo>
                  <a:lnTo>
                    <a:pt x="83" y="182"/>
                  </a:lnTo>
                  <a:lnTo>
                    <a:pt x="42" y="183"/>
                  </a:lnTo>
                  <a:lnTo>
                    <a:pt x="0" y="183"/>
                  </a:lnTo>
                  <a:lnTo>
                    <a:pt x="0" y="185"/>
                  </a:lnTo>
                  <a:lnTo>
                    <a:pt x="42" y="185"/>
                  </a:lnTo>
                  <a:lnTo>
                    <a:pt x="83" y="184"/>
                  </a:lnTo>
                  <a:lnTo>
                    <a:pt x="124" y="183"/>
                  </a:lnTo>
                  <a:lnTo>
                    <a:pt x="164" y="181"/>
                  </a:lnTo>
                  <a:lnTo>
                    <a:pt x="203" y="179"/>
                  </a:lnTo>
                  <a:lnTo>
                    <a:pt x="242" y="177"/>
                  </a:lnTo>
                  <a:lnTo>
                    <a:pt x="280" y="174"/>
                  </a:lnTo>
                  <a:lnTo>
                    <a:pt x="317" y="171"/>
                  </a:lnTo>
                  <a:lnTo>
                    <a:pt x="353" y="167"/>
                  </a:lnTo>
                  <a:lnTo>
                    <a:pt x="388" y="163"/>
                  </a:lnTo>
                  <a:lnTo>
                    <a:pt x="422" y="159"/>
                  </a:lnTo>
                  <a:lnTo>
                    <a:pt x="455" y="154"/>
                  </a:lnTo>
                  <a:lnTo>
                    <a:pt x="487" y="149"/>
                  </a:lnTo>
                  <a:lnTo>
                    <a:pt x="518" y="143"/>
                  </a:lnTo>
                  <a:lnTo>
                    <a:pt x="548" y="138"/>
                  </a:lnTo>
                  <a:lnTo>
                    <a:pt x="576" y="132"/>
                  </a:lnTo>
                  <a:lnTo>
                    <a:pt x="603" y="125"/>
                  </a:lnTo>
                  <a:lnTo>
                    <a:pt x="629" y="118"/>
                  </a:lnTo>
                  <a:lnTo>
                    <a:pt x="653" y="111"/>
                  </a:lnTo>
                  <a:lnTo>
                    <a:pt x="675" y="104"/>
                  </a:lnTo>
                  <a:lnTo>
                    <a:pt x="696" y="96"/>
                  </a:lnTo>
                  <a:lnTo>
                    <a:pt x="716" y="89"/>
                  </a:lnTo>
                  <a:lnTo>
                    <a:pt x="735" y="81"/>
                  </a:lnTo>
                  <a:lnTo>
                    <a:pt x="751" y="72"/>
                  </a:lnTo>
                  <a:lnTo>
                    <a:pt x="765" y="64"/>
                  </a:lnTo>
                  <a:lnTo>
                    <a:pt x="778" y="56"/>
                  </a:lnTo>
                  <a:lnTo>
                    <a:pt x="789" y="47"/>
                  </a:lnTo>
                  <a:lnTo>
                    <a:pt x="798" y="38"/>
                  </a:lnTo>
                  <a:lnTo>
                    <a:pt x="805" y="28"/>
                  </a:lnTo>
                  <a:lnTo>
                    <a:pt x="810" y="20"/>
                  </a:lnTo>
                  <a:lnTo>
                    <a:pt x="814" y="10"/>
                  </a:lnTo>
                  <a:lnTo>
                    <a:pt x="815" y="0"/>
                  </a:lnTo>
                  <a:lnTo>
                    <a:pt x="813"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03" name="Freeform 23">
              <a:extLst>
                <a:ext uri="{FF2B5EF4-FFF2-40B4-BE49-F238E27FC236}">
                  <a16:creationId xmlns:a16="http://schemas.microsoft.com/office/drawing/2014/main" id="{9E8608E3-09A1-4E47-663F-77246DFAA266}"/>
                </a:ext>
              </a:extLst>
            </p:cNvPr>
            <p:cNvSpPr>
              <a:spLocks/>
            </p:cNvSpPr>
            <p:nvPr/>
          </p:nvSpPr>
          <p:spPr bwMode="auto">
            <a:xfrm>
              <a:off x="4270" y="2257"/>
              <a:ext cx="816" cy="187"/>
            </a:xfrm>
            <a:custGeom>
              <a:avLst/>
              <a:gdLst>
                <a:gd name="T0" fmla="*/ 0 w 816"/>
                <a:gd name="T1" fmla="*/ 2 h 187"/>
                <a:gd name="T2" fmla="*/ 83 w 816"/>
                <a:gd name="T3" fmla="*/ 3 h 187"/>
                <a:gd name="T4" fmla="*/ 164 w 816"/>
                <a:gd name="T5" fmla="*/ 6 h 187"/>
                <a:gd name="T6" fmla="*/ 242 w 816"/>
                <a:gd name="T7" fmla="*/ 11 h 187"/>
                <a:gd name="T8" fmla="*/ 317 w 816"/>
                <a:gd name="T9" fmla="*/ 17 h 187"/>
                <a:gd name="T10" fmla="*/ 388 w 816"/>
                <a:gd name="T11" fmla="*/ 24 h 187"/>
                <a:gd name="T12" fmla="*/ 455 w 816"/>
                <a:gd name="T13" fmla="*/ 34 h 187"/>
                <a:gd name="T14" fmla="*/ 517 w 816"/>
                <a:gd name="T15" fmla="*/ 44 h 187"/>
                <a:gd name="T16" fmla="*/ 575 w 816"/>
                <a:gd name="T17" fmla="*/ 56 h 187"/>
                <a:gd name="T18" fmla="*/ 628 w 816"/>
                <a:gd name="T19" fmla="*/ 69 h 187"/>
                <a:gd name="T20" fmla="*/ 675 w 816"/>
                <a:gd name="T21" fmla="*/ 83 h 187"/>
                <a:gd name="T22" fmla="*/ 715 w 816"/>
                <a:gd name="T23" fmla="*/ 99 h 187"/>
                <a:gd name="T24" fmla="*/ 749 w 816"/>
                <a:gd name="T25" fmla="*/ 115 h 187"/>
                <a:gd name="T26" fmla="*/ 777 w 816"/>
                <a:gd name="T27" fmla="*/ 132 h 187"/>
                <a:gd name="T28" fmla="*/ 797 w 816"/>
                <a:gd name="T29" fmla="*/ 149 h 187"/>
                <a:gd name="T30" fmla="*/ 809 w 816"/>
                <a:gd name="T31" fmla="*/ 168 h 187"/>
                <a:gd name="T32" fmla="*/ 813 w 816"/>
                <a:gd name="T33" fmla="*/ 186 h 187"/>
                <a:gd name="T34" fmla="*/ 814 w 816"/>
                <a:gd name="T35" fmla="*/ 176 h 187"/>
                <a:gd name="T36" fmla="*/ 805 w 816"/>
                <a:gd name="T37" fmla="*/ 157 h 187"/>
                <a:gd name="T38" fmla="*/ 789 w 816"/>
                <a:gd name="T39" fmla="*/ 139 h 187"/>
                <a:gd name="T40" fmla="*/ 765 w 816"/>
                <a:gd name="T41" fmla="*/ 121 h 187"/>
                <a:gd name="T42" fmla="*/ 735 w 816"/>
                <a:gd name="T43" fmla="*/ 105 h 187"/>
                <a:gd name="T44" fmla="*/ 696 w 816"/>
                <a:gd name="T45" fmla="*/ 89 h 187"/>
                <a:gd name="T46" fmla="*/ 653 w 816"/>
                <a:gd name="T47" fmla="*/ 74 h 187"/>
                <a:gd name="T48" fmla="*/ 603 w 816"/>
                <a:gd name="T49" fmla="*/ 60 h 187"/>
                <a:gd name="T50" fmla="*/ 548 w 816"/>
                <a:gd name="T51" fmla="*/ 48 h 187"/>
                <a:gd name="T52" fmla="*/ 487 w 816"/>
                <a:gd name="T53" fmla="*/ 37 h 187"/>
                <a:gd name="T54" fmla="*/ 422 w 816"/>
                <a:gd name="T55" fmla="*/ 27 h 187"/>
                <a:gd name="T56" fmla="*/ 353 w 816"/>
                <a:gd name="T57" fmla="*/ 18 h 187"/>
                <a:gd name="T58" fmla="*/ 280 w 816"/>
                <a:gd name="T59" fmla="*/ 11 h 187"/>
                <a:gd name="T60" fmla="*/ 203 w 816"/>
                <a:gd name="T61" fmla="*/ 6 h 187"/>
                <a:gd name="T62" fmla="*/ 124 w 816"/>
                <a:gd name="T63" fmla="*/ 2 h 187"/>
                <a:gd name="T64" fmla="*/ 42 w 816"/>
                <a:gd name="T65" fmla="*/ 0 h 187"/>
                <a:gd name="T66" fmla="*/ 0 w 816"/>
                <a:gd name="T67" fmla="*/ 2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16" h="187">
                  <a:moveTo>
                    <a:pt x="0" y="2"/>
                  </a:moveTo>
                  <a:lnTo>
                    <a:pt x="0" y="2"/>
                  </a:lnTo>
                  <a:lnTo>
                    <a:pt x="42" y="3"/>
                  </a:lnTo>
                  <a:lnTo>
                    <a:pt x="83" y="3"/>
                  </a:lnTo>
                  <a:lnTo>
                    <a:pt x="124" y="4"/>
                  </a:lnTo>
                  <a:lnTo>
                    <a:pt x="164" y="6"/>
                  </a:lnTo>
                  <a:lnTo>
                    <a:pt x="203" y="8"/>
                  </a:lnTo>
                  <a:lnTo>
                    <a:pt x="242" y="11"/>
                  </a:lnTo>
                  <a:lnTo>
                    <a:pt x="280" y="13"/>
                  </a:lnTo>
                  <a:lnTo>
                    <a:pt x="317" y="17"/>
                  </a:lnTo>
                  <a:lnTo>
                    <a:pt x="353" y="20"/>
                  </a:lnTo>
                  <a:lnTo>
                    <a:pt x="388" y="24"/>
                  </a:lnTo>
                  <a:lnTo>
                    <a:pt x="422" y="28"/>
                  </a:lnTo>
                  <a:lnTo>
                    <a:pt x="455" y="34"/>
                  </a:lnTo>
                  <a:lnTo>
                    <a:pt x="487" y="39"/>
                  </a:lnTo>
                  <a:lnTo>
                    <a:pt x="517" y="44"/>
                  </a:lnTo>
                  <a:lnTo>
                    <a:pt x="547" y="50"/>
                  </a:lnTo>
                  <a:lnTo>
                    <a:pt x="575" y="56"/>
                  </a:lnTo>
                  <a:lnTo>
                    <a:pt x="602" y="63"/>
                  </a:lnTo>
                  <a:lnTo>
                    <a:pt x="628" y="69"/>
                  </a:lnTo>
                  <a:lnTo>
                    <a:pt x="652" y="77"/>
                  </a:lnTo>
                  <a:lnTo>
                    <a:pt x="675" y="83"/>
                  </a:lnTo>
                  <a:lnTo>
                    <a:pt x="696" y="91"/>
                  </a:lnTo>
                  <a:lnTo>
                    <a:pt x="715" y="99"/>
                  </a:lnTo>
                  <a:lnTo>
                    <a:pt x="733" y="107"/>
                  </a:lnTo>
                  <a:lnTo>
                    <a:pt x="749" y="115"/>
                  </a:lnTo>
                  <a:lnTo>
                    <a:pt x="764" y="123"/>
                  </a:lnTo>
                  <a:lnTo>
                    <a:pt x="777" y="132"/>
                  </a:lnTo>
                  <a:lnTo>
                    <a:pt x="788" y="141"/>
                  </a:lnTo>
                  <a:lnTo>
                    <a:pt x="797" y="149"/>
                  </a:lnTo>
                  <a:lnTo>
                    <a:pt x="804" y="159"/>
                  </a:lnTo>
                  <a:lnTo>
                    <a:pt x="809" y="168"/>
                  </a:lnTo>
                  <a:lnTo>
                    <a:pt x="812" y="177"/>
                  </a:lnTo>
                  <a:lnTo>
                    <a:pt x="813" y="186"/>
                  </a:lnTo>
                  <a:lnTo>
                    <a:pt x="815" y="186"/>
                  </a:lnTo>
                  <a:lnTo>
                    <a:pt x="814" y="176"/>
                  </a:lnTo>
                  <a:lnTo>
                    <a:pt x="810" y="167"/>
                  </a:lnTo>
                  <a:lnTo>
                    <a:pt x="805" y="157"/>
                  </a:lnTo>
                  <a:lnTo>
                    <a:pt x="798" y="148"/>
                  </a:lnTo>
                  <a:lnTo>
                    <a:pt x="789" y="139"/>
                  </a:lnTo>
                  <a:lnTo>
                    <a:pt x="778" y="130"/>
                  </a:lnTo>
                  <a:lnTo>
                    <a:pt x="765" y="121"/>
                  </a:lnTo>
                  <a:lnTo>
                    <a:pt x="751" y="113"/>
                  </a:lnTo>
                  <a:lnTo>
                    <a:pt x="735" y="105"/>
                  </a:lnTo>
                  <a:lnTo>
                    <a:pt x="716" y="97"/>
                  </a:lnTo>
                  <a:lnTo>
                    <a:pt x="696" y="89"/>
                  </a:lnTo>
                  <a:lnTo>
                    <a:pt x="675" y="82"/>
                  </a:lnTo>
                  <a:lnTo>
                    <a:pt x="653" y="74"/>
                  </a:lnTo>
                  <a:lnTo>
                    <a:pt x="629" y="68"/>
                  </a:lnTo>
                  <a:lnTo>
                    <a:pt x="603" y="60"/>
                  </a:lnTo>
                  <a:lnTo>
                    <a:pt x="576" y="54"/>
                  </a:lnTo>
                  <a:lnTo>
                    <a:pt x="548" y="48"/>
                  </a:lnTo>
                  <a:lnTo>
                    <a:pt x="518" y="42"/>
                  </a:lnTo>
                  <a:lnTo>
                    <a:pt x="487" y="37"/>
                  </a:lnTo>
                  <a:lnTo>
                    <a:pt x="455" y="32"/>
                  </a:lnTo>
                  <a:lnTo>
                    <a:pt x="422" y="27"/>
                  </a:lnTo>
                  <a:lnTo>
                    <a:pt x="388" y="22"/>
                  </a:lnTo>
                  <a:lnTo>
                    <a:pt x="353" y="18"/>
                  </a:lnTo>
                  <a:lnTo>
                    <a:pt x="317" y="15"/>
                  </a:lnTo>
                  <a:lnTo>
                    <a:pt x="280" y="11"/>
                  </a:lnTo>
                  <a:lnTo>
                    <a:pt x="242" y="8"/>
                  </a:lnTo>
                  <a:lnTo>
                    <a:pt x="203" y="6"/>
                  </a:lnTo>
                  <a:lnTo>
                    <a:pt x="164" y="4"/>
                  </a:lnTo>
                  <a:lnTo>
                    <a:pt x="124" y="2"/>
                  </a:lnTo>
                  <a:lnTo>
                    <a:pt x="83" y="1"/>
                  </a:lnTo>
                  <a:lnTo>
                    <a:pt x="42" y="0"/>
                  </a:lnTo>
                  <a:lnTo>
                    <a:pt x="0" y="0"/>
                  </a:lnTo>
                  <a:lnTo>
                    <a:pt x="0" y="2"/>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04" name="Freeform 24">
              <a:extLst>
                <a:ext uri="{FF2B5EF4-FFF2-40B4-BE49-F238E27FC236}">
                  <a16:creationId xmlns:a16="http://schemas.microsoft.com/office/drawing/2014/main" id="{6182BFE1-B210-D818-823D-16D36CB30071}"/>
                </a:ext>
              </a:extLst>
            </p:cNvPr>
            <p:cNvSpPr>
              <a:spLocks/>
            </p:cNvSpPr>
            <p:nvPr/>
          </p:nvSpPr>
          <p:spPr bwMode="auto">
            <a:xfrm>
              <a:off x="3451" y="2257"/>
              <a:ext cx="817" cy="187"/>
            </a:xfrm>
            <a:custGeom>
              <a:avLst/>
              <a:gdLst>
                <a:gd name="T0" fmla="*/ 2 w 817"/>
                <a:gd name="T1" fmla="*/ 186 h 187"/>
                <a:gd name="T2" fmla="*/ 6 w 817"/>
                <a:gd name="T3" fmla="*/ 168 h 187"/>
                <a:gd name="T4" fmla="*/ 18 w 817"/>
                <a:gd name="T5" fmla="*/ 149 h 187"/>
                <a:gd name="T6" fmla="*/ 38 w 817"/>
                <a:gd name="T7" fmla="*/ 132 h 187"/>
                <a:gd name="T8" fmla="*/ 66 w 817"/>
                <a:gd name="T9" fmla="*/ 115 h 187"/>
                <a:gd name="T10" fmla="*/ 100 w 817"/>
                <a:gd name="T11" fmla="*/ 99 h 187"/>
                <a:gd name="T12" fmla="*/ 140 w 817"/>
                <a:gd name="T13" fmla="*/ 83 h 187"/>
                <a:gd name="T14" fmla="*/ 187 w 817"/>
                <a:gd name="T15" fmla="*/ 69 h 187"/>
                <a:gd name="T16" fmla="*/ 240 w 817"/>
                <a:gd name="T17" fmla="*/ 56 h 187"/>
                <a:gd name="T18" fmla="*/ 298 w 817"/>
                <a:gd name="T19" fmla="*/ 44 h 187"/>
                <a:gd name="T20" fmla="*/ 361 w 817"/>
                <a:gd name="T21" fmla="*/ 34 h 187"/>
                <a:gd name="T22" fmla="*/ 427 w 817"/>
                <a:gd name="T23" fmla="*/ 24 h 187"/>
                <a:gd name="T24" fmla="*/ 499 w 817"/>
                <a:gd name="T25" fmla="*/ 17 h 187"/>
                <a:gd name="T26" fmla="*/ 573 w 817"/>
                <a:gd name="T27" fmla="*/ 11 h 187"/>
                <a:gd name="T28" fmla="*/ 652 w 817"/>
                <a:gd name="T29" fmla="*/ 6 h 187"/>
                <a:gd name="T30" fmla="*/ 733 w 817"/>
                <a:gd name="T31" fmla="*/ 3 h 187"/>
                <a:gd name="T32" fmla="*/ 816 w 817"/>
                <a:gd name="T33" fmla="*/ 2 h 187"/>
                <a:gd name="T34" fmla="*/ 774 w 817"/>
                <a:gd name="T35" fmla="*/ 0 h 187"/>
                <a:gd name="T36" fmla="*/ 692 w 817"/>
                <a:gd name="T37" fmla="*/ 2 h 187"/>
                <a:gd name="T38" fmla="*/ 612 w 817"/>
                <a:gd name="T39" fmla="*/ 6 h 187"/>
                <a:gd name="T40" fmla="*/ 536 w 817"/>
                <a:gd name="T41" fmla="*/ 11 h 187"/>
                <a:gd name="T42" fmla="*/ 463 w 817"/>
                <a:gd name="T43" fmla="*/ 18 h 187"/>
                <a:gd name="T44" fmla="*/ 394 w 817"/>
                <a:gd name="T45" fmla="*/ 27 h 187"/>
                <a:gd name="T46" fmla="*/ 328 w 817"/>
                <a:gd name="T47" fmla="*/ 37 h 187"/>
                <a:gd name="T48" fmla="*/ 268 w 817"/>
                <a:gd name="T49" fmla="*/ 48 h 187"/>
                <a:gd name="T50" fmla="*/ 212 w 817"/>
                <a:gd name="T51" fmla="*/ 60 h 187"/>
                <a:gd name="T52" fmla="*/ 163 w 817"/>
                <a:gd name="T53" fmla="*/ 74 h 187"/>
                <a:gd name="T54" fmla="*/ 119 w 817"/>
                <a:gd name="T55" fmla="*/ 89 h 187"/>
                <a:gd name="T56" fmla="*/ 80 w 817"/>
                <a:gd name="T57" fmla="*/ 105 h 187"/>
                <a:gd name="T58" fmla="*/ 50 w 817"/>
                <a:gd name="T59" fmla="*/ 121 h 187"/>
                <a:gd name="T60" fmla="*/ 26 w 817"/>
                <a:gd name="T61" fmla="*/ 139 h 187"/>
                <a:gd name="T62" fmla="*/ 10 w 817"/>
                <a:gd name="T63" fmla="*/ 157 h 187"/>
                <a:gd name="T64" fmla="*/ 1 w 817"/>
                <a:gd name="T65" fmla="*/ 176 h 187"/>
                <a:gd name="T66" fmla="*/ 2 w 817"/>
                <a:gd name="T67" fmla="*/ 186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17" h="187">
                  <a:moveTo>
                    <a:pt x="2" y="186"/>
                  </a:moveTo>
                  <a:lnTo>
                    <a:pt x="2" y="186"/>
                  </a:lnTo>
                  <a:lnTo>
                    <a:pt x="3" y="177"/>
                  </a:lnTo>
                  <a:lnTo>
                    <a:pt x="6" y="168"/>
                  </a:lnTo>
                  <a:lnTo>
                    <a:pt x="11" y="159"/>
                  </a:lnTo>
                  <a:lnTo>
                    <a:pt x="18" y="149"/>
                  </a:lnTo>
                  <a:lnTo>
                    <a:pt x="27" y="141"/>
                  </a:lnTo>
                  <a:lnTo>
                    <a:pt x="38" y="132"/>
                  </a:lnTo>
                  <a:lnTo>
                    <a:pt x="51" y="123"/>
                  </a:lnTo>
                  <a:lnTo>
                    <a:pt x="66" y="115"/>
                  </a:lnTo>
                  <a:lnTo>
                    <a:pt x="82" y="107"/>
                  </a:lnTo>
                  <a:lnTo>
                    <a:pt x="100" y="99"/>
                  </a:lnTo>
                  <a:lnTo>
                    <a:pt x="119" y="91"/>
                  </a:lnTo>
                  <a:lnTo>
                    <a:pt x="140" y="83"/>
                  </a:lnTo>
                  <a:lnTo>
                    <a:pt x="163" y="77"/>
                  </a:lnTo>
                  <a:lnTo>
                    <a:pt x="187" y="69"/>
                  </a:lnTo>
                  <a:lnTo>
                    <a:pt x="213" y="63"/>
                  </a:lnTo>
                  <a:lnTo>
                    <a:pt x="240" y="56"/>
                  </a:lnTo>
                  <a:lnTo>
                    <a:pt x="268" y="50"/>
                  </a:lnTo>
                  <a:lnTo>
                    <a:pt x="298" y="44"/>
                  </a:lnTo>
                  <a:lnTo>
                    <a:pt x="329" y="39"/>
                  </a:lnTo>
                  <a:lnTo>
                    <a:pt x="361" y="34"/>
                  </a:lnTo>
                  <a:lnTo>
                    <a:pt x="394" y="28"/>
                  </a:lnTo>
                  <a:lnTo>
                    <a:pt x="427" y="24"/>
                  </a:lnTo>
                  <a:lnTo>
                    <a:pt x="463" y="20"/>
                  </a:lnTo>
                  <a:lnTo>
                    <a:pt x="499" y="17"/>
                  </a:lnTo>
                  <a:lnTo>
                    <a:pt x="536" y="13"/>
                  </a:lnTo>
                  <a:lnTo>
                    <a:pt x="573" y="11"/>
                  </a:lnTo>
                  <a:lnTo>
                    <a:pt x="612" y="8"/>
                  </a:lnTo>
                  <a:lnTo>
                    <a:pt x="652" y="6"/>
                  </a:lnTo>
                  <a:lnTo>
                    <a:pt x="692" y="4"/>
                  </a:lnTo>
                  <a:lnTo>
                    <a:pt x="733" y="3"/>
                  </a:lnTo>
                  <a:lnTo>
                    <a:pt x="774" y="3"/>
                  </a:lnTo>
                  <a:lnTo>
                    <a:pt x="816" y="2"/>
                  </a:lnTo>
                  <a:lnTo>
                    <a:pt x="816" y="0"/>
                  </a:lnTo>
                  <a:lnTo>
                    <a:pt x="774" y="0"/>
                  </a:lnTo>
                  <a:lnTo>
                    <a:pt x="733" y="1"/>
                  </a:lnTo>
                  <a:lnTo>
                    <a:pt x="692" y="2"/>
                  </a:lnTo>
                  <a:lnTo>
                    <a:pt x="652" y="4"/>
                  </a:lnTo>
                  <a:lnTo>
                    <a:pt x="612" y="6"/>
                  </a:lnTo>
                  <a:lnTo>
                    <a:pt x="573" y="8"/>
                  </a:lnTo>
                  <a:lnTo>
                    <a:pt x="536" y="11"/>
                  </a:lnTo>
                  <a:lnTo>
                    <a:pt x="499" y="15"/>
                  </a:lnTo>
                  <a:lnTo>
                    <a:pt x="463" y="18"/>
                  </a:lnTo>
                  <a:lnTo>
                    <a:pt x="427" y="22"/>
                  </a:lnTo>
                  <a:lnTo>
                    <a:pt x="394" y="27"/>
                  </a:lnTo>
                  <a:lnTo>
                    <a:pt x="360" y="32"/>
                  </a:lnTo>
                  <a:lnTo>
                    <a:pt x="328" y="37"/>
                  </a:lnTo>
                  <a:lnTo>
                    <a:pt x="297" y="42"/>
                  </a:lnTo>
                  <a:lnTo>
                    <a:pt x="268" y="48"/>
                  </a:lnTo>
                  <a:lnTo>
                    <a:pt x="239" y="54"/>
                  </a:lnTo>
                  <a:lnTo>
                    <a:pt x="212" y="60"/>
                  </a:lnTo>
                  <a:lnTo>
                    <a:pt x="187" y="68"/>
                  </a:lnTo>
                  <a:lnTo>
                    <a:pt x="163" y="74"/>
                  </a:lnTo>
                  <a:lnTo>
                    <a:pt x="140" y="82"/>
                  </a:lnTo>
                  <a:lnTo>
                    <a:pt x="119" y="89"/>
                  </a:lnTo>
                  <a:lnTo>
                    <a:pt x="99" y="97"/>
                  </a:lnTo>
                  <a:lnTo>
                    <a:pt x="80" y="105"/>
                  </a:lnTo>
                  <a:lnTo>
                    <a:pt x="64" y="113"/>
                  </a:lnTo>
                  <a:lnTo>
                    <a:pt x="50" y="121"/>
                  </a:lnTo>
                  <a:lnTo>
                    <a:pt x="37" y="130"/>
                  </a:lnTo>
                  <a:lnTo>
                    <a:pt x="26" y="139"/>
                  </a:lnTo>
                  <a:lnTo>
                    <a:pt x="17" y="148"/>
                  </a:lnTo>
                  <a:lnTo>
                    <a:pt x="10" y="157"/>
                  </a:lnTo>
                  <a:lnTo>
                    <a:pt x="5" y="167"/>
                  </a:lnTo>
                  <a:lnTo>
                    <a:pt x="1" y="176"/>
                  </a:lnTo>
                  <a:lnTo>
                    <a:pt x="0" y="186"/>
                  </a:lnTo>
                  <a:lnTo>
                    <a:pt x="2" y="186"/>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05" name="Freeform 25">
              <a:extLst>
                <a:ext uri="{FF2B5EF4-FFF2-40B4-BE49-F238E27FC236}">
                  <a16:creationId xmlns:a16="http://schemas.microsoft.com/office/drawing/2014/main" id="{8F103728-AE08-53D3-5253-06EE391946B8}"/>
                </a:ext>
              </a:extLst>
            </p:cNvPr>
            <p:cNvSpPr>
              <a:spLocks/>
            </p:cNvSpPr>
            <p:nvPr/>
          </p:nvSpPr>
          <p:spPr bwMode="auto">
            <a:xfrm>
              <a:off x="3451" y="2447"/>
              <a:ext cx="817" cy="186"/>
            </a:xfrm>
            <a:custGeom>
              <a:avLst/>
              <a:gdLst>
                <a:gd name="T0" fmla="*/ 816 w 817"/>
                <a:gd name="T1" fmla="*/ 183 h 186"/>
                <a:gd name="T2" fmla="*/ 733 w 817"/>
                <a:gd name="T3" fmla="*/ 182 h 186"/>
                <a:gd name="T4" fmla="*/ 652 w 817"/>
                <a:gd name="T5" fmla="*/ 179 h 186"/>
                <a:gd name="T6" fmla="*/ 573 w 817"/>
                <a:gd name="T7" fmla="*/ 175 h 186"/>
                <a:gd name="T8" fmla="*/ 499 w 817"/>
                <a:gd name="T9" fmla="*/ 169 h 186"/>
                <a:gd name="T10" fmla="*/ 427 w 817"/>
                <a:gd name="T11" fmla="*/ 161 h 186"/>
                <a:gd name="T12" fmla="*/ 361 w 817"/>
                <a:gd name="T13" fmla="*/ 152 h 186"/>
                <a:gd name="T14" fmla="*/ 298 w 817"/>
                <a:gd name="T15" fmla="*/ 141 h 186"/>
                <a:gd name="T16" fmla="*/ 240 w 817"/>
                <a:gd name="T17" fmla="*/ 129 h 186"/>
                <a:gd name="T18" fmla="*/ 187 w 817"/>
                <a:gd name="T19" fmla="*/ 116 h 186"/>
                <a:gd name="T20" fmla="*/ 140 w 817"/>
                <a:gd name="T21" fmla="*/ 102 h 186"/>
                <a:gd name="T22" fmla="*/ 100 w 817"/>
                <a:gd name="T23" fmla="*/ 87 h 186"/>
                <a:gd name="T24" fmla="*/ 66 w 817"/>
                <a:gd name="T25" fmla="*/ 71 h 186"/>
                <a:gd name="T26" fmla="*/ 38 w 817"/>
                <a:gd name="T27" fmla="*/ 54 h 186"/>
                <a:gd name="T28" fmla="*/ 18 w 817"/>
                <a:gd name="T29" fmla="*/ 37 h 186"/>
                <a:gd name="T30" fmla="*/ 6 w 817"/>
                <a:gd name="T31" fmla="*/ 18 h 186"/>
                <a:gd name="T32" fmla="*/ 2 w 817"/>
                <a:gd name="T33" fmla="*/ 0 h 186"/>
                <a:gd name="T34" fmla="*/ 1 w 817"/>
                <a:gd name="T35" fmla="*/ 10 h 186"/>
                <a:gd name="T36" fmla="*/ 10 w 817"/>
                <a:gd name="T37" fmla="*/ 28 h 186"/>
                <a:gd name="T38" fmla="*/ 26 w 817"/>
                <a:gd name="T39" fmla="*/ 47 h 186"/>
                <a:gd name="T40" fmla="*/ 50 w 817"/>
                <a:gd name="T41" fmla="*/ 64 h 186"/>
                <a:gd name="T42" fmla="*/ 80 w 817"/>
                <a:gd name="T43" fmla="*/ 81 h 186"/>
                <a:gd name="T44" fmla="*/ 119 w 817"/>
                <a:gd name="T45" fmla="*/ 96 h 186"/>
                <a:gd name="T46" fmla="*/ 163 w 817"/>
                <a:gd name="T47" fmla="*/ 111 h 186"/>
                <a:gd name="T48" fmla="*/ 212 w 817"/>
                <a:gd name="T49" fmla="*/ 125 h 186"/>
                <a:gd name="T50" fmla="*/ 268 w 817"/>
                <a:gd name="T51" fmla="*/ 138 h 186"/>
                <a:gd name="T52" fmla="*/ 328 w 817"/>
                <a:gd name="T53" fmla="*/ 149 h 186"/>
                <a:gd name="T54" fmla="*/ 394 w 817"/>
                <a:gd name="T55" fmla="*/ 159 h 186"/>
                <a:gd name="T56" fmla="*/ 463 w 817"/>
                <a:gd name="T57" fmla="*/ 167 h 186"/>
                <a:gd name="T58" fmla="*/ 536 w 817"/>
                <a:gd name="T59" fmla="*/ 174 h 186"/>
                <a:gd name="T60" fmla="*/ 612 w 817"/>
                <a:gd name="T61" fmla="*/ 179 h 186"/>
                <a:gd name="T62" fmla="*/ 692 w 817"/>
                <a:gd name="T63" fmla="*/ 183 h 186"/>
                <a:gd name="T64" fmla="*/ 774 w 817"/>
                <a:gd name="T65" fmla="*/ 185 h 186"/>
                <a:gd name="T66" fmla="*/ 816 w 817"/>
                <a:gd name="T67" fmla="*/ 183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17" h="186">
                  <a:moveTo>
                    <a:pt x="816" y="183"/>
                  </a:moveTo>
                  <a:lnTo>
                    <a:pt x="816" y="183"/>
                  </a:lnTo>
                  <a:lnTo>
                    <a:pt x="774" y="183"/>
                  </a:lnTo>
                  <a:lnTo>
                    <a:pt x="733" y="182"/>
                  </a:lnTo>
                  <a:lnTo>
                    <a:pt x="692" y="181"/>
                  </a:lnTo>
                  <a:lnTo>
                    <a:pt x="652" y="179"/>
                  </a:lnTo>
                  <a:lnTo>
                    <a:pt x="612" y="178"/>
                  </a:lnTo>
                  <a:lnTo>
                    <a:pt x="573" y="175"/>
                  </a:lnTo>
                  <a:lnTo>
                    <a:pt x="536" y="172"/>
                  </a:lnTo>
                  <a:lnTo>
                    <a:pt x="499" y="169"/>
                  </a:lnTo>
                  <a:lnTo>
                    <a:pt x="463" y="165"/>
                  </a:lnTo>
                  <a:lnTo>
                    <a:pt x="427" y="161"/>
                  </a:lnTo>
                  <a:lnTo>
                    <a:pt x="394" y="157"/>
                  </a:lnTo>
                  <a:lnTo>
                    <a:pt x="361" y="152"/>
                  </a:lnTo>
                  <a:lnTo>
                    <a:pt x="329" y="147"/>
                  </a:lnTo>
                  <a:lnTo>
                    <a:pt x="298" y="141"/>
                  </a:lnTo>
                  <a:lnTo>
                    <a:pt x="268" y="135"/>
                  </a:lnTo>
                  <a:lnTo>
                    <a:pt x="240" y="129"/>
                  </a:lnTo>
                  <a:lnTo>
                    <a:pt x="213" y="123"/>
                  </a:lnTo>
                  <a:lnTo>
                    <a:pt x="187" y="116"/>
                  </a:lnTo>
                  <a:lnTo>
                    <a:pt x="163" y="109"/>
                  </a:lnTo>
                  <a:lnTo>
                    <a:pt x="140" y="102"/>
                  </a:lnTo>
                  <a:lnTo>
                    <a:pt x="119" y="95"/>
                  </a:lnTo>
                  <a:lnTo>
                    <a:pt x="100" y="87"/>
                  </a:lnTo>
                  <a:lnTo>
                    <a:pt x="82" y="79"/>
                  </a:lnTo>
                  <a:lnTo>
                    <a:pt x="66" y="71"/>
                  </a:lnTo>
                  <a:lnTo>
                    <a:pt x="51" y="62"/>
                  </a:lnTo>
                  <a:lnTo>
                    <a:pt x="38" y="54"/>
                  </a:lnTo>
                  <a:lnTo>
                    <a:pt x="27" y="45"/>
                  </a:lnTo>
                  <a:lnTo>
                    <a:pt x="18" y="37"/>
                  </a:lnTo>
                  <a:lnTo>
                    <a:pt x="11" y="27"/>
                  </a:lnTo>
                  <a:lnTo>
                    <a:pt x="6" y="18"/>
                  </a:lnTo>
                  <a:lnTo>
                    <a:pt x="3" y="9"/>
                  </a:lnTo>
                  <a:lnTo>
                    <a:pt x="2" y="0"/>
                  </a:lnTo>
                  <a:lnTo>
                    <a:pt x="0" y="0"/>
                  </a:lnTo>
                  <a:lnTo>
                    <a:pt x="1" y="10"/>
                  </a:lnTo>
                  <a:lnTo>
                    <a:pt x="5" y="20"/>
                  </a:lnTo>
                  <a:lnTo>
                    <a:pt x="10" y="28"/>
                  </a:lnTo>
                  <a:lnTo>
                    <a:pt x="17" y="38"/>
                  </a:lnTo>
                  <a:lnTo>
                    <a:pt x="26" y="47"/>
                  </a:lnTo>
                  <a:lnTo>
                    <a:pt x="37" y="56"/>
                  </a:lnTo>
                  <a:lnTo>
                    <a:pt x="50" y="64"/>
                  </a:lnTo>
                  <a:lnTo>
                    <a:pt x="64" y="72"/>
                  </a:lnTo>
                  <a:lnTo>
                    <a:pt x="80" y="81"/>
                  </a:lnTo>
                  <a:lnTo>
                    <a:pt x="99" y="89"/>
                  </a:lnTo>
                  <a:lnTo>
                    <a:pt x="119" y="96"/>
                  </a:lnTo>
                  <a:lnTo>
                    <a:pt x="140" y="104"/>
                  </a:lnTo>
                  <a:lnTo>
                    <a:pt x="163" y="111"/>
                  </a:lnTo>
                  <a:lnTo>
                    <a:pt x="187" y="118"/>
                  </a:lnTo>
                  <a:lnTo>
                    <a:pt x="212" y="125"/>
                  </a:lnTo>
                  <a:lnTo>
                    <a:pt x="239" y="132"/>
                  </a:lnTo>
                  <a:lnTo>
                    <a:pt x="268" y="138"/>
                  </a:lnTo>
                  <a:lnTo>
                    <a:pt x="297" y="143"/>
                  </a:lnTo>
                  <a:lnTo>
                    <a:pt x="328" y="149"/>
                  </a:lnTo>
                  <a:lnTo>
                    <a:pt x="360" y="154"/>
                  </a:lnTo>
                  <a:lnTo>
                    <a:pt x="394" y="159"/>
                  </a:lnTo>
                  <a:lnTo>
                    <a:pt x="427" y="163"/>
                  </a:lnTo>
                  <a:lnTo>
                    <a:pt x="463" y="167"/>
                  </a:lnTo>
                  <a:lnTo>
                    <a:pt x="499" y="171"/>
                  </a:lnTo>
                  <a:lnTo>
                    <a:pt x="536" y="174"/>
                  </a:lnTo>
                  <a:lnTo>
                    <a:pt x="573" y="177"/>
                  </a:lnTo>
                  <a:lnTo>
                    <a:pt x="612" y="179"/>
                  </a:lnTo>
                  <a:lnTo>
                    <a:pt x="652" y="181"/>
                  </a:lnTo>
                  <a:lnTo>
                    <a:pt x="692" y="183"/>
                  </a:lnTo>
                  <a:lnTo>
                    <a:pt x="733" y="184"/>
                  </a:lnTo>
                  <a:lnTo>
                    <a:pt x="774" y="185"/>
                  </a:lnTo>
                  <a:lnTo>
                    <a:pt x="816" y="185"/>
                  </a:lnTo>
                  <a:lnTo>
                    <a:pt x="816" y="183"/>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06" name="Freeform 26">
              <a:extLst>
                <a:ext uri="{FF2B5EF4-FFF2-40B4-BE49-F238E27FC236}">
                  <a16:creationId xmlns:a16="http://schemas.microsoft.com/office/drawing/2014/main" id="{AF8A8188-327C-50F8-1023-8EFFCF47F649}"/>
                </a:ext>
              </a:extLst>
            </p:cNvPr>
            <p:cNvSpPr>
              <a:spLocks/>
            </p:cNvSpPr>
            <p:nvPr/>
          </p:nvSpPr>
          <p:spPr bwMode="auto">
            <a:xfrm>
              <a:off x="3557" y="2282"/>
              <a:ext cx="1423" cy="326"/>
            </a:xfrm>
            <a:custGeom>
              <a:avLst/>
              <a:gdLst>
                <a:gd name="T0" fmla="*/ 784 w 1423"/>
                <a:gd name="T1" fmla="*/ 324 h 326"/>
                <a:gd name="T2" fmla="*/ 889 w 1423"/>
                <a:gd name="T3" fmla="*/ 320 h 326"/>
                <a:gd name="T4" fmla="*/ 988 w 1423"/>
                <a:gd name="T5" fmla="*/ 313 h 326"/>
                <a:gd name="T6" fmla="*/ 1080 w 1423"/>
                <a:gd name="T7" fmla="*/ 302 h 326"/>
                <a:gd name="T8" fmla="*/ 1163 w 1423"/>
                <a:gd name="T9" fmla="*/ 288 h 326"/>
                <a:gd name="T10" fmla="*/ 1237 w 1423"/>
                <a:gd name="T11" fmla="*/ 272 h 326"/>
                <a:gd name="T12" fmla="*/ 1301 w 1423"/>
                <a:gd name="T13" fmla="*/ 253 h 326"/>
                <a:gd name="T14" fmla="*/ 1352 w 1423"/>
                <a:gd name="T15" fmla="*/ 233 h 326"/>
                <a:gd name="T16" fmla="*/ 1391 w 1423"/>
                <a:gd name="T17" fmla="*/ 211 h 326"/>
                <a:gd name="T18" fmla="*/ 1414 w 1423"/>
                <a:gd name="T19" fmla="*/ 187 h 326"/>
                <a:gd name="T20" fmla="*/ 1422 w 1423"/>
                <a:gd name="T21" fmla="*/ 163 h 326"/>
                <a:gd name="T22" fmla="*/ 1414 w 1423"/>
                <a:gd name="T23" fmla="*/ 138 h 326"/>
                <a:gd name="T24" fmla="*/ 1391 w 1423"/>
                <a:gd name="T25" fmla="*/ 114 h 326"/>
                <a:gd name="T26" fmla="*/ 1352 w 1423"/>
                <a:gd name="T27" fmla="*/ 92 h 326"/>
                <a:gd name="T28" fmla="*/ 1301 w 1423"/>
                <a:gd name="T29" fmla="*/ 72 h 326"/>
                <a:gd name="T30" fmla="*/ 1237 w 1423"/>
                <a:gd name="T31" fmla="*/ 53 h 326"/>
                <a:gd name="T32" fmla="*/ 1163 w 1423"/>
                <a:gd name="T33" fmla="*/ 37 h 326"/>
                <a:gd name="T34" fmla="*/ 1080 w 1423"/>
                <a:gd name="T35" fmla="*/ 23 h 326"/>
                <a:gd name="T36" fmla="*/ 988 w 1423"/>
                <a:gd name="T37" fmla="*/ 12 h 326"/>
                <a:gd name="T38" fmla="*/ 889 w 1423"/>
                <a:gd name="T39" fmla="*/ 5 h 326"/>
                <a:gd name="T40" fmla="*/ 784 w 1423"/>
                <a:gd name="T41" fmla="*/ 1 h 326"/>
                <a:gd name="T42" fmla="*/ 674 w 1423"/>
                <a:gd name="T43" fmla="*/ 0 h 326"/>
                <a:gd name="T44" fmla="*/ 568 w 1423"/>
                <a:gd name="T45" fmla="*/ 3 h 326"/>
                <a:gd name="T46" fmla="*/ 466 w 1423"/>
                <a:gd name="T47" fmla="*/ 10 h 326"/>
                <a:gd name="T48" fmla="*/ 372 w 1423"/>
                <a:gd name="T49" fmla="*/ 19 h 326"/>
                <a:gd name="T50" fmla="*/ 286 w 1423"/>
                <a:gd name="T51" fmla="*/ 32 h 326"/>
                <a:gd name="T52" fmla="*/ 208 w 1423"/>
                <a:gd name="T53" fmla="*/ 47 h 326"/>
                <a:gd name="T54" fmla="*/ 141 w 1423"/>
                <a:gd name="T55" fmla="*/ 65 h 326"/>
                <a:gd name="T56" fmla="*/ 86 w 1423"/>
                <a:gd name="T57" fmla="*/ 85 h 326"/>
                <a:gd name="T58" fmla="*/ 43 w 1423"/>
                <a:gd name="T59" fmla="*/ 107 h 326"/>
                <a:gd name="T60" fmla="*/ 14 w 1423"/>
                <a:gd name="T61" fmla="*/ 130 h 326"/>
                <a:gd name="T62" fmla="*/ 1 w 1423"/>
                <a:gd name="T63" fmla="*/ 154 h 326"/>
                <a:gd name="T64" fmla="*/ 3 w 1423"/>
                <a:gd name="T65" fmla="*/ 179 h 326"/>
                <a:gd name="T66" fmla="*/ 22 w 1423"/>
                <a:gd name="T67" fmla="*/ 203 h 326"/>
                <a:gd name="T68" fmla="*/ 56 w 1423"/>
                <a:gd name="T69" fmla="*/ 226 h 326"/>
                <a:gd name="T70" fmla="*/ 103 w 1423"/>
                <a:gd name="T71" fmla="*/ 247 h 326"/>
                <a:gd name="T72" fmla="*/ 162 w 1423"/>
                <a:gd name="T73" fmla="*/ 266 h 326"/>
                <a:gd name="T74" fmla="*/ 233 w 1423"/>
                <a:gd name="T75" fmla="*/ 283 h 326"/>
                <a:gd name="T76" fmla="*/ 313 w 1423"/>
                <a:gd name="T77" fmla="*/ 297 h 326"/>
                <a:gd name="T78" fmla="*/ 403 w 1423"/>
                <a:gd name="T79" fmla="*/ 309 h 326"/>
                <a:gd name="T80" fmla="*/ 500 w 1423"/>
                <a:gd name="T81" fmla="*/ 318 h 326"/>
                <a:gd name="T82" fmla="*/ 602 w 1423"/>
                <a:gd name="T83" fmla="*/ 323 h 326"/>
                <a:gd name="T84" fmla="*/ 711 w 1423"/>
                <a:gd name="T85" fmla="*/ 325 h 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423" h="326">
                  <a:moveTo>
                    <a:pt x="711" y="325"/>
                  </a:moveTo>
                  <a:lnTo>
                    <a:pt x="748" y="324"/>
                  </a:lnTo>
                  <a:lnTo>
                    <a:pt x="784" y="324"/>
                  </a:lnTo>
                  <a:lnTo>
                    <a:pt x="819" y="323"/>
                  </a:lnTo>
                  <a:lnTo>
                    <a:pt x="854" y="322"/>
                  </a:lnTo>
                  <a:lnTo>
                    <a:pt x="889" y="320"/>
                  </a:lnTo>
                  <a:lnTo>
                    <a:pt x="922" y="318"/>
                  </a:lnTo>
                  <a:lnTo>
                    <a:pt x="956" y="315"/>
                  </a:lnTo>
                  <a:lnTo>
                    <a:pt x="988" y="313"/>
                  </a:lnTo>
                  <a:lnTo>
                    <a:pt x="1019" y="309"/>
                  </a:lnTo>
                  <a:lnTo>
                    <a:pt x="1050" y="305"/>
                  </a:lnTo>
                  <a:lnTo>
                    <a:pt x="1080" y="302"/>
                  </a:lnTo>
                  <a:lnTo>
                    <a:pt x="1108" y="297"/>
                  </a:lnTo>
                  <a:lnTo>
                    <a:pt x="1136" y="293"/>
                  </a:lnTo>
                  <a:lnTo>
                    <a:pt x="1163" y="288"/>
                  </a:lnTo>
                  <a:lnTo>
                    <a:pt x="1189" y="283"/>
                  </a:lnTo>
                  <a:lnTo>
                    <a:pt x="1214" y="277"/>
                  </a:lnTo>
                  <a:lnTo>
                    <a:pt x="1237" y="272"/>
                  </a:lnTo>
                  <a:lnTo>
                    <a:pt x="1260" y="266"/>
                  </a:lnTo>
                  <a:lnTo>
                    <a:pt x="1281" y="260"/>
                  </a:lnTo>
                  <a:lnTo>
                    <a:pt x="1301" y="253"/>
                  </a:lnTo>
                  <a:lnTo>
                    <a:pt x="1319" y="247"/>
                  </a:lnTo>
                  <a:lnTo>
                    <a:pt x="1336" y="240"/>
                  </a:lnTo>
                  <a:lnTo>
                    <a:pt x="1352" y="233"/>
                  </a:lnTo>
                  <a:lnTo>
                    <a:pt x="1366" y="226"/>
                  </a:lnTo>
                  <a:lnTo>
                    <a:pt x="1379" y="218"/>
                  </a:lnTo>
                  <a:lnTo>
                    <a:pt x="1391" y="211"/>
                  </a:lnTo>
                  <a:lnTo>
                    <a:pt x="1400" y="203"/>
                  </a:lnTo>
                  <a:lnTo>
                    <a:pt x="1408" y="195"/>
                  </a:lnTo>
                  <a:lnTo>
                    <a:pt x="1414" y="187"/>
                  </a:lnTo>
                  <a:lnTo>
                    <a:pt x="1419" y="179"/>
                  </a:lnTo>
                  <a:lnTo>
                    <a:pt x="1421" y="171"/>
                  </a:lnTo>
                  <a:lnTo>
                    <a:pt x="1422" y="163"/>
                  </a:lnTo>
                  <a:lnTo>
                    <a:pt x="1421" y="154"/>
                  </a:lnTo>
                  <a:lnTo>
                    <a:pt x="1419" y="146"/>
                  </a:lnTo>
                  <a:lnTo>
                    <a:pt x="1414" y="138"/>
                  </a:lnTo>
                  <a:lnTo>
                    <a:pt x="1408" y="130"/>
                  </a:lnTo>
                  <a:lnTo>
                    <a:pt x="1400" y="122"/>
                  </a:lnTo>
                  <a:lnTo>
                    <a:pt x="1391" y="114"/>
                  </a:lnTo>
                  <a:lnTo>
                    <a:pt x="1379" y="107"/>
                  </a:lnTo>
                  <a:lnTo>
                    <a:pt x="1366" y="99"/>
                  </a:lnTo>
                  <a:lnTo>
                    <a:pt x="1352" y="92"/>
                  </a:lnTo>
                  <a:lnTo>
                    <a:pt x="1336" y="85"/>
                  </a:lnTo>
                  <a:lnTo>
                    <a:pt x="1319" y="78"/>
                  </a:lnTo>
                  <a:lnTo>
                    <a:pt x="1301" y="72"/>
                  </a:lnTo>
                  <a:lnTo>
                    <a:pt x="1281" y="65"/>
                  </a:lnTo>
                  <a:lnTo>
                    <a:pt x="1260" y="59"/>
                  </a:lnTo>
                  <a:lnTo>
                    <a:pt x="1237" y="53"/>
                  </a:lnTo>
                  <a:lnTo>
                    <a:pt x="1214" y="47"/>
                  </a:lnTo>
                  <a:lnTo>
                    <a:pt x="1189" y="42"/>
                  </a:lnTo>
                  <a:lnTo>
                    <a:pt x="1163" y="37"/>
                  </a:lnTo>
                  <a:lnTo>
                    <a:pt x="1136" y="32"/>
                  </a:lnTo>
                  <a:lnTo>
                    <a:pt x="1108" y="27"/>
                  </a:lnTo>
                  <a:lnTo>
                    <a:pt x="1080" y="23"/>
                  </a:lnTo>
                  <a:lnTo>
                    <a:pt x="1050" y="19"/>
                  </a:lnTo>
                  <a:lnTo>
                    <a:pt x="1019" y="16"/>
                  </a:lnTo>
                  <a:lnTo>
                    <a:pt x="988" y="12"/>
                  </a:lnTo>
                  <a:lnTo>
                    <a:pt x="956" y="10"/>
                  </a:lnTo>
                  <a:lnTo>
                    <a:pt x="922" y="7"/>
                  </a:lnTo>
                  <a:lnTo>
                    <a:pt x="889" y="5"/>
                  </a:lnTo>
                  <a:lnTo>
                    <a:pt x="854" y="3"/>
                  </a:lnTo>
                  <a:lnTo>
                    <a:pt x="819" y="2"/>
                  </a:lnTo>
                  <a:lnTo>
                    <a:pt x="784" y="1"/>
                  </a:lnTo>
                  <a:lnTo>
                    <a:pt x="748" y="0"/>
                  </a:lnTo>
                  <a:lnTo>
                    <a:pt x="711" y="0"/>
                  </a:lnTo>
                  <a:lnTo>
                    <a:pt x="674" y="0"/>
                  </a:lnTo>
                  <a:lnTo>
                    <a:pt x="638" y="1"/>
                  </a:lnTo>
                  <a:lnTo>
                    <a:pt x="602" y="2"/>
                  </a:lnTo>
                  <a:lnTo>
                    <a:pt x="568" y="3"/>
                  </a:lnTo>
                  <a:lnTo>
                    <a:pt x="533" y="5"/>
                  </a:lnTo>
                  <a:lnTo>
                    <a:pt x="500" y="7"/>
                  </a:lnTo>
                  <a:lnTo>
                    <a:pt x="466" y="10"/>
                  </a:lnTo>
                  <a:lnTo>
                    <a:pt x="434" y="12"/>
                  </a:lnTo>
                  <a:lnTo>
                    <a:pt x="403" y="16"/>
                  </a:lnTo>
                  <a:lnTo>
                    <a:pt x="372" y="19"/>
                  </a:lnTo>
                  <a:lnTo>
                    <a:pt x="342" y="23"/>
                  </a:lnTo>
                  <a:lnTo>
                    <a:pt x="313" y="27"/>
                  </a:lnTo>
                  <a:lnTo>
                    <a:pt x="286" y="32"/>
                  </a:lnTo>
                  <a:lnTo>
                    <a:pt x="258" y="37"/>
                  </a:lnTo>
                  <a:lnTo>
                    <a:pt x="233" y="42"/>
                  </a:lnTo>
                  <a:lnTo>
                    <a:pt x="208" y="47"/>
                  </a:lnTo>
                  <a:lnTo>
                    <a:pt x="185" y="53"/>
                  </a:lnTo>
                  <a:lnTo>
                    <a:pt x="162" y="59"/>
                  </a:lnTo>
                  <a:lnTo>
                    <a:pt x="141" y="65"/>
                  </a:lnTo>
                  <a:lnTo>
                    <a:pt x="121" y="72"/>
                  </a:lnTo>
                  <a:lnTo>
                    <a:pt x="103" y="78"/>
                  </a:lnTo>
                  <a:lnTo>
                    <a:pt x="86" y="85"/>
                  </a:lnTo>
                  <a:lnTo>
                    <a:pt x="70" y="92"/>
                  </a:lnTo>
                  <a:lnTo>
                    <a:pt x="56" y="99"/>
                  </a:lnTo>
                  <a:lnTo>
                    <a:pt x="43" y="107"/>
                  </a:lnTo>
                  <a:lnTo>
                    <a:pt x="32" y="114"/>
                  </a:lnTo>
                  <a:lnTo>
                    <a:pt x="22" y="122"/>
                  </a:lnTo>
                  <a:lnTo>
                    <a:pt x="14" y="130"/>
                  </a:lnTo>
                  <a:lnTo>
                    <a:pt x="8" y="138"/>
                  </a:lnTo>
                  <a:lnTo>
                    <a:pt x="3" y="146"/>
                  </a:lnTo>
                  <a:lnTo>
                    <a:pt x="1" y="154"/>
                  </a:lnTo>
                  <a:lnTo>
                    <a:pt x="0" y="163"/>
                  </a:lnTo>
                  <a:lnTo>
                    <a:pt x="1" y="171"/>
                  </a:lnTo>
                  <a:lnTo>
                    <a:pt x="3" y="179"/>
                  </a:lnTo>
                  <a:lnTo>
                    <a:pt x="8" y="187"/>
                  </a:lnTo>
                  <a:lnTo>
                    <a:pt x="14" y="195"/>
                  </a:lnTo>
                  <a:lnTo>
                    <a:pt x="22" y="203"/>
                  </a:lnTo>
                  <a:lnTo>
                    <a:pt x="32" y="211"/>
                  </a:lnTo>
                  <a:lnTo>
                    <a:pt x="43" y="218"/>
                  </a:lnTo>
                  <a:lnTo>
                    <a:pt x="56" y="226"/>
                  </a:lnTo>
                  <a:lnTo>
                    <a:pt x="70" y="233"/>
                  </a:lnTo>
                  <a:lnTo>
                    <a:pt x="86" y="240"/>
                  </a:lnTo>
                  <a:lnTo>
                    <a:pt x="103" y="247"/>
                  </a:lnTo>
                  <a:lnTo>
                    <a:pt x="121" y="253"/>
                  </a:lnTo>
                  <a:lnTo>
                    <a:pt x="141" y="260"/>
                  </a:lnTo>
                  <a:lnTo>
                    <a:pt x="162" y="266"/>
                  </a:lnTo>
                  <a:lnTo>
                    <a:pt x="185" y="272"/>
                  </a:lnTo>
                  <a:lnTo>
                    <a:pt x="208" y="277"/>
                  </a:lnTo>
                  <a:lnTo>
                    <a:pt x="233" y="283"/>
                  </a:lnTo>
                  <a:lnTo>
                    <a:pt x="258" y="288"/>
                  </a:lnTo>
                  <a:lnTo>
                    <a:pt x="286" y="293"/>
                  </a:lnTo>
                  <a:lnTo>
                    <a:pt x="313" y="297"/>
                  </a:lnTo>
                  <a:lnTo>
                    <a:pt x="342" y="302"/>
                  </a:lnTo>
                  <a:lnTo>
                    <a:pt x="372" y="305"/>
                  </a:lnTo>
                  <a:lnTo>
                    <a:pt x="403" y="309"/>
                  </a:lnTo>
                  <a:lnTo>
                    <a:pt x="434" y="313"/>
                  </a:lnTo>
                  <a:lnTo>
                    <a:pt x="466" y="315"/>
                  </a:lnTo>
                  <a:lnTo>
                    <a:pt x="500" y="318"/>
                  </a:lnTo>
                  <a:lnTo>
                    <a:pt x="533" y="320"/>
                  </a:lnTo>
                  <a:lnTo>
                    <a:pt x="568" y="322"/>
                  </a:lnTo>
                  <a:lnTo>
                    <a:pt x="602" y="323"/>
                  </a:lnTo>
                  <a:lnTo>
                    <a:pt x="638" y="324"/>
                  </a:lnTo>
                  <a:lnTo>
                    <a:pt x="674" y="324"/>
                  </a:lnTo>
                  <a:lnTo>
                    <a:pt x="711" y="325"/>
                  </a:lnTo>
                </a:path>
              </a:pathLst>
            </a:custGeom>
            <a:solidFill>
              <a:srgbClr val="FFFFFF"/>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07" name="Freeform 27">
              <a:extLst>
                <a:ext uri="{FF2B5EF4-FFF2-40B4-BE49-F238E27FC236}">
                  <a16:creationId xmlns:a16="http://schemas.microsoft.com/office/drawing/2014/main" id="{330538A7-02F6-784F-9DFC-097FBD8C7579}"/>
                </a:ext>
              </a:extLst>
            </p:cNvPr>
            <p:cNvSpPr>
              <a:spLocks/>
            </p:cNvSpPr>
            <p:nvPr/>
          </p:nvSpPr>
          <p:spPr bwMode="auto">
            <a:xfrm>
              <a:off x="4270" y="2447"/>
              <a:ext cx="711" cy="162"/>
            </a:xfrm>
            <a:custGeom>
              <a:avLst/>
              <a:gdLst>
                <a:gd name="T0" fmla="*/ 707 w 711"/>
                <a:gd name="T1" fmla="*/ 0 h 162"/>
                <a:gd name="T2" fmla="*/ 704 w 711"/>
                <a:gd name="T3" fmla="*/ 16 h 162"/>
                <a:gd name="T4" fmla="*/ 693 w 711"/>
                <a:gd name="T5" fmla="*/ 32 h 162"/>
                <a:gd name="T6" fmla="*/ 676 w 711"/>
                <a:gd name="T7" fmla="*/ 47 h 162"/>
                <a:gd name="T8" fmla="*/ 652 w 711"/>
                <a:gd name="T9" fmla="*/ 62 h 162"/>
                <a:gd name="T10" fmla="*/ 622 w 711"/>
                <a:gd name="T11" fmla="*/ 75 h 162"/>
                <a:gd name="T12" fmla="*/ 587 w 711"/>
                <a:gd name="T13" fmla="*/ 88 h 162"/>
                <a:gd name="T14" fmla="*/ 546 w 711"/>
                <a:gd name="T15" fmla="*/ 100 h 162"/>
                <a:gd name="T16" fmla="*/ 500 w 711"/>
                <a:gd name="T17" fmla="*/ 112 h 162"/>
                <a:gd name="T18" fmla="*/ 450 w 711"/>
                <a:gd name="T19" fmla="*/ 123 h 162"/>
                <a:gd name="T20" fmla="*/ 396 w 711"/>
                <a:gd name="T21" fmla="*/ 132 h 162"/>
                <a:gd name="T22" fmla="*/ 338 w 711"/>
                <a:gd name="T23" fmla="*/ 140 h 162"/>
                <a:gd name="T24" fmla="*/ 276 w 711"/>
                <a:gd name="T25" fmla="*/ 147 h 162"/>
                <a:gd name="T26" fmla="*/ 210 w 711"/>
                <a:gd name="T27" fmla="*/ 152 h 162"/>
                <a:gd name="T28" fmla="*/ 142 w 711"/>
                <a:gd name="T29" fmla="*/ 156 h 162"/>
                <a:gd name="T30" fmla="*/ 72 w 711"/>
                <a:gd name="T31" fmla="*/ 158 h 162"/>
                <a:gd name="T32" fmla="*/ 0 w 711"/>
                <a:gd name="T33" fmla="*/ 159 h 162"/>
                <a:gd name="T34" fmla="*/ 36 w 711"/>
                <a:gd name="T35" fmla="*/ 160 h 162"/>
                <a:gd name="T36" fmla="*/ 108 w 711"/>
                <a:gd name="T37" fmla="*/ 159 h 162"/>
                <a:gd name="T38" fmla="*/ 177 w 711"/>
                <a:gd name="T39" fmla="*/ 156 h 162"/>
                <a:gd name="T40" fmla="*/ 244 w 711"/>
                <a:gd name="T41" fmla="*/ 151 h 162"/>
                <a:gd name="T42" fmla="*/ 307 w 711"/>
                <a:gd name="T43" fmla="*/ 145 h 162"/>
                <a:gd name="T44" fmla="*/ 367 w 711"/>
                <a:gd name="T45" fmla="*/ 138 h 162"/>
                <a:gd name="T46" fmla="*/ 424 w 711"/>
                <a:gd name="T47" fmla="*/ 129 h 162"/>
                <a:gd name="T48" fmla="*/ 477 w 711"/>
                <a:gd name="T49" fmla="*/ 119 h 162"/>
                <a:gd name="T50" fmla="*/ 524 w 711"/>
                <a:gd name="T51" fmla="*/ 108 h 162"/>
                <a:gd name="T52" fmla="*/ 568 w 711"/>
                <a:gd name="T53" fmla="*/ 97 h 162"/>
                <a:gd name="T54" fmla="*/ 606 w 711"/>
                <a:gd name="T55" fmla="*/ 84 h 162"/>
                <a:gd name="T56" fmla="*/ 639 w 711"/>
                <a:gd name="T57" fmla="*/ 71 h 162"/>
                <a:gd name="T58" fmla="*/ 666 w 711"/>
                <a:gd name="T59" fmla="*/ 56 h 162"/>
                <a:gd name="T60" fmla="*/ 687 w 711"/>
                <a:gd name="T61" fmla="*/ 41 h 162"/>
                <a:gd name="T62" fmla="*/ 701 w 711"/>
                <a:gd name="T63" fmla="*/ 25 h 162"/>
                <a:gd name="T64" fmla="*/ 708 w 711"/>
                <a:gd name="T65" fmla="*/ 9 h 162"/>
                <a:gd name="T66" fmla="*/ 707 w 711"/>
                <a:gd name="T67" fmla="*/ 0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11" h="162">
                  <a:moveTo>
                    <a:pt x="707" y="0"/>
                  </a:moveTo>
                  <a:lnTo>
                    <a:pt x="707" y="0"/>
                  </a:lnTo>
                  <a:lnTo>
                    <a:pt x="707" y="8"/>
                  </a:lnTo>
                  <a:lnTo>
                    <a:pt x="704" y="16"/>
                  </a:lnTo>
                  <a:lnTo>
                    <a:pt x="699" y="24"/>
                  </a:lnTo>
                  <a:lnTo>
                    <a:pt x="693" y="32"/>
                  </a:lnTo>
                  <a:lnTo>
                    <a:pt x="686" y="39"/>
                  </a:lnTo>
                  <a:lnTo>
                    <a:pt x="676" y="47"/>
                  </a:lnTo>
                  <a:lnTo>
                    <a:pt x="665" y="54"/>
                  </a:lnTo>
                  <a:lnTo>
                    <a:pt x="652" y="62"/>
                  </a:lnTo>
                  <a:lnTo>
                    <a:pt x="638" y="68"/>
                  </a:lnTo>
                  <a:lnTo>
                    <a:pt x="622" y="75"/>
                  </a:lnTo>
                  <a:lnTo>
                    <a:pt x="606" y="82"/>
                  </a:lnTo>
                  <a:lnTo>
                    <a:pt x="587" y="88"/>
                  </a:lnTo>
                  <a:lnTo>
                    <a:pt x="568" y="95"/>
                  </a:lnTo>
                  <a:lnTo>
                    <a:pt x="546" y="100"/>
                  </a:lnTo>
                  <a:lnTo>
                    <a:pt x="524" y="107"/>
                  </a:lnTo>
                  <a:lnTo>
                    <a:pt x="500" y="112"/>
                  </a:lnTo>
                  <a:lnTo>
                    <a:pt x="476" y="117"/>
                  </a:lnTo>
                  <a:lnTo>
                    <a:pt x="450" y="123"/>
                  </a:lnTo>
                  <a:lnTo>
                    <a:pt x="424" y="127"/>
                  </a:lnTo>
                  <a:lnTo>
                    <a:pt x="396" y="132"/>
                  </a:lnTo>
                  <a:lnTo>
                    <a:pt x="367" y="136"/>
                  </a:lnTo>
                  <a:lnTo>
                    <a:pt x="338" y="140"/>
                  </a:lnTo>
                  <a:lnTo>
                    <a:pt x="307" y="143"/>
                  </a:lnTo>
                  <a:lnTo>
                    <a:pt x="276" y="147"/>
                  </a:lnTo>
                  <a:lnTo>
                    <a:pt x="244" y="149"/>
                  </a:lnTo>
                  <a:lnTo>
                    <a:pt x="210" y="152"/>
                  </a:lnTo>
                  <a:lnTo>
                    <a:pt x="177" y="154"/>
                  </a:lnTo>
                  <a:lnTo>
                    <a:pt x="142" y="156"/>
                  </a:lnTo>
                  <a:lnTo>
                    <a:pt x="108" y="157"/>
                  </a:lnTo>
                  <a:lnTo>
                    <a:pt x="72" y="158"/>
                  </a:lnTo>
                  <a:lnTo>
                    <a:pt x="36" y="159"/>
                  </a:lnTo>
                  <a:lnTo>
                    <a:pt x="0" y="159"/>
                  </a:lnTo>
                  <a:lnTo>
                    <a:pt x="0" y="161"/>
                  </a:lnTo>
                  <a:lnTo>
                    <a:pt x="36" y="160"/>
                  </a:lnTo>
                  <a:lnTo>
                    <a:pt x="72" y="160"/>
                  </a:lnTo>
                  <a:lnTo>
                    <a:pt x="108" y="159"/>
                  </a:lnTo>
                  <a:lnTo>
                    <a:pt x="142" y="158"/>
                  </a:lnTo>
                  <a:lnTo>
                    <a:pt x="177" y="156"/>
                  </a:lnTo>
                  <a:lnTo>
                    <a:pt x="210" y="154"/>
                  </a:lnTo>
                  <a:lnTo>
                    <a:pt x="244" y="151"/>
                  </a:lnTo>
                  <a:lnTo>
                    <a:pt x="276" y="148"/>
                  </a:lnTo>
                  <a:lnTo>
                    <a:pt x="307" y="145"/>
                  </a:lnTo>
                  <a:lnTo>
                    <a:pt x="338" y="142"/>
                  </a:lnTo>
                  <a:lnTo>
                    <a:pt x="367" y="138"/>
                  </a:lnTo>
                  <a:lnTo>
                    <a:pt x="396" y="134"/>
                  </a:lnTo>
                  <a:lnTo>
                    <a:pt x="424" y="129"/>
                  </a:lnTo>
                  <a:lnTo>
                    <a:pt x="451" y="124"/>
                  </a:lnTo>
                  <a:lnTo>
                    <a:pt x="477" y="119"/>
                  </a:lnTo>
                  <a:lnTo>
                    <a:pt x="501" y="114"/>
                  </a:lnTo>
                  <a:lnTo>
                    <a:pt x="524" y="108"/>
                  </a:lnTo>
                  <a:lnTo>
                    <a:pt x="547" y="103"/>
                  </a:lnTo>
                  <a:lnTo>
                    <a:pt x="568" y="97"/>
                  </a:lnTo>
                  <a:lnTo>
                    <a:pt x="588" y="90"/>
                  </a:lnTo>
                  <a:lnTo>
                    <a:pt x="606" y="84"/>
                  </a:lnTo>
                  <a:lnTo>
                    <a:pt x="623" y="77"/>
                  </a:lnTo>
                  <a:lnTo>
                    <a:pt x="639" y="71"/>
                  </a:lnTo>
                  <a:lnTo>
                    <a:pt x="654" y="63"/>
                  </a:lnTo>
                  <a:lnTo>
                    <a:pt x="666" y="56"/>
                  </a:lnTo>
                  <a:lnTo>
                    <a:pt x="678" y="49"/>
                  </a:lnTo>
                  <a:lnTo>
                    <a:pt x="687" y="41"/>
                  </a:lnTo>
                  <a:lnTo>
                    <a:pt x="695" y="33"/>
                  </a:lnTo>
                  <a:lnTo>
                    <a:pt x="701" y="25"/>
                  </a:lnTo>
                  <a:lnTo>
                    <a:pt x="706" y="17"/>
                  </a:lnTo>
                  <a:lnTo>
                    <a:pt x="708" y="9"/>
                  </a:lnTo>
                  <a:lnTo>
                    <a:pt x="710" y="0"/>
                  </a:lnTo>
                  <a:lnTo>
                    <a:pt x="707"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08" name="Freeform 28">
              <a:extLst>
                <a:ext uri="{FF2B5EF4-FFF2-40B4-BE49-F238E27FC236}">
                  <a16:creationId xmlns:a16="http://schemas.microsoft.com/office/drawing/2014/main" id="{F8F94FBF-2B9E-A6C1-DFEF-B6CDD4F19017}"/>
                </a:ext>
              </a:extLst>
            </p:cNvPr>
            <p:cNvSpPr>
              <a:spLocks/>
            </p:cNvSpPr>
            <p:nvPr/>
          </p:nvSpPr>
          <p:spPr bwMode="auto">
            <a:xfrm>
              <a:off x="4270" y="2280"/>
              <a:ext cx="711" cy="164"/>
            </a:xfrm>
            <a:custGeom>
              <a:avLst/>
              <a:gdLst>
                <a:gd name="T0" fmla="*/ 0 w 711"/>
                <a:gd name="T1" fmla="*/ 3 h 164"/>
                <a:gd name="T2" fmla="*/ 72 w 711"/>
                <a:gd name="T3" fmla="*/ 3 h 164"/>
                <a:gd name="T4" fmla="*/ 142 w 711"/>
                <a:gd name="T5" fmla="*/ 6 h 164"/>
                <a:gd name="T6" fmla="*/ 210 w 711"/>
                <a:gd name="T7" fmla="*/ 10 h 164"/>
                <a:gd name="T8" fmla="*/ 276 w 711"/>
                <a:gd name="T9" fmla="*/ 15 h 164"/>
                <a:gd name="T10" fmla="*/ 338 w 711"/>
                <a:gd name="T11" fmla="*/ 22 h 164"/>
                <a:gd name="T12" fmla="*/ 396 w 711"/>
                <a:gd name="T13" fmla="*/ 30 h 164"/>
                <a:gd name="T14" fmla="*/ 450 w 711"/>
                <a:gd name="T15" fmla="*/ 39 h 164"/>
                <a:gd name="T16" fmla="*/ 500 w 711"/>
                <a:gd name="T17" fmla="*/ 50 h 164"/>
                <a:gd name="T18" fmla="*/ 546 w 711"/>
                <a:gd name="T19" fmla="*/ 61 h 164"/>
                <a:gd name="T20" fmla="*/ 587 w 711"/>
                <a:gd name="T21" fmla="*/ 74 h 164"/>
                <a:gd name="T22" fmla="*/ 622 w 711"/>
                <a:gd name="T23" fmla="*/ 87 h 164"/>
                <a:gd name="T24" fmla="*/ 652 w 711"/>
                <a:gd name="T25" fmla="*/ 101 h 164"/>
                <a:gd name="T26" fmla="*/ 676 w 711"/>
                <a:gd name="T27" fmla="*/ 116 h 164"/>
                <a:gd name="T28" fmla="*/ 693 w 711"/>
                <a:gd name="T29" fmla="*/ 131 h 164"/>
                <a:gd name="T30" fmla="*/ 704 w 711"/>
                <a:gd name="T31" fmla="*/ 147 h 164"/>
                <a:gd name="T32" fmla="*/ 707 w 711"/>
                <a:gd name="T33" fmla="*/ 163 h 164"/>
                <a:gd name="T34" fmla="*/ 708 w 711"/>
                <a:gd name="T35" fmla="*/ 155 h 164"/>
                <a:gd name="T36" fmla="*/ 701 w 711"/>
                <a:gd name="T37" fmla="*/ 138 h 164"/>
                <a:gd name="T38" fmla="*/ 687 w 711"/>
                <a:gd name="T39" fmla="*/ 122 h 164"/>
                <a:gd name="T40" fmla="*/ 666 w 711"/>
                <a:gd name="T41" fmla="*/ 106 h 164"/>
                <a:gd name="T42" fmla="*/ 639 w 711"/>
                <a:gd name="T43" fmla="*/ 92 h 164"/>
                <a:gd name="T44" fmla="*/ 606 w 711"/>
                <a:gd name="T45" fmla="*/ 78 h 164"/>
                <a:gd name="T46" fmla="*/ 568 w 711"/>
                <a:gd name="T47" fmla="*/ 66 h 164"/>
                <a:gd name="T48" fmla="*/ 524 w 711"/>
                <a:gd name="T49" fmla="*/ 53 h 164"/>
                <a:gd name="T50" fmla="*/ 477 w 711"/>
                <a:gd name="T51" fmla="*/ 43 h 164"/>
                <a:gd name="T52" fmla="*/ 424 w 711"/>
                <a:gd name="T53" fmla="*/ 32 h 164"/>
                <a:gd name="T54" fmla="*/ 367 w 711"/>
                <a:gd name="T55" fmla="*/ 24 h 164"/>
                <a:gd name="T56" fmla="*/ 307 w 711"/>
                <a:gd name="T57" fmla="*/ 16 h 164"/>
                <a:gd name="T58" fmla="*/ 244 w 711"/>
                <a:gd name="T59" fmla="*/ 10 h 164"/>
                <a:gd name="T60" fmla="*/ 177 w 711"/>
                <a:gd name="T61" fmla="*/ 6 h 164"/>
                <a:gd name="T62" fmla="*/ 108 w 711"/>
                <a:gd name="T63" fmla="*/ 2 h 164"/>
                <a:gd name="T64" fmla="*/ 36 w 711"/>
                <a:gd name="T65" fmla="*/ 1 h 164"/>
                <a:gd name="T66" fmla="*/ 0 w 711"/>
                <a:gd name="T67" fmla="*/ 3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11" h="164">
                  <a:moveTo>
                    <a:pt x="0" y="3"/>
                  </a:moveTo>
                  <a:lnTo>
                    <a:pt x="0" y="3"/>
                  </a:lnTo>
                  <a:lnTo>
                    <a:pt x="36" y="3"/>
                  </a:lnTo>
                  <a:lnTo>
                    <a:pt x="72" y="3"/>
                  </a:lnTo>
                  <a:lnTo>
                    <a:pt x="108" y="4"/>
                  </a:lnTo>
                  <a:lnTo>
                    <a:pt x="142" y="6"/>
                  </a:lnTo>
                  <a:lnTo>
                    <a:pt x="177" y="7"/>
                  </a:lnTo>
                  <a:lnTo>
                    <a:pt x="210" y="10"/>
                  </a:lnTo>
                  <a:lnTo>
                    <a:pt x="244" y="12"/>
                  </a:lnTo>
                  <a:lnTo>
                    <a:pt x="276" y="15"/>
                  </a:lnTo>
                  <a:lnTo>
                    <a:pt x="307" y="18"/>
                  </a:lnTo>
                  <a:lnTo>
                    <a:pt x="338" y="22"/>
                  </a:lnTo>
                  <a:lnTo>
                    <a:pt x="367" y="26"/>
                  </a:lnTo>
                  <a:lnTo>
                    <a:pt x="396" y="30"/>
                  </a:lnTo>
                  <a:lnTo>
                    <a:pt x="424" y="34"/>
                  </a:lnTo>
                  <a:lnTo>
                    <a:pt x="450" y="39"/>
                  </a:lnTo>
                  <a:lnTo>
                    <a:pt x="476" y="44"/>
                  </a:lnTo>
                  <a:lnTo>
                    <a:pt x="500" y="50"/>
                  </a:lnTo>
                  <a:lnTo>
                    <a:pt x="524" y="55"/>
                  </a:lnTo>
                  <a:lnTo>
                    <a:pt x="546" y="61"/>
                  </a:lnTo>
                  <a:lnTo>
                    <a:pt x="568" y="67"/>
                  </a:lnTo>
                  <a:lnTo>
                    <a:pt x="587" y="74"/>
                  </a:lnTo>
                  <a:lnTo>
                    <a:pt x="606" y="80"/>
                  </a:lnTo>
                  <a:lnTo>
                    <a:pt x="622" y="87"/>
                  </a:lnTo>
                  <a:lnTo>
                    <a:pt x="638" y="94"/>
                  </a:lnTo>
                  <a:lnTo>
                    <a:pt x="652" y="101"/>
                  </a:lnTo>
                  <a:lnTo>
                    <a:pt x="665" y="109"/>
                  </a:lnTo>
                  <a:lnTo>
                    <a:pt x="676" y="116"/>
                  </a:lnTo>
                  <a:lnTo>
                    <a:pt x="686" y="124"/>
                  </a:lnTo>
                  <a:lnTo>
                    <a:pt x="693" y="131"/>
                  </a:lnTo>
                  <a:lnTo>
                    <a:pt x="699" y="139"/>
                  </a:lnTo>
                  <a:lnTo>
                    <a:pt x="704" y="147"/>
                  </a:lnTo>
                  <a:lnTo>
                    <a:pt x="707" y="155"/>
                  </a:lnTo>
                  <a:lnTo>
                    <a:pt x="707" y="163"/>
                  </a:lnTo>
                  <a:lnTo>
                    <a:pt x="710" y="163"/>
                  </a:lnTo>
                  <a:lnTo>
                    <a:pt x="708" y="155"/>
                  </a:lnTo>
                  <a:lnTo>
                    <a:pt x="706" y="146"/>
                  </a:lnTo>
                  <a:lnTo>
                    <a:pt x="701" y="138"/>
                  </a:lnTo>
                  <a:lnTo>
                    <a:pt x="695" y="130"/>
                  </a:lnTo>
                  <a:lnTo>
                    <a:pt x="687" y="122"/>
                  </a:lnTo>
                  <a:lnTo>
                    <a:pt x="678" y="114"/>
                  </a:lnTo>
                  <a:lnTo>
                    <a:pt x="666" y="106"/>
                  </a:lnTo>
                  <a:lnTo>
                    <a:pt x="654" y="99"/>
                  </a:lnTo>
                  <a:lnTo>
                    <a:pt x="639" y="92"/>
                  </a:lnTo>
                  <a:lnTo>
                    <a:pt x="623" y="85"/>
                  </a:lnTo>
                  <a:lnTo>
                    <a:pt x="606" y="78"/>
                  </a:lnTo>
                  <a:lnTo>
                    <a:pt x="588" y="72"/>
                  </a:lnTo>
                  <a:lnTo>
                    <a:pt x="568" y="66"/>
                  </a:lnTo>
                  <a:lnTo>
                    <a:pt x="547" y="59"/>
                  </a:lnTo>
                  <a:lnTo>
                    <a:pt x="524" y="53"/>
                  </a:lnTo>
                  <a:lnTo>
                    <a:pt x="501" y="48"/>
                  </a:lnTo>
                  <a:lnTo>
                    <a:pt x="477" y="43"/>
                  </a:lnTo>
                  <a:lnTo>
                    <a:pt x="451" y="37"/>
                  </a:lnTo>
                  <a:lnTo>
                    <a:pt x="424" y="32"/>
                  </a:lnTo>
                  <a:lnTo>
                    <a:pt x="396" y="28"/>
                  </a:lnTo>
                  <a:lnTo>
                    <a:pt x="367" y="24"/>
                  </a:lnTo>
                  <a:lnTo>
                    <a:pt x="338" y="20"/>
                  </a:lnTo>
                  <a:lnTo>
                    <a:pt x="307" y="16"/>
                  </a:lnTo>
                  <a:lnTo>
                    <a:pt x="276" y="13"/>
                  </a:lnTo>
                  <a:lnTo>
                    <a:pt x="244" y="10"/>
                  </a:lnTo>
                  <a:lnTo>
                    <a:pt x="210" y="7"/>
                  </a:lnTo>
                  <a:lnTo>
                    <a:pt x="177" y="6"/>
                  </a:lnTo>
                  <a:lnTo>
                    <a:pt x="142" y="4"/>
                  </a:lnTo>
                  <a:lnTo>
                    <a:pt x="108" y="2"/>
                  </a:lnTo>
                  <a:lnTo>
                    <a:pt x="72" y="2"/>
                  </a:lnTo>
                  <a:lnTo>
                    <a:pt x="36" y="1"/>
                  </a:lnTo>
                  <a:lnTo>
                    <a:pt x="0" y="0"/>
                  </a:lnTo>
                  <a:lnTo>
                    <a:pt x="0" y="3"/>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09" name="Freeform 29">
              <a:extLst>
                <a:ext uri="{FF2B5EF4-FFF2-40B4-BE49-F238E27FC236}">
                  <a16:creationId xmlns:a16="http://schemas.microsoft.com/office/drawing/2014/main" id="{9A4DBCB8-81E0-0D86-C423-95CC090F8A56}"/>
                </a:ext>
              </a:extLst>
            </p:cNvPr>
            <p:cNvSpPr>
              <a:spLocks/>
            </p:cNvSpPr>
            <p:nvPr/>
          </p:nvSpPr>
          <p:spPr bwMode="auto">
            <a:xfrm>
              <a:off x="3556" y="2280"/>
              <a:ext cx="712" cy="164"/>
            </a:xfrm>
            <a:custGeom>
              <a:avLst/>
              <a:gdLst>
                <a:gd name="T0" fmla="*/ 2 w 712"/>
                <a:gd name="T1" fmla="*/ 163 h 164"/>
                <a:gd name="T2" fmla="*/ 6 w 712"/>
                <a:gd name="T3" fmla="*/ 147 h 164"/>
                <a:gd name="T4" fmla="*/ 17 w 712"/>
                <a:gd name="T5" fmla="*/ 131 h 164"/>
                <a:gd name="T6" fmla="*/ 34 w 712"/>
                <a:gd name="T7" fmla="*/ 116 h 164"/>
                <a:gd name="T8" fmla="*/ 58 w 712"/>
                <a:gd name="T9" fmla="*/ 101 h 164"/>
                <a:gd name="T10" fmla="*/ 87 w 712"/>
                <a:gd name="T11" fmla="*/ 87 h 164"/>
                <a:gd name="T12" fmla="*/ 123 w 712"/>
                <a:gd name="T13" fmla="*/ 74 h 164"/>
                <a:gd name="T14" fmla="*/ 163 w 712"/>
                <a:gd name="T15" fmla="*/ 61 h 164"/>
                <a:gd name="T16" fmla="*/ 209 w 712"/>
                <a:gd name="T17" fmla="*/ 50 h 164"/>
                <a:gd name="T18" fmla="*/ 260 w 712"/>
                <a:gd name="T19" fmla="*/ 39 h 164"/>
                <a:gd name="T20" fmla="*/ 314 w 712"/>
                <a:gd name="T21" fmla="*/ 30 h 164"/>
                <a:gd name="T22" fmla="*/ 372 w 712"/>
                <a:gd name="T23" fmla="*/ 22 h 164"/>
                <a:gd name="T24" fmla="*/ 434 w 712"/>
                <a:gd name="T25" fmla="*/ 15 h 164"/>
                <a:gd name="T26" fmla="*/ 500 w 712"/>
                <a:gd name="T27" fmla="*/ 10 h 164"/>
                <a:gd name="T28" fmla="*/ 568 w 712"/>
                <a:gd name="T29" fmla="*/ 6 h 164"/>
                <a:gd name="T30" fmla="*/ 638 w 712"/>
                <a:gd name="T31" fmla="*/ 3 h 164"/>
                <a:gd name="T32" fmla="*/ 711 w 712"/>
                <a:gd name="T33" fmla="*/ 3 h 164"/>
                <a:gd name="T34" fmla="*/ 674 w 712"/>
                <a:gd name="T35" fmla="*/ 1 h 164"/>
                <a:gd name="T36" fmla="*/ 603 w 712"/>
                <a:gd name="T37" fmla="*/ 2 h 164"/>
                <a:gd name="T38" fmla="*/ 534 w 712"/>
                <a:gd name="T39" fmla="*/ 6 h 164"/>
                <a:gd name="T40" fmla="*/ 467 w 712"/>
                <a:gd name="T41" fmla="*/ 10 h 164"/>
                <a:gd name="T42" fmla="*/ 403 w 712"/>
                <a:gd name="T43" fmla="*/ 16 h 164"/>
                <a:gd name="T44" fmla="*/ 343 w 712"/>
                <a:gd name="T45" fmla="*/ 24 h 164"/>
                <a:gd name="T46" fmla="*/ 286 w 712"/>
                <a:gd name="T47" fmla="*/ 32 h 164"/>
                <a:gd name="T48" fmla="*/ 233 w 712"/>
                <a:gd name="T49" fmla="*/ 43 h 164"/>
                <a:gd name="T50" fmla="*/ 185 w 712"/>
                <a:gd name="T51" fmla="*/ 53 h 164"/>
                <a:gd name="T52" fmla="*/ 142 w 712"/>
                <a:gd name="T53" fmla="*/ 66 h 164"/>
                <a:gd name="T54" fmla="*/ 103 w 712"/>
                <a:gd name="T55" fmla="*/ 78 h 164"/>
                <a:gd name="T56" fmla="*/ 70 w 712"/>
                <a:gd name="T57" fmla="*/ 92 h 164"/>
                <a:gd name="T58" fmla="*/ 43 w 712"/>
                <a:gd name="T59" fmla="*/ 106 h 164"/>
                <a:gd name="T60" fmla="*/ 23 w 712"/>
                <a:gd name="T61" fmla="*/ 122 h 164"/>
                <a:gd name="T62" fmla="*/ 8 w 712"/>
                <a:gd name="T63" fmla="*/ 138 h 164"/>
                <a:gd name="T64" fmla="*/ 1 w 712"/>
                <a:gd name="T65" fmla="*/ 155 h 164"/>
                <a:gd name="T66" fmla="*/ 2 w 712"/>
                <a:gd name="T67" fmla="*/ 163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12" h="164">
                  <a:moveTo>
                    <a:pt x="2" y="163"/>
                  </a:moveTo>
                  <a:lnTo>
                    <a:pt x="2" y="163"/>
                  </a:lnTo>
                  <a:lnTo>
                    <a:pt x="3" y="155"/>
                  </a:lnTo>
                  <a:lnTo>
                    <a:pt x="6" y="147"/>
                  </a:lnTo>
                  <a:lnTo>
                    <a:pt x="10" y="139"/>
                  </a:lnTo>
                  <a:lnTo>
                    <a:pt x="17" y="131"/>
                  </a:lnTo>
                  <a:lnTo>
                    <a:pt x="24" y="124"/>
                  </a:lnTo>
                  <a:lnTo>
                    <a:pt x="34" y="116"/>
                  </a:lnTo>
                  <a:lnTo>
                    <a:pt x="45" y="109"/>
                  </a:lnTo>
                  <a:lnTo>
                    <a:pt x="58" y="101"/>
                  </a:lnTo>
                  <a:lnTo>
                    <a:pt x="71" y="94"/>
                  </a:lnTo>
                  <a:lnTo>
                    <a:pt x="87" y="87"/>
                  </a:lnTo>
                  <a:lnTo>
                    <a:pt x="104" y="80"/>
                  </a:lnTo>
                  <a:lnTo>
                    <a:pt x="123" y="74"/>
                  </a:lnTo>
                  <a:lnTo>
                    <a:pt x="142" y="67"/>
                  </a:lnTo>
                  <a:lnTo>
                    <a:pt x="163" y="61"/>
                  </a:lnTo>
                  <a:lnTo>
                    <a:pt x="185" y="55"/>
                  </a:lnTo>
                  <a:lnTo>
                    <a:pt x="209" y="50"/>
                  </a:lnTo>
                  <a:lnTo>
                    <a:pt x="234" y="44"/>
                  </a:lnTo>
                  <a:lnTo>
                    <a:pt x="260" y="39"/>
                  </a:lnTo>
                  <a:lnTo>
                    <a:pt x="286" y="34"/>
                  </a:lnTo>
                  <a:lnTo>
                    <a:pt x="314" y="30"/>
                  </a:lnTo>
                  <a:lnTo>
                    <a:pt x="343" y="26"/>
                  </a:lnTo>
                  <a:lnTo>
                    <a:pt x="372" y="22"/>
                  </a:lnTo>
                  <a:lnTo>
                    <a:pt x="403" y="18"/>
                  </a:lnTo>
                  <a:lnTo>
                    <a:pt x="434" y="15"/>
                  </a:lnTo>
                  <a:lnTo>
                    <a:pt x="467" y="12"/>
                  </a:lnTo>
                  <a:lnTo>
                    <a:pt x="500" y="10"/>
                  </a:lnTo>
                  <a:lnTo>
                    <a:pt x="534" y="7"/>
                  </a:lnTo>
                  <a:lnTo>
                    <a:pt x="568" y="6"/>
                  </a:lnTo>
                  <a:lnTo>
                    <a:pt x="603" y="4"/>
                  </a:lnTo>
                  <a:lnTo>
                    <a:pt x="638" y="3"/>
                  </a:lnTo>
                  <a:lnTo>
                    <a:pt x="674" y="3"/>
                  </a:lnTo>
                  <a:lnTo>
                    <a:pt x="711" y="3"/>
                  </a:lnTo>
                  <a:lnTo>
                    <a:pt x="711" y="0"/>
                  </a:lnTo>
                  <a:lnTo>
                    <a:pt x="674" y="1"/>
                  </a:lnTo>
                  <a:lnTo>
                    <a:pt x="638" y="2"/>
                  </a:lnTo>
                  <a:lnTo>
                    <a:pt x="603" y="2"/>
                  </a:lnTo>
                  <a:lnTo>
                    <a:pt x="568" y="4"/>
                  </a:lnTo>
                  <a:lnTo>
                    <a:pt x="534" y="6"/>
                  </a:lnTo>
                  <a:lnTo>
                    <a:pt x="500" y="7"/>
                  </a:lnTo>
                  <a:lnTo>
                    <a:pt x="467" y="10"/>
                  </a:lnTo>
                  <a:lnTo>
                    <a:pt x="434" y="13"/>
                  </a:lnTo>
                  <a:lnTo>
                    <a:pt x="403" y="16"/>
                  </a:lnTo>
                  <a:lnTo>
                    <a:pt x="372" y="20"/>
                  </a:lnTo>
                  <a:lnTo>
                    <a:pt x="343" y="24"/>
                  </a:lnTo>
                  <a:lnTo>
                    <a:pt x="313" y="28"/>
                  </a:lnTo>
                  <a:lnTo>
                    <a:pt x="286" y="32"/>
                  </a:lnTo>
                  <a:lnTo>
                    <a:pt x="259" y="37"/>
                  </a:lnTo>
                  <a:lnTo>
                    <a:pt x="233" y="43"/>
                  </a:lnTo>
                  <a:lnTo>
                    <a:pt x="209" y="48"/>
                  </a:lnTo>
                  <a:lnTo>
                    <a:pt x="185" y="53"/>
                  </a:lnTo>
                  <a:lnTo>
                    <a:pt x="163" y="59"/>
                  </a:lnTo>
                  <a:lnTo>
                    <a:pt x="142" y="66"/>
                  </a:lnTo>
                  <a:lnTo>
                    <a:pt x="122" y="72"/>
                  </a:lnTo>
                  <a:lnTo>
                    <a:pt x="103" y="78"/>
                  </a:lnTo>
                  <a:lnTo>
                    <a:pt x="86" y="85"/>
                  </a:lnTo>
                  <a:lnTo>
                    <a:pt x="70" y="92"/>
                  </a:lnTo>
                  <a:lnTo>
                    <a:pt x="56" y="99"/>
                  </a:lnTo>
                  <a:lnTo>
                    <a:pt x="43" y="106"/>
                  </a:lnTo>
                  <a:lnTo>
                    <a:pt x="32" y="114"/>
                  </a:lnTo>
                  <a:lnTo>
                    <a:pt x="23" y="122"/>
                  </a:lnTo>
                  <a:lnTo>
                    <a:pt x="14" y="130"/>
                  </a:lnTo>
                  <a:lnTo>
                    <a:pt x="8" y="138"/>
                  </a:lnTo>
                  <a:lnTo>
                    <a:pt x="3" y="146"/>
                  </a:lnTo>
                  <a:lnTo>
                    <a:pt x="1" y="155"/>
                  </a:lnTo>
                  <a:lnTo>
                    <a:pt x="0" y="163"/>
                  </a:lnTo>
                  <a:lnTo>
                    <a:pt x="2" y="163"/>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10" name="Freeform 30">
              <a:extLst>
                <a:ext uri="{FF2B5EF4-FFF2-40B4-BE49-F238E27FC236}">
                  <a16:creationId xmlns:a16="http://schemas.microsoft.com/office/drawing/2014/main" id="{0FA31545-4167-EB76-9937-5DC962412066}"/>
                </a:ext>
              </a:extLst>
            </p:cNvPr>
            <p:cNvSpPr>
              <a:spLocks/>
            </p:cNvSpPr>
            <p:nvPr/>
          </p:nvSpPr>
          <p:spPr bwMode="auto">
            <a:xfrm>
              <a:off x="3556" y="2447"/>
              <a:ext cx="712" cy="162"/>
            </a:xfrm>
            <a:custGeom>
              <a:avLst/>
              <a:gdLst>
                <a:gd name="T0" fmla="*/ 711 w 712"/>
                <a:gd name="T1" fmla="*/ 159 h 162"/>
                <a:gd name="T2" fmla="*/ 638 w 712"/>
                <a:gd name="T3" fmla="*/ 158 h 162"/>
                <a:gd name="T4" fmla="*/ 568 w 712"/>
                <a:gd name="T5" fmla="*/ 156 h 162"/>
                <a:gd name="T6" fmla="*/ 500 w 712"/>
                <a:gd name="T7" fmla="*/ 152 h 162"/>
                <a:gd name="T8" fmla="*/ 434 w 712"/>
                <a:gd name="T9" fmla="*/ 147 h 162"/>
                <a:gd name="T10" fmla="*/ 372 w 712"/>
                <a:gd name="T11" fmla="*/ 140 h 162"/>
                <a:gd name="T12" fmla="*/ 314 w 712"/>
                <a:gd name="T13" fmla="*/ 132 h 162"/>
                <a:gd name="T14" fmla="*/ 260 w 712"/>
                <a:gd name="T15" fmla="*/ 123 h 162"/>
                <a:gd name="T16" fmla="*/ 209 w 712"/>
                <a:gd name="T17" fmla="*/ 112 h 162"/>
                <a:gd name="T18" fmla="*/ 163 w 712"/>
                <a:gd name="T19" fmla="*/ 100 h 162"/>
                <a:gd name="T20" fmla="*/ 123 w 712"/>
                <a:gd name="T21" fmla="*/ 88 h 162"/>
                <a:gd name="T22" fmla="*/ 87 w 712"/>
                <a:gd name="T23" fmla="*/ 75 h 162"/>
                <a:gd name="T24" fmla="*/ 58 w 712"/>
                <a:gd name="T25" fmla="*/ 62 h 162"/>
                <a:gd name="T26" fmla="*/ 34 w 712"/>
                <a:gd name="T27" fmla="*/ 47 h 162"/>
                <a:gd name="T28" fmla="*/ 17 w 712"/>
                <a:gd name="T29" fmla="*/ 32 h 162"/>
                <a:gd name="T30" fmla="*/ 6 w 712"/>
                <a:gd name="T31" fmla="*/ 16 h 162"/>
                <a:gd name="T32" fmla="*/ 2 w 712"/>
                <a:gd name="T33" fmla="*/ 0 h 162"/>
                <a:gd name="T34" fmla="*/ 1 w 712"/>
                <a:gd name="T35" fmla="*/ 9 h 162"/>
                <a:gd name="T36" fmla="*/ 8 w 712"/>
                <a:gd name="T37" fmla="*/ 25 h 162"/>
                <a:gd name="T38" fmla="*/ 23 w 712"/>
                <a:gd name="T39" fmla="*/ 41 h 162"/>
                <a:gd name="T40" fmla="*/ 43 w 712"/>
                <a:gd name="T41" fmla="*/ 56 h 162"/>
                <a:gd name="T42" fmla="*/ 71 w 712"/>
                <a:gd name="T43" fmla="*/ 71 h 162"/>
                <a:gd name="T44" fmla="*/ 103 w 712"/>
                <a:gd name="T45" fmla="*/ 84 h 162"/>
                <a:gd name="T46" fmla="*/ 142 w 712"/>
                <a:gd name="T47" fmla="*/ 97 h 162"/>
                <a:gd name="T48" fmla="*/ 185 w 712"/>
                <a:gd name="T49" fmla="*/ 108 h 162"/>
                <a:gd name="T50" fmla="*/ 233 w 712"/>
                <a:gd name="T51" fmla="*/ 119 h 162"/>
                <a:gd name="T52" fmla="*/ 286 w 712"/>
                <a:gd name="T53" fmla="*/ 129 h 162"/>
                <a:gd name="T54" fmla="*/ 343 w 712"/>
                <a:gd name="T55" fmla="*/ 138 h 162"/>
                <a:gd name="T56" fmla="*/ 403 w 712"/>
                <a:gd name="T57" fmla="*/ 145 h 162"/>
                <a:gd name="T58" fmla="*/ 467 w 712"/>
                <a:gd name="T59" fmla="*/ 151 h 162"/>
                <a:gd name="T60" fmla="*/ 534 w 712"/>
                <a:gd name="T61" fmla="*/ 156 h 162"/>
                <a:gd name="T62" fmla="*/ 603 w 712"/>
                <a:gd name="T63" fmla="*/ 159 h 162"/>
                <a:gd name="T64" fmla="*/ 674 w 712"/>
                <a:gd name="T65" fmla="*/ 160 h 162"/>
                <a:gd name="T66" fmla="*/ 711 w 712"/>
                <a:gd name="T67" fmla="*/ 159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12" h="162">
                  <a:moveTo>
                    <a:pt x="711" y="159"/>
                  </a:moveTo>
                  <a:lnTo>
                    <a:pt x="711" y="159"/>
                  </a:lnTo>
                  <a:lnTo>
                    <a:pt x="674" y="159"/>
                  </a:lnTo>
                  <a:lnTo>
                    <a:pt x="638" y="158"/>
                  </a:lnTo>
                  <a:lnTo>
                    <a:pt x="603" y="157"/>
                  </a:lnTo>
                  <a:lnTo>
                    <a:pt x="568" y="156"/>
                  </a:lnTo>
                  <a:lnTo>
                    <a:pt x="534" y="154"/>
                  </a:lnTo>
                  <a:lnTo>
                    <a:pt x="500" y="152"/>
                  </a:lnTo>
                  <a:lnTo>
                    <a:pt x="467" y="149"/>
                  </a:lnTo>
                  <a:lnTo>
                    <a:pt x="434" y="147"/>
                  </a:lnTo>
                  <a:lnTo>
                    <a:pt x="403" y="143"/>
                  </a:lnTo>
                  <a:lnTo>
                    <a:pt x="372" y="140"/>
                  </a:lnTo>
                  <a:lnTo>
                    <a:pt x="343" y="136"/>
                  </a:lnTo>
                  <a:lnTo>
                    <a:pt x="314" y="132"/>
                  </a:lnTo>
                  <a:lnTo>
                    <a:pt x="286" y="127"/>
                  </a:lnTo>
                  <a:lnTo>
                    <a:pt x="260" y="123"/>
                  </a:lnTo>
                  <a:lnTo>
                    <a:pt x="234" y="117"/>
                  </a:lnTo>
                  <a:lnTo>
                    <a:pt x="209" y="112"/>
                  </a:lnTo>
                  <a:lnTo>
                    <a:pt x="185" y="107"/>
                  </a:lnTo>
                  <a:lnTo>
                    <a:pt x="163" y="100"/>
                  </a:lnTo>
                  <a:lnTo>
                    <a:pt x="142" y="95"/>
                  </a:lnTo>
                  <a:lnTo>
                    <a:pt x="123" y="88"/>
                  </a:lnTo>
                  <a:lnTo>
                    <a:pt x="104" y="82"/>
                  </a:lnTo>
                  <a:lnTo>
                    <a:pt x="87" y="75"/>
                  </a:lnTo>
                  <a:lnTo>
                    <a:pt x="71" y="68"/>
                  </a:lnTo>
                  <a:lnTo>
                    <a:pt x="58" y="62"/>
                  </a:lnTo>
                  <a:lnTo>
                    <a:pt x="45" y="54"/>
                  </a:lnTo>
                  <a:lnTo>
                    <a:pt x="34" y="47"/>
                  </a:lnTo>
                  <a:lnTo>
                    <a:pt x="24" y="39"/>
                  </a:lnTo>
                  <a:lnTo>
                    <a:pt x="17" y="32"/>
                  </a:lnTo>
                  <a:lnTo>
                    <a:pt x="10" y="24"/>
                  </a:lnTo>
                  <a:lnTo>
                    <a:pt x="6" y="16"/>
                  </a:lnTo>
                  <a:lnTo>
                    <a:pt x="3" y="8"/>
                  </a:lnTo>
                  <a:lnTo>
                    <a:pt x="2" y="0"/>
                  </a:lnTo>
                  <a:lnTo>
                    <a:pt x="0" y="0"/>
                  </a:lnTo>
                  <a:lnTo>
                    <a:pt x="1" y="9"/>
                  </a:lnTo>
                  <a:lnTo>
                    <a:pt x="3" y="17"/>
                  </a:lnTo>
                  <a:lnTo>
                    <a:pt x="8" y="25"/>
                  </a:lnTo>
                  <a:lnTo>
                    <a:pt x="14" y="33"/>
                  </a:lnTo>
                  <a:lnTo>
                    <a:pt x="23" y="41"/>
                  </a:lnTo>
                  <a:lnTo>
                    <a:pt x="32" y="49"/>
                  </a:lnTo>
                  <a:lnTo>
                    <a:pt x="43" y="56"/>
                  </a:lnTo>
                  <a:lnTo>
                    <a:pt x="56" y="63"/>
                  </a:lnTo>
                  <a:lnTo>
                    <a:pt x="71" y="71"/>
                  </a:lnTo>
                  <a:lnTo>
                    <a:pt x="86" y="77"/>
                  </a:lnTo>
                  <a:lnTo>
                    <a:pt x="103" y="84"/>
                  </a:lnTo>
                  <a:lnTo>
                    <a:pt x="122" y="90"/>
                  </a:lnTo>
                  <a:lnTo>
                    <a:pt x="142" y="97"/>
                  </a:lnTo>
                  <a:lnTo>
                    <a:pt x="163" y="103"/>
                  </a:lnTo>
                  <a:lnTo>
                    <a:pt x="185" y="108"/>
                  </a:lnTo>
                  <a:lnTo>
                    <a:pt x="209" y="114"/>
                  </a:lnTo>
                  <a:lnTo>
                    <a:pt x="233" y="119"/>
                  </a:lnTo>
                  <a:lnTo>
                    <a:pt x="259" y="124"/>
                  </a:lnTo>
                  <a:lnTo>
                    <a:pt x="286" y="129"/>
                  </a:lnTo>
                  <a:lnTo>
                    <a:pt x="313" y="134"/>
                  </a:lnTo>
                  <a:lnTo>
                    <a:pt x="343" y="138"/>
                  </a:lnTo>
                  <a:lnTo>
                    <a:pt x="372" y="142"/>
                  </a:lnTo>
                  <a:lnTo>
                    <a:pt x="403" y="145"/>
                  </a:lnTo>
                  <a:lnTo>
                    <a:pt x="434" y="148"/>
                  </a:lnTo>
                  <a:lnTo>
                    <a:pt x="467" y="151"/>
                  </a:lnTo>
                  <a:lnTo>
                    <a:pt x="500" y="154"/>
                  </a:lnTo>
                  <a:lnTo>
                    <a:pt x="534" y="156"/>
                  </a:lnTo>
                  <a:lnTo>
                    <a:pt x="568" y="158"/>
                  </a:lnTo>
                  <a:lnTo>
                    <a:pt x="603" y="159"/>
                  </a:lnTo>
                  <a:lnTo>
                    <a:pt x="638" y="160"/>
                  </a:lnTo>
                  <a:lnTo>
                    <a:pt x="674" y="160"/>
                  </a:lnTo>
                  <a:lnTo>
                    <a:pt x="711" y="161"/>
                  </a:lnTo>
                  <a:lnTo>
                    <a:pt x="711" y="159"/>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11" name="Freeform 31">
              <a:extLst>
                <a:ext uri="{FF2B5EF4-FFF2-40B4-BE49-F238E27FC236}">
                  <a16:creationId xmlns:a16="http://schemas.microsoft.com/office/drawing/2014/main" id="{2EA6D72F-E51E-69B5-A381-015C31866F07}"/>
                </a:ext>
              </a:extLst>
            </p:cNvPr>
            <p:cNvSpPr>
              <a:spLocks/>
            </p:cNvSpPr>
            <p:nvPr/>
          </p:nvSpPr>
          <p:spPr bwMode="auto">
            <a:xfrm>
              <a:off x="4265" y="2345"/>
              <a:ext cx="698" cy="135"/>
            </a:xfrm>
            <a:custGeom>
              <a:avLst/>
              <a:gdLst>
                <a:gd name="T0" fmla="*/ 0 w 698"/>
                <a:gd name="T1" fmla="*/ 2 h 135"/>
                <a:gd name="T2" fmla="*/ 63 w 698"/>
                <a:gd name="T3" fmla="*/ 3 h 135"/>
                <a:gd name="T4" fmla="*/ 124 w 698"/>
                <a:gd name="T5" fmla="*/ 5 h 135"/>
                <a:gd name="T6" fmla="*/ 184 w 698"/>
                <a:gd name="T7" fmla="*/ 8 h 135"/>
                <a:gd name="T8" fmla="*/ 241 w 698"/>
                <a:gd name="T9" fmla="*/ 13 h 135"/>
                <a:gd name="T10" fmla="*/ 297 w 698"/>
                <a:gd name="T11" fmla="*/ 18 h 135"/>
                <a:gd name="T12" fmla="*/ 350 w 698"/>
                <a:gd name="T13" fmla="*/ 25 h 135"/>
                <a:gd name="T14" fmla="*/ 400 w 698"/>
                <a:gd name="T15" fmla="*/ 33 h 135"/>
                <a:gd name="T16" fmla="*/ 448 w 698"/>
                <a:gd name="T17" fmla="*/ 41 h 135"/>
                <a:gd name="T18" fmla="*/ 493 w 698"/>
                <a:gd name="T19" fmla="*/ 51 h 135"/>
                <a:gd name="T20" fmla="*/ 534 w 698"/>
                <a:gd name="T21" fmla="*/ 61 h 135"/>
                <a:gd name="T22" fmla="*/ 571 w 698"/>
                <a:gd name="T23" fmla="*/ 72 h 135"/>
                <a:gd name="T24" fmla="*/ 605 w 698"/>
                <a:gd name="T25" fmla="*/ 83 h 135"/>
                <a:gd name="T26" fmla="*/ 634 w 698"/>
                <a:gd name="T27" fmla="*/ 96 h 135"/>
                <a:gd name="T28" fmla="*/ 659 w 698"/>
                <a:gd name="T29" fmla="*/ 108 h 135"/>
                <a:gd name="T30" fmla="*/ 679 w 698"/>
                <a:gd name="T31" fmla="*/ 121 h 135"/>
                <a:gd name="T32" fmla="*/ 695 w 698"/>
                <a:gd name="T33" fmla="*/ 134 h 135"/>
                <a:gd name="T34" fmla="*/ 689 w 698"/>
                <a:gd name="T35" fmla="*/ 126 h 135"/>
                <a:gd name="T36" fmla="*/ 671 w 698"/>
                <a:gd name="T37" fmla="*/ 112 h 135"/>
                <a:gd name="T38" fmla="*/ 648 w 698"/>
                <a:gd name="T39" fmla="*/ 100 h 135"/>
                <a:gd name="T40" fmla="*/ 620 w 698"/>
                <a:gd name="T41" fmla="*/ 87 h 135"/>
                <a:gd name="T42" fmla="*/ 589 w 698"/>
                <a:gd name="T43" fmla="*/ 76 h 135"/>
                <a:gd name="T44" fmla="*/ 554 w 698"/>
                <a:gd name="T45" fmla="*/ 64 h 135"/>
                <a:gd name="T46" fmla="*/ 514 w 698"/>
                <a:gd name="T47" fmla="*/ 54 h 135"/>
                <a:gd name="T48" fmla="*/ 471 w 698"/>
                <a:gd name="T49" fmla="*/ 44 h 135"/>
                <a:gd name="T50" fmla="*/ 425 w 698"/>
                <a:gd name="T51" fmla="*/ 35 h 135"/>
                <a:gd name="T52" fmla="*/ 376 w 698"/>
                <a:gd name="T53" fmla="*/ 27 h 135"/>
                <a:gd name="T54" fmla="*/ 324 w 698"/>
                <a:gd name="T55" fmla="*/ 19 h 135"/>
                <a:gd name="T56" fmla="*/ 269 w 698"/>
                <a:gd name="T57" fmla="*/ 13 h 135"/>
                <a:gd name="T58" fmla="*/ 212 w 698"/>
                <a:gd name="T59" fmla="*/ 8 h 135"/>
                <a:gd name="T60" fmla="*/ 154 w 698"/>
                <a:gd name="T61" fmla="*/ 4 h 135"/>
                <a:gd name="T62" fmla="*/ 93 w 698"/>
                <a:gd name="T63" fmla="*/ 2 h 135"/>
                <a:gd name="T64" fmla="*/ 31 w 698"/>
                <a:gd name="T65" fmla="*/ 0 h 135"/>
                <a:gd name="T66" fmla="*/ 0 w 698"/>
                <a:gd name="T67" fmla="*/ 2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98" h="135">
                  <a:moveTo>
                    <a:pt x="0" y="2"/>
                  </a:moveTo>
                  <a:lnTo>
                    <a:pt x="0" y="2"/>
                  </a:lnTo>
                  <a:lnTo>
                    <a:pt x="31" y="3"/>
                  </a:lnTo>
                  <a:lnTo>
                    <a:pt x="63" y="3"/>
                  </a:lnTo>
                  <a:lnTo>
                    <a:pt x="93" y="3"/>
                  </a:lnTo>
                  <a:lnTo>
                    <a:pt x="124" y="5"/>
                  </a:lnTo>
                  <a:lnTo>
                    <a:pt x="154" y="6"/>
                  </a:lnTo>
                  <a:lnTo>
                    <a:pt x="184" y="8"/>
                  </a:lnTo>
                  <a:lnTo>
                    <a:pt x="212" y="11"/>
                  </a:lnTo>
                  <a:lnTo>
                    <a:pt x="241" y="13"/>
                  </a:lnTo>
                  <a:lnTo>
                    <a:pt x="269" y="15"/>
                  </a:lnTo>
                  <a:lnTo>
                    <a:pt x="297" y="18"/>
                  </a:lnTo>
                  <a:lnTo>
                    <a:pt x="324" y="22"/>
                  </a:lnTo>
                  <a:lnTo>
                    <a:pt x="350" y="25"/>
                  </a:lnTo>
                  <a:lnTo>
                    <a:pt x="375" y="28"/>
                  </a:lnTo>
                  <a:lnTo>
                    <a:pt x="400" y="33"/>
                  </a:lnTo>
                  <a:lnTo>
                    <a:pt x="425" y="37"/>
                  </a:lnTo>
                  <a:lnTo>
                    <a:pt x="448" y="41"/>
                  </a:lnTo>
                  <a:lnTo>
                    <a:pt x="470" y="46"/>
                  </a:lnTo>
                  <a:lnTo>
                    <a:pt x="493" y="51"/>
                  </a:lnTo>
                  <a:lnTo>
                    <a:pt x="514" y="56"/>
                  </a:lnTo>
                  <a:lnTo>
                    <a:pt x="534" y="61"/>
                  </a:lnTo>
                  <a:lnTo>
                    <a:pt x="553" y="66"/>
                  </a:lnTo>
                  <a:lnTo>
                    <a:pt x="571" y="72"/>
                  </a:lnTo>
                  <a:lnTo>
                    <a:pt x="588" y="77"/>
                  </a:lnTo>
                  <a:lnTo>
                    <a:pt x="605" y="83"/>
                  </a:lnTo>
                  <a:lnTo>
                    <a:pt x="620" y="90"/>
                  </a:lnTo>
                  <a:lnTo>
                    <a:pt x="634" y="96"/>
                  </a:lnTo>
                  <a:lnTo>
                    <a:pt x="647" y="102"/>
                  </a:lnTo>
                  <a:lnTo>
                    <a:pt x="659" y="108"/>
                  </a:lnTo>
                  <a:lnTo>
                    <a:pt x="670" y="115"/>
                  </a:lnTo>
                  <a:lnTo>
                    <a:pt x="679" y="121"/>
                  </a:lnTo>
                  <a:lnTo>
                    <a:pt x="688" y="127"/>
                  </a:lnTo>
                  <a:lnTo>
                    <a:pt x="695" y="134"/>
                  </a:lnTo>
                  <a:lnTo>
                    <a:pt x="697" y="133"/>
                  </a:lnTo>
                  <a:lnTo>
                    <a:pt x="689" y="126"/>
                  </a:lnTo>
                  <a:lnTo>
                    <a:pt x="680" y="119"/>
                  </a:lnTo>
                  <a:lnTo>
                    <a:pt x="671" y="112"/>
                  </a:lnTo>
                  <a:lnTo>
                    <a:pt x="660" y="106"/>
                  </a:lnTo>
                  <a:lnTo>
                    <a:pt x="648" y="100"/>
                  </a:lnTo>
                  <a:lnTo>
                    <a:pt x="635" y="93"/>
                  </a:lnTo>
                  <a:lnTo>
                    <a:pt x="620" y="87"/>
                  </a:lnTo>
                  <a:lnTo>
                    <a:pt x="605" y="81"/>
                  </a:lnTo>
                  <a:lnTo>
                    <a:pt x="589" y="76"/>
                  </a:lnTo>
                  <a:lnTo>
                    <a:pt x="572" y="70"/>
                  </a:lnTo>
                  <a:lnTo>
                    <a:pt x="554" y="64"/>
                  </a:lnTo>
                  <a:lnTo>
                    <a:pt x="534" y="59"/>
                  </a:lnTo>
                  <a:lnTo>
                    <a:pt x="514" y="54"/>
                  </a:lnTo>
                  <a:lnTo>
                    <a:pt x="493" y="49"/>
                  </a:lnTo>
                  <a:lnTo>
                    <a:pt x="471" y="44"/>
                  </a:lnTo>
                  <a:lnTo>
                    <a:pt x="449" y="39"/>
                  </a:lnTo>
                  <a:lnTo>
                    <a:pt x="425" y="35"/>
                  </a:lnTo>
                  <a:lnTo>
                    <a:pt x="401" y="31"/>
                  </a:lnTo>
                  <a:lnTo>
                    <a:pt x="376" y="27"/>
                  </a:lnTo>
                  <a:lnTo>
                    <a:pt x="350" y="23"/>
                  </a:lnTo>
                  <a:lnTo>
                    <a:pt x="324" y="19"/>
                  </a:lnTo>
                  <a:lnTo>
                    <a:pt x="297" y="16"/>
                  </a:lnTo>
                  <a:lnTo>
                    <a:pt x="269" y="13"/>
                  </a:lnTo>
                  <a:lnTo>
                    <a:pt x="241" y="11"/>
                  </a:lnTo>
                  <a:lnTo>
                    <a:pt x="212" y="8"/>
                  </a:lnTo>
                  <a:lnTo>
                    <a:pt x="184" y="6"/>
                  </a:lnTo>
                  <a:lnTo>
                    <a:pt x="154" y="4"/>
                  </a:lnTo>
                  <a:lnTo>
                    <a:pt x="124" y="3"/>
                  </a:lnTo>
                  <a:lnTo>
                    <a:pt x="93" y="2"/>
                  </a:lnTo>
                  <a:lnTo>
                    <a:pt x="63" y="1"/>
                  </a:lnTo>
                  <a:lnTo>
                    <a:pt x="31" y="0"/>
                  </a:lnTo>
                  <a:lnTo>
                    <a:pt x="0" y="0"/>
                  </a:lnTo>
                  <a:lnTo>
                    <a:pt x="0" y="2"/>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12" name="Freeform 32">
              <a:extLst>
                <a:ext uri="{FF2B5EF4-FFF2-40B4-BE49-F238E27FC236}">
                  <a16:creationId xmlns:a16="http://schemas.microsoft.com/office/drawing/2014/main" id="{45B3E46A-2CAB-47DB-92FC-B94F5B41F759}"/>
                </a:ext>
              </a:extLst>
            </p:cNvPr>
            <p:cNvSpPr>
              <a:spLocks/>
            </p:cNvSpPr>
            <p:nvPr/>
          </p:nvSpPr>
          <p:spPr bwMode="auto">
            <a:xfrm>
              <a:off x="3573" y="2345"/>
              <a:ext cx="689" cy="124"/>
            </a:xfrm>
            <a:custGeom>
              <a:avLst/>
              <a:gdLst>
                <a:gd name="T0" fmla="*/ 10 w 689"/>
                <a:gd name="T1" fmla="*/ 116 h 124"/>
                <a:gd name="T2" fmla="*/ 28 w 689"/>
                <a:gd name="T3" fmla="*/ 104 h 124"/>
                <a:gd name="T4" fmla="*/ 52 w 689"/>
                <a:gd name="T5" fmla="*/ 92 h 124"/>
                <a:gd name="T6" fmla="*/ 79 w 689"/>
                <a:gd name="T7" fmla="*/ 80 h 124"/>
                <a:gd name="T8" fmla="*/ 111 w 689"/>
                <a:gd name="T9" fmla="*/ 70 h 124"/>
                <a:gd name="T10" fmla="*/ 146 w 689"/>
                <a:gd name="T11" fmla="*/ 59 h 124"/>
                <a:gd name="T12" fmla="*/ 185 w 689"/>
                <a:gd name="T13" fmla="*/ 50 h 124"/>
                <a:gd name="T14" fmla="*/ 227 w 689"/>
                <a:gd name="T15" fmla="*/ 41 h 124"/>
                <a:gd name="T16" fmla="*/ 272 w 689"/>
                <a:gd name="T17" fmla="*/ 32 h 124"/>
                <a:gd name="T18" fmla="*/ 320 w 689"/>
                <a:gd name="T19" fmla="*/ 25 h 124"/>
                <a:gd name="T20" fmla="*/ 371 w 689"/>
                <a:gd name="T21" fmla="*/ 19 h 124"/>
                <a:gd name="T22" fmla="*/ 424 w 689"/>
                <a:gd name="T23" fmla="*/ 13 h 124"/>
                <a:gd name="T24" fmla="*/ 480 w 689"/>
                <a:gd name="T25" fmla="*/ 9 h 124"/>
                <a:gd name="T26" fmla="*/ 537 w 689"/>
                <a:gd name="T27" fmla="*/ 6 h 124"/>
                <a:gd name="T28" fmla="*/ 596 w 689"/>
                <a:gd name="T29" fmla="*/ 3 h 124"/>
                <a:gd name="T30" fmla="*/ 657 w 689"/>
                <a:gd name="T31" fmla="*/ 2 h 124"/>
                <a:gd name="T32" fmla="*/ 688 w 689"/>
                <a:gd name="T33" fmla="*/ 0 h 124"/>
                <a:gd name="T34" fmla="*/ 626 w 689"/>
                <a:gd name="T35" fmla="*/ 1 h 124"/>
                <a:gd name="T36" fmla="*/ 567 w 689"/>
                <a:gd name="T37" fmla="*/ 2 h 124"/>
                <a:gd name="T38" fmla="*/ 508 w 689"/>
                <a:gd name="T39" fmla="*/ 5 h 124"/>
                <a:gd name="T40" fmla="*/ 452 w 689"/>
                <a:gd name="T41" fmla="*/ 9 h 124"/>
                <a:gd name="T42" fmla="*/ 397 w 689"/>
                <a:gd name="T43" fmla="*/ 14 h 124"/>
                <a:gd name="T44" fmla="*/ 345 w 689"/>
                <a:gd name="T45" fmla="*/ 20 h 124"/>
                <a:gd name="T46" fmla="*/ 296 w 689"/>
                <a:gd name="T47" fmla="*/ 27 h 124"/>
                <a:gd name="T48" fmla="*/ 249 w 689"/>
                <a:gd name="T49" fmla="*/ 35 h 124"/>
                <a:gd name="T50" fmla="*/ 205 w 689"/>
                <a:gd name="T51" fmla="*/ 43 h 124"/>
                <a:gd name="T52" fmla="*/ 165 w 689"/>
                <a:gd name="T53" fmla="*/ 52 h 124"/>
                <a:gd name="T54" fmla="*/ 128 w 689"/>
                <a:gd name="T55" fmla="*/ 62 h 124"/>
                <a:gd name="T56" fmla="*/ 94 w 689"/>
                <a:gd name="T57" fmla="*/ 73 h 124"/>
                <a:gd name="T58" fmla="*/ 64 w 689"/>
                <a:gd name="T59" fmla="*/ 84 h 124"/>
                <a:gd name="T60" fmla="*/ 38 w 689"/>
                <a:gd name="T61" fmla="*/ 96 h 124"/>
                <a:gd name="T62" fmla="*/ 17 w 689"/>
                <a:gd name="T63" fmla="*/ 108 h 124"/>
                <a:gd name="T64" fmla="*/ 0 w 689"/>
                <a:gd name="T65" fmla="*/ 121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89" h="124">
                  <a:moveTo>
                    <a:pt x="2" y="123"/>
                  </a:moveTo>
                  <a:lnTo>
                    <a:pt x="10" y="116"/>
                  </a:lnTo>
                  <a:lnTo>
                    <a:pt x="18" y="110"/>
                  </a:lnTo>
                  <a:lnTo>
                    <a:pt x="28" y="104"/>
                  </a:lnTo>
                  <a:lnTo>
                    <a:pt x="40" y="97"/>
                  </a:lnTo>
                  <a:lnTo>
                    <a:pt x="52" y="92"/>
                  </a:lnTo>
                  <a:lnTo>
                    <a:pt x="65" y="86"/>
                  </a:lnTo>
                  <a:lnTo>
                    <a:pt x="79" y="80"/>
                  </a:lnTo>
                  <a:lnTo>
                    <a:pt x="95" y="75"/>
                  </a:lnTo>
                  <a:lnTo>
                    <a:pt x="111" y="70"/>
                  </a:lnTo>
                  <a:lnTo>
                    <a:pt x="128" y="64"/>
                  </a:lnTo>
                  <a:lnTo>
                    <a:pt x="146" y="59"/>
                  </a:lnTo>
                  <a:lnTo>
                    <a:pt x="165" y="54"/>
                  </a:lnTo>
                  <a:lnTo>
                    <a:pt x="185" y="50"/>
                  </a:lnTo>
                  <a:lnTo>
                    <a:pt x="206" y="45"/>
                  </a:lnTo>
                  <a:lnTo>
                    <a:pt x="227" y="41"/>
                  </a:lnTo>
                  <a:lnTo>
                    <a:pt x="249" y="36"/>
                  </a:lnTo>
                  <a:lnTo>
                    <a:pt x="272" y="32"/>
                  </a:lnTo>
                  <a:lnTo>
                    <a:pt x="296" y="28"/>
                  </a:lnTo>
                  <a:lnTo>
                    <a:pt x="320" y="25"/>
                  </a:lnTo>
                  <a:lnTo>
                    <a:pt x="345" y="22"/>
                  </a:lnTo>
                  <a:lnTo>
                    <a:pt x="371" y="19"/>
                  </a:lnTo>
                  <a:lnTo>
                    <a:pt x="397" y="16"/>
                  </a:lnTo>
                  <a:lnTo>
                    <a:pt x="424" y="13"/>
                  </a:lnTo>
                  <a:lnTo>
                    <a:pt x="452" y="11"/>
                  </a:lnTo>
                  <a:lnTo>
                    <a:pt x="480" y="9"/>
                  </a:lnTo>
                  <a:lnTo>
                    <a:pt x="508" y="7"/>
                  </a:lnTo>
                  <a:lnTo>
                    <a:pt x="537" y="6"/>
                  </a:lnTo>
                  <a:lnTo>
                    <a:pt x="567" y="4"/>
                  </a:lnTo>
                  <a:lnTo>
                    <a:pt x="596" y="3"/>
                  </a:lnTo>
                  <a:lnTo>
                    <a:pt x="626" y="3"/>
                  </a:lnTo>
                  <a:lnTo>
                    <a:pt x="657" y="2"/>
                  </a:lnTo>
                  <a:lnTo>
                    <a:pt x="688" y="2"/>
                  </a:lnTo>
                  <a:lnTo>
                    <a:pt x="688" y="0"/>
                  </a:lnTo>
                  <a:lnTo>
                    <a:pt x="657" y="0"/>
                  </a:lnTo>
                  <a:lnTo>
                    <a:pt x="626" y="1"/>
                  </a:lnTo>
                  <a:lnTo>
                    <a:pt x="596" y="1"/>
                  </a:lnTo>
                  <a:lnTo>
                    <a:pt x="567" y="2"/>
                  </a:lnTo>
                  <a:lnTo>
                    <a:pt x="537" y="3"/>
                  </a:lnTo>
                  <a:lnTo>
                    <a:pt x="508" y="5"/>
                  </a:lnTo>
                  <a:lnTo>
                    <a:pt x="480" y="7"/>
                  </a:lnTo>
                  <a:lnTo>
                    <a:pt x="452" y="9"/>
                  </a:lnTo>
                  <a:lnTo>
                    <a:pt x="424" y="12"/>
                  </a:lnTo>
                  <a:lnTo>
                    <a:pt x="397" y="14"/>
                  </a:lnTo>
                  <a:lnTo>
                    <a:pt x="371" y="17"/>
                  </a:lnTo>
                  <a:lnTo>
                    <a:pt x="345" y="20"/>
                  </a:lnTo>
                  <a:lnTo>
                    <a:pt x="320" y="23"/>
                  </a:lnTo>
                  <a:lnTo>
                    <a:pt x="296" y="27"/>
                  </a:lnTo>
                  <a:lnTo>
                    <a:pt x="272" y="31"/>
                  </a:lnTo>
                  <a:lnTo>
                    <a:pt x="249" y="35"/>
                  </a:lnTo>
                  <a:lnTo>
                    <a:pt x="227" y="38"/>
                  </a:lnTo>
                  <a:lnTo>
                    <a:pt x="205" y="43"/>
                  </a:lnTo>
                  <a:lnTo>
                    <a:pt x="185" y="47"/>
                  </a:lnTo>
                  <a:lnTo>
                    <a:pt x="165" y="52"/>
                  </a:lnTo>
                  <a:lnTo>
                    <a:pt x="146" y="57"/>
                  </a:lnTo>
                  <a:lnTo>
                    <a:pt x="128" y="62"/>
                  </a:lnTo>
                  <a:lnTo>
                    <a:pt x="110" y="67"/>
                  </a:lnTo>
                  <a:lnTo>
                    <a:pt x="94" y="73"/>
                  </a:lnTo>
                  <a:lnTo>
                    <a:pt x="79" y="78"/>
                  </a:lnTo>
                  <a:lnTo>
                    <a:pt x="64" y="84"/>
                  </a:lnTo>
                  <a:lnTo>
                    <a:pt x="51" y="90"/>
                  </a:lnTo>
                  <a:lnTo>
                    <a:pt x="38" y="96"/>
                  </a:lnTo>
                  <a:lnTo>
                    <a:pt x="27" y="102"/>
                  </a:lnTo>
                  <a:lnTo>
                    <a:pt x="17" y="108"/>
                  </a:lnTo>
                  <a:lnTo>
                    <a:pt x="8" y="115"/>
                  </a:lnTo>
                  <a:lnTo>
                    <a:pt x="0" y="121"/>
                  </a:lnTo>
                  <a:lnTo>
                    <a:pt x="2" y="123"/>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13" name="Freeform 33">
              <a:extLst>
                <a:ext uri="{FF2B5EF4-FFF2-40B4-BE49-F238E27FC236}">
                  <a16:creationId xmlns:a16="http://schemas.microsoft.com/office/drawing/2014/main" id="{1F6C4DCA-5173-A44B-322C-F147D1A103E2}"/>
                </a:ext>
              </a:extLst>
            </p:cNvPr>
            <p:cNvSpPr>
              <a:spLocks/>
            </p:cNvSpPr>
            <p:nvPr/>
          </p:nvSpPr>
          <p:spPr bwMode="auto">
            <a:xfrm>
              <a:off x="4236" y="1847"/>
              <a:ext cx="8" cy="13"/>
            </a:xfrm>
            <a:custGeom>
              <a:avLst/>
              <a:gdLst>
                <a:gd name="T0" fmla="*/ 4 w 8"/>
                <a:gd name="T1" fmla="*/ 12 h 13"/>
                <a:gd name="T2" fmla="*/ 5 w 8"/>
                <a:gd name="T3" fmla="*/ 12 h 13"/>
                <a:gd name="T4" fmla="*/ 6 w 8"/>
                <a:gd name="T5" fmla="*/ 10 h 13"/>
                <a:gd name="T6" fmla="*/ 7 w 8"/>
                <a:gd name="T7" fmla="*/ 8 h 13"/>
                <a:gd name="T8" fmla="*/ 7 w 8"/>
                <a:gd name="T9" fmla="*/ 6 h 13"/>
                <a:gd name="T10" fmla="*/ 7 w 8"/>
                <a:gd name="T11" fmla="*/ 3 h 13"/>
                <a:gd name="T12" fmla="*/ 6 w 8"/>
                <a:gd name="T13" fmla="*/ 2 h 13"/>
                <a:gd name="T14" fmla="*/ 5 w 8"/>
                <a:gd name="T15" fmla="*/ 0 h 13"/>
                <a:gd name="T16" fmla="*/ 4 w 8"/>
                <a:gd name="T17" fmla="*/ 0 h 13"/>
                <a:gd name="T18" fmla="*/ 2 w 8"/>
                <a:gd name="T19" fmla="*/ 0 h 13"/>
                <a:gd name="T20" fmla="*/ 1 w 8"/>
                <a:gd name="T21" fmla="*/ 2 h 13"/>
                <a:gd name="T22" fmla="*/ 0 w 8"/>
                <a:gd name="T23" fmla="*/ 3 h 13"/>
                <a:gd name="T24" fmla="*/ 0 w 8"/>
                <a:gd name="T25" fmla="*/ 6 h 13"/>
                <a:gd name="T26" fmla="*/ 0 w 8"/>
                <a:gd name="T27" fmla="*/ 8 h 13"/>
                <a:gd name="T28" fmla="*/ 1 w 8"/>
                <a:gd name="T29" fmla="*/ 10 h 13"/>
                <a:gd name="T30" fmla="*/ 2 w 8"/>
                <a:gd name="T31" fmla="*/ 12 h 13"/>
                <a:gd name="T32" fmla="*/ 4 w 8"/>
                <a:gd name="T33" fmla="*/ 12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 h="13">
                  <a:moveTo>
                    <a:pt x="4" y="12"/>
                  </a:moveTo>
                  <a:lnTo>
                    <a:pt x="5" y="12"/>
                  </a:lnTo>
                  <a:lnTo>
                    <a:pt x="6" y="10"/>
                  </a:lnTo>
                  <a:lnTo>
                    <a:pt x="7" y="8"/>
                  </a:lnTo>
                  <a:lnTo>
                    <a:pt x="7" y="6"/>
                  </a:lnTo>
                  <a:lnTo>
                    <a:pt x="7" y="3"/>
                  </a:lnTo>
                  <a:lnTo>
                    <a:pt x="6" y="2"/>
                  </a:lnTo>
                  <a:lnTo>
                    <a:pt x="5" y="0"/>
                  </a:lnTo>
                  <a:lnTo>
                    <a:pt x="4" y="0"/>
                  </a:lnTo>
                  <a:lnTo>
                    <a:pt x="2" y="0"/>
                  </a:lnTo>
                  <a:lnTo>
                    <a:pt x="1" y="2"/>
                  </a:lnTo>
                  <a:lnTo>
                    <a:pt x="0" y="3"/>
                  </a:lnTo>
                  <a:lnTo>
                    <a:pt x="0" y="6"/>
                  </a:lnTo>
                  <a:lnTo>
                    <a:pt x="0" y="8"/>
                  </a:lnTo>
                  <a:lnTo>
                    <a:pt x="1" y="10"/>
                  </a:lnTo>
                  <a:lnTo>
                    <a:pt x="2" y="12"/>
                  </a:lnTo>
                  <a:lnTo>
                    <a:pt x="4" y="12"/>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14" name="Freeform 34">
              <a:extLst>
                <a:ext uri="{FF2B5EF4-FFF2-40B4-BE49-F238E27FC236}">
                  <a16:creationId xmlns:a16="http://schemas.microsoft.com/office/drawing/2014/main" id="{3C183770-7CC7-ECEC-2587-0002EE68710C}"/>
                </a:ext>
              </a:extLst>
            </p:cNvPr>
            <p:cNvSpPr>
              <a:spLocks/>
            </p:cNvSpPr>
            <p:nvPr/>
          </p:nvSpPr>
          <p:spPr bwMode="auto">
            <a:xfrm>
              <a:off x="4241" y="1854"/>
              <a:ext cx="4" cy="7"/>
            </a:xfrm>
            <a:custGeom>
              <a:avLst/>
              <a:gdLst>
                <a:gd name="T0" fmla="*/ 2 w 4"/>
                <a:gd name="T1" fmla="*/ 0 h 7"/>
                <a:gd name="T2" fmla="*/ 2 w 4"/>
                <a:gd name="T3" fmla="*/ 0 h 7"/>
                <a:gd name="T4" fmla="*/ 2 w 4"/>
                <a:gd name="T5" fmla="*/ 2 h 7"/>
                <a:gd name="T6" fmla="*/ 1 w 4"/>
                <a:gd name="T7" fmla="*/ 3 h 7"/>
                <a:gd name="T8" fmla="*/ 1 w 4"/>
                <a:gd name="T9" fmla="*/ 4 h 7"/>
                <a:gd name="T10" fmla="*/ 0 w 4"/>
                <a:gd name="T11" fmla="*/ 5 h 7"/>
                <a:gd name="T12" fmla="*/ 0 w 4"/>
                <a:gd name="T13" fmla="*/ 6 h 7"/>
                <a:gd name="T14" fmla="*/ 1 w 4"/>
                <a:gd name="T15" fmla="*/ 6 h 7"/>
                <a:gd name="T16" fmla="*/ 2 w 4"/>
                <a:gd name="T17" fmla="*/ 4 h 7"/>
                <a:gd name="T18" fmla="*/ 3 w 4"/>
                <a:gd name="T19" fmla="*/ 2 h 7"/>
                <a:gd name="T20" fmla="*/ 3 w 4"/>
                <a:gd name="T21" fmla="*/ 0 h 7"/>
                <a:gd name="T22" fmla="*/ 2 w 4"/>
                <a:gd name="T23"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 h="7">
                  <a:moveTo>
                    <a:pt x="2" y="0"/>
                  </a:moveTo>
                  <a:lnTo>
                    <a:pt x="2" y="0"/>
                  </a:lnTo>
                  <a:lnTo>
                    <a:pt x="2" y="2"/>
                  </a:lnTo>
                  <a:lnTo>
                    <a:pt x="1" y="3"/>
                  </a:lnTo>
                  <a:lnTo>
                    <a:pt x="1" y="4"/>
                  </a:lnTo>
                  <a:lnTo>
                    <a:pt x="0" y="5"/>
                  </a:lnTo>
                  <a:lnTo>
                    <a:pt x="0" y="6"/>
                  </a:lnTo>
                  <a:lnTo>
                    <a:pt x="1" y="6"/>
                  </a:lnTo>
                  <a:lnTo>
                    <a:pt x="2" y="4"/>
                  </a:lnTo>
                  <a:lnTo>
                    <a:pt x="3" y="2"/>
                  </a:lnTo>
                  <a:lnTo>
                    <a:pt x="3" y="0"/>
                  </a:lnTo>
                  <a:lnTo>
                    <a:pt x="2"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15" name="Freeform 35">
              <a:extLst>
                <a:ext uri="{FF2B5EF4-FFF2-40B4-BE49-F238E27FC236}">
                  <a16:creationId xmlns:a16="http://schemas.microsoft.com/office/drawing/2014/main" id="{B6472DA4-DDFE-A403-5594-832A08C35F40}"/>
                </a:ext>
              </a:extLst>
            </p:cNvPr>
            <p:cNvSpPr>
              <a:spLocks/>
            </p:cNvSpPr>
            <p:nvPr/>
          </p:nvSpPr>
          <p:spPr bwMode="auto">
            <a:xfrm>
              <a:off x="4241" y="1845"/>
              <a:ext cx="4" cy="7"/>
            </a:xfrm>
            <a:custGeom>
              <a:avLst/>
              <a:gdLst>
                <a:gd name="T0" fmla="*/ 0 w 4"/>
                <a:gd name="T1" fmla="*/ 2 h 7"/>
                <a:gd name="T2" fmla="*/ 0 w 4"/>
                <a:gd name="T3" fmla="*/ 2 h 7"/>
                <a:gd name="T4" fmla="*/ 1 w 4"/>
                <a:gd name="T5" fmla="*/ 2 h 7"/>
                <a:gd name="T6" fmla="*/ 1 w 4"/>
                <a:gd name="T7" fmla="*/ 3 h 7"/>
                <a:gd name="T8" fmla="*/ 2 w 4"/>
                <a:gd name="T9" fmla="*/ 4 h 7"/>
                <a:gd name="T10" fmla="*/ 2 w 4"/>
                <a:gd name="T11" fmla="*/ 6 h 7"/>
                <a:gd name="T12" fmla="*/ 3 w 4"/>
                <a:gd name="T13" fmla="*/ 6 h 7"/>
                <a:gd name="T14" fmla="*/ 3 w 4"/>
                <a:gd name="T15" fmla="*/ 4 h 7"/>
                <a:gd name="T16" fmla="*/ 2 w 4"/>
                <a:gd name="T17" fmla="*/ 2 h 7"/>
                <a:gd name="T18" fmla="*/ 1 w 4"/>
                <a:gd name="T19" fmla="*/ 0 h 7"/>
                <a:gd name="T20" fmla="*/ 0 w 4"/>
                <a:gd name="T21" fmla="*/ 0 h 7"/>
                <a:gd name="T22" fmla="*/ 0 w 4"/>
                <a:gd name="T23" fmla="*/ 2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 h="7">
                  <a:moveTo>
                    <a:pt x="0" y="2"/>
                  </a:moveTo>
                  <a:lnTo>
                    <a:pt x="0" y="2"/>
                  </a:lnTo>
                  <a:lnTo>
                    <a:pt x="1" y="2"/>
                  </a:lnTo>
                  <a:lnTo>
                    <a:pt x="1" y="3"/>
                  </a:lnTo>
                  <a:lnTo>
                    <a:pt x="2" y="4"/>
                  </a:lnTo>
                  <a:lnTo>
                    <a:pt x="2" y="6"/>
                  </a:lnTo>
                  <a:lnTo>
                    <a:pt x="3" y="6"/>
                  </a:lnTo>
                  <a:lnTo>
                    <a:pt x="3" y="4"/>
                  </a:lnTo>
                  <a:lnTo>
                    <a:pt x="2" y="2"/>
                  </a:lnTo>
                  <a:lnTo>
                    <a:pt x="1" y="0"/>
                  </a:lnTo>
                  <a:lnTo>
                    <a:pt x="0" y="0"/>
                  </a:lnTo>
                  <a:lnTo>
                    <a:pt x="0" y="2"/>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16" name="Freeform 36">
              <a:extLst>
                <a:ext uri="{FF2B5EF4-FFF2-40B4-BE49-F238E27FC236}">
                  <a16:creationId xmlns:a16="http://schemas.microsoft.com/office/drawing/2014/main" id="{FE61E2DA-4A99-6E8A-6C65-6AAECA311786}"/>
                </a:ext>
              </a:extLst>
            </p:cNvPr>
            <p:cNvSpPr>
              <a:spLocks/>
            </p:cNvSpPr>
            <p:nvPr/>
          </p:nvSpPr>
          <p:spPr bwMode="auto">
            <a:xfrm>
              <a:off x="4235" y="1845"/>
              <a:ext cx="3" cy="7"/>
            </a:xfrm>
            <a:custGeom>
              <a:avLst/>
              <a:gdLst>
                <a:gd name="T0" fmla="*/ 1 w 3"/>
                <a:gd name="T1" fmla="*/ 6 h 7"/>
                <a:gd name="T2" fmla="*/ 1 w 3"/>
                <a:gd name="T3" fmla="*/ 6 h 7"/>
                <a:gd name="T4" fmla="*/ 1 w 3"/>
                <a:gd name="T5" fmla="*/ 4 h 7"/>
                <a:gd name="T6" fmla="*/ 1 w 3"/>
                <a:gd name="T7" fmla="*/ 3 h 7"/>
                <a:gd name="T8" fmla="*/ 1 w 3"/>
                <a:gd name="T9" fmla="*/ 2 h 7"/>
                <a:gd name="T10" fmla="*/ 2 w 3"/>
                <a:gd name="T11" fmla="*/ 2 h 7"/>
                <a:gd name="T12" fmla="*/ 2 w 3"/>
                <a:gd name="T13" fmla="*/ 0 h 7"/>
                <a:gd name="T14" fmla="*/ 1 w 3"/>
                <a:gd name="T15" fmla="*/ 0 h 7"/>
                <a:gd name="T16" fmla="*/ 1 w 3"/>
                <a:gd name="T17" fmla="*/ 2 h 7"/>
                <a:gd name="T18" fmla="*/ 0 w 3"/>
                <a:gd name="T19" fmla="*/ 4 h 7"/>
                <a:gd name="T20" fmla="*/ 0 w 3"/>
                <a:gd name="T21" fmla="*/ 6 h 7"/>
                <a:gd name="T22" fmla="*/ 1 w 3"/>
                <a:gd name="T23" fmla="*/ 6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 h="7">
                  <a:moveTo>
                    <a:pt x="1" y="6"/>
                  </a:moveTo>
                  <a:lnTo>
                    <a:pt x="1" y="6"/>
                  </a:lnTo>
                  <a:lnTo>
                    <a:pt x="1" y="4"/>
                  </a:lnTo>
                  <a:lnTo>
                    <a:pt x="1" y="3"/>
                  </a:lnTo>
                  <a:lnTo>
                    <a:pt x="1" y="2"/>
                  </a:lnTo>
                  <a:lnTo>
                    <a:pt x="2" y="2"/>
                  </a:lnTo>
                  <a:lnTo>
                    <a:pt x="2" y="0"/>
                  </a:lnTo>
                  <a:lnTo>
                    <a:pt x="1" y="0"/>
                  </a:lnTo>
                  <a:lnTo>
                    <a:pt x="1" y="2"/>
                  </a:lnTo>
                  <a:lnTo>
                    <a:pt x="0" y="4"/>
                  </a:lnTo>
                  <a:lnTo>
                    <a:pt x="0" y="6"/>
                  </a:lnTo>
                  <a:lnTo>
                    <a:pt x="1" y="6"/>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17" name="Freeform 37">
              <a:extLst>
                <a:ext uri="{FF2B5EF4-FFF2-40B4-BE49-F238E27FC236}">
                  <a16:creationId xmlns:a16="http://schemas.microsoft.com/office/drawing/2014/main" id="{FE9AC8A5-A5DA-CA0B-7373-5CE7B0D8BF40}"/>
                </a:ext>
              </a:extLst>
            </p:cNvPr>
            <p:cNvSpPr>
              <a:spLocks/>
            </p:cNvSpPr>
            <p:nvPr/>
          </p:nvSpPr>
          <p:spPr bwMode="auto">
            <a:xfrm>
              <a:off x="4235" y="1854"/>
              <a:ext cx="3" cy="7"/>
            </a:xfrm>
            <a:custGeom>
              <a:avLst/>
              <a:gdLst>
                <a:gd name="T0" fmla="*/ 2 w 3"/>
                <a:gd name="T1" fmla="*/ 5 h 7"/>
                <a:gd name="T2" fmla="*/ 2 w 3"/>
                <a:gd name="T3" fmla="*/ 5 h 7"/>
                <a:gd name="T4" fmla="*/ 1 w 3"/>
                <a:gd name="T5" fmla="*/ 4 h 7"/>
                <a:gd name="T6" fmla="*/ 1 w 3"/>
                <a:gd name="T7" fmla="*/ 3 h 7"/>
                <a:gd name="T8" fmla="*/ 1 w 3"/>
                <a:gd name="T9" fmla="*/ 2 h 7"/>
                <a:gd name="T10" fmla="*/ 1 w 3"/>
                <a:gd name="T11" fmla="*/ 0 h 7"/>
                <a:gd name="T12" fmla="*/ 0 w 3"/>
                <a:gd name="T13" fmla="*/ 0 h 7"/>
                <a:gd name="T14" fmla="*/ 0 w 3"/>
                <a:gd name="T15" fmla="*/ 2 h 7"/>
                <a:gd name="T16" fmla="*/ 1 w 3"/>
                <a:gd name="T17" fmla="*/ 4 h 7"/>
                <a:gd name="T18" fmla="*/ 1 w 3"/>
                <a:gd name="T19" fmla="*/ 6 h 7"/>
                <a:gd name="T20" fmla="*/ 2 w 3"/>
                <a:gd name="T21" fmla="*/ 6 h 7"/>
                <a:gd name="T22" fmla="*/ 2 w 3"/>
                <a:gd name="T23"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 h="7">
                  <a:moveTo>
                    <a:pt x="2" y="5"/>
                  </a:moveTo>
                  <a:lnTo>
                    <a:pt x="2" y="5"/>
                  </a:lnTo>
                  <a:lnTo>
                    <a:pt x="1" y="4"/>
                  </a:lnTo>
                  <a:lnTo>
                    <a:pt x="1" y="3"/>
                  </a:lnTo>
                  <a:lnTo>
                    <a:pt x="1" y="2"/>
                  </a:lnTo>
                  <a:lnTo>
                    <a:pt x="1" y="0"/>
                  </a:lnTo>
                  <a:lnTo>
                    <a:pt x="0" y="0"/>
                  </a:lnTo>
                  <a:lnTo>
                    <a:pt x="0" y="2"/>
                  </a:lnTo>
                  <a:lnTo>
                    <a:pt x="1" y="4"/>
                  </a:lnTo>
                  <a:lnTo>
                    <a:pt x="1" y="6"/>
                  </a:lnTo>
                  <a:lnTo>
                    <a:pt x="2" y="6"/>
                  </a:lnTo>
                  <a:lnTo>
                    <a:pt x="2" y="5"/>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18" name="Freeform 38">
              <a:extLst>
                <a:ext uri="{FF2B5EF4-FFF2-40B4-BE49-F238E27FC236}">
                  <a16:creationId xmlns:a16="http://schemas.microsoft.com/office/drawing/2014/main" id="{F998F225-7D73-09B2-763C-864F6FEFE8DA}"/>
                </a:ext>
              </a:extLst>
            </p:cNvPr>
            <p:cNvSpPr>
              <a:spLocks/>
            </p:cNvSpPr>
            <p:nvPr/>
          </p:nvSpPr>
          <p:spPr bwMode="auto">
            <a:xfrm>
              <a:off x="4223" y="1841"/>
              <a:ext cx="8" cy="14"/>
            </a:xfrm>
            <a:custGeom>
              <a:avLst/>
              <a:gdLst>
                <a:gd name="T0" fmla="*/ 4 w 8"/>
                <a:gd name="T1" fmla="*/ 13 h 14"/>
                <a:gd name="T2" fmla="*/ 5 w 8"/>
                <a:gd name="T3" fmla="*/ 13 h 14"/>
                <a:gd name="T4" fmla="*/ 6 w 8"/>
                <a:gd name="T5" fmla="*/ 11 h 14"/>
                <a:gd name="T6" fmla="*/ 7 w 8"/>
                <a:gd name="T7" fmla="*/ 9 h 14"/>
                <a:gd name="T8" fmla="*/ 7 w 8"/>
                <a:gd name="T9" fmla="*/ 7 h 14"/>
                <a:gd name="T10" fmla="*/ 7 w 8"/>
                <a:gd name="T11" fmla="*/ 4 h 14"/>
                <a:gd name="T12" fmla="*/ 6 w 8"/>
                <a:gd name="T13" fmla="*/ 2 h 14"/>
                <a:gd name="T14" fmla="*/ 5 w 8"/>
                <a:gd name="T15" fmla="*/ 0 h 14"/>
                <a:gd name="T16" fmla="*/ 4 w 8"/>
                <a:gd name="T17" fmla="*/ 0 h 14"/>
                <a:gd name="T18" fmla="*/ 2 w 8"/>
                <a:gd name="T19" fmla="*/ 0 h 14"/>
                <a:gd name="T20" fmla="*/ 1 w 8"/>
                <a:gd name="T21" fmla="*/ 2 h 14"/>
                <a:gd name="T22" fmla="*/ 0 w 8"/>
                <a:gd name="T23" fmla="*/ 4 h 14"/>
                <a:gd name="T24" fmla="*/ 0 w 8"/>
                <a:gd name="T25" fmla="*/ 7 h 14"/>
                <a:gd name="T26" fmla="*/ 0 w 8"/>
                <a:gd name="T27" fmla="*/ 9 h 14"/>
                <a:gd name="T28" fmla="*/ 1 w 8"/>
                <a:gd name="T29" fmla="*/ 11 h 14"/>
                <a:gd name="T30" fmla="*/ 2 w 8"/>
                <a:gd name="T31" fmla="*/ 13 h 14"/>
                <a:gd name="T32" fmla="*/ 4 w 8"/>
                <a:gd name="T33" fmla="*/ 1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 h="14">
                  <a:moveTo>
                    <a:pt x="4" y="13"/>
                  </a:moveTo>
                  <a:lnTo>
                    <a:pt x="5" y="13"/>
                  </a:lnTo>
                  <a:lnTo>
                    <a:pt x="6" y="11"/>
                  </a:lnTo>
                  <a:lnTo>
                    <a:pt x="7" y="9"/>
                  </a:lnTo>
                  <a:lnTo>
                    <a:pt x="7" y="7"/>
                  </a:lnTo>
                  <a:lnTo>
                    <a:pt x="7" y="4"/>
                  </a:lnTo>
                  <a:lnTo>
                    <a:pt x="6" y="2"/>
                  </a:lnTo>
                  <a:lnTo>
                    <a:pt x="5" y="0"/>
                  </a:lnTo>
                  <a:lnTo>
                    <a:pt x="4" y="0"/>
                  </a:lnTo>
                  <a:lnTo>
                    <a:pt x="2" y="0"/>
                  </a:lnTo>
                  <a:lnTo>
                    <a:pt x="1" y="2"/>
                  </a:lnTo>
                  <a:lnTo>
                    <a:pt x="0" y="4"/>
                  </a:lnTo>
                  <a:lnTo>
                    <a:pt x="0" y="7"/>
                  </a:lnTo>
                  <a:lnTo>
                    <a:pt x="0" y="9"/>
                  </a:lnTo>
                  <a:lnTo>
                    <a:pt x="1" y="11"/>
                  </a:lnTo>
                  <a:lnTo>
                    <a:pt x="2" y="13"/>
                  </a:lnTo>
                  <a:lnTo>
                    <a:pt x="4" y="13"/>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19" name="Freeform 39">
              <a:extLst>
                <a:ext uri="{FF2B5EF4-FFF2-40B4-BE49-F238E27FC236}">
                  <a16:creationId xmlns:a16="http://schemas.microsoft.com/office/drawing/2014/main" id="{197AED65-338B-E00A-7F8F-458BC48B9C54}"/>
                </a:ext>
              </a:extLst>
            </p:cNvPr>
            <p:cNvSpPr>
              <a:spLocks/>
            </p:cNvSpPr>
            <p:nvPr/>
          </p:nvSpPr>
          <p:spPr bwMode="auto">
            <a:xfrm>
              <a:off x="4229" y="1850"/>
              <a:ext cx="4" cy="6"/>
            </a:xfrm>
            <a:custGeom>
              <a:avLst/>
              <a:gdLst>
                <a:gd name="T0" fmla="*/ 2 w 4"/>
                <a:gd name="T1" fmla="*/ 0 h 6"/>
                <a:gd name="T2" fmla="*/ 2 w 4"/>
                <a:gd name="T3" fmla="*/ 0 h 6"/>
                <a:gd name="T4" fmla="*/ 2 w 4"/>
                <a:gd name="T5" fmla="*/ 2 h 6"/>
                <a:gd name="T6" fmla="*/ 1 w 4"/>
                <a:gd name="T7" fmla="*/ 3 h 6"/>
                <a:gd name="T8" fmla="*/ 1 w 4"/>
                <a:gd name="T9" fmla="*/ 3 h 6"/>
                <a:gd name="T10" fmla="*/ 0 w 4"/>
                <a:gd name="T11" fmla="*/ 4 h 6"/>
                <a:gd name="T12" fmla="*/ 0 w 4"/>
                <a:gd name="T13" fmla="*/ 5 h 6"/>
                <a:gd name="T14" fmla="*/ 1 w 4"/>
                <a:gd name="T15" fmla="*/ 5 h 6"/>
                <a:gd name="T16" fmla="*/ 2 w 4"/>
                <a:gd name="T17" fmla="*/ 3 h 6"/>
                <a:gd name="T18" fmla="*/ 3 w 4"/>
                <a:gd name="T19" fmla="*/ 2 h 6"/>
                <a:gd name="T20" fmla="*/ 3 w 4"/>
                <a:gd name="T21" fmla="*/ 0 h 6"/>
                <a:gd name="T22" fmla="*/ 2 w 4"/>
                <a:gd name="T23"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 h="6">
                  <a:moveTo>
                    <a:pt x="2" y="0"/>
                  </a:moveTo>
                  <a:lnTo>
                    <a:pt x="2" y="0"/>
                  </a:lnTo>
                  <a:lnTo>
                    <a:pt x="2" y="2"/>
                  </a:lnTo>
                  <a:lnTo>
                    <a:pt x="1" y="3"/>
                  </a:lnTo>
                  <a:lnTo>
                    <a:pt x="1" y="3"/>
                  </a:lnTo>
                  <a:lnTo>
                    <a:pt x="0" y="4"/>
                  </a:lnTo>
                  <a:lnTo>
                    <a:pt x="0" y="5"/>
                  </a:lnTo>
                  <a:lnTo>
                    <a:pt x="1" y="5"/>
                  </a:lnTo>
                  <a:lnTo>
                    <a:pt x="2" y="3"/>
                  </a:lnTo>
                  <a:lnTo>
                    <a:pt x="3" y="2"/>
                  </a:lnTo>
                  <a:lnTo>
                    <a:pt x="3" y="0"/>
                  </a:lnTo>
                  <a:lnTo>
                    <a:pt x="2"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20" name="Freeform 40">
              <a:extLst>
                <a:ext uri="{FF2B5EF4-FFF2-40B4-BE49-F238E27FC236}">
                  <a16:creationId xmlns:a16="http://schemas.microsoft.com/office/drawing/2014/main" id="{C6D168F5-5E46-00AB-2A47-0EFA8EBD3DC8}"/>
                </a:ext>
              </a:extLst>
            </p:cNvPr>
            <p:cNvSpPr>
              <a:spLocks/>
            </p:cNvSpPr>
            <p:nvPr/>
          </p:nvSpPr>
          <p:spPr bwMode="auto">
            <a:xfrm>
              <a:off x="4229" y="1840"/>
              <a:ext cx="4" cy="8"/>
            </a:xfrm>
            <a:custGeom>
              <a:avLst/>
              <a:gdLst>
                <a:gd name="T0" fmla="*/ 0 w 4"/>
                <a:gd name="T1" fmla="*/ 2 h 8"/>
                <a:gd name="T2" fmla="*/ 0 w 4"/>
                <a:gd name="T3" fmla="*/ 2 h 8"/>
                <a:gd name="T4" fmla="*/ 1 w 4"/>
                <a:gd name="T5" fmla="*/ 2 h 8"/>
                <a:gd name="T6" fmla="*/ 1 w 4"/>
                <a:gd name="T7" fmla="*/ 3 h 8"/>
                <a:gd name="T8" fmla="*/ 2 w 4"/>
                <a:gd name="T9" fmla="*/ 5 h 8"/>
                <a:gd name="T10" fmla="*/ 2 w 4"/>
                <a:gd name="T11" fmla="*/ 7 h 8"/>
                <a:gd name="T12" fmla="*/ 3 w 4"/>
                <a:gd name="T13" fmla="*/ 7 h 8"/>
                <a:gd name="T14" fmla="*/ 3 w 4"/>
                <a:gd name="T15" fmla="*/ 5 h 8"/>
                <a:gd name="T16" fmla="*/ 2 w 4"/>
                <a:gd name="T17" fmla="*/ 2 h 8"/>
                <a:gd name="T18" fmla="*/ 1 w 4"/>
                <a:gd name="T19" fmla="*/ 1 h 8"/>
                <a:gd name="T20" fmla="*/ 0 w 4"/>
                <a:gd name="T21" fmla="*/ 0 h 8"/>
                <a:gd name="T22" fmla="*/ 0 w 4"/>
                <a:gd name="T23" fmla="*/ 2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 h="8">
                  <a:moveTo>
                    <a:pt x="0" y="2"/>
                  </a:moveTo>
                  <a:lnTo>
                    <a:pt x="0" y="2"/>
                  </a:lnTo>
                  <a:lnTo>
                    <a:pt x="1" y="2"/>
                  </a:lnTo>
                  <a:lnTo>
                    <a:pt x="1" y="3"/>
                  </a:lnTo>
                  <a:lnTo>
                    <a:pt x="2" y="5"/>
                  </a:lnTo>
                  <a:lnTo>
                    <a:pt x="2" y="7"/>
                  </a:lnTo>
                  <a:lnTo>
                    <a:pt x="3" y="7"/>
                  </a:lnTo>
                  <a:lnTo>
                    <a:pt x="3" y="5"/>
                  </a:lnTo>
                  <a:lnTo>
                    <a:pt x="2" y="2"/>
                  </a:lnTo>
                  <a:lnTo>
                    <a:pt x="1" y="1"/>
                  </a:lnTo>
                  <a:lnTo>
                    <a:pt x="0" y="0"/>
                  </a:lnTo>
                  <a:lnTo>
                    <a:pt x="0" y="2"/>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21" name="Freeform 41">
              <a:extLst>
                <a:ext uri="{FF2B5EF4-FFF2-40B4-BE49-F238E27FC236}">
                  <a16:creationId xmlns:a16="http://schemas.microsoft.com/office/drawing/2014/main" id="{61BABADF-0444-AC7E-CB02-2BA00D0BE189}"/>
                </a:ext>
              </a:extLst>
            </p:cNvPr>
            <p:cNvSpPr>
              <a:spLocks/>
            </p:cNvSpPr>
            <p:nvPr/>
          </p:nvSpPr>
          <p:spPr bwMode="auto">
            <a:xfrm>
              <a:off x="4222" y="1840"/>
              <a:ext cx="4" cy="8"/>
            </a:xfrm>
            <a:custGeom>
              <a:avLst/>
              <a:gdLst>
                <a:gd name="T0" fmla="*/ 1 w 4"/>
                <a:gd name="T1" fmla="*/ 7 h 8"/>
                <a:gd name="T2" fmla="*/ 1 w 4"/>
                <a:gd name="T3" fmla="*/ 7 h 8"/>
                <a:gd name="T4" fmla="*/ 1 w 4"/>
                <a:gd name="T5" fmla="*/ 5 h 8"/>
                <a:gd name="T6" fmla="*/ 2 w 4"/>
                <a:gd name="T7" fmla="*/ 3 h 8"/>
                <a:gd name="T8" fmla="*/ 2 w 4"/>
                <a:gd name="T9" fmla="*/ 2 h 8"/>
                <a:gd name="T10" fmla="*/ 3 w 4"/>
                <a:gd name="T11" fmla="*/ 2 h 8"/>
                <a:gd name="T12" fmla="*/ 3 w 4"/>
                <a:gd name="T13" fmla="*/ 0 h 8"/>
                <a:gd name="T14" fmla="*/ 2 w 4"/>
                <a:gd name="T15" fmla="*/ 1 h 8"/>
                <a:gd name="T16" fmla="*/ 1 w 4"/>
                <a:gd name="T17" fmla="*/ 2 h 8"/>
                <a:gd name="T18" fmla="*/ 0 w 4"/>
                <a:gd name="T19" fmla="*/ 5 h 8"/>
                <a:gd name="T20" fmla="*/ 0 w 4"/>
                <a:gd name="T21" fmla="*/ 7 h 8"/>
                <a:gd name="T22" fmla="*/ 1 w 4"/>
                <a:gd name="T23" fmla="*/ 7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 h="8">
                  <a:moveTo>
                    <a:pt x="1" y="7"/>
                  </a:moveTo>
                  <a:lnTo>
                    <a:pt x="1" y="7"/>
                  </a:lnTo>
                  <a:lnTo>
                    <a:pt x="1" y="5"/>
                  </a:lnTo>
                  <a:lnTo>
                    <a:pt x="2" y="3"/>
                  </a:lnTo>
                  <a:lnTo>
                    <a:pt x="2" y="2"/>
                  </a:lnTo>
                  <a:lnTo>
                    <a:pt x="3" y="2"/>
                  </a:lnTo>
                  <a:lnTo>
                    <a:pt x="3" y="0"/>
                  </a:lnTo>
                  <a:lnTo>
                    <a:pt x="2" y="1"/>
                  </a:lnTo>
                  <a:lnTo>
                    <a:pt x="1" y="2"/>
                  </a:lnTo>
                  <a:lnTo>
                    <a:pt x="0" y="5"/>
                  </a:lnTo>
                  <a:lnTo>
                    <a:pt x="0" y="7"/>
                  </a:lnTo>
                  <a:lnTo>
                    <a:pt x="1" y="7"/>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22" name="Freeform 42">
              <a:extLst>
                <a:ext uri="{FF2B5EF4-FFF2-40B4-BE49-F238E27FC236}">
                  <a16:creationId xmlns:a16="http://schemas.microsoft.com/office/drawing/2014/main" id="{C0631434-7C42-A5D4-A4E8-69E256C625FF}"/>
                </a:ext>
              </a:extLst>
            </p:cNvPr>
            <p:cNvSpPr>
              <a:spLocks/>
            </p:cNvSpPr>
            <p:nvPr/>
          </p:nvSpPr>
          <p:spPr bwMode="auto">
            <a:xfrm>
              <a:off x="4222" y="1850"/>
              <a:ext cx="4" cy="6"/>
            </a:xfrm>
            <a:custGeom>
              <a:avLst/>
              <a:gdLst>
                <a:gd name="T0" fmla="*/ 3 w 4"/>
                <a:gd name="T1" fmla="*/ 4 h 6"/>
                <a:gd name="T2" fmla="*/ 3 w 4"/>
                <a:gd name="T3" fmla="*/ 4 h 6"/>
                <a:gd name="T4" fmla="*/ 2 w 4"/>
                <a:gd name="T5" fmla="*/ 3 h 6"/>
                <a:gd name="T6" fmla="*/ 2 w 4"/>
                <a:gd name="T7" fmla="*/ 3 h 6"/>
                <a:gd name="T8" fmla="*/ 1 w 4"/>
                <a:gd name="T9" fmla="*/ 2 h 6"/>
                <a:gd name="T10" fmla="*/ 1 w 4"/>
                <a:gd name="T11" fmla="*/ 0 h 6"/>
                <a:gd name="T12" fmla="*/ 0 w 4"/>
                <a:gd name="T13" fmla="*/ 0 h 6"/>
                <a:gd name="T14" fmla="*/ 0 w 4"/>
                <a:gd name="T15" fmla="*/ 2 h 6"/>
                <a:gd name="T16" fmla="*/ 1 w 4"/>
                <a:gd name="T17" fmla="*/ 3 h 6"/>
                <a:gd name="T18" fmla="*/ 2 w 4"/>
                <a:gd name="T19" fmla="*/ 5 h 6"/>
                <a:gd name="T20" fmla="*/ 3 w 4"/>
                <a:gd name="T21" fmla="*/ 5 h 6"/>
                <a:gd name="T22" fmla="*/ 3 w 4"/>
                <a:gd name="T23" fmla="*/ 4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 h="6">
                  <a:moveTo>
                    <a:pt x="3" y="4"/>
                  </a:moveTo>
                  <a:lnTo>
                    <a:pt x="3" y="4"/>
                  </a:lnTo>
                  <a:lnTo>
                    <a:pt x="2" y="3"/>
                  </a:lnTo>
                  <a:lnTo>
                    <a:pt x="2" y="3"/>
                  </a:lnTo>
                  <a:lnTo>
                    <a:pt x="1" y="2"/>
                  </a:lnTo>
                  <a:lnTo>
                    <a:pt x="1" y="0"/>
                  </a:lnTo>
                  <a:lnTo>
                    <a:pt x="0" y="0"/>
                  </a:lnTo>
                  <a:lnTo>
                    <a:pt x="0" y="2"/>
                  </a:lnTo>
                  <a:lnTo>
                    <a:pt x="1" y="3"/>
                  </a:lnTo>
                  <a:lnTo>
                    <a:pt x="2" y="5"/>
                  </a:lnTo>
                  <a:lnTo>
                    <a:pt x="3" y="5"/>
                  </a:lnTo>
                  <a:lnTo>
                    <a:pt x="3" y="4"/>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23" name="Freeform 43">
              <a:extLst>
                <a:ext uri="{FF2B5EF4-FFF2-40B4-BE49-F238E27FC236}">
                  <a16:creationId xmlns:a16="http://schemas.microsoft.com/office/drawing/2014/main" id="{7D0C1190-3D23-D417-93B1-E4FEC617C5B2}"/>
                </a:ext>
              </a:extLst>
            </p:cNvPr>
            <p:cNvSpPr>
              <a:spLocks/>
            </p:cNvSpPr>
            <p:nvPr/>
          </p:nvSpPr>
          <p:spPr bwMode="auto">
            <a:xfrm>
              <a:off x="3973" y="2227"/>
              <a:ext cx="209" cy="168"/>
            </a:xfrm>
            <a:custGeom>
              <a:avLst/>
              <a:gdLst>
                <a:gd name="T0" fmla="*/ 207 w 209"/>
                <a:gd name="T1" fmla="*/ 0 h 168"/>
                <a:gd name="T2" fmla="*/ 203 w 209"/>
                <a:gd name="T3" fmla="*/ 1 h 168"/>
                <a:gd name="T4" fmla="*/ 194 w 209"/>
                <a:gd name="T5" fmla="*/ 2 h 168"/>
                <a:gd name="T6" fmla="*/ 184 w 209"/>
                <a:gd name="T7" fmla="*/ 5 h 168"/>
                <a:gd name="T8" fmla="*/ 172 w 209"/>
                <a:gd name="T9" fmla="*/ 9 h 168"/>
                <a:gd name="T10" fmla="*/ 159 w 209"/>
                <a:gd name="T11" fmla="*/ 13 h 168"/>
                <a:gd name="T12" fmla="*/ 146 w 209"/>
                <a:gd name="T13" fmla="*/ 19 h 168"/>
                <a:gd name="T14" fmla="*/ 136 w 209"/>
                <a:gd name="T15" fmla="*/ 26 h 168"/>
                <a:gd name="T16" fmla="*/ 127 w 209"/>
                <a:gd name="T17" fmla="*/ 33 h 168"/>
                <a:gd name="T18" fmla="*/ 118 w 209"/>
                <a:gd name="T19" fmla="*/ 41 h 168"/>
                <a:gd name="T20" fmla="*/ 109 w 209"/>
                <a:gd name="T21" fmla="*/ 50 h 168"/>
                <a:gd name="T22" fmla="*/ 101 w 209"/>
                <a:gd name="T23" fmla="*/ 58 h 168"/>
                <a:gd name="T24" fmla="*/ 92 w 209"/>
                <a:gd name="T25" fmla="*/ 67 h 168"/>
                <a:gd name="T26" fmla="*/ 84 w 209"/>
                <a:gd name="T27" fmla="*/ 77 h 168"/>
                <a:gd name="T28" fmla="*/ 75 w 209"/>
                <a:gd name="T29" fmla="*/ 86 h 168"/>
                <a:gd name="T30" fmla="*/ 67 w 209"/>
                <a:gd name="T31" fmla="*/ 96 h 168"/>
                <a:gd name="T32" fmla="*/ 59 w 209"/>
                <a:gd name="T33" fmla="*/ 105 h 168"/>
                <a:gd name="T34" fmla="*/ 50 w 209"/>
                <a:gd name="T35" fmla="*/ 112 h 168"/>
                <a:gd name="T36" fmla="*/ 39 w 209"/>
                <a:gd name="T37" fmla="*/ 120 h 168"/>
                <a:gd name="T38" fmla="*/ 28 w 209"/>
                <a:gd name="T39" fmla="*/ 126 h 168"/>
                <a:gd name="T40" fmla="*/ 18 w 209"/>
                <a:gd name="T41" fmla="*/ 132 h 168"/>
                <a:gd name="T42" fmla="*/ 10 w 209"/>
                <a:gd name="T43" fmla="*/ 137 h 168"/>
                <a:gd name="T44" fmla="*/ 3 w 209"/>
                <a:gd name="T45" fmla="*/ 143 h 168"/>
                <a:gd name="T46" fmla="*/ 0 w 209"/>
                <a:gd name="T47" fmla="*/ 147 h 168"/>
                <a:gd name="T48" fmla="*/ 1 w 209"/>
                <a:gd name="T49" fmla="*/ 153 h 168"/>
                <a:gd name="T50" fmla="*/ 4 w 209"/>
                <a:gd name="T51" fmla="*/ 160 h 168"/>
                <a:gd name="T52" fmla="*/ 10 w 209"/>
                <a:gd name="T53" fmla="*/ 165 h 168"/>
                <a:gd name="T54" fmla="*/ 20 w 209"/>
                <a:gd name="T55" fmla="*/ 167 h 168"/>
                <a:gd name="T56" fmla="*/ 34 w 209"/>
                <a:gd name="T57" fmla="*/ 165 h 168"/>
                <a:gd name="T58" fmla="*/ 46 w 209"/>
                <a:gd name="T59" fmla="*/ 161 h 168"/>
                <a:gd name="T60" fmla="*/ 57 w 209"/>
                <a:gd name="T61" fmla="*/ 155 h 168"/>
                <a:gd name="T62" fmla="*/ 67 w 209"/>
                <a:gd name="T63" fmla="*/ 150 h 168"/>
                <a:gd name="T64" fmla="*/ 76 w 209"/>
                <a:gd name="T65" fmla="*/ 149 h 168"/>
                <a:gd name="T66" fmla="*/ 83 w 209"/>
                <a:gd name="T67" fmla="*/ 148 h 168"/>
                <a:gd name="T68" fmla="*/ 89 w 209"/>
                <a:gd name="T69" fmla="*/ 146 h 168"/>
                <a:gd name="T70" fmla="*/ 97 w 209"/>
                <a:gd name="T71" fmla="*/ 146 h 168"/>
                <a:gd name="T72" fmla="*/ 105 w 209"/>
                <a:gd name="T73" fmla="*/ 146 h 168"/>
                <a:gd name="T74" fmla="*/ 112 w 209"/>
                <a:gd name="T75" fmla="*/ 146 h 168"/>
                <a:gd name="T76" fmla="*/ 119 w 209"/>
                <a:gd name="T77" fmla="*/ 148 h 168"/>
                <a:gd name="T78" fmla="*/ 124 w 209"/>
                <a:gd name="T79" fmla="*/ 151 h 168"/>
                <a:gd name="T80" fmla="*/ 129 w 209"/>
                <a:gd name="T81" fmla="*/ 155 h 168"/>
                <a:gd name="T82" fmla="*/ 136 w 209"/>
                <a:gd name="T83" fmla="*/ 152 h 168"/>
                <a:gd name="T84" fmla="*/ 144 w 209"/>
                <a:gd name="T85" fmla="*/ 144 h 168"/>
                <a:gd name="T86" fmla="*/ 153 w 209"/>
                <a:gd name="T87" fmla="*/ 131 h 168"/>
                <a:gd name="T88" fmla="*/ 161 w 209"/>
                <a:gd name="T89" fmla="*/ 117 h 168"/>
                <a:gd name="T90" fmla="*/ 169 w 209"/>
                <a:gd name="T91" fmla="*/ 103 h 168"/>
                <a:gd name="T92" fmla="*/ 175 w 209"/>
                <a:gd name="T93" fmla="*/ 92 h 168"/>
                <a:gd name="T94" fmla="*/ 179 w 209"/>
                <a:gd name="T95" fmla="*/ 85 h 168"/>
                <a:gd name="T96" fmla="*/ 208 w 209"/>
                <a:gd name="T97" fmla="*/ 0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09" h="168">
                  <a:moveTo>
                    <a:pt x="208" y="0"/>
                  </a:moveTo>
                  <a:lnTo>
                    <a:pt x="207" y="0"/>
                  </a:lnTo>
                  <a:lnTo>
                    <a:pt x="206" y="0"/>
                  </a:lnTo>
                  <a:lnTo>
                    <a:pt x="203" y="1"/>
                  </a:lnTo>
                  <a:lnTo>
                    <a:pt x="199" y="1"/>
                  </a:lnTo>
                  <a:lnTo>
                    <a:pt x="194" y="2"/>
                  </a:lnTo>
                  <a:lnTo>
                    <a:pt x="190" y="4"/>
                  </a:lnTo>
                  <a:lnTo>
                    <a:pt x="184" y="5"/>
                  </a:lnTo>
                  <a:lnTo>
                    <a:pt x="178" y="7"/>
                  </a:lnTo>
                  <a:lnTo>
                    <a:pt x="172" y="9"/>
                  </a:lnTo>
                  <a:lnTo>
                    <a:pt x="166" y="11"/>
                  </a:lnTo>
                  <a:lnTo>
                    <a:pt x="159" y="13"/>
                  </a:lnTo>
                  <a:lnTo>
                    <a:pt x="153" y="16"/>
                  </a:lnTo>
                  <a:lnTo>
                    <a:pt x="146" y="19"/>
                  </a:lnTo>
                  <a:lnTo>
                    <a:pt x="141" y="22"/>
                  </a:lnTo>
                  <a:lnTo>
                    <a:pt x="136" y="26"/>
                  </a:lnTo>
                  <a:lnTo>
                    <a:pt x="131" y="29"/>
                  </a:lnTo>
                  <a:lnTo>
                    <a:pt x="127" y="33"/>
                  </a:lnTo>
                  <a:lnTo>
                    <a:pt x="123" y="37"/>
                  </a:lnTo>
                  <a:lnTo>
                    <a:pt x="118" y="41"/>
                  </a:lnTo>
                  <a:lnTo>
                    <a:pt x="114" y="45"/>
                  </a:lnTo>
                  <a:lnTo>
                    <a:pt x="109" y="50"/>
                  </a:lnTo>
                  <a:lnTo>
                    <a:pt x="105" y="53"/>
                  </a:lnTo>
                  <a:lnTo>
                    <a:pt x="101" y="58"/>
                  </a:lnTo>
                  <a:lnTo>
                    <a:pt x="96" y="63"/>
                  </a:lnTo>
                  <a:lnTo>
                    <a:pt x="92" y="67"/>
                  </a:lnTo>
                  <a:lnTo>
                    <a:pt x="88" y="72"/>
                  </a:lnTo>
                  <a:lnTo>
                    <a:pt x="84" y="77"/>
                  </a:lnTo>
                  <a:lnTo>
                    <a:pt x="79" y="81"/>
                  </a:lnTo>
                  <a:lnTo>
                    <a:pt x="75" y="86"/>
                  </a:lnTo>
                  <a:lnTo>
                    <a:pt x="71" y="91"/>
                  </a:lnTo>
                  <a:lnTo>
                    <a:pt x="67" y="96"/>
                  </a:lnTo>
                  <a:lnTo>
                    <a:pt x="63" y="100"/>
                  </a:lnTo>
                  <a:lnTo>
                    <a:pt x="59" y="105"/>
                  </a:lnTo>
                  <a:lnTo>
                    <a:pt x="55" y="109"/>
                  </a:lnTo>
                  <a:lnTo>
                    <a:pt x="50" y="112"/>
                  </a:lnTo>
                  <a:lnTo>
                    <a:pt x="45" y="116"/>
                  </a:lnTo>
                  <a:lnTo>
                    <a:pt x="39" y="120"/>
                  </a:lnTo>
                  <a:lnTo>
                    <a:pt x="34" y="124"/>
                  </a:lnTo>
                  <a:lnTo>
                    <a:pt x="28" y="126"/>
                  </a:lnTo>
                  <a:lnTo>
                    <a:pt x="23" y="130"/>
                  </a:lnTo>
                  <a:lnTo>
                    <a:pt x="18" y="132"/>
                  </a:lnTo>
                  <a:lnTo>
                    <a:pt x="14" y="135"/>
                  </a:lnTo>
                  <a:lnTo>
                    <a:pt x="10" y="137"/>
                  </a:lnTo>
                  <a:lnTo>
                    <a:pt x="6" y="140"/>
                  </a:lnTo>
                  <a:lnTo>
                    <a:pt x="3" y="143"/>
                  </a:lnTo>
                  <a:lnTo>
                    <a:pt x="1" y="145"/>
                  </a:lnTo>
                  <a:lnTo>
                    <a:pt x="0" y="147"/>
                  </a:lnTo>
                  <a:lnTo>
                    <a:pt x="0" y="149"/>
                  </a:lnTo>
                  <a:lnTo>
                    <a:pt x="1" y="153"/>
                  </a:lnTo>
                  <a:lnTo>
                    <a:pt x="2" y="157"/>
                  </a:lnTo>
                  <a:lnTo>
                    <a:pt x="4" y="160"/>
                  </a:lnTo>
                  <a:lnTo>
                    <a:pt x="7" y="163"/>
                  </a:lnTo>
                  <a:lnTo>
                    <a:pt x="10" y="165"/>
                  </a:lnTo>
                  <a:lnTo>
                    <a:pt x="15" y="166"/>
                  </a:lnTo>
                  <a:lnTo>
                    <a:pt x="20" y="167"/>
                  </a:lnTo>
                  <a:lnTo>
                    <a:pt x="27" y="167"/>
                  </a:lnTo>
                  <a:lnTo>
                    <a:pt x="34" y="165"/>
                  </a:lnTo>
                  <a:lnTo>
                    <a:pt x="41" y="163"/>
                  </a:lnTo>
                  <a:lnTo>
                    <a:pt x="46" y="161"/>
                  </a:lnTo>
                  <a:lnTo>
                    <a:pt x="51" y="158"/>
                  </a:lnTo>
                  <a:lnTo>
                    <a:pt x="57" y="155"/>
                  </a:lnTo>
                  <a:lnTo>
                    <a:pt x="62" y="153"/>
                  </a:lnTo>
                  <a:lnTo>
                    <a:pt x="67" y="150"/>
                  </a:lnTo>
                  <a:lnTo>
                    <a:pt x="72" y="149"/>
                  </a:lnTo>
                  <a:lnTo>
                    <a:pt x="76" y="149"/>
                  </a:lnTo>
                  <a:lnTo>
                    <a:pt x="79" y="148"/>
                  </a:lnTo>
                  <a:lnTo>
                    <a:pt x="83" y="148"/>
                  </a:lnTo>
                  <a:lnTo>
                    <a:pt x="86" y="147"/>
                  </a:lnTo>
                  <a:lnTo>
                    <a:pt x="89" y="146"/>
                  </a:lnTo>
                  <a:lnTo>
                    <a:pt x="93" y="146"/>
                  </a:lnTo>
                  <a:lnTo>
                    <a:pt x="97" y="146"/>
                  </a:lnTo>
                  <a:lnTo>
                    <a:pt x="101" y="146"/>
                  </a:lnTo>
                  <a:lnTo>
                    <a:pt x="105" y="146"/>
                  </a:lnTo>
                  <a:lnTo>
                    <a:pt x="109" y="146"/>
                  </a:lnTo>
                  <a:lnTo>
                    <a:pt x="112" y="146"/>
                  </a:lnTo>
                  <a:lnTo>
                    <a:pt x="115" y="147"/>
                  </a:lnTo>
                  <a:lnTo>
                    <a:pt x="119" y="148"/>
                  </a:lnTo>
                  <a:lnTo>
                    <a:pt x="122" y="150"/>
                  </a:lnTo>
                  <a:lnTo>
                    <a:pt x="124" y="151"/>
                  </a:lnTo>
                  <a:lnTo>
                    <a:pt x="127" y="154"/>
                  </a:lnTo>
                  <a:lnTo>
                    <a:pt x="129" y="155"/>
                  </a:lnTo>
                  <a:lnTo>
                    <a:pt x="132" y="154"/>
                  </a:lnTo>
                  <a:lnTo>
                    <a:pt x="136" y="152"/>
                  </a:lnTo>
                  <a:lnTo>
                    <a:pt x="140" y="149"/>
                  </a:lnTo>
                  <a:lnTo>
                    <a:pt x="144" y="144"/>
                  </a:lnTo>
                  <a:lnTo>
                    <a:pt x="148" y="137"/>
                  </a:lnTo>
                  <a:lnTo>
                    <a:pt x="153" y="131"/>
                  </a:lnTo>
                  <a:lnTo>
                    <a:pt x="157" y="124"/>
                  </a:lnTo>
                  <a:lnTo>
                    <a:pt x="161" y="117"/>
                  </a:lnTo>
                  <a:lnTo>
                    <a:pt x="166" y="110"/>
                  </a:lnTo>
                  <a:lnTo>
                    <a:pt x="169" y="103"/>
                  </a:lnTo>
                  <a:lnTo>
                    <a:pt x="172" y="97"/>
                  </a:lnTo>
                  <a:lnTo>
                    <a:pt x="175" y="92"/>
                  </a:lnTo>
                  <a:lnTo>
                    <a:pt x="177" y="88"/>
                  </a:lnTo>
                  <a:lnTo>
                    <a:pt x="179" y="85"/>
                  </a:lnTo>
                  <a:lnTo>
                    <a:pt x="179" y="85"/>
                  </a:lnTo>
                  <a:lnTo>
                    <a:pt x="208" y="0"/>
                  </a:lnTo>
                </a:path>
              </a:pathLst>
            </a:custGeom>
            <a:solidFill>
              <a:srgbClr val="DBDBDB"/>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24" name="Freeform 44">
              <a:extLst>
                <a:ext uri="{FF2B5EF4-FFF2-40B4-BE49-F238E27FC236}">
                  <a16:creationId xmlns:a16="http://schemas.microsoft.com/office/drawing/2014/main" id="{DF30F282-778C-EDF7-6A2A-31B8C0B86492}"/>
                </a:ext>
              </a:extLst>
            </p:cNvPr>
            <p:cNvSpPr>
              <a:spLocks/>
            </p:cNvSpPr>
            <p:nvPr/>
          </p:nvSpPr>
          <p:spPr bwMode="auto">
            <a:xfrm>
              <a:off x="4105" y="2225"/>
              <a:ext cx="77" cy="30"/>
            </a:xfrm>
            <a:custGeom>
              <a:avLst/>
              <a:gdLst>
                <a:gd name="T0" fmla="*/ 1 w 77"/>
                <a:gd name="T1" fmla="*/ 29 h 30"/>
                <a:gd name="T2" fmla="*/ 1 w 77"/>
                <a:gd name="T3" fmla="*/ 29 h 30"/>
                <a:gd name="T4" fmla="*/ 6 w 77"/>
                <a:gd name="T5" fmla="*/ 25 h 30"/>
                <a:gd name="T6" fmla="*/ 10 w 77"/>
                <a:gd name="T7" fmla="*/ 22 h 30"/>
                <a:gd name="T8" fmla="*/ 16 w 77"/>
                <a:gd name="T9" fmla="*/ 19 h 30"/>
                <a:gd name="T10" fmla="*/ 22 w 77"/>
                <a:gd name="T11" fmla="*/ 17 h 30"/>
                <a:gd name="T12" fmla="*/ 28 w 77"/>
                <a:gd name="T13" fmla="*/ 15 h 30"/>
                <a:gd name="T14" fmla="*/ 34 w 77"/>
                <a:gd name="T15" fmla="*/ 12 h 30"/>
                <a:gd name="T16" fmla="*/ 41 w 77"/>
                <a:gd name="T17" fmla="*/ 10 h 30"/>
                <a:gd name="T18" fmla="*/ 47 w 77"/>
                <a:gd name="T19" fmla="*/ 8 h 30"/>
                <a:gd name="T20" fmla="*/ 52 w 77"/>
                <a:gd name="T21" fmla="*/ 7 h 30"/>
                <a:gd name="T22" fmla="*/ 58 w 77"/>
                <a:gd name="T23" fmla="*/ 5 h 30"/>
                <a:gd name="T24" fmla="*/ 63 w 77"/>
                <a:gd name="T25" fmla="*/ 4 h 30"/>
                <a:gd name="T26" fmla="*/ 67 w 77"/>
                <a:gd name="T27" fmla="*/ 3 h 30"/>
                <a:gd name="T28" fmla="*/ 70 w 77"/>
                <a:gd name="T29" fmla="*/ 3 h 30"/>
                <a:gd name="T30" fmla="*/ 74 w 77"/>
                <a:gd name="T31" fmla="*/ 2 h 30"/>
                <a:gd name="T32" fmla="*/ 75 w 77"/>
                <a:gd name="T33" fmla="*/ 2 h 30"/>
                <a:gd name="T34" fmla="*/ 76 w 77"/>
                <a:gd name="T35" fmla="*/ 2 h 30"/>
                <a:gd name="T36" fmla="*/ 75 w 77"/>
                <a:gd name="T37" fmla="*/ 0 h 30"/>
                <a:gd name="T38" fmla="*/ 73 w 77"/>
                <a:gd name="T39" fmla="*/ 0 h 30"/>
                <a:gd name="T40" fmla="*/ 70 w 77"/>
                <a:gd name="T41" fmla="*/ 1 h 30"/>
                <a:gd name="T42" fmla="*/ 67 w 77"/>
                <a:gd name="T43" fmla="*/ 2 h 30"/>
                <a:gd name="T44" fmla="*/ 62 w 77"/>
                <a:gd name="T45" fmla="*/ 2 h 30"/>
                <a:gd name="T46" fmla="*/ 57 w 77"/>
                <a:gd name="T47" fmla="*/ 4 h 30"/>
                <a:gd name="T48" fmla="*/ 52 w 77"/>
                <a:gd name="T49" fmla="*/ 5 h 30"/>
                <a:gd name="T50" fmla="*/ 46 w 77"/>
                <a:gd name="T51" fmla="*/ 7 h 30"/>
                <a:gd name="T52" fmla="*/ 40 w 77"/>
                <a:gd name="T53" fmla="*/ 8 h 30"/>
                <a:gd name="T54" fmla="*/ 34 w 77"/>
                <a:gd name="T55" fmla="*/ 10 h 30"/>
                <a:gd name="T56" fmla="*/ 27 w 77"/>
                <a:gd name="T57" fmla="*/ 12 h 30"/>
                <a:gd name="T58" fmla="*/ 21 w 77"/>
                <a:gd name="T59" fmla="*/ 15 h 30"/>
                <a:gd name="T60" fmla="*/ 15 w 77"/>
                <a:gd name="T61" fmla="*/ 18 h 30"/>
                <a:gd name="T62" fmla="*/ 9 w 77"/>
                <a:gd name="T63" fmla="*/ 21 h 30"/>
                <a:gd name="T64" fmla="*/ 4 w 77"/>
                <a:gd name="T65" fmla="*/ 24 h 30"/>
                <a:gd name="T66" fmla="*/ 0 w 77"/>
                <a:gd name="T67" fmla="*/ 27 h 30"/>
                <a:gd name="T68" fmla="*/ 1 w 77"/>
                <a:gd name="T69" fmla="*/ 2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7" h="30">
                  <a:moveTo>
                    <a:pt x="1" y="29"/>
                  </a:moveTo>
                  <a:lnTo>
                    <a:pt x="1" y="29"/>
                  </a:lnTo>
                  <a:lnTo>
                    <a:pt x="6" y="25"/>
                  </a:lnTo>
                  <a:lnTo>
                    <a:pt x="10" y="22"/>
                  </a:lnTo>
                  <a:lnTo>
                    <a:pt x="16" y="19"/>
                  </a:lnTo>
                  <a:lnTo>
                    <a:pt x="22" y="17"/>
                  </a:lnTo>
                  <a:lnTo>
                    <a:pt x="28" y="15"/>
                  </a:lnTo>
                  <a:lnTo>
                    <a:pt x="34" y="12"/>
                  </a:lnTo>
                  <a:lnTo>
                    <a:pt x="41" y="10"/>
                  </a:lnTo>
                  <a:lnTo>
                    <a:pt x="47" y="8"/>
                  </a:lnTo>
                  <a:lnTo>
                    <a:pt x="52" y="7"/>
                  </a:lnTo>
                  <a:lnTo>
                    <a:pt x="58" y="5"/>
                  </a:lnTo>
                  <a:lnTo>
                    <a:pt x="63" y="4"/>
                  </a:lnTo>
                  <a:lnTo>
                    <a:pt x="67" y="3"/>
                  </a:lnTo>
                  <a:lnTo>
                    <a:pt x="70" y="3"/>
                  </a:lnTo>
                  <a:lnTo>
                    <a:pt x="74" y="2"/>
                  </a:lnTo>
                  <a:lnTo>
                    <a:pt x="75" y="2"/>
                  </a:lnTo>
                  <a:lnTo>
                    <a:pt x="76" y="2"/>
                  </a:lnTo>
                  <a:lnTo>
                    <a:pt x="75" y="0"/>
                  </a:lnTo>
                  <a:lnTo>
                    <a:pt x="73" y="0"/>
                  </a:lnTo>
                  <a:lnTo>
                    <a:pt x="70" y="1"/>
                  </a:lnTo>
                  <a:lnTo>
                    <a:pt x="67" y="2"/>
                  </a:lnTo>
                  <a:lnTo>
                    <a:pt x="62" y="2"/>
                  </a:lnTo>
                  <a:lnTo>
                    <a:pt x="57" y="4"/>
                  </a:lnTo>
                  <a:lnTo>
                    <a:pt x="52" y="5"/>
                  </a:lnTo>
                  <a:lnTo>
                    <a:pt x="46" y="7"/>
                  </a:lnTo>
                  <a:lnTo>
                    <a:pt x="40" y="8"/>
                  </a:lnTo>
                  <a:lnTo>
                    <a:pt x="34" y="10"/>
                  </a:lnTo>
                  <a:lnTo>
                    <a:pt x="27" y="12"/>
                  </a:lnTo>
                  <a:lnTo>
                    <a:pt x="21" y="15"/>
                  </a:lnTo>
                  <a:lnTo>
                    <a:pt x="15" y="18"/>
                  </a:lnTo>
                  <a:lnTo>
                    <a:pt x="9" y="21"/>
                  </a:lnTo>
                  <a:lnTo>
                    <a:pt x="4" y="24"/>
                  </a:lnTo>
                  <a:lnTo>
                    <a:pt x="0" y="27"/>
                  </a:lnTo>
                  <a:lnTo>
                    <a:pt x="1" y="29"/>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25" name="Freeform 45">
              <a:extLst>
                <a:ext uri="{FF2B5EF4-FFF2-40B4-BE49-F238E27FC236}">
                  <a16:creationId xmlns:a16="http://schemas.microsoft.com/office/drawing/2014/main" id="{AD2B3199-9FC4-6DC2-D71A-AF6C39DB5307}"/>
                </a:ext>
              </a:extLst>
            </p:cNvPr>
            <p:cNvSpPr>
              <a:spLocks/>
            </p:cNvSpPr>
            <p:nvPr/>
          </p:nvSpPr>
          <p:spPr bwMode="auto">
            <a:xfrm>
              <a:off x="4036" y="2255"/>
              <a:ext cx="68" cy="72"/>
            </a:xfrm>
            <a:custGeom>
              <a:avLst/>
              <a:gdLst>
                <a:gd name="T0" fmla="*/ 2 w 68"/>
                <a:gd name="T1" fmla="*/ 71 h 72"/>
                <a:gd name="T2" fmla="*/ 2 w 68"/>
                <a:gd name="T3" fmla="*/ 71 h 72"/>
                <a:gd name="T4" fmla="*/ 5 w 68"/>
                <a:gd name="T5" fmla="*/ 67 h 72"/>
                <a:gd name="T6" fmla="*/ 9 w 68"/>
                <a:gd name="T7" fmla="*/ 62 h 72"/>
                <a:gd name="T8" fmla="*/ 13 w 68"/>
                <a:gd name="T9" fmla="*/ 57 h 72"/>
                <a:gd name="T10" fmla="*/ 17 w 68"/>
                <a:gd name="T11" fmla="*/ 53 h 72"/>
                <a:gd name="T12" fmla="*/ 21 w 68"/>
                <a:gd name="T13" fmla="*/ 48 h 72"/>
                <a:gd name="T14" fmla="*/ 25 w 68"/>
                <a:gd name="T15" fmla="*/ 44 h 72"/>
                <a:gd name="T16" fmla="*/ 30 w 68"/>
                <a:gd name="T17" fmla="*/ 39 h 72"/>
                <a:gd name="T18" fmla="*/ 34 w 68"/>
                <a:gd name="T19" fmla="*/ 35 h 72"/>
                <a:gd name="T20" fmla="*/ 38 w 68"/>
                <a:gd name="T21" fmla="*/ 30 h 72"/>
                <a:gd name="T22" fmla="*/ 42 w 68"/>
                <a:gd name="T23" fmla="*/ 26 h 72"/>
                <a:gd name="T24" fmla="*/ 46 w 68"/>
                <a:gd name="T25" fmla="*/ 22 h 72"/>
                <a:gd name="T26" fmla="*/ 51 w 68"/>
                <a:gd name="T27" fmla="*/ 17 h 72"/>
                <a:gd name="T28" fmla="*/ 54 w 68"/>
                <a:gd name="T29" fmla="*/ 14 h 72"/>
                <a:gd name="T30" fmla="*/ 59 w 68"/>
                <a:gd name="T31" fmla="*/ 10 h 72"/>
                <a:gd name="T32" fmla="*/ 63 w 68"/>
                <a:gd name="T33" fmla="*/ 6 h 72"/>
                <a:gd name="T34" fmla="*/ 67 w 68"/>
                <a:gd name="T35" fmla="*/ 2 h 72"/>
                <a:gd name="T36" fmla="*/ 66 w 68"/>
                <a:gd name="T37" fmla="*/ 0 h 72"/>
                <a:gd name="T38" fmla="*/ 62 w 68"/>
                <a:gd name="T39" fmla="*/ 4 h 72"/>
                <a:gd name="T40" fmla="*/ 58 w 68"/>
                <a:gd name="T41" fmla="*/ 8 h 72"/>
                <a:gd name="T42" fmla="*/ 53 w 68"/>
                <a:gd name="T43" fmla="*/ 12 h 72"/>
                <a:gd name="T44" fmla="*/ 49 w 68"/>
                <a:gd name="T45" fmla="*/ 16 h 72"/>
                <a:gd name="T46" fmla="*/ 44 w 68"/>
                <a:gd name="T47" fmla="*/ 21 h 72"/>
                <a:gd name="T48" fmla="*/ 41 w 68"/>
                <a:gd name="T49" fmla="*/ 24 h 72"/>
                <a:gd name="T50" fmla="*/ 36 w 68"/>
                <a:gd name="T51" fmla="*/ 29 h 72"/>
                <a:gd name="T52" fmla="*/ 32 w 68"/>
                <a:gd name="T53" fmla="*/ 34 h 72"/>
                <a:gd name="T54" fmla="*/ 27 w 68"/>
                <a:gd name="T55" fmla="*/ 38 h 72"/>
                <a:gd name="T56" fmla="*/ 24 w 68"/>
                <a:gd name="T57" fmla="*/ 43 h 72"/>
                <a:gd name="T58" fmla="*/ 19 w 68"/>
                <a:gd name="T59" fmla="*/ 47 h 72"/>
                <a:gd name="T60" fmla="*/ 15 w 68"/>
                <a:gd name="T61" fmla="*/ 51 h 72"/>
                <a:gd name="T62" fmla="*/ 11 w 68"/>
                <a:gd name="T63" fmla="*/ 56 h 72"/>
                <a:gd name="T64" fmla="*/ 7 w 68"/>
                <a:gd name="T65" fmla="*/ 61 h 72"/>
                <a:gd name="T66" fmla="*/ 3 w 68"/>
                <a:gd name="T67" fmla="*/ 66 h 72"/>
                <a:gd name="T68" fmla="*/ 0 w 68"/>
                <a:gd name="T69" fmla="*/ 70 h 72"/>
                <a:gd name="T70" fmla="*/ 2 w 68"/>
                <a:gd name="T71" fmla="*/ 71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8" h="72">
                  <a:moveTo>
                    <a:pt x="2" y="71"/>
                  </a:moveTo>
                  <a:lnTo>
                    <a:pt x="2" y="71"/>
                  </a:lnTo>
                  <a:lnTo>
                    <a:pt x="5" y="67"/>
                  </a:lnTo>
                  <a:lnTo>
                    <a:pt x="9" y="62"/>
                  </a:lnTo>
                  <a:lnTo>
                    <a:pt x="13" y="57"/>
                  </a:lnTo>
                  <a:lnTo>
                    <a:pt x="17" y="53"/>
                  </a:lnTo>
                  <a:lnTo>
                    <a:pt x="21" y="48"/>
                  </a:lnTo>
                  <a:lnTo>
                    <a:pt x="25" y="44"/>
                  </a:lnTo>
                  <a:lnTo>
                    <a:pt x="30" y="39"/>
                  </a:lnTo>
                  <a:lnTo>
                    <a:pt x="34" y="35"/>
                  </a:lnTo>
                  <a:lnTo>
                    <a:pt x="38" y="30"/>
                  </a:lnTo>
                  <a:lnTo>
                    <a:pt x="42" y="26"/>
                  </a:lnTo>
                  <a:lnTo>
                    <a:pt x="46" y="22"/>
                  </a:lnTo>
                  <a:lnTo>
                    <a:pt x="51" y="17"/>
                  </a:lnTo>
                  <a:lnTo>
                    <a:pt x="54" y="14"/>
                  </a:lnTo>
                  <a:lnTo>
                    <a:pt x="59" y="10"/>
                  </a:lnTo>
                  <a:lnTo>
                    <a:pt x="63" y="6"/>
                  </a:lnTo>
                  <a:lnTo>
                    <a:pt x="67" y="2"/>
                  </a:lnTo>
                  <a:lnTo>
                    <a:pt x="66" y="0"/>
                  </a:lnTo>
                  <a:lnTo>
                    <a:pt x="62" y="4"/>
                  </a:lnTo>
                  <a:lnTo>
                    <a:pt x="58" y="8"/>
                  </a:lnTo>
                  <a:lnTo>
                    <a:pt x="53" y="12"/>
                  </a:lnTo>
                  <a:lnTo>
                    <a:pt x="49" y="16"/>
                  </a:lnTo>
                  <a:lnTo>
                    <a:pt x="44" y="21"/>
                  </a:lnTo>
                  <a:lnTo>
                    <a:pt x="41" y="24"/>
                  </a:lnTo>
                  <a:lnTo>
                    <a:pt x="36" y="29"/>
                  </a:lnTo>
                  <a:lnTo>
                    <a:pt x="32" y="34"/>
                  </a:lnTo>
                  <a:lnTo>
                    <a:pt x="27" y="38"/>
                  </a:lnTo>
                  <a:lnTo>
                    <a:pt x="24" y="43"/>
                  </a:lnTo>
                  <a:lnTo>
                    <a:pt x="19" y="47"/>
                  </a:lnTo>
                  <a:lnTo>
                    <a:pt x="15" y="51"/>
                  </a:lnTo>
                  <a:lnTo>
                    <a:pt x="11" y="56"/>
                  </a:lnTo>
                  <a:lnTo>
                    <a:pt x="7" y="61"/>
                  </a:lnTo>
                  <a:lnTo>
                    <a:pt x="3" y="66"/>
                  </a:lnTo>
                  <a:lnTo>
                    <a:pt x="0" y="70"/>
                  </a:lnTo>
                  <a:lnTo>
                    <a:pt x="2" y="71"/>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26" name="Freeform 46">
              <a:extLst>
                <a:ext uri="{FF2B5EF4-FFF2-40B4-BE49-F238E27FC236}">
                  <a16:creationId xmlns:a16="http://schemas.microsoft.com/office/drawing/2014/main" id="{0F613C11-8AEB-D76A-7F98-D0FBA24FBD18}"/>
                </a:ext>
              </a:extLst>
            </p:cNvPr>
            <p:cNvSpPr>
              <a:spLocks/>
            </p:cNvSpPr>
            <p:nvPr/>
          </p:nvSpPr>
          <p:spPr bwMode="auto">
            <a:xfrm>
              <a:off x="3972" y="2328"/>
              <a:ext cx="64" cy="49"/>
            </a:xfrm>
            <a:custGeom>
              <a:avLst/>
              <a:gdLst>
                <a:gd name="T0" fmla="*/ 2 w 64"/>
                <a:gd name="T1" fmla="*/ 47 h 49"/>
                <a:gd name="T2" fmla="*/ 2 w 64"/>
                <a:gd name="T3" fmla="*/ 47 h 49"/>
                <a:gd name="T4" fmla="*/ 2 w 64"/>
                <a:gd name="T5" fmla="*/ 46 h 49"/>
                <a:gd name="T6" fmla="*/ 3 w 64"/>
                <a:gd name="T7" fmla="*/ 44 h 49"/>
                <a:gd name="T8" fmla="*/ 5 w 64"/>
                <a:gd name="T9" fmla="*/ 42 h 49"/>
                <a:gd name="T10" fmla="*/ 8 w 64"/>
                <a:gd name="T11" fmla="*/ 40 h 49"/>
                <a:gd name="T12" fmla="*/ 11 w 64"/>
                <a:gd name="T13" fmla="*/ 37 h 49"/>
                <a:gd name="T14" fmla="*/ 15 w 64"/>
                <a:gd name="T15" fmla="*/ 35 h 49"/>
                <a:gd name="T16" fmla="*/ 19 w 64"/>
                <a:gd name="T17" fmla="*/ 33 h 49"/>
                <a:gd name="T18" fmla="*/ 24 w 64"/>
                <a:gd name="T19" fmla="*/ 30 h 49"/>
                <a:gd name="T20" fmla="*/ 29 w 64"/>
                <a:gd name="T21" fmla="*/ 27 h 49"/>
                <a:gd name="T22" fmla="*/ 34 w 64"/>
                <a:gd name="T23" fmla="*/ 24 h 49"/>
                <a:gd name="T24" fmla="*/ 39 w 64"/>
                <a:gd name="T25" fmla="*/ 20 h 49"/>
                <a:gd name="T26" fmla="*/ 45 w 64"/>
                <a:gd name="T27" fmla="*/ 17 h 49"/>
                <a:gd name="T28" fmla="*/ 49 w 64"/>
                <a:gd name="T29" fmla="*/ 13 h 49"/>
                <a:gd name="T30" fmla="*/ 54 w 64"/>
                <a:gd name="T31" fmla="*/ 10 h 49"/>
                <a:gd name="T32" fmla="*/ 59 w 64"/>
                <a:gd name="T33" fmla="*/ 5 h 49"/>
                <a:gd name="T34" fmla="*/ 63 w 64"/>
                <a:gd name="T35" fmla="*/ 1 h 49"/>
                <a:gd name="T36" fmla="*/ 61 w 64"/>
                <a:gd name="T37" fmla="*/ 0 h 49"/>
                <a:gd name="T38" fmla="*/ 58 w 64"/>
                <a:gd name="T39" fmla="*/ 4 h 49"/>
                <a:gd name="T40" fmla="*/ 53 w 64"/>
                <a:gd name="T41" fmla="*/ 8 h 49"/>
                <a:gd name="T42" fmla="*/ 48 w 64"/>
                <a:gd name="T43" fmla="*/ 12 h 49"/>
                <a:gd name="T44" fmla="*/ 43 w 64"/>
                <a:gd name="T45" fmla="*/ 15 h 49"/>
                <a:gd name="T46" fmla="*/ 38 w 64"/>
                <a:gd name="T47" fmla="*/ 19 h 49"/>
                <a:gd name="T48" fmla="*/ 33 w 64"/>
                <a:gd name="T49" fmla="*/ 22 h 49"/>
                <a:gd name="T50" fmla="*/ 28 w 64"/>
                <a:gd name="T51" fmla="*/ 25 h 49"/>
                <a:gd name="T52" fmla="*/ 23 w 64"/>
                <a:gd name="T53" fmla="*/ 28 h 49"/>
                <a:gd name="T54" fmla="*/ 18 w 64"/>
                <a:gd name="T55" fmla="*/ 30 h 49"/>
                <a:gd name="T56" fmla="*/ 14 w 64"/>
                <a:gd name="T57" fmla="*/ 33 h 49"/>
                <a:gd name="T58" fmla="*/ 9 w 64"/>
                <a:gd name="T59" fmla="*/ 36 h 49"/>
                <a:gd name="T60" fmla="*/ 7 w 64"/>
                <a:gd name="T61" fmla="*/ 38 h 49"/>
                <a:gd name="T62" fmla="*/ 4 w 64"/>
                <a:gd name="T63" fmla="*/ 40 h 49"/>
                <a:gd name="T64" fmla="*/ 2 w 64"/>
                <a:gd name="T65" fmla="*/ 43 h 49"/>
                <a:gd name="T66" fmla="*/ 0 w 64"/>
                <a:gd name="T67" fmla="*/ 45 h 49"/>
                <a:gd name="T68" fmla="*/ 0 w 64"/>
                <a:gd name="T69" fmla="*/ 48 h 49"/>
                <a:gd name="T70" fmla="*/ 2 w 64"/>
                <a:gd name="T71" fmla="*/ 47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4" h="49">
                  <a:moveTo>
                    <a:pt x="2" y="47"/>
                  </a:moveTo>
                  <a:lnTo>
                    <a:pt x="2" y="47"/>
                  </a:lnTo>
                  <a:lnTo>
                    <a:pt x="2" y="46"/>
                  </a:lnTo>
                  <a:lnTo>
                    <a:pt x="3" y="44"/>
                  </a:lnTo>
                  <a:lnTo>
                    <a:pt x="5" y="42"/>
                  </a:lnTo>
                  <a:lnTo>
                    <a:pt x="8" y="40"/>
                  </a:lnTo>
                  <a:lnTo>
                    <a:pt x="11" y="37"/>
                  </a:lnTo>
                  <a:lnTo>
                    <a:pt x="15" y="35"/>
                  </a:lnTo>
                  <a:lnTo>
                    <a:pt x="19" y="33"/>
                  </a:lnTo>
                  <a:lnTo>
                    <a:pt x="24" y="30"/>
                  </a:lnTo>
                  <a:lnTo>
                    <a:pt x="29" y="27"/>
                  </a:lnTo>
                  <a:lnTo>
                    <a:pt x="34" y="24"/>
                  </a:lnTo>
                  <a:lnTo>
                    <a:pt x="39" y="20"/>
                  </a:lnTo>
                  <a:lnTo>
                    <a:pt x="45" y="17"/>
                  </a:lnTo>
                  <a:lnTo>
                    <a:pt x="49" y="13"/>
                  </a:lnTo>
                  <a:lnTo>
                    <a:pt x="54" y="10"/>
                  </a:lnTo>
                  <a:lnTo>
                    <a:pt x="59" y="5"/>
                  </a:lnTo>
                  <a:lnTo>
                    <a:pt x="63" y="1"/>
                  </a:lnTo>
                  <a:lnTo>
                    <a:pt x="61" y="0"/>
                  </a:lnTo>
                  <a:lnTo>
                    <a:pt x="58" y="4"/>
                  </a:lnTo>
                  <a:lnTo>
                    <a:pt x="53" y="8"/>
                  </a:lnTo>
                  <a:lnTo>
                    <a:pt x="48" y="12"/>
                  </a:lnTo>
                  <a:lnTo>
                    <a:pt x="43" y="15"/>
                  </a:lnTo>
                  <a:lnTo>
                    <a:pt x="38" y="19"/>
                  </a:lnTo>
                  <a:lnTo>
                    <a:pt x="33" y="22"/>
                  </a:lnTo>
                  <a:lnTo>
                    <a:pt x="28" y="25"/>
                  </a:lnTo>
                  <a:lnTo>
                    <a:pt x="23" y="28"/>
                  </a:lnTo>
                  <a:lnTo>
                    <a:pt x="18" y="30"/>
                  </a:lnTo>
                  <a:lnTo>
                    <a:pt x="14" y="33"/>
                  </a:lnTo>
                  <a:lnTo>
                    <a:pt x="9" y="36"/>
                  </a:lnTo>
                  <a:lnTo>
                    <a:pt x="7" y="38"/>
                  </a:lnTo>
                  <a:lnTo>
                    <a:pt x="4" y="40"/>
                  </a:lnTo>
                  <a:lnTo>
                    <a:pt x="2" y="43"/>
                  </a:lnTo>
                  <a:lnTo>
                    <a:pt x="0" y="45"/>
                  </a:lnTo>
                  <a:lnTo>
                    <a:pt x="0" y="48"/>
                  </a:lnTo>
                  <a:lnTo>
                    <a:pt x="2" y="47"/>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27" name="Freeform 47">
              <a:extLst>
                <a:ext uri="{FF2B5EF4-FFF2-40B4-BE49-F238E27FC236}">
                  <a16:creationId xmlns:a16="http://schemas.microsoft.com/office/drawing/2014/main" id="{C0238B8F-D65D-5007-318C-7D9B9F17005D}"/>
                </a:ext>
              </a:extLst>
            </p:cNvPr>
            <p:cNvSpPr>
              <a:spLocks/>
            </p:cNvSpPr>
            <p:nvPr/>
          </p:nvSpPr>
          <p:spPr bwMode="auto">
            <a:xfrm>
              <a:off x="3972" y="2379"/>
              <a:ext cx="26" cy="17"/>
            </a:xfrm>
            <a:custGeom>
              <a:avLst/>
              <a:gdLst>
                <a:gd name="T0" fmla="*/ 25 w 26"/>
                <a:gd name="T1" fmla="*/ 14 h 17"/>
                <a:gd name="T2" fmla="*/ 25 w 26"/>
                <a:gd name="T3" fmla="*/ 14 h 17"/>
                <a:gd name="T4" fmla="*/ 19 w 26"/>
                <a:gd name="T5" fmla="*/ 15 h 17"/>
                <a:gd name="T6" fmla="*/ 14 w 26"/>
                <a:gd name="T7" fmla="*/ 14 h 17"/>
                <a:gd name="T8" fmla="*/ 10 w 26"/>
                <a:gd name="T9" fmla="*/ 13 h 17"/>
                <a:gd name="T10" fmla="*/ 8 w 26"/>
                <a:gd name="T11" fmla="*/ 11 h 17"/>
                <a:gd name="T12" fmla="*/ 6 w 26"/>
                <a:gd name="T13" fmla="*/ 9 h 17"/>
                <a:gd name="T14" fmla="*/ 4 w 26"/>
                <a:gd name="T15" fmla="*/ 6 h 17"/>
                <a:gd name="T16" fmla="*/ 3 w 26"/>
                <a:gd name="T17" fmla="*/ 3 h 17"/>
                <a:gd name="T18" fmla="*/ 2 w 26"/>
                <a:gd name="T19" fmla="*/ 0 h 17"/>
                <a:gd name="T20" fmla="*/ 0 w 26"/>
                <a:gd name="T21" fmla="*/ 1 h 17"/>
                <a:gd name="T22" fmla="*/ 1 w 26"/>
                <a:gd name="T23" fmla="*/ 4 h 17"/>
                <a:gd name="T24" fmla="*/ 2 w 26"/>
                <a:gd name="T25" fmla="*/ 7 h 17"/>
                <a:gd name="T26" fmla="*/ 4 w 26"/>
                <a:gd name="T27" fmla="*/ 10 h 17"/>
                <a:gd name="T28" fmla="*/ 7 w 26"/>
                <a:gd name="T29" fmla="*/ 12 h 17"/>
                <a:gd name="T30" fmla="*/ 10 w 26"/>
                <a:gd name="T31" fmla="*/ 15 h 17"/>
                <a:gd name="T32" fmla="*/ 14 w 26"/>
                <a:gd name="T33" fmla="*/ 16 h 17"/>
                <a:gd name="T34" fmla="*/ 19 w 26"/>
                <a:gd name="T35" fmla="*/ 16 h 17"/>
                <a:gd name="T36" fmla="*/ 25 w 26"/>
                <a:gd name="T37" fmla="*/ 16 h 17"/>
                <a:gd name="T38" fmla="*/ 25 w 26"/>
                <a:gd name="T39" fmla="*/ 14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6" h="17">
                  <a:moveTo>
                    <a:pt x="25" y="14"/>
                  </a:moveTo>
                  <a:lnTo>
                    <a:pt x="25" y="14"/>
                  </a:lnTo>
                  <a:lnTo>
                    <a:pt x="19" y="15"/>
                  </a:lnTo>
                  <a:lnTo>
                    <a:pt x="14" y="14"/>
                  </a:lnTo>
                  <a:lnTo>
                    <a:pt x="10" y="13"/>
                  </a:lnTo>
                  <a:lnTo>
                    <a:pt x="8" y="11"/>
                  </a:lnTo>
                  <a:lnTo>
                    <a:pt x="6" y="9"/>
                  </a:lnTo>
                  <a:lnTo>
                    <a:pt x="4" y="6"/>
                  </a:lnTo>
                  <a:lnTo>
                    <a:pt x="3" y="3"/>
                  </a:lnTo>
                  <a:lnTo>
                    <a:pt x="2" y="0"/>
                  </a:lnTo>
                  <a:lnTo>
                    <a:pt x="0" y="1"/>
                  </a:lnTo>
                  <a:lnTo>
                    <a:pt x="1" y="4"/>
                  </a:lnTo>
                  <a:lnTo>
                    <a:pt x="2" y="7"/>
                  </a:lnTo>
                  <a:lnTo>
                    <a:pt x="4" y="10"/>
                  </a:lnTo>
                  <a:lnTo>
                    <a:pt x="7" y="12"/>
                  </a:lnTo>
                  <a:lnTo>
                    <a:pt x="10" y="15"/>
                  </a:lnTo>
                  <a:lnTo>
                    <a:pt x="14" y="16"/>
                  </a:lnTo>
                  <a:lnTo>
                    <a:pt x="19" y="16"/>
                  </a:lnTo>
                  <a:lnTo>
                    <a:pt x="25" y="16"/>
                  </a:lnTo>
                  <a:lnTo>
                    <a:pt x="25" y="14"/>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28" name="Freeform 48">
              <a:extLst>
                <a:ext uri="{FF2B5EF4-FFF2-40B4-BE49-F238E27FC236}">
                  <a16:creationId xmlns:a16="http://schemas.microsoft.com/office/drawing/2014/main" id="{446E2DD0-BA41-DC1F-47E2-06C611DB266B}"/>
                </a:ext>
              </a:extLst>
            </p:cNvPr>
            <p:cNvSpPr>
              <a:spLocks/>
            </p:cNvSpPr>
            <p:nvPr/>
          </p:nvSpPr>
          <p:spPr bwMode="auto">
            <a:xfrm>
              <a:off x="4000" y="2378"/>
              <a:ext cx="44" cy="17"/>
            </a:xfrm>
            <a:custGeom>
              <a:avLst/>
              <a:gdLst>
                <a:gd name="T0" fmla="*/ 43 w 44"/>
                <a:gd name="T1" fmla="*/ 0 h 17"/>
                <a:gd name="T2" fmla="*/ 43 w 44"/>
                <a:gd name="T3" fmla="*/ 0 h 17"/>
                <a:gd name="T4" fmla="*/ 37 w 44"/>
                <a:gd name="T5" fmla="*/ 1 h 17"/>
                <a:gd name="T6" fmla="*/ 32 w 44"/>
                <a:gd name="T7" fmla="*/ 3 h 17"/>
                <a:gd name="T8" fmla="*/ 27 w 44"/>
                <a:gd name="T9" fmla="*/ 5 h 17"/>
                <a:gd name="T10" fmla="*/ 23 w 44"/>
                <a:gd name="T11" fmla="*/ 7 h 17"/>
                <a:gd name="T12" fmla="*/ 18 w 44"/>
                <a:gd name="T13" fmla="*/ 10 h 17"/>
                <a:gd name="T14" fmla="*/ 12 w 44"/>
                <a:gd name="T15" fmla="*/ 12 h 17"/>
                <a:gd name="T16" fmla="*/ 6 w 44"/>
                <a:gd name="T17" fmla="*/ 14 h 17"/>
                <a:gd name="T18" fmla="*/ 0 w 44"/>
                <a:gd name="T19" fmla="*/ 15 h 17"/>
                <a:gd name="T20" fmla="*/ 0 w 44"/>
                <a:gd name="T21" fmla="*/ 16 h 17"/>
                <a:gd name="T22" fmla="*/ 7 w 44"/>
                <a:gd name="T23" fmla="*/ 15 h 17"/>
                <a:gd name="T24" fmla="*/ 13 w 44"/>
                <a:gd name="T25" fmla="*/ 13 h 17"/>
                <a:gd name="T26" fmla="*/ 19 w 44"/>
                <a:gd name="T27" fmla="*/ 11 h 17"/>
                <a:gd name="T28" fmla="*/ 24 w 44"/>
                <a:gd name="T29" fmla="*/ 9 h 17"/>
                <a:gd name="T30" fmla="*/ 28 w 44"/>
                <a:gd name="T31" fmla="*/ 7 h 17"/>
                <a:gd name="T32" fmla="*/ 33 w 44"/>
                <a:gd name="T33" fmla="*/ 5 h 17"/>
                <a:gd name="T34" fmla="*/ 38 w 44"/>
                <a:gd name="T35" fmla="*/ 3 h 17"/>
                <a:gd name="T36" fmla="*/ 43 w 44"/>
                <a:gd name="T37" fmla="*/ 2 h 17"/>
                <a:gd name="T38" fmla="*/ 43 w 44"/>
                <a:gd name="T39"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4" h="17">
                  <a:moveTo>
                    <a:pt x="43" y="0"/>
                  </a:moveTo>
                  <a:lnTo>
                    <a:pt x="43" y="0"/>
                  </a:lnTo>
                  <a:lnTo>
                    <a:pt x="37" y="1"/>
                  </a:lnTo>
                  <a:lnTo>
                    <a:pt x="32" y="3"/>
                  </a:lnTo>
                  <a:lnTo>
                    <a:pt x="27" y="5"/>
                  </a:lnTo>
                  <a:lnTo>
                    <a:pt x="23" y="7"/>
                  </a:lnTo>
                  <a:lnTo>
                    <a:pt x="18" y="10"/>
                  </a:lnTo>
                  <a:lnTo>
                    <a:pt x="12" y="12"/>
                  </a:lnTo>
                  <a:lnTo>
                    <a:pt x="6" y="14"/>
                  </a:lnTo>
                  <a:lnTo>
                    <a:pt x="0" y="15"/>
                  </a:lnTo>
                  <a:lnTo>
                    <a:pt x="0" y="16"/>
                  </a:lnTo>
                  <a:lnTo>
                    <a:pt x="7" y="15"/>
                  </a:lnTo>
                  <a:lnTo>
                    <a:pt x="13" y="13"/>
                  </a:lnTo>
                  <a:lnTo>
                    <a:pt x="19" y="11"/>
                  </a:lnTo>
                  <a:lnTo>
                    <a:pt x="24" y="9"/>
                  </a:lnTo>
                  <a:lnTo>
                    <a:pt x="28" y="7"/>
                  </a:lnTo>
                  <a:lnTo>
                    <a:pt x="33" y="5"/>
                  </a:lnTo>
                  <a:lnTo>
                    <a:pt x="38" y="3"/>
                  </a:lnTo>
                  <a:lnTo>
                    <a:pt x="43" y="2"/>
                  </a:lnTo>
                  <a:lnTo>
                    <a:pt x="43"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29" name="Freeform 49">
              <a:extLst>
                <a:ext uri="{FF2B5EF4-FFF2-40B4-BE49-F238E27FC236}">
                  <a16:creationId xmlns:a16="http://schemas.microsoft.com/office/drawing/2014/main" id="{B5BE0930-F0F3-63AA-2911-0B1DDC574398}"/>
                </a:ext>
              </a:extLst>
            </p:cNvPr>
            <p:cNvSpPr>
              <a:spLocks/>
            </p:cNvSpPr>
            <p:nvPr/>
          </p:nvSpPr>
          <p:spPr bwMode="auto">
            <a:xfrm>
              <a:off x="4047" y="2375"/>
              <a:ext cx="53" cy="7"/>
            </a:xfrm>
            <a:custGeom>
              <a:avLst/>
              <a:gdLst>
                <a:gd name="T0" fmla="*/ 52 w 53"/>
                <a:gd name="T1" fmla="*/ 5 h 7"/>
                <a:gd name="T2" fmla="*/ 52 w 53"/>
                <a:gd name="T3" fmla="*/ 5 h 7"/>
                <a:gd name="T4" fmla="*/ 49 w 53"/>
                <a:gd name="T5" fmla="*/ 4 h 7"/>
                <a:gd name="T6" fmla="*/ 47 w 53"/>
                <a:gd name="T7" fmla="*/ 2 h 7"/>
                <a:gd name="T8" fmla="*/ 44 w 53"/>
                <a:gd name="T9" fmla="*/ 2 h 7"/>
                <a:gd name="T10" fmla="*/ 41 w 53"/>
                <a:gd name="T11" fmla="*/ 1 h 7"/>
                <a:gd name="T12" fmla="*/ 38 w 53"/>
                <a:gd name="T13" fmla="*/ 0 h 7"/>
                <a:gd name="T14" fmla="*/ 34 w 53"/>
                <a:gd name="T15" fmla="*/ 0 h 7"/>
                <a:gd name="T16" fmla="*/ 30 w 53"/>
                <a:gd name="T17" fmla="*/ 0 h 7"/>
                <a:gd name="T18" fmla="*/ 27 w 53"/>
                <a:gd name="T19" fmla="*/ 0 h 7"/>
                <a:gd name="T20" fmla="*/ 23 w 53"/>
                <a:gd name="T21" fmla="*/ 0 h 7"/>
                <a:gd name="T22" fmla="*/ 20 w 53"/>
                <a:gd name="T23" fmla="*/ 0 h 7"/>
                <a:gd name="T24" fmla="*/ 16 w 53"/>
                <a:gd name="T25" fmla="*/ 1 h 7"/>
                <a:gd name="T26" fmla="*/ 13 w 53"/>
                <a:gd name="T27" fmla="*/ 1 h 7"/>
                <a:gd name="T28" fmla="*/ 9 w 53"/>
                <a:gd name="T29" fmla="*/ 1 h 7"/>
                <a:gd name="T30" fmla="*/ 6 w 53"/>
                <a:gd name="T31" fmla="*/ 2 h 7"/>
                <a:gd name="T32" fmla="*/ 3 w 53"/>
                <a:gd name="T33" fmla="*/ 2 h 7"/>
                <a:gd name="T34" fmla="*/ 0 w 53"/>
                <a:gd name="T35" fmla="*/ 2 h 7"/>
                <a:gd name="T36" fmla="*/ 0 w 53"/>
                <a:gd name="T37" fmla="*/ 4 h 7"/>
                <a:gd name="T38" fmla="*/ 3 w 53"/>
                <a:gd name="T39" fmla="*/ 3 h 7"/>
                <a:gd name="T40" fmla="*/ 6 w 53"/>
                <a:gd name="T41" fmla="*/ 3 h 7"/>
                <a:gd name="T42" fmla="*/ 10 w 53"/>
                <a:gd name="T43" fmla="*/ 2 h 7"/>
                <a:gd name="T44" fmla="*/ 13 w 53"/>
                <a:gd name="T45" fmla="*/ 2 h 7"/>
                <a:gd name="T46" fmla="*/ 16 w 53"/>
                <a:gd name="T47" fmla="*/ 2 h 7"/>
                <a:gd name="T48" fmla="*/ 20 w 53"/>
                <a:gd name="T49" fmla="*/ 1 h 7"/>
                <a:gd name="T50" fmla="*/ 23 w 53"/>
                <a:gd name="T51" fmla="*/ 1 h 7"/>
                <a:gd name="T52" fmla="*/ 27 w 53"/>
                <a:gd name="T53" fmla="*/ 1 h 7"/>
                <a:gd name="T54" fmla="*/ 30 w 53"/>
                <a:gd name="T55" fmla="*/ 1 h 7"/>
                <a:gd name="T56" fmla="*/ 34 w 53"/>
                <a:gd name="T57" fmla="*/ 1 h 7"/>
                <a:gd name="T58" fmla="*/ 37 w 53"/>
                <a:gd name="T59" fmla="*/ 2 h 7"/>
                <a:gd name="T60" fmla="*/ 40 w 53"/>
                <a:gd name="T61" fmla="*/ 2 h 7"/>
                <a:gd name="T62" fmla="*/ 44 w 53"/>
                <a:gd name="T63" fmla="*/ 3 h 7"/>
                <a:gd name="T64" fmla="*/ 46 w 53"/>
                <a:gd name="T65" fmla="*/ 4 h 7"/>
                <a:gd name="T66" fmla="*/ 48 w 53"/>
                <a:gd name="T67" fmla="*/ 5 h 7"/>
                <a:gd name="T68" fmla="*/ 50 w 53"/>
                <a:gd name="T69" fmla="*/ 6 h 7"/>
                <a:gd name="T70" fmla="*/ 52 w 53"/>
                <a:gd name="T71"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3" h="7">
                  <a:moveTo>
                    <a:pt x="52" y="5"/>
                  </a:moveTo>
                  <a:lnTo>
                    <a:pt x="52" y="5"/>
                  </a:lnTo>
                  <a:lnTo>
                    <a:pt x="49" y="4"/>
                  </a:lnTo>
                  <a:lnTo>
                    <a:pt x="47" y="2"/>
                  </a:lnTo>
                  <a:lnTo>
                    <a:pt x="44" y="2"/>
                  </a:lnTo>
                  <a:lnTo>
                    <a:pt x="41" y="1"/>
                  </a:lnTo>
                  <a:lnTo>
                    <a:pt x="38" y="0"/>
                  </a:lnTo>
                  <a:lnTo>
                    <a:pt x="34" y="0"/>
                  </a:lnTo>
                  <a:lnTo>
                    <a:pt x="30" y="0"/>
                  </a:lnTo>
                  <a:lnTo>
                    <a:pt x="27" y="0"/>
                  </a:lnTo>
                  <a:lnTo>
                    <a:pt x="23" y="0"/>
                  </a:lnTo>
                  <a:lnTo>
                    <a:pt x="20" y="0"/>
                  </a:lnTo>
                  <a:lnTo>
                    <a:pt x="16" y="1"/>
                  </a:lnTo>
                  <a:lnTo>
                    <a:pt x="13" y="1"/>
                  </a:lnTo>
                  <a:lnTo>
                    <a:pt x="9" y="1"/>
                  </a:lnTo>
                  <a:lnTo>
                    <a:pt x="6" y="2"/>
                  </a:lnTo>
                  <a:lnTo>
                    <a:pt x="3" y="2"/>
                  </a:lnTo>
                  <a:lnTo>
                    <a:pt x="0" y="2"/>
                  </a:lnTo>
                  <a:lnTo>
                    <a:pt x="0" y="4"/>
                  </a:lnTo>
                  <a:lnTo>
                    <a:pt x="3" y="3"/>
                  </a:lnTo>
                  <a:lnTo>
                    <a:pt x="6" y="3"/>
                  </a:lnTo>
                  <a:lnTo>
                    <a:pt x="10" y="2"/>
                  </a:lnTo>
                  <a:lnTo>
                    <a:pt x="13" y="2"/>
                  </a:lnTo>
                  <a:lnTo>
                    <a:pt x="16" y="2"/>
                  </a:lnTo>
                  <a:lnTo>
                    <a:pt x="20" y="1"/>
                  </a:lnTo>
                  <a:lnTo>
                    <a:pt x="23" y="1"/>
                  </a:lnTo>
                  <a:lnTo>
                    <a:pt x="27" y="1"/>
                  </a:lnTo>
                  <a:lnTo>
                    <a:pt x="30" y="1"/>
                  </a:lnTo>
                  <a:lnTo>
                    <a:pt x="34" y="1"/>
                  </a:lnTo>
                  <a:lnTo>
                    <a:pt x="37" y="2"/>
                  </a:lnTo>
                  <a:lnTo>
                    <a:pt x="40" y="2"/>
                  </a:lnTo>
                  <a:lnTo>
                    <a:pt x="44" y="3"/>
                  </a:lnTo>
                  <a:lnTo>
                    <a:pt x="46" y="4"/>
                  </a:lnTo>
                  <a:lnTo>
                    <a:pt x="48" y="5"/>
                  </a:lnTo>
                  <a:lnTo>
                    <a:pt x="50" y="6"/>
                  </a:lnTo>
                  <a:lnTo>
                    <a:pt x="52" y="5"/>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30" name="Freeform 50">
              <a:extLst>
                <a:ext uri="{FF2B5EF4-FFF2-40B4-BE49-F238E27FC236}">
                  <a16:creationId xmlns:a16="http://schemas.microsoft.com/office/drawing/2014/main" id="{5A93B436-4872-19CC-BA84-45314B6DDBDF}"/>
                </a:ext>
              </a:extLst>
            </p:cNvPr>
            <p:cNvSpPr>
              <a:spLocks/>
            </p:cNvSpPr>
            <p:nvPr/>
          </p:nvSpPr>
          <p:spPr bwMode="auto">
            <a:xfrm>
              <a:off x="4100" y="2312"/>
              <a:ext cx="52" cy="71"/>
            </a:xfrm>
            <a:custGeom>
              <a:avLst/>
              <a:gdLst>
                <a:gd name="T0" fmla="*/ 49 w 52"/>
                <a:gd name="T1" fmla="*/ 0 h 71"/>
                <a:gd name="T2" fmla="*/ 49 w 52"/>
                <a:gd name="T3" fmla="*/ 0 h 71"/>
                <a:gd name="T4" fmla="*/ 49 w 52"/>
                <a:gd name="T5" fmla="*/ 1 h 71"/>
                <a:gd name="T6" fmla="*/ 48 w 52"/>
                <a:gd name="T7" fmla="*/ 3 h 71"/>
                <a:gd name="T8" fmla="*/ 46 w 52"/>
                <a:gd name="T9" fmla="*/ 7 h 71"/>
                <a:gd name="T10" fmla="*/ 43 w 52"/>
                <a:gd name="T11" fmla="*/ 12 h 71"/>
                <a:gd name="T12" fmla="*/ 40 w 52"/>
                <a:gd name="T13" fmla="*/ 18 h 71"/>
                <a:gd name="T14" fmla="*/ 37 w 52"/>
                <a:gd name="T15" fmla="*/ 24 h 71"/>
                <a:gd name="T16" fmla="*/ 32 w 52"/>
                <a:gd name="T17" fmla="*/ 31 h 71"/>
                <a:gd name="T18" fmla="*/ 29 w 52"/>
                <a:gd name="T19" fmla="*/ 38 h 71"/>
                <a:gd name="T20" fmla="*/ 24 w 52"/>
                <a:gd name="T21" fmla="*/ 45 h 71"/>
                <a:gd name="T22" fmla="*/ 20 w 52"/>
                <a:gd name="T23" fmla="*/ 52 h 71"/>
                <a:gd name="T24" fmla="*/ 16 w 52"/>
                <a:gd name="T25" fmla="*/ 57 h 71"/>
                <a:gd name="T26" fmla="*/ 12 w 52"/>
                <a:gd name="T27" fmla="*/ 62 h 71"/>
                <a:gd name="T28" fmla="*/ 9 w 52"/>
                <a:gd name="T29" fmla="*/ 65 h 71"/>
                <a:gd name="T30" fmla="*/ 6 w 52"/>
                <a:gd name="T31" fmla="*/ 67 h 71"/>
                <a:gd name="T32" fmla="*/ 4 w 52"/>
                <a:gd name="T33" fmla="*/ 68 h 71"/>
                <a:gd name="T34" fmla="*/ 2 w 52"/>
                <a:gd name="T35" fmla="*/ 67 h 71"/>
                <a:gd name="T36" fmla="*/ 0 w 52"/>
                <a:gd name="T37" fmla="*/ 68 h 71"/>
                <a:gd name="T38" fmla="*/ 4 w 52"/>
                <a:gd name="T39" fmla="*/ 70 h 71"/>
                <a:gd name="T40" fmla="*/ 6 w 52"/>
                <a:gd name="T41" fmla="*/ 69 h 71"/>
                <a:gd name="T42" fmla="*/ 10 w 52"/>
                <a:gd name="T43" fmla="*/ 67 h 71"/>
                <a:gd name="T44" fmla="*/ 14 w 52"/>
                <a:gd name="T45" fmla="*/ 63 h 71"/>
                <a:gd name="T46" fmla="*/ 18 w 52"/>
                <a:gd name="T47" fmla="*/ 59 h 71"/>
                <a:gd name="T48" fmla="*/ 22 w 52"/>
                <a:gd name="T49" fmla="*/ 53 h 71"/>
                <a:gd name="T50" fmla="*/ 27 w 52"/>
                <a:gd name="T51" fmla="*/ 46 h 71"/>
                <a:gd name="T52" fmla="*/ 30 w 52"/>
                <a:gd name="T53" fmla="*/ 40 h 71"/>
                <a:gd name="T54" fmla="*/ 35 w 52"/>
                <a:gd name="T55" fmla="*/ 33 h 71"/>
                <a:gd name="T56" fmla="*/ 38 w 52"/>
                <a:gd name="T57" fmla="*/ 26 h 71"/>
                <a:gd name="T58" fmla="*/ 42 w 52"/>
                <a:gd name="T59" fmla="*/ 19 h 71"/>
                <a:gd name="T60" fmla="*/ 45 w 52"/>
                <a:gd name="T61" fmla="*/ 14 h 71"/>
                <a:gd name="T62" fmla="*/ 47 w 52"/>
                <a:gd name="T63" fmla="*/ 8 h 71"/>
                <a:gd name="T64" fmla="*/ 49 w 52"/>
                <a:gd name="T65" fmla="*/ 4 h 71"/>
                <a:gd name="T66" fmla="*/ 50 w 52"/>
                <a:gd name="T67" fmla="*/ 2 h 71"/>
                <a:gd name="T68" fmla="*/ 51 w 52"/>
                <a:gd name="T69" fmla="*/ 1 h 71"/>
                <a:gd name="T70" fmla="*/ 51 w 52"/>
                <a:gd name="T71" fmla="*/ 1 h 71"/>
                <a:gd name="T72" fmla="*/ 49 w 52"/>
                <a:gd name="T73" fmla="*/ 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2" h="71">
                  <a:moveTo>
                    <a:pt x="49" y="0"/>
                  </a:moveTo>
                  <a:lnTo>
                    <a:pt x="49" y="0"/>
                  </a:lnTo>
                  <a:lnTo>
                    <a:pt x="49" y="1"/>
                  </a:lnTo>
                  <a:lnTo>
                    <a:pt x="48" y="3"/>
                  </a:lnTo>
                  <a:lnTo>
                    <a:pt x="46" y="7"/>
                  </a:lnTo>
                  <a:lnTo>
                    <a:pt x="43" y="12"/>
                  </a:lnTo>
                  <a:lnTo>
                    <a:pt x="40" y="18"/>
                  </a:lnTo>
                  <a:lnTo>
                    <a:pt x="37" y="24"/>
                  </a:lnTo>
                  <a:lnTo>
                    <a:pt x="32" y="31"/>
                  </a:lnTo>
                  <a:lnTo>
                    <a:pt x="29" y="38"/>
                  </a:lnTo>
                  <a:lnTo>
                    <a:pt x="24" y="45"/>
                  </a:lnTo>
                  <a:lnTo>
                    <a:pt x="20" y="52"/>
                  </a:lnTo>
                  <a:lnTo>
                    <a:pt x="16" y="57"/>
                  </a:lnTo>
                  <a:lnTo>
                    <a:pt x="12" y="62"/>
                  </a:lnTo>
                  <a:lnTo>
                    <a:pt x="9" y="65"/>
                  </a:lnTo>
                  <a:lnTo>
                    <a:pt x="6" y="67"/>
                  </a:lnTo>
                  <a:lnTo>
                    <a:pt x="4" y="68"/>
                  </a:lnTo>
                  <a:lnTo>
                    <a:pt x="2" y="67"/>
                  </a:lnTo>
                  <a:lnTo>
                    <a:pt x="0" y="68"/>
                  </a:lnTo>
                  <a:lnTo>
                    <a:pt x="4" y="70"/>
                  </a:lnTo>
                  <a:lnTo>
                    <a:pt x="6" y="69"/>
                  </a:lnTo>
                  <a:lnTo>
                    <a:pt x="10" y="67"/>
                  </a:lnTo>
                  <a:lnTo>
                    <a:pt x="14" y="63"/>
                  </a:lnTo>
                  <a:lnTo>
                    <a:pt x="18" y="59"/>
                  </a:lnTo>
                  <a:lnTo>
                    <a:pt x="22" y="53"/>
                  </a:lnTo>
                  <a:lnTo>
                    <a:pt x="27" y="46"/>
                  </a:lnTo>
                  <a:lnTo>
                    <a:pt x="30" y="40"/>
                  </a:lnTo>
                  <a:lnTo>
                    <a:pt x="35" y="33"/>
                  </a:lnTo>
                  <a:lnTo>
                    <a:pt x="38" y="26"/>
                  </a:lnTo>
                  <a:lnTo>
                    <a:pt x="42" y="19"/>
                  </a:lnTo>
                  <a:lnTo>
                    <a:pt x="45" y="14"/>
                  </a:lnTo>
                  <a:lnTo>
                    <a:pt x="47" y="8"/>
                  </a:lnTo>
                  <a:lnTo>
                    <a:pt x="49" y="4"/>
                  </a:lnTo>
                  <a:lnTo>
                    <a:pt x="50" y="2"/>
                  </a:lnTo>
                  <a:lnTo>
                    <a:pt x="51" y="1"/>
                  </a:lnTo>
                  <a:lnTo>
                    <a:pt x="51" y="1"/>
                  </a:lnTo>
                  <a:lnTo>
                    <a:pt x="49"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31" name="Freeform 51">
              <a:extLst>
                <a:ext uri="{FF2B5EF4-FFF2-40B4-BE49-F238E27FC236}">
                  <a16:creationId xmlns:a16="http://schemas.microsoft.com/office/drawing/2014/main" id="{3D13E75F-31A5-A595-7A2F-A4B1B44859B9}"/>
                </a:ext>
              </a:extLst>
            </p:cNvPr>
            <p:cNvSpPr>
              <a:spLocks/>
            </p:cNvSpPr>
            <p:nvPr/>
          </p:nvSpPr>
          <p:spPr bwMode="auto">
            <a:xfrm>
              <a:off x="4153" y="2225"/>
              <a:ext cx="29" cy="86"/>
            </a:xfrm>
            <a:custGeom>
              <a:avLst/>
              <a:gdLst>
                <a:gd name="T0" fmla="*/ 28 w 29"/>
                <a:gd name="T1" fmla="*/ 2 h 86"/>
                <a:gd name="T2" fmla="*/ 26 w 29"/>
                <a:gd name="T3" fmla="*/ 1 h 86"/>
                <a:gd name="T4" fmla="*/ 0 w 29"/>
                <a:gd name="T5" fmla="*/ 84 h 86"/>
                <a:gd name="T6" fmla="*/ 2 w 29"/>
                <a:gd name="T7" fmla="*/ 85 h 86"/>
                <a:gd name="T8" fmla="*/ 28 w 29"/>
                <a:gd name="T9" fmla="*/ 1 h 86"/>
                <a:gd name="T10" fmla="*/ 27 w 29"/>
                <a:gd name="T11" fmla="*/ 0 h 86"/>
                <a:gd name="T12" fmla="*/ 28 w 29"/>
                <a:gd name="T13" fmla="*/ 2 h 86"/>
              </a:gdLst>
              <a:ahLst/>
              <a:cxnLst>
                <a:cxn ang="0">
                  <a:pos x="T0" y="T1"/>
                </a:cxn>
                <a:cxn ang="0">
                  <a:pos x="T2" y="T3"/>
                </a:cxn>
                <a:cxn ang="0">
                  <a:pos x="T4" y="T5"/>
                </a:cxn>
                <a:cxn ang="0">
                  <a:pos x="T6" y="T7"/>
                </a:cxn>
                <a:cxn ang="0">
                  <a:pos x="T8" y="T9"/>
                </a:cxn>
                <a:cxn ang="0">
                  <a:pos x="T10" y="T11"/>
                </a:cxn>
                <a:cxn ang="0">
                  <a:pos x="T12" y="T13"/>
                </a:cxn>
              </a:cxnLst>
              <a:rect l="0" t="0" r="r" b="b"/>
              <a:pathLst>
                <a:path w="29" h="86">
                  <a:moveTo>
                    <a:pt x="28" y="2"/>
                  </a:moveTo>
                  <a:lnTo>
                    <a:pt x="26" y="1"/>
                  </a:lnTo>
                  <a:lnTo>
                    <a:pt x="0" y="84"/>
                  </a:lnTo>
                  <a:lnTo>
                    <a:pt x="2" y="85"/>
                  </a:lnTo>
                  <a:lnTo>
                    <a:pt x="28" y="1"/>
                  </a:lnTo>
                  <a:lnTo>
                    <a:pt x="27" y="0"/>
                  </a:lnTo>
                  <a:lnTo>
                    <a:pt x="28" y="2"/>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32" name="Freeform 52">
              <a:extLst>
                <a:ext uri="{FF2B5EF4-FFF2-40B4-BE49-F238E27FC236}">
                  <a16:creationId xmlns:a16="http://schemas.microsoft.com/office/drawing/2014/main" id="{1DC01592-03D5-5351-7FA8-607FB53117DC}"/>
                </a:ext>
              </a:extLst>
            </p:cNvPr>
            <p:cNvSpPr>
              <a:spLocks/>
            </p:cNvSpPr>
            <p:nvPr/>
          </p:nvSpPr>
          <p:spPr bwMode="auto">
            <a:xfrm>
              <a:off x="4028" y="1795"/>
              <a:ext cx="628" cy="715"/>
            </a:xfrm>
            <a:custGeom>
              <a:avLst/>
              <a:gdLst>
                <a:gd name="T0" fmla="*/ 106 w 628"/>
                <a:gd name="T1" fmla="*/ 97 h 715"/>
                <a:gd name="T2" fmla="*/ 55 w 628"/>
                <a:gd name="T3" fmla="*/ 171 h 715"/>
                <a:gd name="T4" fmla="*/ 89 w 628"/>
                <a:gd name="T5" fmla="*/ 199 h 715"/>
                <a:gd name="T6" fmla="*/ 136 w 628"/>
                <a:gd name="T7" fmla="*/ 192 h 715"/>
                <a:gd name="T8" fmla="*/ 156 w 628"/>
                <a:gd name="T9" fmla="*/ 173 h 715"/>
                <a:gd name="T10" fmla="*/ 161 w 628"/>
                <a:gd name="T11" fmla="*/ 162 h 715"/>
                <a:gd name="T12" fmla="*/ 146 w 628"/>
                <a:gd name="T13" fmla="*/ 232 h 715"/>
                <a:gd name="T14" fmla="*/ 161 w 628"/>
                <a:gd name="T15" fmla="*/ 302 h 715"/>
                <a:gd name="T16" fmla="*/ 208 w 628"/>
                <a:gd name="T17" fmla="*/ 356 h 715"/>
                <a:gd name="T18" fmla="*/ 233 w 628"/>
                <a:gd name="T19" fmla="*/ 393 h 715"/>
                <a:gd name="T20" fmla="*/ 268 w 628"/>
                <a:gd name="T21" fmla="*/ 426 h 715"/>
                <a:gd name="T22" fmla="*/ 291 w 628"/>
                <a:gd name="T23" fmla="*/ 398 h 715"/>
                <a:gd name="T24" fmla="*/ 329 w 628"/>
                <a:gd name="T25" fmla="*/ 392 h 715"/>
                <a:gd name="T26" fmla="*/ 331 w 628"/>
                <a:gd name="T27" fmla="*/ 392 h 715"/>
                <a:gd name="T28" fmla="*/ 287 w 628"/>
                <a:gd name="T29" fmla="*/ 404 h 715"/>
                <a:gd name="T30" fmla="*/ 264 w 628"/>
                <a:gd name="T31" fmla="*/ 427 h 715"/>
                <a:gd name="T32" fmla="*/ 230 w 628"/>
                <a:gd name="T33" fmla="*/ 388 h 715"/>
                <a:gd name="T34" fmla="*/ 209 w 628"/>
                <a:gd name="T35" fmla="*/ 359 h 715"/>
                <a:gd name="T36" fmla="*/ 174 w 628"/>
                <a:gd name="T37" fmla="*/ 382 h 715"/>
                <a:gd name="T38" fmla="*/ 161 w 628"/>
                <a:gd name="T39" fmla="*/ 416 h 715"/>
                <a:gd name="T40" fmla="*/ 127 w 628"/>
                <a:gd name="T41" fmla="*/ 452 h 715"/>
                <a:gd name="T42" fmla="*/ 72 w 628"/>
                <a:gd name="T43" fmla="*/ 515 h 715"/>
                <a:gd name="T44" fmla="*/ 60 w 628"/>
                <a:gd name="T45" fmla="*/ 593 h 715"/>
                <a:gd name="T46" fmla="*/ 37 w 628"/>
                <a:gd name="T47" fmla="*/ 606 h 715"/>
                <a:gd name="T48" fmla="*/ 16 w 628"/>
                <a:gd name="T49" fmla="*/ 639 h 715"/>
                <a:gd name="T50" fmla="*/ 48 w 628"/>
                <a:gd name="T51" fmla="*/ 672 h 715"/>
                <a:gd name="T52" fmla="*/ 27 w 628"/>
                <a:gd name="T53" fmla="*/ 673 h 715"/>
                <a:gd name="T54" fmla="*/ 0 w 628"/>
                <a:gd name="T55" fmla="*/ 690 h 715"/>
                <a:gd name="T56" fmla="*/ 36 w 628"/>
                <a:gd name="T57" fmla="*/ 711 h 715"/>
                <a:gd name="T58" fmla="*/ 66 w 628"/>
                <a:gd name="T59" fmla="*/ 712 h 715"/>
                <a:gd name="T60" fmla="*/ 126 w 628"/>
                <a:gd name="T61" fmla="*/ 700 h 715"/>
                <a:gd name="T62" fmla="*/ 201 w 628"/>
                <a:gd name="T63" fmla="*/ 692 h 715"/>
                <a:gd name="T64" fmla="*/ 280 w 628"/>
                <a:gd name="T65" fmla="*/ 696 h 715"/>
                <a:gd name="T66" fmla="*/ 332 w 628"/>
                <a:gd name="T67" fmla="*/ 691 h 715"/>
                <a:gd name="T68" fmla="*/ 360 w 628"/>
                <a:gd name="T69" fmla="*/ 691 h 715"/>
                <a:gd name="T70" fmla="*/ 402 w 628"/>
                <a:gd name="T71" fmla="*/ 706 h 715"/>
                <a:gd name="T72" fmla="*/ 473 w 628"/>
                <a:gd name="T73" fmla="*/ 704 h 715"/>
                <a:gd name="T74" fmla="*/ 527 w 628"/>
                <a:gd name="T75" fmla="*/ 694 h 715"/>
                <a:gd name="T76" fmla="*/ 581 w 628"/>
                <a:gd name="T77" fmla="*/ 684 h 715"/>
                <a:gd name="T78" fmla="*/ 627 w 628"/>
                <a:gd name="T79" fmla="*/ 645 h 715"/>
                <a:gd name="T80" fmla="*/ 612 w 628"/>
                <a:gd name="T81" fmla="*/ 595 h 715"/>
                <a:gd name="T82" fmla="*/ 605 w 628"/>
                <a:gd name="T83" fmla="*/ 551 h 715"/>
                <a:gd name="T84" fmla="*/ 606 w 628"/>
                <a:gd name="T85" fmla="*/ 490 h 715"/>
                <a:gd name="T86" fmla="*/ 597 w 628"/>
                <a:gd name="T87" fmla="*/ 403 h 715"/>
                <a:gd name="T88" fmla="*/ 571 w 628"/>
                <a:gd name="T89" fmla="*/ 324 h 715"/>
                <a:gd name="T90" fmla="*/ 510 w 628"/>
                <a:gd name="T91" fmla="*/ 260 h 715"/>
                <a:gd name="T92" fmla="*/ 486 w 628"/>
                <a:gd name="T93" fmla="*/ 247 h 715"/>
                <a:gd name="T94" fmla="*/ 473 w 628"/>
                <a:gd name="T95" fmla="*/ 224 h 715"/>
                <a:gd name="T96" fmla="*/ 458 w 628"/>
                <a:gd name="T97" fmla="*/ 220 h 715"/>
                <a:gd name="T98" fmla="*/ 439 w 628"/>
                <a:gd name="T99" fmla="*/ 199 h 715"/>
                <a:gd name="T100" fmla="*/ 424 w 628"/>
                <a:gd name="T101" fmla="*/ 190 h 715"/>
                <a:gd name="T102" fmla="*/ 383 w 628"/>
                <a:gd name="T103" fmla="*/ 135 h 715"/>
                <a:gd name="T104" fmla="*/ 373 w 628"/>
                <a:gd name="T105" fmla="*/ 52 h 715"/>
                <a:gd name="T106" fmla="*/ 303 w 628"/>
                <a:gd name="T107" fmla="*/ 7 h 715"/>
                <a:gd name="T108" fmla="*/ 264 w 628"/>
                <a:gd name="T109" fmla="*/ 39 h 715"/>
                <a:gd name="T110" fmla="*/ 228 w 628"/>
                <a:gd name="T111" fmla="*/ 48 h 715"/>
                <a:gd name="T112" fmla="*/ 166 w 628"/>
                <a:gd name="T113" fmla="*/ 75 h 7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28" h="715">
                  <a:moveTo>
                    <a:pt x="160" y="77"/>
                  </a:moveTo>
                  <a:lnTo>
                    <a:pt x="158" y="77"/>
                  </a:lnTo>
                  <a:lnTo>
                    <a:pt x="155" y="78"/>
                  </a:lnTo>
                  <a:lnTo>
                    <a:pt x="150" y="80"/>
                  </a:lnTo>
                  <a:lnTo>
                    <a:pt x="143" y="82"/>
                  </a:lnTo>
                  <a:lnTo>
                    <a:pt x="135" y="85"/>
                  </a:lnTo>
                  <a:lnTo>
                    <a:pt x="126" y="88"/>
                  </a:lnTo>
                  <a:lnTo>
                    <a:pt x="116" y="92"/>
                  </a:lnTo>
                  <a:lnTo>
                    <a:pt x="106" y="97"/>
                  </a:lnTo>
                  <a:lnTo>
                    <a:pt x="96" y="102"/>
                  </a:lnTo>
                  <a:lnTo>
                    <a:pt x="87" y="108"/>
                  </a:lnTo>
                  <a:lnTo>
                    <a:pt x="78" y="115"/>
                  </a:lnTo>
                  <a:lnTo>
                    <a:pt x="70" y="123"/>
                  </a:lnTo>
                  <a:lnTo>
                    <a:pt x="63" y="132"/>
                  </a:lnTo>
                  <a:lnTo>
                    <a:pt x="59" y="141"/>
                  </a:lnTo>
                  <a:lnTo>
                    <a:pt x="55" y="150"/>
                  </a:lnTo>
                  <a:lnTo>
                    <a:pt x="55" y="161"/>
                  </a:lnTo>
                  <a:lnTo>
                    <a:pt x="55" y="171"/>
                  </a:lnTo>
                  <a:lnTo>
                    <a:pt x="57" y="179"/>
                  </a:lnTo>
                  <a:lnTo>
                    <a:pt x="59" y="186"/>
                  </a:lnTo>
                  <a:lnTo>
                    <a:pt x="63" y="191"/>
                  </a:lnTo>
                  <a:lnTo>
                    <a:pt x="66" y="195"/>
                  </a:lnTo>
                  <a:lnTo>
                    <a:pt x="70" y="197"/>
                  </a:lnTo>
                  <a:lnTo>
                    <a:pt x="75" y="199"/>
                  </a:lnTo>
                  <a:lnTo>
                    <a:pt x="80" y="199"/>
                  </a:lnTo>
                  <a:lnTo>
                    <a:pt x="84" y="199"/>
                  </a:lnTo>
                  <a:lnTo>
                    <a:pt x="89" y="199"/>
                  </a:lnTo>
                  <a:lnTo>
                    <a:pt x="94" y="198"/>
                  </a:lnTo>
                  <a:lnTo>
                    <a:pt x="99" y="196"/>
                  </a:lnTo>
                  <a:lnTo>
                    <a:pt x="104" y="195"/>
                  </a:lnTo>
                  <a:lnTo>
                    <a:pt x="108" y="194"/>
                  </a:lnTo>
                  <a:lnTo>
                    <a:pt x="113" y="193"/>
                  </a:lnTo>
                  <a:lnTo>
                    <a:pt x="116" y="193"/>
                  </a:lnTo>
                  <a:lnTo>
                    <a:pt x="123" y="193"/>
                  </a:lnTo>
                  <a:lnTo>
                    <a:pt x="130" y="192"/>
                  </a:lnTo>
                  <a:lnTo>
                    <a:pt x="136" y="192"/>
                  </a:lnTo>
                  <a:lnTo>
                    <a:pt x="141" y="191"/>
                  </a:lnTo>
                  <a:lnTo>
                    <a:pt x="146" y="191"/>
                  </a:lnTo>
                  <a:lnTo>
                    <a:pt x="149" y="191"/>
                  </a:lnTo>
                  <a:lnTo>
                    <a:pt x="152" y="191"/>
                  </a:lnTo>
                  <a:lnTo>
                    <a:pt x="153" y="191"/>
                  </a:lnTo>
                  <a:lnTo>
                    <a:pt x="153" y="189"/>
                  </a:lnTo>
                  <a:lnTo>
                    <a:pt x="153" y="186"/>
                  </a:lnTo>
                  <a:lnTo>
                    <a:pt x="154" y="179"/>
                  </a:lnTo>
                  <a:lnTo>
                    <a:pt x="156" y="173"/>
                  </a:lnTo>
                  <a:lnTo>
                    <a:pt x="158" y="165"/>
                  </a:lnTo>
                  <a:lnTo>
                    <a:pt x="161" y="156"/>
                  </a:lnTo>
                  <a:lnTo>
                    <a:pt x="166" y="148"/>
                  </a:lnTo>
                  <a:lnTo>
                    <a:pt x="171" y="141"/>
                  </a:lnTo>
                  <a:lnTo>
                    <a:pt x="170" y="142"/>
                  </a:lnTo>
                  <a:lnTo>
                    <a:pt x="169" y="145"/>
                  </a:lnTo>
                  <a:lnTo>
                    <a:pt x="166" y="149"/>
                  </a:lnTo>
                  <a:lnTo>
                    <a:pt x="164" y="154"/>
                  </a:lnTo>
                  <a:lnTo>
                    <a:pt x="161" y="162"/>
                  </a:lnTo>
                  <a:lnTo>
                    <a:pt x="158" y="170"/>
                  </a:lnTo>
                  <a:lnTo>
                    <a:pt x="154" y="180"/>
                  </a:lnTo>
                  <a:lnTo>
                    <a:pt x="153" y="191"/>
                  </a:lnTo>
                  <a:lnTo>
                    <a:pt x="152" y="196"/>
                  </a:lnTo>
                  <a:lnTo>
                    <a:pt x="150" y="203"/>
                  </a:lnTo>
                  <a:lnTo>
                    <a:pt x="149" y="209"/>
                  </a:lnTo>
                  <a:lnTo>
                    <a:pt x="148" y="217"/>
                  </a:lnTo>
                  <a:lnTo>
                    <a:pt x="148" y="224"/>
                  </a:lnTo>
                  <a:lnTo>
                    <a:pt x="146" y="232"/>
                  </a:lnTo>
                  <a:lnTo>
                    <a:pt x="146" y="240"/>
                  </a:lnTo>
                  <a:lnTo>
                    <a:pt x="146" y="248"/>
                  </a:lnTo>
                  <a:lnTo>
                    <a:pt x="146" y="256"/>
                  </a:lnTo>
                  <a:lnTo>
                    <a:pt x="147" y="264"/>
                  </a:lnTo>
                  <a:lnTo>
                    <a:pt x="148" y="272"/>
                  </a:lnTo>
                  <a:lnTo>
                    <a:pt x="150" y="280"/>
                  </a:lnTo>
                  <a:lnTo>
                    <a:pt x="153" y="288"/>
                  </a:lnTo>
                  <a:lnTo>
                    <a:pt x="156" y="295"/>
                  </a:lnTo>
                  <a:lnTo>
                    <a:pt x="161" y="302"/>
                  </a:lnTo>
                  <a:lnTo>
                    <a:pt x="166" y="309"/>
                  </a:lnTo>
                  <a:lnTo>
                    <a:pt x="173" y="315"/>
                  </a:lnTo>
                  <a:lnTo>
                    <a:pt x="178" y="321"/>
                  </a:lnTo>
                  <a:lnTo>
                    <a:pt x="184" y="327"/>
                  </a:lnTo>
                  <a:lnTo>
                    <a:pt x="189" y="333"/>
                  </a:lnTo>
                  <a:lnTo>
                    <a:pt x="194" y="339"/>
                  </a:lnTo>
                  <a:lnTo>
                    <a:pt x="199" y="345"/>
                  </a:lnTo>
                  <a:lnTo>
                    <a:pt x="203" y="351"/>
                  </a:lnTo>
                  <a:lnTo>
                    <a:pt x="208" y="356"/>
                  </a:lnTo>
                  <a:lnTo>
                    <a:pt x="212" y="361"/>
                  </a:lnTo>
                  <a:lnTo>
                    <a:pt x="215" y="366"/>
                  </a:lnTo>
                  <a:lnTo>
                    <a:pt x="219" y="371"/>
                  </a:lnTo>
                  <a:lnTo>
                    <a:pt x="222" y="375"/>
                  </a:lnTo>
                  <a:lnTo>
                    <a:pt x="225" y="379"/>
                  </a:lnTo>
                  <a:lnTo>
                    <a:pt x="227" y="382"/>
                  </a:lnTo>
                  <a:lnTo>
                    <a:pt x="229" y="385"/>
                  </a:lnTo>
                  <a:lnTo>
                    <a:pt x="230" y="388"/>
                  </a:lnTo>
                  <a:lnTo>
                    <a:pt x="233" y="393"/>
                  </a:lnTo>
                  <a:lnTo>
                    <a:pt x="235" y="400"/>
                  </a:lnTo>
                  <a:lnTo>
                    <a:pt x="238" y="406"/>
                  </a:lnTo>
                  <a:lnTo>
                    <a:pt x="241" y="412"/>
                  </a:lnTo>
                  <a:lnTo>
                    <a:pt x="243" y="417"/>
                  </a:lnTo>
                  <a:lnTo>
                    <a:pt x="247" y="422"/>
                  </a:lnTo>
                  <a:lnTo>
                    <a:pt x="252" y="425"/>
                  </a:lnTo>
                  <a:lnTo>
                    <a:pt x="258" y="427"/>
                  </a:lnTo>
                  <a:lnTo>
                    <a:pt x="263" y="427"/>
                  </a:lnTo>
                  <a:lnTo>
                    <a:pt x="268" y="426"/>
                  </a:lnTo>
                  <a:lnTo>
                    <a:pt x="271" y="425"/>
                  </a:lnTo>
                  <a:lnTo>
                    <a:pt x="275" y="422"/>
                  </a:lnTo>
                  <a:lnTo>
                    <a:pt x="278" y="418"/>
                  </a:lnTo>
                  <a:lnTo>
                    <a:pt x="280" y="415"/>
                  </a:lnTo>
                  <a:lnTo>
                    <a:pt x="283" y="412"/>
                  </a:lnTo>
                  <a:lnTo>
                    <a:pt x="285" y="409"/>
                  </a:lnTo>
                  <a:lnTo>
                    <a:pt x="287" y="405"/>
                  </a:lnTo>
                  <a:lnTo>
                    <a:pt x="290" y="401"/>
                  </a:lnTo>
                  <a:lnTo>
                    <a:pt x="291" y="398"/>
                  </a:lnTo>
                  <a:lnTo>
                    <a:pt x="293" y="394"/>
                  </a:lnTo>
                  <a:lnTo>
                    <a:pt x="295" y="392"/>
                  </a:lnTo>
                  <a:lnTo>
                    <a:pt x="298" y="390"/>
                  </a:lnTo>
                  <a:lnTo>
                    <a:pt x="301" y="390"/>
                  </a:lnTo>
                  <a:lnTo>
                    <a:pt x="306" y="390"/>
                  </a:lnTo>
                  <a:lnTo>
                    <a:pt x="312" y="392"/>
                  </a:lnTo>
                  <a:lnTo>
                    <a:pt x="318" y="393"/>
                  </a:lnTo>
                  <a:lnTo>
                    <a:pt x="324" y="393"/>
                  </a:lnTo>
                  <a:lnTo>
                    <a:pt x="329" y="392"/>
                  </a:lnTo>
                  <a:lnTo>
                    <a:pt x="333" y="390"/>
                  </a:lnTo>
                  <a:lnTo>
                    <a:pt x="337" y="388"/>
                  </a:lnTo>
                  <a:lnTo>
                    <a:pt x="340" y="385"/>
                  </a:lnTo>
                  <a:lnTo>
                    <a:pt x="342" y="381"/>
                  </a:lnTo>
                  <a:lnTo>
                    <a:pt x="341" y="382"/>
                  </a:lnTo>
                  <a:lnTo>
                    <a:pt x="340" y="384"/>
                  </a:lnTo>
                  <a:lnTo>
                    <a:pt x="339" y="387"/>
                  </a:lnTo>
                  <a:lnTo>
                    <a:pt x="335" y="389"/>
                  </a:lnTo>
                  <a:lnTo>
                    <a:pt x="331" y="392"/>
                  </a:lnTo>
                  <a:lnTo>
                    <a:pt x="324" y="393"/>
                  </a:lnTo>
                  <a:lnTo>
                    <a:pt x="316" y="393"/>
                  </a:lnTo>
                  <a:lnTo>
                    <a:pt x="306" y="390"/>
                  </a:lnTo>
                  <a:lnTo>
                    <a:pt x="300" y="390"/>
                  </a:lnTo>
                  <a:lnTo>
                    <a:pt x="296" y="391"/>
                  </a:lnTo>
                  <a:lnTo>
                    <a:pt x="293" y="393"/>
                  </a:lnTo>
                  <a:lnTo>
                    <a:pt x="291" y="397"/>
                  </a:lnTo>
                  <a:lnTo>
                    <a:pt x="288" y="400"/>
                  </a:lnTo>
                  <a:lnTo>
                    <a:pt x="287" y="404"/>
                  </a:lnTo>
                  <a:lnTo>
                    <a:pt x="286" y="406"/>
                  </a:lnTo>
                  <a:lnTo>
                    <a:pt x="285" y="409"/>
                  </a:lnTo>
                  <a:lnTo>
                    <a:pt x="284" y="410"/>
                  </a:lnTo>
                  <a:lnTo>
                    <a:pt x="283" y="413"/>
                  </a:lnTo>
                  <a:lnTo>
                    <a:pt x="281" y="416"/>
                  </a:lnTo>
                  <a:lnTo>
                    <a:pt x="279" y="419"/>
                  </a:lnTo>
                  <a:lnTo>
                    <a:pt x="275" y="422"/>
                  </a:lnTo>
                  <a:lnTo>
                    <a:pt x="271" y="425"/>
                  </a:lnTo>
                  <a:lnTo>
                    <a:pt x="264" y="427"/>
                  </a:lnTo>
                  <a:lnTo>
                    <a:pt x="258" y="427"/>
                  </a:lnTo>
                  <a:lnTo>
                    <a:pt x="250" y="425"/>
                  </a:lnTo>
                  <a:lnTo>
                    <a:pt x="245" y="421"/>
                  </a:lnTo>
                  <a:lnTo>
                    <a:pt x="241" y="415"/>
                  </a:lnTo>
                  <a:lnTo>
                    <a:pt x="238" y="409"/>
                  </a:lnTo>
                  <a:lnTo>
                    <a:pt x="235" y="402"/>
                  </a:lnTo>
                  <a:lnTo>
                    <a:pt x="234" y="396"/>
                  </a:lnTo>
                  <a:lnTo>
                    <a:pt x="232" y="391"/>
                  </a:lnTo>
                  <a:lnTo>
                    <a:pt x="230" y="388"/>
                  </a:lnTo>
                  <a:lnTo>
                    <a:pt x="228" y="386"/>
                  </a:lnTo>
                  <a:lnTo>
                    <a:pt x="226" y="382"/>
                  </a:lnTo>
                  <a:lnTo>
                    <a:pt x="223" y="378"/>
                  </a:lnTo>
                  <a:lnTo>
                    <a:pt x="221" y="373"/>
                  </a:lnTo>
                  <a:lnTo>
                    <a:pt x="217" y="369"/>
                  </a:lnTo>
                  <a:lnTo>
                    <a:pt x="214" y="364"/>
                  </a:lnTo>
                  <a:lnTo>
                    <a:pt x="211" y="361"/>
                  </a:lnTo>
                  <a:lnTo>
                    <a:pt x="209" y="359"/>
                  </a:lnTo>
                  <a:lnTo>
                    <a:pt x="209" y="359"/>
                  </a:lnTo>
                  <a:lnTo>
                    <a:pt x="209" y="360"/>
                  </a:lnTo>
                  <a:lnTo>
                    <a:pt x="208" y="363"/>
                  </a:lnTo>
                  <a:lnTo>
                    <a:pt x="206" y="365"/>
                  </a:lnTo>
                  <a:lnTo>
                    <a:pt x="204" y="368"/>
                  </a:lnTo>
                  <a:lnTo>
                    <a:pt x="200" y="371"/>
                  </a:lnTo>
                  <a:lnTo>
                    <a:pt x="194" y="374"/>
                  </a:lnTo>
                  <a:lnTo>
                    <a:pt x="187" y="377"/>
                  </a:lnTo>
                  <a:lnTo>
                    <a:pt x="180" y="380"/>
                  </a:lnTo>
                  <a:lnTo>
                    <a:pt x="174" y="382"/>
                  </a:lnTo>
                  <a:lnTo>
                    <a:pt x="170" y="384"/>
                  </a:lnTo>
                  <a:lnTo>
                    <a:pt x="168" y="387"/>
                  </a:lnTo>
                  <a:lnTo>
                    <a:pt x="166" y="390"/>
                  </a:lnTo>
                  <a:lnTo>
                    <a:pt x="165" y="393"/>
                  </a:lnTo>
                  <a:lnTo>
                    <a:pt x="165" y="397"/>
                  </a:lnTo>
                  <a:lnTo>
                    <a:pt x="164" y="402"/>
                  </a:lnTo>
                  <a:lnTo>
                    <a:pt x="164" y="406"/>
                  </a:lnTo>
                  <a:lnTo>
                    <a:pt x="162" y="411"/>
                  </a:lnTo>
                  <a:lnTo>
                    <a:pt x="161" y="416"/>
                  </a:lnTo>
                  <a:lnTo>
                    <a:pt x="160" y="420"/>
                  </a:lnTo>
                  <a:lnTo>
                    <a:pt x="158" y="425"/>
                  </a:lnTo>
                  <a:lnTo>
                    <a:pt x="155" y="429"/>
                  </a:lnTo>
                  <a:lnTo>
                    <a:pt x="151" y="433"/>
                  </a:lnTo>
                  <a:lnTo>
                    <a:pt x="146" y="438"/>
                  </a:lnTo>
                  <a:lnTo>
                    <a:pt x="143" y="441"/>
                  </a:lnTo>
                  <a:lnTo>
                    <a:pt x="138" y="444"/>
                  </a:lnTo>
                  <a:lnTo>
                    <a:pt x="132" y="448"/>
                  </a:lnTo>
                  <a:lnTo>
                    <a:pt x="127" y="452"/>
                  </a:lnTo>
                  <a:lnTo>
                    <a:pt x="120" y="457"/>
                  </a:lnTo>
                  <a:lnTo>
                    <a:pt x="113" y="463"/>
                  </a:lnTo>
                  <a:lnTo>
                    <a:pt x="107" y="468"/>
                  </a:lnTo>
                  <a:lnTo>
                    <a:pt x="100" y="474"/>
                  </a:lnTo>
                  <a:lnTo>
                    <a:pt x="93" y="482"/>
                  </a:lnTo>
                  <a:lnTo>
                    <a:pt x="87" y="489"/>
                  </a:lnTo>
                  <a:lnTo>
                    <a:pt x="81" y="498"/>
                  </a:lnTo>
                  <a:lnTo>
                    <a:pt x="76" y="506"/>
                  </a:lnTo>
                  <a:lnTo>
                    <a:pt x="72" y="515"/>
                  </a:lnTo>
                  <a:lnTo>
                    <a:pt x="70" y="526"/>
                  </a:lnTo>
                  <a:lnTo>
                    <a:pt x="68" y="536"/>
                  </a:lnTo>
                  <a:lnTo>
                    <a:pt x="68" y="547"/>
                  </a:lnTo>
                  <a:lnTo>
                    <a:pt x="68" y="558"/>
                  </a:lnTo>
                  <a:lnTo>
                    <a:pt x="68" y="567"/>
                  </a:lnTo>
                  <a:lnTo>
                    <a:pt x="67" y="576"/>
                  </a:lnTo>
                  <a:lnTo>
                    <a:pt x="66" y="582"/>
                  </a:lnTo>
                  <a:lnTo>
                    <a:pt x="63" y="588"/>
                  </a:lnTo>
                  <a:lnTo>
                    <a:pt x="60" y="593"/>
                  </a:lnTo>
                  <a:lnTo>
                    <a:pt x="57" y="597"/>
                  </a:lnTo>
                  <a:lnTo>
                    <a:pt x="54" y="599"/>
                  </a:lnTo>
                  <a:lnTo>
                    <a:pt x="51" y="602"/>
                  </a:lnTo>
                  <a:lnTo>
                    <a:pt x="48" y="603"/>
                  </a:lnTo>
                  <a:lnTo>
                    <a:pt x="44" y="604"/>
                  </a:lnTo>
                  <a:lnTo>
                    <a:pt x="42" y="606"/>
                  </a:lnTo>
                  <a:lnTo>
                    <a:pt x="40" y="606"/>
                  </a:lnTo>
                  <a:lnTo>
                    <a:pt x="38" y="606"/>
                  </a:lnTo>
                  <a:lnTo>
                    <a:pt x="37" y="606"/>
                  </a:lnTo>
                  <a:lnTo>
                    <a:pt x="36" y="606"/>
                  </a:lnTo>
                  <a:lnTo>
                    <a:pt x="36" y="607"/>
                  </a:lnTo>
                  <a:lnTo>
                    <a:pt x="34" y="609"/>
                  </a:lnTo>
                  <a:lnTo>
                    <a:pt x="32" y="612"/>
                  </a:lnTo>
                  <a:lnTo>
                    <a:pt x="29" y="616"/>
                  </a:lnTo>
                  <a:lnTo>
                    <a:pt x="26" y="621"/>
                  </a:lnTo>
                  <a:lnTo>
                    <a:pt x="22" y="627"/>
                  </a:lnTo>
                  <a:lnTo>
                    <a:pt x="19" y="633"/>
                  </a:lnTo>
                  <a:lnTo>
                    <a:pt x="16" y="639"/>
                  </a:lnTo>
                  <a:lnTo>
                    <a:pt x="14" y="645"/>
                  </a:lnTo>
                  <a:lnTo>
                    <a:pt x="12" y="651"/>
                  </a:lnTo>
                  <a:lnTo>
                    <a:pt x="12" y="657"/>
                  </a:lnTo>
                  <a:lnTo>
                    <a:pt x="13" y="662"/>
                  </a:lnTo>
                  <a:lnTo>
                    <a:pt x="14" y="666"/>
                  </a:lnTo>
                  <a:lnTo>
                    <a:pt x="18" y="669"/>
                  </a:lnTo>
                  <a:lnTo>
                    <a:pt x="24" y="671"/>
                  </a:lnTo>
                  <a:lnTo>
                    <a:pt x="32" y="672"/>
                  </a:lnTo>
                  <a:lnTo>
                    <a:pt x="48" y="672"/>
                  </a:lnTo>
                  <a:lnTo>
                    <a:pt x="59" y="672"/>
                  </a:lnTo>
                  <a:lnTo>
                    <a:pt x="67" y="672"/>
                  </a:lnTo>
                  <a:lnTo>
                    <a:pt x="72" y="672"/>
                  </a:lnTo>
                  <a:lnTo>
                    <a:pt x="74" y="672"/>
                  </a:lnTo>
                  <a:lnTo>
                    <a:pt x="75" y="672"/>
                  </a:lnTo>
                  <a:lnTo>
                    <a:pt x="32" y="672"/>
                  </a:lnTo>
                  <a:lnTo>
                    <a:pt x="31" y="672"/>
                  </a:lnTo>
                  <a:lnTo>
                    <a:pt x="30" y="673"/>
                  </a:lnTo>
                  <a:lnTo>
                    <a:pt x="27" y="673"/>
                  </a:lnTo>
                  <a:lnTo>
                    <a:pt x="24" y="674"/>
                  </a:lnTo>
                  <a:lnTo>
                    <a:pt x="20" y="675"/>
                  </a:lnTo>
                  <a:lnTo>
                    <a:pt x="17" y="677"/>
                  </a:lnTo>
                  <a:lnTo>
                    <a:pt x="13" y="679"/>
                  </a:lnTo>
                  <a:lnTo>
                    <a:pt x="9" y="681"/>
                  </a:lnTo>
                  <a:lnTo>
                    <a:pt x="5" y="683"/>
                  </a:lnTo>
                  <a:lnTo>
                    <a:pt x="3" y="685"/>
                  </a:lnTo>
                  <a:lnTo>
                    <a:pt x="1" y="687"/>
                  </a:lnTo>
                  <a:lnTo>
                    <a:pt x="0" y="690"/>
                  </a:lnTo>
                  <a:lnTo>
                    <a:pt x="1" y="692"/>
                  </a:lnTo>
                  <a:lnTo>
                    <a:pt x="2" y="696"/>
                  </a:lnTo>
                  <a:lnTo>
                    <a:pt x="6" y="699"/>
                  </a:lnTo>
                  <a:lnTo>
                    <a:pt x="11" y="702"/>
                  </a:lnTo>
                  <a:lnTo>
                    <a:pt x="18" y="704"/>
                  </a:lnTo>
                  <a:lnTo>
                    <a:pt x="23" y="707"/>
                  </a:lnTo>
                  <a:lnTo>
                    <a:pt x="28" y="709"/>
                  </a:lnTo>
                  <a:lnTo>
                    <a:pt x="32" y="710"/>
                  </a:lnTo>
                  <a:lnTo>
                    <a:pt x="36" y="711"/>
                  </a:lnTo>
                  <a:lnTo>
                    <a:pt x="39" y="712"/>
                  </a:lnTo>
                  <a:lnTo>
                    <a:pt x="43" y="713"/>
                  </a:lnTo>
                  <a:lnTo>
                    <a:pt x="46" y="713"/>
                  </a:lnTo>
                  <a:lnTo>
                    <a:pt x="49" y="714"/>
                  </a:lnTo>
                  <a:lnTo>
                    <a:pt x="52" y="714"/>
                  </a:lnTo>
                  <a:lnTo>
                    <a:pt x="55" y="713"/>
                  </a:lnTo>
                  <a:lnTo>
                    <a:pt x="59" y="713"/>
                  </a:lnTo>
                  <a:lnTo>
                    <a:pt x="62" y="713"/>
                  </a:lnTo>
                  <a:lnTo>
                    <a:pt x="66" y="712"/>
                  </a:lnTo>
                  <a:lnTo>
                    <a:pt x="70" y="711"/>
                  </a:lnTo>
                  <a:lnTo>
                    <a:pt x="75" y="711"/>
                  </a:lnTo>
                  <a:lnTo>
                    <a:pt x="81" y="709"/>
                  </a:lnTo>
                  <a:lnTo>
                    <a:pt x="87" y="708"/>
                  </a:lnTo>
                  <a:lnTo>
                    <a:pt x="94" y="707"/>
                  </a:lnTo>
                  <a:lnTo>
                    <a:pt x="101" y="705"/>
                  </a:lnTo>
                  <a:lnTo>
                    <a:pt x="109" y="703"/>
                  </a:lnTo>
                  <a:lnTo>
                    <a:pt x="117" y="702"/>
                  </a:lnTo>
                  <a:lnTo>
                    <a:pt x="126" y="700"/>
                  </a:lnTo>
                  <a:lnTo>
                    <a:pt x="135" y="698"/>
                  </a:lnTo>
                  <a:lnTo>
                    <a:pt x="143" y="696"/>
                  </a:lnTo>
                  <a:lnTo>
                    <a:pt x="152" y="695"/>
                  </a:lnTo>
                  <a:lnTo>
                    <a:pt x="161" y="694"/>
                  </a:lnTo>
                  <a:lnTo>
                    <a:pt x="169" y="692"/>
                  </a:lnTo>
                  <a:lnTo>
                    <a:pt x="178" y="692"/>
                  </a:lnTo>
                  <a:lnTo>
                    <a:pt x="186" y="692"/>
                  </a:lnTo>
                  <a:lnTo>
                    <a:pt x="193" y="692"/>
                  </a:lnTo>
                  <a:lnTo>
                    <a:pt x="201" y="692"/>
                  </a:lnTo>
                  <a:lnTo>
                    <a:pt x="208" y="693"/>
                  </a:lnTo>
                  <a:lnTo>
                    <a:pt x="216" y="694"/>
                  </a:lnTo>
                  <a:lnTo>
                    <a:pt x="225" y="694"/>
                  </a:lnTo>
                  <a:lnTo>
                    <a:pt x="234" y="695"/>
                  </a:lnTo>
                  <a:lnTo>
                    <a:pt x="243" y="695"/>
                  </a:lnTo>
                  <a:lnTo>
                    <a:pt x="252" y="696"/>
                  </a:lnTo>
                  <a:lnTo>
                    <a:pt x="262" y="696"/>
                  </a:lnTo>
                  <a:lnTo>
                    <a:pt x="271" y="696"/>
                  </a:lnTo>
                  <a:lnTo>
                    <a:pt x="280" y="696"/>
                  </a:lnTo>
                  <a:lnTo>
                    <a:pt x="289" y="696"/>
                  </a:lnTo>
                  <a:lnTo>
                    <a:pt x="297" y="695"/>
                  </a:lnTo>
                  <a:lnTo>
                    <a:pt x="305" y="695"/>
                  </a:lnTo>
                  <a:lnTo>
                    <a:pt x="312" y="694"/>
                  </a:lnTo>
                  <a:lnTo>
                    <a:pt x="317" y="694"/>
                  </a:lnTo>
                  <a:lnTo>
                    <a:pt x="323" y="693"/>
                  </a:lnTo>
                  <a:lnTo>
                    <a:pt x="326" y="692"/>
                  </a:lnTo>
                  <a:lnTo>
                    <a:pt x="329" y="691"/>
                  </a:lnTo>
                  <a:lnTo>
                    <a:pt x="332" y="691"/>
                  </a:lnTo>
                  <a:lnTo>
                    <a:pt x="335" y="690"/>
                  </a:lnTo>
                  <a:lnTo>
                    <a:pt x="337" y="690"/>
                  </a:lnTo>
                  <a:lnTo>
                    <a:pt x="340" y="689"/>
                  </a:lnTo>
                  <a:lnTo>
                    <a:pt x="344" y="688"/>
                  </a:lnTo>
                  <a:lnTo>
                    <a:pt x="347" y="688"/>
                  </a:lnTo>
                  <a:lnTo>
                    <a:pt x="350" y="688"/>
                  </a:lnTo>
                  <a:lnTo>
                    <a:pt x="353" y="689"/>
                  </a:lnTo>
                  <a:lnTo>
                    <a:pt x="356" y="690"/>
                  </a:lnTo>
                  <a:lnTo>
                    <a:pt x="360" y="691"/>
                  </a:lnTo>
                  <a:lnTo>
                    <a:pt x="363" y="692"/>
                  </a:lnTo>
                  <a:lnTo>
                    <a:pt x="367" y="693"/>
                  </a:lnTo>
                  <a:lnTo>
                    <a:pt x="371" y="695"/>
                  </a:lnTo>
                  <a:lnTo>
                    <a:pt x="374" y="697"/>
                  </a:lnTo>
                  <a:lnTo>
                    <a:pt x="378" y="699"/>
                  </a:lnTo>
                  <a:lnTo>
                    <a:pt x="383" y="702"/>
                  </a:lnTo>
                  <a:lnTo>
                    <a:pt x="389" y="703"/>
                  </a:lnTo>
                  <a:lnTo>
                    <a:pt x="395" y="705"/>
                  </a:lnTo>
                  <a:lnTo>
                    <a:pt x="402" y="706"/>
                  </a:lnTo>
                  <a:lnTo>
                    <a:pt x="409" y="707"/>
                  </a:lnTo>
                  <a:lnTo>
                    <a:pt x="417" y="707"/>
                  </a:lnTo>
                  <a:lnTo>
                    <a:pt x="425" y="707"/>
                  </a:lnTo>
                  <a:lnTo>
                    <a:pt x="433" y="707"/>
                  </a:lnTo>
                  <a:lnTo>
                    <a:pt x="442" y="707"/>
                  </a:lnTo>
                  <a:lnTo>
                    <a:pt x="450" y="707"/>
                  </a:lnTo>
                  <a:lnTo>
                    <a:pt x="458" y="705"/>
                  </a:lnTo>
                  <a:lnTo>
                    <a:pt x="465" y="705"/>
                  </a:lnTo>
                  <a:lnTo>
                    <a:pt x="473" y="704"/>
                  </a:lnTo>
                  <a:lnTo>
                    <a:pt x="479" y="703"/>
                  </a:lnTo>
                  <a:lnTo>
                    <a:pt x="485" y="703"/>
                  </a:lnTo>
                  <a:lnTo>
                    <a:pt x="490" y="702"/>
                  </a:lnTo>
                  <a:lnTo>
                    <a:pt x="495" y="700"/>
                  </a:lnTo>
                  <a:lnTo>
                    <a:pt x="500" y="699"/>
                  </a:lnTo>
                  <a:lnTo>
                    <a:pt x="507" y="698"/>
                  </a:lnTo>
                  <a:lnTo>
                    <a:pt x="514" y="697"/>
                  </a:lnTo>
                  <a:lnTo>
                    <a:pt x="520" y="696"/>
                  </a:lnTo>
                  <a:lnTo>
                    <a:pt x="527" y="694"/>
                  </a:lnTo>
                  <a:lnTo>
                    <a:pt x="534" y="693"/>
                  </a:lnTo>
                  <a:lnTo>
                    <a:pt x="541" y="691"/>
                  </a:lnTo>
                  <a:lnTo>
                    <a:pt x="548" y="690"/>
                  </a:lnTo>
                  <a:lnTo>
                    <a:pt x="555" y="688"/>
                  </a:lnTo>
                  <a:lnTo>
                    <a:pt x="561" y="687"/>
                  </a:lnTo>
                  <a:lnTo>
                    <a:pt x="567" y="686"/>
                  </a:lnTo>
                  <a:lnTo>
                    <a:pt x="572" y="686"/>
                  </a:lnTo>
                  <a:lnTo>
                    <a:pt x="577" y="684"/>
                  </a:lnTo>
                  <a:lnTo>
                    <a:pt x="581" y="684"/>
                  </a:lnTo>
                  <a:lnTo>
                    <a:pt x="584" y="683"/>
                  </a:lnTo>
                  <a:lnTo>
                    <a:pt x="589" y="682"/>
                  </a:lnTo>
                  <a:lnTo>
                    <a:pt x="596" y="681"/>
                  </a:lnTo>
                  <a:lnTo>
                    <a:pt x="603" y="678"/>
                  </a:lnTo>
                  <a:lnTo>
                    <a:pt x="610" y="675"/>
                  </a:lnTo>
                  <a:lnTo>
                    <a:pt x="617" y="670"/>
                  </a:lnTo>
                  <a:lnTo>
                    <a:pt x="622" y="663"/>
                  </a:lnTo>
                  <a:lnTo>
                    <a:pt x="625" y="656"/>
                  </a:lnTo>
                  <a:lnTo>
                    <a:pt x="627" y="645"/>
                  </a:lnTo>
                  <a:lnTo>
                    <a:pt x="626" y="639"/>
                  </a:lnTo>
                  <a:lnTo>
                    <a:pt x="625" y="633"/>
                  </a:lnTo>
                  <a:lnTo>
                    <a:pt x="624" y="627"/>
                  </a:lnTo>
                  <a:lnTo>
                    <a:pt x="622" y="622"/>
                  </a:lnTo>
                  <a:lnTo>
                    <a:pt x="621" y="616"/>
                  </a:lnTo>
                  <a:lnTo>
                    <a:pt x="618" y="611"/>
                  </a:lnTo>
                  <a:lnTo>
                    <a:pt x="616" y="606"/>
                  </a:lnTo>
                  <a:lnTo>
                    <a:pt x="614" y="601"/>
                  </a:lnTo>
                  <a:lnTo>
                    <a:pt x="612" y="595"/>
                  </a:lnTo>
                  <a:lnTo>
                    <a:pt x="609" y="590"/>
                  </a:lnTo>
                  <a:lnTo>
                    <a:pt x="608" y="585"/>
                  </a:lnTo>
                  <a:lnTo>
                    <a:pt x="606" y="580"/>
                  </a:lnTo>
                  <a:lnTo>
                    <a:pt x="604" y="574"/>
                  </a:lnTo>
                  <a:lnTo>
                    <a:pt x="604" y="569"/>
                  </a:lnTo>
                  <a:lnTo>
                    <a:pt x="604" y="564"/>
                  </a:lnTo>
                  <a:lnTo>
                    <a:pt x="604" y="558"/>
                  </a:lnTo>
                  <a:lnTo>
                    <a:pt x="604" y="555"/>
                  </a:lnTo>
                  <a:lnTo>
                    <a:pt x="605" y="551"/>
                  </a:lnTo>
                  <a:lnTo>
                    <a:pt x="605" y="547"/>
                  </a:lnTo>
                  <a:lnTo>
                    <a:pt x="606" y="541"/>
                  </a:lnTo>
                  <a:lnTo>
                    <a:pt x="606" y="535"/>
                  </a:lnTo>
                  <a:lnTo>
                    <a:pt x="606" y="529"/>
                  </a:lnTo>
                  <a:lnTo>
                    <a:pt x="606" y="522"/>
                  </a:lnTo>
                  <a:lnTo>
                    <a:pt x="606" y="515"/>
                  </a:lnTo>
                  <a:lnTo>
                    <a:pt x="606" y="507"/>
                  </a:lnTo>
                  <a:lnTo>
                    <a:pt x="606" y="498"/>
                  </a:lnTo>
                  <a:lnTo>
                    <a:pt x="606" y="490"/>
                  </a:lnTo>
                  <a:lnTo>
                    <a:pt x="605" y="481"/>
                  </a:lnTo>
                  <a:lnTo>
                    <a:pt x="605" y="471"/>
                  </a:lnTo>
                  <a:lnTo>
                    <a:pt x="604" y="462"/>
                  </a:lnTo>
                  <a:lnTo>
                    <a:pt x="604" y="452"/>
                  </a:lnTo>
                  <a:lnTo>
                    <a:pt x="602" y="442"/>
                  </a:lnTo>
                  <a:lnTo>
                    <a:pt x="601" y="432"/>
                  </a:lnTo>
                  <a:lnTo>
                    <a:pt x="600" y="423"/>
                  </a:lnTo>
                  <a:lnTo>
                    <a:pt x="599" y="413"/>
                  </a:lnTo>
                  <a:lnTo>
                    <a:pt x="597" y="403"/>
                  </a:lnTo>
                  <a:lnTo>
                    <a:pt x="595" y="393"/>
                  </a:lnTo>
                  <a:lnTo>
                    <a:pt x="593" y="384"/>
                  </a:lnTo>
                  <a:lnTo>
                    <a:pt x="590" y="374"/>
                  </a:lnTo>
                  <a:lnTo>
                    <a:pt x="588" y="365"/>
                  </a:lnTo>
                  <a:lnTo>
                    <a:pt x="584" y="356"/>
                  </a:lnTo>
                  <a:lnTo>
                    <a:pt x="581" y="347"/>
                  </a:lnTo>
                  <a:lnTo>
                    <a:pt x="578" y="339"/>
                  </a:lnTo>
                  <a:lnTo>
                    <a:pt x="574" y="331"/>
                  </a:lnTo>
                  <a:lnTo>
                    <a:pt x="571" y="324"/>
                  </a:lnTo>
                  <a:lnTo>
                    <a:pt x="566" y="316"/>
                  </a:lnTo>
                  <a:lnTo>
                    <a:pt x="561" y="310"/>
                  </a:lnTo>
                  <a:lnTo>
                    <a:pt x="556" y="304"/>
                  </a:lnTo>
                  <a:lnTo>
                    <a:pt x="547" y="294"/>
                  </a:lnTo>
                  <a:lnTo>
                    <a:pt x="538" y="285"/>
                  </a:lnTo>
                  <a:lnTo>
                    <a:pt x="530" y="277"/>
                  </a:lnTo>
                  <a:lnTo>
                    <a:pt x="522" y="270"/>
                  </a:lnTo>
                  <a:lnTo>
                    <a:pt x="516" y="264"/>
                  </a:lnTo>
                  <a:lnTo>
                    <a:pt x="510" y="260"/>
                  </a:lnTo>
                  <a:lnTo>
                    <a:pt x="505" y="257"/>
                  </a:lnTo>
                  <a:lnTo>
                    <a:pt x="500" y="254"/>
                  </a:lnTo>
                  <a:lnTo>
                    <a:pt x="497" y="251"/>
                  </a:lnTo>
                  <a:lnTo>
                    <a:pt x="494" y="250"/>
                  </a:lnTo>
                  <a:lnTo>
                    <a:pt x="491" y="249"/>
                  </a:lnTo>
                  <a:lnTo>
                    <a:pt x="489" y="248"/>
                  </a:lnTo>
                  <a:lnTo>
                    <a:pt x="487" y="248"/>
                  </a:lnTo>
                  <a:lnTo>
                    <a:pt x="486" y="247"/>
                  </a:lnTo>
                  <a:lnTo>
                    <a:pt x="486" y="247"/>
                  </a:lnTo>
                  <a:lnTo>
                    <a:pt x="486" y="246"/>
                  </a:lnTo>
                  <a:lnTo>
                    <a:pt x="488" y="244"/>
                  </a:lnTo>
                  <a:lnTo>
                    <a:pt x="490" y="241"/>
                  </a:lnTo>
                  <a:lnTo>
                    <a:pt x="492" y="237"/>
                  </a:lnTo>
                  <a:lnTo>
                    <a:pt x="492" y="233"/>
                  </a:lnTo>
                  <a:lnTo>
                    <a:pt x="491" y="229"/>
                  </a:lnTo>
                  <a:lnTo>
                    <a:pt x="487" y="226"/>
                  </a:lnTo>
                  <a:lnTo>
                    <a:pt x="481" y="225"/>
                  </a:lnTo>
                  <a:lnTo>
                    <a:pt x="473" y="224"/>
                  </a:lnTo>
                  <a:lnTo>
                    <a:pt x="465" y="224"/>
                  </a:lnTo>
                  <a:lnTo>
                    <a:pt x="459" y="223"/>
                  </a:lnTo>
                  <a:lnTo>
                    <a:pt x="453" y="223"/>
                  </a:lnTo>
                  <a:lnTo>
                    <a:pt x="449" y="222"/>
                  </a:lnTo>
                  <a:lnTo>
                    <a:pt x="445" y="222"/>
                  </a:lnTo>
                  <a:lnTo>
                    <a:pt x="443" y="222"/>
                  </a:lnTo>
                  <a:lnTo>
                    <a:pt x="442" y="222"/>
                  </a:lnTo>
                  <a:lnTo>
                    <a:pt x="458" y="220"/>
                  </a:lnTo>
                  <a:lnTo>
                    <a:pt x="458" y="220"/>
                  </a:lnTo>
                  <a:lnTo>
                    <a:pt x="459" y="219"/>
                  </a:lnTo>
                  <a:lnTo>
                    <a:pt x="459" y="216"/>
                  </a:lnTo>
                  <a:lnTo>
                    <a:pt x="459" y="214"/>
                  </a:lnTo>
                  <a:lnTo>
                    <a:pt x="459" y="211"/>
                  </a:lnTo>
                  <a:lnTo>
                    <a:pt x="457" y="208"/>
                  </a:lnTo>
                  <a:lnTo>
                    <a:pt x="455" y="205"/>
                  </a:lnTo>
                  <a:lnTo>
                    <a:pt x="451" y="202"/>
                  </a:lnTo>
                  <a:lnTo>
                    <a:pt x="446" y="200"/>
                  </a:lnTo>
                  <a:lnTo>
                    <a:pt x="439" y="199"/>
                  </a:lnTo>
                  <a:lnTo>
                    <a:pt x="431" y="199"/>
                  </a:lnTo>
                  <a:lnTo>
                    <a:pt x="424" y="199"/>
                  </a:lnTo>
                  <a:lnTo>
                    <a:pt x="416" y="199"/>
                  </a:lnTo>
                  <a:lnTo>
                    <a:pt x="409" y="199"/>
                  </a:lnTo>
                  <a:lnTo>
                    <a:pt x="405" y="199"/>
                  </a:lnTo>
                  <a:lnTo>
                    <a:pt x="404" y="200"/>
                  </a:lnTo>
                  <a:lnTo>
                    <a:pt x="429" y="195"/>
                  </a:lnTo>
                  <a:lnTo>
                    <a:pt x="428" y="194"/>
                  </a:lnTo>
                  <a:lnTo>
                    <a:pt x="424" y="190"/>
                  </a:lnTo>
                  <a:lnTo>
                    <a:pt x="420" y="184"/>
                  </a:lnTo>
                  <a:lnTo>
                    <a:pt x="414" y="177"/>
                  </a:lnTo>
                  <a:lnTo>
                    <a:pt x="408" y="169"/>
                  </a:lnTo>
                  <a:lnTo>
                    <a:pt x="402" y="162"/>
                  </a:lnTo>
                  <a:lnTo>
                    <a:pt x="396" y="155"/>
                  </a:lnTo>
                  <a:lnTo>
                    <a:pt x="390" y="150"/>
                  </a:lnTo>
                  <a:lnTo>
                    <a:pt x="388" y="146"/>
                  </a:lnTo>
                  <a:lnTo>
                    <a:pt x="385" y="141"/>
                  </a:lnTo>
                  <a:lnTo>
                    <a:pt x="383" y="135"/>
                  </a:lnTo>
                  <a:lnTo>
                    <a:pt x="381" y="127"/>
                  </a:lnTo>
                  <a:lnTo>
                    <a:pt x="380" y="118"/>
                  </a:lnTo>
                  <a:lnTo>
                    <a:pt x="378" y="109"/>
                  </a:lnTo>
                  <a:lnTo>
                    <a:pt x="377" y="99"/>
                  </a:lnTo>
                  <a:lnTo>
                    <a:pt x="376" y="89"/>
                  </a:lnTo>
                  <a:lnTo>
                    <a:pt x="374" y="79"/>
                  </a:lnTo>
                  <a:lnTo>
                    <a:pt x="374" y="69"/>
                  </a:lnTo>
                  <a:lnTo>
                    <a:pt x="373" y="61"/>
                  </a:lnTo>
                  <a:lnTo>
                    <a:pt x="373" y="52"/>
                  </a:lnTo>
                  <a:lnTo>
                    <a:pt x="372" y="46"/>
                  </a:lnTo>
                  <a:lnTo>
                    <a:pt x="372" y="41"/>
                  </a:lnTo>
                  <a:lnTo>
                    <a:pt x="372" y="37"/>
                  </a:lnTo>
                  <a:lnTo>
                    <a:pt x="372" y="36"/>
                  </a:lnTo>
                  <a:lnTo>
                    <a:pt x="308" y="0"/>
                  </a:lnTo>
                  <a:lnTo>
                    <a:pt x="307" y="1"/>
                  </a:lnTo>
                  <a:lnTo>
                    <a:pt x="306" y="2"/>
                  </a:lnTo>
                  <a:lnTo>
                    <a:pt x="305" y="4"/>
                  </a:lnTo>
                  <a:lnTo>
                    <a:pt x="303" y="7"/>
                  </a:lnTo>
                  <a:lnTo>
                    <a:pt x="300" y="11"/>
                  </a:lnTo>
                  <a:lnTo>
                    <a:pt x="296" y="15"/>
                  </a:lnTo>
                  <a:lnTo>
                    <a:pt x="293" y="19"/>
                  </a:lnTo>
                  <a:lnTo>
                    <a:pt x="289" y="23"/>
                  </a:lnTo>
                  <a:lnTo>
                    <a:pt x="284" y="27"/>
                  </a:lnTo>
                  <a:lnTo>
                    <a:pt x="280" y="31"/>
                  </a:lnTo>
                  <a:lnTo>
                    <a:pt x="275" y="33"/>
                  </a:lnTo>
                  <a:lnTo>
                    <a:pt x="269" y="36"/>
                  </a:lnTo>
                  <a:lnTo>
                    <a:pt x="264" y="39"/>
                  </a:lnTo>
                  <a:lnTo>
                    <a:pt x="258" y="40"/>
                  </a:lnTo>
                  <a:lnTo>
                    <a:pt x="252" y="40"/>
                  </a:lnTo>
                  <a:lnTo>
                    <a:pt x="246" y="39"/>
                  </a:lnTo>
                  <a:lnTo>
                    <a:pt x="246" y="39"/>
                  </a:lnTo>
                  <a:lnTo>
                    <a:pt x="244" y="40"/>
                  </a:lnTo>
                  <a:lnTo>
                    <a:pt x="241" y="41"/>
                  </a:lnTo>
                  <a:lnTo>
                    <a:pt x="238" y="43"/>
                  </a:lnTo>
                  <a:lnTo>
                    <a:pt x="233" y="46"/>
                  </a:lnTo>
                  <a:lnTo>
                    <a:pt x="228" y="48"/>
                  </a:lnTo>
                  <a:lnTo>
                    <a:pt x="222" y="51"/>
                  </a:lnTo>
                  <a:lnTo>
                    <a:pt x="216" y="54"/>
                  </a:lnTo>
                  <a:lnTo>
                    <a:pt x="209" y="57"/>
                  </a:lnTo>
                  <a:lnTo>
                    <a:pt x="202" y="61"/>
                  </a:lnTo>
                  <a:lnTo>
                    <a:pt x="195" y="64"/>
                  </a:lnTo>
                  <a:lnTo>
                    <a:pt x="188" y="68"/>
                  </a:lnTo>
                  <a:lnTo>
                    <a:pt x="180" y="70"/>
                  </a:lnTo>
                  <a:lnTo>
                    <a:pt x="173" y="73"/>
                  </a:lnTo>
                  <a:lnTo>
                    <a:pt x="166" y="75"/>
                  </a:lnTo>
                  <a:lnTo>
                    <a:pt x="160" y="77"/>
                  </a:lnTo>
                </a:path>
              </a:pathLst>
            </a:custGeom>
            <a:solidFill>
              <a:srgbClr val="E8E8E8"/>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33" name="Freeform 53">
              <a:extLst>
                <a:ext uri="{FF2B5EF4-FFF2-40B4-BE49-F238E27FC236}">
                  <a16:creationId xmlns:a16="http://schemas.microsoft.com/office/drawing/2014/main" id="{5B67235D-CDFE-1C41-1EDB-8A2B8E4EE72E}"/>
                </a:ext>
              </a:extLst>
            </p:cNvPr>
            <p:cNvSpPr>
              <a:spLocks/>
            </p:cNvSpPr>
            <p:nvPr/>
          </p:nvSpPr>
          <p:spPr bwMode="auto">
            <a:xfrm>
              <a:off x="4082" y="1871"/>
              <a:ext cx="105" cy="84"/>
            </a:xfrm>
            <a:custGeom>
              <a:avLst/>
              <a:gdLst>
                <a:gd name="T0" fmla="*/ 2 w 105"/>
                <a:gd name="T1" fmla="*/ 83 h 84"/>
                <a:gd name="T2" fmla="*/ 2 w 105"/>
                <a:gd name="T3" fmla="*/ 83 h 84"/>
                <a:gd name="T4" fmla="*/ 3 w 105"/>
                <a:gd name="T5" fmla="*/ 72 h 84"/>
                <a:gd name="T6" fmla="*/ 6 w 105"/>
                <a:gd name="T7" fmla="*/ 63 h 84"/>
                <a:gd name="T8" fmla="*/ 11 w 105"/>
                <a:gd name="T9" fmla="*/ 55 h 84"/>
                <a:gd name="T10" fmla="*/ 17 w 105"/>
                <a:gd name="T11" fmla="*/ 46 h 84"/>
                <a:gd name="T12" fmla="*/ 24 w 105"/>
                <a:gd name="T13" fmla="*/ 39 h 84"/>
                <a:gd name="T14" fmla="*/ 33 w 105"/>
                <a:gd name="T15" fmla="*/ 33 h 84"/>
                <a:gd name="T16" fmla="*/ 42 w 105"/>
                <a:gd name="T17" fmla="*/ 27 h 84"/>
                <a:gd name="T18" fmla="*/ 52 w 105"/>
                <a:gd name="T19" fmla="*/ 22 h 84"/>
                <a:gd name="T20" fmla="*/ 62 w 105"/>
                <a:gd name="T21" fmla="*/ 17 h 84"/>
                <a:gd name="T22" fmla="*/ 71 w 105"/>
                <a:gd name="T23" fmla="*/ 13 h 84"/>
                <a:gd name="T24" fmla="*/ 80 w 105"/>
                <a:gd name="T25" fmla="*/ 9 h 84"/>
                <a:gd name="T26" fmla="*/ 87 w 105"/>
                <a:gd name="T27" fmla="*/ 7 h 84"/>
                <a:gd name="T28" fmla="*/ 94 w 105"/>
                <a:gd name="T29" fmla="*/ 4 h 84"/>
                <a:gd name="T30" fmla="*/ 100 w 105"/>
                <a:gd name="T31" fmla="*/ 3 h 84"/>
                <a:gd name="T32" fmla="*/ 102 w 105"/>
                <a:gd name="T33" fmla="*/ 2 h 84"/>
                <a:gd name="T34" fmla="*/ 104 w 105"/>
                <a:gd name="T35" fmla="*/ 2 h 84"/>
                <a:gd name="T36" fmla="*/ 103 w 105"/>
                <a:gd name="T37" fmla="*/ 0 h 84"/>
                <a:gd name="T38" fmla="*/ 102 w 105"/>
                <a:gd name="T39" fmla="*/ 1 h 84"/>
                <a:gd name="T40" fmla="*/ 98 w 105"/>
                <a:gd name="T41" fmla="*/ 1 h 84"/>
                <a:gd name="T42" fmla="*/ 93 w 105"/>
                <a:gd name="T43" fmla="*/ 3 h 84"/>
                <a:gd name="T44" fmla="*/ 87 w 105"/>
                <a:gd name="T45" fmla="*/ 5 h 84"/>
                <a:gd name="T46" fmla="*/ 79 w 105"/>
                <a:gd name="T47" fmla="*/ 7 h 84"/>
                <a:gd name="T48" fmla="*/ 70 w 105"/>
                <a:gd name="T49" fmla="*/ 11 h 84"/>
                <a:gd name="T50" fmla="*/ 61 w 105"/>
                <a:gd name="T51" fmla="*/ 15 h 84"/>
                <a:gd name="T52" fmla="*/ 51 w 105"/>
                <a:gd name="T53" fmla="*/ 19 h 84"/>
                <a:gd name="T54" fmla="*/ 41 w 105"/>
                <a:gd name="T55" fmla="*/ 25 h 84"/>
                <a:gd name="T56" fmla="*/ 32 w 105"/>
                <a:gd name="T57" fmla="*/ 30 h 84"/>
                <a:gd name="T58" fmla="*/ 23 w 105"/>
                <a:gd name="T59" fmla="*/ 38 h 84"/>
                <a:gd name="T60" fmla="*/ 15 w 105"/>
                <a:gd name="T61" fmla="*/ 45 h 84"/>
                <a:gd name="T62" fmla="*/ 9 w 105"/>
                <a:gd name="T63" fmla="*/ 53 h 84"/>
                <a:gd name="T64" fmla="*/ 4 w 105"/>
                <a:gd name="T65" fmla="*/ 63 h 84"/>
                <a:gd name="T66" fmla="*/ 1 w 105"/>
                <a:gd name="T67" fmla="*/ 72 h 84"/>
                <a:gd name="T68" fmla="*/ 0 w 105"/>
                <a:gd name="T69" fmla="*/ 83 h 84"/>
                <a:gd name="T70" fmla="*/ 2 w 105"/>
                <a:gd name="T71" fmla="*/ 83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05" h="84">
                  <a:moveTo>
                    <a:pt x="2" y="83"/>
                  </a:moveTo>
                  <a:lnTo>
                    <a:pt x="2" y="83"/>
                  </a:lnTo>
                  <a:lnTo>
                    <a:pt x="3" y="72"/>
                  </a:lnTo>
                  <a:lnTo>
                    <a:pt x="6" y="63"/>
                  </a:lnTo>
                  <a:lnTo>
                    <a:pt x="11" y="55"/>
                  </a:lnTo>
                  <a:lnTo>
                    <a:pt x="17" y="46"/>
                  </a:lnTo>
                  <a:lnTo>
                    <a:pt x="24" y="39"/>
                  </a:lnTo>
                  <a:lnTo>
                    <a:pt x="33" y="33"/>
                  </a:lnTo>
                  <a:lnTo>
                    <a:pt x="42" y="27"/>
                  </a:lnTo>
                  <a:lnTo>
                    <a:pt x="52" y="22"/>
                  </a:lnTo>
                  <a:lnTo>
                    <a:pt x="62" y="17"/>
                  </a:lnTo>
                  <a:lnTo>
                    <a:pt x="71" y="13"/>
                  </a:lnTo>
                  <a:lnTo>
                    <a:pt x="80" y="9"/>
                  </a:lnTo>
                  <a:lnTo>
                    <a:pt x="87" y="7"/>
                  </a:lnTo>
                  <a:lnTo>
                    <a:pt x="94" y="4"/>
                  </a:lnTo>
                  <a:lnTo>
                    <a:pt x="100" y="3"/>
                  </a:lnTo>
                  <a:lnTo>
                    <a:pt x="102" y="2"/>
                  </a:lnTo>
                  <a:lnTo>
                    <a:pt x="104" y="2"/>
                  </a:lnTo>
                  <a:lnTo>
                    <a:pt x="103" y="0"/>
                  </a:lnTo>
                  <a:lnTo>
                    <a:pt x="102" y="1"/>
                  </a:lnTo>
                  <a:lnTo>
                    <a:pt x="98" y="1"/>
                  </a:lnTo>
                  <a:lnTo>
                    <a:pt x="93" y="3"/>
                  </a:lnTo>
                  <a:lnTo>
                    <a:pt x="87" y="5"/>
                  </a:lnTo>
                  <a:lnTo>
                    <a:pt x="79" y="7"/>
                  </a:lnTo>
                  <a:lnTo>
                    <a:pt x="70" y="11"/>
                  </a:lnTo>
                  <a:lnTo>
                    <a:pt x="61" y="15"/>
                  </a:lnTo>
                  <a:lnTo>
                    <a:pt x="51" y="19"/>
                  </a:lnTo>
                  <a:lnTo>
                    <a:pt x="41" y="25"/>
                  </a:lnTo>
                  <a:lnTo>
                    <a:pt x="32" y="30"/>
                  </a:lnTo>
                  <a:lnTo>
                    <a:pt x="23" y="38"/>
                  </a:lnTo>
                  <a:lnTo>
                    <a:pt x="15" y="45"/>
                  </a:lnTo>
                  <a:lnTo>
                    <a:pt x="9" y="53"/>
                  </a:lnTo>
                  <a:lnTo>
                    <a:pt x="4" y="63"/>
                  </a:lnTo>
                  <a:lnTo>
                    <a:pt x="1" y="72"/>
                  </a:lnTo>
                  <a:lnTo>
                    <a:pt x="0" y="83"/>
                  </a:lnTo>
                  <a:lnTo>
                    <a:pt x="2" y="83"/>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34" name="Freeform 54">
              <a:extLst>
                <a:ext uri="{FF2B5EF4-FFF2-40B4-BE49-F238E27FC236}">
                  <a16:creationId xmlns:a16="http://schemas.microsoft.com/office/drawing/2014/main" id="{A4D24E40-F43E-689B-1D07-DEB3C2A1FD65}"/>
                </a:ext>
              </a:extLst>
            </p:cNvPr>
            <p:cNvSpPr>
              <a:spLocks/>
            </p:cNvSpPr>
            <p:nvPr/>
          </p:nvSpPr>
          <p:spPr bwMode="auto">
            <a:xfrm>
              <a:off x="4082" y="1957"/>
              <a:ext cx="60" cy="36"/>
            </a:xfrm>
            <a:custGeom>
              <a:avLst/>
              <a:gdLst>
                <a:gd name="T0" fmla="*/ 59 w 60"/>
                <a:gd name="T1" fmla="*/ 28 h 36"/>
                <a:gd name="T2" fmla="*/ 59 w 60"/>
                <a:gd name="T3" fmla="*/ 28 h 36"/>
                <a:gd name="T4" fmla="*/ 56 w 60"/>
                <a:gd name="T5" fmla="*/ 28 h 36"/>
                <a:gd name="T6" fmla="*/ 51 w 60"/>
                <a:gd name="T7" fmla="*/ 29 h 36"/>
                <a:gd name="T8" fmla="*/ 47 w 60"/>
                <a:gd name="T9" fmla="*/ 30 h 36"/>
                <a:gd name="T10" fmla="*/ 42 w 60"/>
                <a:gd name="T11" fmla="*/ 31 h 36"/>
                <a:gd name="T12" fmla="*/ 38 w 60"/>
                <a:gd name="T13" fmla="*/ 32 h 36"/>
                <a:gd name="T14" fmla="*/ 33 w 60"/>
                <a:gd name="T15" fmla="*/ 33 h 36"/>
                <a:gd name="T16" fmla="*/ 29 w 60"/>
                <a:gd name="T17" fmla="*/ 33 h 36"/>
                <a:gd name="T18" fmla="*/ 25 w 60"/>
                <a:gd name="T19" fmla="*/ 33 h 36"/>
                <a:gd name="T20" fmla="*/ 20 w 60"/>
                <a:gd name="T21" fmla="*/ 33 h 36"/>
                <a:gd name="T22" fmla="*/ 16 w 60"/>
                <a:gd name="T23" fmla="*/ 32 h 36"/>
                <a:gd name="T24" fmla="*/ 12 w 60"/>
                <a:gd name="T25" fmla="*/ 30 h 36"/>
                <a:gd name="T26" fmla="*/ 9 w 60"/>
                <a:gd name="T27" fmla="*/ 27 h 36"/>
                <a:gd name="T28" fmla="*/ 6 w 60"/>
                <a:gd name="T29" fmla="*/ 22 h 36"/>
                <a:gd name="T30" fmla="*/ 4 w 60"/>
                <a:gd name="T31" fmla="*/ 16 h 36"/>
                <a:gd name="T32" fmla="*/ 3 w 60"/>
                <a:gd name="T33" fmla="*/ 9 h 36"/>
                <a:gd name="T34" fmla="*/ 2 w 60"/>
                <a:gd name="T35" fmla="*/ 0 h 36"/>
                <a:gd name="T36" fmla="*/ 0 w 60"/>
                <a:gd name="T37" fmla="*/ 0 h 36"/>
                <a:gd name="T38" fmla="*/ 1 w 60"/>
                <a:gd name="T39" fmla="*/ 9 h 36"/>
                <a:gd name="T40" fmla="*/ 3 w 60"/>
                <a:gd name="T41" fmla="*/ 17 h 36"/>
                <a:gd name="T42" fmla="*/ 5 w 60"/>
                <a:gd name="T43" fmla="*/ 23 h 36"/>
                <a:gd name="T44" fmla="*/ 8 w 60"/>
                <a:gd name="T45" fmla="*/ 28 h 36"/>
                <a:gd name="T46" fmla="*/ 11 w 60"/>
                <a:gd name="T47" fmla="*/ 31 h 36"/>
                <a:gd name="T48" fmla="*/ 16 w 60"/>
                <a:gd name="T49" fmla="*/ 33 h 36"/>
                <a:gd name="T50" fmla="*/ 19 w 60"/>
                <a:gd name="T51" fmla="*/ 35 h 36"/>
                <a:gd name="T52" fmla="*/ 25 w 60"/>
                <a:gd name="T53" fmla="*/ 35 h 36"/>
                <a:gd name="T54" fmla="*/ 29 w 60"/>
                <a:gd name="T55" fmla="*/ 35 h 36"/>
                <a:gd name="T56" fmla="*/ 34 w 60"/>
                <a:gd name="T57" fmla="*/ 34 h 36"/>
                <a:gd name="T58" fmla="*/ 39 w 60"/>
                <a:gd name="T59" fmla="*/ 34 h 36"/>
                <a:gd name="T60" fmla="*/ 43 w 60"/>
                <a:gd name="T61" fmla="*/ 32 h 36"/>
                <a:gd name="T62" fmla="*/ 48 w 60"/>
                <a:gd name="T63" fmla="*/ 32 h 36"/>
                <a:gd name="T64" fmla="*/ 52 w 60"/>
                <a:gd name="T65" fmla="*/ 30 h 36"/>
                <a:gd name="T66" fmla="*/ 56 w 60"/>
                <a:gd name="T67" fmla="*/ 30 h 36"/>
                <a:gd name="T68" fmla="*/ 59 w 60"/>
                <a:gd name="T69" fmla="*/ 30 h 36"/>
                <a:gd name="T70" fmla="*/ 59 w 60"/>
                <a:gd name="T71" fmla="*/ 28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0" h="36">
                  <a:moveTo>
                    <a:pt x="59" y="28"/>
                  </a:moveTo>
                  <a:lnTo>
                    <a:pt x="59" y="28"/>
                  </a:lnTo>
                  <a:lnTo>
                    <a:pt x="56" y="28"/>
                  </a:lnTo>
                  <a:lnTo>
                    <a:pt x="51" y="29"/>
                  </a:lnTo>
                  <a:lnTo>
                    <a:pt x="47" y="30"/>
                  </a:lnTo>
                  <a:lnTo>
                    <a:pt x="42" y="31"/>
                  </a:lnTo>
                  <a:lnTo>
                    <a:pt x="38" y="32"/>
                  </a:lnTo>
                  <a:lnTo>
                    <a:pt x="33" y="33"/>
                  </a:lnTo>
                  <a:lnTo>
                    <a:pt x="29" y="33"/>
                  </a:lnTo>
                  <a:lnTo>
                    <a:pt x="25" y="33"/>
                  </a:lnTo>
                  <a:lnTo>
                    <a:pt x="20" y="33"/>
                  </a:lnTo>
                  <a:lnTo>
                    <a:pt x="16" y="32"/>
                  </a:lnTo>
                  <a:lnTo>
                    <a:pt x="12" y="30"/>
                  </a:lnTo>
                  <a:lnTo>
                    <a:pt x="9" y="27"/>
                  </a:lnTo>
                  <a:lnTo>
                    <a:pt x="6" y="22"/>
                  </a:lnTo>
                  <a:lnTo>
                    <a:pt x="4" y="16"/>
                  </a:lnTo>
                  <a:lnTo>
                    <a:pt x="3" y="9"/>
                  </a:lnTo>
                  <a:lnTo>
                    <a:pt x="2" y="0"/>
                  </a:lnTo>
                  <a:lnTo>
                    <a:pt x="0" y="0"/>
                  </a:lnTo>
                  <a:lnTo>
                    <a:pt x="1" y="9"/>
                  </a:lnTo>
                  <a:lnTo>
                    <a:pt x="3" y="17"/>
                  </a:lnTo>
                  <a:lnTo>
                    <a:pt x="5" y="23"/>
                  </a:lnTo>
                  <a:lnTo>
                    <a:pt x="8" y="28"/>
                  </a:lnTo>
                  <a:lnTo>
                    <a:pt x="11" y="31"/>
                  </a:lnTo>
                  <a:lnTo>
                    <a:pt x="16" y="33"/>
                  </a:lnTo>
                  <a:lnTo>
                    <a:pt x="19" y="35"/>
                  </a:lnTo>
                  <a:lnTo>
                    <a:pt x="25" y="35"/>
                  </a:lnTo>
                  <a:lnTo>
                    <a:pt x="29" y="35"/>
                  </a:lnTo>
                  <a:lnTo>
                    <a:pt x="34" y="34"/>
                  </a:lnTo>
                  <a:lnTo>
                    <a:pt x="39" y="34"/>
                  </a:lnTo>
                  <a:lnTo>
                    <a:pt x="43" y="32"/>
                  </a:lnTo>
                  <a:lnTo>
                    <a:pt x="48" y="32"/>
                  </a:lnTo>
                  <a:lnTo>
                    <a:pt x="52" y="30"/>
                  </a:lnTo>
                  <a:lnTo>
                    <a:pt x="56" y="30"/>
                  </a:lnTo>
                  <a:lnTo>
                    <a:pt x="59" y="30"/>
                  </a:lnTo>
                  <a:lnTo>
                    <a:pt x="59" y="28"/>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35" name="Freeform 55">
              <a:extLst>
                <a:ext uri="{FF2B5EF4-FFF2-40B4-BE49-F238E27FC236}">
                  <a16:creationId xmlns:a16="http://schemas.microsoft.com/office/drawing/2014/main" id="{D8F3F057-5FDC-EDE1-A134-9C27ADC65557}"/>
                </a:ext>
              </a:extLst>
            </p:cNvPr>
            <p:cNvSpPr>
              <a:spLocks/>
            </p:cNvSpPr>
            <p:nvPr/>
          </p:nvSpPr>
          <p:spPr bwMode="auto">
            <a:xfrm>
              <a:off x="4145" y="1985"/>
              <a:ext cx="35" cy="3"/>
            </a:xfrm>
            <a:custGeom>
              <a:avLst/>
              <a:gdLst>
                <a:gd name="T0" fmla="*/ 32 w 35"/>
                <a:gd name="T1" fmla="*/ 1 h 3"/>
                <a:gd name="T2" fmla="*/ 33 w 35"/>
                <a:gd name="T3" fmla="*/ 0 h 3"/>
                <a:gd name="T4" fmla="*/ 32 w 35"/>
                <a:gd name="T5" fmla="*/ 0 h 3"/>
                <a:gd name="T6" fmla="*/ 30 w 35"/>
                <a:gd name="T7" fmla="*/ 0 h 3"/>
                <a:gd name="T8" fmla="*/ 27 w 35"/>
                <a:gd name="T9" fmla="*/ 0 h 3"/>
                <a:gd name="T10" fmla="*/ 23 w 35"/>
                <a:gd name="T11" fmla="*/ 1 h 3"/>
                <a:gd name="T12" fmla="*/ 18 w 35"/>
                <a:gd name="T13" fmla="*/ 1 h 3"/>
                <a:gd name="T14" fmla="*/ 12 w 35"/>
                <a:gd name="T15" fmla="*/ 1 h 3"/>
                <a:gd name="T16" fmla="*/ 6 w 35"/>
                <a:gd name="T17" fmla="*/ 1 h 3"/>
                <a:gd name="T18" fmla="*/ 0 w 35"/>
                <a:gd name="T19" fmla="*/ 1 h 3"/>
                <a:gd name="T20" fmla="*/ 0 w 35"/>
                <a:gd name="T21" fmla="*/ 2 h 3"/>
                <a:gd name="T22" fmla="*/ 6 w 35"/>
                <a:gd name="T23" fmla="*/ 2 h 3"/>
                <a:gd name="T24" fmla="*/ 12 w 35"/>
                <a:gd name="T25" fmla="*/ 2 h 3"/>
                <a:gd name="T26" fmla="*/ 18 w 35"/>
                <a:gd name="T27" fmla="*/ 2 h 3"/>
                <a:gd name="T28" fmla="*/ 23 w 35"/>
                <a:gd name="T29" fmla="*/ 1 h 3"/>
                <a:gd name="T30" fmla="*/ 27 w 35"/>
                <a:gd name="T31" fmla="*/ 1 h 3"/>
                <a:gd name="T32" fmla="*/ 30 w 35"/>
                <a:gd name="T33" fmla="*/ 1 h 3"/>
                <a:gd name="T34" fmla="*/ 32 w 35"/>
                <a:gd name="T35" fmla="*/ 1 h 3"/>
                <a:gd name="T36" fmla="*/ 33 w 35"/>
                <a:gd name="T37" fmla="*/ 1 h 3"/>
                <a:gd name="T38" fmla="*/ 34 w 35"/>
                <a:gd name="T39" fmla="*/ 1 h 3"/>
                <a:gd name="T40" fmla="*/ 32 w 35"/>
                <a:gd name="T41" fmla="*/ 1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5" h="3">
                  <a:moveTo>
                    <a:pt x="32" y="1"/>
                  </a:moveTo>
                  <a:lnTo>
                    <a:pt x="33" y="0"/>
                  </a:lnTo>
                  <a:lnTo>
                    <a:pt x="32" y="0"/>
                  </a:lnTo>
                  <a:lnTo>
                    <a:pt x="30" y="0"/>
                  </a:lnTo>
                  <a:lnTo>
                    <a:pt x="27" y="0"/>
                  </a:lnTo>
                  <a:lnTo>
                    <a:pt x="23" y="1"/>
                  </a:lnTo>
                  <a:lnTo>
                    <a:pt x="18" y="1"/>
                  </a:lnTo>
                  <a:lnTo>
                    <a:pt x="12" y="1"/>
                  </a:lnTo>
                  <a:lnTo>
                    <a:pt x="6" y="1"/>
                  </a:lnTo>
                  <a:lnTo>
                    <a:pt x="0" y="1"/>
                  </a:lnTo>
                  <a:lnTo>
                    <a:pt x="0" y="2"/>
                  </a:lnTo>
                  <a:lnTo>
                    <a:pt x="6" y="2"/>
                  </a:lnTo>
                  <a:lnTo>
                    <a:pt x="12" y="2"/>
                  </a:lnTo>
                  <a:lnTo>
                    <a:pt x="18" y="2"/>
                  </a:lnTo>
                  <a:lnTo>
                    <a:pt x="23" y="1"/>
                  </a:lnTo>
                  <a:lnTo>
                    <a:pt x="27" y="1"/>
                  </a:lnTo>
                  <a:lnTo>
                    <a:pt x="30" y="1"/>
                  </a:lnTo>
                  <a:lnTo>
                    <a:pt x="32" y="1"/>
                  </a:lnTo>
                  <a:lnTo>
                    <a:pt x="33" y="1"/>
                  </a:lnTo>
                  <a:lnTo>
                    <a:pt x="34" y="1"/>
                  </a:lnTo>
                  <a:lnTo>
                    <a:pt x="32" y="1"/>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36" name="Freeform 56">
              <a:extLst>
                <a:ext uri="{FF2B5EF4-FFF2-40B4-BE49-F238E27FC236}">
                  <a16:creationId xmlns:a16="http://schemas.microsoft.com/office/drawing/2014/main" id="{66BBA834-0445-39B1-3925-D5F9984BBECA}"/>
                </a:ext>
              </a:extLst>
            </p:cNvPr>
            <p:cNvSpPr>
              <a:spLocks/>
            </p:cNvSpPr>
            <p:nvPr/>
          </p:nvSpPr>
          <p:spPr bwMode="auto">
            <a:xfrm>
              <a:off x="4181" y="1936"/>
              <a:ext cx="18" cy="49"/>
            </a:xfrm>
            <a:custGeom>
              <a:avLst/>
              <a:gdLst>
                <a:gd name="T0" fmla="*/ 17 w 18"/>
                <a:gd name="T1" fmla="*/ 1 h 49"/>
                <a:gd name="T2" fmla="*/ 15 w 18"/>
                <a:gd name="T3" fmla="*/ 0 h 49"/>
                <a:gd name="T4" fmla="*/ 11 w 18"/>
                <a:gd name="T5" fmla="*/ 7 h 49"/>
                <a:gd name="T6" fmla="*/ 8 w 18"/>
                <a:gd name="T7" fmla="*/ 15 h 49"/>
                <a:gd name="T8" fmla="*/ 5 w 18"/>
                <a:gd name="T9" fmla="*/ 23 h 49"/>
                <a:gd name="T10" fmla="*/ 3 w 18"/>
                <a:gd name="T11" fmla="*/ 31 h 49"/>
                <a:gd name="T12" fmla="*/ 1 w 18"/>
                <a:gd name="T13" fmla="*/ 37 h 49"/>
                <a:gd name="T14" fmla="*/ 0 w 18"/>
                <a:gd name="T15" fmla="*/ 43 h 49"/>
                <a:gd name="T16" fmla="*/ 0 w 18"/>
                <a:gd name="T17" fmla="*/ 46 h 49"/>
                <a:gd name="T18" fmla="*/ 0 w 18"/>
                <a:gd name="T19" fmla="*/ 48 h 49"/>
                <a:gd name="T20" fmla="*/ 2 w 18"/>
                <a:gd name="T21" fmla="*/ 48 h 49"/>
                <a:gd name="T22" fmla="*/ 2 w 18"/>
                <a:gd name="T23" fmla="*/ 46 h 49"/>
                <a:gd name="T24" fmla="*/ 2 w 18"/>
                <a:gd name="T25" fmla="*/ 43 h 49"/>
                <a:gd name="T26" fmla="*/ 3 w 18"/>
                <a:gd name="T27" fmla="*/ 38 h 49"/>
                <a:gd name="T28" fmla="*/ 4 w 18"/>
                <a:gd name="T29" fmla="*/ 31 h 49"/>
                <a:gd name="T30" fmla="*/ 6 w 18"/>
                <a:gd name="T31" fmla="*/ 23 h 49"/>
                <a:gd name="T32" fmla="*/ 9 w 18"/>
                <a:gd name="T33" fmla="*/ 16 h 49"/>
                <a:gd name="T34" fmla="*/ 13 w 18"/>
                <a:gd name="T35" fmla="*/ 8 h 49"/>
                <a:gd name="T36" fmla="*/ 17 w 18"/>
                <a:gd name="T37" fmla="*/ 1 h 49"/>
                <a:gd name="T38" fmla="*/ 15 w 18"/>
                <a:gd name="T39" fmla="*/ 0 h 49"/>
                <a:gd name="T40" fmla="*/ 17 w 18"/>
                <a:gd name="T41" fmla="*/ 1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8" h="49">
                  <a:moveTo>
                    <a:pt x="17" y="1"/>
                  </a:moveTo>
                  <a:lnTo>
                    <a:pt x="15" y="0"/>
                  </a:lnTo>
                  <a:lnTo>
                    <a:pt x="11" y="7"/>
                  </a:lnTo>
                  <a:lnTo>
                    <a:pt x="8" y="15"/>
                  </a:lnTo>
                  <a:lnTo>
                    <a:pt x="5" y="23"/>
                  </a:lnTo>
                  <a:lnTo>
                    <a:pt x="3" y="31"/>
                  </a:lnTo>
                  <a:lnTo>
                    <a:pt x="1" y="37"/>
                  </a:lnTo>
                  <a:lnTo>
                    <a:pt x="0" y="43"/>
                  </a:lnTo>
                  <a:lnTo>
                    <a:pt x="0" y="46"/>
                  </a:lnTo>
                  <a:lnTo>
                    <a:pt x="0" y="48"/>
                  </a:lnTo>
                  <a:lnTo>
                    <a:pt x="2" y="48"/>
                  </a:lnTo>
                  <a:lnTo>
                    <a:pt x="2" y="46"/>
                  </a:lnTo>
                  <a:lnTo>
                    <a:pt x="2" y="43"/>
                  </a:lnTo>
                  <a:lnTo>
                    <a:pt x="3" y="38"/>
                  </a:lnTo>
                  <a:lnTo>
                    <a:pt x="4" y="31"/>
                  </a:lnTo>
                  <a:lnTo>
                    <a:pt x="6" y="23"/>
                  </a:lnTo>
                  <a:lnTo>
                    <a:pt x="9" y="16"/>
                  </a:lnTo>
                  <a:lnTo>
                    <a:pt x="13" y="8"/>
                  </a:lnTo>
                  <a:lnTo>
                    <a:pt x="17" y="1"/>
                  </a:lnTo>
                  <a:lnTo>
                    <a:pt x="15" y="0"/>
                  </a:lnTo>
                  <a:lnTo>
                    <a:pt x="17" y="1"/>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37" name="Freeform 57">
              <a:extLst>
                <a:ext uri="{FF2B5EF4-FFF2-40B4-BE49-F238E27FC236}">
                  <a16:creationId xmlns:a16="http://schemas.microsoft.com/office/drawing/2014/main" id="{003B19DB-C44B-DE01-5008-B18846A9754F}"/>
                </a:ext>
              </a:extLst>
            </p:cNvPr>
            <p:cNvSpPr>
              <a:spLocks/>
            </p:cNvSpPr>
            <p:nvPr/>
          </p:nvSpPr>
          <p:spPr bwMode="auto">
            <a:xfrm>
              <a:off x="4181" y="1936"/>
              <a:ext cx="18" cy="49"/>
            </a:xfrm>
            <a:custGeom>
              <a:avLst/>
              <a:gdLst>
                <a:gd name="T0" fmla="*/ 2 w 18"/>
                <a:gd name="T1" fmla="*/ 48 h 49"/>
                <a:gd name="T2" fmla="*/ 2 w 18"/>
                <a:gd name="T3" fmla="*/ 48 h 49"/>
                <a:gd name="T4" fmla="*/ 3 w 18"/>
                <a:gd name="T5" fmla="*/ 38 h 49"/>
                <a:gd name="T6" fmla="*/ 6 w 18"/>
                <a:gd name="T7" fmla="*/ 29 h 49"/>
                <a:gd name="T8" fmla="*/ 8 w 18"/>
                <a:gd name="T9" fmla="*/ 21 h 49"/>
                <a:gd name="T10" fmla="*/ 11 w 18"/>
                <a:gd name="T11" fmla="*/ 14 h 49"/>
                <a:gd name="T12" fmla="*/ 13 w 18"/>
                <a:gd name="T13" fmla="*/ 9 h 49"/>
                <a:gd name="T14" fmla="*/ 15 w 18"/>
                <a:gd name="T15" fmla="*/ 5 h 49"/>
                <a:gd name="T16" fmla="*/ 17 w 18"/>
                <a:gd name="T17" fmla="*/ 2 h 49"/>
                <a:gd name="T18" fmla="*/ 17 w 18"/>
                <a:gd name="T19" fmla="*/ 1 h 49"/>
                <a:gd name="T20" fmla="*/ 15 w 18"/>
                <a:gd name="T21" fmla="*/ 0 h 49"/>
                <a:gd name="T22" fmla="*/ 15 w 18"/>
                <a:gd name="T23" fmla="*/ 1 h 49"/>
                <a:gd name="T24" fmla="*/ 13 w 18"/>
                <a:gd name="T25" fmla="*/ 3 h 49"/>
                <a:gd name="T26" fmla="*/ 11 w 18"/>
                <a:gd name="T27" fmla="*/ 8 h 49"/>
                <a:gd name="T28" fmla="*/ 9 w 18"/>
                <a:gd name="T29" fmla="*/ 13 h 49"/>
                <a:gd name="T30" fmla="*/ 7 w 18"/>
                <a:gd name="T31" fmla="*/ 20 h 49"/>
                <a:gd name="T32" fmla="*/ 4 w 18"/>
                <a:gd name="T33" fmla="*/ 28 h 49"/>
                <a:gd name="T34" fmla="*/ 2 w 18"/>
                <a:gd name="T35" fmla="*/ 38 h 49"/>
                <a:gd name="T36" fmla="*/ 0 w 18"/>
                <a:gd name="T37" fmla="*/ 47 h 49"/>
                <a:gd name="T38" fmla="*/ 2 w 18"/>
                <a:gd name="T39" fmla="*/ 48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 h="49">
                  <a:moveTo>
                    <a:pt x="2" y="48"/>
                  </a:moveTo>
                  <a:lnTo>
                    <a:pt x="2" y="48"/>
                  </a:lnTo>
                  <a:lnTo>
                    <a:pt x="3" y="38"/>
                  </a:lnTo>
                  <a:lnTo>
                    <a:pt x="6" y="29"/>
                  </a:lnTo>
                  <a:lnTo>
                    <a:pt x="8" y="21"/>
                  </a:lnTo>
                  <a:lnTo>
                    <a:pt x="11" y="14"/>
                  </a:lnTo>
                  <a:lnTo>
                    <a:pt x="13" y="9"/>
                  </a:lnTo>
                  <a:lnTo>
                    <a:pt x="15" y="5"/>
                  </a:lnTo>
                  <a:lnTo>
                    <a:pt x="17" y="2"/>
                  </a:lnTo>
                  <a:lnTo>
                    <a:pt x="17" y="1"/>
                  </a:lnTo>
                  <a:lnTo>
                    <a:pt x="15" y="0"/>
                  </a:lnTo>
                  <a:lnTo>
                    <a:pt x="15" y="1"/>
                  </a:lnTo>
                  <a:lnTo>
                    <a:pt x="13" y="3"/>
                  </a:lnTo>
                  <a:lnTo>
                    <a:pt x="11" y="8"/>
                  </a:lnTo>
                  <a:lnTo>
                    <a:pt x="9" y="13"/>
                  </a:lnTo>
                  <a:lnTo>
                    <a:pt x="7" y="20"/>
                  </a:lnTo>
                  <a:lnTo>
                    <a:pt x="4" y="28"/>
                  </a:lnTo>
                  <a:lnTo>
                    <a:pt x="2" y="38"/>
                  </a:lnTo>
                  <a:lnTo>
                    <a:pt x="0" y="47"/>
                  </a:lnTo>
                  <a:lnTo>
                    <a:pt x="2" y="48"/>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38" name="Freeform 58">
              <a:extLst>
                <a:ext uri="{FF2B5EF4-FFF2-40B4-BE49-F238E27FC236}">
                  <a16:creationId xmlns:a16="http://schemas.microsoft.com/office/drawing/2014/main" id="{A4DFF6F6-9206-704F-592C-BC0940190454}"/>
                </a:ext>
              </a:extLst>
            </p:cNvPr>
            <p:cNvSpPr>
              <a:spLocks/>
            </p:cNvSpPr>
            <p:nvPr/>
          </p:nvSpPr>
          <p:spPr bwMode="auto">
            <a:xfrm>
              <a:off x="4174" y="1986"/>
              <a:ext cx="20" cy="117"/>
            </a:xfrm>
            <a:custGeom>
              <a:avLst/>
              <a:gdLst>
                <a:gd name="T0" fmla="*/ 19 w 20"/>
                <a:gd name="T1" fmla="*/ 115 h 117"/>
                <a:gd name="T2" fmla="*/ 19 w 20"/>
                <a:gd name="T3" fmla="*/ 115 h 117"/>
                <a:gd name="T4" fmla="*/ 14 w 20"/>
                <a:gd name="T5" fmla="*/ 108 h 117"/>
                <a:gd name="T6" fmla="*/ 10 w 20"/>
                <a:gd name="T7" fmla="*/ 101 h 117"/>
                <a:gd name="T8" fmla="*/ 8 w 20"/>
                <a:gd name="T9" fmla="*/ 94 h 117"/>
                <a:gd name="T10" fmla="*/ 5 w 20"/>
                <a:gd name="T11" fmla="*/ 87 h 117"/>
                <a:gd name="T12" fmla="*/ 4 w 20"/>
                <a:gd name="T13" fmla="*/ 80 h 117"/>
                <a:gd name="T14" fmla="*/ 2 w 20"/>
                <a:gd name="T15" fmla="*/ 72 h 117"/>
                <a:gd name="T16" fmla="*/ 2 w 20"/>
                <a:gd name="T17" fmla="*/ 64 h 117"/>
                <a:gd name="T18" fmla="*/ 2 w 20"/>
                <a:gd name="T19" fmla="*/ 56 h 117"/>
                <a:gd name="T20" fmla="*/ 2 w 20"/>
                <a:gd name="T21" fmla="*/ 49 h 117"/>
                <a:gd name="T22" fmla="*/ 2 w 20"/>
                <a:gd name="T23" fmla="*/ 41 h 117"/>
                <a:gd name="T24" fmla="*/ 3 w 20"/>
                <a:gd name="T25" fmla="*/ 33 h 117"/>
                <a:gd name="T26" fmla="*/ 4 w 20"/>
                <a:gd name="T27" fmla="*/ 26 h 117"/>
                <a:gd name="T28" fmla="*/ 5 w 20"/>
                <a:gd name="T29" fmla="*/ 19 h 117"/>
                <a:gd name="T30" fmla="*/ 6 w 20"/>
                <a:gd name="T31" fmla="*/ 13 h 117"/>
                <a:gd name="T32" fmla="*/ 7 w 20"/>
                <a:gd name="T33" fmla="*/ 7 h 117"/>
                <a:gd name="T34" fmla="*/ 8 w 20"/>
                <a:gd name="T35" fmla="*/ 1 h 117"/>
                <a:gd name="T36" fmla="*/ 6 w 20"/>
                <a:gd name="T37" fmla="*/ 0 h 117"/>
                <a:gd name="T38" fmla="*/ 5 w 20"/>
                <a:gd name="T39" fmla="*/ 6 h 117"/>
                <a:gd name="T40" fmla="*/ 4 w 20"/>
                <a:gd name="T41" fmla="*/ 12 h 117"/>
                <a:gd name="T42" fmla="*/ 3 w 20"/>
                <a:gd name="T43" fmla="*/ 19 h 117"/>
                <a:gd name="T44" fmla="*/ 2 w 20"/>
                <a:gd name="T45" fmla="*/ 26 h 117"/>
                <a:gd name="T46" fmla="*/ 1 w 20"/>
                <a:gd name="T47" fmla="*/ 33 h 117"/>
                <a:gd name="T48" fmla="*/ 0 w 20"/>
                <a:gd name="T49" fmla="*/ 41 h 117"/>
                <a:gd name="T50" fmla="*/ 0 w 20"/>
                <a:gd name="T51" fmla="*/ 49 h 117"/>
                <a:gd name="T52" fmla="*/ 0 w 20"/>
                <a:gd name="T53" fmla="*/ 56 h 117"/>
                <a:gd name="T54" fmla="*/ 0 w 20"/>
                <a:gd name="T55" fmla="*/ 64 h 117"/>
                <a:gd name="T56" fmla="*/ 1 w 20"/>
                <a:gd name="T57" fmla="*/ 72 h 117"/>
                <a:gd name="T58" fmla="*/ 2 w 20"/>
                <a:gd name="T59" fmla="*/ 80 h 117"/>
                <a:gd name="T60" fmla="*/ 4 w 20"/>
                <a:gd name="T61" fmla="*/ 88 h 117"/>
                <a:gd name="T62" fmla="*/ 6 w 20"/>
                <a:gd name="T63" fmla="*/ 95 h 117"/>
                <a:gd name="T64" fmla="*/ 9 w 20"/>
                <a:gd name="T65" fmla="*/ 103 h 117"/>
                <a:gd name="T66" fmla="*/ 13 w 20"/>
                <a:gd name="T67" fmla="*/ 109 h 117"/>
                <a:gd name="T68" fmla="*/ 17 w 20"/>
                <a:gd name="T69" fmla="*/ 116 h 117"/>
                <a:gd name="T70" fmla="*/ 19 w 20"/>
                <a:gd name="T71" fmla="*/ 115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0" h="117">
                  <a:moveTo>
                    <a:pt x="19" y="115"/>
                  </a:moveTo>
                  <a:lnTo>
                    <a:pt x="19" y="115"/>
                  </a:lnTo>
                  <a:lnTo>
                    <a:pt x="14" y="108"/>
                  </a:lnTo>
                  <a:lnTo>
                    <a:pt x="10" y="101"/>
                  </a:lnTo>
                  <a:lnTo>
                    <a:pt x="8" y="94"/>
                  </a:lnTo>
                  <a:lnTo>
                    <a:pt x="5" y="87"/>
                  </a:lnTo>
                  <a:lnTo>
                    <a:pt x="4" y="80"/>
                  </a:lnTo>
                  <a:lnTo>
                    <a:pt x="2" y="72"/>
                  </a:lnTo>
                  <a:lnTo>
                    <a:pt x="2" y="64"/>
                  </a:lnTo>
                  <a:lnTo>
                    <a:pt x="2" y="56"/>
                  </a:lnTo>
                  <a:lnTo>
                    <a:pt x="2" y="49"/>
                  </a:lnTo>
                  <a:lnTo>
                    <a:pt x="2" y="41"/>
                  </a:lnTo>
                  <a:lnTo>
                    <a:pt x="3" y="33"/>
                  </a:lnTo>
                  <a:lnTo>
                    <a:pt x="4" y="26"/>
                  </a:lnTo>
                  <a:lnTo>
                    <a:pt x="5" y="19"/>
                  </a:lnTo>
                  <a:lnTo>
                    <a:pt x="6" y="13"/>
                  </a:lnTo>
                  <a:lnTo>
                    <a:pt x="7" y="7"/>
                  </a:lnTo>
                  <a:lnTo>
                    <a:pt x="8" y="1"/>
                  </a:lnTo>
                  <a:lnTo>
                    <a:pt x="6" y="0"/>
                  </a:lnTo>
                  <a:lnTo>
                    <a:pt x="5" y="6"/>
                  </a:lnTo>
                  <a:lnTo>
                    <a:pt x="4" y="12"/>
                  </a:lnTo>
                  <a:lnTo>
                    <a:pt x="3" y="19"/>
                  </a:lnTo>
                  <a:lnTo>
                    <a:pt x="2" y="26"/>
                  </a:lnTo>
                  <a:lnTo>
                    <a:pt x="1" y="33"/>
                  </a:lnTo>
                  <a:lnTo>
                    <a:pt x="0" y="41"/>
                  </a:lnTo>
                  <a:lnTo>
                    <a:pt x="0" y="49"/>
                  </a:lnTo>
                  <a:lnTo>
                    <a:pt x="0" y="56"/>
                  </a:lnTo>
                  <a:lnTo>
                    <a:pt x="0" y="64"/>
                  </a:lnTo>
                  <a:lnTo>
                    <a:pt x="1" y="72"/>
                  </a:lnTo>
                  <a:lnTo>
                    <a:pt x="2" y="80"/>
                  </a:lnTo>
                  <a:lnTo>
                    <a:pt x="4" y="88"/>
                  </a:lnTo>
                  <a:lnTo>
                    <a:pt x="6" y="95"/>
                  </a:lnTo>
                  <a:lnTo>
                    <a:pt x="9" y="103"/>
                  </a:lnTo>
                  <a:lnTo>
                    <a:pt x="13" y="109"/>
                  </a:lnTo>
                  <a:lnTo>
                    <a:pt x="17" y="116"/>
                  </a:lnTo>
                  <a:lnTo>
                    <a:pt x="19" y="115"/>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39" name="Freeform 59">
              <a:extLst>
                <a:ext uri="{FF2B5EF4-FFF2-40B4-BE49-F238E27FC236}">
                  <a16:creationId xmlns:a16="http://schemas.microsoft.com/office/drawing/2014/main" id="{A98E96D9-07C1-A972-8227-E3375111B19B}"/>
                </a:ext>
              </a:extLst>
            </p:cNvPr>
            <p:cNvSpPr>
              <a:spLocks/>
            </p:cNvSpPr>
            <p:nvPr/>
          </p:nvSpPr>
          <p:spPr bwMode="auto">
            <a:xfrm>
              <a:off x="4194" y="2105"/>
              <a:ext cx="64" cy="78"/>
            </a:xfrm>
            <a:custGeom>
              <a:avLst/>
              <a:gdLst>
                <a:gd name="T0" fmla="*/ 63 w 64"/>
                <a:gd name="T1" fmla="*/ 75 h 78"/>
                <a:gd name="T2" fmla="*/ 63 w 64"/>
                <a:gd name="T3" fmla="*/ 75 h 78"/>
                <a:gd name="T4" fmla="*/ 61 w 64"/>
                <a:gd name="T5" fmla="*/ 73 h 78"/>
                <a:gd name="T6" fmla="*/ 60 w 64"/>
                <a:gd name="T7" fmla="*/ 70 h 78"/>
                <a:gd name="T8" fmla="*/ 58 w 64"/>
                <a:gd name="T9" fmla="*/ 67 h 78"/>
                <a:gd name="T10" fmla="*/ 55 w 64"/>
                <a:gd name="T11" fmla="*/ 63 h 78"/>
                <a:gd name="T12" fmla="*/ 52 w 64"/>
                <a:gd name="T13" fmla="*/ 59 h 78"/>
                <a:gd name="T14" fmla="*/ 49 w 64"/>
                <a:gd name="T15" fmla="*/ 55 h 78"/>
                <a:gd name="T16" fmla="*/ 45 w 64"/>
                <a:gd name="T17" fmla="*/ 50 h 78"/>
                <a:gd name="T18" fmla="*/ 41 w 64"/>
                <a:gd name="T19" fmla="*/ 45 h 78"/>
                <a:gd name="T20" fmla="*/ 37 w 64"/>
                <a:gd name="T21" fmla="*/ 40 h 78"/>
                <a:gd name="T22" fmla="*/ 33 w 64"/>
                <a:gd name="T23" fmla="*/ 35 h 78"/>
                <a:gd name="T24" fmla="*/ 28 w 64"/>
                <a:gd name="T25" fmla="*/ 29 h 78"/>
                <a:gd name="T26" fmla="*/ 23 w 64"/>
                <a:gd name="T27" fmla="*/ 23 h 78"/>
                <a:gd name="T28" fmla="*/ 18 w 64"/>
                <a:gd name="T29" fmla="*/ 18 h 78"/>
                <a:gd name="T30" fmla="*/ 13 w 64"/>
                <a:gd name="T31" fmla="*/ 12 h 78"/>
                <a:gd name="T32" fmla="*/ 8 w 64"/>
                <a:gd name="T33" fmla="*/ 6 h 78"/>
                <a:gd name="T34" fmla="*/ 2 w 64"/>
                <a:gd name="T35" fmla="*/ 0 h 78"/>
                <a:gd name="T36" fmla="*/ 0 w 64"/>
                <a:gd name="T37" fmla="*/ 1 h 78"/>
                <a:gd name="T38" fmla="*/ 6 w 64"/>
                <a:gd name="T39" fmla="*/ 7 h 78"/>
                <a:gd name="T40" fmla="*/ 11 w 64"/>
                <a:gd name="T41" fmla="*/ 13 h 78"/>
                <a:gd name="T42" fmla="*/ 16 w 64"/>
                <a:gd name="T43" fmla="*/ 19 h 78"/>
                <a:gd name="T44" fmla="*/ 22 w 64"/>
                <a:gd name="T45" fmla="*/ 25 h 78"/>
                <a:gd name="T46" fmla="*/ 27 w 64"/>
                <a:gd name="T47" fmla="*/ 31 h 78"/>
                <a:gd name="T48" fmla="*/ 31 w 64"/>
                <a:gd name="T49" fmla="*/ 36 h 78"/>
                <a:gd name="T50" fmla="*/ 35 w 64"/>
                <a:gd name="T51" fmla="*/ 41 h 78"/>
                <a:gd name="T52" fmla="*/ 40 w 64"/>
                <a:gd name="T53" fmla="*/ 46 h 78"/>
                <a:gd name="T54" fmla="*/ 43 w 64"/>
                <a:gd name="T55" fmla="*/ 52 h 78"/>
                <a:gd name="T56" fmla="*/ 47 w 64"/>
                <a:gd name="T57" fmla="*/ 56 h 78"/>
                <a:gd name="T58" fmla="*/ 50 w 64"/>
                <a:gd name="T59" fmla="*/ 60 h 78"/>
                <a:gd name="T60" fmla="*/ 53 w 64"/>
                <a:gd name="T61" fmla="*/ 64 h 78"/>
                <a:gd name="T62" fmla="*/ 55 w 64"/>
                <a:gd name="T63" fmla="*/ 68 h 78"/>
                <a:gd name="T64" fmla="*/ 58 w 64"/>
                <a:gd name="T65" fmla="*/ 71 h 78"/>
                <a:gd name="T66" fmla="*/ 59 w 64"/>
                <a:gd name="T67" fmla="*/ 74 h 78"/>
                <a:gd name="T68" fmla="*/ 61 w 64"/>
                <a:gd name="T69" fmla="*/ 77 h 78"/>
                <a:gd name="T70" fmla="*/ 63 w 64"/>
                <a:gd name="T71" fmla="*/ 75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4" h="78">
                  <a:moveTo>
                    <a:pt x="63" y="75"/>
                  </a:moveTo>
                  <a:lnTo>
                    <a:pt x="63" y="75"/>
                  </a:lnTo>
                  <a:lnTo>
                    <a:pt x="61" y="73"/>
                  </a:lnTo>
                  <a:lnTo>
                    <a:pt x="60" y="70"/>
                  </a:lnTo>
                  <a:lnTo>
                    <a:pt x="58" y="67"/>
                  </a:lnTo>
                  <a:lnTo>
                    <a:pt x="55" y="63"/>
                  </a:lnTo>
                  <a:lnTo>
                    <a:pt x="52" y="59"/>
                  </a:lnTo>
                  <a:lnTo>
                    <a:pt x="49" y="55"/>
                  </a:lnTo>
                  <a:lnTo>
                    <a:pt x="45" y="50"/>
                  </a:lnTo>
                  <a:lnTo>
                    <a:pt x="41" y="45"/>
                  </a:lnTo>
                  <a:lnTo>
                    <a:pt x="37" y="40"/>
                  </a:lnTo>
                  <a:lnTo>
                    <a:pt x="33" y="35"/>
                  </a:lnTo>
                  <a:lnTo>
                    <a:pt x="28" y="29"/>
                  </a:lnTo>
                  <a:lnTo>
                    <a:pt x="23" y="23"/>
                  </a:lnTo>
                  <a:lnTo>
                    <a:pt x="18" y="18"/>
                  </a:lnTo>
                  <a:lnTo>
                    <a:pt x="13" y="12"/>
                  </a:lnTo>
                  <a:lnTo>
                    <a:pt x="8" y="6"/>
                  </a:lnTo>
                  <a:lnTo>
                    <a:pt x="2" y="0"/>
                  </a:lnTo>
                  <a:lnTo>
                    <a:pt x="0" y="1"/>
                  </a:lnTo>
                  <a:lnTo>
                    <a:pt x="6" y="7"/>
                  </a:lnTo>
                  <a:lnTo>
                    <a:pt x="11" y="13"/>
                  </a:lnTo>
                  <a:lnTo>
                    <a:pt x="16" y="19"/>
                  </a:lnTo>
                  <a:lnTo>
                    <a:pt x="22" y="25"/>
                  </a:lnTo>
                  <a:lnTo>
                    <a:pt x="27" y="31"/>
                  </a:lnTo>
                  <a:lnTo>
                    <a:pt x="31" y="36"/>
                  </a:lnTo>
                  <a:lnTo>
                    <a:pt x="35" y="41"/>
                  </a:lnTo>
                  <a:lnTo>
                    <a:pt x="40" y="46"/>
                  </a:lnTo>
                  <a:lnTo>
                    <a:pt x="43" y="52"/>
                  </a:lnTo>
                  <a:lnTo>
                    <a:pt x="47" y="56"/>
                  </a:lnTo>
                  <a:lnTo>
                    <a:pt x="50" y="60"/>
                  </a:lnTo>
                  <a:lnTo>
                    <a:pt x="53" y="64"/>
                  </a:lnTo>
                  <a:lnTo>
                    <a:pt x="55" y="68"/>
                  </a:lnTo>
                  <a:lnTo>
                    <a:pt x="58" y="71"/>
                  </a:lnTo>
                  <a:lnTo>
                    <a:pt x="59" y="74"/>
                  </a:lnTo>
                  <a:lnTo>
                    <a:pt x="61" y="77"/>
                  </a:lnTo>
                  <a:lnTo>
                    <a:pt x="63" y="75"/>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40" name="Freeform 60">
              <a:extLst>
                <a:ext uri="{FF2B5EF4-FFF2-40B4-BE49-F238E27FC236}">
                  <a16:creationId xmlns:a16="http://schemas.microsoft.com/office/drawing/2014/main" id="{7AA90C6A-D612-F93E-1C66-4099FD055C9A}"/>
                </a:ext>
              </a:extLst>
            </p:cNvPr>
            <p:cNvSpPr>
              <a:spLocks/>
            </p:cNvSpPr>
            <p:nvPr/>
          </p:nvSpPr>
          <p:spPr bwMode="auto">
            <a:xfrm>
              <a:off x="4258" y="2184"/>
              <a:ext cx="27" cy="38"/>
            </a:xfrm>
            <a:custGeom>
              <a:avLst/>
              <a:gdLst>
                <a:gd name="T0" fmla="*/ 26 w 27"/>
                <a:gd name="T1" fmla="*/ 35 h 38"/>
                <a:gd name="T2" fmla="*/ 26 w 27"/>
                <a:gd name="T3" fmla="*/ 35 h 38"/>
                <a:gd name="T4" fmla="*/ 22 w 27"/>
                <a:gd name="T5" fmla="*/ 34 h 38"/>
                <a:gd name="T6" fmla="*/ 18 w 27"/>
                <a:gd name="T7" fmla="*/ 30 h 38"/>
                <a:gd name="T8" fmla="*/ 14 w 27"/>
                <a:gd name="T9" fmla="*/ 27 h 38"/>
                <a:gd name="T10" fmla="*/ 11 w 27"/>
                <a:gd name="T11" fmla="*/ 22 h 38"/>
                <a:gd name="T12" fmla="*/ 9 w 27"/>
                <a:gd name="T13" fmla="*/ 16 h 38"/>
                <a:gd name="T14" fmla="*/ 6 w 27"/>
                <a:gd name="T15" fmla="*/ 11 h 38"/>
                <a:gd name="T16" fmla="*/ 4 w 27"/>
                <a:gd name="T17" fmla="*/ 6 h 38"/>
                <a:gd name="T18" fmla="*/ 2 w 27"/>
                <a:gd name="T19" fmla="*/ 0 h 38"/>
                <a:gd name="T20" fmla="*/ 0 w 27"/>
                <a:gd name="T21" fmla="*/ 2 h 38"/>
                <a:gd name="T22" fmla="*/ 3 w 27"/>
                <a:gd name="T23" fmla="*/ 6 h 38"/>
                <a:gd name="T24" fmla="*/ 5 w 27"/>
                <a:gd name="T25" fmla="*/ 11 h 38"/>
                <a:gd name="T26" fmla="*/ 7 w 27"/>
                <a:gd name="T27" fmla="*/ 17 h 38"/>
                <a:gd name="T28" fmla="*/ 9 w 27"/>
                <a:gd name="T29" fmla="*/ 23 h 38"/>
                <a:gd name="T30" fmla="*/ 12 w 27"/>
                <a:gd name="T31" fmla="*/ 28 h 38"/>
                <a:gd name="T32" fmla="*/ 16 w 27"/>
                <a:gd name="T33" fmla="*/ 32 h 38"/>
                <a:gd name="T34" fmla="*/ 20 w 27"/>
                <a:gd name="T35" fmla="*/ 35 h 38"/>
                <a:gd name="T36" fmla="*/ 26 w 27"/>
                <a:gd name="T37" fmla="*/ 37 h 38"/>
                <a:gd name="T38" fmla="*/ 26 w 27"/>
                <a:gd name="T39" fmla="*/ 35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7" h="38">
                  <a:moveTo>
                    <a:pt x="26" y="35"/>
                  </a:moveTo>
                  <a:lnTo>
                    <a:pt x="26" y="35"/>
                  </a:lnTo>
                  <a:lnTo>
                    <a:pt x="22" y="34"/>
                  </a:lnTo>
                  <a:lnTo>
                    <a:pt x="18" y="30"/>
                  </a:lnTo>
                  <a:lnTo>
                    <a:pt x="14" y="27"/>
                  </a:lnTo>
                  <a:lnTo>
                    <a:pt x="11" y="22"/>
                  </a:lnTo>
                  <a:lnTo>
                    <a:pt x="9" y="16"/>
                  </a:lnTo>
                  <a:lnTo>
                    <a:pt x="6" y="11"/>
                  </a:lnTo>
                  <a:lnTo>
                    <a:pt x="4" y="6"/>
                  </a:lnTo>
                  <a:lnTo>
                    <a:pt x="2" y="0"/>
                  </a:lnTo>
                  <a:lnTo>
                    <a:pt x="0" y="2"/>
                  </a:lnTo>
                  <a:lnTo>
                    <a:pt x="3" y="6"/>
                  </a:lnTo>
                  <a:lnTo>
                    <a:pt x="5" y="11"/>
                  </a:lnTo>
                  <a:lnTo>
                    <a:pt x="7" y="17"/>
                  </a:lnTo>
                  <a:lnTo>
                    <a:pt x="9" y="23"/>
                  </a:lnTo>
                  <a:lnTo>
                    <a:pt x="12" y="28"/>
                  </a:lnTo>
                  <a:lnTo>
                    <a:pt x="16" y="32"/>
                  </a:lnTo>
                  <a:lnTo>
                    <a:pt x="20" y="35"/>
                  </a:lnTo>
                  <a:lnTo>
                    <a:pt x="26" y="37"/>
                  </a:lnTo>
                  <a:lnTo>
                    <a:pt x="26" y="35"/>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41" name="Freeform 61">
              <a:extLst>
                <a:ext uri="{FF2B5EF4-FFF2-40B4-BE49-F238E27FC236}">
                  <a16:creationId xmlns:a16="http://schemas.microsoft.com/office/drawing/2014/main" id="{83182353-7D0F-715C-F4F2-9D6566A09FD5}"/>
                </a:ext>
              </a:extLst>
            </p:cNvPr>
            <p:cNvSpPr>
              <a:spLocks/>
            </p:cNvSpPr>
            <p:nvPr/>
          </p:nvSpPr>
          <p:spPr bwMode="auto">
            <a:xfrm>
              <a:off x="4287" y="2205"/>
              <a:ext cx="26" cy="17"/>
            </a:xfrm>
            <a:custGeom>
              <a:avLst/>
              <a:gdLst>
                <a:gd name="T0" fmla="*/ 23 w 26"/>
                <a:gd name="T1" fmla="*/ 0 h 17"/>
                <a:gd name="T2" fmla="*/ 23 w 26"/>
                <a:gd name="T3" fmla="*/ 0 h 17"/>
                <a:gd name="T4" fmla="*/ 21 w 26"/>
                <a:gd name="T5" fmla="*/ 3 h 17"/>
                <a:gd name="T6" fmla="*/ 19 w 26"/>
                <a:gd name="T7" fmla="*/ 5 h 17"/>
                <a:gd name="T8" fmla="*/ 17 w 26"/>
                <a:gd name="T9" fmla="*/ 8 h 17"/>
                <a:gd name="T10" fmla="*/ 15 w 26"/>
                <a:gd name="T11" fmla="*/ 10 h 17"/>
                <a:gd name="T12" fmla="*/ 12 w 26"/>
                <a:gd name="T13" fmla="*/ 12 h 17"/>
                <a:gd name="T14" fmla="*/ 9 w 26"/>
                <a:gd name="T15" fmla="*/ 14 h 17"/>
                <a:gd name="T16" fmla="*/ 5 w 26"/>
                <a:gd name="T17" fmla="*/ 14 h 17"/>
                <a:gd name="T18" fmla="*/ 0 w 26"/>
                <a:gd name="T19" fmla="*/ 14 h 17"/>
                <a:gd name="T20" fmla="*/ 0 w 26"/>
                <a:gd name="T21" fmla="*/ 16 h 17"/>
                <a:gd name="T22" fmla="*/ 5 w 26"/>
                <a:gd name="T23" fmla="*/ 16 h 17"/>
                <a:gd name="T24" fmla="*/ 9 w 26"/>
                <a:gd name="T25" fmla="*/ 15 h 17"/>
                <a:gd name="T26" fmla="*/ 13 w 26"/>
                <a:gd name="T27" fmla="*/ 14 h 17"/>
                <a:gd name="T28" fmla="*/ 16 w 26"/>
                <a:gd name="T29" fmla="*/ 12 h 17"/>
                <a:gd name="T30" fmla="*/ 19 w 26"/>
                <a:gd name="T31" fmla="*/ 9 h 17"/>
                <a:gd name="T32" fmla="*/ 21 w 26"/>
                <a:gd name="T33" fmla="*/ 6 h 17"/>
                <a:gd name="T34" fmla="*/ 23 w 26"/>
                <a:gd name="T35" fmla="*/ 4 h 17"/>
                <a:gd name="T36" fmla="*/ 25 w 26"/>
                <a:gd name="T37" fmla="*/ 1 h 17"/>
                <a:gd name="T38" fmla="*/ 23 w 26"/>
                <a:gd name="T39"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6" h="17">
                  <a:moveTo>
                    <a:pt x="23" y="0"/>
                  </a:moveTo>
                  <a:lnTo>
                    <a:pt x="23" y="0"/>
                  </a:lnTo>
                  <a:lnTo>
                    <a:pt x="21" y="3"/>
                  </a:lnTo>
                  <a:lnTo>
                    <a:pt x="19" y="5"/>
                  </a:lnTo>
                  <a:lnTo>
                    <a:pt x="17" y="8"/>
                  </a:lnTo>
                  <a:lnTo>
                    <a:pt x="15" y="10"/>
                  </a:lnTo>
                  <a:lnTo>
                    <a:pt x="12" y="12"/>
                  </a:lnTo>
                  <a:lnTo>
                    <a:pt x="9" y="14"/>
                  </a:lnTo>
                  <a:lnTo>
                    <a:pt x="5" y="14"/>
                  </a:lnTo>
                  <a:lnTo>
                    <a:pt x="0" y="14"/>
                  </a:lnTo>
                  <a:lnTo>
                    <a:pt x="0" y="16"/>
                  </a:lnTo>
                  <a:lnTo>
                    <a:pt x="5" y="16"/>
                  </a:lnTo>
                  <a:lnTo>
                    <a:pt x="9" y="15"/>
                  </a:lnTo>
                  <a:lnTo>
                    <a:pt x="13" y="14"/>
                  </a:lnTo>
                  <a:lnTo>
                    <a:pt x="16" y="12"/>
                  </a:lnTo>
                  <a:lnTo>
                    <a:pt x="19" y="9"/>
                  </a:lnTo>
                  <a:lnTo>
                    <a:pt x="21" y="6"/>
                  </a:lnTo>
                  <a:lnTo>
                    <a:pt x="23" y="4"/>
                  </a:lnTo>
                  <a:lnTo>
                    <a:pt x="25" y="1"/>
                  </a:lnTo>
                  <a:lnTo>
                    <a:pt x="23"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42" name="Freeform 62">
              <a:extLst>
                <a:ext uri="{FF2B5EF4-FFF2-40B4-BE49-F238E27FC236}">
                  <a16:creationId xmlns:a16="http://schemas.microsoft.com/office/drawing/2014/main" id="{913CE940-21EE-905F-6ECE-B6B724A755F5}"/>
                </a:ext>
              </a:extLst>
            </p:cNvPr>
            <p:cNvSpPr>
              <a:spLocks/>
            </p:cNvSpPr>
            <p:nvPr/>
          </p:nvSpPr>
          <p:spPr bwMode="auto">
            <a:xfrm>
              <a:off x="4313" y="2185"/>
              <a:ext cx="20" cy="19"/>
            </a:xfrm>
            <a:custGeom>
              <a:avLst/>
              <a:gdLst>
                <a:gd name="T0" fmla="*/ 19 w 20"/>
                <a:gd name="T1" fmla="*/ 1 h 19"/>
                <a:gd name="T2" fmla="*/ 19 w 20"/>
                <a:gd name="T3" fmla="*/ 1 h 19"/>
                <a:gd name="T4" fmla="*/ 15 w 20"/>
                <a:gd name="T5" fmla="*/ 0 h 19"/>
                <a:gd name="T6" fmla="*/ 12 w 20"/>
                <a:gd name="T7" fmla="*/ 0 h 19"/>
                <a:gd name="T8" fmla="*/ 9 w 20"/>
                <a:gd name="T9" fmla="*/ 2 h 19"/>
                <a:gd name="T10" fmla="*/ 7 w 20"/>
                <a:gd name="T11" fmla="*/ 5 h 19"/>
                <a:gd name="T12" fmla="*/ 6 w 20"/>
                <a:gd name="T13" fmla="*/ 8 h 19"/>
                <a:gd name="T14" fmla="*/ 4 w 20"/>
                <a:gd name="T15" fmla="*/ 11 h 19"/>
                <a:gd name="T16" fmla="*/ 2 w 20"/>
                <a:gd name="T17" fmla="*/ 14 h 19"/>
                <a:gd name="T18" fmla="*/ 0 w 20"/>
                <a:gd name="T19" fmla="*/ 17 h 19"/>
                <a:gd name="T20" fmla="*/ 2 w 20"/>
                <a:gd name="T21" fmla="*/ 18 h 19"/>
                <a:gd name="T22" fmla="*/ 4 w 20"/>
                <a:gd name="T23" fmla="*/ 15 h 19"/>
                <a:gd name="T24" fmla="*/ 6 w 20"/>
                <a:gd name="T25" fmla="*/ 12 h 19"/>
                <a:gd name="T26" fmla="*/ 7 w 20"/>
                <a:gd name="T27" fmla="*/ 9 h 19"/>
                <a:gd name="T28" fmla="*/ 9 w 20"/>
                <a:gd name="T29" fmla="*/ 6 h 19"/>
                <a:gd name="T30" fmla="*/ 10 w 20"/>
                <a:gd name="T31" fmla="*/ 4 h 19"/>
                <a:gd name="T32" fmla="*/ 13 w 20"/>
                <a:gd name="T33" fmla="*/ 2 h 19"/>
                <a:gd name="T34" fmla="*/ 15 w 20"/>
                <a:gd name="T35" fmla="*/ 2 h 19"/>
                <a:gd name="T36" fmla="*/ 19 w 20"/>
                <a:gd name="T37" fmla="*/ 2 h 19"/>
                <a:gd name="T38" fmla="*/ 19 w 20"/>
                <a:gd name="T39" fmla="*/ 1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 h="19">
                  <a:moveTo>
                    <a:pt x="19" y="1"/>
                  </a:moveTo>
                  <a:lnTo>
                    <a:pt x="19" y="1"/>
                  </a:lnTo>
                  <a:lnTo>
                    <a:pt x="15" y="0"/>
                  </a:lnTo>
                  <a:lnTo>
                    <a:pt x="12" y="0"/>
                  </a:lnTo>
                  <a:lnTo>
                    <a:pt x="9" y="2"/>
                  </a:lnTo>
                  <a:lnTo>
                    <a:pt x="7" y="5"/>
                  </a:lnTo>
                  <a:lnTo>
                    <a:pt x="6" y="8"/>
                  </a:lnTo>
                  <a:lnTo>
                    <a:pt x="4" y="11"/>
                  </a:lnTo>
                  <a:lnTo>
                    <a:pt x="2" y="14"/>
                  </a:lnTo>
                  <a:lnTo>
                    <a:pt x="0" y="17"/>
                  </a:lnTo>
                  <a:lnTo>
                    <a:pt x="2" y="18"/>
                  </a:lnTo>
                  <a:lnTo>
                    <a:pt x="4" y="15"/>
                  </a:lnTo>
                  <a:lnTo>
                    <a:pt x="6" y="12"/>
                  </a:lnTo>
                  <a:lnTo>
                    <a:pt x="7" y="9"/>
                  </a:lnTo>
                  <a:lnTo>
                    <a:pt x="9" y="6"/>
                  </a:lnTo>
                  <a:lnTo>
                    <a:pt x="10" y="4"/>
                  </a:lnTo>
                  <a:lnTo>
                    <a:pt x="13" y="2"/>
                  </a:lnTo>
                  <a:lnTo>
                    <a:pt x="15" y="2"/>
                  </a:lnTo>
                  <a:lnTo>
                    <a:pt x="19" y="2"/>
                  </a:lnTo>
                  <a:lnTo>
                    <a:pt x="19" y="1"/>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43" name="Freeform 63">
              <a:extLst>
                <a:ext uri="{FF2B5EF4-FFF2-40B4-BE49-F238E27FC236}">
                  <a16:creationId xmlns:a16="http://schemas.microsoft.com/office/drawing/2014/main" id="{F88667C1-77F1-6D04-7CEB-23C405D1BBE7}"/>
                </a:ext>
              </a:extLst>
            </p:cNvPr>
            <p:cNvSpPr>
              <a:spLocks/>
            </p:cNvSpPr>
            <p:nvPr/>
          </p:nvSpPr>
          <p:spPr bwMode="auto">
            <a:xfrm>
              <a:off x="4334" y="2179"/>
              <a:ext cx="36" cy="9"/>
            </a:xfrm>
            <a:custGeom>
              <a:avLst/>
              <a:gdLst>
                <a:gd name="T0" fmla="*/ 35 w 36"/>
                <a:gd name="T1" fmla="*/ 0 h 9"/>
                <a:gd name="T2" fmla="*/ 33 w 36"/>
                <a:gd name="T3" fmla="*/ 0 h 9"/>
                <a:gd name="T4" fmla="*/ 32 w 36"/>
                <a:gd name="T5" fmla="*/ 2 h 9"/>
                <a:gd name="T6" fmla="*/ 29 w 36"/>
                <a:gd name="T7" fmla="*/ 4 h 9"/>
                <a:gd name="T8" fmla="*/ 26 w 36"/>
                <a:gd name="T9" fmla="*/ 5 h 9"/>
                <a:gd name="T10" fmla="*/ 22 w 36"/>
                <a:gd name="T11" fmla="*/ 6 h 9"/>
                <a:gd name="T12" fmla="*/ 18 w 36"/>
                <a:gd name="T13" fmla="*/ 7 h 9"/>
                <a:gd name="T14" fmla="*/ 12 w 36"/>
                <a:gd name="T15" fmla="*/ 7 h 9"/>
                <a:gd name="T16" fmla="*/ 7 w 36"/>
                <a:gd name="T17" fmla="*/ 6 h 9"/>
                <a:gd name="T18" fmla="*/ 1 w 36"/>
                <a:gd name="T19" fmla="*/ 5 h 9"/>
                <a:gd name="T20" fmla="*/ 0 w 36"/>
                <a:gd name="T21" fmla="*/ 6 h 9"/>
                <a:gd name="T22" fmla="*/ 6 w 36"/>
                <a:gd name="T23" fmla="*/ 7 h 9"/>
                <a:gd name="T24" fmla="*/ 12 w 36"/>
                <a:gd name="T25" fmla="*/ 8 h 9"/>
                <a:gd name="T26" fmla="*/ 18 w 36"/>
                <a:gd name="T27" fmla="*/ 8 h 9"/>
                <a:gd name="T28" fmla="*/ 22 w 36"/>
                <a:gd name="T29" fmla="*/ 8 h 9"/>
                <a:gd name="T30" fmla="*/ 27 w 36"/>
                <a:gd name="T31" fmla="*/ 7 h 9"/>
                <a:gd name="T32" fmla="*/ 30 w 36"/>
                <a:gd name="T33" fmla="*/ 5 h 9"/>
                <a:gd name="T34" fmla="*/ 33 w 36"/>
                <a:gd name="T35" fmla="*/ 3 h 9"/>
                <a:gd name="T36" fmla="*/ 35 w 36"/>
                <a:gd name="T37" fmla="*/ 0 h 9"/>
                <a:gd name="T38" fmla="*/ 33 w 36"/>
                <a:gd name="T39" fmla="*/ 0 h 9"/>
                <a:gd name="T40" fmla="*/ 35 w 36"/>
                <a:gd name="T41"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6" h="9">
                  <a:moveTo>
                    <a:pt x="35" y="0"/>
                  </a:moveTo>
                  <a:lnTo>
                    <a:pt x="33" y="0"/>
                  </a:lnTo>
                  <a:lnTo>
                    <a:pt x="32" y="2"/>
                  </a:lnTo>
                  <a:lnTo>
                    <a:pt x="29" y="4"/>
                  </a:lnTo>
                  <a:lnTo>
                    <a:pt x="26" y="5"/>
                  </a:lnTo>
                  <a:lnTo>
                    <a:pt x="22" y="6"/>
                  </a:lnTo>
                  <a:lnTo>
                    <a:pt x="18" y="7"/>
                  </a:lnTo>
                  <a:lnTo>
                    <a:pt x="12" y="7"/>
                  </a:lnTo>
                  <a:lnTo>
                    <a:pt x="7" y="6"/>
                  </a:lnTo>
                  <a:lnTo>
                    <a:pt x="1" y="5"/>
                  </a:lnTo>
                  <a:lnTo>
                    <a:pt x="0" y="6"/>
                  </a:lnTo>
                  <a:lnTo>
                    <a:pt x="6" y="7"/>
                  </a:lnTo>
                  <a:lnTo>
                    <a:pt x="12" y="8"/>
                  </a:lnTo>
                  <a:lnTo>
                    <a:pt x="18" y="8"/>
                  </a:lnTo>
                  <a:lnTo>
                    <a:pt x="22" y="8"/>
                  </a:lnTo>
                  <a:lnTo>
                    <a:pt x="27" y="7"/>
                  </a:lnTo>
                  <a:lnTo>
                    <a:pt x="30" y="5"/>
                  </a:lnTo>
                  <a:lnTo>
                    <a:pt x="33" y="3"/>
                  </a:lnTo>
                  <a:lnTo>
                    <a:pt x="35" y="0"/>
                  </a:lnTo>
                  <a:lnTo>
                    <a:pt x="33" y="0"/>
                  </a:lnTo>
                  <a:lnTo>
                    <a:pt x="35"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44" name="Freeform 64">
              <a:extLst>
                <a:ext uri="{FF2B5EF4-FFF2-40B4-BE49-F238E27FC236}">
                  <a16:creationId xmlns:a16="http://schemas.microsoft.com/office/drawing/2014/main" id="{96C63003-3734-5DBD-0F10-9405025A6C84}"/>
                </a:ext>
              </a:extLst>
            </p:cNvPr>
            <p:cNvSpPr>
              <a:spLocks/>
            </p:cNvSpPr>
            <p:nvPr/>
          </p:nvSpPr>
          <p:spPr bwMode="auto">
            <a:xfrm>
              <a:off x="4334" y="2179"/>
              <a:ext cx="36" cy="9"/>
            </a:xfrm>
            <a:custGeom>
              <a:avLst/>
              <a:gdLst>
                <a:gd name="T0" fmla="*/ 0 w 36"/>
                <a:gd name="T1" fmla="*/ 6 h 9"/>
                <a:gd name="T2" fmla="*/ 0 w 36"/>
                <a:gd name="T3" fmla="*/ 6 h 9"/>
                <a:gd name="T4" fmla="*/ 10 w 36"/>
                <a:gd name="T5" fmla="*/ 8 h 9"/>
                <a:gd name="T6" fmla="*/ 18 w 36"/>
                <a:gd name="T7" fmla="*/ 8 h 9"/>
                <a:gd name="T8" fmla="*/ 24 w 36"/>
                <a:gd name="T9" fmla="*/ 7 h 9"/>
                <a:gd name="T10" fmla="*/ 29 w 36"/>
                <a:gd name="T11" fmla="*/ 6 h 9"/>
                <a:gd name="T12" fmla="*/ 32 w 36"/>
                <a:gd name="T13" fmla="*/ 4 h 9"/>
                <a:gd name="T14" fmla="*/ 34 w 36"/>
                <a:gd name="T15" fmla="*/ 2 h 9"/>
                <a:gd name="T16" fmla="*/ 35 w 36"/>
                <a:gd name="T17" fmla="*/ 1 h 9"/>
                <a:gd name="T18" fmla="*/ 35 w 36"/>
                <a:gd name="T19" fmla="*/ 0 h 9"/>
                <a:gd name="T20" fmla="*/ 33 w 36"/>
                <a:gd name="T21" fmla="*/ 0 h 9"/>
                <a:gd name="T22" fmla="*/ 33 w 36"/>
                <a:gd name="T23" fmla="*/ 0 h 9"/>
                <a:gd name="T24" fmla="*/ 32 w 36"/>
                <a:gd name="T25" fmla="*/ 1 h 9"/>
                <a:gd name="T26" fmla="*/ 31 w 36"/>
                <a:gd name="T27" fmla="*/ 3 h 9"/>
                <a:gd name="T28" fmla="*/ 28 w 36"/>
                <a:gd name="T29" fmla="*/ 4 h 9"/>
                <a:gd name="T30" fmla="*/ 23 w 36"/>
                <a:gd name="T31" fmla="*/ 6 h 9"/>
                <a:gd name="T32" fmla="*/ 18 w 36"/>
                <a:gd name="T33" fmla="*/ 7 h 9"/>
                <a:gd name="T34" fmla="*/ 10 w 36"/>
                <a:gd name="T35" fmla="*/ 7 h 9"/>
                <a:gd name="T36" fmla="*/ 1 w 36"/>
                <a:gd name="T37" fmla="*/ 5 h 9"/>
                <a:gd name="T38" fmla="*/ 0 w 36"/>
                <a:gd name="T39" fmla="*/ 6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6" h="9">
                  <a:moveTo>
                    <a:pt x="0" y="6"/>
                  </a:moveTo>
                  <a:lnTo>
                    <a:pt x="0" y="6"/>
                  </a:lnTo>
                  <a:lnTo>
                    <a:pt x="10" y="8"/>
                  </a:lnTo>
                  <a:lnTo>
                    <a:pt x="18" y="8"/>
                  </a:lnTo>
                  <a:lnTo>
                    <a:pt x="24" y="7"/>
                  </a:lnTo>
                  <a:lnTo>
                    <a:pt x="29" y="6"/>
                  </a:lnTo>
                  <a:lnTo>
                    <a:pt x="32" y="4"/>
                  </a:lnTo>
                  <a:lnTo>
                    <a:pt x="34" y="2"/>
                  </a:lnTo>
                  <a:lnTo>
                    <a:pt x="35" y="1"/>
                  </a:lnTo>
                  <a:lnTo>
                    <a:pt x="35" y="0"/>
                  </a:lnTo>
                  <a:lnTo>
                    <a:pt x="33" y="0"/>
                  </a:lnTo>
                  <a:lnTo>
                    <a:pt x="33" y="0"/>
                  </a:lnTo>
                  <a:lnTo>
                    <a:pt x="32" y="1"/>
                  </a:lnTo>
                  <a:lnTo>
                    <a:pt x="31" y="3"/>
                  </a:lnTo>
                  <a:lnTo>
                    <a:pt x="28" y="4"/>
                  </a:lnTo>
                  <a:lnTo>
                    <a:pt x="23" y="6"/>
                  </a:lnTo>
                  <a:lnTo>
                    <a:pt x="18" y="7"/>
                  </a:lnTo>
                  <a:lnTo>
                    <a:pt x="10" y="7"/>
                  </a:lnTo>
                  <a:lnTo>
                    <a:pt x="1" y="5"/>
                  </a:lnTo>
                  <a:lnTo>
                    <a:pt x="0" y="6"/>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45" name="Freeform 65">
              <a:extLst>
                <a:ext uri="{FF2B5EF4-FFF2-40B4-BE49-F238E27FC236}">
                  <a16:creationId xmlns:a16="http://schemas.microsoft.com/office/drawing/2014/main" id="{9C5E945A-1111-1CD2-F804-9E8085B72BB3}"/>
                </a:ext>
              </a:extLst>
            </p:cNvPr>
            <p:cNvSpPr>
              <a:spLocks/>
            </p:cNvSpPr>
            <p:nvPr/>
          </p:nvSpPr>
          <p:spPr bwMode="auto">
            <a:xfrm>
              <a:off x="4313" y="2185"/>
              <a:ext cx="20" cy="19"/>
            </a:xfrm>
            <a:custGeom>
              <a:avLst/>
              <a:gdLst>
                <a:gd name="T0" fmla="*/ 2 w 20"/>
                <a:gd name="T1" fmla="*/ 18 h 19"/>
                <a:gd name="T2" fmla="*/ 2 w 20"/>
                <a:gd name="T3" fmla="*/ 18 h 19"/>
                <a:gd name="T4" fmla="*/ 3 w 20"/>
                <a:gd name="T5" fmla="*/ 16 h 19"/>
                <a:gd name="T6" fmla="*/ 4 w 20"/>
                <a:gd name="T7" fmla="*/ 14 h 19"/>
                <a:gd name="T8" fmla="*/ 5 w 20"/>
                <a:gd name="T9" fmla="*/ 11 h 19"/>
                <a:gd name="T10" fmla="*/ 7 w 20"/>
                <a:gd name="T11" fmla="*/ 8 h 19"/>
                <a:gd name="T12" fmla="*/ 9 w 20"/>
                <a:gd name="T13" fmla="*/ 5 h 19"/>
                <a:gd name="T14" fmla="*/ 12 w 20"/>
                <a:gd name="T15" fmla="*/ 3 h 19"/>
                <a:gd name="T16" fmla="*/ 15 w 20"/>
                <a:gd name="T17" fmla="*/ 2 h 19"/>
                <a:gd name="T18" fmla="*/ 19 w 20"/>
                <a:gd name="T19" fmla="*/ 2 h 19"/>
                <a:gd name="T20" fmla="*/ 19 w 20"/>
                <a:gd name="T21" fmla="*/ 1 h 19"/>
                <a:gd name="T22" fmla="*/ 15 w 20"/>
                <a:gd name="T23" fmla="*/ 0 h 19"/>
                <a:gd name="T24" fmla="*/ 10 w 20"/>
                <a:gd name="T25" fmla="*/ 1 h 19"/>
                <a:gd name="T26" fmla="*/ 8 w 20"/>
                <a:gd name="T27" fmla="*/ 4 h 19"/>
                <a:gd name="T28" fmla="*/ 5 w 20"/>
                <a:gd name="T29" fmla="*/ 6 h 19"/>
                <a:gd name="T30" fmla="*/ 4 w 20"/>
                <a:gd name="T31" fmla="*/ 10 h 19"/>
                <a:gd name="T32" fmla="*/ 2 w 20"/>
                <a:gd name="T33" fmla="*/ 13 h 19"/>
                <a:gd name="T34" fmla="*/ 1 w 20"/>
                <a:gd name="T35" fmla="*/ 16 h 19"/>
                <a:gd name="T36" fmla="*/ 0 w 20"/>
                <a:gd name="T37" fmla="*/ 17 h 19"/>
                <a:gd name="T38" fmla="*/ 2 w 20"/>
                <a:gd name="T39" fmla="*/ 18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 h="19">
                  <a:moveTo>
                    <a:pt x="2" y="18"/>
                  </a:moveTo>
                  <a:lnTo>
                    <a:pt x="2" y="18"/>
                  </a:lnTo>
                  <a:lnTo>
                    <a:pt x="3" y="16"/>
                  </a:lnTo>
                  <a:lnTo>
                    <a:pt x="4" y="14"/>
                  </a:lnTo>
                  <a:lnTo>
                    <a:pt x="5" y="11"/>
                  </a:lnTo>
                  <a:lnTo>
                    <a:pt x="7" y="8"/>
                  </a:lnTo>
                  <a:lnTo>
                    <a:pt x="9" y="5"/>
                  </a:lnTo>
                  <a:lnTo>
                    <a:pt x="12" y="3"/>
                  </a:lnTo>
                  <a:lnTo>
                    <a:pt x="15" y="2"/>
                  </a:lnTo>
                  <a:lnTo>
                    <a:pt x="19" y="2"/>
                  </a:lnTo>
                  <a:lnTo>
                    <a:pt x="19" y="1"/>
                  </a:lnTo>
                  <a:lnTo>
                    <a:pt x="15" y="0"/>
                  </a:lnTo>
                  <a:lnTo>
                    <a:pt x="10" y="1"/>
                  </a:lnTo>
                  <a:lnTo>
                    <a:pt x="8" y="4"/>
                  </a:lnTo>
                  <a:lnTo>
                    <a:pt x="5" y="6"/>
                  </a:lnTo>
                  <a:lnTo>
                    <a:pt x="4" y="10"/>
                  </a:lnTo>
                  <a:lnTo>
                    <a:pt x="2" y="13"/>
                  </a:lnTo>
                  <a:lnTo>
                    <a:pt x="1" y="16"/>
                  </a:lnTo>
                  <a:lnTo>
                    <a:pt x="0" y="17"/>
                  </a:lnTo>
                  <a:lnTo>
                    <a:pt x="2" y="18"/>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46" name="Freeform 66">
              <a:extLst>
                <a:ext uri="{FF2B5EF4-FFF2-40B4-BE49-F238E27FC236}">
                  <a16:creationId xmlns:a16="http://schemas.microsoft.com/office/drawing/2014/main" id="{3FA74713-7B5F-8AEC-3CC7-83E476A830CB}"/>
                </a:ext>
              </a:extLst>
            </p:cNvPr>
            <p:cNvSpPr>
              <a:spLocks/>
            </p:cNvSpPr>
            <p:nvPr/>
          </p:nvSpPr>
          <p:spPr bwMode="auto">
            <a:xfrm>
              <a:off x="4287" y="2205"/>
              <a:ext cx="26" cy="17"/>
            </a:xfrm>
            <a:custGeom>
              <a:avLst/>
              <a:gdLst>
                <a:gd name="T0" fmla="*/ 0 w 26"/>
                <a:gd name="T1" fmla="*/ 16 h 17"/>
                <a:gd name="T2" fmla="*/ 0 w 26"/>
                <a:gd name="T3" fmla="*/ 16 h 17"/>
                <a:gd name="T4" fmla="*/ 7 w 26"/>
                <a:gd name="T5" fmla="*/ 16 h 17"/>
                <a:gd name="T6" fmla="*/ 12 w 26"/>
                <a:gd name="T7" fmla="*/ 14 h 17"/>
                <a:gd name="T8" fmla="*/ 16 w 26"/>
                <a:gd name="T9" fmla="*/ 12 h 17"/>
                <a:gd name="T10" fmla="*/ 19 w 26"/>
                <a:gd name="T11" fmla="*/ 10 h 17"/>
                <a:gd name="T12" fmla="*/ 22 w 26"/>
                <a:gd name="T13" fmla="*/ 7 h 17"/>
                <a:gd name="T14" fmla="*/ 23 w 26"/>
                <a:gd name="T15" fmla="*/ 5 h 17"/>
                <a:gd name="T16" fmla="*/ 24 w 26"/>
                <a:gd name="T17" fmla="*/ 2 h 17"/>
                <a:gd name="T18" fmla="*/ 25 w 26"/>
                <a:gd name="T19" fmla="*/ 1 h 17"/>
                <a:gd name="T20" fmla="*/ 23 w 26"/>
                <a:gd name="T21" fmla="*/ 0 h 17"/>
                <a:gd name="T22" fmla="*/ 23 w 26"/>
                <a:gd name="T23" fmla="*/ 1 h 17"/>
                <a:gd name="T24" fmla="*/ 21 w 26"/>
                <a:gd name="T25" fmla="*/ 3 h 17"/>
                <a:gd name="T26" fmla="*/ 20 w 26"/>
                <a:gd name="T27" fmla="*/ 6 h 17"/>
                <a:gd name="T28" fmla="*/ 18 w 26"/>
                <a:gd name="T29" fmla="*/ 9 h 17"/>
                <a:gd name="T30" fmla="*/ 15 w 26"/>
                <a:gd name="T31" fmla="*/ 11 h 17"/>
                <a:gd name="T32" fmla="*/ 11 w 26"/>
                <a:gd name="T33" fmla="*/ 13 h 17"/>
                <a:gd name="T34" fmla="*/ 6 w 26"/>
                <a:gd name="T35" fmla="*/ 14 h 17"/>
                <a:gd name="T36" fmla="*/ 0 w 26"/>
                <a:gd name="T37" fmla="*/ 14 h 17"/>
                <a:gd name="T38" fmla="*/ 0 w 26"/>
                <a:gd name="T39" fmla="*/ 16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6" h="17">
                  <a:moveTo>
                    <a:pt x="0" y="16"/>
                  </a:moveTo>
                  <a:lnTo>
                    <a:pt x="0" y="16"/>
                  </a:lnTo>
                  <a:lnTo>
                    <a:pt x="7" y="16"/>
                  </a:lnTo>
                  <a:lnTo>
                    <a:pt x="12" y="14"/>
                  </a:lnTo>
                  <a:lnTo>
                    <a:pt x="16" y="12"/>
                  </a:lnTo>
                  <a:lnTo>
                    <a:pt x="19" y="10"/>
                  </a:lnTo>
                  <a:lnTo>
                    <a:pt x="22" y="7"/>
                  </a:lnTo>
                  <a:lnTo>
                    <a:pt x="23" y="5"/>
                  </a:lnTo>
                  <a:lnTo>
                    <a:pt x="24" y="2"/>
                  </a:lnTo>
                  <a:lnTo>
                    <a:pt x="25" y="1"/>
                  </a:lnTo>
                  <a:lnTo>
                    <a:pt x="23" y="0"/>
                  </a:lnTo>
                  <a:lnTo>
                    <a:pt x="23" y="1"/>
                  </a:lnTo>
                  <a:lnTo>
                    <a:pt x="21" y="3"/>
                  </a:lnTo>
                  <a:lnTo>
                    <a:pt x="20" y="6"/>
                  </a:lnTo>
                  <a:lnTo>
                    <a:pt x="18" y="9"/>
                  </a:lnTo>
                  <a:lnTo>
                    <a:pt x="15" y="11"/>
                  </a:lnTo>
                  <a:lnTo>
                    <a:pt x="11" y="13"/>
                  </a:lnTo>
                  <a:lnTo>
                    <a:pt x="6" y="14"/>
                  </a:lnTo>
                  <a:lnTo>
                    <a:pt x="0" y="14"/>
                  </a:lnTo>
                  <a:lnTo>
                    <a:pt x="0" y="16"/>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47" name="Freeform 67">
              <a:extLst>
                <a:ext uri="{FF2B5EF4-FFF2-40B4-BE49-F238E27FC236}">
                  <a16:creationId xmlns:a16="http://schemas.microsoft.com/office/drawing/2014/main" id="{7FAD7F35-27FB-0494-E848-81A8E758ADB1}"/>
                </a:ext>
              </a:extLst>
            </p:cNvPr>
            <p:cNvSpPr>
              <a:spLocks/>
            </p:cNvSpPr>
            <p:nvPr/>
          </p:nvSpPr>
          <p:spPr bwMode="auto">
            <a:xfrm>
              <a:off x="4259" y="2184"/>
              <a:ext cx="26" cy="38"/>
            </a:xfrm>
            <a:custGeom>
              <a:avLst/>
              <a:gdLst>
                <a:gd name="T0" fmla="*/ 0 w 26"/>
                <a:gd name="T1" fmla="*/ 2 h 38"/>
                <a:gd name="T2" fmla="*/ 0 w 26"/>
                <a:gd name="T3" fmla="*/ 2 h 38"/>
                <a:gd name="T4" fmla="*/ 1 w 26"/>
                <a:gd name="T5" fmla="*/ 4 h 38"/>
                <a:gd name="T6" fmla="*/ 3 w 26"/>
                <a:gd name="T7" fmla="*/ 8 h 38"/>
                <a:gd name="T8" fmla="*/ 4 w 26"/>
                <a:gd name="T9" fmla="*/ 14 h 38"/>
                <a:gd name="T10" fmla="*/ 6 w 26"/>
                <a:gd name="T11" fmla="*/ 20 h 38"/>
                <a:gd name="T12" fmla="*/ 9 w 26"/>
                <a:gd name="T13" fmla="*/ 26 h 38"/>
                <a:gd name="T14" fmla="*/ 13 w 26"/>
                <a:gd name="T15" fmla="*/ 31 h 38"/>
                <a:gd name="T16" fmla="*/ 18 w 26"/>
                <a:gd name="T17" fmla="*/ 35 h 38"/>
                <a:gd name="T18" fmla="*/ 25 w 26"/>
                <a:gd name="T19" fmla="*/ 37 h 38"/>
                <a:gd name="T20" fmla="*/ 25 w 26"/>
                <a:gd name="T21" fmla="*/ 35 h 38"/>
                <a:gd name="T22" fmla="*/ 19 w 26"/>
                <a:gd name="T23" fmla="*/ 33 h 38"/>
                <a:gd name="T24" fmla="*/ 14 w 26"/>
                <a:gd name="T25" fmla="*/ 30 h 38"/>
                <a:gd name="T26" fmla="*/ 10 w 26"/>
                <a:gd name="T27" fmla="*/ 25 h 38"/>
                <a:gd name="T28" fmla="*/ 8 w 26"/>
                <a:gd name="T29" fmla="*/ 19 h 38"/>
                <a:gd name="T30" fmla="*/ 6 w 26"/>
                <a:gd name="T31" fmla="*/ 13 h 38"/>
                <a:gd name="T32" fmla="*/ 4 w 26"/>
                <a:gd name="T33" fmla="*/ 8 h 38"/>
                <a:gd name="T34" fmla="*/ 3 w 26"/>
                <a:gd name="T35" fmla="*/ 3 h 38"/>
                <a:gd name="T36" fmla="*/ 1 w 26"/>
                <a:gd name="T37" fmla="*/ 0 h 38"/>
                <a:gd name="T38" fmla="*/ 0 w 26"/>
                <a:gd name="T39" fmla="*/ 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6" h="38">
                  <a:moveTo>
                    <a:pt x="0" y="2"/>
                  </a:moveTo>
                  <a:lnTo>
                    <a:pt x="0" y="2"/>
                  </a:lnTo>
                  <a:lnTo>
                    <a:pt x="1" y="4"/>
                  </a:lnTo>
                  <a:lnTo>
                    <a:pt x="3" y="8"/>
                  </a:lnTo>
                  <a:lnTo>
                    <a:pt x="4" y="14"/>
                  </a:lnTo>
                  <a:lnTo>
                    <a:pt x="6" y="20"/>
                  </a:lnTo>
                  <a:lnTo>
                    <a:pt x="9" y="26"/>
                  </a:lnTo>
                  <a:lnTo>
                    <a:pt x="13" y="31"/>
                  </a:lnTo>
                  <a:lnTo>
                    <a:pt x="18" y="35"/>
                  </a:lnTo>
                  <a:lnTo>
                    <a:pt x="25" y="37"/>
                  </a:lnTo>
                  <a:lnTo>
                    <a:pt x="25" y="35"/>
                  </a:lnTo>
                  <a:lnTo>
                    <a:pt x="19" y="33"/>
                  </a:lnTo>
                  <a:lnTo>
                    <a:pt x="14" y="30"/>
                  </a:lnTo>
                  <a:lnTo>
                    <a:pt x="10" y="25"/>
                  </a:lnTo>
                  <a:lnTo>
                    <a:pt x="8" y="19"/>
                  </a:lnTo>
                  <a:lnTo>
                    <a:pt x="6" y="13"/>
                  </a:lnTo>
                  <a:lnTo>
                    <a:pt x="4" y="8"/>
                  </a:lnTo>
                  <a:lnTo>
                    <a:pt x="3" y="3"/>
                  </a:lnTo>
                  <a:lnTo>
                    <a:pt x="1" y="0"/>
                  </a:lnTo>
                  <a:lnTo>
                    <a:pt x="0" y="2"/>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48" name="Freeform 68">
              <a:extLst>
                <a:ext uri="{FF2B5EF4-FFF2-40B4-BE49-F238E27FC236}">
                  <a16:creationId xmlns:a16="http://schemas.microsoft.com/office/drawing/2014/main" id="{6DB086C6-5504-AFB8-550D-0603E63A4C56}"/>
                </a:ext>
              </a:extLst>
            </p:cNvPr>
            <p:cNvSpPr>
              <a:spLocks/>
            </p:cNvSpPr>
            <p:nvPr/>
          </p:nvSpPr>
          <p:spPr bwMode="auto">
            <a:xfrm>
              <a:off x="4236" y="2155"/>
              <a:ext cx="21" cy="28"/>
            </a:xfrm>
            <a:custGeom>
              <a:avLst/>
              <a:gdLst>
                <a:gd name="T0" fmla="*/ 2 w 21"/>
                <a:gd name="T1" fmla="*/ 1 h 28"/>
                <a:gd name="T2" fmla="*/ 0 w 21"/>
                <a:gd name="T3" fmla="*/ 2 h 28"/>
                <a:gd name="T4" fmla="*/ 2 w 21"/>
                <a:gd name="T5" fmla="*/ 3 h 28"/>
                <a:gd name="T6" fmla="*/ 5 w 21"/>
                <a:gd name="T7" fmla="*/ 6 h 28"/>
                <a:gd name="T8" fmla="*/ 7 w 21"/>
                <a:gd name="T9" fmla="*/ 10 h 28"/>
                <a:gd name="T10" fmla="*/ 10 w 21"/>
                <a:gd name="T11" fmla="*/ 14 h 28"/>
                <a:gd name="T12" fmla="*/ 13 w 21"/>
                <a:gd name="T13" fmla="*/ 18 h 28"/>
                <a:gd name="T14" fmla="*/ 15 w 21"/>
                <a:gd name="T15" fmla="*/ 22 h 28"/>
                <a:gd name="T16" fmla="*/ 17 w 21"/>
                <a:gd name="T17" fmla="*/ 25 h 28"/>
                <a:gd name="T18" fmla="*/ 19 w 21"/>
                <a:gd name="T19" fmla="*/ 27 h 28"/>
                <a:gd name="T20" fmla="*/ 20 w 21"/>
                <a:gd name="T21" fmla="*/ 26 h 28"/>
                <a:gd name="T22" fmla="*/ 19 w 21"/>
                <a:gd name="T23" fmla="*/ 24 h 28"/>
                <a:gd name="T24" fmla="*/ 17 w 21"/>
                <a:gd name="T25" fmla="*/ 21 h 28"/>
                <a:gd name="T26" fmla="*/ 15 w 21"/>
                <a:gd name="T27" fmla="*/ 17 h 28"/>
                <a:gd name="T28" fmla="*/ 12 w 21"/>
                <a:gd name="T29" fmla="*/ 13 h 28"/>
                <a:gd name="T30" fmla="*/ 9 w 21"/>
                <a:gd name="T31" fmla="*/ 9 h 28"/>
                <a:gd name="T32" fmla="*/ 6 w 21"/>
                <a:gd name="T33" fmla="*/ 5 h 28"/>
                <a:gd name="T34" fmla="*/ 4 w 21"/>
                <a:gd name="T35" fmla="*/ 2 h 28"/>
                <a:gd name="T36" fmla="*/ 1 w 21"/>
                <a:gd name="T37" fmla="*/ 0 h 28"/>
                <a:gd name="T38" fmla="*/ 0 w 21"/>
                <a:gd name="T39" fmla="*/ 1 h 28"/>
                <a:gd name="T40" fmla="*/ 2 w 21"/>
                <a:gd name="T41" fmla="*/ 1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1" h="28">
                  <a:moveTo>
                    <a:pt x="2" y="1"/>
                  </a:moveTo>
                  <a:lnTo>
                    <a:pt x="0" y="2"/>
                  </a:lnTo>
                  <a:lnTo>
                    <a:pt x="2" y="3"/>
                  </a:lnTo>
                  <a:lnTo>
                    <a:pt x="5" y="6"/>
                  </a:lnTo>
                  <a:lnTo>
                    <a:pt x="7" y="10"/>
                  </a:lnTo>
                  <a:lnTo>
                    <a:pt x="10" y="14"/>
                  </a:lnTo>
                  <a:lnTo>
                    <a:pt x="13" y="18"/>
                  </a:lnTo>
                  <a:lnTo>
                    <a:pt x="15" y="22"/>
                  </a:lnTo>
                  <a:lnTo>
                    <a:pt x="17" y="25"/>
                  </a:lnTo>
                  <a:lnTo>
                    <a:pt x="19" y="27"/>
                  </a:lnTo>
                  <a:lnTo>
                    <a:pt x="20" y="26"/>
                  </a:lnTo>
                  <a:lnTo>
                    <a:pt x="19" y="24"/>
                  </a:lnTo>
                  <a:lnTo>
                    <a:pt x="17" y="21"/>
                  </a:lnTo>
                  <a:lnTo>
                    <a:pt x="15" y="17"/>
                  </a:lnTo>
                  <a:lnTo>
                    <a:pt x="12" y="13"/>
                  </a:lnTo>
                  <a:lnTo>
                    <a:pt x="9" y="9"/>
                  </a:lnTo>
                  <a:lnTo>
                    <a:pt x="6" y="5"/>
                  </a:lnTo>
                  <a:lnTo>
                    <a:pt x="4" y="2"/>
                  </a:lnTo>
                  <a:lnTo>
                    <a:pt x="1" y="0"/>
                  </a:lnTo>
                  <a:lnTo>
                    <a:pt x="0" y="1"/>
                  </a:lnTo>
                  <a:lnTo>
                    <a:pt x="2" y="1"/>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49" name="Freeform 69">
              <a:extLst>
                <a:ext uri="{FF2B5EF4-FFF2-40B4-BE49-F238E27FC236}">
                  <a16:creationId xmlns:a16="http://schemas.microsoft.com/office/drawing/2014/main" id="{BF9905B3-90B4-0BA9-DC20-C1960840AD39}"/>
                </a:ext>
              </a:extLst>
            </p:cNvPr>
            <p:cNvSpPr>
              <a:spLocks/>
            </p:cNvSpPr>
            <p:nvPr/>
          </p:nvSpPr>
          <p:spPr bwMode="auto">
            <a:xfrm>
              <a:off x="4215" y="2156"/>
              <a:ext cx="22" cy="17"/>
            </a:xfrm>
            <a:custGeom>
              <a:avLst/>
              <a:gdLst>
                <a:gd name="T0" fmla="*/ 1 w 22"/>
                <a:gd name="T1" fmla="*/ 16 h 17"/>
                <a:gd name="T2" fmla="*/ 1 w 22"/>
                <a:gd name="T3" fmla="*/ 16 h 17"/>
                <a:gd name="T4" fmla="*/ 8 w 22"/>
                <a:gd name="T5" fmla="*/ 14 h 17"/>
                <a:gd name="T6" fmla="*/ 13 w 22"/>
                <a:gd name="T7" fmla="*/ 11 h 17"/>
                <a:gd name="T8" fmla="*/ 16 w 22"/>
                <a:gd name="T9" fmla="*/ 8 h 17"/>
                <a:gd name="T10" fmla="*/ 19 w 22"/>
                <a:gd name="T11" fmla="*/ 6 h 17"/>
                <a:gd name="T12" fmla="*/ 20 w 22"/>
                <a:gd name="T13" fmla="*/ 4 h 17"/>
                <a:gd name="T14" fmla="*/ 21 w 22"/>
                <a:gd name="T15" fmla="*/ 2 h 17"/>
                <a:gd name="T16" fmla="*/ 21 w 22"/>
                <a:gd name="T17" fmla="*/ 0 h 17"/>
                <a:gd name="T18" fmla="*/ 21 w 22"/>
                <a:gd name="T19" fmla="*/ 0 h 17"/>
                <a:gd name="T20" fmla="*/ 19 w 22"/>
                <a:gd name="T21" fmla="*/ 0 h 17"/>
                <a:gd name="T22" fmla="*/ 19 w 22"/>
                <a:gd name="T23" fmla="*/ 0 h 17"/>
                <a:gd name="T24" fmla="*/ 19 w 22"/>
                <a:gd name="T25" fmla="*/ 1 h 17"/>
                <a:gd name="T26" fmla="*/ 18 w 22"/>
                <a:gd name="T27" fmla="*/ 3 h 17"/>
                <a:gd name="T28" fmla="*/ 17 w 22"/>
                <a:gd name="T29" fmla="*/ 5 h 17"/>
                <a:gd name="T30" fmla="*/ 15 w 22"/>
                <a:gd name="T31" fmla="*/ 7 h 17"/>
                <a:gd name="T32" fmla="*/ 12 w 22"/>
                <a:gd name="T33" fmla="*/ 9 h 17"/>
                <a:gd name="T34" fmla="*/ 7 w 22"/>
                <a:gd name="T35" fmla="*/ 12 h 17"/>
                <a:gd name="T36" fmla="*/ 0 w 22"/>
                <a:gd name="T37" fmla="*/ 14 h 17"/>
                <a:gd name="T38" fmla="*/ 1 w 22"/>
                <a:gd name="T39" fmla="*/ 16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2" h="17">
                  <a:moveTo>
                    <a:pt x="1" y="16"/>
                  </a:moveTo>
                  <a:lnTo>
                    <a:pt x="1" y="16"/>
                  </a:lnTo>
                  <a:lnTo>
                    <a:pt x="8" y="14"/>
                  </a:lnTo>
                  <a:lnTo>
                    <a:pt x="13" y="11"/>
                  </a:lnTo>
                  <a:lnTo>
                    <a:pt x="16" y="8"/>
                  </a:lnTo>
                  <a:lnTo>
                    <a:pt x="19" y="6"/>
                  </a:lnTo>
                  <a:lnTo>
                    <a:pt x="20" y="4"/>
                  </a:lnTo>
                  <a:lnTo>
                    <a:pt x="21" y="2"/>
                  </a:lnTo>
                  <a:lnTo>
                    <a:pt x="21" y="0"/>
                  </a:lnTo>
                  <a:lnTo>
                    <a:pt x="21" y="0"/>
                  </a:lnTo>
                  <a:lnTo>
                    <a:pt x="19" y="0"/>
                  </a:lnTo>
                  <a:lnTo>
                    <a:pt x="19" y="0"/>
                  </a:lnTo>
                  <a:lnTo>
                    <a:pt x="19" y="1"/>
                  </a:lnTo>
                  <a:lnTo>
                    <a:pt x="18" y="3"/>
                  </a:lnTo>
                  <a:lnTo>
                    <a:pt x="17" y="5"/>
                  </a:lnTo>
                  <a:lnTo>
                    <a:pt x="15" y="7"/>
                  </a:lnTo>
                  <a:lnTo>
                    <a:pt x="12" y="9"/>
                  </a:lnTo>
                  <a:lnTo>
                    <a:pt x="7" y="12"/>
                  </a:lnTo>
                  <a:lnTo>
                    <a:pt x="0" y="14"/>
                  </a:lnTo>
                  <a:lnTo>
                    <a:pt x="1" y="16"/>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50" name="Freeform 70">
              <a:extLst>
                <a:ext uri="{FF2B5EF4-FFF2-40B4-BE49-F238E27FC236}">
                  <a16:creationId xmlns:a16="http://schemas.microsoft.com/office/drawing/2014/main" id="{E11D0A7A-CB77-EC13-62B6-0DAA8A84F1E4}"/>
                </a:ext>
              </a:extLst>
            </p:cNvPr>
            <p:cNvSpPr>
              <a:spLocks/>
            </p:cNvSpPr>
            <p:nvPr/>
          </p:nvSpPr>
          <p:spPr bwMode="auto">
            <a:xfrm>
              <a:off x="4192" y="2173"/>
              <a:ext cx="21" cy="24"/>
            </a:xfrm>
            <a:custGeom>
              <a:avLst/>
              <a:gdLst>
                <a:gd name="T0" fmla="*/ 2 w 21"/>
                <a:gd name="T1" fmla="*/ 23 h 24"/>
                <a:gd name="T2" fmla="*/ 2 w 21"/>
                <a:gd name="T3" fmla="*/ 23 h 24"/>
                <a:gd name="T4" fmla="*/ 2 w 21"/>
                <a:gd name="T5" fmla="*/ 19 h 24"/>
                <a:gd name="T6" fmla="*/ 3 w 21"/>
                <a:gd name="T7" fmla="*/ 16 h 24"/>
                <a:gd name="T8" fmla="*/ 4 w 21"/>
                <a:gd name="T9" fmla="*/ 13 h 24"/>
                <a:gd name="T10" fmla="*/ 5 w 21"/>
                <a:gd name="T11" fmla="*/ 10 h 24"/>
                <a:gd name="T12" fmla="*/ 7 w 21"/>
                <a:gd name="T13" fmla="*/ 8 h 24"/>
                <a:gd name="T14" fmla="*/ 10 w 21"/>
                <a:gd name="T15" fmla="*/ 6 h 24"/>
                <a:gd name="T16" fmla="*/ 14 w 21"/>
                <a:gd name="T17" fmla="*/ 4 h 24"/>
                <a:gd name="T18" fmla="*/ 20 w 21"/>
                <a:gd name="T19" fmla="*/ 2 h 24"/>
                <a:gd name="T20" fmla="*/ 20 w 21"/>
                <a:gd name="T21" fmla="*/ 0 h 24"/>
                <a:gd name="T22" fmla="*/ 14 w 21"/>
                <a:gd name="T23" fmla="*/ 3 h 24"/>
                <a:gd name="T24" fmla="*/ 9 w 21"/>
                <a:gd name="T25" fmla="*/ 5 h 24"/>
                <a:gd name="T26" fmla="*/ 6 w 21"/>
                <a:gd name="T27" fmla="*/ 7 h 24"/>
                <a:gd name="T28" fmla="*/ 3 w 21"/>
                <a:gd name="T29" fmla="*/ 9 h 24"/>
                <a:gd name="T30" fmla="*/ 2 w 21"/>
                <a:gd name="T31" fmla="*/ 12 h 24"/>
                <a:gd name="T32" fmla="*/ 1 w 21"/>
                <a:gd name="T33" fmla="*/ 15 h 24"/>
                <a:gd name="T34" fmla="*/ 1 w 21"/>
                <a:gd name="T35" fmla="*/ 19 h 24"/>
                <a:gd name="T36" fmla="*/ 0 w 21"/>
                <a:gd name="T37" fmla="*/ 23 h 24"/>
                <a:gd name="T38" fmla="*/ 2 w 21"/>
                <a:gd name="T39" fmla="*/ 23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1" h="24">
                  <a:moveTo>
                    <a:pt x="2" y="23"/>
                  </a:moveTo>
                  <a:lnTo>
                    <a:pt x="2" y="23"/>
                  </a:lnTo>
                  <a:lnTo>
                    <a:pt x="2" y="19"/>
                  </a:lnTo>
                  <a:lnTo>
                    <a:pt x="3" y="16"/>
                  </a:lnTo>
                  <a:lnTo>
                    <a:pt x="4" y="13"/>
                  </a:lnTo>
                  <a:lnTo>
                    <a:pt x="5" y="10"/>
                  </a:lnTo>
                  <a:lnTo>
                    <a:pt x="7" y="8"/>
                  </a:lnTo>
                  <a:lnTo>
                    <a:pt x="10" y="6"/>
                  </a:lnTo>
                  <a:lnTo>
                    <a:pt x="14" y="4"/>
                  </a:lnTo>
                  <a:lnTo>
                    <a:pt x="20" y="2"/>
                  </a:lnTo>
                  <a:lnTo>
                    <a:pt x="20" y="0"/>
                  </a:lnTo>
                  <a:lnTo>
                    <a:pt x="14" y="3"/>
                  </a:lnTo>
                  <a:lnTo>
                    <a:pt x="9" y="5"/>
                  </a:lnTo>
                  <a:lnTo>
                    <a:pt x="6" y="7"/>
                  </a:lnTo>
                  <a:lnTo>
                    <a:pt x="3" y="9"/>
                  </a:lnTo>
                  <a:lnTo>
                    <a:pt x="2" y="12"/>
                  </a:lnTo>
                  <a:lnTo>
                    <a:pt x="1" y="15"/>
                  </a:lnTo>
                  <a:lnTo>
                    <a:pt x="1" y="19"/>
                  </a:lnTo>
                  <a:lnTo>
                    <a:pt x="0" y="23"/>
                  </a:lnTo>
                  <a:lnTo>
                    <a:pt x="2" y="23"/>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51" name="Freeform 71">
              <a:extLst>
                <a:ext uri="{FF2B5EF4-FFF2-40B4-BE49-F238E27FC236}">
                  <a16:creationId xmlns:a16="http://schemas.microsoft.com/office/drawing/2014/main" id="{8C6AACCC-A5B3-DE04-8C32-23BFFBCC2D77}"/>
                </a:ext>
              </a:extLst>
            </p:cNvPr>
            <p:cNvSpPr>
              <a:spLocks/>
            </p:cNvSpPr>
            <p:nvPr/>
          </p:nvSpPr>
          <p:spPr bwMode="auto">
            <a:xfrm>
              <a:off x="4174" y="2198"/>
              <a:ext cx="18" cy="36"/>
            </a:xfrm>
            <a:custGeom>
              <a:avLst/>
              <a:gdLst>
                <a:gd name="T0" fmla="*/ 1 w 18"/>
                <a:gd name="T1" fmla="*/ 35 h 36"/>
                <a:gd name="T2" fmla="*/ 1 w 18"/>
                <a:gd name="T3" fmla="*/ 35 h 36"/>
                <a:gd name="T4" fmla="*/ 6 w 18"/>
                <a:gd name="T5" fmla="*/ 30 h 36"/>
                <a:gd name="T6" fmla="*/ 9 w 18"/>
                <a:gd name="T7" fmla="*/ 26 h 36"/>
                <a:gd name="T8" fmla="*/ 12 w 18"/>
                <a:gd name="T9" fmla="*/ 22 h 36"/>
                <a:gd name="T10" fmla="*/ 14 w 18"/>
                <a:gd name="T11" fmla="*/ 18 h 36"/>
                <a:gd name="T12" fmla="*/ 15 w 18"/>
                <a:gd name="T13" fmla="*/ 14 h 36"/>
                <a:gd name="T14" fmla="*/ 16 w 18"/>
                <a:gd name="T15" fmla="*/ 10 h 36"/>
                <a:gd name="T16" fmla="*/ 17 w 18"/>
                <a:gd name="T17" fmla="*/ 5 h 36"/>
                <a:gd name="T18" fmla="*/ 17 w 18"/>
                <a:gd name="T19" fmla="*/ 1 h 36"/>
                <a:gd name="T20" fmla="*/ 15 w 18"/>
                <a:gd name="T21" fmla="*/ 0 h 36"/>
                <a:gd name="T22" fmla="*/ 15 w 18"/>
                <a:gd name="T23" fmla="*/ 5 h 36"/>
                <a:gd name="T24" fmla="*/ 14 w 18"/>
                <a:gd name="T25" fmla="*/ 9 h 36"/>
                <a:gd name="T26" fmla="*/ 13 w 18"/>
                <a:gd name="T27" fmla="*/ 13 h 36"/>
                <a:gd name="T28" fmla="*/ 12 w 18"/>
                <a:gd name="T29" fmla="*/ 17 h 36"/>
                <a:gd name="T30" fmla="*/ 10 w 18"/>
                <a:gd name="T31" fmla="*/ 21 h 36"/>
                <a:gd name="T32" fmla="*/ 7 w 18"/>
                <a:gd name="T33" fmla="*/ 25 h 36"/>
                <a:gd name="T34" fmla="*/ 4 w 18"/>
                <a:gd name="T35" fmla="*/ 29 h 36"/>
                <a:gd name="T36" fmla="*/ 0 w 18"/>
                <a:gd name="T37" fmla="*/ 33 h 36"/>
                <a:gd name="T38" fmla="*/ 1 w 18"/>
                <a:gd name="T39" fmla="*/ 35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 h="36">
                  <a:moveTo>
                    <a:pt x="1" y="35"/>
                  </a:moveTo>
                  <a:lnTo>
                    <a:pt x="1" y="35"/>
                  </a:lnTo>
                  <a:lnTo>
                    <a:pt x="6" y="30"/>
                  </a:lnTo>
                  <a:lnTo>
                    <a:pt x="9" y="26"/>
                  </a:lnTo>
                  <a:lnTo>
                    <a:pt x="12" y="22"/>
                  </a:lnTo>
                  <a:lnTo>
                    <a:pt x="14" y="18"/>
                  </a:lnTo>
                  <a:lnTo>
                    <a:pt x="15" y="14"/>
                  </a:lnTo>
                  <a:lnTo>
                    <a:pt x="16" y="10"/>
                  </a:lnTo>
                  <a:lnTo>
                    <a:pt x="17" y="5"/>
                  </a:lnTo>
                  <a:lnTo>
                    <a:pt x="17" y="1"/>
                  </a:lnTo>
                  <a:lnTo>
                    <a:pt x="15" y="0"/>
                  </a:lnTo>
                  <a:lnTo>
                    <a:pt x="15" y="5"/>
                  </a:lnTo>
                  <a:lnTo>
                    <a:pt x="14" y="9"/>
                  </a:lnTo>
                  <a:lnTo>
                    <a:pt x="13" y="13"/>
                  </a:lnTo>
                  <a:lnTo>
                    <a:pt x="12" y="17"/>
                  </a:lnTo>
                  <a:lnTo>
                    <a:pt x="10" y="21"/>
                  </a:lnTo>
                  <a:lnTo>
                    <a:pt x="7" y="25"/>
                  </a:lnTo>
                  <a:lnTo>
                    <a:pt x="4" y="29"/>
                  </a:lnTo>
                  <a:lnTo>
                    <a:pt x="0" y="33"/>
                  </a:lnTo>
                  <a:lnTo>
                    <a:pt x="1" y="35"/>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52" name="Freeform 72">
              <a:extLst>
                <a:ext uri="{FF2B5EF4-FFF2-40B4-BE49-F238E27FC236}">
                  <a16:creationId xmlns:a16="http://schemas.microsoft.com/office/drawing/2014/main" id="{0416B27F-1D6E-6508-3914-7037B3E11548}"/>
                </a:ext>
              </a:extLst>
            </p:cNvPr>
            <p:cNvSpPr>
              <a:spLocks/>
            </p:cNvSpPr>
            <p:nvPr/>
          </p:nvSpPr>
          <p:spPr bwMode="auto">
            <a:xfrm>
              <a:off x="4096" y="2234"/>
              <a:ext cx="77" cy="108"/>
            </a:xfrm>
            <a:custGeom>
              <a:avLst/>
              <a:gdLst>
                <a:gd name="T0" fmla="*/ 2 w 77"/>
                <a:gd name="T1" fmla="*/ 107 h 108"/>
                <a:gd name="T2" fmla="*/ 2 w 77"/>
                <a:gd name="T3" fmla="*/ 107 h 108"/>
                <a:gd name="T4" fmla="*/ 2 w 77"/>
                <a:gd name="T5" fmla="*/ 97 h 108"/>
                <a:gd name="T6" fmla="*/ 3 w 77"/>
                <a:gd name="T7" fmla="*/ 86 h 108"/>
                <a:gd name="T8" fmla="*/ 6 w 77"/>
                <a:gd name="T9" fmla="*/ 77 h 108"/>
                <a:gd name="T10" fmla="*/ 9 w 77"/>
                <a:gd name="T11" fmla="*/ 68 h 108"/>
                <a:gd name="T12" fmla="*/ 14 w 77"/>
                <a:gd name="T13" fmla="*/ 60 h 108"/>
                <a:gd name="T14" fmla="*/ 20 w 77"/>
                <a:gd name="T15" fmla="*/ 51 h 108"/>
                <a:gd name="T16" fmla="*/ 26 w 77"/>
                <a:gd name="T17" fmla="*/ 44 h 108"/>
                <a:gd name="T18" fmla="*/ 32 w 77"/>
                <a:gd name="T19" fmla="*/ 37 h 108"/>
                <a:gd name="T20" fmla="*/ 38 w 77"/>
                <a:gd name="T21" fmla="*/ 31 h 108"/>
                <a:gd name="T22" fmla="*/ 45 w 77"/>
                <a:gd name="T23" fmla="*/ 26 h 108"/>
                <a:gd name="T24" fmla="*/ 51 w 77"/>
                <a:gd name="T25" fmla="*/ 20 h 108"/>
                <a:gd name="T26" fmla="*/ 57 w 77"/>
                <a:gd name="T27" fmla="*/ 15 h 108"/>
                <a:gd name="T28" fmla="*/ 63 w 77"/>
                <a:gd name="T29" fmla="*/ 12 h 108"/>
                <a:gd name="T30" fmla="*/ 68 w 77"/>
                <a:gd name="T31" fmla="*/ 8 h 108"/>
                <a:gd name="T32" fmla="*/ 73 w 77"/>
                <a:gd name="T33" fmla="*/ 5 h 108"/>
                <a:gd name="T34" fmla="*/ 76 w 77"/>
                <a:gd name="T35" fmla="*/ 2 h 108"/>
                <a:gd name="T36" fmla="*/ 75 w 77"/>
                <a:gd name="T37" fmla="*/ 0 h 108"/>
                <a:gd name="T38" fmla="*/ 71 w 77"/>
                <a:gd name="T39" fmla="*/ 3 h 108"/>
                <a:gd name="T40" fmla="*/ 67 w 77"/>
                <a:gd name="T41" fmla="*/ 6 h 108"/>
                <a:gd name="T42" fmla="*/ 62 w 77"/>
                <a:gd name="T43" fmla="*/ 9 h 108"/>
                <a:gd name="T44" fmla="*/ 56 w 77"/>
                <a:gd name="T45" fmla="*/ 14 h 108"/>
                <a:gd name="T46" fmla="*/ 50 w 77"/>
                <a:gd name="T47" fmla="*/ 18 h 108"/>
                <a:gd name="T48" fmla="*/ 44 w 77"/>
                <a:gd name="T49" fmla="*/ 24 h 108"/>
                <a:gd name="T50" fmla="*/ 37 w 77"/>
                <a:gd name="T51" fmla="*/ 30 h 108"/>
                <a:gd name="T52" fmla="*/ 30 w 77"/>
                <a:gd name="T53" fmla="*/ 36 h 108"/>
                <a:gd name="T54" fmla="*/ 24 w 77"/>
                <a:gd name="T55" fmla="*/ 43 h 108"/>
                <a:gd name="T56" fmla="*/ 17 w 77"/>
                <a:gd name="T57" fmla="*/ 50 h 108"/>
                <a:gd name="T58" fmla="*/ 13 w 77"/>
                <a:gd name="T59" fmla="*/ 58 h 108"/>
                <a:gd name="T60" fmla="*/ 8 w 77"/>
                <a:gd name="T61" fmla="*/ 66 h 108"/>
                <a:gd name="T62" fmla="*/ 4 w 77"/>
                <a:gd name="T63" fmla="*/ 76 h 108"/>
                <a:gd name="T64" fmla="*/ 1 w 77"/>
                <a:gd name="T65" fmla="*/ 85 h 108"/>
                <a:gd name="T66" fmla="*/ 0 w 77"/>
                <a:gd name="T67" fmla="*/ 97 h 108"/>
                <a:gd name="T68" fmla="*/ 0 w 77"/>
                <a:gd name="T69" fmla="*/ 107 h 108"/>
                <a:gd name="T70" fmla="*/ 2 w 77"/>
                <a:gd name="T71" fmla="*/ 107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7" h="108">
                  <a:moveTo>
                    <a:pt x="2" y="107"/>
                  </a:moveTo>
                  <a:lnTo>
                    <a:pt x="2" y="107"/>
                  </a:lnTo>
                  <a:lnTo>
                    <a:pt x="2" y="97"/>
                  </a:lnTo>
                  <a:lnTo>
                    <a:pt x="3" y="86"/>
                  </a:lnTo>
                  <a:lnTo>
                    <a:pt x="6" y="77"/>
                  </a:lnTo>
                  <a:lnTo>
                    <a:pt x="9" y="68"/>
                  </a:lnTo>
                  <a:lnTo>
                    <a:pt x="14" y="60"/>
                  </a:lnTo>
                  <a:lnTo>
                    <a:pt x="20" y="51"/>
                  </a:lnTo>
                  <a:lnTo>
                    <a:pt x="26" y="44"/>
                  </a:lnTo>
                  <a:lnTo>
                    <a:pt x="32" y="37"/>
                  </a:lnTo>
                  <a:lnTo>
                    <a:pt x="38" y="31"/>
                  </a:lnTo>
                  <a:lnTo>
                    <a:pt x="45" y="26"/>
                  </a:lnTo>
                  <a:lnTo>
                    <a:pt x="51" y="20"/>
                  </a:lnTo>
                  <a:lnTo>
                    <a:pt x="57" y="15"/>
                  </a:lnTo>
                  <a:lnTo>
                    <a:pt x="63" y="12"/>
                  </a:lnTo>
                  <a:lnTo>
                    <a:pt x="68" y="8"/>
                  </a:lnTo>
                  <a:lnTo>
                    <a:pt x="73" y="5"/>
                  </a:lnTo>
                  <a:lnTo>
                    <a:pt x="76" y="2"/>
                  </a:lnTo>
                  <a:lnTo>
                    <a:pt x="75" y="0"/>
                  </a:lnTo>
                  <a:lnTo>
                    <a:pt x="71" y="3"/>
                  </a:lnTo>
                  <a:lnTo>
                    <a:pt x="67" y="6"/>
                  </a:lnTo>
                  <a:lnTo>
                    <a:pt x="62" y="9"/>
                  </a:lnTo>
                  <a:lnTo>
                    <a:pt x="56" y="14"/>
                  </a:lnTo>
                  <a:lnTo>
                    <a:pt x="50" y="18"/>
                  </a:lnTo>
                  <a:lnTo>
                    <a:pt x="44" y="24"/>
                  </a:lnTo>
                  <a:lnTo>
                    <a:pt x="37" y="30"/>
                  </a:lnTo>
                  <a:lnTo>
                    <a:pt x="30" y="36"/>
                  </a:lnTo>
                  <a:lnTo>
                    <a:pt x="24" y="43"/>
                  </a:lnTo>
                  <a:lnTo>
                    <a:pt x="17" y="50"/>
                  </a:lnTo>
                  <a:lnTo>
                    <a:pt x="13" y="58"/>
                  </a:lnTo>
                  <a:lnTo>
                    <a:pt x="8" y="66"/>
                  </a:lnTo>
                  <a:lnTo>
                    <a:pt x="4" y="76"/>
                  </a:lnTo>
                  <a:lnTo>
                    <a:pt x="1" y="85"/>
                  </a:lnTo>
                  <a:lnTo>
                    <a:pt x="0" y="97"/>
                  </a:lnTo>
                  <a:lnTo>
                    <a:pt x="0" y="107"/>
                  </a:lnTo>
                  <a:lnTo>
                    <a:pt x="2" y="107"/>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53" name="Freeform 73">
              <a:extLst>
                <a:ext uri="{FF2B5EF4-FFF2-40B4-BE49-F238E27FC236}">
                  <a16:creationId xmlns:a16="http://schemas.microsoft.com/office/drawing/2014/main" id="{88FA2B08-4B00-BEC8-709D-5698D9DD1B9A}"/>
                </a:ext>
              </a:extLst>
            </p:cNvPr>
            <p:cNvSpPr>
              <a:spLocks/>
            </p:cNvSpPr>
            <p:nvPr/>
          </p:nvSpPr>
          <p:spPr bwMode="auto">
            <a:xfrm>
              <a:off x="4064" y="2345"/>
              <a:ext cx="32" cy="58"/>
            </a:xfrm>
            <a:custGeom>
              <a:avLst/>
              <a:gdLst>
                <a:gd name="T0" fmla="*/ 2 w 32"/>
                <a:gd name="T1" fmla="*/ 56 h 58"/>
                <a:gd name="T2" fmla="*/ 1 w 32"/>
                <a:gd name="T3" fmla="*/ 56 h 58"/>
                <a:gd name="T4" fmla="*/ 2 w 32"/>
                <a:gd name="T5" fmla="*/ 57 h 58"/>
                <a:gd name="T6" fmla="*/ 3 w 32"/>
                <a:gd name="T7" fmla="*/ 56 h 58"/>
                <a:gd name="T8" fmla="*/ 4 w 32"/>
                <a:gd name="T9" fmla="*/ 56 h 58"/>
                <a:gd name="T10" fmla="*/ 6 w 32"/>
                <a:gd name="T11" fmla="*/ 56 h 58"/>
                <a:gd name="T12" fmla="*/ 9 w 32"/>
                <a:gd name="T13" fmla="*/ 55 h 58"/>
                <a:gd name="T14" fmla="*/ 11 w 32"/>
                <a:gd name="T15" fmla="*/ 54 h 58"/>
                <a:gd name="T16" fmla="*/ 15 w 32"/>
                <a:gd name="T17" fmla="*/ 53 h 58"/>
                <a:gd name="T18" fmla="*/ 18 w 32"/>
                <a:gd name="T19" fmla="*/ 51 h 58"/>
                <a:gd name="T20" fmla="*/ 21 w 32"/>
                <a:gd name="T21" fmla="*/ 47 h 58"/>
                <a:gd name="T22" fmla="*/ 23 w 32"/>
                <a:gd name="T23" fmla="*/ 44 h 58"/>
                <a:gd name="T24" fmla="*/ 26 w 32"/>
                <a:gd name="T25" fmla="*/ 39 h 58"/>
                <a:gd name="T26" fmla="*/ 28 w 32"/>
                <a:gd name="T27" fmla="*/ 33 h 58"/>
                <a:gd name="T28" fmla="*/ 29 w 32"/>
                <a:gd name="T29" fmla="*/ 27 h 58"/>
                <a:gd name="T30" fmla="*/ 31 w 32"/>
                <a:gd name="T31" fmla="*/ 19 h 58"/>
                <a:gd name="T32" fmla="*/ 31 w 32"/>
                <a:gd name="T33" fmla="*/ 10 h 58"/>
                <a:gd name="T34" fmla="*/ 31 w 32"/>
                <a:gd name="T35" fmla="*/ 0 h 58"/>
                <a:gd name="T36" fmla="*/ 29 w 32"/>
                <a:gd name="T37" fmla="*/ 0 h 58"/>
                <a:gd name="T38" fmla="*/ 29 w 32"/>
                <a:gd name="T39" fmla="*/ 10 h 58"/>
                <a:gd name="T40" fmla="*/ 29 w 32"/>
                <a:gd name="T41" fmla="*/ 19 h 58"/>
                <a:gd name="T42" fmla="*/ 28 w 32"/>
                <a:gd name="T43" fmla="*/ 26 h 58"/>
                <a:gd name="T44" fmla="*/ 26 w 32"/>
                <a:gd name="T45" fmla="*/ 33 h 58"/>
                <a:gd name="T46" fmla="*/ 24 w 32"/>
                <a:gd name="T47" fmla="*/ 38 h 58"/>
                <a:gd name="T48" fmla="*/ 22 w 32"/>
                <a:gd name="T49" fmla="*/ 42 h 58"/>
                <a:gd name="T50" fmla="*/ 19 w 32"/>
                <a:gd name="T51" fmla="*/ 46 h 58"/>
                <a:gd name="T52" fmla="*/ 17 w 32"/>
                <a:gd name="T53" fmla="*/ 49 h 58"/>
                <a:gd name="T54" fmla="*/ 13 w 32"/>
                <a:gd name="T55" fmla="*/ 51 h 58"/>
                <a:gd name="T56" fmla="*/ 11 w 32"/>
                <a:gd name="T57" fmla="*/ 52 h 58"/>
                <a:gd name="T58" fmla="*/ 8 w 32"/>
                <a:gd name="T59" fmla="*/ 54 h 58"/>
                <a:gd name="T60" fmla="*/ 6 w 32"/>
                <a:gd name="T61" fmla="*/ 54 h 58"/>
                <a:gd name="T62" fmla="*/ 4 w 32"/>
                <a:gd name="T63" fmla="*/ 54 h 58"/>
                <a:gd name="T64" fmla="*/ 3 w 32"/>
                <a:gd name="T65" fmla="*/ 55 h 58"/>
                <a:gd name="T66" fmla="*/ 2 w 32"/>
                <a:gd name="T67" fmla="*/ 54 h 58"/>
                <a:gd name="T68" fmla="*/ 1 w 32"/>
                <a:gd name="T69" fmla="*/ 55 h 58"/>
                <a:gd name="T70" fmla="*/ 0 w 32"/>
                <a:gd name="T71" fmla="*/ 55 h 58"/>
                <a:gd name="T72" fmla="*/ 2 w 32"/>
                <a:gd name="T73" fmla="*/ 56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2" h="58">
                  <a:moveTo>
                    <a:pt x="2" y="56"/>
                  </a:moveTo>
                  <a:lnTo>
                    <a:pt x="1" y="56"/>
                  </a:lnTo>
                  <a:lnTo>
                    <a:pt x="2" y="57"/>
                  </a:lnTo>
                  <a:lnTo>
                    <a:pt x="3" y="56"/>
                  </a:lnTo>
                  <a:lnTo>
                    <a:pt x="4" y="56"/>
                  </a:lnTo>
                  <a:lnTo>
                    <a:pt x="6" y="56"/>
                  </a:lnTo>
                  <a:lnTo>
                    <a:pt x="9" y="55"/>
                  </a:lnTo>
                  <a:lnTo>
                    <a:pt x="11" y="54"/>
                  </a:lnTo>
                  <a:lnTo>
                    <a:pt x="15" y="53"/>
                  </a:lnTo>
                  <a:lnTo>
                    <a:pt x="18" y="51"/>
                  </a:lnTo>
                  <a:lnTo>
                    <a:pt x="21" y="47"/>
                  </a:lnTo>
                  <a:lnTo>
                    <a:pt x="23" y="44"/>
                  </a:lnTo>
                  <a:lnTo>
                    <a:pt x="26" y="39"/>
                  </a:lnTo>
                  <a:lnTo>
                    <a:pt x="28" y="33"/>
                  </a:lnTo>
                  <a:lnTo>
                    <a:pt x="29" y="27"/>
                  </a:lnTo>
                  <a:lnTo>
                    <a:pt x="31" y="19"/>
                  </a:lnTo>
                  <a:lnTo>
                    <a:pt x="31" y="10"/>
                  </a:lnTo>
                  <a:lnTo>
                    <a:pt x="31" y="0"/>
                  </a:lnTo>
                  <a:lnTo>
                    <a:pt x="29" y="0"/>
                  </a:lnTo>
                  <a:lnTo>
                    <a:pt x="29" y="10"/>
                  </a:lnTo>
                  <a:lnTo>
                    <a:pt x="29" y="19"/>
                  </a:lnTo>
                  <a:lnTo>
                    <a:pt x="28" y="26"/>
                  </a:lnTo>
                  <a:lnTo>
                    <a:pt x="26" y="33"/>
                  </a:lnTo>
                  <a:lnTo>
                    <a:pt x="24" y="38"/>
                  </a:lnTo>
                  <a:lnTo>
                    <a:pt x="22" y="42"/>
                  </a:lnTo>
                  <a:lnTo>
                    <a:pt x="19" y="46"/>
                  </a:lnTo>
                  <a:lnTo>
                    <a:pt x="17" y="49"/>
                  </a:lnTo>
                  <a:lnTo>
                    <a:pt x="13" y="51"/>
                  </a:lnTo>
                  <a:lnTo>
                    <a:pt x="11" y="52"/>
                  </a:lnTo>
                  <a:lnTo>
                    <a:pt x="8" y="54"/>
                  </a:lnTo>
                  <a:lnTo>
                    <a:pt x="6" y="54"/>
                  </a:lnTo>
                  <a:lnTo>
                    <a:pt x="4" y="54"/>
                  </a:lnTo>
                  <a:lnTo>
                    <a:pt x="3" y="55"/>
                  </a:lnTo>
                  <a:lnTo>
                    <a:pt x="2" y="54"/>
                  </a:lnTo>
                  <a:lnTo>
                    <a:pt x="1" y="55"/>
                  </a:lnTo>
                  <a:lnTo>
                    <a:pt x="0" y="55"/>
                  </a:lnTo>
                  <a:lnTo>
                    <a:pt x="2" y="56"/>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54" name="Freeform 74">
              <a:extLst>
                <a:ext uri="{FF2B5EF4-FFF2-40B4-BE49-F238E27FC236}">
                  <a16:creationId xmlns:a16="http://schemas.microsoft.com/office/drawing/2014/main" id="{CECD5516-5060-0922-330B-4F0832044975}"/>
                </a:ext>
              </a:extLst>
            </p:cNvPr>
            <p:cNvSpPr>
              <a:spLocks/>
            </p:cNvSpPr>
            <p:nvPr/>
          </p:nvSpPr>
          <p:spPr bwMode="auto">
            <a:xfrm>
              <a:off x="4039" y="2404"/>
              <a:ext cx="24" cy="65"/>
            </a:xfrm>
            <a:custGeom>
              <a:avLst/>
              <a:gdLst>
                <a:gd name="T0" fmla="*/ 18 w 24"/>
                <a:gd name="T1" fmla="*/ 62 h 65"/>
                <a:gd name="T2" fmla="*/ 18 w 24"/>
                <a:gd name="T3" fmla="*/ 62 h 65"/>
                <a:gd name="T4" fmla="*/ 12 w 24"/>
                <a:gd name="T5" fmla="*/ 61 h 65"/>
                <a:gd name="T6" fmla="*/ 7 w 24"/>
                <a:gd name="T7" fmla="*/ 59 h 65"/>
                <a:gd name="T8" fmla="*/ 4 w 24"/>
                <a:gd name="T9" fmla="*/ 56 h 65"/>
                <a:gd name="T10" fmla="*/ 2 w 24"/>
                <a:gd name="T11" fmla="*/ 53 h 65"/>
                <a:gd name="T12" fmla="*/ 2 w 24"/>
                <a:gd name="T13" fmla="*/ 48 h 65"/>
                <a:gd name="T14" fmla="*/ 2 w 24"/>
                <a:gd name="T15" fmla="*/ 44 h 65"/>
                <a:gd name="T16" fmla="*/ 3 w 24"/>
                <a:gd name="T17" fmla="*/ 38 h 65"/>
                <a:gd name="T18" fmla="*/ 5 w 24"/>
                <a:gd name="T19" fmla="*/ 32 h 65"/>
                <a:gd name="T20" fmla="*/ 8 w 24"/>
                <a:gd name="T21" fmla="*/ 26 h 65"/>
                <a:gd name="T22" fmla="*/ 11 w 24"/>
                <a:gd name="T23" fmla="*/ 21 h 65"/>
                <a:gd name="T24" fmla="*/ 14 w 24"/>
                <a:gd name="T25" fmla="*/ 16 h 65"/>
                <a:gd name="T26" fmla="*/ 17 w 24"/>
                <a:gd name="T27" fmla="*/ 11 h 65"/>
                <a:gd name="T28" fmla="*/ 19 w 24"/>
                <a:gd name="T29" fmla="*/ 7 h 65"/>
                <a:gd name="T30" fmla="*/ 21 w 24"/>
                <a:gd name="T31" fmla="*/ 4 h 65"/>
                <a:gd name="T32" fmla="*/ 23 w 24"/>
                <a:gd name="T33" fmla="*/ 2 h 65"/>
                <a:gd name="T34" fmla="*/ 23 w 24"/>
                <a:gd name="T35" fmla="*/ 1 h 65"/>
                <a:gd name="T36" fmla="*/ 21 w 24"/>
                <a:gd name="T37" fmla="*/ 0 h 65"/>
                <a:gd name="T38" fmla="*/ 21 w 24"/>
                <a:gd name="T39" fmla="*/ 1 h 65"/>
                <a:gd name="T40" fmla="*/ 19 w 24"/>
                <a:gd name="T41" fmla="*/ 3 h 65"/>
                <a:gd name="T42" fmla="*/ 17 w 24"/>
                <a:gd name="T43" fmla="*/ 6 h 65"/>
                <a:gd name="T44" fmla="*/ 15 w 24"/>
                <a:gd name="T45" fmla="*/ 10 h 65"/>
                <a:gd name="T46" fmla="*/ 12 w 24"/>
                <a:gd name="T47" fmla="*/ 15 h 65"/>
                <a:gd name="T48" fmla="*/ 9 w 24"/>
                <a:gd name="T49" fmla="*/ 19 h 65"/>
                <a:gd name="T50" fmla="*/ 6 w 24"/>
                <a:gd name="T51" fmla="*/ 25 h 65"/>
                <a:gd name="T52" fmla="*/ 4 w 24"/>
                <a:gd name="T53" fmla="*/ 31 h 65"/>
                <a:gd name="T54" fmla="*/ 2 w 24"/>
                <a:gd name="T55" fmla="*/ 37 h 65"/>
                <a:gd name="T56" fmla="*/ 0 w 24"/>
                <a:gd name="T57" fmla="*/ 43 h 65"/>
                <a:gd name="T58" fmla="*/ 0 w 24"/>
                <a:gd name="T59" fmla="*/ 48 h 65"/>
                <a:gd name="T60" fmla="*/ 0 w 24"/>
                <a:gd name="T61" fmla="*/ 53 h 65"/>
                <a:gd name="T62" fmla="*/ 2 w 24"/>
                <a:gd name="T63" fmla="*/ 58 h 65"/>
                <a:gd name="T64" fmla="*/ 6 w 24"/>
                <a:gd name="T65" fmla="*/ 61 h 65"/>
                <a:gd name="T66" fmla="*/ 11 w 24"/>
                <a:gd name="T67" fmla="*/ 63 h 65"/>
                <a:gd name="T68" fmla="*/ 18 w 24"/>
                <a:gd name="T69" fmla="*/ 64 h 65"/>
                <a:gd name="T70" fmla="*/ 18 w 24"/>
                <a:gd name="T71" fmla="*/ 62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4" h="65">
                  <a:moveTo>
                    <a:pt x="18" y="62"/>
                  </a:moveTo>
                  <a:lnTo>
                    <a:pt x="18" y="62"/>
                  </a:lnTo>
                  <a:lnTo>
                    <a:pt x="12" y="61"/>
                  </a:lnTo>
                  <a:lnTo>
                    <a:pt x="7" y="59"/>
                  </a:lnTo>
                  <a:lnTo>
                    <a:pt x="4" y="56"/>
                  </a:lnTo>
                  <a:lnTo>
                    <a:pt x="2" y="53"/>
                  </a:lnTo>
                  <a:lnTo>
                    <a:pt x="2" y="48"/>
                  </a:lnTo>
                  <a:lnTo>
                    <a:pt x="2" y="44"/>
                  </a:lnTo>
                  <a:lnTo>
                    <a:pt x="3" y="38"/>
                  </a:lnTo>
                  <a:lnTo>
                    <a:pt x="5" y="32"/>
                  </a:lnTo>
                  <a:lnTo>
                    <a:pt x="8" y="26"/>
                  </a:lnTo>
                  <a:lnTo>
                    <a:pt x="11" y="21"/>
                  </a:lnTo>
                  <a:lnTo>
                    <a:pt x="14" y="16"/>
                  </a:lnTo>
                  <a:lnTo>
                    <a:pt x="17" y="11"/>
                  </a:lnTo>
                  <a:lnTo>
                    <a:pt x="19" y="7"/>
                  </a:lnTo>
                  <a:lnTo>
                    <a:pt x="21" y="4"/>
                  </a:lnTo>
                  <a:lnTo>
                    <a:pt x="23" y="2"/>
                  </a:lnTo>
                  <a:lnTo>
                    <a:pt x="23" y="1"/>
                  </a:lnTo>
                  <a:lnTo>
                    <a:pt x="21" y="0"/>
                  </a:lnTo>
                  <a:lnTo>
                    <a:pt x="21" y="1"/>
                  </a:lnTo>
                  <a:lnTo>
                    <a:pt x="19" y="3"/>
                  </a:lnTo>
                  <a:lnTo>
                    <a:pt x="17" y="6"/>
                  </a:lnTo>
                  <a:lnTo>
                    <a:pt x="15" y="10"/>
                  </a:lnTo>
                  <a:lnTo>
                    <a:pt x="12" y="15"/>
                  </a:lnTo>
                  <a:lnTo>
                    <a:pt x="9" y="19"/>
                  </a:lnTo>
                  <a:lnTo>
                    <a:pt x="6" y="25"/>
                  </a:lnTo>
                  <a:lnTo>
                    <a:pt x="4" y="31"/>
                  </a:lnTo>
                  <a:lnTo>
                    <a:pt x="2" y="37"/>
                  </a:lnTo>
                  <a:lnTo>
                    <a:pt x="0" y="43"/>
                  </a:lnTo>
                  <a:lnTo>
                    <a:pt x="0" y="48"/>
                  </a:lnTo>
                  <a:lnTo>
                    <a:pt x="0" y="53"/>
                  </a:lnTo>
                  <a:lnTo>
                    <a:pt x="2" y="58"/>
                  </a:lnTo>
                  <a:lnTo>
                    <a:pt x="6" y="61"/>
                  </a:lnTo>
                  <a:lnTo>
                    <a:pt x="11" y="63"/>
                  </a:lnTo>
                  <a:lnTo>
                    <a:pt x="18" y="64"/>
                  </a:lnTo>
                  <a:lnTo>
                    <a:pt x="18" y="62"/>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55" name="Freeform 75">
              <a:extLst>
                <a:ext uri="{FF2B5EF4-FFF2-40B4-BE49-F238E27FC236}">
                  <a16:creationId xmlns:a16="http://schemas.microsoft.com/office/drawing/2014/main" id="{D41E42E5-C5DF-F536-6992-C8EC887E07DC}"/>
                </a:ext>
              </a:extLst>
            </p:cNvPr>
            <p:cNvSpPr>
              <a:spLocks/>
            </p:cNvSpPr>
            <p:nvPr/>
          </p:nvSpPr>
          <p:spPr bwMode="auto">
            <a:xfrm>
              <a:off x="4060" y="2468"/>
              <a:ext cx="41" cy="3"/>
            </a:xfrm>
            <a:custGeom>
              <a:avLst/>
              <a:gdLst>
                <a:gd name="T0" fmla="*/ 40 w 41"/>
                <a:gd name="T1" fmla="*/ 0 h 3"/>
                <a:gd name="T2" fmla="*/ 40 w 41"/>
                <a:gd name="T3" fmla="*/ 0 h 3"/>
                <a:gd name="T4" fmla="*/ 40 w 41"/>
                <a:gd name="T5" fmla="*/ 2 h 3"/>
                <a:gd name="T6" fmla="*/ 39 w 41"/>
                <a:gd name="T7" fmla="*/ 2 h 3"/>
                <a:gd name="T8" fmla="*/ 37 w 41"/>
                <a:gd name="T9" fmla="*/ 2 h 3"/>
                <a:gd name="T10" fmla="*/ 32 w 41"/>
                <a:gd name="T11" fmla="*/ 2 h 3"/>
                <a:gd name="T12" fmla="*/ 25 w 41"/>
                <a:gd name="T13" fmla="*/ 2 h 3"/>
                <a:gd name="T14" fmla="*/ 15 w 41"/>
                <a:gd name="T15" fmla="*/ 2 h 3"/>
                <a:gd name="T16" fmla="*/ 0 w 41"/>
                <a:gd name="T17" fmla="*/ 2 h 3"/>
                <a:gd name="T18" fmla="*/ 0 w 41"/>
                <a:gd name="T19" fmla="*/ 0 h 3"/>
                <a:gd name="T20" fmla="*/ 15 w 41"/>
                <a:gd name="T21" fmla="*/ 0 h 3"/>
                <a:gd name="T22" fmla="*/ 25 w 41"/>
                <a:gd name="T23" fmla="*/ 0 h 3"/>
                <a:gd name="T24" fmla="*/ 32 w 41"/>
                <a:gd name="T25" fmla="*/ 0 h 3"/>
                <a:gd name="T26" fmla="*/ 37 w 41"/>
                <a:gd name="T27" fmla="*/ 0 h 3"/>
                <a:gd name="T28" fmla="*/ 39 w 41"/>
                <a:gd name="T29" fmla="*/ 0 h 3"/>
                <a:gd name="T30" fmla="*/ 40 w 41"/>
                <a:gd name="T31" fmla="*/ 0 h 3"/>
                <a:gd name="T32" fmla="*/ 40 w 41"/>
                <a:gd name="T33" fmla="*/ 2 h 3"/>
                <a:gd name="T34" fmla="*/ 40 w 41"/>
                <a:gd name="T35"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1" h="3">
                  <a:moveTo>
                    <a:pt x="40" y="0"/>
                  </a:moveTo>
                  <a:lnTo>
                    <a:pt x="40" y="0"/>
                  </a:lnTo>
                  <a:lnTo>
                    <a:pt x="40" y="2"/>
                  </a:lnTo>
                  <a:lnTo>
                    <a:pt x="39" y="2"/>
                  </a:lnTo>
                  <a:lnTo>
                    <a:pt x="37" y="2"/>
                  </a:lnTo>
                  <a:lnTo>
                    <a:pt x="32" y="2"/>
                  </a:lnTo>
                  <a:lnTo>
                    <a:pt x="25" y="2"/>
                  </a:lnTo>
                  <a:lnTo>
                    <a:pt x="15" y="2"/>
                  </a:lnTo>
                  <a:lnTo>
                    <a:pt x="0" y="2"/>
                  </a:lnTo>
                  <a:lnTo>
                    <a:pt x="0" y="0"/>
                  </a:lnTo>
                  <a:lnTo>
                    <a:pt x="15" y="0"/>
                  </a:lnTo>
                  <a:lnTo>
                    <a:pt x="25" y="0"/>
                  </a:lnTo>
                  <a:lnTo>
                    <a:pt x="32" y="0"/>
                  </a:lnTo>
                  <a:lnTo>
                    <a:pt x="37" y="0"/>
                  </a:lnTo>
                  <a:lnTo>
                    <a:pt x="39" y="0"/>
                  </a:lnTo>
                  <a:lnTo>
                    <a:pt x="40" y="0"/>
                  </a:lnTo>
                  <a:lnTo>
                    <a:pt x="40" y="2"/>
                  </a:lnTo>
                  <a:lnTo>
                    <a:pt x="4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56" name="Freeform 76">
              <a:extLst>
                <a:ext uri="{FF2B5EF4-FFF2-40B4-BE49-F238E27FC236}">
                  <a16:creationId xmlns:a16="http://schemas.microsoft.com/office/drawing/2014/main" id="{81083765-F87D-7A01-4775-292EEA14E6B4}"/>
                </a:ext>
              </a:extLst>
            </p:cNvPr>
            <p:cNvSpPr>
              <a:spLocks/>
            </p:cNvSpPr>
            <p:nvPr/>
          </p:nvSpPr>
          <p:spPr bwMode="auto">
            <a:xfrm>
              <a:off x="4060" y="2468"/>
              <a:ext cx="41" cy="3"/>
            </a:xfrm>
            <a:custGeom>
              <a:avLst/>
              <a:gdLst>
                <a:gd name="T0" fmla="*/ 1 w 41"/>
                <a:gd name="T1" fmla="*/ 0 h 3"/>
                <a:gd name="T2" fmla="*/ 1 w 41"/>
                <a:gd name="T3" fmla="*/ 0 h 3"/>
                <a:gd name="T4" fmla="*/ 40 w 41"/>
                <a:gd name="T5" fmla="*/ 0 h 3"/>
                <a:gd name="T6" fmla="*/ 40 w 41"/>
                <a:gd name="T7" fmla="*/ 2 h 3"/>
                <a:gd name="T8" fmla="*/ 1 w 41"/>
                <a:gd name="T9" fmla="*/ 2 h 3"/>
                <a:gd name="T10" fmla="*/ 0 w 41"/>
                <a:gd name="T11" fmla="*/ 2 h 3"/>
                <a:gd name="T12" fmla="*/ 1 w 41"/>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41" h="3">
                  <a:moveTo>
                    <a:pt x="1" y="0"/>
                  </a:moveTo>
                  <a:lnTo>
                    <a:pt x="1" y="0"/>
                  </a:lnTo>
                  <a:lnTo>
                    <a:pt x="40" y="0"/>
                  </a:lnTo>
                  <a:lnTo>
                    <a:pt x="40" y="2"/>
                  </a:lnTo>
                  <a:lnTo>
                    <a:pt x="1" y="2"/>
                  </a:lnTo>
                  <a:lnTo>
                    <a:pt x="0" y="2"/>
                  </a:lnTo>
                  <a:lnTo>
                    <a:pt x="1"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57" name="Freeform 77">
              <a:extLst>
                <a:ext uri="{FF2B5EF4-FFF2-40B4-BE49-F238E27FC236}">
                  <a16:creationId xmlns:a16="http://schemas.microsoft.com/office/drawing/2014/main" id="{563B223F-6AE5-7078-9FFE-CC78BCAA0C83}"/>
                </a:ext>
              </a:extLst>
            </p:cNvPr>
            <p:cNvSpPr>
              <a:spLocks/>
            </p:cNvSpPr>
            <p:nvPr/>
          </p:nvSpPr>
          <p:spPr bwMode="auto">
            <a:xfrm>
              <a:off x="4027" y="2470"/>
              <a:ext cx="31" cy="29"/>
            </a:xfrm>
            <a:custGeom>
              <a:avLst/>
              <a:gdLst>
                <a:gd name="T0" fmla="*/ 11 w 31"/>
                <a:gd name="T1" fmla="*/ 26 h 29"/>
                <a:gd name="T2" fmla="*/ 11 w 31"/>
                <a:gd name="T3" fmla="*/ 26 h 29"/>
                <a:gd name="T4" fmla="*/ 7 w 31"/>
                <a:gd name="T5" fmla="*/ 24 h 29"/>
                <a:gd name="T6" fmla="*/ 4 w 31"/>
                <a:gd name="T7" fmla="*/ 21 h 29"/>
                <a:gd name="T8" fmla="*/ 2 w 31"/>
                <a:gd name="T9" fmla="*/ 19 h 29"/>
                <a:gd name="T10" fmla="*/ 2 w 31"/>
                <a:gd name="T11" fmla="*/ 17 h 29"/>
                <a:gd name="T12" fmla="*/ 3 w 31"/>
                <a:gd name="T13" fmla="*/ 15 h 29"/>
                <a:gd name="T14" fmla="*/ 4 w 31"/>
                <a:gd name="T15" fmla="*/ 13 h 29"/>
                <a:gd name="T16" fmla="*/ 6 w 31"/>
                <a:gd name="T17" fmla="*/ 12 h 29"/>
                <a:gd name="T18" fmla="*/ 10 w 31"/>
                <a:gd name="T19" fmla="*/ 10 h 29"/>
                <a:gd name="T20" fmla="*/ 13 w 31"/>
                <a:gd name="T21" fmla="*/ 8 h 29"/>
                <a:gd name="T22" fmla="*/ 16 w 31"/>
                <a:gd name="T23" fmla="*/ 7 h 29"/>
                <a:gd name="T24" fmla="*/ 19 w 31"/>
                <a:gd name="T25" fmla="*/ 5 h 29"/>
                <a:gd name="T26" fmla="*/ 23 w 31"/>
                <a:gd name="T27" fmla="*/ 4 h 29"/>
                <a:gd name="T28" fmla="*/ 25 w 31"/>
                <a:gd name="T29" fmla="*/ 3 h 29"/>
                <a:gd name="T30" fmla="*/ 28 w 31"/>
                <a:gd name="T31" fmla="*/ 3 h 29"/>
                <a:gd name="T32" fmla="*/ 29 w 31"/>
                <a:gd name="T33" fmla="*/ 2 h 29"/>
                <a:gd name="T34" fmla="*/ 30 w 31"/>
                <a:gd name="T35" fmla="*/ 2 h 29"/>
                <a:gd name="T36" fmla="*/ 29 w 31"/>
                <a:gd name="T37" fmla="*/ 0 h 29"/>
                <a:gd name="T38" fmla="*/ 28 w 31"/>
                <a:gd name="T39" fmla="*/ 0 h 29"/>
                <a:gd name="T40" fmla="*/ 27 w 31"/>
                <a:gd name="T41" fmla="*/ 1 h 29"/>
                <a:gd name="T42" fmla="*/ 25 w 31"/>
                <a:gd name="T43" fmla="*/ 2 h 29"/>
                <a:gd name="T44" fmla="*/ 22 w 31"/>
                <a:gd name="T45" fmla="*/ 2 h 29"/>
                <a:gd name="T46" fmla="*/ 19 w 31"/>
                <a:gd name="T47" fmla="*/ 4 h 29"/>
                <a:gd name="T48" fmla="*/ 15 w 31"/>
                <a:gd name="T49" fmla="*/ 5 h 29"/>
                <a:gd name="T50" fmla="*/ 12 w 31"/>
                <a:gd name="T51" fmla="*/ 6 h 29"/>
                <a:gd name="T52" fmla="*/ 9 w 31"/>
                <a:gd name="T53" fmla="*/ 8 h 29"/>
                <a:gd name="T54" fmla="*/ 5 w 31"/>
                <a:gd name="T55" fmla="*/ 10 h 29"/>
                <a:gd name="T56" fmla="*/ 3 w 31"/>
                <a:gd name="T57" fmla="*/ 12 h 29"/>
                <a:gd name="T58" fmla="*/ 1 w 31"/>
                <a:gd name="T59" fmla="*/ 14 h 29"/>
                <a:gd name="T60" fmla="*/ 0 w 31"/>
                <a:gd name="T61" fmla="*/ 17 h 29"/>
                <a:gd name="T62" fmla="*/ 1 w 31"/>
                <a:gd name="T63" fmla="*/ 20 h 29"/>
                <a:gd name="T64" fmla="*/ 2 w 31"/>
                <a:gd name="T65" fmla="*/ 23 h 29"/>
                <a:gd name="T66" fmla="*/ 6 w 31"/>
                <a:gd name="T67" fmla="*/ 25 h 29"/>
                <a:gd name="T68" fmla="*/ 11 w 31"/>
                <a:gd name="T69" fmla="*/ 28 h 29"/>
                <a:gd name="T70" fmla="*/ 11 w 31"/>
                <a:gd name="T71" fmla="*/ 26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1" h="29">
                  <a:moveTo>
                    <a:pt x="11" y="26"/>
                  </a:moveTo>
                  <a:lnTo>
                    <a:pt x="11" y="26"/>
                  </a:lnTo>
                  <a:lnTo>
                    <a:pt x="7" y="24"/>
                  </a:lnTo>
                  <a:lnTo>
                    <a:pt x="4" y="21"/>
                  </a:lnTo>
                  <a:lnTo>
                    <a:pt x="2" y="19"/>
                  </a:lnTo>
                  <a:lnTo>
                    <a:pt x="2" y="17"/>
                  </a:lnTo>
                  <a:lnTo>
                    <a:pt x="3" y="15"/>
                  </a:lnTo>
                  <a:lnTo>
                    <a:pt x="4" y="13"/>
                  </a:lnTo>
                  <a:lnTo>
                    <a:pt x="6" y="12"/>
                  </a:lnTo>
                  <a:lnTo>
                    <a:pt x="10" y="10"/>
                  </a:lnTo>
                  <a:lnTo>
                    <a:pt x="13" y="8"/>
                  </a:lnTo>
                  <a:lnTo>
                    <a:pt x="16" y="7"/>
                  </a:lnTo>
                  <a:lnTo>
                    <a:pt x="19" y="5"/>
                  </a:lnTo>
                  <a:lnTo>
                    <a:pt x="23" y="4"/>
                  </a:lnTo>
                  <a:lnTo>
                    <a:pt x="25" y="3"/>
                  </a:lnTo>
                  <a:lnTo>
                    <a:pt x="28" y="3"/>
                  </a:lnTo>
                  <a:lnTo>
                    <a:pt x="29" y="2"/>
                  </a:lnTo>
                  <a:lnTo>
                    <a:pt x="30" y="2"/>
                  </a:lnTo>
                  <a:lnTo>
                    <a:pt x="29" y="0"/>
                  </a:lnTo>
                  <a:lnTo>
                    <a:pt x="28" y="0"/>
                  </a:lnTo>
                  <a:lnTo>
                    <a:pt x="27" y="1"/>
                  </a:lnTo>
                  <a:lnTo>
                    <a:pt x="25" y="2"/>
                  </a:lnTo>
                  <a:lnTo>
                    <a:pt x="22" y="2"/>
                  </a:lnTo>
                  <a:lnTo>
                    <a:pt x="19" y="4"/>
                  </a:lnTo>
                  <a:lnTo>
                    <a:pt x="15" y="5"/>
                  </a:lnTo>
                  <a:lnTo>
                    <a:pt x="12" y="6"/>
                  </a:lnTo>
                  <a:lnTo>
                    <a:pt x="9" y="8"/>
                  </a:lnTo>
                  <a:lnTo>
                    <a:pt x="5" y="10"/>
                  </a:lnTo>
                  <a:lnTo>
                    <a:pt x="3" y="12"/>
                  </a:lnTo>
                  <a:lnTo>
                    <a:pt x="1" y="14"/>
                  </a:lnTo>
                  <a:lnTo>
                    <a:pt x="0" y="17"/>
                  </a:lnTo>
                  <a:lnTo>
                    <a:pt x="1" y="20"/>
                  </a:lnTo>
                  <a:lnTo>
                    <a:pt x="2" y="23"/>
                  </a:lnTo>
                  <a:lnTo>
                    <a:pt x="6" y="25"/>
                  </a:lnTo>
                  <a:lnTo>
                    <a:pt x="11" y="28"/>
                  </a:lnTo>
                  <a:lnTo>
                    <a:pt x="11" y="26"/>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58" name="Freeform 78">
              <a:extLst>
                <a:ext uri="{FF2B5EF4-FFF2-40B4-BE49-F238E27FC236}">
                  <a16:creationId xmlns:a16="http://schemas.microsoft.com/office/drawing/2014/main" id="{A1D38125-1426-E0F0-8D8F-7DFDEE4A6E00}"/>
                </a:ext>
              </a:extLst>
            </p:cNvPr>
            <p:cNvSpPr>
              <a:spLocks/>
            </p:cNvSpPr>
            <p:nvPr/>
          </p:nvSpPr>
          <p:spPr bwMode="auto">
            <a:xfrm>
              <a:off x="4039" y="2499"/>
              <a:ext cx="63" cy="13"/>
            </a:xfrm>
            <a:custGeom>
              <a:avLst/>
              <a:gdLst>
                <a:gd name="T0" fmla="*/ 61 w 63"/>
                <a:gd name="T1" fmla="*/ 7 h 13"/>
                <a:gd name="T2" fmla="*/ 61 w 63"/>
                <a:gd name="T3" fmla="*/ 7 h 13"/>
                <a:gd name="T4" fmla="*/ 57 w 63"/>
                <a:gd name="T5" fmla="*/ 8 h 13"/>
                <a:gd name="T6" fmla="*/ 52 w 63"/>
                <a:gd name="T7" fmla="*/ 9 h 13"/>
                <a:gd name="T8" fmla="*/ 48 w 63"/>
                <a:gd name="T9" fmla="*/ 9 h 13"/>
                <a:gd name="T10" fmla="*/ 46 w 63"/>
                <a:gd name="T11" fmla="*/ 10 h 13"/>
                <a:gd name="T12" fmla="*/ 42 w 63"/>
                <a:gd name="T13" fmla="*/ 10 h 13"/>
                <a:gd name="T14" fmla="*/ 40 w 63"/>
                <a:gd name="T15" fmla="*/ 10 h 13"/>
                <a:gd name="T16" fmla="*/ 36 w 63"/>
                <a:gd name="T17" fmla="*/ 10 h 13"/>
                <a:gd name="T18" fmla="*/ 34 w 63"/>
                <a:gd name="T19" fmla="*/ 10 h 13"/>
                <a:gd name="T20" fmla="*/ 31 w 63"/>
                <a:gd name="T21" fmla="*/ 10 h 13"/>
                <a:gd name="T22" fmla="*/ 28 w 63"/>
                <a:gd name="T23" fmla="*/ 9 h 13"/>
                <a:gd name="T24" fmla="*/ 24 w 63"/>
                <a:gd name="T25" fmla="*/ 8 h 13"/>
                <a:gd name="T26" fmla="*/ 21 w 63"/>
                <a:gd name="T27" fmla="*/ 7 h 13"/>
                <a:gd name="T28" fmla="*/ 16 w 63"/>
                <a:gd name="T29" fmla="*/ 6 h 13"/>
                <a:gd name="T30" fmla="*/ 11 w 63"/>
                <a:gd name="T31" fmla="*/ 4 h 13"/>
                <a:gd name="T32" fmla="*/ 7 w 63"/>
                <a:gd name="T33" fmla="*/ 2 h 13"/>
                <a:gd name="T34" fmla="*/ 1 w 63"/>
                <a:gd name="T35" fmla="*/ 0 h 13"/>
                <a:gd name="T36" fmla="*/ 0 w 63"/>
                <a:gd name="T37" fmla="*/ 2 h 13"/>
                <a:gd name="T38" fmla="*/ 6 w 63"/>
                <a:gd name="T39" fmla="*/ 4 h 13"/>
                <a:gd name="T40" fmla="*/ 11 w 63"/>
                <a:gd name="T41" fmla="*/ 6 h 13"/>
                <a:gd name="T42" fmla="*/ 16 w 63"/>
                <a:gd name="T43" fmla="*/ 7 h 13"/>
                <a:gd name="T44" fmla="*/ 20 w 63"/>
                <a:gd name="T45" fmla="*/ 9 h 13"/>
                <a:gd name="T46" fmla="*/ 23 w 63"/>
                <a:gd name="T47" fmla="*/ 10 h 13"/>
                <a:gd name="T48" fmla="*/ 27 w 63"/>
                <a:gd name="T49" fmla="*/ 11 h 13"/>
                <a:gd name="T50" fmla="*/ 30 w 63"/>
                <a:gd name="T51" fmla="*/ 11 h 13"/>
                <a:gd name="T52" fmla="*/ 34 w 63"/>
                <a:gd name="T53" fmla="*/ 12 h 13"/>
                <a:gd name="T54" fmla="*/ 36 w 63"/>
                <a:gd name="T55" fmla="*/ 12 h 13"/>
                <a:gd name="T56" fmla="*/ 40 w 63"/>
                <a:gd name="T57" fmla="*/ 12 h 13"/>
                <a:gd name="T58" fmla="*/ 42 w 63"/>
                <a:gd name="T59" fmla="*/ 12 h 13"/>
                <a:gd name="T60" fmla="*/ 46 w 63"/>
                <a:gd name="T61" fmla="*/ 11 h 13"/>
                <a:gd name="T62" fmla="*/ 49 w 63"/>
                <a:gd name="T63" fmla="*/ 11 h 13"/>
                <a:gd name="T64" fmla="*/ 53 w 63"/>
                <a:gd name="T65" fmla="*/ 10 h 13"/>
                <a:gd name="T66" fmla="*/ 57 w 63"/>
                <a:gd name="T67" fmla="*/ 10 h 13"/>
                <a:gd name="T68" fmla="*/ 62 w 63"/>
                <a:gd name="T69" fmla="*/ 9 h 13"/>
                <a:gd name="T70" fmla="*/ 61 w 63"/>
                <a:gd name="T71" fmla="*/ 7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3" h="13">
                  <a:moveTo>
                    <a:pt x="61" y="7"/>
                  </a:moveTo>
                  <a:lnTo>
                    <a:pt x="61" y="7"/>
                  </a:lnTo>
                  <a:lnTo>
                    <a:pt x="57" y="8"/>
                  </a:lnTo>
                  <a:lnTo>
                    <a:pt x="52" y="9"/>
                  </a:lnTo>
                  <a:lnTo>
                    <a:pt x="48" y="9"/>
                  </a:lnTo>
                  <a:lnTo>
                    <a:pt x="46" y="10"/>
                  </a:lnTo>
                  <a:lnTo>
                    <a:pt x="42" y="10"/>
                  </a:lnTo>
                  <a:lnTo>
                    <a:pt x="40" y="10"/>
                  </a:lnTo>
                  <a:lnTo>
                    <a:pt x="36" y="10"/>
                  </a:lnTo>
                  <a:lnTo>
                    <a:pt x="34" y="10"/>
                  </a:lnTo>
                  <a:lnTo>
                    <a:pt x="31" y="10"/>
                  </a:lnTo>
                  <a:lnTo>
                    <a:pt x="28" y="9"/>
                  </a:lnTo>
                  <a:lnTo>
                    <a:pt x="24" y="8"/>
                  </a:lnTo>
                  <a:lnTo>
                    <a:pt x="21" y="7"/>
                  </a:lnTo>
                  <a:lnTo>
                    <a:pt x="16" y="6"/>
                  </a:lnTo>
                  <a:lnTo>
                    <a:pt x="11" y="4"/>
                  </a:lnTo>
                  <a:lnTo>
                    <a:pt x="7" y="2"/>
                  </a:lnTo>
                  <a:lnTo>
                    <a:pt x="1" y="0"/>
                  </a:lnTo>
                  <a:lnTo>
                    <a:pt x="0" y="2"/>
                  </a:lnTo>
                  <a:lnTo>
                    <a:pt x="6" y="4"/>
                  </a:lnTo>
                  <a:lnTo>
                    <a:pt x="11" y="6"/>
                  </a:lnTo>
                  <a:lnTo>
                    <a:pt x="16" y="7"/>
                  </a:lnTo>
                  <a:lnTo>
                    <a:pt x="20" y="9"/>
                  </a:lnTo>
                  <a:lnTo>
                    <a:pt x="23" y="10"/>
                  </a:lnTo>
                  <a:lnTo>
                    <a:pt x="27" y="11"/>
                  </a:lnTo>
                  <a:lnTo>
                    <a:pt x="30" y="11"/>
                  </a:lnTo>
                  <a:lnTo>
                    <a:pt x="34" y="12"/>
                  </a:lnTo>
                  <a:lnTo>
                    <a:pt x="36" y="12"/>
                  </a:lnTo>
                  <a:lnTo>
                    <a:pt x="40" y="12"/>
                  </a:lnTo>
                  <a:lnTo>
                    <a:pt x="42" y="12"/>
                  </a:lnTo>
                  <a:lnTo>
                    <a:pt x="46" y="11"/>
                  </a:lnTo>
                  <a:lnTo>
                    <a:pt x="49" y="11"/>
                  </a:lnTo>
                  <a:lnTo>
                    <a:pt x="53" y="10"/>
                  </a:lnTo>
                  <a:lnTo>
                    <a:pt x="57" y="10"/>
                  </a:lnTo>
                  <a:lnTo>
                    <a:pt x="62" y="9"/>
                  </a:lnTo>
                  <a:lnTo>
                    <a:pt x="61" y="7"/>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59" name="Freeform 79">
              <a:extLst>
                <a:ext uri="{FF2B5EF4-FFF2-40B4-BE49-F238E27FC236}">
                  <a16:creationId xmlns:a16="http://schemas.microsoft.com/office/drawing/2014/main" id="{F4E53E3C-5C21-DDD2-EBB2-F07E746D24CD}"/>
                </a:ext>
              </a:extLst>
            </p:cNvPr>
            <p:cNvSpPr>
              <a:spLocks/>
            </p:cNvSpPr>
            <p:nvPr/>
          </p:nvSpPr>
          <p:spPr bwMode="auto">
            <a:xfrm>
              <a:off x="4103" y="2489"/>
              <a:ext cx="124" cy="19"/>
            </a:xfrm>
            <a:custGeom>
              <a:avLst/>
              <a:gdLst>
                <a:gd name="T0" fmla="*/ 123 w 124"/>
                <a:gd name="T1" fmla="*/ 0 h 19"/>
                <a:gd name="T2" fmla="*/ 123 w 124"/>
                <a:gd name="T3" fmla="*/ 0 h 19"/>
                <a:gd name="T4" fmla="*/ 116 w 124"/>
                <a:gd name="T5" fmla="*/ 0 h 19"/>
                <a:gd name="T6" fmla="*/ 109 w 124"/>
                <a:gd name="T7" fmla="*/ 0 h 19"/>
                <a:gd name="T8" fmla="*/ 101 w 124"/>
                <a:gd name="T9" fmla="*/ 0 h 19"/>
                <a:gd name="T10" fmla="*/ 92 w 124"/>
                <a:gd name="T11" fmla="*/ 1 h 19"/>
                <a:gd name="T12" fmla="*/ 84 w 124"/>
                <a:gd name="T13" fmla="*/ 1 h 19"/>
                <a:gd name="T14" fmla="*/ 75 w 124"/>
                <a:gd name="T15" fmla="*/ 3 h 19"/>
                <a:gd name="T16" fmla="*/ 67 w 124"/>
                <a:gd name="T17" fmla="*/ 4 h 19"/>
                <a:gd name="T18" fmla="*/ 58 w 124"/>
                <a:gd name="T19" fmla="*/ 5 h 19"/>
                <a:gd name="T20" fmla="*/ 50 w 124"/>
                <a:gd name="T21" fmla="*/ 7 h 19"/>
                <a:gd name="T22" fmla="*/ 41 w 124"/>
                <a:gd name="T23" fmla="*/ 8 h 19"/>
                <a:gd name="T24" fmla="*/ 33 w 124"/>
                <a:gd name="T25" fmla="*/ 10 h 19"/>
                <a:gd name="T26" fmla="*/ 26 w 124"/>
                <a:gd name="T27" fmla="*/ 12 h 19"/>
                <a:gd name="T28" fmla="*/ 18 w 124"/>
                <a:gd name="T29" fmla="*/ 13 h 19"/>
                <a:gd name="T30" fmla="*/ 12 w 124"/>
                <a:gd name="T31" fmla="*/ 14 h 19"/>
                <a:gd name="T32" fmla="*/ 6 w 124"/>
                <a:gd name="T33" fmla="*/ 16 h 19"/>
                <a:gd name="T34" fmla="*/ 0 w 124"/>
                <a:gd name="T35" fmla="*/ 16 h 19"/>
                <a:gd name="T36" fmla="*/ 1 w 124"/>
                <a:gd name="T37" fmla="*/ 18 h 19"/>
                <a:gd name="T38" fmla="*/ 6 w 124"/>
                <a:gd name="T39" fmla="*/ 17 h 19"/>
                <a:gd name="T40" fmla="*/ 12 w 124"/>
                <a:gd name="T41" fmla="*/ 16 h 19"/>
                <a:gd name="T42" fmla="*/ 19 w 124"/>
                <a:gd name="T43" fmla="*/ 15 h 19"/>
                <a:gd name="T44" fmla="*/ 26 w 124"/>
                <a:gd name="T45" fmla="*/ 13 h 19"/>
                <a:gd name="T46" fmla="*/ 34 w 124"/>
                <a:gd name="T47" fmla="*/ 12 h 19"/>
                <a:gd name="T48" fmla="*/ 42 w 124"/>
                <a:gd name="T49" fmla="*/ 10 h 19"/>
                <a:gd name="T50" fmla="*/ 50 w 124"/>
                <a:gd name="T51" fmla="*/ 9 h 19"/>
                <a:gd name="T52" fmla="*/ 59 w 124"/>
                <a:gd name="T53" fmla="*/ 7 h 19"/>
                <a:gd name="T54" fmla="*/ 67 w 124"/>
                <a:gd name="T55" fmla="*/ 5 h 19"/>
                <a:gd name="T56" fmla="*/ 76 w 124"/>
                <a:gd name="T57" fmla="*/ 4 h 19"/>
                <a:gd name="T58" fmla="*/ 84 w 124"/>
                <a:gd name="T59" fmla="*/ 3 h 19"/>
                <a:gd name="T60" fmla="*/ 92 w 124"/>
                <a:gd name="T61" fmla="*/ 2 h 19"/>
                <a:gd name="T62" fmla="*/ 101 w 124"/>
                <a:gd name="T63" fmla="*/ 2 h 19"/>
                <a:gd name="T64" fmla="*/ 109 w 124"/>
                <a:gd name="T65" fmla="*/ 1 h 19"/>
                <a:gd name="T66" fmla="*/ 116 w 124"/>
                <a:gd name="T67" fmla="*/ 1 h 19"/>
                <a:gd name="T68" fmla="*/ 123 w 124"/>
                <a:gd name="T69" fmla="*/ 2 h 19"/>
                <a:gd name="T70" fmla="*/ 123 w 124"/>
                <a:gd name="T71"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24" h="19">
                  <a:moveTo>
                    <a:pt x="123" y="0"/>
                  </a:moveTo>
                  <a:lnTo>
                    <a:pt x="123" y="0"/>
                  </a:lnTo>
                  <a:lnTo>
                    <a:pt x="116" y="0"/>
                  </a:lnTo>
                  <a:lnTo>
                    <a:pt x="109" y="0"/>
                  </a:lnTo>
                  <a:lnTo>
                    <a:pt x="101" y="0"/>
                  </a:lnTo>
                  <a:lnTo>
                    <a:pt x="92" y="1"/>
                  </a:lnTo>
                  <a:lnTo>
                    <a:pt x="84" y="1"/>
                  </a:lnTo>
                  <a:lnTo>
                    <a:pt x="75" y="3"/>
                  </a:lnTo>
                  <a:lnTo>
                    <a:pt x="67" y="4"/>
                  </a:lnTo>
                  <a:lnTo>
                    <a:pt x="58" y="5"/>
                  </a:lnTo>
                  <a:lnTo>
                    <a:pt x="50" y="7"/>
                  </a:lnTo>
                  <a:lnTo>
                    <a:pt x="41" y="8"/>
                  </a:lnTo>
                  <a:lnTo>
                    <a:pt x="33" y="10"/>
                  </a:lnTo>
                  <a:lnTo>
                    <a:pt x="26" y="12"/>
                  </a:lnTo>
                  <a:lnTo>
                    <a:pt x="18" y="13"/>
                  </a:lnTo>
                  <a:lnTo>
                    <a:pt x="12" y="14"/>
                  </a:lnTo>
                  <a:lnTo>
                    <a:pt x="6" y="16"/>
                  </a:lnTo>
                  <a:lnTo>
                    <a:pt x="0" y="16"/>
                  </a:lnTo>
                  <a:lnTo>
                    <a:pt x="1" y="18"/>
                  </a:lnTo>
                  <a:lnTo>
                    <a:pt x="6" y="17"/>
                  </a:lnTo>
                  <a:lnTo>
                    <a:pt x="12" y="16"/>
                  </a:lnTo>
                  <a:lnTo>
                    <a:pt x="19" y="15"/>
                  </a:lnTo>
                  <a:lnTo>
                    <a:pt x="26" y="13"/>
                  </a:lnTo>
                  <a:lnTo>
                    <a:pt x="34" y="12"/>
                  </a:lnTo>
                  <a:lnTo>
                    <a:pt x="42" y="10"/>
                  </a:lnTo>
                  <a:lnTo>
                    <a:pt x="50" y="9"/>
                  </a:lnTo>
                  <a:lnTo>
                    <a:pt x="59" y="7"/>
                  </a:lnTo>
                  <a:lnTo>
                    <a:pt x="67" y="5"/>
                  </a:lnTo>
                  <a:lnTo>
                    <a:pt x="76" y="4"/>
                  </a:lnTo>
                  <a:lnTo>
                    <a:pt x="84" y="3"/>
                  </a:lnTo>
                  <a:lnTo>
                    <a:pt x="92" y="2"/>
                  </a:lnTo>
                  <a:lnTo>
                    <a:pt x="101" y="2"/>
                  </a:lnTo>
                  <a:lnTo>
                    <a:pt x="109" y="1"/>
                  </a:lnTo>
                  <a:lnTo>
                    <a:pt x="116" y="1"/>
                  </a:lnTo>
                  <a:lnTo>
                    <a:pt x="123" y="2"/>
                  </a:lnTo>
                  <a:lnTo>
                    <a:pt x="123"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60" name="Freeform 80">
              <a:extLst>
                <a:ext uri="{FF2B5EF4-FFF2-40B4-BE49-F238E27FC236}">
                  <a16:creationId xmlns:a16="http://schemas.microsoft.com/office/drawing/2014/main" id="{CFD51F8A-DF8C-FAF7-9DA6-693C75051C89}"/>
                </a:ext>
              </a:extLst>
            </p:cNvPr>
            <p:cNvSpPr>
              <a:spLocks/>
            </p:cNvSpPr>
            <p:nvPr/>
          </p:nvSpPr>
          <p:spPr bwMode="auto">
            <a:xfrm>
              <a:off x="4230" y="2490"/>
              <a:ext cx="123" cy="3"/>
            </a:xfrm>
            <a:custGeom>
              <a:avLst/>
              <a:gdLst>
                <a:gd name="T0" fmla="*/ 121 w 123"/>
                <a:gd name="T1" fmla="*/ 0 h 3"/>
                <a:gd name="T2" fmla="*/ 121 w 123"/>
                <a:gd name="T3" fmla="*/ 0 h 3"/>
                <a:gd name="T4" fmla="*/ 118 w 123"/>
                <a:gd name="T5" fmla="*/ 0 h 3"/>
                <a:gd name="T6" fmla="*/ 113 w 123"/>
                <a:gd name="T7" fmla="*/ 1 h 3"/>
                <a:gd name="T8" fmla="*/ 108 w 123"/>
                <a:gd name="T9" fmla="*/ 1 h 3"/>
                <a:gd name="T10" fmla="*/ 101 w 123"/>
                <a:gd name="T11" fmla="*/ 1 h 3"/>
                <a:gd name="T12" fmla="*/ 93 w 123"/>
                <a:gd name="T13" fmla="*/ 1 h 3"/>
                <a:gd name="T14" fmla="*/ 86 w 123"/>
                <a:gd name="T15" fmla="*/ 1 h 3"/>
                <a:gd name="T16" fmla="*/ 77 w 123"/>
                <a:gd name="T17" fmla="*/ 1 h 3"/>
                <a:gd name="T18" fmla="*/ 68 w 123"/>
                <a:gd name="T19" fmla="*/ 1 h 3"/>
                <a:gd name="T20" fmla="*/ 59 w 123"/>
                <a:gd name="T21" fmla="*/ 1 h 3"/>
                <a:gd name="T22" fmla="*/ 50 w 123"/>
                <a:gd name="T23" fmla="*/ 1 h 3"/>
                <a:gd name="T24" fmla="*/ 41 w 123"/>
                <a:gd name="T25" fmla="*/ 1 h 3"/>
                <a:gd name="T26" fmla="*/ 32 w 123"/>
                <a:gd name="T27" fmla="*/ 1 h 3"/>
                <a:gd name="T28" fmla="*/ 23 w 123"/>
                <a:gd name="T29" fmla="*/ 1 h 3"/>
                <a:gd name="T30" fmla="*/ 15 w 123"/>
                <a:gd name="T31" fmla="*/ 1 h 3"/>
                <a:gd name="T32" fmla="*/ 7 w 123"/>
                <a:gd name="T33" fmla="*/ 0 h 3"/>
                <a:gd name="T34" fmla="*/ 0 w 123"/>
                <a:gd name="T35" fmla="*/ 0 h 3"/>
                <a:gd name="T36" fmla="*/ 0 w 123"/>
                <a:gd name="T37" fmla="*/ 1 h 3"/>
                <a:gd name="T38" fmla="*/ 7 w 123"/>
                <a:gd name="T39" fmla="*/ 1 h 3"/>
                <a:gd name="T40" fmla="*/ 15 w 123"/>
                <a:gd name="T41" fmla="*/ 1 h 3"/>
                <a:gd name="T42" fmla="*/ 23 w 123"/>
                <a:gd name="T43" fmla="*/ 2 h 3"/>
                <a:gd name="T44" fmla="*/ 32 w 123"/>
                <a:gd name="T45" fmla="*/ 2 h 3"/>
                <a:gd name="T46" fmla="*/ 41 w 123"/>
                <a:gd name="T47" fmla="*/ 2 h 3"/>
                <a:gd name="T48" fmla="*/ 50 w 123"/>
                <a:gd name="T49" fmla="*/ 2 h 3"/>
                <a:gd name="T50" fmla="*/ 59 w 123"/>
                <a:gd name="T51" fmla="*/ 2 h 3"/>
                <a:gd name="T52" fmla="*/ 68 w 123"/>
                <a:gd name="T53" fmla="*/ 2 h 3"/>
                <a:gd name="T54" fmla="*/ 77 w 123"/>
                <a:gd name="T55" fmla="*/ 2 h 3"/>
                <a:gd name="T56" fmla="*/ 86 w 123"/>
                <a:gd name="T57" fmla="*/ 2 h 3"/>
                <a:gd name="T58" fmla="*/ 93 w 123"/>
                <a:gd name="T59" fmla="*/ 2 h 3"/>
                <a:gd name="T60" fmla="*/ 101 w 123"/>
                <a:gd name="T61" fmla="*/ 2 h 3"/>
                <a:gd name="T62" fmla="*/ 108 w 123"/>
                <a:gd name="T63" fmla="*/ 2 h 3"/>
                <a:gd name="T64" fmla="*/ 113 w 123"/>
                <a:gd name="T65" fmla="*/ 1 h 3"/>
                <a:gd name="T66" fmla="*/ 118 w 123"/>
                <a:gd name="T67" fmla="*/ 1 h 3"/>
                <a:gd name="T68" fmla="*/ 122 w 123"/>
                <a:gd name="T69" fmla="*/ 1 h 3"/>
                <a:gd name="T70" fmla="*/ 121 w 123"/>
                <a:gd name="T71"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23" h="3">
                  <a:moveTo>
                    <a:pt x="121" y="0"/>
                  </a:moveTo>
                  <a:lnTo>
                    <a:pt x="121" y="0"/>
                  </a:lnTo>
                  <a:lnTo>
                    <a:pt x="118" y="0"/>
                  </a:lnTo>
                  <a:lnTo>
                    <a:pt x="113" y="1"/>
                  </a:lnTo>
                  <a:lnTo>
                    <a:pt x="108" y="1"/>
                  </a:lnTo>
                  <a:lnTo>
                    <a:pt x="101" y="1"/>
                  </a:lnTo>
                  <a:lnTo>
                    <a:pt x="93" y="1"/>
                  </a:lnTo>
                  <a:lnTo>
                    <a:pt x="86" y="1"/>
                  </a:lnTo>
                  <a:lnTo>
                    <a:pt x="77" y="1"/>
                  </a:lnTo>
                  <a:lnTo>
                    <a:pt x="68" y="1"/>
                  </a:lnTo>
                  <a:lnTo>
                    <a:pt x="59" y="1"/>
                  </a:lnTo>
                  <a:lnTo>
                    <a:pt x="50" y="1"/>
                  </a:lnTo>
                  <a:lnTo>
                    <a:pt x="41" y="1"/>
                  </a:lnTo>
                  <a:lnTo>
                    <a:pt x="32" y="1"/>
                  </a:lnTo>
                  <a:lnTo>
                    <a:pt x="23" y="1"/>
                  </a:lnTo>
                  <a:lnTo>
                    <a:pt x="15" y="1"/>
                  </a:lnTo>
                  <a:lnTo>
                    <a:pt x="7" y="0"/>
                  </a:lnTo>
                  <a:lnTo>
                    <a:pt x="0" y="0"/>
                  </a:lnTo>
                  <a:lnTo>
                    <a:pt x="0" y="1"/>
                  </a:lnTo>
                  <a:lnTo>
                    <a:pt x="7" y="1"/>
                  </a:lnTo>
                  <a:lnTo>
                    <a:pt x="15" y="1"/>
                  </a:lnTo>
                  <a:lnTo>
                    <a:pt x="23" y="2"/>
                  </a:lnTo>
                  <a:lnTo>
                    <a:pt x="32" y="2"/>
                  </a:lnTo>
                  <a:lnTo>
                    <a:pt x="41" y="2"/>
                  </a:lnTo>
                  <a:lnTo>
                    <a:pt x="50" y="2"/>
                  </a:lnTo>
                  <a:lnTo>
                    <a:pt x="59" y="2"/>
                  </a:lnTo>
                  <a:lnTo>
                    <a:pt x="68" y="2"/>
                  </a:lnTo>
                  <a:lnTo>
                    <a:pt x="77" y="2"/>
                  </a:lnTo>
                  <a:lnTo>
                    <a:pt x="86" y="2"/>
                  </a:lnTo>
                  <a:lnTo>
                    <a:pt x="93" y="2"/>
                  </a:lnTo>
                  <a:lnTo>
                    <a:pt x="101" y="2"/>
                  </a:lnTo>
                  <a:lnTo>
                    <a:pt x="108" y="2"/>
                  </a:lnTo>
                  <a:lnTo>
                    <a:pt x="113" y="1"/>
                  </a:lnTo>
                  <a:lnTo>
                    <a:pt x="118" y="1"/>
                  </a:lnTo>
                  <a:lnTo>
                    <a:pt x="122" y="1"/>
                  </a:lnTo>
                  <a:lnTo>
                    <a:pt x="121"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61" name="Freeform 81">
              <a:extLst>
                <a:ext uri="{FF2B5EF4-FFF2-40B4-BE49-F238E27FC236}">
                  <a16:creationId xmlns:a16="http://schemas.microsoft.com/office/drawing/2014/main" id="{E0637434-036B-EAB5-D9AA-0E2B0BB94A1C}"/>
                </a:ext>
              </a:extLst>
            </p:cNvPr>
            <p:cNvSpPr>
              <a:spLocks/>
            </p:cNvSpPr>
            <p:nvPr/>
          </p:nvSpPr>
          <p:spPr bwMode="auto">
            <a:xfrm>
              <a:off x="4355" y="2487"/>
              <a:ext cx="52" cy="9"/>
            </a:xfrm>
            <a:custGeom>
              <a:avLst/>
              <a:gdLst>
                <a:gd name="T0" fmla="*/ 51 w 52"/>
                <a:gd name="T1" fmla="*/ 7 h 9"/>
                <a:gd name="T2" fmla="*/ 51 w 52"/>
                <a:gd name="T3" fmla="*/ 7 h 9"/>
                <a:gd name="T4" fmla="*/ 47 w 52"/>
                <a:gd name="T5" fmla="*/ 5 h 9"/>
                <a:gd name="T6" fmla="*/ 43 w 52"/>
                <a:gd name="T7" fmla="*/ 4 h 9"/>
                <a:gd name="T8" fmla="*/ 39 w 52"/>
                <a:gd name="T9" fmla="*/ 3 h 9"/>
                <a:gd name="T10" fmla="*/ 36 w 52"/>
                <a:gd name="T11" fmla="*/ 2 h 9"/>
                <a:gd name="T12" fmla="*/ 33 w 52"/>
                <a:gd name="T13" fmla="*/ 1 h 9"/>
                <a:gd name="T14" fmla="*/ 29 w 52"/>
                <a:gd name="T15" fmla="*/ 0 h 9"/>
                <a:gd name="T16" fmla="*/ 26 w 52"/>
                <a:gd name="T17" fmla="*/ 0 h 9"/>
                <a:gd name="T18" fmla="*/ 23 w 52"/>
                <a:gd name="T19" fmla="*/ 0 h 9"/>
                <a:gd name="T20" fmla="*/ 20 w 52"/>
                <a:gd name="T21" fmla="*/ 0 h 9"/>
                <a:gd name="T22" fmla="*/ 17 w 52"/>
                <a:gd name="T23" fmla="*/ 0 h 9"/>
                <a:gd name="T24" fmla="*/ 14 w 52"/>
                <a:gd name="T25" fmla="*/ 0 h 9"/>
                <a:gd name="T26" fmla="*/ 11 w 52"/>
                <a:gd name="T27" fmla="*/ 0 h 9"/>
                <a:gd name="T28" fmla="*/ 9 w 52"/>
                <a:gd name="T29" fmla="*/ 1 h 9"/>
                <a:gd name="T30" fmla="*/ 6 w 52"/>
                <a:gd name="T31" fmla="*/ 1 h 9"/>
                <a:gd name="T32" fmla="*/ 3 w 52"/>
                <a:gd name="T33" fmla="*/ 1 h 9"/>
                <a:gd name="T34" fmla="*/ 0 w 52"/>
                <a:gd name="T35" fmla="*/ 2 h 9"/>
                <a:gd name="T36" fmla="*/ 1 w 52"/>
                <a:gd name="T37" fmla="*/ 4 h 9"/>
                <a:gd name="T38" fmla="*/ 4 w 52"/>
                <a:gd name="T39" fmla="*/ 3 h 9"/>
                <a:gd name="T40" fmla="*/ 7 w 52"/>
                <a:gd name="T41" fmla="*/ 3 h 9"/>
                <a:gd name="T42" fmla="*/ 9 w 52"/>
                <a:gd name="T43" fmla="*/ 2 h 9"/>
                <a:gd name="T44" fmla="*/ 12 w 52"/>
                <a:gd name="T45" fmla="*/ 1 h 9"/>
                <a:gd name="T46" fmla="*/ 14 w 52"/>
                <a:gd name="T47" fmla="*/ 1 h 9"/>
                <a:gd name="T48" fmla="*/ 17 w 52"/>
                <a:gd name="T49" fmla="*/ 1 h 9"/>
                <a:gd name="T50" fmla="*/ 20 w 52"/>
                <a:gd name="T51" fmla="*/ 1 h 9"/>
                <a:gd name="T52" fmla="*/ 23 w 52"/>
                <a:gd name="T53" fmla="*/ 1 h 9"/>
                <a:gd name="T54" fmla="*/ 26 w 52"/>
                <a:gd name="T55" fmla="*/ 1 h 9"/>
                <a:gd name="T56" fmla="*/ 29 w 52"/>
                <a:gd name="T57" fmla="*/ 2 h 9"/>
                <a:gd name="T58" fmla="*/ 32 w 52"/>
                <a:gd name="T59" fmla="*/ 3 h 9"/>
                <a:gd name="T60" fmla="*/ 35 w 52"/>
                <a:gd name="T61" fmla="*/ 3 h 9"/>
                <a:gd name="T62" fmla="*/ 39 w 52"/>
                <a:gd name="T63" fmla="*/ 4 h 9"/>
                <a:gd name="T64" fmla="*/ 42 w 52"/>
                <a:gd name="T65" fmla="*/ 5 h 9"/>
                <a:gd name="T66" fmla="*/ 46 w 52"/>
                <a:gd name="T67" fmla="*/ 7 h 9"/>
                <a:gd name="T68" fmla="*/ 50 w 52"/>
                <a:gd name="T69" fmla="*/ 8 h 9"/>
                <a:gd name="T70" fmla="*/ 51 w 52"/>
                <a:gd name="T71" fmla="*/ 7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2" h="9">
                  <a:moveTo>
                    <a:pt x="51" y="7"/>
                  </a:moveTo>
                  <a:lnTo>
                    <a:pt x="51" y="7"/>
                  </a:lnTo>
                  <a:lnTo>
                    <a:pt x="47" y="5"/>
                  </a:lnTo>
                  <a:lnTo>
                    <a:pt x="43" y="4"/>
                  </a:lnTo>
                  <a:lnTo>
                    <a:pt x="39" y="3"/>
                  </a:lnTo>
                  <a:lnTo>
                    <a:pt x="36" y="2"/>
                  </a:lnTo>
                  <a:lnTo>
                    <a:pt x="33" y="1"/>
                  </a:lnTo>
                  <a:lnTo>
                    <a:pt x="29" y="0"/>
                  </a:lnTo>
                  <a:lnTo>
                    <a:pt x="26" y="0"/>
                  </a:lnTo>
                  <a:lnTo>
                    <a:pt x="23" y="0"/>
                  </a:lnTo>
                  <a:lnTo>
                    <a:pt x="20" y="0"/>
                  </a:lnTo>
                  <a:lnTo>
                    <a:pt x="17" y="0"/>
                  </a:lnTo>
                  <a:lnTo>
                    <a:pt x="14" y="0"/>
                  </a:lnTo>
                  <a:lnTo>
                    <a:pt x="11" y="0"/>
                  </a:lnTo>
                  <a:lnTo>
                    <a:pt x="9" y="1"/>
                  </a:lnTo>
                  <a:lnTo>
                    <a:pt x="6" y="1"/>
                  </a:lnTo>
                  <a:lnTo>
                    <a:pt x="3" y="1"/>
                  </a:lnTo>
                  <a:lnTo>
                    <a:pt x="0" y="2"/>
                  </a:lnTo>
                  <a:lnTo>
                    <a:pt x="1" y="4"/>
                  </a:lnTo>
                  <a:lnTo>
                    <a:pt x="4" y="3"/>
                  </a:lnTo>
                  <a:lnTo>
                    <a:pt x="7" y="3"/>
                  </a:lnTo>
                  <a:lnTo>
                    <a:pt x="9" y="2"/>
                  </a:lnTo>
                  <a:lnTo>
                    <a:pt x="12" y="1"/>
                  </a:lnTo>
                  <a:lnTo>
                    <a:pt x="14" y="1"/>
                  </a:lnTo>
                  <a:lnTo>
                    <a:pt x="17" y="1"/>
                  </a:lnTo>
                  <a:lnTo>
                    <a:pt x="20" y="1"/>
                  </a:lnTo>
                  <a:lnTo>
                    <a:pt x="23" y="1"/>
                  </a:lnTo>
                  <a:lnTo>
                    <a:pt x="26" y="1"/>
                  </a:lnTo>
                  <a:lnTo>
                    <a:pt x="29" y="2"/>
                  </a:lnTo>
                  <a:lnTo>
                    <a:pt x="32" y="3"/>
                  </a:lnTo>
                  <a:lnTo>
                    <a:pt x="35" y="3"/>
                  </a:lnTo>
                  <a:lnTo>
                    <a:pt x="39" y="4"/>
                  </a:lnTo>
                  <a:lnTo>
                    <a:pt x="42" y="5"/>
                  </a:lnTo>
                  <a:lnTo>
                    <a:pt x="46" y="7"/>
                  </a:lnTo>
                  <a:lnTo>
                    <a:pt x="50" y="8"/>
                  </a:lnTo>
                  <a:lnTo>
                    <a:pt x="51" y="7"/>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62" name="Freeform 82">
              <a:extLst>
                <a:ext uri="{FF2B5EF4-FFF2-40B4-BE49-F238E27FC236}">
                  <a16:creationId xmlns:a16="http://schemas.microsoft.com/office/drawing/2014/main" id="{A4C07C69-183E-D9A4-EB7A-D37D88823F33}"/>
                </a:ext>
              </a:extLst>
            </p:cNvPr>
            <p:cNvSpPr>
              <a:spLocks/>
            </p:cNvSpPr>
            <p:nvPr/>
          </p:nvSpPr>
          <p:spPr bwMode="auto">
            <a:xfrm>
              <a:off x="4407" y="2497"/>
              <a:ext cx="111" cy="8"/>
            </a:xfrm>
            <a:custGeom>
              <a:avLst/>
              <a:gdLst>
                <a:gd name="T0" fmla="*/ 109 w 111"/>
                <a:gd name="T1" fmla="*/ 2 h 8"/>
                <a:gd name="T2" fmla="*/ 109 w 111"/>
                <a:gd name="T3" fmla="*/ 2 h 8"/>
                <a:gd name="T4" fmla="*/ 104 w 111"/>
                <a:gd name="T5" fmla="*/ 2 h 8"/>
                <a:gd name="T6" fmla="*/ 98 w 111"/>
                <a:gd name="T7" fmla="*/ 3 h 8"/>
                <a:gd name="T8" fmla="*/ 92 w 111"/>
                <a:gd name="T9" fmla="*/ 4 h 8"/>
                <a:gd name="T10" fmla="*/ 85 w 111"/>
                <a:gd name="T11" fmla="*/ 4 h 8"/>
                <a:gd name="T12" fmla="*/ 78 w 111"/>
                <a:gd name="T13" fmla="*/ 5 h 8"/>
                <a:gd name="T14" fmla="*/ 70 w 111"/>
                <a:gd name="T15" fmla="*/ 5 h 8"/>
                <a:gd name="T16" fmla="*/ 62 w 111"/>
                <a:gd name="T17" fmla="*/ 5 h 8"/>
                <a:gd name="T18" fmla="*/ 54 w 111"/>
                <a:gd name="T19" fmla="*/ 5 h 8"/>
                <a:gd name="T20" fmla="*/ 46 w 111"/>
                <a:gd name="T21" fmla="*/ 6 h 8"/>
                <a:gd name="T22" fmla="*/ 38 w 111"/>
                <a:gd name="T23" fmla="*/ 5 h 8"/>
                <a:gd name="T24" fmla="*/ 31 w 111"/>
                <a:gd name="T25" fmla="*/ 5 h 8"/>
                <a:gd name="T26" fmla="*/ 23 w 111"/>
                <a:gd name="T27" fmla="*/ 5 h 8"/>
                <a:gd name="T28" fmla="*/ 17 w 111"/>
                <a:gd name="T29" fmla="*/ 4 h 8"/>
                <a:gd name="T30" fmla="*/ 11 w 111"/>
                <a:gd name="T31" fmla="*/ 3 h 8"/>
                <a:gd name="T32" fmla="*/ 6 w 111"/>
                <a:gd name="T33" fmla="*/ 2 h 8"/>
                <a:gd name="T34" fmla="*/ 1 w 111"/>
                <a:gd name="T35" fmla="*/ 0 h 8"/>
                <a:gd name="T36" fmla="*/ 0 w 111"/>
                <a:gd name="T37" fmla="*/ 2 h 8"/>
                <a:gd name="T38" fmla="*/ 5 w 111"/>
                <a:gd name="T39" fmla="*/ 3 h 8"/>
                <a:gd name="T40" fmla="*/ 10 w 111"/>
                <a:gd name="T41" fmla="*/ 4 h 8"/>
                <a:gd name="T42" fmla="*/ 16 w 111"/>
                <a:gd name="T43" fmla="*/ 5 h 8"/>
                <a:gd name="T44" fmla="*/ 23 w 111"/>
                <a:gd name="T45" fmla="*/ 6 h 8"/>
                <a:gd name="T46" fmla="*/ 31 w 111"/>
                <a:gd name="T47" fmla="*/ 7 h 8"/>
                <a:gd name="T48" fmla="*/ 38 w 111"/>
                <a:gd name="T49" fmla="*/ 7 h 8"/>
                <a:gd name="T50" fmla="*/ 46 w 111"/>
                <a:gd name="T51" fmla="*/ 7 h 8"/>
                <a:gd name="T52" fmla="*/ 54 w 111"/>
                <a:gd name="T53" fmla="*/ 7 h 8"/>
                <a:gd name="T54" fmla="*/ 62 w 111"/>
                <a:gd name="T55" fmla="*/ 7 h 8"/>
                <a:gd name="T56" fmla="*/ 70 w 111"/>
                <a:gd name="T57" fmla="*/ 6 h 8"/>
                <a:gd name="T58" fmla="*/ 78 w 111"/>
                <a:gd name="T59" fmla="*/ 6 h 8"/>
                <a:gd name="T60" fmla="*/ 85 w 111"/>
                <a:gd name="T61" fmla="*/ 5 h 8"/>
                <a:gd name="T62" fmla="*/ 92 w 111"/>
                <a:gd name="T63" fmla="*/ 5 h 8"/>
                <a:gd name="T64" fmla="*/ 98 w 111"/>
                <a:gd name="T65" fmla="*/ 4 h 8"/>
                <a:gd name="T66" fmla="*/ 104 w 111"/>
                <a:gd name="T67" fmla="*/ 4 h 8"/>
                <a:gd name="T68" fmla="*/ 110 w 111"/>
                <a:gd name="T69" fmla="*/ 3 h 8"/>
                <a:gd name="T70" fmla="*/ 109 w 111"/>
                <a:gd name="T71" fmla="*/ 2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11" h="8">
                  <a:moveTo>
                    <a:pt x="109" y="2"/>
                  </a:moveTo>
                  <a:lnTo>
                    <a:pt x="109" y="2"/>
                  </a:lnTo>
                  <a:lnTo>
                    <a:pt x="104" y="2"/>
                  </a:lnTo>
                  <a:lnTo>
                    <a:pt x="98" y="3"/>
                  </a:lnTo>
                  <a:lnTo>
                    <a:pt x="92" y="4"/>
                  </a:lnTo>
                  <a:lnTo>
                    <a:pt x="85" y="4"/>
                  </a:lnTo>
                  <a:lnTo>
                    <a:pt x="78" y="5"/>
                  </a:lnTo>
                  <a:lnTo>
                    <a:pt x="70" y="5"/>
                  </a:lnTo>
                  <a:lnTo>
                    <a:pt x="62" y="5"/>
                  </a:lnTo>
                  <a:lnTo>
                    <a:pt x="54" y="5"/>
                  </a:lnTo>
                  <a:lnTo>
                    <a:pt x="46" y="6"/>
                  </a:lnTo>
                  <a:lnTo>
                    <a:pt x="38" y="5"/>
                  </a:lnTo>
                  <a:lnTo>
                    <a:pt x="31" y="5"/>
                  </a:lnTo>
                  <a:lnTo>
                    <a:pt x="23" y="5"/>
                  </a:lnTo>
                  <a:lnTo>
                    <a:pt x="17" y="4"/>
                  </a:lnTo>
                  <a:lnTo>
                    <a:pt x="11" y="3"/>
                  </a:lnTo>
                  <a:lnTo>
                    <a:pt x="6" y="2"/>
                  </a:lnTo>
                  <a:lnTo>
                    <a:pt x="1" y="0"/>
                  </a:lnTo>
                  <a:lnTo>
                    <a:pt x="0" y="2"/>
                  </a:lnTo>
                  <a:lnTo>
                    <a:pt x="5" y="3"/>
                  </a:lnTo>
                  <a:lnTo>
                    <a:pt x="10" y="4"/>
                  </a:lnTo>
                  <a:lnTo>
                    <a:pt x="16" y="5"/>
                  </a:lnTo>
                  <a:lnTo>
                    <a:pt x="23" y="6"/>
                  </a:lnTo>
                  <a:lnTo>
                    <a:pt x="31" y="7"/>
                  </a:lnTo>
                  <a:lnTo>
                    <a:pt x="38" y="7"/>
                  </a:lnTo>
                  <a:lnTo>
                    <a:pt x="46" y="7"/>
                  </a:lnTo>
                  <a:lnTo>
                    <a:pt x="54" y="7"/>
                  </a:lnTo>
                  <a:lnTo>
                    <a:pt x="62" y="7"/>
                  </a:lnTo>
                  <a:lnTo>
                    <a:pt x="70" y="6"/>
                  </a:lnTo>
                  <a:lnTo>
                    <a:pt x="78" y="6"/>
                  </a:lnTo>
                  <a:lnTo>
                    <a:pt x="85" y="5"/>
                  </a:lnTo>
                  <a:lnTo>
                    <a:pt x="92" y="5"/>
                  </a:lnTo>
                  <a:lnTo>
                    <a:pt x="98" y="4"/>
                  </a:lnTo>
                  <a:lnTo>
                    <a:pt x="104" y="4"/>
                  </a:lnTo>
                  <a:lnTo>
                    <a:pt x="110" y="3"/>
                  </a:lnTo>
                  <a:lnTo>
                    <a:pt x="109" y="2"/>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63" name="Freeform 83">
              <a:extLst>
                <a:ext uri="{FF2B5EF4-FFF2-40B4-BE49-F238E27FC236}">
                  <a16:creationId xmlns:a16="http://schemas.microsoft.com/office/drawing/2014/main" id="{FADE5FB9-376C-7AE4-D422-48E1CBF16B23}"/>
                </a:ext>
              </a:extLst>
            </p:cNvPr>
            <p:cNvSpPr>
              <a:spLocks/>
            </p:cNvSpPr>
            <p:nvPr/>
          </p:nvSpPr>
          <p:spPr bwMode="auto">
            <a:xfrm>
              <a:off x="4520" y="2481"/>
              <a:ext cx="93" cy="18"/>
            </a:xfrm>
            <a:custGeom>
              <a:avLst/>
              <a:gdLst>
                <a:gd name="T0" fmla="*/ 91 w 93"/>
                <a:gd name="T1" fmla="*/ 0 h 18"/>
                <a:gd name="T2" fmla="*/ 91 w 93"/>
                <a:gd name="T3" fmla="*/ 0 h 18"/>
                <a:gd name="T4" fmla="*/ 88 w 93"/>
                <a:gd name="T5" fmla="*/ 0 h 18"/>
                <a:gd name="T6" fmla="*/ 85 w 93"/>
                <a:gd name="T7" fmla="*/ 1 h 18"/>
                <a:gd name="T8" fmla="*/ 80 w 93"/>
                <a:gd name="T9" fmla="*/ 2 h 18"/>
                <a:gd name="T10" fmla="*/ 75 w 93"/>
                <a:gd name="T11" fmla="*/ 3 h 18"/>
                <a:gd name="T12" fmla="*/ 69 w 93"/>
                <a:gd name="T13" fmla="*/ 3 h 18"/>
                <a:gd name="T14" fmla="*/ 63 w 93"/>
                <a:gd name="T15" fmla="*/ 5 h 18"/>
                <a:gd name="T16" fmla="*/ 57 w 93"/>
                <a:gd name="T17" fmla="*/ 6 h 18"/>
                <a:gd name="T18" fmla="*/ 50 w 93"/>
                <a:gd name="T19" fmla="*/ 7 h 18"/>
                <a:gd name="T20" fmla="*/ 43 w 93"/>
                <a:gd name="T21" fmla="*/ 8 h 18"/>
                <a:gd name="T22" fmla="*/ 37 w 93"/>
                <a:gd name="T23" fmla="*/ 9 h 18"/>
                <a:gd name="T24" fmla="*/ 29 w 93"/>
                <a:gd name="T25" fmla="*/ 10 h 18"/>
                <a:gd name="T26" fmla="*/ 23 w 93"/>
                <a:gd name="T27" fmla="*/ 11 h 18"/>
                <a:gd name="T28" fmla="*/ 17 w 93"/>
                <a:gd name="T29" fmla="*/ 12 h 18"/>
                <a:gd name="T30" fmla="*/ 11 w 93"/>
                <a:gd name="T31" fmla="*/ 14 h 18"/>
                <a:gd name="T32" fmla="*/ 5 w 93"/>
                <a:gd name="T33" fmla="*/ 14 h 18"/>
                <a:gd name="T34" fmla="*/ 0 w 93"/>
                <a:gd name="T35" fmla="*/ 15 h 18"/>
                <a:gd name="T36" fmla="*/ 1 w 93"/>
                <a:gd name="T37" fmla="*/ 17 h 18"/>
                <a:gd name="T38" fmla="*/ 6 w 93"/>
                <a:gd name="T39" fmla="*/ 16 h 18"/>
                <a:gd name="T40" fmla="*/ 11 w 93"/>
                <a:gd name="T41" fmla="*/ 15 h 18"/>
                <a:gd name="T42" fmla="*/ 17 w 93"/>
                <a:gd name="T43" fmla="*/ 14 h 18"/>
                <a:gd name="T44" fmla="*/ 24 w 93"/>
                <a:gd name="T45" fmla="*/ 13 h 18"/>
                <a:gd name="T46" fmla="*/ 30 w 93"/>
                <a:gd name="T47" fmla="*/ 12 h 18"/>
                <a:gd name="T48" fmla="*/ 37 w 93"/>
                <a:gd name="T49" fmla="*/ 11 h 18"/>
                <a:gd name="T50" fmla="*/ 44 w 93"/>
                <a:gd name="T51" fmla="*/ 10 h 18"/>
                <a:gd name="T52" fmla="*/ 50 w 93"/>
                <a:gd name="T53" fmla="*/ 9 h 18"/>
                <a:gd name="T54" fmla="*/ 57 w 93"/>
                <a:gd name="T55" fmla="*/ 8 h 18"/>
                <a:gd name="T56" fmla="*/ 63 w 93"/>
                <a:gd name="T57" fmla="*/ 6 h 18"/>
                <a:gd name="T58" fmla="*/ 70 w 93"/>
                <a:gd name="T59" fmla="*/ 5 h 18"/>
                <a:gd name="T60" fmla="*/ 75 w 93"/>
                <a:gd name="T61" fmla="*/ 4 h 18"/>
                <a:gd name="T62" fmla="*/ 81 w 93"/>
                <a:gd name="T63" fmla="*/ 3 h 18"/>
                <a:gd name="T64" fmla="*/ 85 w 93"/>
                <a:gd name="T65" fmla="*/ 3 h 18"/>
                <a:gd name="T66" fmla="*/ 89 w 93"/>
                <a:gd name="T67" fmla="*/ 2 h 18"/>
                <a:gd name="T68" fmla="*/ 92 w 93"/>
                <a:gd name="T69" fmla="*/ 1 h 18"/>
                <a:gd name="T70" fmla="*/ 91 w 93"/>
                <a:gd name="T71"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93" h="18">
                  <a:moveTo>
                    <a:pt x="91" y="0"/>
                  </a:moveTo>
                  <a:lnTo>
                    <a:pt x="91" y="0"/>
                  </a:lnTo>
                  <a:lnTo>
                    <a:pt x="88" y="0"/>
                  </a:lnTo>
                  <a:lnTo>
                    <a:pt x="85" y="1"/>
                  </a:lnTo>
                  <a:lnTo>
                    <a:pt x="80" y="2"/>
                  </a:lnTo>
                  <a:lnTo>
                    <a:pt x="75" y="3"/>
                  </a:lnTo>
                  <a:lnTo>
                    <a:pt x="69" y="3"/>
                  </a:lnTo>
                  <a:lnTo>
                    <a:pt x="63" y="5"/>
                  </a:lnTo>
                  <a:lnTo>
                    <a:pt x="57" y="6"/>
                  </a:lnTo>
                  <a:lnTo>
                    <a:pt x="50" y="7"/>
                  </a:lnTo>
                  <a:lnTo>
                    <a:pt x="43" y="8"/>
                  </a:lnTo>
                  <a:lnTo>
                    <a:pt x="37" y="9"/>
                  </a:lnTo>
                  <a:lnTo>
                    <a:pt x="29" y="10"/>
                  </a:lnTo>
                  <a:lnTo>
                    <a:pt x="23" y="11"/>
                  </a:lnTo>
                  <a:lnTo>
                    <a:pt x="17" y="12"/>
                  </a:lnTo>
                  <a:lnTo>
                    <a:pt x="11" y="14"/>
                  </a:lnTo>
                  <a:lnTo>
                    <a:pt x="5" y="14"/>
                  </a:lnTo>
                  <a:lnTo>
                    <a:pt x="0" y="15"/>
                  </a:lnTo>
                  <a:lnTo>
                    <a:pt x="1" y="17"/>
                  </a:lnTo>
                  <a:lnTo>
                    <a:pt x="6" y="16"/>
                  </a:lnTo>
                  <a:lnTo>
                    <a:pt x="11" y="15"/>
                  </a:lnTo>
                  <a:lnTo>
                    <a:pt x="17" y="14"/>
                  </a:lnTo>
                  <a:lnTo>
                    <a:pt x="24" y="13"/>
                  </a:lnTo>
                  <a:lnTo>
                    <a:pt x="30" y="12"/>
                  </a:lnTo>
                  <a:lnTo>
                    <a:pt x="37" y="11"/>
                  </a:lnTo>
                  <a:lnTo>
                    <a:pt x="44" y="10"/>
                  </a:lnTo>
                  <a:lnTo>
                    <a:pt x="50" y="9"/>
                  </a:lnTo>
                  <a:lnTo>
                    <a:pt x="57" y="8"/>
                  </a:lnTo>
                  <a:lnTo>
                    <a:pt x="63" y="6"/>
                  </a:lnTo>
                  <a:lnTo>
                    <a:pt x="70" y="5"/>
                  </a:lnTo>
                  <a:lnTo>
                    <a:pt x="75" y="4"/>
                  </a:lnTo>
                  <a:lnTo>
                    <a:pt x="81" y="3"/>
                  </a:lnTo>
                  <a:lnTo>
                    <a:pt x="85" y="3"/>
                  </a:lnTo>
                  <a:lnTo>
                    <a:pt x="89" y="2"/>
                  </a:lnTo>
                  <a:lnTo>
                    <a:pt x="92" y="1"/>
                  </a:lnTo>
                  <a:lnTo>
                    <a:pt x="91"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64" name="Freeform 84">
              <a:extLst>
                <a:ext uri="{FF2B5EF4-FFF2-40B4-BE49-F238E27FC236}">
                  <a16:creationId xmlns:a16="http://schemas.microsoft.com/office/drawing/2014/main" id="{B54B428A-6FFE-3B0E-A027-B3D1016AB59E}"/>
                </a:ext>
              </a:extLst>
            </p:cNvPr>
            <p:cNvSpPr>
              <a:spLocks/>
            </p:cNvSpPr>
            <p:nvPr/>
          </p:nvSpPr>
          <p:spPr bwMode="auto">
            <a:xfrm>
              <a:off x="4614" y="2443"/>
              <a:ext cx="43" cy="37"/>
            </a:xfrm>
            <a:custGeom>
              <a:avLst/>
              <a:gdLst>
                <a:gd name="T0" fmla="*/ 39 w 43"/>
                <a:gd name="T1" fmla="*/ 0 h 37"/>
                <a:gd name="T2" fmla="*/ 39 w 43"/>
                <a:gd name="T3" fmla="*/ 0 h 37"/>
                <a:gd name="T4" fmla="*/ 39 w 43"/>
                <a:gd name="T5" fmla="*/ 9 h 37"/>
                <a:gd name="T6" fmla="*/ 35 w 43"/>
                <a:gd name="T7" fmla="*/ 17 h 37"/>
                <a:gd name="T8" fmla="*/ 31 w 43"/>
                <a:gd name="T9" fmla="*/ 23 h 37"/>
                <a:gd name="T10" fmla="*/ 25 w 43"/>
                <a:gd name="T11" fmla="*/ 27 h 37"/>
                <a:gd name="T12" fmla="*/ 18 w 43"/>
                <a:gd name="T13" fmla="*/ 30 h 37"/>
                <a:gd name="T14" fmla="*/ 11 w 43"/>
                <a:gd name="T15" fmla="*/ 32 h 37"/>
                <a:gd name="T16" fmla="*/ 5 w 43"/>
                <a:gd name="T17" fmla="*/ 33 h 37"/>
                <a:gd name="T18" fmla="*/ 0 w 43"/>
                <a:gd name="T19" fmla="*/ 34 h 37"/>
                <a:gd name="T20" fmla="*/ 1 w 43"/>
                <a:gd name="T21" fmla="*/ 36 h 37"/>
                <a:gd name="T22" fmla="*/ 6 w 43"/>
                <a:gd name="T23" fmla="*/ 35 h 37"/>
                <a:gd name="T24" fmla="*/ 12 w 43"/>
                <a:gd name="T25" fmla="*/ 34 h 37"/>
                <a:gd name="T26" fmla="*/ 19 w 43"/>
                <a:gd name="T27" fmla="*/ 32 h 37"/>
                <a:gd name="T28" fmla="*/ 26 w 43"/>
                <a:gd name="T29" fmla="*/ 29 h 37"/>
                <a:gd name="T30" fmla="*/ 32 w 43"/>
                <a:gd name="T31" fmla="*/ 24 h 37"/>
                <a:gd name="T32" fmla="*/ 37 w 43"/>
                <a:gd name="T33" fmla="*/ 18 h 37"/>
                <a:gd name="T34" fmla="*/ 40 w 43"/>
                <a:gd name="T35" fmla="*/ 10 h 37"/>
                <a:gd name="T36" fmla="*/ 42 w 43"/>
                <a:gd name="T37" fmla="*/ 0 h 37"/>
                <a:gd name="T38" fmla="*/ 39 w 43"/>
                <a:gd name="T39"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3" h="37">
                  <a:moveTo>
                    <a:pt x="39" y="0"/>
                  </a:moveTo>
                  <a:lnTo>
                    <a:pt x="39" y="0"/>
                  </a:lnTo>
                  <a:lnTo>
                    <a:pt x="39" y="9"/>
                  </a:lnTo>
                  <a:lnTo>
                    <a:pt x="35" y="17"/>
                  </a:lnTo>
                  <a:lnTo>
                    <a:pt x="31" y="23"/>
                  </a:lnTo>
                  <a:lnTo>
                    <a:pt x="25" y="27"/>
                  </a:lnTo>
                  <a:lnTo>
                    <a:pt x="18" y="30"/>
                  </a:lnTo>
                  <a:lnTo>
                    <a:pt x="11" y="32"/>
                  </a:lnTo>
                  <a:lnTo>
                    <a:pt x="5" y="33"/>
                  </a:lnTo>
                  <a:lnTo>
                    <a:pt x="0" y="34"/>
                  </a:lnTo>
                  <a:lnTo>
                    <a:pt x="1" y="36"/>
                  </a:lnTo>
                  <a:lnTo>
                    <a:pt x="6" y="35"/>
                  </a:lnTo>
                  <a:lnTo>
                    <a:pt x="12" y="34"/>
                  </a:lnTo>
                  <a:lnTo>
                    <a:pt x="19" y="32"/>
                  </a:lnTo>
                  <a:lnTo>
                    <a:pt x="26" y="29"/>
                  </a:lnTo>
                  <a:lnTo>
                    <a:pt x="32" y="24"/>
                  </a:lnTo>
                  <a:lnTo>
                    <a:pt x="37" y="18"/>
                  </a:lnTo>
                  <a:lnTo>
                    <a:pt x="40" y="10"/>
                  </a:lnTo>
                  <a:lnTo>
                    <a:pt x="42" y="0"/>
                  </a:lnTo>
                  <a:lnTo>
                    <a:pt x="39"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65" name="Freeform 85">
              <a:extLst>
                <a:ext uri="{FF2B5EF4-FFF2-40B4-BE49-F238E27FC236}">
                  <a16:creationId xmlns:a16="http://schemas.microsoft.com/office/drawing/2014/main" id="{8DBB3140-9CDC-7415-4797-9AB36530AE19}"/>
                </a:ext>
              </a:extLst>
            </p:cNvPr>
            <p:cNvSpPr>
              <a:spLocks/>
            </p:cNvSpPr>
            <p:nvPr/>
          </p:nvSpPr>
          <p:spPr bwMode="auto">
            <a:xfrm>
              <a:off x="4632" y="2356"/>
              <a:ext cx="25" cy="85"/>
            </a:xfrm>
            <a:custGeom>
              <a:avLst/>
              <a:gdLst>
                <a:gd name="T0" fmla="*/ 1 w 25"/>
                <a:gd name="T1" fmla="*/ 0 h 85"/>
                <a:gd name="T2" fmla="*/ 1 w 25"/>
                <a:gd name="T3" fmla="*/ 0 h 85"/>
                <a:gd name="T4" fmla="*/ 0 w 25"/>
                <a:gd name="T5" fmla="*/ 5 h 85"/>
                <a:gd name="T6" fmla="*/ 1 w 25"/>
                <a:gd name="T7" fmla="*/ 11 h 85"/>
                <a:gd name="T8" fmla="*/ 2 w 25"/>
                <a:gd name="T9" fmla="*/ 16 h 85"/>
                <a:gd name="T10" fmla="*/ 3 w 25"/>
                <a:gd name="T11" fmla="*/ 21 h 85"/>
                <a:gd name="T12" fmla="*/ 4 w 25"/>
                <a:gd name="T13" fmla="*/ 26 h 85"/>
                <a:gd name="T14" fmla="*/ 6 w 25"/>
                <a:gd name="T15" fmla="*/ 32 h 85"/>
                <a:gd name="T16" fmla="*/ 8 w 25"/>
                <a:gd name="T17" fmla="*/ 37 h 85"/>
                <a:gd name="T18" fmla="*/ 10 w 25"/>
                <a:gd name="T19" fmla="*/ 42 h 85"/>
                <a:gd name="T20" fmla="*/ 12 w 25"/>
                <a:gd name="T21" fmla="*/ 47 h 85"/>
                <a:gd name="T22" fmla="*/ 14 w 25"/>
                <a:gd name="T23" fmla="*/ 52 h 85"/>
                <a:gd name="T24" fmla="*/ 16 w 25"/>
                <a:gd name="T25" fmla="*/ 57 h 85"/>
                <a:gd name="T26" fmla="*/ 18 w 25"/>
                <a:gd name="T27" fmla="*/ 63 h 85"/>
                <a:gd name="T28" fmla="*/ 19 w 25"/>
                <a:gd name="T29" fmla="*/ 68 h 85"/>
                <a:gd name="T30" fmla="*/ 21 w 25"/>
                <a:gd name="T31" fmla="*/ 73 h 85"/>
                <a:gd name="T32" fmla="*/ 21 w 25"/>
                <a:gd name="T33" fmla="*/ 78 h 85"/>
                <a:gd name="T34" fmla="*/ 21 w 25"/>
                <a:gd name="T35" fmla="*/ 84 h 85"/>
                <a:gd name="T36" fmla="*/ 24 w 25"/>
                <a:gd name="T37" fmla="*/ 84 h 85"/>
                <a:gd name="T38" fmla="*/ 23 w 25"/>
                <a:gd name="T39" fmla="*/ 78 h 85"/>
                <a:gd name="T40" fmla="*/ 22 w 25"/>
                <a:gd name="T41" fmla="*/ 72 h 85"/>
                <a:gd name="T42" fmla="*/ 21 w 25"/>
                <a:gd name="T43" fmla="*/ 67 h 85"/>
                <a:gd name="T44" fmla="*/ 20 w 25"/>
                <a:gd name="T45" fmla="*/ 61 h 85"/>
                <a:gd name="T46" fmla="*/ 18 w 25"/>
                <a:gd name="T47" fmla="*/ 57 h 85"/>
                <a:gd name="T48" fmla="*/ 16 w 25"/>
                <a:gd name="T49" fmla="*/ 51 h 85"/>
                <a:gd name="T50" fmla="*/ 14 w 25"/>
                <a:gd name="T51" fmla="*/ 46 h 85"/>
                <a:gd name="T52" fmla="*/ 11 w 25"/>
                <a:gd name="T53" fmla="*/ 41 h 85"/>
                <a:gd name="T54" fmla="*/ 9 w 25"/>
                <a:gd name="T55" fmla="*/ 36 h 85"/>
                <a:gd name="T56" fmla="*/ 8 w 25"/>
                <a:gd name="T57" fmla="*/ 31 h 85"/>
                <a:gd name="T58" fmla="*/ 6 w 25"/>
                <a:gd name="T59" fmla="*/ 26 h 85"/>
                <a:gd name="T60" fmla="*/ 5 w 25"/>
                <a:gd name="T61" fmla="*/ 21 h 85"/>
                <a:gd name="T62" fmla="*/ 3 w 25"/>
                <a:gd name="T63" fmla="*/ 16 h 85"/>
                <a:gd name="T64" fmla="*/ 3 w 25"/>
                <a:gd name="T65" fmla="*/ 11 h 85"/>
                <a:gd name="T66" fmla="*/ 3 w 25"/>
                <a:gd name="T67" fmla="*/ 5 h 85"/>
                <a:gd name="T68" fmla="*/ 3 w 25"/>
                <a:gd name="T69" fmla="*/ 1 h 85"/>
                <a:gd name="T70" fmla="*/ 1 w 25"/>
                <a:gd name="T71" fmla="*/ 0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5" h="85">
                  <a:moveTo>
                    <a:pt x="1" y="0"/>
                  </a:moveTo>
                  <a:lnTo>
                    <a:pt x="1" y="0"/>
                  </a:lnTo>
                  <a:lnTo>
                    <a:pt x="0" y="5"/>
                  </a:lnTo>
                  <a:lnTo>
                    <a:pt x="1" y="11"/>
                  </a:lnTo>
                  <a:lnTo>
                    <a:pt x="2" y="16"/>
                  </a:lnTo>
                  <a:lnTo>
                    <a:pt x="3" y="21"/>
                  </a:lnTo>
                  <a:lnTo>
                    <a:pt x="4" y="26"/>
                  </a:lnTo>
                  <a:lnTo>
                    <a:pt x="6" y="32"/>
                  </a:lnTo>
                  <a:lnTo>
                    <a:pt x="8" y="37"/>
                  </a:lnTo>
                  <a:lnTo>
                    <a:pt x="10" y="42"/>
                  </a:lnTo>
                  <a:lnTo>
                    <a:pt x="12" y="47"/>
                  </a:lnTo>
                  <a:lnTo>
                    <a:pt x="14" y="52"/>
                  </a:lnTo>
                  <a:lnTo>
                    <a:pt x="16" y="57"/>
                  </a:lnTo>
                  <a:lnTo>
                    <a:pt x="18" y="63"/>
                  </a:lnTo>
                  <a:lnTo>
                    <a:pt x="19" y="68"/>
                  </a:lnTo>
                  <a:lnTo>
                    <a:pt x="21" y="73"/>
                  </a:lnTo>
                  <a:lnTo>
                    <a:pt x="21" y="78"/>
                  </a:lnTo>
                  <a:lnTo>
                    <a:pt x="21" y="84"/>
                  </a:lnTo>
                  <a:lnTo>
                    <a:pt x="24" y="84"/>
                  </a:lnTo>
                  <a:lnTo>
                    <a:pt x="23" y="78"/>
                  </a:lnTo>
                  <a:lnTo>
                    <a:pt x="22" y="72"/>
                  </a:lnTo>
                  <a:lnTo>
                    <a:pt x="21" y="67"/>
                  </a:lnTo>
                  <a:lnTo>
                    <a:pt x="20" y="61"/>
                  </a:lnTo>
                  <a:lnTo>
                    <a:pt x="18" y="57"/>
                  </a:lnTo>
                  <a:lnTo>
                    <a:pt x="16" y="51"/>
                  </a:lnTo>
                  <a:lnTo>
                    <a:pt x="14" y="46"/>
                  </a:lnTo>
                  <a:lnTo>
                    <a:pt x="11" y="41"/>
                  </a:lnTo>
                  <a:lnTo>
                    <a:pt x="9" y="36"/>
                  </a:lnTo>
                  <a:lnTo>
                    <a:pt x="8" y="31"/>
                  </a:lnTo>
                  <a:lnTo>
                    <a:pt x="6" y="26"/>
                  </a:lnTo>
                  <a:lnTo>
                    <a:pt x="5" y="21"/>
                  </a:lnTo>
                  <a:lnTo>
                    <a:pt x="3" y="16"/>
                  </a:lnTo>
                  <a:lnTo>
                    <a:pt x="3" y="11"/>
                  </a:lnTo>
                  <a:lnTo>
                    <a:pt x="3" y="5"/>
                  </a:lnTo>
                  <a:lnTo>
                    <a:pt x="3" y="1"/>
                  </a:lnTo>
                  <a:lnTo>
                    <a:pt x="1"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66" name="Freeform 86">
              <a:extLst>
                <a:ext uri="{FF2B5EF4-FFF2-40B4-BE49-F238E27FC236}">
                  <a16:creationId xmlns:a16="http://schemas.microsoft.com/office/drawing/2014/main" id="{B0C26A87-BBFB-F4C9-2D92-8CB1C024A0E5}"/>
                </a:ext>
              </a:extLst>
            </p:cNvPr>
            <p:cNvSpPr>
              <a:spLocks/>
            </p:cNvSpPr>
            <p:nvPr/>
          </p:nvSpPr>
          <p:spPr bwMode="auto">
            <a:xfrm>
              <a:off x="4586" y="2100"/>
              <a:ext cx="50" cy="254"/>
            </a:xfrm>
            <a:custGeom>
              <a:avLst/>
              <a:gdLst>
                <a:gd name="T0" fmla="*/ 0 w 50"/>
                <a:gd name="T1" fmla="*/ 1 h 254"/>
                <a:gd name="T2" fmla="*/ 9 w 50"/>
                <a:gd name="T3" fmla="*/ 14 h 254"/>
                <a:gd name="T4" fmla="*/ 17 w 50"/>
                <a:gd name="T5" fmla="*/ 28 h 254"/>
                <a:gd name="T6" fmla="*/ 23 w 50"/>
                <a:gd name="T7" fmla="*/ 43 h 254"/>
                <a:gd name="T8" fmla="*/ 29 w 50"/>
                <a:gd name="T9" fmla="*/ 61 h 254"/>
                <a:gd name="T10" fmla="*/ 34 w 50"/>
                <a:gd name="T11" fmla="*/ 79 h 254"/>
                <a:gd name="T12" fmla="*/ 38 w 50"/>
                <a:gd name="T13" fmla="*/ 99 h 254"/>
                <a:gd name="T14" fmla="*/ 41 w 50"/>
                <a:gd name="T15" fmla="*/ 118 h 254"/>
                <a:gd name="T16" fmla="*/ 43 w 50"/>
                <a:gd name="T17" fmla="*/ 137 h 254"/>
                <a:gd name="T18" fmla="*/ 45 w 50"/>
                <a:gd name="T19" fmla="*/ 157 h 254"/>
                <a:gd name="T20" fmla="*/ 46 w 50"/>
                <a:gd name="T21" fmla="*/ 176 h 254"/>
                <a:gd name="T22" fmla="*/ 46 w 50"/>
                <a:gd name="T23" fmla="*/ 193 h 254"/>
                <a:gd name="T24" fmla="*/ 47 w 50"/>
                <a:gd name="T25" fmla="*/ 210 h 254"/>
                <a:gd name="T26" fmla="*/ 46 w 50"/>
                <a:gd name="T27" fmla="*/ 224 h 254"/>
                <a:gd name="T28" fmla="*/ 46 w 50"/>
                <a:gd name="T29" fmla="*/ 236 h 254"/>
                <a:gd name="T30" fmla="*/ 46 w 50"/>
                <a:gd name="T31" fmla="*/ 246 h 254"/>
                <a:gd name="T32" fmla="*/ 45 w 50"/>
                <a:gd name="T33" fmla="*/ 252 h 254"/>
                <a:gd name="T34" fmla="*/ 47 w 50"/>
                <a:gd name="T35" fmla="*/ 250 h 254"/>
                <a:gd name="T36" fmla="*/ 48 w 50"/>
                <a:gd name="T37" fmla="*/ 241 h 254"/>
                <a:gd name="T38" fmla="*/ 48 w 50"/>
                <a:gd name="T39" fmla="*/ 230 h 254"/>
                <a:gd name="T40" fmla="*/ 49 w 50"/>
                <a:gd name="T41" fmla="*/ 217 h 254"/>
                <a:gd name="T42" fmla="*/ 49 w 50"/>
                <a:gd name="T43" fmla="*/ 202 h 254"/>
                <a:gd name="T44" fmla="*/ 48 w 50"/>
                <a:gd name="T45" fmla="*/ 185 h 254"/>
                <a:gd name="T46" fmla="*/ 47 w 50"/>
                <a:gd name="T47" fmla="*/ 166 h 254"/>
                <a:gd name="T48" fmla="*/ 46 w 50"/>
                <a:gd name="T49" fmla="*/ 148 h 254"/>
                <a:gd name="T50" fmla="*/ 44 w 50"/>
                <a:gd name="T51" fmla="*/ 128 h 254"/>
                <a:gd name="T52" fmla="*/ 42 w 50"/>
                <a:gd name="T53" fmla="*/ 108 h 254"/>
                <a:gd name="T54" fmla="*/ 38 w 50"/>
                <a:gd name="T55" fmla="*/ 88 h 254"/>
                <a:gd name="T56" fmla="*/ 34 w 50"/>
                <a:gd name="T57" fmla="*/ 69 h 254"/>
                <a:gd name="T58" fmla="*/ 28 w 50"/>
                <a:gd name="T59" fmla="*/ 51 h 254"/>
                <a:gd name="T60" fmla="*/ 22 w 50"/>
                <a:gd name="T61" fmla="*/ 34 h 254"/>
                <a:gd name="T62" fmla="*/ 15 w 50"/>
                <a:gd name="T63" fmla="*/ 19 h 254"/>
                <a:gd name="T64" fmla="*/ 6 w 50"/>
                <a:gd name="T65" fmla="*/ 6 h 254"/>
                <a:gd name="T66" fmla="*/ 0 w 50"/>
                <a:gd name="T67" fmla="*/ 1 h 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0" h="254">
                  <a:moveTo>
                    <a:pt x="0" y="1"/>
                  </a:moveTo>
                  <a:lnTo>
                    <a:pt x="0" y="1"/>
                  </a:lnTo>
                  <a:lnTo>
                    <a:pt x="5" y="7"/>
                  </a:lnTo>
                  <a:lnTo>
                    <a:pt x="9" y="14"/>
                  </a:lnTo>
                  <a:lnTo>
                    <a:pt x="13" y="20"/>
                  </a:lnTo>
                  <a:lnTo>
                    <a:pt x="17" y="28"/>
                  </a:lnTo>
                  <a:lnTo>
                    <a:pt x="20" y="35"/>
                  </a:lnTo>
                  <a:lnTo>
                    <a:pt x="23" y="43"/>
                  </a:lnTo>
                  <a:lnTo>
                    <a:pt x="27" y="52"/>
                  </a:lnTo>
                  <a:lnTo>
                    <a:pt x="29" y="61"/>
                  </a:lnTo>
                  <a:lnTo>
                    <a:pt x="31" y="70"/>
                  </a:lnTo>
                  <a:lnTo>
                    <a:pt x="34" y="79"/>
                  </a:lnTo>
                  <a:lnTo>
                    <a:pt x="36" y="89"/>
                  </a:lnTo>
                  <a:lnTo>
                    <a:pt x="38" y="99"/>
                  </a:lnTo>
                  <a:lnTo>
                    <a:pt x="39" y="108"/>
                  </a:lnTo>
                  <a:lnTo>
                    <a:pt x="41" y="118"/>
                  </a:lnTo>
                  <a:lnTo>
                    <a:pt x="42" y="128"/>
                  </a:lnTo>
                  <a:lnTo>
                    <a:pt x="43" y="137"/>
                  </a:lnTo>
                  <a:lnTo>
                    <a:pt x="44" y="148"/>
                  </a:lnTo>
                  <a:lnTo>
                    <a:pt x="45" y="157"/>
                  </a:lnTo>
                  <a:lnTo>
                    <a:pt x="45" y="166"/>
                  </a:lnTo>
                  <a:lnTo>
                    <a:pt x="46" y="176"/>
                  </a:lnTo>
                  <a:lnTo>
                    <a:pt x="46" y="185"/>
                  </a:lnTo>
                  <a:lnTo>
                    <a:pt x="46" y="193"/>
                  </a:lnTo>
                  <a:lnTo>
                    <a:pt x="46" y="202"/>
                  </a:lnTo>
                  <a:lnTo>
                    <a:pt x="47" y="210"/>
                  </a:lnTo>
                  <a:lnTo>
                    <a:pt x="46" y="217"/>
                  </a:lnTo>
                  <a:lnTo>
                    <a:pt x="46" y="224"/>
                  </a:lnTo>
                  <a:lnTo>
                    <a:pt x="46" y="230"/>
                  </a:lnTo>
                  <a:lnTo>
                    <a:pt x="46" y="236"/>
                  </a:lnTo>
                  <a:lnTo>
                    <a:pt x="46" y="241"/>
                  </a:lnTo>
                  <a:lnTo>
                    <a:pt x="46" y="246"/>
                  </a:lnTo>
                  <a:lnTo>
                    <a:pt x="45" y="250"/>
                  </a:lnTo>
                  <a:lnTo>
                    <a:pt x="45" y="252"/>
                  </a:lnTo>
                  <a:lnTo>
                    <a:pt x="47" y="253"/>
                  </a:lnTo>
                  <a:lnTo>
                    <a:pt x="47" y="250"/>
                  </a:lnTo>
                  <a:lnTo>
                    <a:pt x="47" y="246"/>
                  </a:lnTo>
                  <a:lnTo>
                    <a:pt x="48" y="241"/>
                  </a:lnTo>
                  <a:lnTo>
                    <a:pt x="48" y="236"/>
                  </a:lnTo>
                  <a:lnTo>
                    <a:pt x="48" y="230"/>
                  </a:lnTo>
                  <a:lnTo>
                    <a:pt x="49" y="224"/>
                  </a:lnTo>
                  <a:lnTo>
                    <a:pt x="49" y="217"/>
                  </a:lnTo>
                  <a:lnTo>
                    <a:pt x="49" y="210"/>
                  </a:lnTo>
                  <a:lnTo>
                    <a:pt x="49" y="202"/>
                  </a:lnTo>
                  <a:lnTo>
                    <a:pt x="49" y="193"/>
                  </a:lnTo>
                  <a:lnTo>
                    <a:pt x="48" y="185"/>
                  </a:lnTo>
                  <a:lnTo>
                    <a:pt x="48" y="176"/>
                  </a:lnTo>
                  <a:lnTo>
                    <a:pt x="47" y="166"/>
                  </a:lnTo>
                  <a:lnTo>
                    <a:pt x="47" y="157"/>
                  </a:lnTo>
                  <a:lnTo>
                    <a:pt x="46" y="148"/>
                  </a:lnTo>
                  <a:lnTo>
                    <a:pt x="45" y="137"/>
                  </a:lnTo>
                  <a:lnTo>
                    <a:pt x="44" y="128"/>
                  </a:lnTo>
                  <a:lnTo>
                    <a:pt x="43" y="118"/>
                  </a:lnTo>
                  <a:lnTo>
                    <a:pt x="42" y="108"/>
                  </a:lnTo>
                  <a:lnTo>
                    <a:pt x="39" y="98"/>
                  </a:lnTo>
                  <a:lnTo>
                    <a:pt x="38" y="88"/>
                  </a:lnTo>
                  <a:lnTo>
                    <a:pt x="36" y="79"/>
                  </a:lnTo>
                  <a:lnTo>
                    <a:pt x="34" y="69"/>
                  </a:lnTo>
                  <a:lnTo>
                    <a:pt x="31" y="60"/>
                  </a:lnTo>
                  <a:lnTo>
                    <a:pt x="28" y="51"/>
                  </a:lnTo>
                  <a:lnTo>
                    <a:pt x="26" y="43"/>
                  </a:lnTo>
                  <a:lnTo>
                    <a:pt x="22" y="34"/>
                  </a:lnTo>
                  <a:lnTo>
                    <a:pt x="19" y="26"/>
                  </a:lnTo>
                  <a:lnTo>
                    <a:pt x="15" y="19"/>
                  </a:lnTo>
                  <a:lnTo>
                    <a:pt x="11" y="12"/>
                  </a:lnTo>
                  <a:lnTo>
                    <a:pt x="6" y="6"/>
                  </a:lnTo>
                  <a:lnTo>
                    <a:pt x="2" y="0"/>
                  </a:lnTo>
                  <a:lnTo>
                    <a:pt x="0" y="1"/>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67" name="Freeform 87">
              <a:extLst>
                <a:ext uri="{FF2B5EF4-FFF2-40B4-BE49-F238E27FC236}">
                  <a16:creationId xmlns:a16="http://schemas.microsoft.com/office/drawing/2014/main" id="{4472B0AE-E40A-25C0-BFB5-C7B02DB78270}"/>
                </a:ext>
              </a:extLst>
            </p:cNvPr>
            <p:cNvSpPr>
              <a:spLocks/>
            </p:cNvSpPr>
            <p:nvPr/>
          </p:nvSpPr>
          <p:spPr bwMode="auto">
            <a:xfrm>
              <a:off x="4515" y="2043"/>
              <a:ext cx="70" cy="56"/>
            </a:xfrm>
            <a:custGeom>
              <a:avLst/>
              <a:gdLst>
                <a:gd name="T0" fmla="*/ 0 w 70"/>
                <a:gd name="T1" fmla="*/ 1 h 56"/>
                <a:gd name="T2" fmla="*/ 1 w 70"/>
                <a:gd name="T3" fmla="*/ 2 h 56"/>
                <a:gd name="T4" fmla="*/ 2 w 70"/>
                <a:gd name="T5" fmla="*/ 2 h 56"/>
                <a:gd name="T6" fmla="*/ 3 w 70"/>
                <a:gd name="T7" fmla="*/ 2 h 56"/>
                <a:gd name="T8" fmla="*/ 4 w 70"/>
                <a:gd name="T9" fmla="*/ 3 h 56"/>
                <a:gd name="T10" fmla="*/ 6 w 70"/>
                <a:gd name="T11" fmla="*/ 3 h 56"/>
                <a:gd name="T12" fmla="*/ 8 w 70"/>
                <a:gd name="T13" fmla="*/ 4 h 56"/>
                <a:gd name="T14" fmla="*/ 11 w 70"/>
                <a:gd name="T15" fmla="*/ 6 h 56"/>
                <a:gd name="T16" fmla="*/ 15 w 70"/>
                <a:gd name="T17" fmla="*/ 8 h 56"/>
                <a:gd name="T18" fmla="*/ 19 w 70"/>
                <a:gd name="T19" fmla="*/ 11 h 56"/>
                <a:gd name="T20" fmla="*/ 23 w 70"/>
                <a:gd name="T21" fmla="*/ 14 h 56"/>
                <a:gd name="T22" fmla="*/ 29 w 70"/>
                <a:gd name="T23" fmla="*/ 18 h 56"/>
                <a:gd name="T24" fmla="*/ 35 w 70"/>
                <a:gd name="T25" fmla="*/ 23 h 56"/>
                <a:gd name="T26" fmla="*/ 42 w 70"/>
                <a:gd name="T27" fmla="*/ 30 h 56"/>
                <a:gd name="T28" fmla="*/ 50 w 70"/>
                <a:gd name="T29" fmla="*/ 37 h 56"/>
                <a:gd name="T30" fmla="*/ 58 w 70"/>
                <a:gd name="T31" fmla="*/ 45 h 56"/>
                <a:gd name="T32" fmla="*/ 67 w 70"/>
                <a:gd name="T33" fmla="*/ 55 h 56"/>
                <a:gd name="T34" fmla="*/ 69 w 70"/>
                <a:gd name="T35" fmla="*/ 54 h 56"/>
                <a:gd name="T36" fmla="*/ 59 w 70"/>
                <a:gd name="T37" fmla="*/ 44 h 56"/>
                <a:gd name="T38" fmla="*/ 51 w 70"/>
                <a:gd name="T39" fmla="*/ 36 h 56"/>
                <a:gd name="T40" fmla="*/ 43 w 70"/>
                <a:gd name="T41" fmla="*/ 28 h 56"/>
                <a:gd name="T42" fmla="*/ 36 w 70"/>
                <a:gd name="T43" fmla="*/ 22 h 56"/>
                <a:gd name="T44" fmla="*/ 30 w 70"/>
                <a:gd name="T45" fmla="*/ 17 h 56"/>
                <a:gd name="T46" fmla="*/ 25 w 70"/>
                <a:gd name="T47" fmla="*/ 12 h 56"/>
                <a:gd name="T48" fmla="*/ 20 w 70"/>
                <a:gd name="T49" fmla="*/ 9 h 56"/>
                <a:gd name="T50" fmla="*/ 16 w 70"/>
                <a:gd name="T51" fmla="*/ 6 h 56"/>
                <a:gd name="T52" fmla="*/ 12 w 70"/>
                <a:gd name="T53" fmla="*/ 4 h 56"/>
                <a:gd name="T54" fmla="*/ 9 w 70"/>
                <a:gd name="T55" fmla="*/ 2 h 56"/>
                <a:gd name="T56" fmla="*/ 6 w 70"/>
                <a:gd name="T57" fmla="*/ 2 h 56"/>
                <a:gd name="T58" fmla="*/ 4 w 70"/>
                <a:gd name="T59" fmla="*/ 1 h 56"/>
                <a:gd name="T60" fmla="*/ 3 w 70"/>
                <a:gd name="T61" fmla="*/ 1 h 56"/>
                <a:gd name="T62" fmla="*/ 2 w 70"/>
                <a:gd name="T63" fmla="*/ 0 h 56"/>
                <a:gd name="T64" fmla="*/ 2 w 70"/>
                <a:gd name="T65" fmla="*/ 0 h 56"/>
                <a:gd name="T66" fmla="*/ 1 w 70"/>
                <a:gd name="T67" fmla="*/ 0 h 56"/>
                <a:gd name="T68" fmla="*/ 2 w 70"/>
                <a:gd name="T69" fmla="*/ 2 h 56"/>
                <a:gd name="T70" fmla="*/ 0 w 70"/>
                <a:gd name="T71" fmla="*/ 1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0" h="56">
                  <a:moveTo>
                    <a:pt x="0" y="1"/>
                  </a:moveTo>
                  <a:lnTo>
                    <a:pt x="1" y="2"/>
                  </a:lnTo>
                  <a:lnTo>
                    <a:pt x="2" y="2"/>
                  </a:lnTo>
                  <a:lnTo>
                    <a:pt x="3" y="2"/>
                  </a:lnTo>
                  <a:lnTo>
                    <a:pt x="4" y="3"/>
                  </a:lnTo>
                  <a:lnTo>
                    <a:pt x="6" y="3"/>
                  </a:lnTo>
                  <a:lnTo>
                    <a:pt x="8" y="4"/>
                  </a:lnTo>
                  <a:lnTo>
                    <a:pt x="11" y="6"/>
                  </a:lnTo>
                  <a:lnTo>
                    <a:pt x="15" y="8"/>
                  </a:lnTo>
                  <a:lnTo>
                    <a:pt x="19" y="11"/>
                  </a:lnTo>
                  <a:lnTo>
                    <a:pt x="23" y="14"/>
                  </a:lnTo>
                  <a:lnTo>
                    <a:pt x="29" y="18"/>
                  </a:lnTo>
                  <a:lnTo>
                    <a:pt x="35" y="23"/>
                  </a:lnTo>
                  <a:lnTo>
                    <a:pt x="42" y="30"/>
                  </a:lnTo>
                  <a:lnTo>
                    <a:pt x="50" y="37"/>
                  </a:lnTo>
                  <a:lnTo>
                    <a:pt x="58" y="45"/>
                  </a:lnTo>
                  <a:lnTo>
                    <a:pt x="67" y="55"/>
                  </a:lnTo>
                  <a:lnTo>
                    <a:pt x="69" y="54"/>
                  </a:lnTo>
                  <a:lnTo>
                    <a:pt x="59" y="44"/>
                  </a:lnTo>
                  <a:lnTo>
                    <a:pt x="51" y="36"/>
                  </a:lnTo>
                  <a:lnTo>
                    <a:pt x="43" y="28"/>
                  </a:lnTo>
                  <a:lnTo>
                    <a:pt x="36" y="22"/>
                  </a:lnTo>
                  <a:lnTo>
                    <a:pt x="30" y="17"/>
                  </a:lnTo>
                  <a:lnTo>
                    <a:pt x="25" y="12"/>
                  </a:lnTo>
                  <a:lnTo>
                    <a:pt x="20" y="9"/>
                  </a:lnTo>
                  <a:lnTo>
                    <a:pt x="16" y="6"/>
                  </a:lnTo>
                  <a:lnTo>
                    <a:pt x="12" y="4"/>
                  </a:lnTo>
                  <a:lnTo>
                    <a:pt x="9" y="2"/>
                  </a:lnTo>
                  <a:lnTo>
                    <a:pt x="6" y="2"/>
                  </a:lnTo>
                  <a:lnTo>
                    <a:pt x="4" y="1"/>
                  </a:lnTo>
                  <a:lnTo>
                    <a:pt x="3" y="1"/>
                  </a:lnTo>
                  <a:lnTo>
                    <a:pt x="2" y="0"/>
                  </a:lnTo>
                  <a:lnTo>
                    <a:pt x="2" y="0"/>
                  </a:lnTo>
                  <a:lnTo>
                    <a:pt x="1" y="0"/>
                  </a:lnTo>
                  <a:lnTo>
                    <a:pt x="2" y="2"/>
                  </a:lnTo>
                  <a:lnTo>
                    <a:pt x="0" y="1"/>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68" name="Freeform 88">
              <a:extLst>
                <a:ext uri="{FF2B5EF4-FFF2-40B4-BE49-F238E27FC236}">
                  <a16:creationId xmlns:a16="http://schemas.microsoft.com/office/drawing/2014/main" id="{5302C320-6769-B31B-DE76-A3C0341AF6D7}"/>
                </a:ext>
              </a:extLst>
            </p:cNvPr>
            <p:cNvSpPr>
              <a:spLocks/>
            </p:cNvSpPr>
            <p:nvPr/>
          </p:nvSpPr>
          <p:spPr bwMode="auto">
            <a:xfrm>
              <a:off x="4511" y="2019"/>
              <a:ext cx="11" cy="23"/>
            </a:xfrm>
            <a:custGeom>
              <a:avLst/>
              <a:gdLst>
                <a:gd name="T0" fmla="*/ 0 w 11"/>
                <a:gd name="T1" fmla="*/ 2 h 23"/>
                <a:gd name="T2" fmla="*/ 0 w 11"/>
                <a:gd name="T3" fmla="*/ 2 h 23"/>
                <a:gd name="T4" fmla="*/ 5 w 11"/>
                <a:gd name="T5" fmla="*/ 3 h 23"/>
                <a:gd name="T6" fmla="*/ 7 w 11"/>
                <a:gd name="T7" fmla="*/ 6 h 23"/>
                <a:gd name="T8" fmla="*/ 8 w 11"/>
                <a:gd name="T9" fmla="*/ 8 h 23"/>
                <a:gd name="T10" fmla="*/ 8 w 11"/>
                <a:gd name="T11" fmla="*/ 12 h 23"/>
                <a:gd name="T12" fmla="*/ 6 w 11"/>
                <a:gd name="T13" fmla="*/ 15 h 23"/>
                <a:gd name="T14" fmla="*/ 5 w 11"/>
                <a:gd name="T15" fmla="*/ 18 h 23"/>
                <a:gd name="T16" fmla="*/ 3 w 11"/>
                <a:gd name="T17" fmla="*/ 20 h 23"/>
                <a:gd name="T18" fmla="*/ 3 w 11"/>
                <a:gd name="T19" fmla="*/ 21 h 23"/>
                <a:gd name="T20" fmla="*/ 5 w 11"/>
                <a:gd name="T21" fmla="*/ 22 h 23"/>
                <a:gd name="T22" fmla="*/ 5 w 11"/>
                <a:gd name="T23" fmla="*/ 21 h 23"/>
                <a:gd name="T24" fmla="*/ 6 w 11"/>
                <a:gd name="T25" fmla="*/ 19 h 23"/>
                <a:gd name="T26" fmla="*/ 8 w 11"/>
                <a:gd name="T27" fmla="*/ 16 h 23"/>
                <a:gd name="T28" fmla="*/ 10 w 11"/>
                <a:gd name="T29" fmla="*/ 12 h 23"/>
                <a:gd name="T30" fmla="*/ 10 w 11"/>
                <a:gd name="T31" fmla="*/ 8 h 23"/>
                <a:gd name="T32" fmla="*/ 9 w 11"/>
                <a:gd name="T33" fmla="*/ 5 h 23"/>
                <a:gd name="T34" fmla="*/ 5 w 11"/>
                <a:gd name="T35" fmla="*/ 2 h 23"/>
                <a:gd name="T36" fmla="*/ 0 w 11"/>
                <a:gd name="T37" fmla="*/ 0 h 23"/>
                <a:gd name="T38" fmla="*/ 0 w 11"/>
                <a:gd name="T39" fmla="*/ 2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23">
                  <a:moveTo>
                    <a:pt x="0" y="2"/>
                  </a:moveTo>
                  <a:lnTo>
                    <a:pt x="0" y="2"/>
                  </a:lnTo>
                  <a:lnTo>
                    <a:pt x="5" y="3"/>
                  </a:lnTo>
                  <a:lnTo>
                    <a:pt x="7" y="6"/>
                  </a:lnTo>
                  <a:lnTo>
                    <a:pt x="8" y="8"/>
                  </a:lnTo>
                  <a:lnTo>
                    <a:pt x="8" y="12"/>
                  </a:lnTo>
                  <a:lnTo>
                    <a:pt x="6" y="15"/>
                  </a:lnTo>
                  <a:lnTo>
                    <a:pt x="5" y="18"/>
                  </a:lnTo>
                  <a:lnTo>
                    <a:pt x="3" y="20"/>
                  </a:lnTo>
                  <a:lnTo>
                    <a:pt x="3" y="21"/>
                  </a:lnTo>
                  <a:lnTo>
                    <a:pt x="5" y="22"/>
                  </a:lnTo>
                  <a:lnTo>
                    <a:pt x="5" y="21"/>
                  </a:lnTo>
                  <a:lnTo>
                    <a:pt x="6" y="19"/>
                  </a:lnTo>
                  <a:lnTo>
                    <a:pt x="8" y="16"/>
                  </a:lnTo>
                  <a:lnTo>
                    <a:pt x="10" y="12"/>
                  </a:lnTo>
                  <a:lnTo>
                    <a:pt x="10" y="8"/>
                  </a:lnTo>
                  <a:lnTo>
                    <a:pt x="9" y="5"/>
                  </a:lnTo>
                  <a:lnTo>
                    <a:pt x="5" y="2"/>
                  </a:lnTo>
                  <a:lnTo>
                    <a:pt x="0" y="0"/>
                  </a:lnTo>
                  <a:lnTo>
                    <a:pt x="0" y="2"/>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69" name="Freeform 89">
              <a:extLst>
                <a:ext uri="{FF2B5EF4-FFF2-40B4-BE49-F238E27FC236}">
                  <a16:creationId xmlns:a16="http://schemas.microsoft.com/office/drawing/2014/main" id="{6C4F9B23-E1F2-8C9C-7853-A72522B9C075}"/>
                </a:ext>
              </a:extLst>
            </p:cNvPr>
            <p:cNvSpPr>
              <a:spLocks/>
            </p:cNvSpPr>
            <p:nvPr/>
          </p:nvSpPr>
          <p:spPr bwMode="auto">
            <a:xfrm>
              <a:off x="4473" y="2018"/>
              <a:ext cx="36" cy="1"/>
            </a:xfrm>
            <a:custGeom>
              <a:avLst/>
              <a:gdLst>
                <a:gd name="T0" fmla="*/ 0 w 36"/>
                <a:gd name="T1" fmla="*/ 0 h 1"/>
                <a:gd name="T2" fmla="*/ 0 w 36"/>
                <a:gd name="T3" fmla="*/ 0 h 1"/>
                <a:gd name="T4" fmla="*/ 1 w 36"/>
                <a:gd name="T5" fmla="*/ 0 h 1"/>
                <a:gd name="T6" fmla="*/ 3 w 36"/>
                <a:gd name="T7" fmla="*/ 0 h 1"/>
                <a:gd name="T8" fmla="*/ 6 w 36"/>
                <a:gd name="T9" fmla="*/ 0 h 1"/>
                <a:gd name="T10" fmla="*/ 10 w 36"/>
                <a:gd name="T11" fmla="*/ 0 h 1"/>
                <a:gd name="T12" fmla="*/ 15 w 36"/>
                <a:gd name="T13" fmla="*/ 0 h 1"/>
                <a:gd name="T14" fmla="*/ 21 w 36"/>
                <a:gd name="T15" fmla="*/ 0 h 1"/>
                <a:gd name="T16" fmla="*/ 28 w 36"/>
                <a:gd name="T17" fmla="*/ 0 h 1"/>
                <a:gd name="T18" fmla="*/ 35 w 36"/>
                <a:gd name="T19" fmla="*/ 0 h 1"/>
                <a:gd name="T20" fmla="*/ 35 w 36"/>
                <a:gd name="T21" fmla="*/ 0 h 1"/>
                <a:gd name="T22" fmla="*/ 28 w 36"/>
                <a:gd name="T23" fmla="*/ 0 h 1"/>
                <a:gd name="T24" fmla="*/ 21 w 36"/>
                <a:gd name="T25" fmla="*/ 0 h 1"/>
                <a:gd name="T26" fmla="*/ 15 w 36"/>
                <a:gd name="T27" fmla="*/ 0 h 1"/>
                <a:gd name="T28" fmla="*/ 10 w 36"/>
                <a:gd name="T29" fmla="*/ 0 h 1"/>
                <a:gd name="T30" fmla="*/ 6 w 36"/>
                <a:gd name="T31" fmla="*/ 0 h 1"/>
                <a:gd name="T32" fmla="*/ 3 w 36"/>
                <a:gd name="T33" fmla="*/ 0 h 1"/>
                <a:gd name="T34" fmla="*/ 1 w 36"/>
                <a:gd name="T35" fmla="*/ 0 h 1"/>
                <a:gd name="T36" fmla="*/ 0 w 36"/>
                <a:gd name="T37" fmla="*/ 0 h 1"/>
                <a:gd name="T38" fmla="*/ 0 w 36"/>
                <a:gd name="T39" fmla="*/ 0 h 1"/>
                <a:gd name="T40" fmla="*/ 0 w 36"/>
                <a:gd name="T41" fmla="*/ 0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6" h="1">
                  <a:moveTo>
                    <a:pt x="0" y="0"/>
                  </a:moveTo>
                  <a:lnTo>
                    <a:pt x="0" y="0"/>
                  </a:lnTo>
                  <a:lnTo>
                    <a:pt x="1" y="0"/>
                  </a:lnTo>
                  <a:lnTo>
                    <a:pt x="3" y="0"/>
                  </a:lnTo>
                  <a:lnTo>
                    <a:pt x="6" y="0"/>
                  </a:lnTo>
                  <a:lnTo>
                    <a:pt x="10" y="0"/>
                  </a:lnTo>
                  <a:lnTo>
                    <a:pt x="15" y="0"/>
                  </a:lnTo>
                  <a:lnTo>
                    <a:pt x="21" y="0"/>
                  </a:lnTo>
                  <a:lnTo>
                    <a:pt x="28" y="0"/>
                  </a:lnTo>
                  <a:lnTo>
                    <a:pt x="35" y="0"/>
                  </a:lnTo>
                  <a:lnTo>
                    <a:pt x="35" y="0"/>
                  </a:lnTo>
                  <a:lnTo>
                    <a:pt x="28" y="0"/>
                  </a:lnTo>
                  <a:lnTo>
                    <a:pt x="21" y="0"/>
                  </a:lnTo>
                  <a:lnTo>
                    <a:pt x="15" y="0"/>
                  </a:lnTo>
                  <a:lnTo>
                    <a:pt x="10" y="0"/>
                  </a:lnTo>
                  <a:lnTo>
                    <a:pt x="6" y="0"/>
                  </a:lnTo>
                  <a:lnTo>
                    <a:pt x="3" y="0"/>
                  </a:lnTo>
                  <a:lnTo>
                    <a:pt x="1" y="0"/>
                  </a:lnTo>
                  <a:lnTo>
                    <a:pt x="0" y="0"/>
                  </a:lnTo>
                  <a:lnTo>
                    <a:pt x="0"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70" name="Freeform 90">
              <a:extLst>
                <a:ext uri="{FF2B5EF4-FFF2-40B4-BE49-F238E27FC236}">
                  <a16:creationId xmlns:a16="http://schemas.microsoft.com/office/drawing/2014/main" id="{02D2ADCA-417D-4C04-ED08-ED09DE5FFA75}"/>
                </a:ext>
              </a:extLst>
            </p:cNvPr>
            <p:cNvSpPr>
              <a:spLocks/>
            </p:cNvSpPr>
            <p:nvPr/>
          </p:nvSpPr>
          <p:spPr bwMode="auto">
            <a:xfrm>
              <a:off x="4473" y="2015"/>
              <a:ext cx="14" cy="2"/>
            </a:xfrm>
            <a:custGeom>
              <a:avLst/>
              <a:gdLst>
                <a:gd name="T0" fmla="*/ 11 w 14"/>
                <a:gd name="T1" fmla="*/ 0 h 2"/>
                <a:gd name="T2" fmla="*/ 12 w 14"/>
                <a:gd name="T3" fmla="*/ 0 h 2"/>
                <a:gd name="T4" fmla="*/ 0 w 14"/>
                <a:gd name="T5" fmla="*/ 1 h 2"/>
                <a:gd name="T6" fmla="*/ 0 w 14"/>
                <a:gd name="T7" fmla="*/ 1 h 2"/>
                <a:gd name="T8" fmla="*/ 12 w 14"/>
                <a:gd name="T9" fmla="*/ 1 h 2"/>
                <a:gd name="T10" fmla="*/ 13 w 14"/>
                <a:gd name="T11" fmla="*/ 0 h 2"/>
                <a:gd name="T12" fmla="*/ 11 w 14"/>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14" h="2">
                  <a:moveTo>
                    <a:pt x="11" y="0"/>
                  </a:moveTo>
                  <a:lnTo>
                    <a:pt x="12" y="0"/>
                  </a:lnTo>
                  <a:lnTo>
                    <a:pt x="0" y="1"/>
                  </a:lnTo>
                  <a:lnTo>
                    <a:pt x="0" y="1"/>
                  </a:lnTo>
                  <a:lnTo>
                    <a:pt x="12" y="1"/>
                  </a:lnTo>
                  <a:lnTo>
                    <a:pt x="13" y="0"/>
                  </a:lnTo>
                  <a:lnTo>
                    <a:pt x="11"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71" name="Freeform 91">
              <a:extLst>
                <a:ext uri="{FF2B5EF4-FFF2-40B4-BE49-F238E27FC236}">
                  <a16:creationId xmlns:a16="http://schemas.microsoft.com/office/drawing/2014/main" id="{B0852692-1CCA-D324-2853-AFE549D5CB35}"/>
                </a:ext>
              </a:extLst>
            </p:cNvPr>
            <p:cNvSpPr>
              <a:spLocks/>
            </p:cNvSpPr>
            <p:nvPr/>
          </p:nvSpPr>
          <p:spPr bwMode="auto">
            <a:xfrm>
              <a:off x="4481" y="1997"/>
              <a:ext cx="7" cy="17"/>
            </a:xfrm>
            <a:custGeom>
              <a:avLst/>
              <a:gdLst>
                <a:gd name="T0" fmla="*/ 0 w 7"/>
                <a:gd name="T1" fmla="*/ 2 h 17"/>
                <a:gd name="T2" fmla="*/ 0 w 7"/>
                <a:gd name="T3" fmla="*/ 2 h 17"/>
                <a:gd name="T4" fmla="*/ 2 w 7"/>
                <a:gd name="T5" fmla="*/ 4 h 17"/>
                <a:gd name="T6" fmla="*/ 4 w 7"/>
                <a:gd name="T7" fmla="*/ 6 h 17"/>
                <a:gd name="T8" fmla="*/ 4 w 7"/>
                <a:gd name="T9" fmla="*/ 8 h 17"/>
                <a:gd name="T10" fmla="*/ 4 w 7"/>
                <a:gd name="T11" fmla="*/ 11 h 17"/>
                <a:gd name="T12" fmla="*/ 4 w 7"/>
                <a:gd name="T13" fmla="*/ 12 h 17"/>
                <a:gd name="T14" fmla="*/ 5 w 7"/>
                <a:gd name="T15" fmla="*/ 14 h 17"/>
                <a:gd name="T16" fmla="*/ 4 w 7"/>
                <a:gd name="T17" fmla="*/ 15 h 17"/>
                <a:gd name="T18" fmla="*/ 4 w 7"/>
                <a:gd name="T19" fmla="*/ 16 h 17"/>
                <a:gd name="T20" fmla="*/ 5 w 7"/>
                <a:gd name="T21" fmla="*/ 16 h 17"/>
                <a:gd name="T22" fmla="*/ 5 w 7"/>
                <a:gd name="T23" fmla="*/ 16 h 17"/>
                <a:gd name="T24" fmla="*/ 6 w 7"/>
                <a:gd name="T25" fmla="*/ 14 h 17"/>
                <a:gd name="T26" fmla="*/ 6 w 7"/>
                <a:gd name="T27" fmla="*/ 12 h 17"/>
                <a:gd name="T28" fmla="*/ 6 w 7"/>
                <a:gd name="T29" fmla="*/ 11 h 17"/>
                <a:gd name="T30" fmla="*/ 5 w 7"/>
                <a:gd name="T31" fmla="*/ 8 h 17"/>
                <a:gd name="T32" fmla="*/ 5 w 7"/>
                <a:gd name="T33" fmla="*/ 5 h 17"/>
                <a:gd name="T34" fmla="*/ 3 w 7"/>
                <a:gd name="T35" fmla="*/ 2 h 17"/>
                <a:gd name="T36" fmla="*/ 1 w 7"/>
                <a:gd name="T37" fmla="*/ 0 h 17"/>
                <a:gd name="T38" fmla="*/ 0 w 7"/>
                <a:gd name="T39" fmla="*/ 2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 h="17">
                  <a:moveTo>
                    <a:pt x="0" y="2"/>
                  </a:moveTo>
                  <a:lnTo>
                    <a:pt x="0" y="2"/>
                  </a:lnTo>
                  <a:lnTo>
                    <a:pt x="2" y="4"/>
                  </a:lnTo>
                  <a:lnTo>
                    <a:pt x="4" y="6"/>
                  </a:lnTo>
                  <a:lnTo>
                    <a:pt x="4" y="8"/>
                  </a:lnTo>
                  <a:lnTo>
                    <a:pt x="4" y="11"/>
                  </a:lnTo>
                  <a:lnTo>
                    <a:pt x="4" y="12"/>
                  </a:lnTo>
                  <a:lnTo>
                    <a:pt x="5" y="14"/>
                  </a:lnTo>
                  <a:lnTo>
                    <a:pt x="4" y="15"/>
                  </a:lnTo>
                  <a:lnTo>
                    <a:pt x="4" y="16"/>
                  </a:lnTo>
                  <a:lnTo>
                    <a:pt x="5" y="16"/>
                  </a:lnTo>
                  <a:lnTo>
                    <a:pt x="5" y="16"/>
                  </a:lnTo>
                  <a:lnTo>
                    <a:pt x="6" y="14"/>
                  </a:lnTo>
                  <a:lnTo>
                    <a:pt x="6" y="12"/>
                  </a:lnTo>
                  <a:lnTo>
                    <a:pt x="6" y="11"/>
                  </a:lnTo>
                  <a:lnTo>
                    <a:pt x="5" y="8"/>
                  </a:lnTo>
                  <a:lnTo>
                    <a:pt x="5" y="5"/>
                  </a:lnTo>
                  <a:lnTo>
                    <a:pt x="3" y="2"/>
                  </a:lnTo>
                  <a:lnTo>
                    <a:pt x="1" y="0"/>
                  </a:lnTo>
                  <a:lnTo>
                    <a:pt x="0" y="2"/>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72" name="Freeform 92">
              <a:extLst>
                <a:ext uri="{FF2B5EF4-FFF2-40B4-BE49-F238E27FC236}">
                  <a16:creationId xmlns:a16="http://schemas.microsoft.com/office/drawing/2014/main" id="{A134A671-98D1-582F-BA14-563D466AAFE6}"/>
                </a:ext>
              </a:extLst>
            </p:cNvPr>
            <p:cNvSpPr>
              <a:spLocks/>
            </p:cNvSpPr>
            <p:nvPr/>
          </p:nvSpPr>
          <p:spPr bwMode="auto">
            <a:xfrm>
              <a:off x="4433" y="1993"/>
              <a:ext cx="47" cy="3"/>
            </a:xfrm>
            <a:custGeom>
              <a:avLst/>
              <a:gdLst>
                <a:gd name="T0" fmla="*/ 0 w 47"/>
                <a:gd name="T1" fmla="*/ 1 h 3"/>
                <a:gd name="T2" fmla="*/ 1 w 47"/>
                <a:gd name="T3" fmla="*/ 1 h 3"/>
                <a:gd name="T4" fmla="*/ 2 w 47"/>
                <a:gd name="T5" fmla="*/ 1 h 3"/>
                <a:gd name="T6" fmla="*/ 6 w 47"/>
                <a:gd name="T7" fmla="*/ 1 h 3"/>
                <a:gd name="T8" fmla="*/ 12 w 47"/>
                <a:gd name="T9" fmla="*/ 1 h 3"/>
                <a:gd name="T10" fmla="*/ 19 w 47"/>
                <a:gd name="T11" fmla="*/ 1 h 3"/>
                <a:gd name="T12" fmla="*/ 26 w 47"/>
                <a:gd name="T13" fmla="*/ 1 h 3"/>
                <a:gd name="T14" fmla="*/ 34 w 47"/>
                <a:gd name="T15" fmla="*/ 1 h 3"/>
                <a:gd name="T16" fmla="*/ 40 w 47"/>
                <a:gd name="T17" fmla="*/ 1 h 3"/>
                <a:gd name="T18" fmla="*/ 45 w 47"/>
                <a:gd name="T19" fmla="*/ 2 h 3"/>
                <a:gd name="T20" fmla="*/ 46 w 47"/>
                <a:gd name="T21" fmla="*/ 1 h 3"/>
                <a:gd name="T22" fmla="*/ 41 w 47"/>
                <a:gd name="T23" fmla="*/ 1 h 3"/>
                <a:gd name="T24" fmla="*/ 34 w 47"/>
                <a:gd name="T25" fmla="*/ 0 h 3"/>
                <a:gd name="T26" fmla="*/ 26 w 47"/>
                <a:gd name="T27" fmla="*/ 0 h 3"/>
                <a:gd name="T28" fmla="*/ 19 w 47"/>
                <a:gd name="T29" fmla="*/ 0 h 3"/>
                <a:gd name="T30" fmla="*/ 12 w 47"/>
                <a:gd name="T31" fmla="*/ 0 h 3"/>
                <a:gd name="T32" fmla="*/ 6 w 47"/>
                <a:gd name="T33" fmla="*/ 0 h 3"/>
                <a:gd name="T34" fmla="*/ 2 w 47"/>
                <a:gd name="T35" fmla="*/ 1 h 3"/>
                <a:gd name="T36" fmla="*/ 1 w 47"/>
                <a:gd name="T37" fmla="*/ 1 h 3"/>
                <a:gd name="T38" fmla="*/ 1 w 47"/>
                <a:gd name="T39" fmla="*/ 1 h 3"/>
                <a:gd name="T40" fmla="*/ 0 w 47"/>
                <a:gd name="T41" fmla="*/ 1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7" h="3">
                  <a:moveTo>
                    <a:pt x="0" y="1"/>
                  </a:moveTo>
                  <a:lnTo>
                    <a:pt x="1" y="1"/>
                  </a:lnTo>
                  <a:lnTo>
                    <a:pt x="2" y="1"/>
                  </a:lnTo>
                  <a:lnTo>
                    <a:pt x="6" y="1"/>
                  </a:lnTo>
                  <a:lnTo>
                    <a:pt x="12" y="1"/>
                  </a:lnTo>
                  <a:lnTo>
                    <a:pt x="19" y="1"/>
                  </a:lnTo>
                  <a:lnTo>
                    <a:pt x="26" y="1"/>
                  </a:lnTo>
                  <a:lnTo>
                    <a:pt x="34" y="1"/>
                  </a:lnTo>
                  <a:lnTo>
                    <a:pt x="40" y="1"/>
                  </a:lnTo>
                  <a:lnTo>
                    <a:pt x="45" y="2"/>
                  </a:lnTo>
                  <a:lnTo>
                    <a:pt x="46" y="1"/>
                  </a:lnTo>
                  <a:lnTo>
                    <a:pt x="41" y="1"/>
                  </a:lnTo>
                  <a:lnTo>
                    <a:pt x="34" y="0"/>
                  </a:lnTo>
                  <a:lnTo>
                    <a:pt x="26" y="0"/>
                  </a:lnTo>
                  <a:lnTo>
                    <a:pt x="19" y="0"/>
                  </a:lnTo>
                  <a:lnTo>
                    <a:pt x="12" y="0"/>
                  </a:lnTo>
                  <a:lnTo>
                    <a:pt x="6" y="0"/>
                  </a:lnTo>
                  <a:lnTo>
                    <a:pt x="2" y="1"/>
                  </a:lnTo>
                  <a:lnTo>
                    <a:pt x="1" y="1"/>
                  </a:lnTo>
                  <a:lnTo>
                    <a:pt x="1" y="1"/>
                  </a:lnTo>
                  <a:lnTo>
                    <a:pt x="0" y="1"/>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73" name="Freeform 93">
              <a:extLst>
                <a:ext uri="{FF2B5EF4-FFF2-40B4-BE49-F238E27FC236}">
                  <a16:creationId xmlns:a16="http://schemas.microsoft.com/office/drawing/2014/main" id="{18956858-6D08-0A89-B2F1-19CBE45F68C2}"/>
                </a:ext>
              </a:extLst>
            </p:cNvPr>
            <p:cNvSpPr>
              <a:spLocks/>
            </p:cNvSpPr>
            <p:nvPr/>
          </p:nvSpPr>
          <p:spPr bwMode="auto">
            <a:xfrm>
              <a:off x="4433" y="1990"/>
              <a:ext cx="23" cy="5"/>
            </a:xfrm>
            <a:custGeom>
              <a:avLst/>
              <a:gdLst>
                <a:gd name="T0" fmla="*/ 21 w 23"/>
                <a:gd name="T1" fmla="*/ 1 h 5"/>
                <a:gd name="T2" fmla="*/ 21 w 23"/>
                <a:gd name="T3" fmla="*/ 0 h 5"/>
                <a:gd name="T4" fmla="*/ 0 w 23"/>
                <a:gd name="T5" fmla="*/ 3 h 5"/>
                <a:gd name="T6" fmla="*/ 1 w 23"/>
                <a:gd name="T7" fmla="*/ 4 h 5"/>
                <a:gd name="T8" fmla="*/ 22 w 23"/>
                <a:gd name="T9" fmla="*/ 1 h 5"/>
                <a:gd name="T10" fmla="*/ 22 w 23"/>
                <a:gd name="T11" fmla="*/ 0 h 5"/>
                <a:gd name="T12" fmla="*/ 21 w 23"/>
                <a:gd name="T13" fmla="*/ 1 h 5"/>
              </a:gdLst>
              <a:ahLst/>
              <a:cxnLst>
                <a:cxn ang="0">
                  <a:pos x="T0" y="T1"/>
                </a:cxn>
                <a:cxn ang="0">
                  <a:pos x="T2" y="T3"/>
                </a:cxn>
                <a:cxn ang="0">
                  <a:pos x="T4" y="T5"/>
                </a:cxn>
                <a:cxn ang="0">
                  <a:pos x="T6" y="T7"/>
                </a:cxn>
                <a:cxn ang="0">
                  <a:pos x="T8" y="T9"/>
                </a:cxn>
                <a:cxn ang="0">
                  <a:pos x="T10" y="T11"/>
                </a:cxn>
                <a:cxn ang="0">
                  <a:pos x="T12" y="T13"/>
                </a:cxn>
              </a:cxnLst>
              <a:rect l="0" t="0" r="r" b="b"/>
              <a:pathLst>
                <a:path w="23" h="5">
                  <a:moveTo>
                    <a:pt x="21" y="1"/>
                  </a:moveTo>
                  <a:lnTo>
                    <a:pt x="21" y="0"/>
                  </a:lnTo>
                  <a:lnTo>
                    <a:pt x="0" y="3"/>
                  </a:lnTo>
                  <a:lnTo>
                    <a:pt x="1" y="4"/>
                  </a:lnTo>
                  <a:lnTo>
                    <a:pt x="22" y="1"/>
                  </a:lnTo>
                  <a:lnTo>
                    <a:pt x="22" y="0"/>
                  </a:lnTo>
                  <a:lnTo>
                    <a:pt x="21" y="1"/>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74" name="Freeform 94">
              <a:extLst>
                <a:ext uri="{FF2B5EF4-FFF2-40B4-BE49-F238E27FC236}">
                  <a16:creationId xmlns:a16="http://schemas.microsoft.com/office/drawing/2014/main" id="{03780A94-E0F0-33B3-262C-6E85E8AF459F}"/>
                </a:ext>
              </a:extLst>
            </p:cNvPr>
            <p:cNvSpPr>
              <a:spLocks/>
            </p:cNvSpPr>
            <p:nvPr/>
          </p:nvSpPr>
          <p:spPr bwMode="auto">
            <a:xfrm>
              <a:off x="4419" y="1944"/>
              <a:ext cx="37" cy="46"/>
            </a:xfrm>
            <a:custGeom>
              <a:avLst/>
              <a:gdLst>
                <a:gd name="T0" fmla="*/ 0 w 37"/>
                <a:gd name="T1" fmla="*/ 2 h 46"/>
                <a:gd name="T2" fmla="*/ 0 w 37"/>
                <a:gd name="T3" fmla="*/ 2 h 46"/>
                <a:gd name="T4" fmla="*/ 5 w 37"/>
                <a:gd name="T5" fmla="*/ 7 h 46"/>
                <a:gd name="T6" fmla="*/ 10 w 37"/>
                <a:gd name="T7" fmla="*/ 13 h 46"/>
                <a:gd name="T8" fmla="*/ 16 w 37"/>
                <a:gd name="T9" fmla="*/ 20 h 46"/>
                <a:gd name="T10" fmla="*/ 22 w 37"/>
                <a:gd name="T11" fmla="*/ 28 h 46"/>
                <a:gd name="T12" fmla="*/ 27 w 37"/>
                <a:gd name="T13" fmla="*/ 34 h 46"/>
                <a:gd name="T14" fmla="*/ 31 w 37"/>
                <a:gd name="T15" fmla="*/ 40 h 46"/>
                <a:gd name="T16" fmla="*/ 33 w 37"/>
                <a:gd name="T17" fmla="*/ 43 h 46"/>
                <a:gd name="T18" fmla="*/ 34 w 37"/>
                <a:gd name="T19" fmla="*/ 45 h 46"/>
                <a:gd name="T20" fmla="*/ 36 w 37"/>
                <a:gd name="T21" fmla="*/ 44 h 46"/>
                <a:gd name="T22" fmla="*/ 35 w 37"/>
                <a:gd name="T23" fmla="*/ 42 h 46"/>
                <a:gd name="T24" fmla="*/ 32 w 37"/>
                <a:gd name="T25" fmla="*/ 38 h 46"/>
                <a:gd name="T26" fmla="*/ 29 w 37"/>
                <a:gd name="T27" fmla="*/ 33 h 46"/>
                <a:gd name="T28" fmla="*/ 24 w 37"/>
                <a:gd name="T29" fmla="*/ 26 h 46"/>
                <a:gd name="T30" fmla="*/ 18 w 37"/>
                <a:gd name="T31" fmla="*/ 19 h 46"/>
                <a:gd name="T32" fmla="*/ 12 w 37"/>
                <a:gd name="T33" fmla="*/ 11 h 46"/>
                <a:gd name="T34" fmla="*/ 6 w 37"/>
                <a:gd name="T35" fmla="*/ 5 h 46"/>
                <a:gd name="T36" fmla="*/ 1 w 37"/>
                <a:gd name="T37" fmla="*/ 0 h 46"/>
                <a:gd name="T38" fmla="*/ 0 w 37"/>
                <a:gd name="T39" fmla="*/ 2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7" h="46">
                  <a:moveTo>
                    <a:pt x="0" y="2"/>
                  </a:moveTo>
                  <a:lnTo>
                    <a:pt x="0" y="2"/>
                  </a:lnTo>
                  <a:lnTo>
                    <a:pt x="5" y="7"/>
                  </a:lnTo>
                  <a:lnTo>
                    <a:pt x="10" y="13"/>
                  </a:lnTo>
                  <a:lnTo>
                    <a:pt x="16" y="20"/>
                  </a:lnTo>
                  <a:lnTo>
                    <a:pt x="22" y="28"/>
                  </a:lnTo>
                  <a:lnTo>
                    <a:pt x="27" y="34"/>
                  </a:lnTo>
                  <a:lnTo>
                    <a:pt x="31" y="40"/>
                  </a:lnTo>
                  <a:lnTo>
                    <a:pt x="33" y="43"/>
                  </a:lnTo>
                  <a:lnTo>
                    <a:pt x="34" y="45"/>
                  </a:lnTo>
                  <a:lnTo>
                    <a:pt x="36" y="44"/>
                  </a:lnTo>
                  <a:lnTo>
                    <a:pt x="35" y="42"/>
                  </a:lnTo>
                  <a:lnTo>
                    <a:pt x="32" y="38"/>
                  </a:lnTo>
                  <a:lnTo>
                    <a:pt x="29" y="33"/>
                  </a:lnTo>
                  <a:lnTo>
                    <a:pt x="24" y="26"/>
                  </a:lnTo>
                  <a:lnTo>
                    <a:pt x="18" y="19"/>
                  </a:lnTo>
                  <a:lnTo>
                    <a:pt x="12" y="11"/>
                  </a:lnTo>
                  <a:lnTo>
                    <a:pt x="6" y="5"/>
                  </a:lnTo>
                  <a:lnTo>
                    <a:pt x="1" y="0"/>
                  </a:lnTo>
                  <a:lnTo>
                    <a:pt x="0" y="2"/>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75" name="Freeform 95">
              <a:extLst>
                <a:ext uri="{FF2B5EF4-FFF2-40B4-BE49-F238E27FC236}">
                  <a16:creationId xmlns:a16="http://schemas.microsoft.com/office/drawing/2014/main" id="{3DABFBC5-54E1-A912-8FD0-EDC274578E51}"/>
                </a:ext>
              </a:extLst>
            </p:cNvPr>
            <p:cNvSpPr>
              <a:spLocks/>
            </p:cNvSpPr>
            <p:nvPr/>
          </p:nvSpPr>
          <p:spPr bwMode="auto">
            <a:xfrm>
              <a:off x="4400" y="1830"/>
              <a:ext cx="18" cy="113"/>
            </a:xfrm>
            <a:custGeom>
              <a:avLst/>
              <a:gdLst>
                <a:gd name="T0" fmla="*/ 0 w 18"/>
                <a:gd name="T1" fmla="*/ 2 h 113"/>
                <a:gd name="T2" fmla="*/ 0 w 18"/>
                <a:gd name="T3" fmla="*/ 1 h 113"/>
                <a:gd name="T4" fmla="*/ 0 w 18"/>
                <a:gd name="T5" fmla="*/ 2 h 113"/>
                <a:gd name="T6" fmla="*/ 0 w 18"/>
                <a:gd name="T7" fmla="*/ 6 h 113"/>
                <a:gd name="T8" fmla="*/ 1 w 18"/>
                <a:gd name="T9" fmla="*/ 10 h 113"/>
                <a:gd name="T10" fmla="*/ 1 w 18"/>
                <a:gd name="T11" fmla="*/ 17 h 113"/>
                <a:gd name="T12" fmla="*/ 1 w 18"/>
                <a:gd name="T13" fmla="*/ 25 h 113"/>
                <a:gd name="T14" fmla="*/ 2 w 18"/>
                <a:gd name="T15" fmla="*/ 33 h 113"/>
                <a:gd name="T16" fmla="*/ 3 w 18"/>
                <a:gd name="T17" fmla="*/ 42 h 113"/>
                <a:gd name="T18" fmla="*/ 3 w 18"/>
                <a:gd name="T19" fmla="*/ 52 h 113"/>
                <a:gd name="T20" fmla="*/ 5 w 18"/>
                <a:gd name="T21" fmla="*/ 62 h 113"/>
                <a:gd name="T22" fmla="*/ 6 w 18"/>
                <a:gd name="T23" fmla="*/ 72 h 113"/>
                <a:gd name="T24" fmla="*/ 7 w 18"/>
                <a:gd name="T25" fmla="*/ 81 h 113"/>
                <a:gd name="T26" fmla="*/ 8 w 18"/>
                <a:gd name="T27" fmla="*/ 90 h 113"/>
                <a:gd name="T28" fmla="*/ 10 w 18"/>
                <a:gd name="T29" fmla="*/ 97 h 113"/>
                <a:gd name="T30" fmla="*/ 12 w 18"/>
                <a:gd name="T31" fmla="*/ 104 h 113"/>
                <a:gd name="T32" fmla="*/ 14 w 18"/>
                <a:gd name="T33" fmla="*/ 109 h 113"/>
                <a:gd name="T34" fmla="*/ 16 w 18"/>
                <a:gd name="T35" fmla="*/ 112 h 113"/>
                <a:gd name="T36" fmla="*/ 17 w 18"/>
                <a:gd name="T37" fmla="*/ 110 h 113"/>
                <a:gd name="T38" fmla="*/ 15 w 18"/>
                <a:gd name="T39" fmla="*/ 108 h 113"/>
                <a:gd name="T40" fmla="*/ 13 w 18"/>
                <a:gd name="T41" fmla="*/ 103 h 113"/>
                <a:gd name="T42" fmla="*/ 12 w 18"/>
                <a:gd name="T43" fmla="*/ 97 h 113"/>
                <a:gd name="T44" fmla="*/ 10 w 18"/>
                <a:gd name="T45" fmla="*/ 89 h 113"/>
                <a:gd name="T46" fmla="*/ 9 w 18"/>
                <a:gd name="T47" fmla="*/ 81 h 113"/>
                <a:gd name="T48" fmla="*/ 7 w 18"/>
                <a:gd name="T49" fmla="*/ 72 h 113"/>
                <a:gd name="T50" fmla="*/ 6 w 18"/>
                <a:gd name="T51" fmla="*/ 62 h 113"/>
                <a:gd name="T52" fmla="*/ 5 w 18"/>
                <a:gd name="T53" fmla="*/ 52 h 113"/>
                <a:gd name="T54" fmla="*/ 4 w 18"/>
                <a:gd name="T55" fmla="*/ 42 h 113"/>
                <a:gd name="T56" fmla="*/ 4 w 18"/>
                <a:gd name="T57" fmla="*/ 33 h 113"/>
                <a:gd name="T58" fmla="*/ 3 w 18"/>
                <a:gd name="T59" fmla="*/ 25 h 113"/>
                <a:gd name="T60" fmla="*/ 3 w 18"/>
                <a:gd name="T61" fmla="*/ 17 h 113"/>
                <a:gd name="T62" fmla="*/ 2 w 18"/>
                <a:gd name="T63" fmla="*/ 10 h 113"/>
                <a:gd name="T64" fmla="*/ 2 w 18"/>
                <a:gd name="T65" fmla="*/ 6 h 113"/>
                <a:gd name="T66" fmla="*/ 2 w 18"/>
                <a:gd name="T67" fmla="*/ 2 h 113"/>
                <a:gd name="T68" fmla="*/ 2 w 18"/>
                <a:gd name="T69" fmla="*/ 1 h 113"/>
                <a:gd name="T70" fmla="*/ 1 w 18"/>
                <a:gd name="T71" fmla="*/ 0 h 113"/>
                <a:gd name="T72" fmla="*/ 0 w 18"/>
                <a:gd name="T73" fmla="*/ 2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8" h="113">
                  <a:moveTo>
                    <a:pt x="0" y="2"/>
                  </a:moveTo>
                  <a:lnTo>
                    <a:pt x="0" y="1"/>
                  </a:lnTo>
                  <a:lnTo>
                    <a:pt x="0" y="2"/>
                  </a:lnTo>
                  <a:lnTo>
                    <a:pt x="0" y="6"/>
                  </a:lnTo>
                  <a:lnTo>
                    <a:pt x="1" y="10"/>
                  </a:lnTo>
                  <a:lnTo>
                    <a:pt x="1" y="17"/>
                  </a:lnTo>
                  <a:lnTo>
                    <a:pt x="1" y="25"/>
                  </a:lnTo>
                  <a:lnTo>
                    <a:pt x="2" y="33"/>
                  </a:lnTo>
                  <a:lnTo>
                    <a:pt x="3" y="42"/>
                  </a:lnTo>
                  <a:lnTo>
                    <a:pt x="3" y="52"/>
                  </a:lnTo>
                  <a:lnTo>
                    <a:pt x="5" y="62"/>
                  </a:lnTo>
                  <a:lnTo>
                    <a:pt x="6" y="72"/>
                  </a:lnTo>
                  <a:lnTo>
                    <a:pt x="7" y="81"/>
                  </a:lnTo>
                  <a:lnTo>
                    <a:pt x="8" y="90"/>
                  </a:lnTo>
                  <a:lnTo>
                    <a:pt x="10" y="97"/>
                  </a:lnTo>
                  <a:lnTo>
                    <a:pt x="12" y="104"/>
                  </a:lnTo>
                  <a:lnTo>
                    <a:pt x="14" y="109"/>
                  </a:lnTo>
                  <a:lnTo>
                    <a:pt x="16" y="112"/>
                  </a:lnTo>
                  <a:lnTo>
                    <a:pt x="17" y="110"/>
                  </a:lnTo>
                  <a:lnTo>
                    <a:pt x="15" y="108"/>
                  </a:lnTo>
                  <a:lnTo>
                    <a:pt x="13" y="103"/>
                  </a:lnTo>
                  <a:lnTo>
                    <a:pt x="12" y="97"/>
                  </a:lnTo>
                  <a:lnTo>
                    <a:pt x="10" y="89"/>
                  </a:lnTo>
                  <a:lnTo>
                    <a:pt x="9" y="81"/>
                  </a:lnTo>
                  <a:lnTo>
                    <a:pt x="7" y="72"/>
                  </a:lnTo>
                  <a:lnTo>
                    <a:pt x="6" y="62"/>
                  </a:lnTo>
                  <a:lnTo>
                    <a:pt x="5" y="52"/>
                  </a:lnTo>
                  <a:lnTo>
                    <a:pt x="4" y="42"/>
                  </a:lnTo>
                  <a:lnTo>
                    <a:pt x="4" y="33"/>
                  </a:lnTo>
                  <a:lnTo>
                    <a:pt x="3" y="25"/>
                  </a:lnTo>
                  <a:lnTo>
                    <a:pt x="3" y="17"/>
                  </a:lnTo>
                  <a:lnTo>
                    <a:pt x="2" y="10"/>
                  </a:lnTo>
                  <a:lnTo>
                    <a:pt x="2" y="6"/>
                  </a:lnTo>
                  <a:lnTo>
                    <a:pt x="2" y="2"/>
                  </a:lnTo>
                  <a:lnTo>
                    <a:pt x="2" y="1"/>
                  </a:lnTo>
                  <a:lnTo>
                    <a:pt x="1" y="0"/>
                  </a:lnTo>
                  <a:lnTo>
                    <a:pt x="0" y="2"/>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76" name="Freeform 96">
              <a:extLst>
                <a:ext uri="{FF2B5EF4-FFF2-40B4-BE49-F238E27FC236}">
                  <a16:creationId xmlns:a16="http://schemas.microsoft.com/office/drawing/2014/main" id="{EBE7988E-B849-E13D-A9D9-8B2E92E72940}"/>
                </a:ext>
              </a:extLst>
            </p:cNvPr>
            <p:cNvSpPr>
              <a:spLocks/>
            </p:cNvSpPr>
            <p:nvPr/>
          </p:nvSpPr>
          <p:spPr bwMode="auto">
            <a:xfrm>
              <a:off x="4336" y="1794"/>
              <a:ext cx="64" cy="36"/>
            </a:xfrm>
            <a:custGeom>
              <a:avLst/>
              <a:gdLst>
                <a:gd name="T0" fmla="*/ 2 w 64"/>
                <a:gd name="T1" fmla="*/ 2 h 36"/>
                <a:gd name="T2" fmla="*/ 1 w 64"/>
                <a:gd name="T3" fmla="*/ 2 h 36"/>
                <a:gd name="T4" fmla="*/ 62 w 64"/>
                <a:gd name="T5" fmla="*/ 35 h 36"/>
                <a:gd name="T6" fmla="*/ 63 w 64"/>
                <a:gd name="T7" fmla="*/ 33 h 36"/>
                <a:gd name="T8" fmla="*/ 2 w 64"/>
                <a:gd name="T9" fmla="*/ 0 h 36"/>
                <a:gd name="T10" fmla="*/ 0 w 64"/>
                <a:gd name="T11" fmla="*/ 1 h 36"/>
                <a:gd name="T12" fmla="*/ 2 w 64"/>
                <a:gd name="T13" fmla="*/ 2 h 36"/>
              </a:gdLst>
              <a:ahLst/>
              <a:cxnLst>
                <a:cxn ang="0">
                  <a:pos x="T0" y="T1"/>
                </a:cxn>
                <a:cxn ang="0">
                  <a:pos x="T2" y="T3"/>
                </a:cxn>
                <a:cxn ang="0">
                  <a:pos x="T4" y="T5"/>
                </a:cxn>
                <a:cxn ang="0">
                  <a:pos x="T6" y="T7"/>
                </a:cxn>
                <a:cxn ang="0">
                  <a:pos x="T8" y="T9"/>
                </a:cxn>
                <a:cxn ang="0">
                  <a:pos x="T10" y="T11"/>
                </a:cxn>
                <a:cxn ang="0">
                  <a:pos x="T12" y="T13"/>
                </a:cxn>
              </a:cxnLst>
              <a:rect l="0" t="0" r="r" b="b"/>
              <a:pathLst>
                <a:path w="64" h="36">
                  <a:moveTo>
                    <a:pt x="2" y="2"/>
                  </a:moveTo>
                  <a:lnTo>
                    <a:pt x="1" y="2"/>
                  </a:lnTo>
                  <a:lnTo>
                    <a:pt x="62" y="35"/>
                  </a:lnTo>
                  <a:lnTo>
                    <a:pt x="63" y="33"/>
                  </a:lnTo>
                  <a:lnTo>
                    <a:pt x="2" y="0"/>
                  </a:lnTo>
                  <a:lnTo>
                    <a:pt x="0" y="1"/>
                  </a:lnTo>
                  <a:lnTo>
                    <a:pt x="2" y="2"/>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77" name="Freeform 97">
              <a:extLst>
                <a:ext uri="{FF2B5EF4-FFF2-40B4-BE49-F238E27FC236}">
                  <a16:creationId xmlns:a16="http://schemas.microsoft.com/office/drawing/2014/main" id="{8C690AFB-B941-6AB4-A90F-3A7C61072189}"/>
                </a:ext>
              </a:extLst>
            </p:cNvPr>
            <p:cNvSpPr>
              <a:spLocks/>
            </p:cNvSpPr>
            <p:nvPr/>
          </p:nvSpPr>
          <p:spPr bwMode="auto">
            <a:xfrm>
              <a:off x="4275" y="1794"/>
              <a:ext cx="61" cy="39"/>
            </a:xfrm>
            <a:custGeom>
              <a:avLst/>
              <a:gdLst>
                <a:gd name="T0" fmla="*/ 1 w 61"/>
                <a:gd name="T1" fmla="*/ 37 h 39"/>
                <a:gd name="T2" fmla="*/ 1 w 61"/>
                <a:gd name="T3" fmla="*/ 37 h 39"/>
                <a:gd name="T4" fmla="*/ 6 w 61"/>
                <a:gd name="T5" fmla="*/ 38 h 39"/>
                <a:gd name="T6" fmla="*/ 12 w 61"/>
                <a:gd name="T7" fmla="*/ 38 h 39"/>
                <a:gd name="T8" fmla="*/ 17 w 61"/>
                <a:gd name="T9" fmla="*/ 37 h 39"/>
                <a:gd name="T10" fmla="*/ 23 w 61"/>
                <a:gd name="T11" fmla="*/ 35 h 39"/>
                <a:gd name="T12" fmla="*/ 28 w 61"/>
                <a:gd name="T13" fmla="*/ 33 h 39"/>
                <a:gd name="T14" fmla="*/ 33 w 61"/>
                <a:gd name="T15" fmla="*/ 30 h 39"/>
                <a:gd name="T16" fmla="*/ 37 w 61"/>
                <a:gd name="T17" fmla="*/ 26 h 39"/>
                <a:gd name="T18" fmla="*/ 42 w 61"/>
                <a:gd name="T19" fmla="*/ 22 h 39"/>
                <a:gd name="T20" fmla="*/ 46 w 61"/>
                <a:gd name="T21" fmla="*/ 18 h 39"/>
                <a:gd name="T22" fmla="*/ 49 w 61"/>
                <a:gd name="T23" fmla="*/ 15 h 39"/>
                <a:gd name="T24" fmla="*/ 52 w 61"/>
                <a:gd name="T25" fmla="*/ 11 h 39"/>
                <a:gd name="T26" fmla="*/ 55 w 61"/>
                <a:gd name="T27" fmla="*/ 8 h 39"/>
                <a:gd name="T28" fmla="*/ 57 w 61"/>
                <a:gd name="T29" fmla="*/ 5 h 39"/>
                <a:gd name="T30" fmla="*/ 58 w 61"/>
                <a:gd name="T31" fmla="*/ 3 h 39"/>
                <a:gd name="T32" fmla="*/ 59 w 61"/>
                <a:gd name="T33" fmla="*/ 2 h 39"/>
                <a:gd name="T34" fmla="*/ 60 w 61"/>
                <a:gd name="T35" fmla="*/ 1 h 39"/>
                <a:gd name="T36" fmla="*/ 58 w 61"/>
                <a:gd name="T37" fmla="*/ 0 h 39"/>
                <a:gd name="T38" fmla="*/ 57 w 61"/>
                <a:gd name="T39" fmla="*/ 1 h 39"/>
                <a:gd name="T40" fmla="*/ 57 w 61"/>
                <a:gd name="T41" fmla="*/ 2 h 39"/>
                <a:gd name="T42" fmla="*/ 55 w 61"/>
                <a:gd name="T43" fmla="*/ 4 h 39"/>
                <a:gd name="T44" fmla="*/ 53 w 61"/>
                <a:gd name="T45" fmla="*/ 7 h 39"/>
                <a:gd name="T46" fmla="*/ 50 w 61"/>
                <a:gd name="T47" fmla="*/ 10 h 39"/>
                <a:gd name="T48" fmla="*/ 47 w 61"/>
                <a:gd name="T49" fmla="*/ 14 h 39"/>
                <a:gd name="T50" fmla="*/ 44 w 61"/>
                <a:gd name="T51" fmla="*/ 17 h 39"/>
                <a:gd name="T52" fmla="*/ 41 w 61"/>
                <a:gd name="T53" fmla="*/ 21 h 39"/>
                <a:gd name="T54" fmla="*/ 36 w 61"/>
                <a:gd name="T55" fmla="*/ 24 h 39"/>
                <a:gd name="T56" fmla="*/ 32 w 61"/>
                <a:gd name="T57" fmla="*/ 28 h 39"/>
                <a:gd name="T58" fmla="*/ 26 w 61"/>
                <a:gd name="T59" fmla="*/ 31 h 39"/>
                <a:gd name="T60" fmla="*/ 22 w 61"/>
                <a:gd name="T61" fmla="*/ 33 h 39"/>
                <a:gd name="T62" fmla="*/ 17 w 61"/>
                <a:gd name="T63" fmla="*/ 35 h 39"/>
                <a:gd name="T64" fmla="*/ 12 w 61"/>
                <a:gd name="T65" fmla="*/ 36 h 39"/>
                <a:gd name="T66" fmla="*/ 6 w 61"/>
                <a:gd name="T67" fmla="*/ 36 h 39"/>
                <a:gd name="T68" fmla="*/ 1 w 61"/>
                <a:gd name="T69" fmla="*/ 35 h 39"/>
                <a:gd name="T70" fmla="*/ 0 w 61"/>
                <a:gd name="T71" fmla="*/ 35 h 39"/>
                <a:gd name="T72" fmla="*/ 1 w 61"/>
                <a:gd name="T73" fmla="*/ 37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1" h="39">
                  <a:moveTo>
                    <a:pt x="1" y="37"/>
                  </a:moveTo>
                  <a:lnTo>
                    <a:pt x="1" y="37"/>
                  </a:lnTo>
                  <a:lnTo>
                    <a:pt x="6" y="38"/>
                  </a:lnTo>
                  <a:lnTo>
                    <a:pt x="12" y="38"/>
                  </a:lnTo>
                  <a:lnTo>
                    <a:pt x="17" y="37"/>
                  </a:lnTo>
                  <a:lnTo>
                    <a:pt x="23" y="35"/>
                  </a:lnTo>
                  <a:lnTo>
                    <a:pt x="28" y="33"/>
                  </a:lnTo>
                  <a:lnTo>
                    <a:pt x="33" y="30"/>
                  </a:lnTo>
                  <a:lnTo>
                    <a:pt x="37" y="26"/>
                  </a:lnTo>
                  <a:lnTo>
                    <a:pt x="42" y="22"/>
                  </a:lnTo>
                  <a:lnTo>
                    <a:pt x="46" y="18"/>
                  </a:lnTo>
                  <a:lnTo>
                    <a:pt x="49" y="15"/>
                  </a:lnTo>
                  <a:lnTo>
                    <a:pt x="52" y="11"/>
                  </a:lnTo>
                  <a:lnTo>
                    <a:pt x="55" y="8"/>
                  </a:lnTo>
                  <a:lnTo>
                    <a:pt x="57" y="5"/>
                  </a:lnTo>
                  <a:lnTo>
                    <a:pt x="58" y="3"/>
                  </a:lnTo>
                  <a:lnTo>
                    <a:pt x="59" y="2"/>
                  </a:lnTo>
                  <a:lnTo>
                    <a:pt x="60" y="1"/>
                  </a:lnTo>
                  <a:lnTo>
                    <a:pt x="58" y="0"/>
                  </a:lnTo>
                  <a:lnTo>
                    <a:pt x="57" y="1"/>
                  </a:lnTo>
                  <a:lnTo>
                    <a:pt x="57" y="2"/>
                  </a:lnTo>
                  <a:lnTo>
                    <a:pt x="55" y="4"/>
                  </a:lnTo>
                  <a:lnTo>
                    <a:pt x="53" y="7"/>
                  </a:lnTo>
                  <a:lnTo>
                    <a:pt x="50" y="10"/>
                  </a:lnTo>
                  <a:lnTo>
                    <a:pt x="47" y="14"/>
                  </a:lnTo>
                  <a:lnTo>
                    <a:pt x="44" y="17"/>
                  </a:lnTo>
                  <a:lnTo>
                    <a:pt x="41" y="21"/>
                  </a:lnTo>
                  <a:lnTo>
                    <a:pt x="36" y="24"/>
                  </a:lnTo>
                  <a:lnTo>
                    <a:pt x="32" y="28"/>
                  </a:lnTo>
                  <a:lnTo>
                    <a:pt x="26" y="31"/>
                  </a:lnTo>
                  <a:lnTo>
                    <a:pt x="22" y="33"/>
                  </a:lnTo>
                  <a:lnTo>
                    <a:pt x="17" y="35"/>
                  </a:lnTo>
                  <a:lnTo>
                    <a:pt x="12" y="36"/>
                  </a:lnTo>
                  <a:lnTo>
                    <a:pt x="6" y="36"/>
                  </a:lnTo>
                  <a:lnTo>
                    <a:pt x="1" y="35"/>
                  </a:lnTo>
                  <a:lnTo>
                    <a:pt x="0" y="35"/>
                  </a:lnTo>
                  <a:lnTo>
                    <a:pt x="1" y="37"/>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78" name="Freeform 98">
              <a:extLst>
                <a:ext uri="{FF2B5EF4-FFF2-40B4-BE49-F238E27FC236}">
                  <a16:creationId xmlns:a16="http://schemas.microsoft.com/office/drawing/2014/main" id="{55171A1A-2D55-BAF4-517F-543DA011BA28}"/>
                </a:ext>
              </a:extLst>
            </p:cNvPr>
            <p:cNvSpPr>
              <a:spLocks/>
            </p:cNvSpPr>
            <p:nvPr/>
          </p:nvSpPr>
          <p:spPr bwMode="auto">
            <a:xfrm>
              <a:off x="4187" y="1833"/>
              <a:ext cx="87" cy="39"/>
            </a:xfrm>
            <a:custGeom>
              <a:avLst/>
              <a:gdLst>
                <a:gd name="T0" fmla="*/ 1 w 87"/>
                <a:gd name="T1" fmla="*/ 38 h 39"/>
                <a:gd name="T2" fmla="*/ 1 w 87"/>
                <a:gd name="T3" fmla="*/ 38 h 39"/>
                <a:gd name="T4" fmla="*/ 7 w 87"/>
                <a:gd name="T5" fmla="*/ 36 h 39"/>
                <a:gd name="T6" fmla="*/ 14 w 87"/>
                <a:gd name="T7" fmla="*/ 34 h 39"/>
                <a:gd name="T8" fmla="*/ 21 w 87"/>
                <a:gd name="T9" fmla="*/ 32 h 39"/>
                <a:gd name="T10" fmla="*/ 28 w 87"/>
                <a:gd name="T11" fmla="*/ 29 h 39"/>
                <a:gd name="T12" fmla="*/ 35 w 87"/>
                <a:gd name="T13" fmla="*/ 26 h 39"/>
                <a:gd name="T14" fmla="*/ 42 w 87"/>
                <a:gd name="T15" fmla="*/ 23 h 39"/>
                <a:gd name="T16" fmla="*/ 50 w 87"/>
                <a:gd name="T17" fmla="*/ 20 h 39"/>
                <a:gd name="T18" fmla="*/ 56 w 87"/>
                <a:gd name="T19" fmla="*/ 16 h 39"/>
                <a:gd name="T20" fmla="*/ 63 w 87"/>
                <a:gd name="T21" fmla="*/ 14 h 39"/>
                <a:gd name="T22" fmla="*/ 68 w 87"/>
                <a:gd name="T23" fmla="*/ 11 h 39"/>
                <a:gd name="T24" fmla="*/ 73 w 87"/>
                <a:gd name="T25" fmla="*/ 8 h 39"/>
                <a:gd name="T26" fmla="*/ 78 w 87"/>
                <a:gd name="T27" fmla="*/ 6 h 39"/>
                <a:gd name="T28" fmla="*/ 82 w 87"/>
                <a:gd name="T29" fmla="*/ 4 h 39"/>
                <a:gd name="T30" fmla="*/ 84 w 87"/>
                <a:gd name="T31" fmla="*/ 3 h 39"/>
                <a:gd name="T32" fmla="*/ 85 w 87"/>
                <a:gd name="T33" fmla="*/ 2 h 39"/>
                <a:gd name="T34" fmla="*/ 86 w 87"/>
                <a:gd name="T35" fmla="*/ 2 h 39"/>
                <a:gd name="T36" fmla="*/ 85 w 87"/>
                <a:gd name="T37" fmla="*/ 0 h 39"/>
                <a:gd name="T38" fmla="*/ 84 w 87"/>
                <a:gd name="T39" fmla="*/ 1 h 39"/>
                <a:gd name="T40" fmla="*/ 83 w 87"/>
                <a:gd name="T41" fmla="*/ 2 h 39"/>
                <a:gd name="T42" fmla="*/ 80 w 87"/>
                <a:gd name="T43" fmla="*/ 3 h 39"/>
                <a:gd name="T44" fmla="*/ 76 w 87"/>
                <a:gd name="T45" fmla="*/ 4 h 39"/>
                <a:gd name="T46" fmla="*/ 72 w 87"/>
                <a:gd name="T47" fmla="*/ 7 h 39"/>
                <a:gd name="T48" fmla="*/ 67 w 87"/>
                <a:gd name="T49" fmla="*/ 10 h 39"/>
                <a:gd name="T50" fmla="*/ 61 w 87"/>
                <a:gd name="T51" fmla="*/ 12 h 39"/>
                <a:gd name="T52" fmla="*/ 55 w 87"/>
                <a:gd name="T53" fmla="*/ 15 h 39"/>
                <a:gd name="T54" fmla="*/ 49 w 87"/>
                <a:gd name="T55" fmla="*/ 18 h 39"/>
                <a:gd name="T56" fmla="*/ 42 w 87"/>
                <a:gd name="T57" fmla="*/ 21 h 39"/>
                <a:gd name="T58" fmla="*/ 35 w 87"/>
                <a:gd name="T59" fmla="*/ 24 h 39"/>
                <a:gd name="T60" fmla="*/ 27 w 87"/>
                <a:gd name="T61" fmla="*/ 27 h 39"/>
                <a:gd name="T62" fmla="*/ 21 w 87"/>
                <a:gd name="T63" fmla="*/ 30 h 39"/>
                <a:gd name="T64" fmla="*/ 13 w 87"/>
                <a:gd name="T65" fmla="*/ 32 h 39"/>
                <a:gd name="T66" fmla="*/ 7 w 87"/>
                <a:gd name="T67" fmla="*/ 34 h 39"/>
                <a:gd name="T68" fmla="*/ 0 w 87"/>
                <a:gd name="T69" fmla="*/ 36 h 39"/>
                <a:gd name="T70" fmla="*/ 1 w 87"/>
                <a:gd name="T71" fmla="*/ 3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7" h="39">
                  <a:moveTo>
                    <a:pt x="1" y="38"/>
                  </a:moveTo>
                  <a:lnTo>
                    <a:pt x="1" y="38"/>
                  </a:lnTo>
                  <a:lnTo>
                    <a:pt x="7" y="36"/>
                  </a:lnTo>
                  <a:lnTo>
                    <a:pt x="14" y="34"/>
                  </a:lnTo>
                  <a:lnTo>
                    <a:pt x="21" y="32"/>
                  </a:lnTo>
                  <a:lnTo>
                    <a:pt x="28" y="29"/>
                  </a:lnTo>
                  <a:lnTo>
                    <a:pt x="35" y="26"/>
                  </a:lnTo>
                  <a:lnTo>
                    <a:pt x="42" y="23"/>
                  </a:lnTo>
                  <a:lnTo>
                    <a:pt x="50" y="20"/>
                  </a:lnTo>
                  <a:lnTo>
                    <a:pt x="56" y="16"/>
                  </a:lnTo>
                  <a:lnTo>
                    <a:pt x="63" y="14"/>
                  </a:lnTo>
                  <a:lnTo>
                    <a:pt x="68" y="11"/>
                  </a:lnTo>
                  <a:lnTo>
                    <a:pt x="73" y="8"/>
                  </a:lnTo>
                  <a:lnTo>
                    <a:pt x="78" y="6"/>
                  </a:lnTo>
                  <a:lnTo>
                    <a:pt x="82" y="4"/>
                  </a:lnTo>
                  <a:lnTo>
                    <a:pt x="84" y="3"/>
                  </a:lnTo>
                  <a:lnTo>
                    <a:pt x="85" y="2"/>
                  </a:lnTo>
                  <a:lnTo>
                    <a:pt x="86" y="2"/>
                  </a:lnTo>
                  <a:lnTo>
                    <a:pt x="85" y="0"/>
                  </a:lnTo>
                  <a:lnTo>
                    <a:pt x="84" y="1"/>
                  </a:lnTo>
                  <a:lnTo>
                    <a:pt x="83" y="2"/>
                  </a:lnTo>
                  <a:lnTo>
                    <a:pt x="80" y="3"/>
                  </a:lnTo>
                  <a:lnTo>
                    <a:pt x="76" y="4"/>
                  </a:lnTo>
                  <a:lnTo>
                    <a:pt x="72" y="7"/>
                  </a:lnTo>
                  <a:lnTo>
                    <a:pt x="67" y="10"/>
                  </a:lnTo>
                  <a:lnTo>
                    <a:pt x="61" y="12"/>
                  </a:lnTo>
                  <a:lnTo>
                    <a:pt x="55" y="15"/>
                  </a:lnTo>
                  <a:lnTo>
                    <a:pt x="49" y="18"/>
                  </a:lnTo>
                  <a:lnTo>
                    <a:pt x="42" y="21"/>
                  </a:lnTo>
                  <a:lnTo>
                    <a:pt x="35" y="24"/>
                  </a:lnTo>
                  <a:lnTo>
                    <a:pt x="27" y="27"/>
                  </a:lnTo>
                  <a:lnTo>
                    <a:pt x="21" y="30"/>
                  </a:lnTo>
                  <a:lnTo>
                    <a:pt x="13" y="32"/>
                  </a:lnTo>
                  <a:lnTo>
                    <a:pt x="7" y="34"/>
                  </a:lnTo>
                  <a:lnTo>
                    <a:pt x="0" y="36"/>
                  </a:lnTo>
                  <a:lnTo>
                    <a:pt x="1" y="38"/>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79" name="Freeform 99">
              <a:extLst>
                <a:ext uri="{FF2B5EF4-FFF2-40B4-BE49-F238E27FC236}">
                  <a16:creationId xmlns:a16="http://schemas.microsoft.com/office/drawing/2014/main" id="{A2B66BCE-D4FE-5F1C-3189-F85A763FB6CA}"/>
                </a:ext>
              </a:extLst>
            </p:cNvPr>
            <p:cNvSpPr>
              <a:spLocks/>
            </p:cNvSpPr>
            <p:nvPr/>
          </p:nvSpPr>
          <p:spPr bwMode="auto">
            <a:xfrm>
              <a:off x="4493" y="2182"/>
              <a:ext cx="16" cy="8"/>
            </a:xfrm>
            <a:custGeom>
              <a:avLst/>
              <a:gdLst>
                <a:gd name="T0" fmla="*/ 15 w 16"/>
                <a:gd name="T1" fmla="*/ 6 h 8"/>
                <a:gd name="T2" fmla="*/ 15 w 16"/>
                <a:gd name="T3" fmla="*/ 6 h 8"/>
                <a:gd name="T4" fmla="*/ 8 w 16"/>
                <a:gd name="T5" fmla="*/ 5 h 8"/>
                <a:gd name="T6" fmla="*/ 4 w 16"/>
                <a:gd name="T7" fmla="*/ 4 h 8"/>
                <a:gd name="T8" fmla="*/ 2 w 16"/>
                <a:gd name="T9" fmla="*/ 3 h 8"/>
                <a:gd name="T10" fmla="*/ 2 w 16"/>
                <a:gd name="T11" fmla="*/ 2 h 8"/>
                <a:gd name="T12" fmla="*/ 3 w 16"/>
                <a:gd name="T13" fmla="*/ 2 h 8"/>
                <a:gd name="T14" fmla="*/ 3 w 16"/>
                <a:gd name="T15" fmla="*/ 1 h 8"/>
                <a:gd name="T16" fmla="*/ 4 w 16"/>
                <a:gd name="T17" fmla="*/ 1 h 8"/>
                <a:gd name="T18" fmla="*/ 3 w 16"/>
                <a:gd name="T19" fmla="*/ 0 h 8"/>
                <a:gd name="T20" fmla="*/ 3 w 16"/>
                <a:gd name="T21" fmla="*/ 0 h 8"/>
                <a:gd name="T22" fmla="*/ 2 w 16"/>
                <a:gd name="T23" fmla="*/ 1 h 8"/>
                <a:gd name="T24" fmla="*/ 0 w 16"/>
                <a:gd name="T25" fmla="*/ 1 h 8"/>
                <a:gd name="T26" fmla="*/ 0 w 16"/>
                <a:gd name="T27" fmla="*/ 3 h 8"/>
                <a:gd name="T28" fmla="*/ 1 w 16"/>
                <a:gd name="T29" fmla="*/ 4 h 8"/>
                <a:gd name="T30" fmla="*/ 3 w 16"/>
                <a:gd name="T31" fmla="*/ 5 h 8"/>
                <a:gd name="T32" fmla="*/ 8 w 16"/>
                <a:gd name="T33" fmla="*/ 6 h 8"/>
                <a:gd name="T34" fmla="*/ 15 w 16"/>
                <a:gd name="T35" fmla="*/ 7 h 8"/>
                <a:gd name="T36" fmla="*/ 15 w 16"/>
                <a:gd name="T37" fmla="*/ 6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 h="8">
                  <a:moveTo>
                    <a:pt x="15" y="6"/>
                  </a:moveTo>
                  <a:lnTo>
                    <a:pt x="15" y="6"/>
                  </a:lnTo>
                  <a:lnTo>
                    <a:pt x="8" y="5"/>
                  </a:lnTo>
                  <a:lnTo>
                    <a:pt x="4" y="4"/>
                  </a:lnTo>
                  <a:lnTo>
                    <a:pt x="2" y="3"/>
                  </a:lnTo>
                  <a:lnTo>
                    <a:pt x="2" y="2"/>
                  </a:lnTo>
                  <a:lnTo>
                    <a:pt x="3" y="2"/>
                  </a:lnTo>
                  <a:lnTo>
                    <a:pt x="3" y="1"/>
                  </a:lnTo>
                  <a:lnTo>
                    <a:pt x="4" y="1"/>
                  </a:lnTo>
                  <a:lnTo>
                    <a:pt x="3" y="0"/>
                  </a:lnTo>
                  <a:lnTo>
                    <a:pt x="3" y="0"/>
                  </a:lnTo>
                  <a:lnTo>
                    <a:pt x="2" y="1"/>
                  </a:lnTo>
                  <a:lnTo>
                    <a:pt x="0" y="1"/>
                  </a:lnTo>
                  <a:lnTo>
                    <a:pt x="0" y="3"/>
                  </a:lnTo>
                  <a:lnTo>
                    <a:pt x="1" y="4"/>
                  </a:lnTo>
                  <a:lnTo>
                    <a:pt x="3" y="5"/>
                  </a:lnTo>
                  <a:lnTo>
                    <a:pt x="8" y="6"/>
                  </a:lnTo>
                  <a:lnTo>
                    <a:pt x="15" y="7"/>
                  </a:lnTo>
                  <a:lnTo>
                    <a:pt x="15" y="6"/>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80" name="Freeform 100">
              <a:extLst>
                <a:ext uri="{FF2B5EF4-FFF2-40B4-BE49-F238E27FC236}">
                  <a16:creationId xmlns:a16="http://schemas.microsoft.com/office/drawing/2014/main" id="{6D17FCBE-DA5A-B552-C84D-5509DA41CD0B}"/>
                </a:ext>
              </a:extLst>
            </p:cNvPr>
            <p:cNvSpPr>
              <a:spLocks/>
            </p:cNvSpPr>
            <p:nvPr/>
          </p:nvSpPr>
          <p:spPr bwMode="auto">
            <a:xfrm>
              <a:off x="4510" y="2189"/>
              <a:ext cx="15" cy="3"/>
            </a:xfrm>
            <a:custGeom>
              <a:avLst/>
              <a:gdLst>
                <a:gd name="T0" fmla="*/ 9 w 15"/>
                <a:gd name="T1" fmla="*/ 1 h 3"/>
                <a:gd name="T2" fmla="*/ 8 w 15"/>
                <a:gd name="T3" fmla="*/ 1 h 3"/>
                <a:gd name="T4" fmla="*/ 9 w 15"/>
                <a:gd name="T5" fmla="*/ 1 h 3"/>
                <a:gd name="T6" fmla="*/ 10 w 15"/>
                <a:gd name="T7" fmla="*/ 1 h 3"/>
                <a:gd name="T8" fmla="*/ 11 w 15"/>
                <a:gd name="T9" fmla="*/ 1 h 3"/>
                <a:gd name="T10" fmla="*/ 12 w 15"/>
                <a:gd name="T11" fmla="*/ 2 h 3"/>
                <a:gd name="T12" fmla="*/ 13 w 15"/>
                <a:gd name="T13" fmla="*/ 1 h 3"/>
                <a:gd name="T14" fmla="*/ 11 w 15"/>
                <a:gd name="T15" fmla="*/ 1 h 3"/>
                <a:gd name="T16" fmla="*/ 7 w 15"/>
                <a:gd name="T17" fmla="*/ 1 h 3"/>
                <a:gd name="T18" fmla="*/ 0 w 15"/>
                <a:gd name="T19" fmla="*/ 1 h 3"/>
                <a:gd name="T20" fmla="*/ 0 w 15"/>
                <a:gd name="T21" fmla="*/ 1 h 3"/>
                <a:gd name="T22" fmla="*/ 7 w 15"/>
                <a:gd name="T23" fmla="*/ 2 h 3"/>
                <a:gd name="T24" fmla="*/ 11 w 15"/>
                <a:gd name="T25" fmla="*/ 2 h 3"/>
                <a:gd name="T26" fmla="*/ 14 w 15"/>
                <a:gd name="T27" fmla="*/ 2 h 3"/>
                <a:gd name="T28" fmla="*/ 14 w 15"/>
                <a:gd name="T29" fmla="*/ 1 h 3"/>
                <a:gd name="T30" fmla="*/ 13 w 15"/>
                <a:gd name="T31" fmla="*/ 1 h 3"/>
                <a:gd name="T32" fmla="*/ 11 w 15"/>
                <a:gd name="T33" fmla="*/ 0 h 3"/>
                <a:gd name="T34" fmla="*/ 9 w 15"/>
                <a:gd name="T35" fmla="*/ 0 h 3"/>
                <a:gd name="T36" fmla="*/ 9 w 15"/>
                <a:gd name="T37" fmla="*/ 0 h 3"/>
                <a:gd name="T38" fmla="*/ 7 w 15"/>
                <a:gd name="T39" fmla="*/ 0 h 3"/>
                <a:gd name="T40" fmla="*/ 9 w 15"/>
                <a:gd name="T41" fmla="*/ 1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5" h="3">
                  <a:moveTo>
                    <a:pt x="9" y="1"/>
                  </a:moveTo>
                  <a:lnTo>
                    <a:pt x="8" y="1"/>
                  </a:lnTo>
                  <a:lnTo>
                    <a:pt x="9" y="1"/>
                  </a:lnTo>
                  <a:lnTo>
                    <a:pt x="10" y="1"/>
                  </a:lnTo>
                  <a:lnTo>
                    <a:pt x="11" y="1"/>
                  </a:lnTo>
                  <a:lnTo>
                    <a:pt x="12" y="2"/>
                  </a:lnTo>
                  <a:lnTo>
                    <a:pt x="13" y="1"/>
                  </a:lnTo>
                  <a:lnTo>
                    <a:pt x="11" y="1"/>
                  </a:lnTo>
                  <a:lnTo>
                    <a:pt x="7" y="1"/>
                  </a:lnTo>
                  <a:lnTo>
                    <a:pt x="0" y="1"/>
                  </a:lnTo>
                  <a:lnTo>
                    <a:pt x="0" y="1"/>
                  </a:lnTo>
                  <a:lnTo>
                    <a:pt x="7" y="2"/>
                  </a:lnTo>
                  <a:lnTo>
                    <a:pt x="11" y="2"/>
                  </a:lnTo>
                  <a:lnTo>
                    <a:pt x="14" y="2"/>
                  </a:lnTo>
                  <a:lnTo>
                    <a:pt x="14" y="1"/>
                  </a:lnTo>
                  <a:lnTo>
                    <a:pt x="13" y="1"/>
                  </a:lnTo>
                  <a:lnTo>
                    <a:pt x="11" y="0"/>
                  </a:lnTo>
                  <a:lnTo>
                    <a:pt x="9" y="0"/>
                  </a:lnTo>
                  <a:lnTo>
                    <a:pt x="9" y="0"/>
                  </a:lnTo>
                  <a:lnTo>
                    <a:pt x="7" y="0"/>
                  </a:lnTo>
                  <a:lnTo>
                    <a:pt x="9" y="1"/>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81" name="Freeform 101">
              <a:extLst>
                <a:ext uri="{FF2B5EF4-FFF2-40B4-BE49-F238E27FC236}">
                  <a16:creationId xmlns:a16="http://schemas.microsoft.com/office/drawing/2014/main" id="{A80C92A2-BCAA-7C84-CCD8-EB3680106E69}"/>
                </a:ext>
              </a:extLst>
            </p:cNvPr>
            <p:cNvSpPr>
              <a:spLocks/>
            </p:cNvSpPr>
            <p:nvPr/>
          </p:nvSpPr>
          <p:spPr bwMode="auto">
            <a:xfrm>
              <a:off x="4515" y="2189"/>
              <a:ext cx="4" cy="26"/>
            </a:xfrm>
            <a:custGeom>
              <a:avLst/>
              <a:gdLst>
                <a:gd name="T0" fmla="*/ 1 w 4"/>
                <a:gd name="T1" fmla="*/ 25 h 26"/>
                <a:gd name="T2" fmla="*/ 1 w 4"/>
                <a:gd name="T3" fmla="*/ 25 h 26"/>
                <a:gd name="T4" fmla="*/ 1 w 4"/>
                <a:gd name="T5" fmla="*/ 20 h 26"/>
                <a:gd name="T6" fmla="*/ 1 w 4"/>
                <a:gd name="T7" fmla="*/ 15 h 26"/>
                <a:gd name="T8" fmla="*/ 1 w 4"/>
                <a:gd name="T9" fmla="*/ 11 h 26"/>
                <a:gd name="T10" fmla="*/ 2 w 4"/>
                <a:gd name="T11" fmla="*/ 8 h 26"/>
                <a:gd name="T12" fmla="*/ 2 w 4"/>
                <a:gd name="T13" fmla="*/ 5 h 26"/>
                <a:gd name="T14" fmla="*/ 3 w 4"/>
                <a:gd name="T15" fmla="*/ 3 h 26"/>
                <a:gd name="T16" fmla="*/ 3 w 4"/>
                <a:gd name="T17" fmla="*/ 2 h 26"/>
                <a:gd name="T18" fmla="*/ 3 w 4"/>
                <a:gd name="T19" fmla="*/ 1 h 26"/>
                <a:gd name="T20" fmla="*/ 2 w 4"/>
                <a:gd name="T21" fmla="*/ 0 h 26"/>
                <a:gd name="T22" fmla="*/ 2 w 4"/>
                <a:gd name="T23" fmla="*/ 1 h 26"/>
                <a:gd name="T24" fmla="*/ 2 w 4"/>
                <a:gd name="T25" fmla="*/ 2 h 26"/>
                <a:gd name="T26" fmla="*/ 1 w 4"/>
                <a:gd name="T27" fmla="*/ 4 h 26"/>
                <a:gd name="T28" fmla="*/ 1 w 4"/>
                <a:gd name="T29" fmla="*/ 7 h 26"/>
                <a:gd name="T30" fmla="*/ 0 w 4"/>
                <a:gd name="T31" fmla="*/ 11 h 26"/>
                <a:gd name="T32" fmla="*/ 0 w 4"/>
                <a:gd name="T33" fmla="*/ 15 h 26"/>
                <a:gd name="T34" fmla="*/ 0 w 4"/>
                <a:gd name="T35" fmla="*/ 20 h 26"/>
                <a:gd name="T36" fmla="*/ 0 w 4"/>
                <a:gd name="T37" fmla="*/ 25 h 26"/>
                <a:gd name="T38" fmla="*/ 1 w 4"/>
                <a:gd name="T39" fmla="*/ 25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 h="26">
                  <a:moveTo>
                    <a:pt x="1" y="25"/>
                  </a:moveTo>
                  <a:lnTo>
                    <a:pt x="1" y="25"/>
                  </a:lnTo>
                  <a:lnTo>
                    <a:pt x="1" y="20"/>
                  </a:lnTo>
                  <a:lnTo>
                    <a:pt x="1" y="15"/>
                  </a:lnTo>
                  <a:lnTo>
                    <a:pt x="1" y="11"/>
                  </a:lnTo>
                  <a:lnTo>
                    <a:pt x="2" y="8"/>
                  </a:lnTo>
                  <a:lnTo>
                    <a:pt x="2" y="5"/>
                  </a:lnTo>
                  <a:lnTo>
                    <a:pt x="3" y="3"/>
                  </a:lnTo>
                  <a:lnTo>
                    <a:pt x="3" y="2"/>
                  </a:lnTo>
                  <a:lnTo>
                    <a:pt x="3" y="1"/>
                  </a:lnTo>
                  <a:lnTo>
                    <a:pt x="2" y="0"/>
                  </a:lnTo>
                  <a:lnTo>
                    <a:pt x="2" y="1"/>
                  </a:lnTo>
                  <a:lnTo>
                    <a:pt x="2" y="2"/>
                  </a:lnTo>
                  <a:lnTo>
                    <a:pt x="1" y="4"/>
                  </a:lnTo>
                  <a:lnTo>
                    <a:pt x="1" y="7"/>
                  </a:lnTo>
                  <a:lnTo>
                    <a:pt x="0" y="11"/>
                  </a:lnTo>
                  <a:lnTo>
                    <a:pt x="0" y="15"/>
                  </a:lnTo>
                  <a:lnTo>
                    <a:pt x="0" y="20"/>
                  </a:lnTo>
                  <a:lnTo>
                    <a:pt x="0" y="25"/>
                  </a:lnTo>
                  <a:lnTo>
                    <a:pt x="1" y="25"/>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82" name="Freeform 102">
              <a:extLst>
                <a:ext uri="{FF2B5EF4-FFF2-40B4-BE49-F238E27FC236}">
                  <a16:creationId xmlns:a16="http://schemas.microsoft.com/office/drawing/2014/main" id="{EA0E8AB9-AFA9-8F5F-CE55-1C0029457F14}"/>
                </a:ext>
              </a:extLst>
            </p:cNvPr>
            <p:cNvSpPr>
              <a:spLocks/>
            </p:cNvSpPr>
            <p:nvPr/>
          </p:nvSpPr>
          <p:spPr bwMode="auto">
            <a:xfrm>
              <a:off x="4515" y="2217"/>
              <a:ext cx="8" cy="35"/>
            </a:xfrm>
            <a:custGeom>
              <a:avLst/>
              <a:gdLst>
                <a:gd name="T0" fmla="*/ 7 w 8"/>
                <a:gd name="T1" fmla="*/ 34 h 35"/>
                <a:gd name="T2" fmla="*/ 7 w 8"/>
                <a:gd name="T3" fmla="*/ 34 h 35"/>
                <a:gd name="T4" fmla="*/ 7 w 8"/>
                <a:gd name="T5" fmla="*/ 28 h 35"/>
                <a:gd name="T6" fmla="*/ 7 w 8"/>
                <a:gd name="T7" fmla="*/ 23 h 35"/>
                <a:gd name="T8" fmla="*/ 6 w 8"/>
                <a:gd name="T9" fmla="*/ 19 h 35"/>
                <a:gd name="T10" fmla="*/ 5 w 8"/>
                <a:gd name="T11" fmla="*/ 15 h 35"/>
                <a:gd name="T12" fmla="*/ 4 w 8"/>
                <a:gd name="T13" fmla="*/ 12 h 35"/>
                <a:gd name="T14" fmla="*/ 3 w 8"/>
                <a:gd name="T15" fmla="*/ 9 h 35"/>
                <a:gd name="T16" fmla="*/ 2 w 8"/>
                <a:gd name="T17" fmla="*/ 5 h 35"/>
                <a:gd name="T18" fmla="*/ 1 w 8"/>
                <a:gd name="T19" fmla="*/ 0 h 35"/>
                <a:gd name="T20" fmla="*/ 0 w 8"/>
                <a:gd name="T21" fmla="*/ 0 h 35"/>
                <a:gd name="T22" fmla="*/ 1 w 8"/>
                <a:gd name="T23" fmla="*/ 5 h 35"/>
                <a:gd name="T24" fmla="*/ 2 w 8"/>
                <a:gd name="T25" fmla="*/ 10 h 35"/>
                <a:gd name="T26" fmla="*/ 3 w 8"/>
                <a:gd name="T27" fmla="*/ 13 h 35"/>
                <a:gd name="T28" fmla="*/ 4 w 8"/>
                <a:gd name="T29" fmla="*/ 16 h 35"/>
                <a:gd name="T30" fmla="*/ 5 w 8"/>
                <a:gd name="T31" fmla="*/ 20 h 35"/>
                <a:gd name="T32" fmla="*/ 6 w 8"/>
                <a:gd name="T33" fmla="*/ 24 h 35"/>
                <a:gd name="T34" fmla="*/ 6 w 8"/>
                <a:gd name="T35" fmla="*/ 28 h 35"/>
                <a:gd name="T36" fmla="*/ 6 w 8"/>
                <a:gd name="T37" fmla="*/ 34 h 35"/>
                <a:gd name="T38" fmla="*/ 7 w 8"/>
                <a:gd name="T39" fmla="*/ 34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 h="35">
                  <a:moveTo>
                    <a:pt x="7" y="34"/>
                  </a:moveTo>
                  <a:lnTo>
                    <a:pt x="7" y="34"/>
                  </a:lnTo>
                  <a:lnTo>
                    <a:pt x="7" y="28"/>
                  </a:lnTo>
                  <a:lnTo>
                    <a:pt x="7" y="23"/>
                  </a:lnTo>
                  <a:lnTo>
                    <a:pt x="6" y="19"/>
                  </a:lnTo>
                  <a:lnTo>
                    <a:pt x="5" y="15"/>
                  </a:lnTo>
                  <a:lnTo>
                    <a:pt x="4" y="12"/>
                  </a:lnTo>
                  <a:lnTo>
                    <a:pt x="3" y="9"/>
                  </a:lnTo>
                  <a:lnTo>
                    <a:pt x="2" y="5"/>
                  </a:lnTo>
                  <a:lnTo>
                    <a:pt x="1" y="0"/>
                  </a:lnTo>
                  <a:lnTo>
                    <a:pt x="0" y="0"/>
                  </a:lnTo>
                  <a:lnTo>
                    <a:pt x="1" y="5"/>
                  </a:lnTo>
                  <a:lnTo>
                    <a:pt x="2" y="10"/>
                  </a:lnTo>
                  <a:lnTo>
                    <a:pt x="3" y="13"/>
                  </a:lnTo>
                  <a:lnTo>
                    <a:pt x="4" y="16"/>
                  </a:lnTo>
                  <a:lnTo>
                    <a:pt x="5" y="20"/>
                  </a:lnTo>
                  <a:lnTo>
                    <a:pt x="6" y="24"/>
                  </a:lnTo>
                  <a:lnTo>
                    <a:pt x="6" y="28"/>
                  </a:lnTo>
                  <a:lnTo>
                    <a:pt x="6" y="34"/>
                  </a:lnTo>
                  <a:lnTo>
                    <a:pt x="7" y="34"/>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83" name="Freeform 103">
              <a:extLst>
                <a:ext uri="{FF2B5EF4-FFF2-40B4-BE49-F238E27FC236}">
                  <a16:creationId xmlns:a16="http://schemas.microsoft.com/office/drawing/2014/main" id="{0F788F0B-9616-FA52-F80F-C1741356904B}"/>
                </a:ext>
              </a:extLst>
            </p:cNvPr>
            <p:cNvSpPr>
              <a:spLocks/>
            </p:cNvSpPr>
            <p:nvPr/>
          </p:nvSpPr>
          <p:spPr bwMode="auto">
            <a:xfrm>
              <a:off x="4512" y="2254"/>
              <a:ext cx="11" cy="37"/>
            </a:xfrm>
            <a:custGeom>
              <a:avLst/>
              <a:gdLst>
                <a:gd name="T0" fmla="*/ 5 w 11"/>
                <a:gd name="T1" fmla="*/ 35 h 37"/>
                <a:gd name="T2" fmla="*/ 5 w 11"/>
                <a:gd name="T3" fmla="*/ 35 h 37"/>
                <a:gd name="T4" fmla="*/ 2 w 11"/>
                <a:gd name="T5" fmla="*/ 29 h 37"/>
                <a:gd name="T6" fmla="*/ 1 w 11"/>
                <a:gd name="T7" fmla="*/ 25 h 37"/>
                <a:gd name="T8" fmla="*/ 2 w 11"/>
                <a:gd name="T9" fmla="*/ 20 h 37"/>
                <a:gd name="T10" fmla="*/ 3 w 11"/>
                <a:gd name="T11" fmla="*/ 17 h 37"/>
                <a:gd name="T12" fmla="*/ 5 w 11"/>
                <a:gd name="T13" fmla="*/ 14 h 37"/>
                <a:gd name="T14" fmla="*/ 7 w 11"/>
                <a:gd name="T15" fmla="*/ 10 h 37"/>
                <a:gd name="T16" fmla="*/ 9 w 11"/>
                <a:gd name="T17" fmla="*/ 6 h 37"/>
                <a:gd name="T18" fmla="*/ 10 w 11"/>
                <a:gd name="T19" fmla="*/ 0 h 37"/>
                <a:gd name="T20" fmla="*/ 8 w 11"/>
                <a:gd name="T21" fmla="*/ 0 h 37"/>
                <a:gd name="T22" fmla="*/ 7 w 11"/>
                <a:gd name="T23" fmla="*/ 5 h 37"/>
                <a:gd name="T24" fmla="*/ 5 w 11"/>
                <a:gd name="T25" fmla="*/ 9 h 37"/>
                <a:gd name="T26" fmla="*/ 3 w 11"/>
                <a:gd name="T27" fmla="*/ 13 h 37"/>
                <a:gd name="T28" fmla="*/ 2 w 11"/>
                <a:gd name="T29" fmla="*/ 16 h 37"/>
                <a:gd name="T30" fmla="*/ 0 w 11"/>
                <a:gd name="T31" fmla="*/ 20 h 37"/>
                <a:gd name="T32" fmla="*/ 0 w 11"/>
                <a:gd name="T33" fmla="*/ 25 h 37"/>
                <a:gd name="T34" fmla="*/ 1 w 11"/>
                <a:gd name="T35" fmla="*/ 29 h 37"/>
                <a:gd name="T36" fmla="*/ 3 w 11"/>
                <a:gd name="T37" fmla="*/ 36 h 37"/>
                <a:gd name="T38" fmla="*/ 5 w 11"/>
                <a:gd name="T39" fmla="*/ 35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37">
                  <a:moveTo>
                    <a:pt x="5" y="35"/>
                  </a:moveTo>
                  <a:lnTo>
                    <a:pt x="5" y="35"/>
                  </a:lnTo>
                  <a:lnTo>
                    <a:pt x="2" y="29"/>
                  </a:lnTo>
                  <a:lnTo>
                    <a:pt x="1" y="25"/>
                  </a:lnTo>
                  <a:lnTo>
                    <a:pt x="2" y="20"/>
                  </a:lnTo>
                  <a:lnTo>
                    <a:pt x="3" y="17"/>
                  </a:lnTo>
                  <a:lnTo>
                    <a:pt x="5" y="14"/>
                  </a:lnTo>
                  <a:lnTo>
                    <a:pt x="7" y="10"/>
                  </a:lnTo>
                  <a:lnTo>
                    <a:pt x="9" y="6"/>
                  </a:lnTo>
                  <a:lnTo>
                    <a:pt x="10" y="0"/>
                  </a:lnTo>
                  <a:lnTo>
                    <a:pt x="8" y="0"/>
                  </a:lnTo>
                  <a:lnTo>
                    <a:pt x="7" y="5"/>
                  </a:lnTo>
                  <a:lnTo>
                    <a:pt x="5" y="9"/>
                  </a:lnTo>
                  <a:lnTo>
                    <a:pt x="3" y="13"/>
                  </a:lnTo>
                  <a:lnTo>
                    <a:pt x="2" y="16"/>
                  </a:lnTo>
                  <a:lnTo>
                    <a:pt x="0" y="20"/>
                  </a:lnTo>
                  <a:lnTo>
                    <a:pt x="0" y="25"/>
                  </a:lnTo>
                  <a:lnTo>
                    <a:pt x="1" y="29"/>
                  </a:lnTo>
                  <a:lnTo>
                    <a:pt x="3" y="36"/>
                  </a:lnTo>
                  <a:lnTo>
                    <a:pt x="5" y="35"/>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84" name="Freeform 104">
              <a:extLst>
                <a:ext uri="{FF2B5EF4-FFF2-40B4-BE49-F238E27FC236}">
                  <a16:creationId xmlns:a16="http://schemas.microsoft.com/office/drawing/2014/main" id="{54619AEE-4909-CF01-424F-AB08229903F8}"/>
                </a:ext>
              </a:extLst>
            </p:cNvPr>
            <p:cNvSpPr>
              <a:spLocks/>
            </p:cNvSpPr>
            <p:nvPr/>
          </p:nvSpPr>
          <p:spPr bwMode="auto">
            <a:xfrm>
              <a:off x="4517" y="2292"/>
              <a:ext cx="13" cy="35"/>
            </a:xfrm>
            <a:custGeom>
              <a:avLst/>
              <a:gdLst>
                <a:gd name="T0" fmla="*/ 9 w 13"/>
                <a:gd name="T1" fmla="*/ 34 h 35"/>
                <a:gd name="T2" fmla="*/ 9 w 13"/>
                <a:gd name="T3" fmla="*/ 34 h 35"/>
                <a:gd name="T4" fmla="*/ 10 w 13"/>
                <a:gd name="T5" fmla="*/ 29 h 35"/>
                <a:gd name="T6" fmla="*/ 12 w 13"/>
                <a:gd name="T7" fmla="*/ 25 h 35"/>
                <a:gd name="T8" fmla="*/ 12 w 13"/>
                <a:gd name="T9" fmla="*/ 22 h 35"/>
                <a:gd name="T10" fmla="*/ 12 w 13"/>
                <a:gd name="T11" fmla="*/ 18 h 35"/>
                <a:gd name="T12" fmla="*/ 10 w 13"/>
                <a:gd name="T13" fmla="*/ 14 h 35"/>
                <a:gd name="T14" fmla="*/ 8 w 13"/>
                <a:gd name="T15" fmla="*/ 11 h 35"/>
                <a:gd name="T16" fmla="*/ 5 w 13"/>
                <a:gd name="T17" fmla="*/ 6 h 35"/>
                <a:gd name="T18" fmla="*/ 2 w 13"/>
                <a:gd name="T19" fmla="*/ 0 h 35"/>
                <a:gd name="T20" fmla="*/ 0 w 13"/>
                <a:gd name="T21" fmla="*/ 1 h 35"/>
                <a:gd name="T22" fmla="*/ 3 w 13"/>
                <a:gd name="T23" fmla="*/ 7 h 35"/>
                <a:gd name="T24" fmla="*/ 6 w 13"/>
                <a:gd name="T25" fmla="*/ 12 h 35"/>
                <a:gd name="T26" fmla="*/ 9 w 13"/>
                <a:gd name="T27" fmla="*/ 15 h 35"/>
                <a:gd name="T28" fmla="*/ 10 w 13"/>
                <a:gd name="T29" fmla="*/ 19 h 35"/>
                <a:gd name="T30" fmla="*/ 10 w 13"/>
                <a:gd name="T31" fmla="*/ 22 h 35"/>
                <a:gd name="T32" fmla="*/ 10 w 13"/>
                <a:gd name="T33" fmla="*/ 25 h 35"/>
                <a:gd name="T34" fmla="*/ 9 w 13"/>
                <a:gd name="T35" fmla="*/ 28 h 35"/>
                <a:gd name="T36" fmla="*/ 7 w 13"/>
                <a:gd name="T37" fmla="*/ 33 h 35"/>
                <a:gd name="T38" fmla="*/ 9 w 13"/>
                <a:gd name="T39" fmla="*/ 34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3" h="35">
                  <a:moveTo>
                    <a:pt x="9" y="34"/>
                  </a:moveTo>
                  <a:lnTo>
                    <a:pt x="9" y="34"/>
                  </a:lnTo>
                  <a:lnTo>
                    <a:pt x="10" y="29"/>
                  </a:lnTo>
                  <a:lnTo>
                    <a:pt x="12" y="25"/>
                  </a:lnTo>
                  <a:lnTo>
                    <a:pt x="12" y="22"/>
                  </a:lnTo>
                  <a:lnTo>
                    <a:pt x="12" y="18"/>
                  </a:lnTo>
                  <a:lnTo>
                    <a:pt x="10" y="14"/>
                  </a:lnTo>
                  <a:lnTo>
                    <a:pt x="8" y="11"/>
                  </a:lnTo>
                  <a:lnTo>
                    <a:pt x="5" y="6"/>
                  </a:lnTo>
                  <a:lnTo>
                    <a:pt x="2" y="0"/>
                  </a:lnTo>
                  <a:lnTo>
                    <a:pt x="0" y="1"/>
                  </a:lnTo>
                  <a:lnTo>
                    <a:pt x="3" y="7"/>
                  </a:lnTo>
                  <a:lnTo>
                    <a:pt x="6" y="12"/>
                  </a:lnTo>
                  <a:lnTo>
                    <a:pt x="9" y="15"/>
                  </a:lnTo>
                  <a:lnTo>
                    <a:pt x="10" y="19"/>
                  </a:lnTo>
                  <a:lnTo>
                    <a:pt x="10" y="22"/>
                  </a:lnTo>
                  <a:lnTo>
                    <a:pt x="10" y="25"/>
                  </a:lnTo>
                  <a:lnTo>
                    <a:pt x="9" y="28"/>
                  </a:lnTo>
                  <a:lnTo>
                    <a:pt x="7" y="33"/>
                  </a:lnTo>
                  <a:lnTo>
                    <a:pt x="9" y="34"/>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85" name="Freeform 105">
              <a:extLst>
                <a:ext uri="{FF2B5EF4-FFF2-40B4-BE49-F238E27FC236}">
                  <a16:creationId xmlns:a16="http://schemas.microsoft.com/office/drawing/2014/main" id="{9030C67A-DE67-281A-2C9D-9CF1E9341ADB}"/>
                </a:ext>
              </a:extLst>
            </p:cNvPr>
            <p:cNvSpPr>
              <a:spLocks/>
            </p:cNvSpPr>
            <p:nvPr/>
          </p:nvSpPr>
          <p:spPr bwMode="auto">
            <a:xfrm>
              <a:off x="4516" y="2328"/>
              <a:ext cx="10" cy="40"/>
            </a:xfrm>
            <a:custGeom>
              <a:avLst/>
              <a:gdLst>
                <a:gd name="T0" fmla="*/ 4 w 10"/>
                <a:gd name="T1" fmla="*/ 38 h 40"/>
                <a:gd name="T2" fmla="*/ 4 w 10"/>
                <a:gd name="T3" fmla="*/ 38 h 40"/>
                <a:gd name="T4" fmla="*/ 2 w 10"/>
                <a:gd name="T5" fmla="*/ 34 h 40"/>
                <a:gd name="T6" fmla="*/ 1 w 10"/>
                <a:gd name="T7" fmla="*/ 29 h 40"/>
                <a:gd name="T8" fmla="*/ 1 w 10"/>
                <a:gd name="T9" fmla="*/ 24 h 40"/>
                <a:gd name="T10" fmla="*/ 2 w 10"/>
                <a:gd name="T11" fmla="*/ 20 h 40"/>
                <a:gd name="T12" fmla="*/ 3 w 10"/>
                <a:gd name="T13" fmla="*/ 15 h 40"/>
                <a:gd name="T14" fmla="*/ 4 w 10"/>
                <a:gd name="T15" fmla="*/ 11 h 40"/>
                <a:gd name="T16" fmla="*/ 6 w 10"/>
                <a:gd name="T17" fmla="*/ 6 h 40"/>
                <a:gd name="T18" fmla="*/ 9 w 10"/>
                <a:gd name="T19" fmla="*/ 1 h 40"/>
                <a:gd name="T20" fmla="*/ 7 w 10"/>
                <a:gd name="T21" fmla="*/ 0 h 40"/>
                <a:gd name="T22" fmla="*/ 5 w 10"/>
                <a:gd name="T23" fmla="*/ 5 h 40"/>
                <a:gd name="T24" fmla="*/ 3 w 10"/>
                <a:gd name="T25" fmla="*/ 10 h 40"/>
                <a:gd name="T26" fmla="*/ 2 w 10"/>
                <a:gd name="T27" fmla="*/ 15 h 40"/>
                <a:gd name="T28" fmla="*/ 0 w 10"/>
                <a:gd name="T29" fmla="*/ 19 h 40"/>
                <a:gd name="T30" fmla="*/ 0 w 10"/>
                <a:gd name="T31" fmla="*/ 24 h 40"/>
                <a:gd name="T32" fmla="*/ 0 w 10"/>
                <a:gd name="T33" fmla="*/ 29 h 40"/>
                <a:gd name="T34" fmla="*/ 1 w 10"/>
                <a:gd name="T35" fmla="*/ 34 h 40"/>
                <a:gd name="T36" fmla="*/ 2 w 10"/>
                <a:gd name="T37" fmla="*/ 39 h 40"/>
                <a:gd name="T38" fmla="*/ 4 w 10"/>
                <a:gd name="T39" fmla="*/ 38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0" h="40">
                  <a:moveTo>
                    <a:pt x="4" y="38"/>
                  </a:moveTo>
                  <a:lnTo>
                    <a:pt x="4" y="38"/>
                  </a:lnTo>
                  <a:lnTo>
                    <a:pt x="2" y="34"/>
                  </a:lnTo>
                  <a:lnTo>
                    <a:pt x="1" y="29"/>
                  </a:lnTo>
                  <a:lnTo>
                    <a:pt x="1" y="24"/>
                  </a:lnTo>
                  <a:lnTo>
                    <a:pt x="2" y="20"/>
                  </a:lnTo>
                  <a:lnTo>
                    <a:pt x="3" y="15"/>
                  </a:lnTo>
                  <a:lnTo>
                    <a:pt x="4" y="11"/>
                  </a:lnTo>
                  <a:lnTo>
                    <a:pt x="6" y="6"/>
                  </a:lnTo>
                  <a:lnTo>
                    <a:pt x="9" y="1"/>
                  </a:lnTo>
                  <a:lnTo>
                    <a:pt x="7" y="0"/>
                  </a:lnTo>
                  <a:lnTo>
                    <a:pt x="5" y="5"/>
                  </a:lnTo>
                  <a:lnTo>
                    <a:pt x="3" y="10"/>
                  </a:lnTo>
                  <a:lnTo>
                    <a:pt x="2" y="15"/>
                  </a:lnTo>
                  <a:lnTo>
                    <a:pt x="0" y="19"/>
                  </a:lnTo>
                  <a:lnTo>
                    <a:pt x="0" y="24"/>
                  </a:lnTo>
                  <a:lnTo>
                    <a:pt x="0" y="29"/>
                  </a:lnTo>
                  <a:lnTo>
                    <a:pt x="1" y="34"/>
                  </a:lnTo>
                  <a:lnTo>
                    <a:pt x="2" y="39"/>
                  </a:lnTo>
                  <a:lnTo>
                    <a:pt x="4" y="38"/>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86" name="Freeform 106">
              <a:extLst>
                <a:ext uri="{FF2B5EF4-FFF2-40B4-BE49-F238E27FC236}">
                  <a16:creationId xmlns:a16="http://schemas.microsoft.com/office/drawing/2014/main" id="{FCCCB8F5-7DAA-6A87-85EF-0238BE674F56}"/>
                </a:ext>
              </a:extLst>
            </p:cNvPr>
            <p:cNvSpPr>
              <a:spLocks/>
            </p:cNvSpPr>
            <p:nvPr/>
          </p:nvSpPr>
          <p:spPr bwMode="auto">
            <a:xfrm>
              <a:off x="4519" y="2370"/>
              <a:ext cx="10" cy="46"/>
            </a:xfrm>
            <a:custGeom>
              <a:avLst/>
              <a:gdLst>
                <a:gd name="T0" fmla="*/ 9 w 10"/>
                <a:gd name="T1" fmla="*/ 45 h 46"/>
                <a:gd name="T2" fmla="*/ 9 w 10"/>
                <a:gd name="T3" fmla="*/ 45 h 46"/>
                <a:gd name="T4" fmla="*/ 9 w 10"/>
                <a:gd name="T5" fmla="*/ 37 h 46"/>
                <a:gd name="T6" fmla="*/ 9 w 10"/>
                <a:gd name="T7" fmla="*/ 30 h 46"/>
                <a:gd name="T8" fmla="*/ 9 w 10"/>
                <a:gd name="T9" fmla="*/ 24 h 46"/>
                <a:gd name="T10" fmla="*/ 8 w 10"/>
                <a:gd name="T11" fmla="*/ 19 h 46"/>
                <a:gd name="T12" fmla="*/ 6 w 10"/>
                <a:gd name="T13" fmla="*/ 14 h 46"/>
                <a:gd name="T14" fmla="*/ 5 w 10"/>
                <a:gd name="T15" fmla="*/ 10 h 46"/>
                <a:gd name="T16" fmla="*/ 3 w 10"/>
                <a:gd name="T17" fmla="*/ 5 h 46"/>
                <a:gd name="T18" fmla="*/ 2 w 10"/>
                <a:gd name="T19" fmla="*/ 0 h 46"/>
                <a:gd name="T20" fmla="*/ 0 w 10"/>
                <a:gd name="T21" fmla="*/ 1 h 46"/>
                <a:gd name="T22" fmla="*/ 2 w 10"/>
                <a:gd name="T23" fmla="*/ 6 h 46"/>
                <a:gd name="T24" fmla="*/ 3 w 10"/>
                <a:gd name="T25" fmla="*/ 11 h 46"/>
                <a:gd name="T26" fmla="*/ 5 w 10"/>
                <a:gd name="T27" fmla="*/ 15 h 46"/>
                <a:gd name="T28" fmla="*/ 6 w 10"/>
                <a:gd name="T29" fmla="*/ 20 h 46"/>
                <a:gd name="T30" fmla="*/ 7 w 10"/>
                <a:gd name="T31" fmla="*/ 24 h 46"/>
                <a:gd name="T32" fmla="*/ 8 w 10"/>
                <a:gd name="T33" fmla="*/ 30 h 46"/>
                <a:gd name="T34" fmla="*/ 8 w 10"/>
                <a:gd name="T35" fmla="*/ 37 h 46"/>
                <a:gd name="T36" fmla="*/ 7 w 10"/>
                <a:gd name="T37" fmla="*/ 45 h 46"/>
                <a:gd name="T38" fmla="*/ 9 w 10"/>
                <a:gd name="T39" fmla="*/ 4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0" h="46">
                  <a:moveTo>
                    <a:pt x="9" y="45"/>
                  </a:moveTo>
                  <a:lnTo>
                    <a:pt x="9" y="45"/>
                  </a:lnTo>
                  <a:lnTo>
                    <a:pt x="9" y="37"/>
                  </a:lnTo>
                  <a:lnTo>
                    <a:pt x="9" y="30"/>
                  </a:lnTo>
                  <a:lnTo>
                    <a:pt x="9" y="24"/>
                  </a:lnTo>
                  <a:lnTo>
                    <a:pt x="8" y="19"/>
                  </a:lnTo>
                  <a:lnTo>
                    <a:pt x="6" y="14"/>
                  </a:lnTo>
                  <a:lnTo>
                    <a:pt x="5" y="10"/>
                  </a:lnTo>
                  <a:lnTo>
                    <a:pt x="3" y="5"/>
                  </a:lnTo>
                  <a:lnTo>
                    <a:pt x="2" y="0"/>
                  </a:lnTo>
                  <a:lnTo>
                    <a:pt x="0" y="1"/>
                  </a:lnTo>
                  <a:lnTo>
                    <a:pt x="2" y="6"/>
                  </a:lnTo>
                  <a:lnTo>
                    <a:pt x="3" y="11"/>
                  </a:lnTo>
                  <a:lnTo>
                    <a:pt x="5" y="15"/>
                  </a:lnTo>
                  <a:lnTo>
                    <a:pt x="6" y="20"/>
                  </a:lnTo>
                  <a:lnTo>
                    <a:pt x="7" y="24"/>
                  </a:lnTo>
                  <a:lnTo>
                    <a:pt x="8" y="30"/>
                  </a:lnTo>
                  <a:lnTo>
                    <a:pt x="8" y="37"/>
                  </a:lnTo>
                  <a:lnTo>
                    <a:pt x="7" y="45"/>
                  </a:lnTo>
                  <a:lnTo>
                    <a:pt x="9" y="45"/>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87" name="Freeform 107">
              <a:extLst>
                <a:ext uri="{FF2B5EF4-FFF2-40B4-BE49-F238E27FC236}">
                  <a16:creationId xmlns:a16="http://schemas.microsoft.com/office/drawing/2014/main" id="{99A0D873-F2AB-AFA2-1F94-38F4560AFD0C}"/>
                </a:ext>
              </a:extLst>
            </p:cNvPr>
            <p:cNvSpPr>
              <a:spLocks/>
            </p:cNvSpPr>
            <p:nvPr/>
          </p:nvSpPr>
          <p:spPr bwMode="auto">
            <a:xfrm>
              <a:off x="4509" y="2418"/>
              <a:ext cx="20" cy="78"/>
            </a:xfrm>
            <a:custGeom>
              <a:avLst/>
              <a:gdLst>
                <a:gd name="T0" fmla="*/ 5 w 20"/>
                <a:gd name="T1" fmla="*/ 76 h 78"/>
                <a:gd name="T2" fmla="*/ 3 w 20"/>
                <a:gd name="T3" fmla="*/ 71 h 78"/>
                <a:gd name="T4" fmla="*/ 2 w 20"/>
                <a:gd name="T5" fmla="*/ 66 h 78"/>
                <a:gd name="T6" fmla="*/ 2 w 20"/>
                <a:gd name="T7" fmla="*/ 62 h 78"/>
                <a:gd name="T8" fmla="*/ 2 w 20"/>
                <a:gd name="T9" fmla="*/ 57 h 78"/>
                <a:gd name="T10" fmla="*/ 2 w 20"/>
                <a:gd name="T11" fmla="*/ 52 h 78"/>
                <a:gd name="T12" fmla="*/ 4 w 20"/>
                <a:gd name="T13" fmla="*/ 48 h 78"/>
                <a:gd name="T14" fmla="*/ 5 w 20"/>
                <a:gd name="T15" fmla="*/ 43 h 78"/>
                <a:gd name="T16" fmla="*/ 7 w 20"/>
                <a:gd name="T17" fmla="*/ 38 h 78"/>
                <a:gd name="T18" fmla="*/ 9 w 20"/>
                <a:gd name="T19" fmla="*/ 33 h 78"/>
                <a:gd name="T20" fmla="*/ 11 w 20"/>
                <a:gd name="T21" fmla="*/ 28 h 78"/>
                <a:gd name="T22" fmla="*/ 13 w 20"/>
                <a:gd name="T23" fmla="*/ 23 h 78"/>
                <a:gd name="T24" fmla="*/ 14 w 20"/>
                <a:gd name="T25" fmla="*/ 19 h 78"/>
                <a:gd name="T26" fmla="*/ 16 w 20"/>
                <a:gd name="T27" fmla="*/ 14 h 78"/>
                <a:gd name="T28" fmla="*/ 17 w 20"/>
                <a:gd name="T29" fmla="*/ 9 h 78"/>
                <a:gd name="T30" fmla="*/ 19 w 20"/>
                <a:gd name="T31" fmla="*/ 5 h 78"/>
                <a:gd name="T32" fmla="*/ 19 w 20"/>
                <a:gd name="T33" fmla="*/ 0 h 78"/>
                <a:gd name="T34" fmla="*/ 17 w 20"/>
                <a:gd name="T35" fmla="*/ 0 h 78"/>
                <a:gd name="T36" fmla="*/ 17 w 20"/>
                <a:gd name="T37" fmla="*/ 4 h 78"/>
                <a:gd name="T38" fmla="*/ 16 w 20"/>
                <a:gd name="T39" fmla="*/ 9 h 78"/>
                <a:gd name="T40" fmla="*/ 14 w 20"/>
                <a:gd name="T41" fmla="*/ 14 h 78"/>
                <a:gd name="T42" fmla="*/ 13 w 20"/>
                <a:gd name="T43" fmla="*/ 18 h 78"/>
                <a:gd name="T44" fmla="*/ 11 w 20"/>
                <a:gd name="T45" fmla="*/ 22 h 78"/>
                <a:gd name="T46" fmla="*/ 9 w 20"/>
                <a:gd name="T47" fmla="*/ 27 h 78"/>
                <a:gd name="T48" fmla="*/ 7 w 20"/>
                <a:gd name="T49" fmla="*/ 32 h 78"/>
                <a:gd name="T50" fmla="*/ 5 w 20"/>
                <a:gd name="T51" fmla="*/ 37 h 78"/>
                <a:gd name="T52" fmla="*/ 3 w 20"/>
                <a:gd name="T53" fmla="*/ 42 h 78"/>
                <a:gd name="T54" fmla="*/ 2 w 20"/>
                <a:gd name="T55" fmla="*/ 47 h 78"/>
                <a:gd name="T56" fmla="*/ 1 w 20"/>
                <a:gd name="T57" fmla="*/ 51 h 78"/>
                <a:gd name="T58" fmla="*/ 0 w 20"/>
                <a:gd name="T59" fmla="*/ 57 h 78"/>
                <a:gd name="T60" fmla="*/ 0 w 20"/>
                <a:gd name="T61" fmla="*/ 62 h 78"/>
                <a:gd name="T62" fmla="*/ 0 w 20"/>
                <a:gd name="T63" fmla="*/ 67 h 78"/>
                <a:gd name="T64" fmla="*/ 2 w 20"/>
                <a:gd name="T65" fmla="*/ 72 h 78"/>
                <a:gd name="T66" fmla="*/ 3 w 20"/>
                <a:gd name="T67" fmla="*/ 77 h 78"/>
                <a:gd name="T68" fmla="*/ 5 w 20"/>
                <a:gd name="T69" fmla="*/ 76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0" h="78">
                  <a:moveTo>
                    <a:pt x="5" y="76"/>
                  </a:moveTo>
                  <a:lnTo>
                    <a:pt x="3" y="71"/>
                  </a:lnTo>
                  <a:lnTo>
                    <a:pt x="2" y="66"/>
                  </a:lnTo>
                  <a:lnTo>
                    <a:pt x="2" y="62"/>
                  </a:lnTo>
                  <a:lnTo>
                    <a:pt x="2" y="57"/>
                  </a:lnTo>
                  <a:lnTo>
                    <a:pt x="2" y="52"/>
                  </a:lnTo>
                  <a:lnTo>
                    <a:pt x="4" y="48"/>
                  </a:lnTo>
                  <a:lnTo>
                    <a:pt x="5" y="43"/>
                  </a:lnTo>
                  <a:lnTo>
                    <a:pt x="7" y="38"/>
                  </a:lnTo>
                  <a:lnTo>
                    <a:pt x="9" y="33"/>
                  </a:lnTo>
                  <a:lnTo>
                    <a:pt x="11" y="28"/>
                  </a:lnTo>
                  <a:lnTo>
                    <a:pt x="13" y="23"/>
                  </a:lnTo>
                  <a:lnTo>
                    <a:pt x="14" y="19"/>
                  </a:lnTo>
                  <a:lnTo>
                    <a:pt x="16" y="14"/>
                  </a:lnTo>
                  <a:lnTo>
                    <a:pt x="17" y="9"/>
                  </a:lnTo>
                  <a:lnTo>
                    <a:pt x="19" y="5"/>
                  </a:lnTo>
                  <a:lnTo>
                    <a:pt x="19" y="0"/>
                  </a:lnTo>
                  <a:lnTo>
                    <a:pt x="17" y="0"/>
                  </a:lnTo>
                  <a:lnTo>
                    <a:pt x="17" y="4"/>
                  </a:lnTo>
                  <a:lnTo>
                    <a:pt x="16" y="9"/>
                  </a:lnTo>
                  <a:lnTo>
                    <a:pt x="14" y="14"/>
                  </a:lnTo>
                  <a:lnTo>
                    <a:pt x="13" y="18"/>
                  </a:lnTo>
                  <a:lnTo>
                    <a:pt x="11" y="22"/>
                  </a:lnTo>
                  <a:lnTo>
                    <a:pt x="9" y="27"/>
                  </a:lnTo>
                  <a:lnTo>
                    <a:pt x="7" y="32"/>
                  </a:lnTo>
                  <a:lnTo>
                    <a:pt x="5" y="37"/>
                  </a:lnTo>
                  <a:lnTo>
                    <a:pt x="3" y="42"/>
                  </a:lnTo>
                  <a:lnTo>
                    <a:pt x="2" y="47"/>
                  </a:lnTo>
                  <a:lnTo>
                    <a:pt x="1" y="51"/>
                  </a:lnTo>
                  <a:lnTo>
                    <a:pt x="0" y="57"/>
                  </a:lnTo>
                  <a:lnTo>
                    <a:pt x="0" y="62"/>
                  </a:lnTo>
                  <a:lnTo>
                    <a:pt x="0" y="67"/>
                  </a:lnTo>
                  <a:lnTo>
                    <a:pt x="2" y="72"/>
                  </a:lnTo>
                  <a:lnTo>
                    <a:pt x="3" y="77"/>
                  </a:lnTo>
                  <a:lnTo>
                    <a:pt x="5" y="76"/>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88" name="Freeform 108">
              <a:extLst>
                <a:ext uri="{FF2B5EF4-FFF2-40B4-BE49-F238E27FC236}">
                  <a16:creationId xmlns:a16="http://schemas.microsoft.com/office/drawing/2014/main" id="{86D519E8-15B6-1C7E-D3AD-6241EA15E91F}"/>
                </a:ext>
              </a:extLst>
            </p:cNvPr>
            <p:cNvSpPr>
              <a:spLocks/>
            </p:cNvSpPr>
            <p:nvPr/>
          </p:nvSpPr>
          <p:spPr bwMode="auto">
            <a:xfrm>
              <a:off x="4233" y="2250"/>
              <a:ext cx="14" cy="8"/>
            </a:xfrm>
            <a:custGeom>
              <a:avLst/>
              <a:gdLst>
                <a:gd name="T0" fmla="*/ 0 w 14"/>
                <a:gd name="T1" fmla="*/ 0 h 8"/>
                <a:gd name="T2" fmla="*/ 3 w 14"/>
                <a:gd name="T3" fmla="*/ 1 h 8"/>
                <a:gd name="T4" fmla="*/ 4 w 14"/>
                <a:gd name="T5" fmla="*/ 1 h 8"/>
                <a:gd name="T6" fmla="*/ 7 w 14"/>
                <a:gd name="T7" fmla="*/ 2 h 8"/>
                <a:gd name="T8" fmla="*/ 9 w 14"/>
                <a:gd name="T9" fmla="*/ 4 h 8"/>
                <a:gd name="T10" fmla="*/ 10 w 14"/>
                <a:gd name="T11" fmla="*/ 5 h 8"/>
                <a:gd name="T12" fmla="*/ 11 w 14"/>
                <a:gd name="T13" fmla="*/ 6 h 8"/>
                <a:gd name="T14" fmla="*/ 12 w 14"/>
                <a:gd name="T15" fmla="*/ 7 h 8"/>
                <a:gd name="T16" fmla="*/ 12 w 14"/>
                <a:gd name="T17" fmla="*/ 7 h 8"/>
                <a:gd name="T18" fmla="*/ 13 w 14"/>
                <a:gd name="T19" fmla="*/ 7 h 8"/>
                <a:gd name="T20" fmla="*/ 13 w 14"/>
                <a:gd name="T21" fmla="*/ 6 h 8"/>
                <a:gd name="T22" fmla="*/ 12 w 14"/>
                <a:gd name="T23" fmla="*/ 6 h 8"/>
                <a:gd name="T24" fmla="*/ 11 w 14"/>
                <a:gd name="T25" fmla="*/ 4 h 8"/>
                <a:gd name="T26" fmla="*/ 9 w 14"/>
                <a:gd name="T27" fmla="*/ 3 h 8"/>
                <a:gd name="T28" fmla="*/ 7 w 14"/>
                <a:gd name="T29" fmla="*/ 2 h 8"/>
                <a:gd name="T30" fmla="*/ 5 w 14"/>
                <a:gd name="T31" fmla="*/ 1 h 8"/>
                <a:gd name="T32" fmla="*/ 3 w 14"/>
                <a:gd name="T33" fmla="*/ 0 h 8"/>
                <a:gd name="T34" fmla="*/ 0 w 14"/>
                <a:gd name="T35" fmla="*/ 0 h 8"/>
                <a:gd name="T36" fmla="*/ 0 w 14"/>
                <a:gd name="T37"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4" h="8">
                  <a:moveTo>
                    <a:pt x="0" y="0"/>
                  </a:moveTo>
                  <a:lnTo>
                    <a:pt x="3" y="1"/>
                  </a:lnTo>
                  <a:lnTo>
                    <a:pt x="4" y="1"/>
                  </a:lnTo>
                  <a:lnTo>
                    <a:pt x="7" y="2"/>
                  </a:lnTo>
                  <a:lnTo>
                    <a:pt x="9" y="4"/>
                  </a:lnTo>
                  <a:lnTo>
                    <a:pt x="10" y="5"/>
                  </a:lnTo>
                  <a:lnTo>
                    <a:pt x="11" y="6"/>
                  </a:lnTo>
                  <a:lnTo>
                    <a:pt x="12" y="7"/>
                  </a:lnTo>
                  <a:lnTo>
                    <a:pt x="12" y="7"/>
                  </a:lnTo>
                  <a:lnTo>
                    <a:pt x="13" y="7"/>
                  </a:lnTo>
                  <a:lnTo>
                    <a:pt x="13" y="6"/>
                  </a:lnTo>
                  <a:lnTo>
                    <a:pt x="12" y="6"/>
                  </a:lnTo>
                  <a:lnTo>
                    <a:pt x="11" y="4"/>
                  </a:lnTo>
                  <a:lnTo>
                    <a:pt x="9" y="3"/>
                  </a:lnTo>
                  <a:lnTo>
                    <a:pt x="7" y="2"/>
                  </a:lnTo>
                  <a:lnTo>
                    <a:pt x="5" y="1"/>
                  </a:lnTo>
                  <a:lnTo>
                    <a:pt x="3" y="0"/>
                  </a:lnTo>
                  <a:lnTo>
                    <a:pt x="0"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89" name="Freeform 109">
              <a:extLst>
                <a:ext uri="{FF2B5EF4-FFF2-40B4-BE49-F238E27FC236}">
                  <a16:creationId xmlns:a16="http://schemas.microsoft.com/office/drawing/2014/main" id="{F464DA10-B19F-C24A-9908-894B4AB812A0}"/>
                </a:ext>
              </a:extLst>
            </p:cNvPr>
            <p:cNvSpPr>
              <a:spLocks/>
            </p:cNvSpPr>
            <p:nvPr/>
          </p:nvSpPr>
          <p:spPr bwMode="auto">
            <a:xfrm>
              <a:off x="4225" y="2253"/>
              <a:ext cx="14" cy="9"/>
            </a:xfrm>
            <a:custGeom>
              <a:avLst/>
              <a:gdLst>
                <a:gd name="T0" fmla="*/ 0 w 14"/>
                <a:gd name="T1" fmla="*/ 1 h 9"/>
                <a:gd name="T2" fmla="*/ 3 w 14"/>
                <a:gd name="T3" fmla="*/ 1 h 9"/>
                <a:gd name="T4" fmla="*/ 4 w 14"/>
                <a:gd name="T5" fmla="*/ 1 h 9"/>
                <a:gd name="T6" fmla="*/ 7 w 14"/>
                <a:gd name="T7" fmla="*/ 3 h 9"/>
                <a:gd name="T8" fmla="*/ 9 w 14"/>
                <a:gd name="T9" fmla="*/ 4 h 9"/>
                <a:gd name="T10" fmla="*/ 10 w 14"/>
                <a:gd name="T11" fmla="*/ 5 h 9"/>
                <a:gd name="T12" fmla="*/ 11 w 14"/>
                <a:gd name="T13" fmla="*/ 7 h 9"/>
                <a:gd name="T14" fmla="*/ 12 w 14"/>
                <a:gd name="T15" fmla="*/ 8 h 9"/>
                <a:gd name="T16" fmla="*/ 13 w 14"/>
                <a:gd name="T17" fmla="*/ 8 h 9"/>
                <a:gd name="T18" fmla="*/ 13 w 14"/>
                <a:gd name="T19" fmla="*/ 8 h 9"/>
                <a:gd name="T20" fmla="*/ 13 w 14"/>
                <a:gd name="T21" fmla="*/ 8 h 9"/>
                <a:gd name="T22" fmla="*/ 12 w 14"/>
                <a:gd name="T23" fmla="*/ 6 h 9"/>
                <a:gd name="T24" fmla="*/ 11 w 14"/>
                <a:gd name="T25" fmla="*/ 5 h 9"/>
                <a:gd name="T26" fmla="*/ 9 w 14"/>
                <a:gd name="T27" fmla="*/ 3 h 9"/>
                <a:gd name="T28" fmla="*/ 8 w 14"/>
                <a:gd name="T29" fmla="*/ 2 h 9"/>
                <a:gd name="T30" fmla="*/ 5 w 14"/>
                <a:gd name="T31" fmla="*/ 1 h 9"/>
                <a:gd name="T32" fmla="*/ 3 w 14"/>
                <a:gd name="T33" fmla="*/ 0 h 9"/>
                <a:gd name="T34" fmla="*/ 0 w 14"/>
                <a:gd name="T35" fmla="*/ 0 h 9"/>
                <a:gd name="T36" fmla="*/ 0 w 14"/>
                <a:gd name="T37" fmla="*/ 1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4" h="9">
                  <a:moveTo>
                    <a:pt x="0" y="1"/>
                  </a:moveTo>
                  <a:lnTo>
                    <a:pt x="3" y="1"/>
                  </a:lnTo>
                  <a:lnTo>
                    <a:pt x="4" y="1"/>
                  </a:lnTo>
                  <a:lnTo>
                    <a:pt x="7" y="3"/>
                  </a:lnTo>
                  <a:lnTo>
                    <a:pt x="9" y="4"/>
                  </a:lnTo>
                  <a:lnTo>
                    <a:pt x="10" y="5"/>
                  </a:lnTo>
                  <a:lnTo>
                    <a:pt x="11" y="7"/>
                  </a:lnTo>
                  <a:lnTo>
                    <a:pt x="12" y="8"/>
                  </a:lnTo>
                  <a:lnTo>
                    <a:pt x="13" y="8"/>
                  </a:lnTo>
                  <a:lnTo>
                    <a:pt x="13" y="8"/>
                  </a:lnTo>
                  <a:lnTo>
                    <a:pt x="13" y="8"/>
                  </a:lnTo>
                  <a:lnTo>
                    <a:pt x="12" y="6"/>
                  </a:lnTo>
                  <a:lnTo>
                    <a:pt x="11" y="5"/>
                  </a:lnTo>
                  <a:lnTo>
                    <a:pt x="9" y="3"/>
                  </a:lnTo>
                  <a:lnTo>
                    <a:pt x="8" y="2"/>
                  </a:lnTo>
                  <a:lnTo>
                    <a:pt x="5" y="1"/>
                  </a:lnTo>
                  <a:lnTo>
                    <a:pt x="3" y="0"/>
                  </a:lnTo>
                  <a:lnTo>
                    <a:pt x="0" y="0"/>
                  </a:lnTo>
                  <a:lnTo>
                    <a:pt x="0" y="1"/>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90" name="Freeform 110">
              <a:extLst>
                <a:ext uri="{FF2B5EF4-FFF2-40B4-BE49-F238E27FC236}">
                  <a16:creationId xmlns:a16="http://schemas.microsoft.com/office/drawing/2014/main" id="{B50EC6E8-E2A2-4526-ED10-D88C352EFDB7}"/>
                </a:ext>
              </a:extLst>
            </p:cNvPr>
            <p:cNvSpPr>
              <a:spLocks/>
            </p:cNvSpPr>
            <p:nvPr/>
          </p:nvSpPr>
          <p:spPr bwMode="auto">
            <a:xfrm>
              <a:off x="4216" y="2257"/>
              <a:ext cx="14" cy="8"/>
            </a:xfrm>
            <a:custGeom>
              <a:avLst/>
              <a:gdLst>
                <a:gd name="T0" fmla="*/ 0 w 14"/>
                <a:gd name="T1" fmla="*/ 0 h 8"/>
                <a:gd name="T2" fmla="*/ 3 w 14"/>
                <a:gd name="T3" fmla="*/ 0 h 8"/>
                <a:gd name="T4" fmla="*/ 4 w 14"/>
                <a:gd name="T5" fmla="*/ 1 h 8"/>
                <a:gd name="T6" fmla="*/ 7 w 14"/>
                <a:gd name="T7" fmla="*/ 2 h 8"/>
                <a:gd name="T8" fmla="*/ 9 w 14"/>
                <a:gd name="T9" fmla="*/ 3 h 8"/>
                <a:gd name="T10" fmla="*/ 10 w 14"/>
                <a:gd name="T11" fmla="*/ 5 h 8"/>
                <a:gd name="T12" fmla="*/ 11 w 14"/>
                <a:gd name="T13" fmla="*/ 6 h 8"/>
                <a:gd name="T14" fmla="*/ 12 w 14"/>
                <a:gd name="T15" fmla="*/ 7 h 8"/>
                <a:gd name="T16" fmla="*/ 13 w 14"/>
                <a:gd name="T17" fmla="*/ 7 h 8"/>
                <a:gd name="T18" fmla="*/ 13 w 14"/>
                <a:gd name="T19" fmla="*/ 6 h 8"/>
                <a:gd name="T20" fmla="*/ 12 w 14"/>
                <a:gd name="T21" fmla="*/ 6 h 8"/>
                <a:gd name="T22" fmla="*/ 11 w 14"/>
                <a:gd name="T23" fmla="*/ 4 h 8"/>
                <a:gd name="T24" fmla="*/ 9 w 14"/>
                <a:gd name="T25" fmla="*/ 3 h 8"/>
                <a:gd name="T26" fmla="*/ 8 w 14"/>
                <a:gd name="T27" fmla="*/ 2 h 8"/>
                <a:gd name="T28" fmla="*/ 5 w 14"/>
                <a:gd name="T29" fmla="*/ 1 h 8"/>
                <a:gd name="T30" fmla="*/ 3 w 14"/>
                <a:gd name="T31" fmla="*/ 0 h 8"/>
                <a:gd name="T32" fmla="*/ 0 w 14"/>
                <a:gd name="T33" fmla="*/ 0 h 8"/>
                <a:gd name="T34" fmla="*/ 0 w 14"/>
                <a:gd name="T35"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 h="8">
                  <a:moveTo>
                    <a:pt x="0" y="0"/>
                  </a:moveTo>
                  <a:lnTo>
                    <a:pt x="3" y="0"/>
                  </a:lnTo>
                  <a:lnTo>
                    <a:pt x="4" y="1"/>
                  </a:lnTo>
                  <a:lnTo>
                    <a:pt x="7" y="2"/>
                  </a:lnTo>
                  <a:lnTo>
                    <a:pt x="9" y="3"/>
                  </a:lnTo>
                  <a:lnTo>
                    <a:pt x="10" y="5"/>
                  </a:lnTo>
                  <a:lnTo>
                    <a:pt x="11" y="6"/>
                  </a:lnTo>
                  <a:lnTo>
                    <a:pt x="12" y="7"/>
                  </a:lnTo>
                  <a:lnTo>
                    <a:pt x="13" y="7"/>
                  </a:lnTo>
                  <a:lnTo>
                    <a:pt x="13" y="6"/>
                  </a:lnTo>
                  <a:lnTo>
                    <a:pt x="12" y="6"/>
                  </a:lnTo>
                  <a:lnTo>
                    <a:pt x="11" y="4"/>
                  </a:lnTo>
                  <a:lnTo>
                    <a:pt x="9" y="3"/>
                  </a:lnTo>
                  <a:lnTo>
                    <a:pt x="8" y="2"/>
                  </a:lnTo>
                  <a:lnTo>
                    <a:pt x="5" y="1"/>
                  </a:lnTo>
                  <a:lnTo>
                    <a:pt x="3" y="0"/>
                  </a:lnTo>
                  <a:lnTo>
                    <a:pt x="0"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91" name="Freeform 111">
              <a:extLst>
                <a:ext uri="{FF2B5EF4-FFF2-40B4-BE49-F238E27FC236}">
                  <a16:creationId xmlns:a16="http://schemas.microsoft.com/office/drawing/2014/main" id="{927E9905-B645-6FE3-BD07-D85B731CC0EC}"/>
                </a:ext>
              </a:extLst>
            </p:cNvPr>
            <p:cNvSpPr>
              <a:spLocks/>
            </p:cNvSpPr>
            <p:nvPr/>
          </p:nvSpPr>
          <p:spPr bwMode="auto">
            <a:xfrm>
              <a:off x="4227" y="2263"/>
              <a:ext cx="15" cy="9"/>
            </a:xfrm>
            <a:custGeom>
              <a:avLst/>
              <a:gdLst>
                <a:gd name="T0" fmla="*/ 0 w 15"/>
                <a:gd name="T1" fmla="*/ 0 h 9"/>
                <a:gd name="T2" fmla="*/ 3 w 15"/>
                <a:gd name="T3" fmla="*/ 0 h 9"/>
                <a:gd name="T4" fmla="*/ 5 w 15"/>
                <a:gd name="T5" fmla="*/ 2 h 9"/>
                <a:gd name="T6" fmla="*/ 8 w 15"/>
                <a:gd name="T7" fmla="*/ 3 h 9"/>
                <a:gd name="T8" fmla="*/ 10 w 15"/>
                <a:gd name="T9" fmla="*/ 4 h 9"/>
                <a:gd name="T10" fmla="*/ 11 w 15"/>
                <a:gd name="T11" fmla="*/ 5 h 9"/>
                <a:gd name="T12" fmla="*/ 12 w 15"/>
                <a:gd name="T13" fmla="*/ 7 h 9"/>
                <a:gd name="T14" fmla="*/ 13 w 15"/>
                <a:gd name="T15" fmla="*/ 8 h 9"/>
                <a:gd name="T16" fmla="*/ 14 w 15"/>
                <a:gd name="T17" fmla="*/ 8 h 9"/>
                <a:gd name="T18" fmla="*/ 14 w 15"/>
                <a:gd name="T19" fmla="*/ 8 h 9"/>
                <a:gd name="T20" fmla="*/ 14 w 15"/>
                <a:gd name="T21" fmla="*/ 8 h 9"/>
                <a:gd name="T22" fmla="*/ 13 w 15"/>
                <a:gd name="T23" fmla="*/ 6 h 9"/>
                <a:gd name="T24" fmla="*/ 12 w 15"/>
                <a:gd name="T25" fmla="*/ 5 h 9"/>
                <a:gd name="T26" fmla="*/ 10 w 15"/>
                <a:gd name="T27" fmla="*/ 3 h 9"/>
                <a:gd name="T28" fmla="*/ 8 w 15"/>
                <a:gd name="T29" fmla="*/ 2 h 9"/>
                <a:gd name="T30" fmla="*/ 6 w 15"/>
                <a:gd name="T31" fmla="*/ 1 h 9"/>
                <a:gd name="T32" fmla="*/ 3 w 15"/>
                <a:gd name="T33" fmla="*/ 0 h 9"/>
                <a:gd name="T34" fmla="*/ 0 w 15"/>
                <a:gd name="T35" fmla="*/ 0 h 9"/>
                <a:gd name="T36" fmla="*/ 0 w 15"/>
                <a:gd name="T37"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5" h="9">
                  <a:moveTo>
                    <a:pt x="0" y="0"/>
                  </a:moveTo>
                  <a:lnTo>
                    <a:pt x="3" y="0"/>
                  </a:lnTo>
                  <a:lnTo>
                    <a:pt x="5" y="2"/>
                  </a:lnTo>
                  <a:lnTo>
                    <a:pt x="8" y="3"/>
                  </a:lnTo>
                  <a:lnTo>
                    <a:pt x="10" y="4"/>
                  </a:lnTo>
                  <a:lnTo>
                    <a:pt x="11" y="5"/>
                  </a:lnTo>
                  <a:lnTo>
                    <a:pt x="12" y="7"/>
                  </a:lnTo>
                  <a:lnTo>
                    <a:pt x="13" y="8"/>
                  </a:lnTo>
                  <a:lnTo>
                    <a:pt x="14" y="8"/>
                  </a:lnTo>
                  <a:lnTo>
                    <a:pt x="14" y="8"/>
                  </a:lnTo>
                  <a:lnTo>
                    <a:pt x="14" y="8"/>
                  </a:lnTo>
                  <a:lnTo>
                    <a:pt x="13" y="6"/>
                  </a:lnTo>
                  <a:lnTo>
                    <a:pt x="12" y="5"/>
                  </a:lnTo>
                  <a:lnTo>
                    <a:pt x="10" y="3"/>
                  </a:lnTo>
                  <a:lnTo>
                    <a:pt x="8" y="2"/>
                  </a:lnTo>
                  <a:lnTo>
                    <a:pt x="6" y="1"/>
                  </a:lnTo>
                  <a:lnTo>
                    <a:pt x="3" y="0"/>
                  </a:lnTo>
                  <a:lnTo>
                    <a:pt x="0"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92" name="Freeform 112">
              <a:extLst>
                <a:ext uri="{FF2B5EF4-FFF2-40B4-BE49-F238E27FC236}">
                  <a16:creationId xmlns:a16="http://schemas.microsoft.com/office/drawing/2014/main" id="{DBA82FA0-85A8-3314-654B-3929C8446165}"/>
                </a:ext>
              </a:extLst>
            </p:cNvPr>
            <p:cNvSpPr>
              <a:spLocks/>
            </p:cNvSpPr>
            <p:nvPr/>
          </p:nvSpPr>
          <p:spPr bwMode="auto">
            <a:xfrm>
              <a:off x="4273" y="2254"/>
              <a:ext cx="13" cy="10"/>
            </a:xfrm>
            <a:custGeom>
              <a:avLst/>
              <a:gdLst>
                <a:gd name="T0" fmla="*/ 0 w 13"/>
                <a:gd name="T1" fmla="*/ 0 h 10"/>
                <a:gd name="T2" fmla="*/ 3 w 13"/>
                <a:gd name="T3" fmla="*/ 1 h 10"/>
                <a:gd name="T4" fmla="*/ 4 w 13"/>
                <a:gd name="T5" fmla="*/ 2 h 10"/>
                <a:gd name="T6" fmla="*/ 6 w 13"/>
                <a:gd name="T7" fmla="*/ 3 h 10"/>
                <a:gd name="T8" fmla="*/ 9 w 13"/>
                <a:gd name="T9" fmla="*/ 5 h 10"/>
                <a:gd name="T10" fmla="*/ 10 w 13"/>
                <a:gd name="T11" fmla="*/ 6 h 10"/>
                <a:gd name="T12" fmla="*/ 11 w 13"/>
                <a:gd name="T13" fmla="*/ 8 h 10"/>
                <a:gd name="T14" fmla="*/ 12 w 13"/>
                <a:gd name="T15" fmla="*/ 9 h 10"/>
                <a:gd name="T16" fmla="*/ 12 w 13"/>
                <a:gd name="T17" fmla="*/ 9 h 10"/>
                <a:gd name="T18" fmla="*/ 12 w 13"/>
                <a:gd name="T19" fmla="*/ 9 h 10"/>
                <a:gd name="T20" fmla="*/ 12 w 13"/>
                <a:gd name="T21" fmla="*/ 8 h 10"/>
                <a:gd name="T22" fmla="*/ 11 w 13"/>
                <a:gd name="T23" fmla="*/ 7 h 10"/>
                <a:gd name="T24" fmla="*/ 10 w 13"/>
                <a:gd name="T25" fmla="*/ 5 h 10"/>
                <a:gd name="T26" fmla="*/ 9 w 13"/>
                <a:gd name="T27" fmla="*/ 4 h 10"/>
                <a:gd name="T28" fmla="*/ 7 w 13"/>
                <a:gd name="T29" fmla="*/ 2 h 10"/>
                <a:gd name="T30" fmla="*/ 5 w 13"/>
                <a:gd name="T31" fmla="*/ 1 h 10"/>
                <a:gd name="T32" fmla="*/ 3 w 13"/>
                <a:gd name="T33" fmla="*/ 0 h 10"/>
                <a:gd name="T34" fmla="*/ 0 w 13"/>
                <a:gd name="T35" fmla="*/ 0 h 10"/>
                <a:gd name="T36" fmla="*/ 0 w 13"/>
                <a:gd name="T37"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3" h="10">
                  <a:moveTo>
                    <a:pt x="0" y="0"/>
                  </a:moveTo>
                  <a:lnTo>
                    <a:pt x="3" y="1"/>
                  </a:lnTo>
                  <a:lnTo>
                    <a:pt x="4" y="2"/>
                  </a:lnTo>
                  <a:lnTo>
                    <a:pt x="6" y="3"/>
                  </a:lnTo>
                  <a:lnTo>
                    <a:pt x="9" y="5"/>
                  </a:lnTo>
                  <a:lnTo>
                    <a:pt x="10" y="6"/>
                  </a:lnTo>
                  <a:lnTo>
                    <a:pt x="11" y="8"/>
                  </a:lnTo>
                  <a:lnTo>
                    <a:pt x="12" y="9"/>
                  </a:lnTo>
                  <a:lnTo>
                    <a:pt x="12" y="9"/>
                  </a:lnTo>
                  <a:lnTo>
                    <a:pt x="12" y="9"/>
                  </a:lnTo>
                  <a:lnTo>
                    <a:pt x="12" y="8"/>
                  </a:lnTo>
                  <a:lnTo>
                    <a:pt x="11" y="7"/>
                  </a:lnTo>
                  <a:lnTo>
                    <a:pt x="10" y="5"/>
                  </a:lnTo>
                  <a:lnTo>
                    <a:pt x="9" y="4"/>
                  </a:lnTo>
                  <a:lnTo>
                    <a:pt x="7" y="2"/>
                  </a:lnTo>
                  <a:lnTo>
                    <a:pt x="5" y="1"/>
                  </a:lnTo>
                  <a:lnTo>
                    <a:pt x="3" y="0"/>
                  </a:lnTo>
                  <a:lnTo>
                    <a:pt x="0"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93" name="Freeform 113">
              <a:extLst>
                <a:ext uri="{FF2B5EF4-FFF2-40B4-BE49-F238E27FC236}">
                  <a16:creationId xmlns:a16="http://schemas.microsoft.com/office/drawing/2014/main" id="{948936B6-81CA-61C6-1F7D-A95BAA15806D}"/>
                </a:ext>
              </a:extLst>
            </p:cNvPr>
            <p:cNvSpPr>
              <a:spLocks/>
            </p:cNvSpPr>
            <p:nvPr/>
          </p:nvSpPr>
          <p:spPr bwMode="auto">
            <a:xfrm>
              <a:off x="4250" y="2244"/>
              <a:ext cx="14" cy="8"/>
            </a:xfrm>
            <a:custGeom>
              <a:avLst/>
              <a:gdLst>
                <a:gd name="T0" fmla="*/ 0 w 14"/>
                <a:gd name="T1" fmla="*/ 0 h 8"/>
                <a:gd name="T2" fmla="*/ 3 w 14"/>
                <a:gd name="T3" fmla="*/ 0 h 8"/>
                <a:gd name="T4" fmla="*/ 4 w 14"/>
                <a:gd name="T5" fmla="*/ 1 h 8"/>
                <a:gd name="T6" fmla="*/ 7 w 14"/>
                <a:gd name="T7" fmla="*/ 2 h 8"/>
                <a:gd name="T8" fmla="*/ 9 w 14"/>
                <a:gd name="T9" fmla="*/ 3 h 8"/>
                <a:gd name="T10" fmla="*/ 10 w 14"/>
                <a:gd name="T11" fmla="*/ 4 h 8"/>
                <a:gd name="T12" fmla="*/ 11 w 14"/>
                <a:gd name="T13" fmla="*/ 6 h 8"/>
                <a:gd name="T14" fmla="*/ 12 w 14"/>
                <a:gd name="T15" fmla="*/ 7 h 8"/>
                <a:gd name="T16" fmla="*/ 12 w 14"/>
                <a:gd name="T17" fmla="*/ 7 h 8"/>
                <a:gd name="T18" fmla="*/ 13 w 14"/>
                <a:gd name="T19" fmla="*/ 6 h 8"/>
                <a:gd name="T20" fmla="*/ 13 w 14"/>
                <a:gd name="T21" fmla="*/ 6 h 8"/>
                <a:gd name="T22" fmla="*/ 12 w 14"/>
                <a:gd name="T23" fmla="*/ 6 h 8"/>
                <a:gd name="T24" fmla="*/ 11 w 14"/>
                <a:gd name="T25" fmla="*/ 4 h 8"/>
                <a:gd name="T26" fmla="*/ 9 w 14"/>
                <a:gd name="T27" fmla="*/ 3 h 8"/>
                <a:gd name="T28" fmla="*/ 7 w 14"/>
                <a:gd name="T29" fmla="*/ 1 h 8"/>
                <a:gd name="T30" fmla="*/ 5 w 14"/>
                <a:gd name="T31" fmla="*/ 0 h 8"/>
                <a:gd name="T32" fmla="*/ 3 w 14"/>
                <a:gd name="T33" fmla="*/ 0 h 8"/>
                <a:gd name="T34" fmla="*/ 0 w 14"/>
                <a:gd name="T35" fmla="*/ 0 h 8"/>
                <a:gd name="T36" fmla="*/ 0 w 14"/>
                <a:gd name="T37"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4" h="8">
                  <a:moveTo>
                    <a:pt x="0" y="0"/>
                  </a:moveTo>
                  <a:lnTo>
                    <a:pt x="3" y="0"/>
                  </a:lnTo>
                  <a:lnTo>
                    <a:pt x="4" y="1"/>
                  </a:lnTo>
                  <a:lnTo>
                    <a:pt x="7" y="2"/>
                  </a:lnTo>
                  <a:lnTo>
                    <a:pt x="9" y="3"/>
                  </a:lnTo>
                  <a:lnTo>
                    <a:pt x="10" y="4"/>
                  </a:lnTo>
                  <a:lnTo>
                    <a:pt x="11" y="6"/>
                  </a:lnTo>
                  <a:lnTo>
                    <a:pt x="12" y="7"/>
                  </a:lnTo>
                  <a:lnTo>
                    <a:pt x="12" y="7"/>
                  </a:lnTo>
                  <a:lnTo>
                    <a:pt x="13" y="6"/>
                  </a:lnTo>
                  <a:lnTo>
                    <a:pt x="13" y="6"/>
                  </a:lnTo>
                  <a:lnTo>
                    <a:pt x="12" y="6"/>
                  </a:lnTo>
                  <a:lnTo>
                    <a:pt x="11" y="4"/>
                  </a:lnTo>
                  <a:lnTo>
                    <a:pt x="9" y="3"/>
                  </a:lnTo>
                  <a:lnTo>
                    <a:pt x="7" y="1"/>
                  </a:lnTo>
                  <a:lnTo>
                    <a:pt x="5" y="0"/>
                  </a:lnTo>
                  <a:lnTo>
                    <a:pt x="3" y="0"/>
                  </a:lnTo>
                  <a:lnTo>
                    <a:pt x="0"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94" name="Freeform 114">
              <a:extLst>
                <a:ext uri="{FF2B5EF4-FFF2-40B4-BE49-F238E27FC236}">
                  <a16:creationId xmlns:a16="http://schemas.microsoft.com/office/drawing/2014/main" id="{665B977D-E3CC-914B-6C98-6BD646ECEFA0}"/>
                </a:ext>
              </a:extLst>
            </p:cNvPr>
            <p:cNvSpPr>
              <a:spLocks/>
            </p:cNvSpPr>
            <p:nvPr/>
          </p:nvSpPr>
          <p:spPr bwMode="auto">
            <a:xfrm>
              <a:off x="4253" y="2254"/>
              <a:ext cx="14" cy="10"/>
            </a:xfrm>
            <a:custGeom>
              <a:avLst/>
              <a:gdLst>
                <a:gd name="T0" fmla="*/ 0 w 14"/>
                <a:gd name="T1" fmla="*/ 0 h 10"/>
                <a:gd name="T2" fmla="*/ 3 w 14"/>
                <a:gd name="T3" fmla="*/ 1 h 10"/>
                <a:gd name="T4" fmla="*/ 4 w 14"/>
                <a:gd name="T5" fmla="*/ 2 h 10"/>
                <a:gd name="T6" fmla="*/ 7 w 14"/>
                <a:gd name="T7" fmla="*/ 3 h 10"/>
                <a:gd name="T8" fmla="*/ 9 w 14"/>
                <a:gd name="T9" fmla="*/ 5 h 10"/>
                <a:gd name="T10" fmla="*/ 10 w 14"/>
                <a:gd name="T11" fmla="*/ 6 h 10"/>
                <a:gd name="T12" fmla="*/ 11 w 14"/>
                <a:gd name="T13" fmla="*/ 8 h 10"/>
                <a:gd name="T14" fmla="*/ 12 w 14"/>
                <a:gd name="T15" fmla="*/ 9 h 10"/>
                <a:gd name="T16" fmla="*/ 12 w 14"/>
                <a:gd name="T17" fmla="*/ 9 h 10"/>
                <a:gd name="T18" fmla="*/ 13 w 14"/>
                <a:gd name="T19" fmla="*/ 9 h 10"/>
                <a:gd name="T20" fmla="*/ 13 w 14"/>
                <a:gd name="T21" fmla="*/ 8 h 10"/>
                <a:gd name="T22" fmla="*/ 12 w 14"/>
                <a:gd name="T23" fmla="*/ 7 h 10"/>
                <a:gd name="T24" fmla="*/ 11 w 14"/>
                <a:gd name="T25" fmla="*/ 5 h 10"/>
                <a:gd name="T26" fmla="*/ 9 w 14"/>
                <a:gd name="T27" fmla="*/ 4 h 10"/>
                <a:gd name="T28" fmla="*/ 7 w 14"/>
                <a:gd name="T29" fmla="*/ 2 h 10"/>
                <a:gd name="T30" fmla="*/ 5 w 14"/>
                <a:gd name="T31" fmla="*/ 1 h 10"/>
                <a:gd name="T32" fmla="*/ 3 w 14"/>
                <a:gd name="T33" fmla="*/ 0 h 10"/>
                <a:gd name="T34" fmla="*/ 0 w 14"/>
                <a:gd name="T35" fmla="*/ 0 h 10"/>
                <a:gd name="T36" fmla="*/ 0 w 14"/>
                <a:gd name="T37"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4" h="10">
                  <a:moveTo>
                    <a:pt x="0" y="0"/>
                  </a:moveTo>
                  <a:lnTo>
                    <a:pt x="3" y="1"/>
                  </a:lnTo>
                  <a:lnTo>
                    <a:pt x="4" y="2"/>
                  </a:lnTo>
                  <a:lnTo>
                    <a:pt x="7" y="3"/>
                  </a:lnTo>
                  <a:lnTo>
                    <a:pt x="9" y="5"/>
                  </a:lnTo>
                  <a:lnTo>
                    <a:pt x="10" y="6"/>
                  </a:lnTo>
                  <a:lnTo>
                    <a:pt x="11" y="8"/>
                  </a:lnTo>
                  <a:lnTo>
                    <a:pt x="12" y="9"/>
                  </a:lnTo>
                  <a:lnTo>
                    <a:pt x="12" y="9"/>
                  </a:lnTo>
                  <a:lnTo>
                    <a:pt x="13" y="9"/>
                  </a:lnTo>
                  <a:lnTo>
                    <a:pt x="13" y="8"/>
                  </a:lnTo>
                  <a:lnTo>
                    <a:pt x="12" y="7"/>
                  </a:lnTo>
                  <a:lnTo>
                    <a:pt x="11" y="5"/>
                  </a:lnTo>
                  <a:lnTo>
                    <a:pt x="9" y="4"/>
                  </a:lnTo>
                  <a:lnTo>
                    <a:pt x="7" y="2"/>
                  </a:lnTo>
                  <a:lnTo>
                    <a:pt x="5" y="1"/>
                  </a:lnTo>
                  <a:lnTo>
                    <a:pt x="3" y="0"/>
                  </a:lnTo>
                  <a:lnTo>
                    <a:pt x="0"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95" name="Freeform 115">
              <a:extLst>
                <a:ext uri="{FF2B5EF4-FFF2-40B4-BE49-F238E27FC236}">
                  <a16:creationId xmlns:a16="http://schemas.microsoft.com/office/drawing/2014/main" id="{C26FDB59-BD02-F261-1E2D-B3DD2F5DB486}"/>
                </a:ext>
              </a:extLst>
            </p:cNvPr>
            <p:cNvSpPr>
              <a:spLocks/>
            </p:cNvSpPr>
            <p:nvPr/>
          </p:nvSpPr>
          <p:spPr bwMode="auto">
            <a:xfrm>
              <a:off x="4304" y="2241"/>
              <a:ext cx="13" cy="9"/>
            </a:xfrm>
            <a:custGeom>
              <a:avLst/>
              <a:gdLst>
                <a:gd name="T0" fmla="*/ 0 w 13"/>
                <a:gd name="T1" fmla="*/ 0 h 9"/>
                <a:gd name="T2" fmla="*/ 3 w 13"/>
                <a:gd name="T3" fmla="*/ 0 h 9"/>
                <a:gd name="T4" fmla="*/ 5 w 13"/>
                <a:gd name="T5" fmla="*/ 1 h 9"/>
                <a:gd name="T6" fmla="*/ 6 w 13"/>
                <a:gd name="T7" fmla="*/ 2 h 9"/>
                <a:gd name="T8" fmla="*/ 8 w 13"/>
                <a:gd name="T9" fmla="*/ 4 h 9"/>
                <a:gd name="T10" fmla="*/ 10 w 13"/>
                <a:gd name="T11" fmla="*/ 5 h 9"/>
                <a:gd name="T12" fmla="*/ 11 w 13"/>
                <a:gd name="T13" fmla="*/ 7 h 9"/>
                <a:gd name="T14" fmla="*/ 12 w 13"/>
                <a:gd name="T15" fmla="*/ 8 h 9"/>
                <a:gd name="T16" fmla="*/ 12 w 13"/>
                <a:gd name="T17" fmla="*/ 8 h 9"/>
                <a:gd name="T18" fmla="*/ 12 w 13"/>
                <a:gd name="T19" fmla="*/ 7 h 9"/>
                <a:gd name="T20" fmla="*/ 11 w 13"/>
                <a:gd name="T21" fmla="*/ 6 h 9"/>
                <a:gd name="T22" fmla="*/ 10 w 13"/>
                <a:gd name="T23" fmla="*/ 5 h 9"/>
                <a:gd name="T24" fmla="*/ 9 w 13"/>
                <a:gd name="T25" fmla="*/ 3 h 9"/>
                <a:gd name="T26" fmla="*/ 7 w 13"/>
                <a:gd name="T27" fmla="*/ 2 h 9"/>
                <a:gd name="T28" fmla="*/ 5 w 13"/>
                <a:gd name="T29" fmla="*/ 0 h 9"/>
                <a:gd name="T30" fmla="*/ 3 w 13"/>
                <a:gd name="T31" fmla="*/ 0 h 9"/>
                <a:gd name="T32" fmla="*/ 0 w 13"/>
                <a:gd name="T33" fmla="*/ 0 h 9"/>
                <a:gd name="T34" fmla="*/ 0 w 13"/>
                <a:gd name="T35"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3" h="9">
                  <a:moveTo>
                    <a:pt x="0" y="0"/>
                  </a:moveTo>
                  <a:lnTo>
                    <a:pt x="3" y="0"/>
                  </a:lnTo>
                  <a:lnTo>
                    <a:pt x="5" y="1"/>
                  </a:lnTo>
                  <a:lnTo>
                    <a:pt x="6" y="2"/>
                  </a:lnTo>
                  <a:lnTo>
                    <a:pt x="8" y="4"/>
                  </a:lnTo>
                  <a:lnTo>
                    <a:pt x="10" y="5"/>
                  </a:lnTo>
                  <a:lnTo>
                    <a:pt x="11" y="7"/>
                  </a:lnTo>
                  <a:lnTo>
                    <a:pt x="12" y="8"/>
                  </a:lnTo>
                  <a:lnTo>
                    <a:pt x="12" y="8"/>
                  </a:lnTo>
                  <a:lnTo>
                    <a:pt x="12" y="7"/>
                  </a:lnTo>
                  <a:lnTo>
                    <a:pt x="11" y="6"/>
                  </a:lnTo>
                  <a:lnTo>
                    <a:pt x="10" y="5"/>
                  </a:lnTo>
                  <a:lnTo>
                    <a:pt x="9" y="3"/>
                  </a:lnTo>
                  <a:lnTo>
                    <a:pt x="7" y="2"/>
                  </a:lnTo>
                  <a:lnTo>
                    <a:pt x="5" y="0"/>
                  </a:lnTo>
                  <a:lnTo>
                    <a:pt x="3" y="0"/>
                  </a:lnTo>
                  <a:lnTo>
                    <a:pt x="0"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96" name="Freeform 116">
              <a:extLst>
                <a:ext uri="{FF2B5EF4-FFF2-40B4-BE49-F238E27FC236}">
                  <a16:creationId xmlns:a16="http://schemas.microsoft.com/office/drawing/2014/main" id="{4524537F-85AE-7F66-F548-52FAA02B842D}"/>
                </a:ext>
              </a:extLst>
            </p:cNvPr>
            <p:cNvSpPr>
              <a:spLocks/>
            </p:cNvSpPr>
            <p:nvPr/>
          </p:nvSpPr>
          <p:spPr bwMode="auto">
            <a:xfrm>
              <a:off x="4301" y="2267"/>
              <a:ext cx="14" cy="9"/>
            </a:xfrm>
            <a:custGeom>
              <a:avLst/>
              <a:gdLst>
                <a:gd name="T0" fmla="*/ 0 w 14"/>
                <a:gd name="T1" fmla="*/ 0 h 9"/>
                <a:gd name="T2" fmla="*/ 3 w 14"/>
                <a:gd name="T3" fmla="*/ 1 h 9"/>
                <a:gd name="T4" fmla="*/ 4 w 14"/>
                <a:gd name="T5" fmla="*/ 1 h 9"/>
                <a:gd name="T6" fmla="*/ 7 w 14"/>
                <a:gd name="T7" fmla="*/ 2 h 9"/>
                <a:gd name="T8" fmla="*/ 9 w 14"/>
                <a:gd name="T9" fmla="*/ 4 h 9"/>
                <a:gd name="T10" fmla="*/ 10 w 14"/>
                <a:gd name="T11" fmla="*/ 5 h 9"/>
                <a:gd name="T12" fmla="*/ 11 w 14"/>
                <a:gd name="T13" fmla="*/ 7 h 9"/>
                <a:gd name="T14" fmla="*/ 12 w 14"/>
                <a:gd name="T15" fmla="*/ 8 h 9"/>
                <a:gd name="T16" fmla="*/ 13 w 14"/>
                <a:gd name="T17" fmla="*/ 8 h 9"/>
                <a:gd name="T18" fmla="*/ 13 w 14"/>
                <a:gd name="T19" fmla="*/ 7 h 9"/>
                <a:gd name="T20" fmla="*/ 13 w 14"/>
                <a:gd name="T21" fmla="*/ 7 h 9"/>
                <a:gd name="T22" fmla="*/ 12 w 14"/>
                <a:gd name="T23" fmla="*/ 6 h 9"/>
                <a:gd name="T24" fmla="*/ 11 w 14"/>
                <a:gd name="T25" fmla="*/ 5 h 9"/>
                <a:gd name="T26" fmla="*/ 9 w 14"/>
                <a:gd name="T27" fmla="*/ 4 h 9"/>
                <a:gd name="T28" fmla="*/ 8 w 14"/>
                <a:gd name="T29" fmla="*/ 2 h 9"/>
                <a:gd name="T30" fmla="*/ 5 w 14"/>
                <a:gd name="T31" fmla="*/ 1 h 9"/>
                <a:gd name="T32" fmla="*/ 3 w 14"/>
                <a:gd name="T33" fmla="*/ 0 h 9"/>
                <a:gd name="T34" fmla="*/ 0 w 14"/>
                <a:gd name="T35" fmla="*/ 0 h 9"/>
                <a:gd name="T36" fmla="*/ 0 w 14"/>
                <a:gd name="T37"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4" h="9">
                  <a:moveTo>
                    <a:pt x="0" y="0"/>
                  </a:moveTo>
                  <a:lnTo>
                    <a:pt x="3" y="1"/>
                  </a:lnTo>
                  <a:lnTo>
                    <a:pt x="4" y="1"/>
                  </a:lnTo>
                  <a:lnTo>
                    <a:pt x="7" y="2"/>
                  </a:lnTo>
                  <a:lnTo>
                    <a:pt x="9" y="4"/>
                  </a:lnTo>
                  <a:lnTo>
                    <a:pt x="10" y="5"/>
                  </a:lnTo>
                  <a:lnTo>
                    <a:pt x="11" y="7"/>
                  </a:lnTo>
                  <a:lnTo>
                    <a:pt x="12" y="8"/>
                  </a:lnTo>
                  <a:lnTo>
                    <a:pt x="13" y="8"/>
                  </a:lnTo>
                  <a:lnTo>
                    <a:pt x="13" y="7"/>
                  </a:lnTo>
                  <a:lnTo>
                    <a:pt x="13" y="7"/>
                  </a:lnTo>
                  <a:lnTo>
                    <a:pt x="12" y="6"/>
                  </a:lnTo>
                  <a:lnTo>
                    <a:pt x="11" y="5"/>
                  </a:lnTo>
                  <a:lnTo>
                    <a:pt x="9" y="4"/>
                  </a:lnTo>
                  <a:lnTo>
                    <a:pt x="8" y="2"/>
                  </a:lnTo>
                  <a:lnTo>
                    <a:pt x="5" y="1"/>
                  </a:lnTo>
                  <a:lnTo>
                    <a:pt x="3" y="0"/>
                  </a:lnTo>
                  <a:lnTo>
                    <a:pt x="0"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97" name="Freeform 117">
              <a:extLst>
                <a:ext uri="{FF2B5EF4-FFF2-40B4-BE49-F238E27FC236}">
                  <a16:creationId xmlns:a16="http://schemas.microsoft.com/office/drawing/2014/main" id="{74DCC380-AC0B-2F82-A9F6-FAE99899AB53}"/>
                </a:ext>
              </a:extLst>
            </p:cNvPr>
            <p:cNvSpPr>
              <a:spLocks/>
            </p:cNvSpPr>
            <p:nvPr/>
          </p:nvSpPr>
          <p:spPr bwMode="auto">
            <a:xfrm>
              <a:off x="4271" y="2278"/>
              <a:ext cx="14" cy="9"/>
            </a:xfrm>
            <a:custGeom>
              <a:avLst/>
              <a:gdLst>
                <a:gd name="T0" fmla="*/ 0 w 14"/>
                <a:gd name="T1" fmla="*/ 0 h 9"/>
                <a:gd name="T2" fmla="*/ 3 w 14"/>
                <a:gd name="T3" fmla="*/ 0 h 9"/>
                <a:gd name="T4" fmla="*/ 5 w 14"/>
                <a:gd name="T5" fmla="*/ 2 h 9"/>
                <a:gd name="T6" fmla="*/ 7 w 14"/>
                <a:gd name="T7" fmla="*/ 3 h 9"/>
                <a:gd name="T8" fmla="*/ 9 w 14"/>
                <a:gd name="T9" fmla="*/ 4 h 9"/>
                <a:gd name="T10" fmla="*/ 10 w 14"/>
                <a:gd name="T11" fmla="*/ 5 h 9"/>
                <a:gd name="T12" fmla="*/ 12 w 14"/>
                <a:gd name="T13" fmla="*/ 7 h 9"/>
                <a:gd name="T14" fmla="*/ 13 w 14"/>
                <a:gd name="T15" fmla="*/ 8 h 9"/>
                <a:gd name="T16" fmla="*/ 13 w 14"/>
                <a:gd name="T17" fmla="*/ 8 h 9"/>
                <a:gd name="T18" fmla="*/ 13 w 14"/>
                <a:gd name="T19" fmla="*/ 7 h 9"/>
                <a:gd name="T20" fmla="*/ 12 w 14"/>
                <a:gd name="T21" fmla="*/ 6 h 9"/>
                <a:gd name="T22" fmla="*/ 11 w 14"/>
                <a:gd name="T23" fmla="*/ 5 h 9"/>
                <a:gd name="T24" fmla="*/ 10 w 14"/>
                <a:gd name="T25" fmla="*/ 3 h 9"/>
                <a:gd name="T26" fmla="*/ 7 w 14"/>
                <a:gd name="T27" fmla="*/ 2 h 9"/>
                <a:gd name="T28" fmla="*/ 6 w 14"/>
                <a:gd name="T29" fmla="*/ 1 h 9"/>
                <a:gd name="T30" fmla="*/ 3 w 14"/>
                <a:gd name="T31" fmla="*/ 0 h 9"/>
                <a:gd name="T32" fmla="*/ 0 w 14"/>
                <a:gd name="T33" fmla="*/ 0 h 9"/>
                <a:gd name="T34" fmla="*/ 0 w 14"/>
                <a:gd name="T35"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 h="9">
                  <a:moveTo>
                    <a:pt x="0" y="0"/>
                  </a:moveTo>
                  <a:lnTo>
                    <a:pt x="3" y="0"/>
                  </a:lnTo>
                  <a:lnTo>
                    <a:pt x="5" y="2"/>
                  </a:lnTo>
                  <a:lnTo>
                    <a:pt x="7" y="3"/>
                  </a:lnTo>
                  <a:lnTo>
                    <a:pt x="9" y="4"/>
                  </a:lnTo>
                  <a:lnTo>
                    <a:pt x="10" y="5"/>
                  </a:lnTo>
                  <a:lnTo>
                    <a:pt x="12" y="7"/>
                  </a:lnTo>
                  <a:lnTo>
                    <a:pt x="13" y="8"/>
                  </a:lnTo>
                  <a:lnTo>
                    <a:pt x="13" y="8"/>
                  </a:lnTo>
                  <a:lnTo>
                    <a:pt x="13" y="7"/>
                  </a:lnTo>
                  <a:lnTo>
                    <a:pt x="12" y="6"/>
                  </a:lnTo>
                  <a:lnTo>
                    <a:pt x="11" y="5"/>
                  </a:lnTo>
                  <a:lnTo>
                    <a:pt x="10" y="3"/>
                  </a:lnTo>
                  <a:lnTo>
                    <a:pt x="7" y="2"/>
                  </a:lnTo>
                  <a:lnTo>
                    <a:pt x="6" y="1"/>
                  </a:lnTo>
                  <a:lnTo>
                    <a:pt x="3" y="0"/>
                  </a:lnTo>
                  <a:lnTo>
                    <a:pt x="0"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98" name="Freeform 118">
              <a:extLst>
                <a:ext uri="{FF2B5EF4-FFF2-40B4-BE49-F238E27FC236}">
                  <a16:creationId xmlns:a16="http://schemas.microsoft.com/office/drawing/2014/main" id="{2A942B61-DC97-77F4-AB37-198F652D9E75}"/>
                </a:ext>
              </a:extLst>
            </p:cNvPr>
            <p:cNvSpPr>
              <a:spLocks/>
            </p:cNvSpPr>
            <p:nvPr/>
          </p:nvSpPr>
          <p:spPr bwMode="auto">
            <a:xfrm>
              <a:off x="4201" y="2280"/>
              <a:ext cx="14" cy="7"/>
            </a:xfrm>
            <a:custGeom>
              <a:avLst/>
              <a:gdLst>
                <a:gd name="T0" fmla="*/ 0 w 14"/>
                <a:gd name="T1" fmla="*/ 1 h 7"/>
                <a:gd name="T2" fmla="*/ 3 w 14"/>
                <a:gd name="T3" fmla="*/ 1 h 7"/>
                <a:gd name="T4" fmla="*/ 4 w 14"/>
                <a:gd name="T5" fmla="*/ 1 h 7"/>
                <a:gd name="T6" fmla="*/ 7 w 14"/>
                <a:gd name="T7" fmla="*/ 2 h 7"/>
                <a:gd name="T8" fmla="*/ 9 w 14"/>
                <a:gd name="T9" fmla="*/ 3 h 7"/>
                <a:gd name="T10" fmla="*/ 10 w 14"/>
                <a:gd name="T11" fmla="*/ 4 h 7"/>
                <a:gd name="T12" fmla="*/ 11 w 14"/>
                <a:gd name="T13" fmla="*/ 5 h 7"/>
                <a:gd name="T14" fmla="*/ 12 w 14"/>
                <a:gd name="T15" fmla="*/ 6 h 7"/>
                <a:gd name="T16" fmla="*/ 13 w 14"/>
                <a:gd name="T17" fmla="*/ 6 h 7"/>
                <a:gd name="T18" fmla="*/ 13 w 14"/>
                <a:gd name="T19" fmla="*/ 6 h 7"/>
                <a:gd name="T20" fmla="*/ 13 w 14"/>
                <a:gd name="T21" fmla="*/ 6 h 7"/>
                <a:gd name="T22" fmla="*/ 12 w 14"/>
                <a:gd name="T23" fmla="*/ 5 h 7"/>
                <a:gd name="T24" fmla="*/ 11 w 14"/>
                <a:gd name="T25" fmla="*/ 4 h 7"/>
                <a:gd name="T26" fmla="*/ 9 w 14"/>
                <a:gd name="T27" fmla="*/ 3 h 7"/>
                <a:gd name="T28" fmla="*/ 8 w 14"/>
                <a:gd name="T29" fmla="*/ 2 h 7"/>
                <a:gd name="T30" fmla="*/ 5 w 14"/>
                <a:gd name="T31" fmla="*/ 1 h 7"/>
                <a:gd name="T32" fmla="*/ 3 w 14"/>
                <a:gd name="T33" fmla="*/ 0 h 7"/>
                <a:gd name="T34" fmla="*/ 0 w 14"/>
                <a:gd name="T35" fmla="*/ 0 h 7"/>
                <a:gd name="T36" fmla="*/ 0 w 14"/>
                <a:gd name="T37" fmla="*/ 1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4" h="7">
                  <a:moveTo>
                    <a:pt x="0" y="1"/>
                  </a:moveTo>
                  <a:lnTo>
                    <a:pt x="3" y="1"/>
                  </a:lnTo>
                  <a:lnTo>
                    <a:pt x="4" y="1"/>
                  </a:lnTo>
                  <a:lnTo>
                    <a:pt x="7" y="2"/>
                  </a:lnTo>
                  <a:lnTo>
                    <a:pt x="9" y="3"/>
                  </a:lnTo>
                  <a:lnTo>
                    <a:pt x="10" y="4"/>
                  </a:lnTo>
                  <a:lnTo>
                    <a:pt x="11" y="5"/>
                  </a:lnTo>
                  <a:lnTo>
                    <a:pt x="12" y="6"/>
                  </a:lnTo>
                  <a:lnTo>
                    <a:pt x="13" y="6"/>
                  </a:lnTo>
                  <a:lnTo>
                    <a:pt x="13" y="6"/>
                  </a:lnTo>
                  <a:lnTo>
                    <a:pt x="13" y="6"/>
                  </a:lnTo>
                  <a:lnTo>
                    <a:pt x="12" y="5"/>
                  </a:lnTo>
                  <a:lnTo>
                    <a:pt x="11" y="4"/>
                  </a:lnTo>
                  <a:lnTo>
                    <a:pt x="9" y="3"/>
                  </a:lnTo>
                  <a:lnTo>
                    <a:pt x="8" y="2"/>
                  </a:lnTo>
                  <a:lnTo>
                    <a:pt x="5" y="1"/>
                  </a:lnTo>
                  <a:lnTo>
                    <a:pt x="3" y="0"/>
                  </a:lnTo>
                  <a:lnTo>
                    <a:pt x="0" y="0"/>
                  </a:lnTo>
                  <a:lnTo>
                    <a:pt x="0" y="1"/>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99" name="Freeform 119">
              <a:extLst>
                <a:ext uri="{FF2B5EF4-FFF2-40B4-BE49-F238E27FC236}">
                  <a16:creationId xmlns:a16="http://schemas.microsoft.com/office/drawing/2014/main" id="{A518C7C0-DC74-394F-E874-BDEFDC93A862}"/>
                </a:ext>
              </a:extLst>
            </p:cNvPr>
            <p:cNvSpPr>
              <a:spLocks/>
            </p:cNvSpPr>
            <p:nvPr/>
          </p:nvSpPr>
          <p:spPr bwMode="auto">
            <a:xfrm>
              <a:off x="4193" y="2283"/>
              <a:ext cx="14" cy="8"/>
            </a:xfrm>
            <a:custGeom>
              <a:avLst/>
              <a:gdLst>
                <a:gd name="T0" fmla="*/ 0 w 14"/>
                <a:gd name="T1" fmla="*/ 0 h 8"/>
                <a:gd name="T2" fmla="*/ 3 w 14"/>
                <a:gd name="T3" fmla="*/ 0 h 8"/>
                <a:gd name="T4" fmla="*/ 5 w 14"/>
                <a:gd name="T5" fmla="*/ 1 h 8"/>
                <a:gd name="T6" fmla="*/ 7 w 14"/>
                <a:gd name="T7" fmla="*/ 2 h 8"/>
                <a:gd name="T8" fmla="*/ 9 w 14"/>
                <a:gd name="T9" fmla="*/ 3 h 8"/>
                <a:gd name="T10" fmla="*/ 11 w 14"/>
                <a:gd name="T11" fmla="*/ 5 h 8"/>
                <a:gd name="T12" fmla="*/ 12 w 14"/>
                <a:gd name="T13" fmla="*/ 6 h 8"/>
                <a:gd name="T14" fmla="*/ 13 w 14"/>
                <a:gd name="T15" fmla="*/ 7 h 8"/>
                <a:gd name="T16" fmla="*/ 13 w 14"/>
                <a:gd name="T17" fmla="*/ 7 h 8"/>
                <a:gd name="T18" fmla="*/ 12 w 14"/>
                <a:gd name="T19" fmla="*/ 6 h 8"/>
                <a:gd name="T20" fmla="*/ 11 w 14"/>
                <a:gd name="T21" fmla="*/ 4 h 8"/>
                <a:gd name="T22" fmla="*/ 10 w 14"/>
                <a:gd name="T23" fmla="*/ 3 h 8"/>
                <a:gd name="T24" fmla="*/ 7 w 14"/>
                <a:gd name="T25" fmla="*/ 2 h 8"/>
                <a:gd name="T26" fmla="*/ 6 w 14"/>
                <a:gd name="T27" fmla="*/ 1 h 8"/>
                <a:gd name="T28" fmla="*/ 3 w 14"/>
                <a:gd name="T29" fmla="*/ 0 h 8"/>
                <a:gd name="T30" fmla="*/ 0 w 14"/>
                <a:gd name="T31" fmla="*/ 0 h 8"/>
                <a:gd name="T32" fmla="*/ 0 w 14"/>
                <a:gd name="T33"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 h="8">
                  <a:moveTo>
                    <a:pt x="0" y="0"/>
                  </a:moveTo>
                  <a:lnTo>
                    <a:pt x="3" y="0"/>
                  </a:lnTo>
                  <a:lnTo>
                    <a:pt x="5" y="1"/>
                  </a:lnTo>
                  <a:lnTo>
                    <a:pt x="7" y="2"/>
                  </a:lnTo>
                  <a:lnTo>
                    <a:pt x="9" y="3"/>
                  </a:lnTo>
                  <a:lnTo>
                    <a:pt x="11" y="5"/>
                  </a:lnTo>
                  <a:lnTo>
                    <a:pt x="12" y="6"/>
                  </a:lnTo>
                  <a:lnTo>
                    <a:pt x="13" y="7"/>
                  </a:lnTo>
                  <a:lnTo>
                    <a:pt x="13" y="7"/>
                  </a:lnTo>
                  <a:lnTo>
                    <a:pt x="12" y="6"/>
                  </a:lnTo>
                  <a:lnTo>
                    <a:pt x="11" y="4"/>
                  </a:lnTo>
                  <a:lnTo>
                    <a:pt x="10" y="3"/>
                  </a:lnTo>
                  <a:lnTo>
                    <a:pt x="7" y="2"/>
                  </a:lnTo>
                  <a:lnTo>
                    <a:pt x="6" y="1"/>
                  </a:lnTo>
                  <a:lnTo>
                    <a:pt x="3" y="0"/>
                  </a:lnTo>
                  <a:lnTo>
                    <a:pt x="0"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00" name="Freeform 120">
              <a:extLst>
                <a:ext uri="{FF2B5EF4-FFF2-40B4-BE49-F238E27FC236}">
                  <a16:creationId xmlns:a16="http://schemas.microsoft.com/office/drawing/2014/main" id="{41D58179-E0FB-69B1-95B3-0BE3B9C766B1}"/>
                </a:ext>
              </a:extLst>
            </p:cNvPr>
            <p:cNvSpPr>
              <a:spLocks/>
            </p:cNvSpPr>
            <p:nvPr/>
          </p:nvSpPr>
          <p:spPr bwMode="auto">
            <a:xfrm>
              <a:off x="4184" y="2286"/>
              <a:ext cx="14" cy="9"/>
            </a:xfrm>
            <a:custGeom>
              <a:avLst/>
              <a:gdLst>
                <a:gd name="T0" fmla="*/ 0 w 14"/>
                <a:gd name="T1" fmla="*/ 0 h 9"/>
                <a:gd name="T2" fmla="*/ 3 w 14"/>
                <a:gd name="T3" fmla="*/ 1 h 9"/>
                <a:gd name="T4" fmla="*/ 4 w 14"/>
                <a:gd name="T5" fmla="*/ 1 h 9"/>
                <a:gd name="T6" fmla="*/ 7 w 14"/>
                <a:gd name="T7" fmla="*/ 2 h 9"/>
                <a:gd name="T8" fmla="*/ 9 w 14"/>
                <a:gd name="T9" fmla="*/ 4 h 9"/>
                <a:gd name="T10" fmla="*/ 10 w 14"/>
                <a:gd name="T11" fmla="*/ 5 h 9"/>
                <a:gd name="T12" fmla="*/ 11 w 14"/>
                <a:gd name="T13" fmla="*/ 7 h 9"/>
                <a:gd name="T14" fmla="*/ 12 w 14"/>
                <a:gd name="T15" fmla="*/ 8 h 9"/>
                <a:gd name="T16" fmla="*/ 13 w 14"/>
                <a:gd name="T17" fmla="*/ 8 h 9"/>
                <a:gd name="T18" fmla="*/ 13 w 14"/>
                <a:gd name="T19" fmla="*/ 7 h 9"/>
                <a:gd name="T20" fmla="*/ 13 w 14"/>
                <a:gd name="T21" fmla="*/ 7 h 9"/>
                <a:gd name="T22" fmla="*/ 12 w 14"/>
                <a:gd name="T23" fmla="*/ 6 h 9"/>
                <a:gd name="T24" fmla="*/ 11 w 14"/>
                <a:gd name="T25" fmla="*/ 5 h 9"/>
                <a:gd name="T26" fmla="*/ 9 w 14"/>
                <a:gd name="T27" fmla="*/ 4 h 9"/>
                <a:gd name="T28" fmla="*/ 8 w 14"/>
                <a:gd name="T29" fmla="*/ 2 h 9"/>
                <a:gd name="T30" fmla="*/ 5 w 14"/>
                <a:gd name="T31" fmla="*/ 1 h 9"/>
                <a:gd name="T32" fmla="*/ 3 w 14"/>
                <a:gd name="T33" fmla="*/ 0 h 9"/>
                <a:gd name="T34" fmla="*/ 0 w 14"/>
                <a:gd name="T35" fmla="*/ 0 h 9"/>
                <a:gd name="T36" fmla="*/ 0 w 14"/>
                <a:gd name="T37"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4" h="9">
                  <a:moveTo>
                    <a:pt x="0" y="0"/>
                  </a:moveTo>
                  <a:lnTo>
                    <a:pt x="3" y="1"/>
                  </a:lnTo>
                  <a:lnTo>
                    <a:pt x="4" y="1"/>
                  </a:lnTo>
                  <a:lnTo>
                    <a:pt x="7" y="2"/>
                  </a:lnTo>
                  <a:lnTo>
                    <a:pt x="9" y="4"/>
                  </a:lnTo>
                  <a:lnTo>
                    <a:pt x="10" y="5"/>
                  </a:lnTo>
                  <a:lnTo>
                    <a:pt x="11" y="7"/>
                  </a:lnTo>
                  <a:lnTo>
                    <a:pt x="12" y="8"/>
                  </a:lnTo>
                  <a:lnTo>
                    <a:pt x="13" y="8"/>
                  </a:lnTo>
                  <a:lnTo>
                    <a:pt x="13" y="7"/>
                  </a:lnTo>
                  <a:lnTo>
                    <a:pt x="13" y="7"/>
                  </a:lnTo>
                  <a:lnTo>
                    <a:pt x="12" y="6"/>
                  </a:lnTo>
                  <a:lnTo>
                    <a:pt x="11" y="5"/>
                  </a:lnTo>
                  <a:lnTo>
                    <a:pt x="9" y="4"/>
                  </a:lnTo>
                  <a:lnTo>
                    <a:pt x="8" y="2"/>
                  </a:lnTo>
                  <a:lnTo>
                    <a:pt x="5" y="1"/>
                  </a:lnTo>
                  <a:lnTo>
                    <a:pt x="3" y="0"/>
                  </a:lnTo>
                  <a:lnTo>
                    <a:pt x="0"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01" name="Freeform 121">
              <a:extLst>
                <a:ext uri="{FF2B5EF4-FFF2-40B4-BE49-F238E27FC236}">
                  <a16:creationId xmlns:a16="http://schemas.microsoft.com/office/drawing/2014/main" id="{5E3F28C4-7CAB-4F3E-A6CD-C321E5F41DEC}"/>
                </a:ext>
              </a:extLst>
            </p:cNvPr>
            <p:cNvSpPr>
              <a:spLocks/>
            </p:cNvSpPr>
            <p:nvPr/>
          </p:nvSpPr>
          <p:spPr bwMode="auto">
            <a:xfrm>
              <a:off x="4195" y="2293"/>
              <a:ext cx="14" cy="9"/>
            </a:xfrm>
            <a:custGeom>
              <a:avLst/>
              <a:gdLst>
                <a:gd name="T0" fmla="*/ 0 w 14"/>
                <a:gd name="T1" fmla="*/ 0 h 9"/>
                <a:gd name="T2" fmla="*/ 3 w 14"/>
                <a:gd name="T3" fmla="*/ 1 h 9"/>
                <a:gd name="T4" fmla="*/ 5 w 14"/>
                <a:gd name="T5" fmla="*/ 2 h 9"/>
                <a:gd name="T6" fmla="*/ 7 w 14"/>
                <a:gd name="T7" fmla="*/ 2 h 9"/>
                <a:gd name="T8" fmla="*/ 9 w 14"/>
                <a:gd name="T9" fmla="*/ 4 h 9"/>
                <a:gd name="T10" fmla="*/ 11 w 14"/>
                <a:gd name="T11" fmla="*/ 5 h 9"/>
                <a:gd name="T12" fmla="*/ 12 w 14"/>
                <a:gd name="T13" fmla="*/ 7 h 9"/>
                <a:gd name="T14" fmla="*/ 13 w 14"/>
                <a:gd name="T15" fmla="*/ 8 h 9"/>
                <a:gd name="T16" fmla="*/ 13 w 14"/>
                <a:gd name="T17" fmla="*/ 8 h 9"/>
                <a:gd name="T18" fmla="*/ 13 w 14"/>
                <a:gd name="T19" fmla="*/ 8 h 9"/>
                <a:gd name="T20" fmla="*/ 13 w 14"/>
                <a:gd name="T21" fmla="*/ 7 h 9"/>
                <a:gd name="T22" fmla="*/ 12 w 14"/>
                <a:gd name="T23" fmla="*/ 6 h 9"/>
                <a:gd name="T24" fmla="*/ 11 w 14"/>
                <a:gd name="T25" fmla="*/ 5 h 9"/>
                <a:gd name="T26" fmla="*/ 9 w 14"/>
                <a:gd name="T27" fmla="*/ 4 h 9"/>
                <a:gd name="T28" fmla="*/ 7 w 14"/>
                <a:gd name="T29" fmla="*/ 2 h 9"/>
                <a:gd name="T30" fmla="*/ 6 w 14"/>
                <a:gd name="T31" fmla="*/ 1 h 9"/>
                <a:gd name="T32" fmla="*/ 3 w 14"/>
                <a:gd name="T33" fmla="*/ 0 h 9"/>
                <a:gd name="T34" fmla="*/ 0 w 14"/>
                <a:gd name="T35" fmla="*/ 0 h 9"/>
                <a:gd name="T36" fmla="*/ 0 w 14"/>
                <a:gd name="T37"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4" h="9">
                  <a:moveTo>
                    <a:pt x="0" y="0"/>
                  </a:moveTo>
                  <a:lnTo>
                    <a:pt x="3" y="1"/>
                  </a:lnTo>
                  <a:lnTo>
                    <a:pt x="5" y="2"/>
                  </a:lnTo>
                  <a:lnTo>
                    <a:pt x="7" y="2"/>
                  </a:lnTo>
                  <a:lnTo>
                    <a:pt x="9" y="4"/>
                  </a:lnTo>
                  <a:lnTo>
                    <a:pt x="11" y="5"/>
                  </a:lnTo>
                  <a:lnTo>
                    <a:pt x="12" y="7"/>
                  </a:lnTo>
                  <a:lnTo>
                    <a:pt x="13" y="8"/>
                  </a:lnTo>
                  <a:lnTo>
                    <a:pt x="13" y="8"/>
                  </a:lnTo>
                  <a:lnTo>
                    <a:pt x="13" y="8"/>
                  </a:lnTo>
                  <a:lnTo>
                    <a:pt x="13" y="7"/>
                  </a:lnTo>
                  <a:lnTo>
                    <a:pt x="12" y="6"/>
                  </a:lnTo>
                  <a:lnTo>
                    <a:pt x="11" y="5"/>
                  </a:lnTo>
                  <a:lnTo>
                    <a:pt x="9" y="4"/>
                  </a:lnTo>
                  <a:lnTo>
                    <a:pt x="7" y="2"/>
                  </a:lnTo>
                  <a:lnTo>
                    <a:pt x="6" y="1"/>
                  </a:lnTo>
                  <a:lnTo>
                    <a:pt x="3" y="0"/>
                  </a:lnTo>
                  <a:lnTo>
                    <a:pt x="0"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02" name="Freeform 122">
              <a:extLst>
                <a:ext uri="{FF2B5EF4-FFF2-40B4-BE49-F238E27FC236}">
                  <a16:creationId xmlns:a16="http://schemas.microsoft.com/office/drawing/2014/main" id="{8320AA97-3203-DD5C-F85F-40DDD205BB1C}"/>
                </a:ext>
              </a:extLst>
            </p:cNvPr>
            <p:cNvSpPr>
              <a:spLocks/>
            </p:cNvSpPr>
            <p:nvPr/>
          </p:nvSpPr>
          <p:spPr bwMode="auto">
            <a:xfrm>
              <a:off x="4218" y="2273"/>
              <a:ext cx="14" cy="8"/>
            </a:xfrm>
            <a:custGeom>
              <a:avLst/>
              <a:gdLst>
                <a:gd name="T0" fmla="*/ 0 w 14"/>
                <a:gd name="T1" fmla="*/ 1 h 8"/>
                <a:gd name="T2" fmla="*/ 3 w 14"/>
                <a:gd name="T3" fmla="*/ 1 h 8"/>
                <a:gd name="T4" fmla="*/ 4 w 14"/>
                <a:gd name="T5" fmla="*/ 1 h 8"/>
                <a:gd name="T6" fmla="*/ 7 w 14"/>
                <a:gd name="T7" fmla="*/ 2 h 8"/>
                <a:gd name="T8" fmla="*/ 9 w 14"/>
                <a:gd name="T9" fmla="*/ 4 h 8"/>
                <a:gd name="T10" fmla="*/ 10 w 14"/>
                <a:gd name="T11" fmla="*/ 5 h 8"/>
                <a:gd name="T12" fmla="*/ 11 w 14"/>
                <a:gd name="T13" fmla="*/ 6 h 8"/>
                <a:gd name="T14" fmla="*/ 12 w 14"/>
                <a:gd name="T15" fmla="*/ 7 h 8"/>
                <a:gd name="T16" fmla="*/ 13 w 14"/>
                <a:gd name="T17" fmla="*/ 7 h 8"/>
                <a:gd name="T18" fmla="*/ 13 w 14"/>
                <a:gd name="T19" fmla="*/ 7 h 8"/>
                <a:gd name="T20" fmla="*/ 13 w 14"/>
                <a:gd name="T21" fmla="*/ 7 h 8"/>
                <a:gd name="T22" fmla="*/ 12 w 14"/>
                <a:gd name="T23" fmla="*/ 6 h 8"/>
                <a:gd name="T24" fmla="*/ 11 w 14"/>
                <a:gd name="T25" fmla="*/ 4 h 8"/>
                <a:gd name="T26" fmla="*/ 9 w 14"/>
                <a:gd name="T27" fmla="*/ 3 h 8"/>
                <a:gd name="T28" fmla="*/ 8 w 14"/>
                <a:gd name="T29" fmla="*/ 2 h 8"/>
                <a:gd name="T30" fmla="*/ 5 w 14"/>
                <a:gd name="T31" fmla="*/ 1 h 8"/>
                <a:gd name="T32" fmla="*/ 3 w 14"/>
                <a:gd name="T33" fmla="*/ 0 h 8"/>
                <a:gd name="T34" fmla="*/ 0 w 14"/>
                <a:gd name="T35" fmla="*/ 0 h 8"/>
                <a:gd name="T36" fmla="*/ 0 w 14"/>
                <a:gd name="T37" fmla="*/ 1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4" h="8">
                  <a:moveTo>
                    <a:pt x="0" y="1"/>
                  </a:moveTo>
                  <a:lnTo>
                    <a:pt x="3" y="1"/>
                  </a:lnTo>
                  <a:lnTo>
                    <a:pt x="4" y="1"/>
                  </a:lnTo>
                  <a:lnTo>
                    <a:pt x="7" y="2"/>
                  </a:lnTo>
                  <a:lnTo>
                    <a:pt x="9" y="4"/>
                  </a:lnTo>
                  <a:lnTo>
                    <a:pt x="10" y="5"/>
                  </a:lnTo>
                  <a:lnTo>
                    <a:pt x="11" y="6"/>
                  </a:lnTo>
                  <a:lnTo>
                    <a:pt x="12" y="7"/>
                  </a:lnTo>
                  <a:lnTo>
                    <a:pt x="13" y="7"/>
                  </a:lnTo>
                  <a:lnTo>
                    <a:pt x="13" y="7"/>
                  </a:lnTo>
                  <a:lnTo>
                    <a:pt x="13" y="7"/>
                  </a:lnTo>
                  <a:lnTo>
                    <a:pt x="12" y="6"/>
                  </a:lnTo>
                  <a:lnTo>
                    <a:pt x="11" y="4"/>
                  </a:lnTo>
                  <a:lnTo>
                    <a:pt x="9" y="3"/>
                  </a:lnTo>
                  <a:lnTo>
                    <a:pt x="8" y="2"/>
                  </a:lnTo>
                  <a:lnTo>
                    <a:pt x="5" y="1"/>
                  </a:lnTo>
                  <a:lnTo>
                    <a:pt x="3" y="0"/>
                  </a:lnTo>
                  <a:lnTo>
                    <a:pt x="0" y="0"/>
                  </a:lnTo>
                  <a:lnTo>
                    <a:pt x="0" y="1"/>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03" name="Freeform 123">
              <a:extLst>
                <a:ext uri="{FF2B5EF4-FFF2-40B4-BE49-F238E27FC236}">
                  <a16:creationId xmlns:a16="http://schemas.microsoft.com/office/drawing/2014/main" id="{10B99844-0F02-035F-C8A1-130A32EE1DEB}"/>
                </a:ext>
              </a:extLst>
            </p:cNvPr>
            <p:cNvSpPr>
              <a:spLocks/>
            </p:cNvSpPr>
            <p:nvPr/>
          </p:nvSpPr>
          <p:spPr bwMode="auto">
            <a:xfrm>
              <a:off x="4220" y="2285"/>
              <a:ext cx="15" cy="8"/>
            </a:xfrm>
            <a:custGeom>
              <a:avLst/>
              <a:gdLst>
                <a:gd name="T0" fmla="*/ 0 w 15"/>
                <a:gd name="T1" fmla="*/ 0 h 8"/>
                <a:gd name="T2" fmla="*/ 3 w 15"/>
                <a:gd name="T3" fmla="*/ 0 h 8"/>
                <a:gd name="T4" fmla="*/ 5 w 15"/>
                <a:gd name="T5" fmla="*/ 1 h 8"/>
                <a:gd name="T6" fmla="*/ 7 w 15"/>
                <a:gd name="T7" fmla="*/ 2 h 8"/>
                <a:gd name="T8" fmla="*/ 9 w 15"/>
                <a:gd name="T9" fmla="*/ 3 h 8"/>
                <a:gd name="T10" fmla="*/ 11 w 15"/>
                <a:gd name="T11" fmla="*/ 4 h 8"/>
                <a:gd name="T12" fmla="*/ 12 w 15"/>
                <a:gd name="T13" fmla="*/ 6 h 8"/>
                <a:gd name="T14" fmla="*/ 13 w 15"/>
                <a:gd name="T15" fmla="*/ 7 h 8"/>
                <a:gd name="T16" fmla="*/ 14 w 15"/>
                <a:gd name="T17" fmla="*/ 7 h 8"/>
                <a:gd name="T18" fmla="*/ 14 w 15"/>
                <a:gd name="T19" fmla="*/ 6 h 8"/>
                <a:gd name="T20" fmla="*/ 14 w 15"/>
                <a:gd name="T21" fmla="*/ 6 h 8"/>
                <a:gd name="T22" fmla="*/ 13 w 15"/>
                <a:gd name="T23" fmla="*/ 6 h 8"/>
                <a:gd name="T24" fmla="*/ 12 w 15"/>
                <a:gd name="T25" fmla="*/ 4 h 8"/>
                <a:gd name="T26" fmla="*/ 10 w 15"/>
                <a:gd name="T27" fmla="*/ 3 h 8"/>
                <a:gd name="T28" fmla="*/ 8 w 15"/>
                <a:gd name="T29" fmla="*/ 1 h 8"/>
                <a:gd name="T30" fmla="*/ 5 w 15"/>
                <a:gd name="T31" fmla="*/ 0 h 8"/>
                <a:gd name="T32" fmla="*/ 3 w 15"/>
                <a:gd name="T33" fmla="*/ 0 h 8"/>
                <a:gd name="T34" fmla="*/ 0 w 15"/>
                <a:gd name="T35" fmla="*/ 0 h 8"/>
                <a:gd name="T36" fmla="*/ 0 w 15"/>
                <a:gd name="T37"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5" h="8">
                  <a:moveTo>
                    <a:pt x="0" y="0"/>
                  </a:moveTo>
                  <a:lnTo>
                    <a:pt x="3" y="0"/>
                  </a:lnTo>
                  <a:lnTo>
                    <a:pt x="5" y="1"/>
                  </a:lnTo>
                  <a:lnTo>
                    <a:pt x="7" y="2"/>
                  </a:lnTo>
                  <a:lnTo>
                    <a:pt x="9" y="3"/>
                  </a:lnTo>
                  <a:lnTo>
                    <a:pt x="11" y="4"/>
                  </a:lnTo>
                  <a:lnTo>
                    <a:pt x="12" y="6"/>
                  </a:lnTo>
                  <a:lnTo>
                    <a:pt x="13" y="7"/>
                  </a:lnTo>
                  <a:lnTo>
                    <a:pt x="14" y="7"/>
                  </a:lnTo>
                  <a:lnTo>
                    <a:pt x="14" y="6"/>
                  </a:lnTo>
                  <a:lnTo>
                    <a:pt x="14" y="6"/>
                  </a:lnTo>
                  <a:lnTo>
                    <a:pt x="13" y="6"/>
                  </a:lnTo>
                  <a:lnTo>
                    <a:pt x="12" y="4"/>
                  </a:lnTo>
                  <a:lnTo>
                    <a:pt x="10" y="3"/>
                  </a:lnTo>
                  <a:lnTo>
                    <a:pt x="8" y="1"/>
                  </a:lnTo>
                  <a:lnTo>
                    <a:pt x="5" y="0"/>
                  </a:lnTo>
                  <a:lnTo>
                    <a:pt x="3" y="0"/>
                  </a:lnTo>
                  <a:lnTo>
                    <a:pt x="0"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04" name="Freeform 124">
              <a:extLst>
                <a:ext uri="{FF2B5EF4-FFF2-40B4-BE49-F238E27FC236}">
                  <a16:creationId xmlns:a16="http://schemas.microsoft.com/office/drawing/2014/main" id="{A286CABA-2B0D-F383-F500-19B9AD3A6267}"/>
                </a:ext>
              </a:extLst>
            </p:cNvPr>
            <p:cNvSpPr>
              <a:spLocks/>
            </p:cNvSpPr>
            <p:nvPr/>
          </p:nvSpPr>
          <p:spPr bwMode="auto">
            <a:xfrm>
              <a:off x="4254" y="2283"/>
              <a:ext cx="14" cy="8"/>
            </a:xfrm>
            <a:custGeom>
              <a:avLst/>
              <a:gdLst>
                <a:gd name="T0" fmla="*/ 0 w 14"/>
                <a:gd name="T1" fmla="*/ 0 h 8"/>
                <a:gd name="T2" fmla="*/ 3 w 14"/>
                <a:gd name="T3" fmla="*/ 0 h 8"/>
                <a:gd name="T4" fmla="*/ 5 w 14"/>
                <a:gd name="T5" fmla="*/ 1 h 8"/>
                <a:gd name="T6" fmla="*/ 7 w 14"/>
                <a:gd name="T7" fmla="*/ 2 h 8"/>
                <a:gd name="T8" fmla="*/ 9 w 14"/>
                <a:gd name="T9" fmla="*/ 3 h 8"/>
                <a:gd name="T10" fmla="*/ 11 w 14"/>
                <a:gd name="T11" fmla="*/ 5 h 8"/>
                <a:gd name="T12" fmla="*/ 12 w 14"/>
                <a:gd name="T13" fmla="*/ 6 h 8"/>
                <a:gd name="T14" fmla="*/ 13 w 14"/>
                <a:gd name="T15" fmla="*/ 7 h 8"/>
                <a:gd name="T16" fmla="*/ 13 w 14"/>
                <a:gd name="T17" fmla="*/ 7 h 8"/>
                <a:gd name="T18" fmla="*/ 12 w 14"/>
                <a:gd name="T19" fmla="*/ 6 h 8"/>
                <a:gd name="T20" fmla="*/ 11 w 14"/>
                <a:gd name="T21" fmla="*/ 4 h 8"/>
                <a:gd name="T22" fmla="*/ 10 w 14"/>
                <a:gd name="T23" fmla="*/ 3 h 8"/>
                <a:gd name="T24" fmla="*/ 7 w 14"/>
                <a:gd name="T25" fmla="*/ 2 h 8"/>
                <a:gd name="T26" fmla="*/ 6 w 14"/>
                <a:gd name="T27" fmla="*/ 1 h 8"/>
                <a:gd name="T28" fmla="*/ 3 w 14"/>
                <a:gd name="T29" fmla="*/ 0 h 8"/>
                <a:gd name="T30" fmla="*/ 0 w 14"/>
                <a:gd name="T31" fmla="*/ 0 h 8"/>
                <a:gd name="T32" fmla="*/ 0 w 14"/>
                <a:gd name="T33"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 h="8">
                  <a:moveTo>
                    <a:pt x="0" y="0"/>
                  </a:moveTo>
                  <a:lnTo>
                    <a:pt x="3" y="0"/>
                  </a:lnTo>
                  <a:lnTo>
                    <a:pt x="5" y="1"/>
                  </a:lnTo>
                  <a:lnTo>
                    <a:pt x="7" y="2"/>
                  </a:lnTo>
                  <a:lnTo>
                    <a:pt x="9" y="3"/>
                  </a:lnTo>
                  <a:lnTo>
                    <a:pt x="11" y="5"/>
                  </a:lnTo>
                  <a:lnTo>
                    <a:pt x="12" y="6"/>
                  </a:lnTo>
                  <a:lnTo>
                    <a:pt x="13" y="7"/>
                  </a:lnTo>
                  <a:lnTo>
                    <a:pt x="13" y="7"/>
                  </a:lnTo>
                  <a:lnTo>
                    <a:pt x="12" y="6"/>
                  </a:lnTo>
                  <a:lnTo>
                    <a:pt x="11" y="4"/>
                  </a:lnTo>
                  <a:lnTo>
                    <a:pt x="10" y="3"/>
                  </a:lnTo>
                  <a:lnTo>
                    <a:pt x="7" y="2"/>
                  </a:lnTo>
                  <a:lnTo>
                    <a:pt x="6" y="1"/>
                  </a:lnTo>
                  <a:lnTo>
                    <a:pt x="3" y="0"/>
                  </a:lnTo>
                  <a:lnTo>
                    <a:pt x="0"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05" name="Freeform 125">
              <a:extLst>
                <a:ext uri="{FF2B5EF4-FFF2-40B4-BE49-F238E27FC236}">
                  <a16:creationId xmlns:a16="http://schemas.microsoft.com/office/drawing/2014/main" id="{117746CB-1011-B085-8150-248447B16398}"/>
                </a:ext>
              </a:extLst>
            </p:cNvPr>
            <p:cNvSpPr>
              <a:spLocks/>
            </p:cNvSpPr>
            <p:nvPr/>
          </p:nvSpPr>
          <p:spPr bwMode="auto">
            <a:xfrm>
              <a:off x="4242" y="2291"/>
              <a:ext cx="14" cy="8"/>
            </a:xfrm>
            <a:custGeom>
              <a:avLst/>
              <a:gdLst>
                <a:gd name="T0" fmla="*/ 0 w 14"/>
                <a:gd name="T1" fmla="*/ 0 h 8"/>
                <a:gd name="T2" fmla="*/ 3 w 14"/>
                <a:gd name="T3" fmla="*/ 1 h 8"/>
                <a:gd name="T4" fmla="*/ 4 w 14"/>
                <a:gd name="T5" fmla="*/ 1 h 8"/>
                <a:gd name="T6" fmla="*/ 7 w 14"/>
                <a:gd name="T7" fmla="*/ 2 h 8"/>
                <a:gd name="T8" fmla="*/ 9 w 14"/>
                <a:gd name="T9" fmla="*/ 4 h 8"/>
                <a:gd name="T10" fmla="*/ 10 w 14"/>
                <a:gd name="T11" fmla="*/ 5 h 8"/>
                <a:gd name="T12" fmla="*/ 11 w 14"/>
                <a:gd name="T13" fmla="*/ 6 h 8"/>
                <a:gd name="T14" fmla="*/ 12 w 14"/>
                <a:gd name="T15" fmla="*/ 7 h 8"/>
                <a:gd name="T16" fmla="*/ 13 w 14"/>
                <a:gd name="T17" fmla="*/ 7 h 8"/>
                <a:gd name="T18" fmla="*/ 13 w 14"/>
                <a:gd name="T19" fmla="*/ 7 h 8"/>
                <a:gd name="T20" fmla="*/ 13 w 14"/>
                <a:gd name="T21" fmla="*/ 6 h 8"/>
                <a:gd name="T22" fmla="*/ 12 w 14"/>
                <a:gd name="T23" fmla="*/ 6 h 8"/>
                <a:gd name="T24" fmla="*/ 11 w 14"/>
                <a:gd name="T25" fmla="*/ 4 h 8"/>
                <a:gd name="T26" fmla="*/ 9 w 14"/>
                <a:gd name="T27" fmla="*/ 3 h 8"/>
                <a:gd name="T28" fmla="*/ 8 w 14"/>
                <a:gd name="T29" fmla="*/ 2 h 8"/>
                <a:gd name="T30" fmla="*/ 5 w 14"/>
                <a:gd name="T31" fmla="*/ 1 h 8"/>
                <a:gd name="T32" fmla="*/ 3 w 14"/>
                <a:gd name="T33" fmla="*/ 0 h 8"/>
                <a:gd name="T34" fmla="*/ 0 w 14"/>
                <a:gd name="T35" fmla="*/ 0 h 8"/>
                <a:gd name="T36" fmla="*/ 0 w 14"/>
                <a:gd name="T37"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4" h="8">
                  <a:moveTo>
                    <a:pt x="0" y="0"/>
                  </a:moveTo>
                  <a:lnTo>
                    <a:pt x="3" y="1"/>
                  </a:lnTo>
                  <a:lnTo>
                    <a:pt x="4" y="1"/>
                  </a:lnTo>
                  <a:lnTo>
                    <a:pt x="7" y="2"/>
                  </a:lnTo>
                  <a:lnTo>
                    <a:pt x="9" y="4"/>
                  </a:lnTo>
                  <a:lnTo>
                    <a:pt x="10" y="5"/>
                  </a:lnTo>
                  <a:lnTo>
                    <a:pt x="11" y="6"/>
                  </a:lnTo>
                  <a:lnTo>
                    <a:pt x="12" y="7"/>
                  </a:lnTo>
                  <a:lnTo>
                    <a:pt x="13" y="7"/>
                  </a:lnTo>
                  <a:lnTo>
                    <a:pt x="13" y="7"/>
                  </a:lnTo>
                  <a:lnTo>
                    <a:pt x="13" y="6"/>
                  </a:lnTo>
                  <a:lnTo>
                    <a:pt x="12" y="6"/>
                  </a:lnTo>
                  <a:lnTo>
                    <a:pt x="11" y="4"/>
                  </a:lnTo>
                  <a:lnTo>
                    <a:pt x="9" y="3"/>
                  </a:lnTo>
                  <a:lnTo>
                    <a:pt x="8" y="2"/>
                  </a:lnTo>
                  <a:lnTo>
                    <a:pt x="5" y="1"/>
                  </a:lnTo>
                  <a:lnTo>
                    <a:pt x="3" y="0"/>
                  </a:lnTo>
                  <a:lnTo>
                    <a:pt x="0"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06" name="Freeform 126">
              <a:extLst>
                <a:ext uri="{FF2B5EF4-FFF2-40B4-BE49-F238E27FC236}">
                  <a16:creationId xmlns:a16="http://schemas.microsoft.com/office/drawing/2014/main" id="{42B64BD3-D85D-EB49-0D61-EA776576DCB6}"/>
                </a:ext>
              </a:extLst>
            </p:cNvPr>
            <p:cNvSpPr>
              <a:spLocks/>
            </p:cNvSpPr>
            <p:nvPr/>
          </p:nvSpPr>
          <p:spPr bwMode="auto">
            <a:xfrm>
              <a:off x="4222" y="2300"/>
              <a:ext cx="13" cy="8"/>
            </a:xfrm>
            <a:custGeom>
              <a:avLst/>
              <a:gdLst>
                <a:gd name="T0" fmla="*/ 0 w 13"/>
                <a:gd name="T1" fmla="*/ 0 h 8"/>
                <a:gd name="T2" fmla="*/ 3 w 13"/>
                <a:gd name="T3" fmla="*/ 0 h 8"/>
                <a:gd name="T4" fmla="*/ 5 w 13"/>
                <a:gd name="T5" fmla="*/ 1 h 8"/>
                <a:gd name="T6" fmla="*/ 6 w 13"/>
                <a:gd name="T7" fmla="*/ 2 h 8"/>
                <a:gd name="T8" fmla="*/ 8 w 13"/>
                <a:gd name="T9" fmla="*/ 3 h 8"/>
                <a:gd name="T10" fmla="*/ 10 w 13"/>
                <a:gd name="T11" fmla="*/ 5 h 8"/>
                <a:gd name="T12" fmla="*/ 11 w 13"/>
                <a:gd name="T13" fmla="*/ 6 h 8"/>
                <a:gd name="T14" fmla="*/ 12 w 13"/>
                <a:gd name="T15" fmla="*/ 7 h 8"/>
                <a:gd name="T16" fmla="*/ 12 w 13"/>
                <a:gd name="T17" fmla="*/ 7 h 8"/>
                <a:gd name="T18" fmla="*/ 12 w 13"/>
                <a:gd name="T19" fmla="*/ 6 h 8"/>
                <a:gd name="T20" fmla="*/ 11 w 13"/>
                <a:gd name="T21" fmla="*/ 6 h 8"/>
                <a:gd name="T22" fmla="*/ 10 w 13"/>
                <a:gd name="T23" fmla="*/ 4 h 8"/>
                <a:gd name="T24" fmla="*/ 9 w 13"/>
                <a:gd name="T25" fmla="*/ 3 h 8"/>
                <a:gd name="T26" fmla="*/ 7 w 13"/>
                <a:gd name="T27" fmla="*/ 2 h 8"/>
                <a:gd name="T28" fmla="*/ 5 w 13"/>
                <a:gd name="T29" fmla="*/ 1 h 8"/>
                <a:gd name="T30" fmla="*/ 3 w 13"/>
                <a:gd name="T31" fmla="*/ 0 h 8"/>
                <a:gd name="T32" fmla="*/ 0 w 13"/>
                <a:gd name="T33" fmla="*/ 0 h 8"/>
                <a:gd name="T34" fmla="*/ 0 w 13"/>
                <a:gd name="T35"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3" h="8">
                  <a:moveTo>
                    <a:pt x="0" y="0"/>
                  </a:moveTo>
                  <a:lnTo>
                    <a:pt x="3" y="0"/>
                  </a:lnTo>
                  <a:lnTo>
                    <a:pt x="5" y="1"/>
                  </a:lnTo>
                  <a:lnTo>
                    <a:pt x="6" y="2"/>
                  </a:lnTo>
                  <a:lnTo>
                    <a:pt x="8" y="3"/>
                  </a:lnTo>
                  <a:lnTo>
                    <a:pt x="10" y="5"/>
                  </a:lnTo>
                  <a:lnTo>
                    <a:pt x="11" y="6"/>
                  </a:lnTo>
                  <a:lnTo>
                    <a:pt x="12" y="7"/>
                  </a:lnTo>
                  <a:lnTo>
                    <a:pt x="12" y="7"/>
                  </a:lnTo>
                  <a:lnTo>
                    <a:pt x="12" y="6"/>
                  </a:lnTo>
                  <a:lnTo>
                    <a:pt x="11" y="6"/>
                  </a:lnTo>
                  <a:lnTo>
                    <a:pt x="10" y="4"/>
                  </a:lnTo>
                  <a:lnTo>
                    <a:pt x="9" y="3"/>
                  </a:lnTo>
                  <a:lnTo>
                    <a:pt x="7" y="2"/>
                  </a:lnTo>
                  <a:lnTo>
                    <a:pt x="5" y="1"/>
                  </a:lnTo>
                  <a:lnTo>
                    <a:pt x="3" y="0"/>
                  </a:lnTo>
                  <a:lnTo>
                    <a:pt x="0"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07" name="Freeform 127">
              <a:extLst>
                <a:ext uri="{FF2B5EF4-FFF2-40B4-BE49-F238E27FC236}">
                  <a16:creationId xmlns:a16="http://schemas.microsoft.com/office/drawing/2014/main" id="{7692303B-E779-8417-E804-9A0293751097}"/>
                </a:ext>
              </a:extLst>
            </p:cNvPr>
            <p:cNvSpPr>
              <a:spLocks/>
            </p:cNvSpPr>
            <p:nvPr/>
          </p:nvSpPr>
          <p:spPr bwMode="auto">
            <a:xfrm>
              <a:off x="4181" y="2298"/>
              <a:ext cx="14" cy="9"/>
            </a:xfrm>
            <a:custGeom>
              <a:avLst/>
              <a:gdLst>
                <a:gd name="T0" fmla="*/ 0 w 14"/>
                <a:gd name="T1" fmla="*/ 1 h 9"/>
                <a:gd name="T2" fmla="*/ 3 w 14"/>
                <a:gd name="T3" fmla="*/ 1 h 9"/>
                <a:gd name="T4" fmla="*/ 4 w 14"/>
                <a:gd name="T5" fmla="*/ 1 h 9"/>
                <a:gd name="T6" fmla="*/ 7 w 14"/>
                <a:gd name="T7" fmla="*/ 3 h 9"/>
                <a:gd name="T8" fmla="*/ 9 w 14"/>
                <a:gd name="T9" fmla="*/ 4 h 9"/>
                <a:gd name="T10" fmla="*/ 10 w 14"/>
                <a:gd name="T11" fmla="*/ 5 h 9"/>
                <a:gd name="T12" fmla="*/ 11 w 14"/>
                <a:gd name="T13" fmla="*/ 7 h 9"/>
                <a:gd name="T14" fmla="*/ 12 w 14"/>
                <a:gd name="T15" fmla="*/ 8 h 9"/>
                <a:gd name="T16" fmla="*/ 13 w 14"/>
                <a:gd name="T17" fmla="*/ 8 h 9"/>
                <a:gd name="T18" fmla="*/ 13 w 14"/>
                <a:gd name="T19" fmla="*/ 8 h 9"/>
                <a:gd name="T20" fmla="*/ 13 w 14"/>
                <a:gd name="T21" fmla="*/ 8 h 9"/>
                <a:gd name="T22" fmla="*/ 12 w 14"/>
                <a:gd name="T23" fmla="*/ 6 h 9"/>
                <a:gd name="T24" fmla="*/ 11 w 14"/>
                <a:gd name="T25" fmla="*/ 5 h 9"/>
                <a:gd name="T26" fmla="*/ 9 w 14"/>
                <a:gd name="T27" fmla="*/ 4 h 9"/>
                <a:gd name="T28" fmla="*/ 8 w 14"/>
                <a:gd name="T29" fmla="*/ 2 h 9"/>
                <a:gd name="T30" fmla="*/ 5 w 14"/>
                <a:gd name="T31" fmla="*/ 1 h 9"/>
                <a:gd name="T32" fmla="*/ 3 w 14"/>
                <a:gd name="T33" fmla="*/ 0 h 9"/>
                <a:gd name="T34" fmla="*/ 0 w 14"/>
                <a:gd name="T35" fmla="*/ 0 h 9"/>
                <a:gd name="T36" fmla="*/ 0 w 14"/>
                <a:gd name="T37" fmla="*/ 1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4" h="9">
                  <a:moveTo>
                    <a:pt x="0" y="1"/>
                  </a:moveTo>
                  <a:lnTo>
                    <a:pt x="3" y="1"/>
                  </a:lnTo>
                  <a:lnTo>
                    <a:pt x="4" y="1"/>
                  </a:lnTo>
                  <a:lnTo>
                    <a:pt x="7" y="3"/>
                  </a:lnTo>
                  <a:lnTo>
                    <a:pt x="9" y="4"/>
                  </a:lnTo>
                  <a:lnTo>
                    <a:pt x="10" y="5"/>
                  </a:lnTo>
                  <a:lnTo>
                    <a:pt x="11" y="7"/>
                  </a:lnTo>
                  <a:lnTo>
                    <a:pt x="12" y="8"/>
                  </a:lnTo>
                  <a:lnTo>
                    <a:pt x="13" y="8"/>
                  </a:lnTo>
                  <a:lnTo>
                    <a:pt x="13" y="8"/>
                  </a:lnTo>
                  <a:lnTo>
                    <a:pt x="13" y="8"/>
                  </a:lnTo>
                  <a:lnTo>
                    <a:pt x="12" y="6"/>
                  </a:lnTo>
                  <a:lnTo>
                    <a:pt x="11" y="5"/>
                  </a:lnTo>
                  <a:lnTo>
                    <a:pt x="9" y="4"/>
                  </a:lnTo>
                  <a:lnTo>
                    <a:pt x="8" y="2"/>
                  </a:lnTo>
                  <a:lnTo>
                    <a:pt x="5" y="1"/>
                  </a:lnTo>
                  <a:lnTo>
                    <a:pt x="3" y="0"/>
                  </a:lnTo>
                  <a:lnTo>
                    <a:pt x="0" y="0"/>
                  </a:lnTo>
                  <a:lnTo>
                    <a:pt x="0" y="1"/>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08" name="Freeform 128">
              <a:extLst>
                <a:ext uri="{FF2B5EF4-FFF2-40B4-BE49-F238E27FC236}">
                  <a16:creationId xmlns:a16="http://schemas.microsoft.com/office/drawing/2014/main" id="{D848D485-3052-7826-59EF-8A95174B53B7}"/>
                </a:ext>
              </a:extLst>
            </p:cNvPr>
            <p:cNvSpPr>
              <a:spLocks/>
            </p:cNvSpPr>
            <p:nvPr/>
          </p:nvSpPr>
          <p:spPr bwMode="auto">
            <a:xfrm>
              <a:off x="4212" y="2314"/>
              <a:ext cx="13" cy="8"/>
            </a:xfrm>
            <a:custGeom>
              <a:avLst/>
              <a:gdLst>
                <a:gd name="T0" fmla="*/ 0 w 13"/>
                <a:gd name="T1" fmla="*/ 1 h 8"/>
                <a:gd name="T2" fmla="*/ 2 w 13"/>
                <a:gd name="T3" fmla="*/ 1 h 8"/>
                <a:gd name="T4" fmla="*/ 4 w 13"/>
                <a:gd name="T5" fmla="*/ 1 h 8"/>
                <a:gd name="T6" fmla="*/ 6 w 13"/>
                <a:gd name="T7" fmla="*/ 2 h 8"/>
                <a:gd name="T8" fmla="*/ 8 w 13"/>
                <a:gd name="T9" fmla="*/ 4 h 8"/>
                <a:gd name="T10" fmla="*/ 10 w 13"/>
                <a:gd name="T11" fmla="*/ 5 h 8"/>
                <a:gd name="T12" fmla="*/ 10 w 13"/>
                <a:gd name="T13" fmla="*/ 6 h 8"/>
                <a:gd name="T14" fmla="*/ 11 w 13"/>
                <a:gd name="T15" fmla="*/ 7 h 8"/>
                <a:gd name="T16" fmla="*/ 12 w 13"/>
                <a:gd name="T17" fmla="*/ 7 h 8"/>
                <a:gd name="T18" fmla="*/ 12 w 13"/>
                <a:gd name="T19" fmla="*/ 7 h 8"/>
                <a:gd name="T20" fmla="*/ 11 w 13"/>
                <a:gd name="T21" fmla="*/ 6 h 8"/>
                <a:gd name="T22" fmla="*/ 10 w 13"/>
                <a:gd name="T23" fmla="*/ 4 h 8"/>
                <a:gd name="T24" fmla="*/ 9 w 13"/>
                <a:gd name="T25" fmla="*/ 3 h 8"/>
                <a:gd name="T26" fmla="*/ 7 w 13"/>
                <a:gd name="T27" fmla="*/ 2 h 8"/>
                <a:gd name="T28" fmla="*/ 5 w 13"/>
                <a:gd name="T29" fmla="*/ 1 h 8"/>
                <a:gd name="T30" fmla="*/ 2 w 13"/>
                <a:gd name="T31" fmla="*/ 0 h 8"/>
                <a:gd name="T32" fmla="*/ 0 w 13"/>
                <a:gd name="T33" fmla="*/ 0 h 8"/>
                <a:gd name="T34" fmla="*/ 0 w 13"/>
                <a:gd name="T35" fmla="*/ 1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3" h="8">
                  <a:moveTo>
                    <a:pt x="0" y="1"/>
                  </a:moveTo>
                  <a:lnTo>
                    <a:pt x="2" y="1"/>
                  </a:lnTo>
                  <a:lnTo>
                    <a:pt x="4" y="1"/>
                  </a:lnTo>
                  <a:lnTo>
                    <a:pt x="6" y="2"/>
                  </a:lnTo>
                  <a:lnTo>
                    <a:pt x="8" y="4"/>
                  </a:lnTo>
                  <a:lnTo>
                    <a:pt x="10" y="5"/>
                  </a:lnTo>
                  <a:lnTo>
                    <a:pt x="10" y="6"/>
                  </a:lnTo>
                  <a:lnTo>
                    <a:pt x="11" y="7"/>
                  </a:lnTo>
                  <a:lnTo>
                    <a:pt x="12" y="7"/>
                  </a:lnTo>
                  <a:lnTo>
                    <a:pt x="12" y="7"/>
                  </a:lnTo>
                  <a:lnTo>
                    <a:pt x="11" y="6"/>
                  </a:lnTo>
                  <a:lnTo>
                    <a:pt x="10" y="4"/>
                  </a:lnTo>
                  <a:lnTo>
                    <a:pt x="9" y="3"/>
                  </a:lnTo>
                  <a:lnTo>
                    <a:pt x="7" y="2"/>
                  </a:lnTo>
                  <a:lnTo>
                    <a:pt x="5" y="1"/>
                  </a:lnTo>
                  <a:lnTo>
                    <a:pt x="2" y="0"/>
                  </a:lnTo>
                  <a:lnTo>
                    <a:pt x="0" y="0"/>
                  </a:lnTo>
                  <a:lnTo>
                    <a:pt x="0" y="1"/>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09" name="Freeform 129">
              <a:extLst>
                <a:ext uri="{FF2B5EF4-FFF2-40B4-BE49-F238E27FC236}">
                  <a16:creationId xmlns:a16="http://schemas.microsoft.com/office/drawing/2014/main" id="{22F48B57-D6F5-5334-6908-4E02BC03B02E}"/>
                </a:ext>
              </a:extLst>
            </p:cNvPr>
            <p:cNvSpPr>
              <a:spLocks/>
            </p:cNvSpPr>
            <p:nvPr/>
          </p:nvSpPr>
          <p:spPr bwMode="auto">
            <a:xfrm>
              <a:off x="4240" y="2306"/>
              <a:ext cx="14" cy="9"/>
            </a:xfrm>
            <a:custGeom>
              <a:avLst/>
              <a:gdLst>
                <a:gd name="T0" fmla="*/ 0 w 14"/>
                <a:gd name="T1" fmla="*/ 0 h 9"/>
                <a:gd name="T2" fmla="*/ 3 w 14"/>
                <a:gd name="T3" fmla="*/ 0 h 9"/>
                <a:gd name="T4" fmla="*/ 4 w 14"/>
                <a:gd name="T5" fmla="*/ 1 h 9"/>
                <a:gd name="T6" fmla="*/ 7 w 14"/>
                <a:gd name="T7" fmla="*/ 2 h 9"/>
                <a:gd name="T8" fmla="*/ 9 w 14"/>
                <a:gd name="T9" fmla="*/ 4 h 9"/>
                <a:gd name="T10" fmla="*/ 10 w 14"/>
                <a:gd name="T11" fmla="*/ 5 h 9"/>
                <a:gd name="T12" fmla="*/ 11 w 14"/>
                <a:gd name="T13" fmla="*/ 7 h 9"/>
                <a:gd name="T14" fmla="*/ 12 w 14"/>
                <a:gd name="T15" fmla="*/ 8 h 9"/>
                <a:gd name="T16" fmla="*/ 13 w 14"/>
                <a:gd name="T17" fmla="*/ 8 h 9"/>
                <a:gd name="T18" fmla="*/ 13 w 14"/>
                <a:gd name="T19" fmla="*/ 7 h 9"/>
                <a:gd name="T20" fmla="*/ 13 w 14"/>
                <a:gd name="T21" fmla="*/ 7 h 9"/>
                <a:gd name="T22" fmla="*/ 12 w 14"/>
                <a:gd name="T23" fmla="*/ 6 h 9"/>
                <a:gd name="T24" fmla="*/ 11 w 14"/>
                <a:gd name="T25" fmla="*/ 5 h 9"/>
                <a:gd name="T26" fmla="*/ 9 w 14"/>
                <a:gd name="T27" fmla="*/ 3 h 9"/>
                <a:gd name="T28" fmla="*/ 8 w 14"/>
                <a:gd name="T29" fmla="*/ 2 h 9"/>
                <a:gd name="T30" fmla="*/ 5 w 14"/>
                <a:gd name="T31" fmla="*/ 0 h 9"/>
                <a:gd name="T32" fmla="*/ 3 w 14"/>
                <a:gd name="T33" fmla="*/ 0 h 9"/>
                <a:gd name="T34" fmla="*/ 0 w 14"/>
                <a:gd name="T35" fmla="*/ 0 h 9"/>
                <a:gd name="T36" fmla="*/ 0 w 14"/>
                <a:gd name="T37"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4" h="9">
                  <a:moveTo>
                    <a:pt x="0" y="0"/>
                  </a:moveTo>
                  <a:lnTo>
                    <a:pt x="3" y="0"/>
                  </a:lnTo>
                  <a:lnTo>
                    <a:pt x="4" y="1"/>
                  </a:lnTo>
                  <a:lnTo>
                    <a:pt x="7" y="2"/>
                  </a:lnTo>
                  <a:lnTo>
                    <a:pt x="9" y="4"/>
                  </a:lnTo>
                  <a:lnTo>
                    <a:pt x="10" y="5"/>
                  </a:lnTo>
                  <a:lnTo>
                    <a:pt x="11" y="7"/>
                  </a:lnTo>
                  <a:lnTo>
                    <a:pt x="12" y="8"/>
                  </a:lnTo>
                  <a:lnTo>
                    <a:pt x="13" y="8"/>
                  </a:lnTo>
                  <a:lnTo>
                    <a:pt x="13" y="7"/>
                  </a:lnTo>
                  <a:lnTo>
                    <a:pt x="13" y="7"/>
                  </a:lnTo>
                  <a:lnTo>
                    <a:pt x="12" y="6"/>
                  </a:lnTo>
                  <a:lnTo>
                    <a:pt x="11" y="5"/>
                  </a:lnTo>
                  <a:lnTo>
                    <a:pt x="9" y="3"/>
                  </a:lnTo>
                  <a:lnTo>
                    <a:pt x="8" y="2"/>
                  </a:lnTo>
                  <a:lnTo>
                    <a:pt x="5" y="0"/>
                  </a:lnTo>
                  <a:lnTo>
                    <a:pt x="3" y="0"/>
                  </a:lnTo>
                  <a:lnTo>
                    <a:pt x="0"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10" name="Freeform 130">
              <a:extLst>
                <a:ext uri="{FF2B5EF4-FFF2-40B4-BE49-F238E27FC236}">
                  <a16:creationId xmlns:a16="http://schemas.microsoft.com/office/drawing/2014/main" id="{E409B4DB-A112-E860-9B14-26550B87EF42}"/>
                </a:ext>
              </a:extLst>
            </p:cNvPr>
            <p:cNvSpPr>
              <a:spLocks/>
            </p:cNvSpPr>
            <p:nvPr/>
          </p:nvSpPr>
          <p:spPr bwMode="auto">
            <a:xfrm>
              <a:off x="4230" y="2314"/>
              <a:ext cx="13" cy="8"/>
            </a:xfrm>
            <a:custGeom>
              <a:avLst/>
              <a:gdLst>
                <a:gd name="T0" fmla="*/ 0 w 13"/>
                <a:gd name="T1" fmla="*/ 1 h 8"/>
                <a:gd name="T2" fmla="*/ 3 w 13"/>
                <a:gd name="T3" fmla="*/ 1 h 8"/>
                <a:gd name="T4" fmla="*/ 4 w 13"/>
                <a:gd name="T5" fmla="*/ 1 h 8"/>
                <a:gd name="T6" fmla="*/ 6 w 13"/>
                <a:gd name="T7" fmla="*/ 2 h 8"/>
                <a:gd name="T8" fmla="*/ 9 w 13"/>
                <a:gd name="T9" fmla="*/ 4 h 8"/>
                <a:gd name="T10" fmla="*/ 9 w 13"/>
                <a:gd name="T11" fmla="*/ 5 h 8"/>
                <a:gd name="T12" fmla="*/ 11 w 13"/>
                <a:gd name="T13" fmla="*/ 6 h 8"/>
                <a:gd name="T14" fmla="*/ 12 w 13"/>
                <a:gd name="T15" fmla="*/ 7 h 8"/>
                <a:gd name="T16" fmla="*/ 12 w 13"/>
                <a:gd name="T17" fmla="*/ 7 h 8"/>
                <a:gd name="T18" fmla="*/ 11 w 13"/>
                <a:gd name="T19" fmla="*/ 6 h 8"/>
                <a:gd name="T20" fmla="*/ 10 w 13"/>
                <a:gd name="T21" fmla="*/ 4 h 8"/>
                <a:gd name="T22" fmla="*/ 9 w 13"/>
                <a:gd name="T23" fmla="*/ 3 h 8"/>
                <a:gd name="T24" fmla="*/ 7 w 13"/>
                <a:gd name="T25" fmla="*/ 2 h 8"/>
                <a:gd name="T26" fmla="*/ 5 w 13"/>
                <a:gd name="T27" fmla="*/ 1 h 8"/>
                <a:gd name="T28" fmla="*/ 3 w 13"/>
                <a:gd name="T29" fmla="*/ 0 h 8"/>
                <a:gd name="T30" fmla="*/ 0 w 13"/>
                <a:gd name="T31" fmla="*/ 0 h 8"/>
                <a:gd name="T32" fmla="*/ 0 w 13"/>
                <a:gd name="T33" fmla="*/ 1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 h="8">
                  <a:moveTo>
                    <a:pt x="0" y="1"/>
                  </a:moveTo>
                  <a:lnTo>
                    <a:pt x="3" y="1"/>
                  </a:lnTo>
                  <a:lnTo>
                    <a:pt x="4" y="1"/>
                  </a:lnTo>
                  <a:lnTo>
                    <a:pt x="6" y="2"/>
                  </a:lnTo>
                  <a:lnTo>
                    <a:pt x="9" y="4"/>
                  </a:lnTo>
                  <a:lnTo>
                    <a:pt x="9" y="5"/>
                  </a:lnTo>
                  <a:lnTo>
                    <a:pt x="11" y="6"/>
                  </a:lnTo>
                  <a:lnTo>
                    <a:pt x="12" y="7"/>
                  </a:lnTo>
                  <a:lnTo>
                    <a:pt x="12" y="7"/>
                  </a:lnTo>
                  <a:lnTo>
                    <a:pt x="11" y="6"/>
                  </a:lnTo>
                  <a:lnTo>
                    <a:pt x="10" y="4"/>
                  </a:lnTo>
                  <a:lnTo>
                    <a:pt x="9" y="3"/>
                  </a:lnTo>
                  <a:lnTo>
                    <a:pt x="7" y="2"/>
                  </a:lnTo>
                  <a:lnTo>
                    <a:pt x="5" y="1"/>
                  </a:lnTo>
                  <a:lnTo>
                    <a:pt x="3" y="0"/>
                  </a:lnTo>
                  <a:lnTo>
                    <a:pt x="0" y="0"/>
                  </a:lnTo>
                  <a:lnTo>
                    <a:pt x="0" y="1"/>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11" name="Freeform 131">
              <a:extLst>
                <a:ext uri="{FF2B5EF4-FFF2-40B4-BE49-F238E27FC236}">
                  <a16:creationId xmlns:a16="http://schemas.microsoft.com/office/drawing/2014/main" id="{EAD70F4A-C9BE-EEBF-590C-F0D2C83E6DC5}"/>
                </a:ext>
              </a:extLst>
            </p:cNvPr>
            <p:cNvSpPr>
              <a:spLocks/>
            </p:cNvSpPr>
            <p:nvPr/>
          </p:nvSpPr>
          <p:spPr bwMode="auto">
            <a:xfrm>
              <a:off x="4196" y="2316"/>
              <a:ext cx="15" cy="8"/>
            </a:xfrm>
            <a:custGeom>
              <a:avLst/>
              <a:gdLst>
                <a:gd name="T0" fmla="*/ 0 w 15"/>
                <a:gd name="T1" fmla="*/ 1 h 8"/>
                <a:gd name="T2" fmla="*/ 3 w 15"/>
                <a:gd name="T3" fmla="*/ 1 h 8"/>
                <a:gd name="T4" fmla="*/ 5 w 15"/>
                <a:gd name="T5" fmla="*/ 1 h 8"/>
                <a:gd name="T6" fmla="*/ 7 w 15"/>
                <a:gd name="T7" fmla="*/ 2 h 8"/>
                <a:gd name="T8" fmla="*/ 9 w 15"/>
                <a:gd name="T9" fmla="*/ 4 h 8"/>
                <a:gd name="T10" fmla="*/ 11 w 15"/>
                <a:gd name="T11" fmla="*/ 5 h 8"/>
                <a:gd name="T12" fmla="*/ 12 w 15"/>
                <a:gd name="T13" fmla="*/ 6 h 8"/>
                <a:gd name="T14" fmla="*/ 13 w 15"/>
                <a:gd name="T15" fmla="*/ 7 h 8"/>
                <a:gd name="T16" fmla="*/ 14 w 15"/>
                <a:gd name="T17" fmla="*/ 7 h 8"/>
                <a:gd name="T18" fmla="*/ 14 w 15"/>
                <a:gd name="T19" fmla="*/ 7 h 8"/>
                <a:gd name="T20" fmla="*/ 14 w 15"/>
                <a:gd name="T21" fmla="*/ 7 h 8"/>
                <a:gd name="T22" fmla="*/ 13 w 15"/>
                <a:gd name="T23" fmla="*/ 6 h 8"/>
                <a:gd name="T24" fmla="*/ 12 w 15"/>
                <a:gd name="T25" fmla="*/ 4 h 8"/>
                <a:gd name="T26" fmla="*/ 10 w 15"/>
                <a:gd name="T27" fmla="*/ 3 h 8"/>
                <a:gd name="T28" fmla="*/ 8 w 15"/>
                <a:gd name="T29" fmla="*/ 2 h 8"/>
                <a:gd name="T30" fmla="*/ 5 w 15"/>
                <a:gd name="T31" fmla="*/ 1 h 8"/>
                <a:gd name="T32" fmla="*/ 3 w 15"/>
                <a:gd name="T33" fmla="*/ 0 h 8"/>
                <a:gd name="T34" fmla="*/ 0 w 15"/>
                <a:gd name="T35" fmla="*/ 0 h 8"/>
                <a:gd name="T36" fmla="*/ 0 w 15"/>
                <a:gd name="T37" fmla="*/ 1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5" h="8">
                  <a:moveTo>
                    <a:pt x="0" y="1"/>
                  </a:moveTo>
                  <a:lnTo>
                    <a:pt x="3" y="1"/>
                  </a:lnTo>
                  <a:lnTo>
                    <a:pt x="5" y="1"/>
                  </a:lnTo>
                  <a:lnTo>
                    <a:pt x="7" y="2"/>
                  </a:lnTo>
                  <a:lnTo>
                    <a:pt x="9" y="4"/>
                  </a:lnTo>
                  <a:lnTo>
                    <a:pt x="11" y="5"/>
                  </a:lnTo>
                  <a:lnTo>
                    <a:pt x="12" y="6"/>
                  </a:lnTo>
                  <a:lnTo>
                    <a:pt x="13" y="7"/>
                  </a:lnTo>
                  <a:lnTo>
                    <a:pt x="14" y="7"/>
                  </a:lnTo>
                  <a:lnTo>
                    <a:pt x="14" y="7"/>
                  </a:lnTo>
                  <a:lnTo>
                    <a:pt x="14" y="7"/>
                  </a:lnTo>
                  <a:lnTo>
                    <a:pt x="13" y="6"/>
                  </a:lnTo>
                  <a:lnTo>
                    <a:pt x="12" y="4"/>
                  </a:lnTo>
                  <a:lnTo>
                    <a:pt x="10" y="3"/>
                  </a:lnTo>
                  <a:lnTo>
                    <a:pt x="8" y="2"/>
                  </a:lnTo>
                  <a:lnTo>
                    <a:pt x="5" y="1"/>
                  </a:lnTo>
                  <a:lnTo>
                    <a:pt x="3" y="0"/>
                  </a:lnTo>
                  <a:lnTo>
                    <a:pt x="0" y="0"/>
                  </a:lnTo>
                  <a:lnTo>
                    <a:pt x="0" y="1"/>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12" name="Freeform 132">
              <a:extLst>
                <a:ext uri="{FF2B5EF4-FFF2-40B4-BE49-F238E27FC236}">
                  <a16:creationId xmlns:a16="http://schemas.microsoft.com/office/drawing/2014/main" id="{5F736CB1-B273-C271-AACD-A4E9585C3623}"/>
                </a:ext>
              </a:extLst>
            </p:cNvPr>
            <p:cNvSpPr>
              <a:spLocks/>
            </p:cNvSpPr>
            <p:nvPr/>
          </p:nvSpPr>
          <p:spPr bwMode="auto">
            <a:xfrm>
              <a:off x="4181" y="2328"/>
              <a:ext cx="13" cy="9"/>
            </a:xfrm>
            <a:custGeom>
              <a:avLst/>
              <a:gdLst>
                <a:gd name="T0" fmla="*/ 0 w 13"/>
                <a:gd name="T1" fmla="*/ 0 h 9"/>
                <a:gd name="T2" fmla="*/ 3 w 13"/>
                <a:gd name="T3" fmla="*/ 0 h 9"/>
                <a:gd name="T4" fmla="*/ 5 w 13"/>
                <a:gd name="T5" fmla="*/ 1 h 9"/>
                <a:gd name="T6" fmla="*/ 6 w 13"/>
                <a:gd name="T7" fmla="*/ 3 h 9"/>
                <a:gd name="T8" fmla="*/ 8 w 13"/>
                <a:gd name="T9" fmla="*/ 4 h 9"/>
                <a:gd name="T10" fmla="*/ 10 w 13"/>
                <a:gd name="T11" fmla="*/ 5 h 9"/>
                <a:gd name="T12" fmla="*/ 11 w 13"/>
                <a:gd name="T13" fmla="*/ 7 h 9"/>
                <a:gd name="T14" fmla="*/ 12 w 13"/>
                <a:gd name="T15" fmla="*/ 8 h 9"/>
                <a:gd name="T16" fmla="*/ 12 w 13"/>
                <a:gd name="T17" fmla="*/ 8 h 9"/>
                <a:gd name="T18" fmla="*/ 11 w 13"/>
                <a:gd name="T19" fmla="*/ 6 h 9"/>
                <a:gd name="T20" fmla="*/ 10 w 13"/>
                <a:gd name="T21" fmla="*/ 5 h 9"/>
                <a:gd name="T22" fmla="*/ 9 w 13"/>
                <a:gd name="T23" fmla="*/ 3 h 9"/>
                <a:gd name="T24" fmla="*/ 7 w 13"/>
                <a:gd name="T25" fmla="*/ 2 h 9"/>
                <a:gd name="T26" fmla="*/ 5 w 13"/>
                <a:gd name="T27" fmla="*/ 1 h 9"/>
                <a:gd name="T28" fmla="*/ 3 w 13"/>
                <a:gd name="T29" fmla="*/ 0 h 9"/>
                <a:gd name="T30" fmla="*/ 0 w 13"/>
                <a:gd name="T31" fmla="*/ 0 h 9"/>
                <a:gd name="T32" fmla="*/ 0 w 13"/>
                <a:gd name="T33"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 h="9">
                  <a:moveTo>
                    <a:pt x="0" y="0"/>
                  </a:moveTo>
                  <a:lnTo>
                    <a:pt x="3" y="0"/>
                  </a:lnTo>
                  <a:lnTo>
                    <a:pt x="5" y="1"/>
                  </a:lnTo>
                  <a:lnTo>
                    <a:pt x="6" y="3"/>
                  </a:lnTo>
                  <a:lnTo>
                    <a:pt x="8" y="4"/>
                  </a:lnTo>
                  <a:lnTo>
                    <a:pt x="10" y="5"/>
                  </a:lnTo>
                  <a:lnTo>
                    <a:pt x="11" y="7"/>
                  </a:lnTo>
                  <a:lnTo>
                    <a:pt x="12" y="8"/>
                  </a:lnTo>
                  <a:lnTo>
                    <a:pt x="12" y="8"/>
                  </a:lnTo>
                  <a:lnTo>
                    <a:pt x="11" y="6"/>
                  </a:lnTo>
                  <a:lnTo>
                    <a:pt x="10" y="5"/>
                  </a:lnTo>
                  <a:lnTo>
                    <a:pt x="9" y="3"/>
                  </a:lnTo>
                  <a:lnTo>
                    <a:pt x="7" y="2"/>
                  </a:lnTo>
                  <a:lnTo>
                    <a:pt x="5" y="1"/>
                  </a:lnTo>
                  <a:lnTo>
                    <a:pt x="3" y="0"/>
                  </a:lnTo>
                  <a:lnTo>
                    <a:pt x="0"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13" name="Freeform 133">
              <a:extLst>
                <a:ext uri="{FF2B5EF4-FFF2-40B4-BE49-F238E27FC236}">
                  <a16:creationId xmlns:a16="http://schemas.microsoft.com/office/drawing/2014/main" id="{58FD1B53-3CCA-749A-96A3-0E0E771F52BD}"/>
                </a:ext>
              </a:extLst>
            </p:cNvPr>
            <p:cNvSpPr>
              <a:spLocks/>
            </p:cNvSpPr>
            <p:nvPr/>
          </p:nvSpPr>
          <p:spPr bwMode="auto">
            <a:xfrm>
              <a:off x="4172" y="2332"/>
              <a:ext cx="15" cy="9"/>
            </a:xfrm>
            <a:custGeom>
              <a:avLst/>
              <a:gdLst>
                <a:gd name="T0" fmla="*/ 0 w 15"/>
                <a:gd name="T1" fmla="*/ 0 h 9"/>
                <a:gd name="T2" fmla="*/ 3 w 15"/>
                <a:gd name="T3" fmla="*/ 1 h 9"/>
                <a:gd name="T4" fmla="*/ 5 w 15"/>
                <a:gd name="T5" fmla="*/ 2 h 9"/>
                <a:gd name="T6" fmla="*/ 7 w 15"/>
                <a:gd name="T7" fmla="*/ 2 h 9"/>
                <a:gd name="T8" fmla="*/ 9 w 15"/>
                <a:gd name="T9" fmla="*/ 4 h 9"/>
                <a:gd name="T10" fmla="*/ 11 w 15"/>
                <a:gd name="T11" fmla="*/ 5 h 9"/>
                <a:gd name="T12" fmla="*/ 12 w 15"/>
                <a:gd name="T13" fmla="*/ 7 h 9"/>
                <a:gd name="T14" fmla="*/ 13 w 15"/>
                <a:gd name="T15" fmla="*/ 8 h 9"/>
                <a:gd name="T16" fmla="*/ 13 w 15"/>
                <a:gd name="T17" fmla="*/ 8 h 9"/>
                <a:gd name="T18" fmla="*/ 14 w 15"/>
                <a:gd name="T19" fmla="*/ 7 h 9"/>
                <a:gd name="T20" fmla="*/ 14 w 15"/>
                <a:gd name="T21" fmla="*/ 7 h 9"/>
                <a:gd name="T22" fmla="*/ 13 w 15"/>
                <a:gd name="T23" fmla="*/ 6 h 9"/>
                <a:gd name="T24" fmla="*/ 12 w 15"/>
                <a:gd name="T25" fmla="*/ 5 h 9"/>
                <a:gd name="T26" fmla="*/ 10 w 15"/>
                <a:gd name="T27" fmla="*/ 4 h 9"/>
                <a:gd name="T28" fmla="*/ 8 w 15"/>
                <a:gd name="T29" fmla="*/ 2 h 9"/>
                <a:gd name="T30" fmla="*/ 5 w 15"/>
                <a:gd name="T31" fmla="*/ 1 h 9"/>
                <a:gd name="T32" fmla="*/ 3 w 15"/>
                <a:gd name="T33" fmla="*/ 0 h 9"/>
                <a:gd name="T34" fmla="*/ 0 w 15"/>
                <a:gd name="T35" fmla="*/ 0 h 9"/>
                <a:gd name="T36" fmla="*/ 0 w 15"/>
                <a:gd name="T37"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5" h="9">
                  <a:moveTo>
                    <a:pt x="0" y="0"/>
                  </a:moveTo>
                  <a:lnTo>
                    <a:pt x="3" y="1"/>
                  </a:lnTo>
                  <a:lnTo>
                    <a:pt x="5" y="2"/>
                  </a:lnTo>
                  <a:lnTo>
                    <a:pt x="7" y="2"/>
                  </a:lnTo>
                  <a:lnTo>
                    <a:pt x="9" y="4"/>
                  </a:lnTo>
                  <a:lnTo>
                    <a:pt x="11" y="5"/>
                  </a:lnTo>
                  <a:lnTo>
                    <a:pt x="12" y="7"/>
                  </a:lnTo>
                  <a:lnTo>
                    <a:pt x="13" y="8"/>
                  </a:lnTo>
                  <a:lnTo>
                    <a:pt x="13" y="8"/>
                  </a:lnTo>
                  <a:lnTo>
                    <a:pt x="14" y="7"/>
                  </a:lnTo>
                  <a:lnTo>
                    <a:pt x="14" y="7"/>
                  </a:lnTo>
                  <a:lnTo>
                    <a:pt x="13" y="6"/>
                  </a:lnTo>
                  <a:lnTo>
                    <a:pt x="12" y="5"/>
                  </a:lnTo>
                  <a:lnTo>
                    <a:pt x="10" y="4"/>
                  </a:lnTo>
                  <a:lnTo>
                    <a:pt x="8" y="2"/>
                  </a:lnTo>
                  <a:lnTo>
                    <a:pt x="5" y="1"/>
                  </a:lnTo>
                  <a:lnTo>
                    <a:pt x="3" y="0"/>
                  </a:lnTo>
                  <a:lnTo>
                    <a:pt x="0"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14" name="Freeform 134">
              <a:extLst>
                <a:ext uri="{FF2B5EF4-FFF2-40B4-BE49-F238E27FC236}">
                  <a16:creationId xmlns:a16="http://schemas.microsoft.com/office/drawing/2014/main" id="{1AB177D4-7DD4-A4DC-1241-23F94421EAB9}"/>
                </a:ext>
              </a:extLst>
            </p:cNvPr>
            <p:cNvSpPr>
              <a:spLocks/>
            </p:cNvSpPr>
            <p:nvPr/>
          </p:nvSpPr>
          <p:spPr bwMode="auto">
            <a:xfrm>
              <a:off x="4198" y="2322"/>
              <a:ext cx="13" cy="8"/>
            </a:xfrm>
            <a:custGeom>
              <a:avLst/>
              <a:gdLst>
                <a:gd name="T0" fmla="*/ 0 w 13"/>
                <a:gd name="T1" fmla="*/ 0 h 8"/>
                <a:gd name="T2" fmla="*/ 3 w 13"/>
                <a:gd name="T3" fmla="*/ 0 h 8"/>
                <a:gd name="T4" fmla="*/ 5 w 13"/>
                <a:gd name="T5" fmla="*/ 1 h 8"/>
                <a:gd name="T6" fmla="*/ 6 w 13"/>
                <a:gd name="T7" fmla="*/ 2 h 8"/>
                <a:gd name="T8" fmla="*/ 8 w 13"/>
                <a:gd name="T9" fmla="*/ 3 h 8"/>
                <a:gd name="T10" fmla="*/ 10 w 13"/>
                <a:gd name="T11" fmla="*/ 5 h 8"/>
                <a:gd name="T12" fmla="*/ 11 w 13"/>
                <a:gd name="T13" fmla="*/ 6 h 8"/>
                <a:gd name="T14" fmla="*/ 12 w 13"/>
                <a:gd name="T15" fmla="*/ 7 h 8"/>
                <a:gd name="T16" fmla="*/ 12 w 13"/>
                <a:gd name="T17" fmla="*/ 7 h 8"/>
                <a:gd name="T18" fmla="*/ 12 w 13"/>
                <a:gd name="T19" fmla="*/ 6 h 8"/>
                <a:gd name="T20" fmla="*/ 11 w 13"/>
                <a:gd name="T21" fmla="*/ 6 h 8"/>
                <a:gd name="T22" fmla="*/ 10 w 13"/>
                <a:gd name="T23" fmla="*/ 4 h 8"/>
                <a:gd name="T24" fmla="*/ 9 w 13"/>
                <a:gd name="T25" fmla="*/ 3 h 8"/>
                <a:gd name="T26" fmla="*/ 7 w 13"/>
                <a:gd name="T27" fmla="*/ 2 h 8"/>
                <a:gd name="T28" fmla="*/ 5 w 13"/>
                <a:gd name="T29" fmla="*/ 1 h 8"/>
                <a:gd name="T30" fmla="*/ 3 w 13"/>
                <a:gd name="T31" fmla="*/ 0 h 8"/>
                <a:gd name="T32" fmla="*/ 0 w 13"/>
                <a:gd name="T33" fmla="*/ 0 h 8"/>
                <a:gd name="T34" fmla="*/ 0 w 13"/>
                <a:gd name="T35"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3" h="8">
                  <a:moveTo>
                    <a:pt x="0" y="0"/>
                  </a:moveTo>
                  <a:lnTo>
                    <a:pt x="3" y="0"/>
                  </a:lnTo>
                  <a:lnTo>
                    <a:pt x="5" y="1"/>
                  </a:lnTo>
                  <a:lnTo>
                    <a:pt x="6" y="2"/>
                  </a:lnTo>
                  <a:lnTo>
                    <a:pt x="8" y="3"/>
                  </a:lnTo>
                  <a:lnTo>
                    <a:pt x="10" y="5"/>
                  </a:lnTo>
                  <a:lnTo>
                    <a:pt x="11" y="6"/>
                  </a:lnTo>
                  <a:lnTo>
                    <a:pt x="12" y="7"/>
                  </a:lnTo>
                  <a:lnTo>
                    <a:pt x="12" y="7"/>
                  </a:lnTo>
                  <a:lnTo>
                    <a:pt x="12" y="6"/>
                  </a:lnTo>
                  <a:lnTo>
                    <a:pt x="11" y="6"/>
                  </a:lnTo>
                  <a:lnTo>
                    <a:pt x="10" y="4"/>
                  </a:lnTo>
                  <a:lnTo>
                    <a:pt x="9" y="3"/>
                  </a:lnTo>
                  <a:lnTo>
                    <a:pt x="7" y="2"/>
                  </a:lnTo>
                  <a:lnTo>
                    <a:pt x="5" y="1"/>
                  </a:lnTo>
                  <a:lnTo>
                    <a:pt x="3" y="0"/>
                  </a:lnTo>
                  <a:lnTo>
                    <a:pt x="0"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15" name="Freeform 135">
              <a:extLst>
                <a:ext uri="{FF2B5EF4-FFF2-40B4-BE49-F238E27FC236}">
                  <a16:creationId xmlns:a16="http://schemas.microsoft.com/office/drawing/2014/main" id="{2B30C73A-256C-989A-A5FF-CAF2131DFAA3}"/>
                </a:ext>
              </a:extLst>
            </p:cNvPr>
            <p:cNvSpPr>
              <a:spLocks/>
            </p:cNvSpPr>
            <p:nvPr/>
          </p:nvSpPr>
          <p:spPr bwMode="auto">
            <a:xfrm>
              <a:off x="4200" y="2333"/>
              <a:ext cx="13" cy="8"/>
            </a:xfrm>
            <a:custGeom>
              <a:avLst/>
              <a:gdLst>
                <a:gd name="T0" fmla="*/ 0 w 13"/>
                <a:gd name="T1" fmla="*/ 1 h 8"/>
                <a:gd name="T2" fmla="*/ 3 w 13"/>
                <a:gd name="T3" fmla="*/ 1 h 8"/>
                <a:gd name="T4" fmla="*/ 5 w 13"/>
                <a:gd name="T5" fmla="*/ 1 h 8"/>
                <a:gd name="T6" fmla="*/ 6 w 13"/>
                <a:gd name="T7" fmla="*/ 2 h 8"/>
                <a:gd name="T8" fmla="*/ 8 w 13"/>
                <a:gd name="T9" fmla="*/ 4 h 8"/>
                <a:gd name="T10" fmla="*/ 10 w 13"/>
                <a:gd name="T11" fmla="*/ 5 h 8"/>
                <a:gd name="T12" fmla="*/ 11 w 13"/>
                <a:gd name="T13" fmla="*/ 6 h 8"/>
                <a:gd name="T14" fmla="*/ 12 w 13"/>
                <a:gd name="T15" fmla="*/ 7 h 8"/>
                <a:gd name="T16" fmla="*/ 12 w 13"/>
                <a:gd name="T17" fmla="*/ 7 h 8"/>
                <a:gd name="T18" fmla="*/ 11 w 13"/>
                <a:gd name="T19" fmla="*/ 6 h 8"/>
                <a:gd name="T20" fmla="*/ 10 w 13"/>
                <a:gd name="T21" fmla="*/ 4 h 8"/>
                <a:gd name="T22" fmla="*/ 9 w 13"/>
                <a:gd name="T23" fmla="*/ 3 h 8"/>
                <a:gd name="T24" fmla="*/ 7 w 13"/>
                <a:gd name="T25" fmla="*/ 2 h 8"/>
                <a:gd name="T26" fmla="*/ 5 w 13"/>
                <a:gd name="T27" fmla="*/ 1 h 8"/>
                <a:gd name="T28" fmla="*/ 3 w 13"/>
                <a:gd name="T29" fmla="*/ 0 h 8"/>
                <a:gd name="T30" fmla="*/ 0 w 13"/>
                <a:gd name="T31" fmla="*/ 0 h 8"/>
                <a:gd name="T32" fmla="*/ 0 w 13"/>
                <a:gd name="T33" fmla="*/ 1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 h="8">
                  <a:moveTo>
                    <a:pt x="0" y="1"/>
                  </a:moveTo>
                  <a:lnTo>
                    <a:pt x="3" y="1"/>
                  </a:lnTo>
                  <a:lnTo>
                    <a:pt x="5" y="1"/>
                  </a:lnTo>
                  <a:lnTo>
                    <a:pt x="6" y="2"/>
                  </a:lnTo>
                  <a:lnTo>
                    <a:pt x="8" y="4"/>
                  </a:lnTo>
                  <a:lnTo>
                    <a:pt x="10" y="5"/>
                  </a:lnTo>
                  <a:lnTo>
                    <a:pt x="11" y="6"/>
                  </a:lnTo>
                  <a:lnTo>
                    <a:pt x="12" y="7"/>
                  </a:lnTo>
                  <a:lnTo>
                    <a:pt x="12" y="7"/>
                  </a:lnTo>
                  <a:lnTo>
                    <a:pt x="11" y="6"/>
                  </a:lnTo>
                  <a:lnTo>
                    <a:pt x="10" y="4"/>
                  </a:lnTo>
                  <a:lnTo>
                    <a:pt x="9" y="3"/>
                  </a:lnTo>
                  <a:lnTo>
                    <a:pt x="7" y="2"/>
                  </a:lnTo>
                  <a:lnTo>
                    <a:pt x="5" y="1"/>
                  </a:lnTo>
                  <a:lnTo>
                    <a:pt x="3" y="0"/>
                  </a:lnTo>
                  <a:lnTo>
                    <a:pt x="0" y="0"/>
                  </a:lnTo>
                  <a:lnTo>
                    <a:pt x="0" y="1"/>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16" name="Freeform 136">
              <a:extLst>
                <a:ext uri="{FF2B5EF4-FFF2-40B4-BE49-F238E27FC236}">
                  <a16:creationId xmlns:a16="http://schemas.microsoft.com/office/drawing/2014/main" id="{D059945F-C8BF-7FCE-1563-AF6B665A60EB}"/>
                </a:ext>
              </a:extLst>
            </p:cNvPr>
            <p:cNvSpPr>
              <a:spLocks/>
            </p:cNvSpPr>
            <p:nvPr/>
          </p:nvSpPr>
          <p:spPr bwMode="auto">
            <a:xfrm>
              <a:off x="4223" y="2335"/>
              <a:ext cx="14" cy="9"/>
            </a:xfrm>
            <a:custGeom>
              <a:avLst/>
              <a:gdLst>
                <a:gd name="T0" fmla="*/ 0 w 14"/>
                <a:gd name="T1" fmla="*/ 1 h 9"/>
                <a:gd name="T2" fmla="*/ 3 w 14"/>
                <a:gd name="T3" fmla="*/ 1 h 9"/>
                <a:gd name="T4" fmla="*/ 4 w 14"/>
                <a:gd name="T5" fmla="*/ 1 h 9"/>
                <a:gd name="T6" fmla="*/ 7 w 14"/>
                <a:gd name="T7" fmla="*/ 3 h 9"/>
                <a:gd name="T8" fmla="*/ 9 w 14"/>
                <a:gd name="T9" fmla="*/ 4 h 9"/>
                <a:gd name="T10" fmla="*/ 10 w 14"/>
                <a:gd name="T11" fmla="*/ 5 h 9"/>
                <a:gd name="T12" fmla="*/ 11 w 14"/>
                <a:gd name="T13" fmla="*/ 7 h 9"/>
                <a:gd name="T14" fmla="*/ 12 w 14"/>
                <a:gd name="T15" fmla="*/ 8 h 9"/>
                <a:gd name="T16" fmla="*/ 13 w 14"/>
                <a:gd name="T17" fmla="*/ 8 h 9"/>
                <a:gd name="T18" fmla="*/ 13 w 14"/>
                <a:gd name="T19" fmla="*/ 8 h 9"/>
                <a:gd name="T20" fmla="*/ 13 w 14"/>
                <a:gd name="T21" fmla="*/ 8 h 9"/>
                <a:gd name="T22" fmla="*/ 12 w 14"/>
                <a:gd name="T23" fmla="*/ 6 h 9"/>
                <a:gd name="T24" fmla="*/ 11 w 14"/>
                <a:gd name="T25" fmla="*/ 5 h 9"/>
                <a:gd name="T26" fmla="*/ 9 w 14"/>
                <a:gd name="T27" fmla="*/ 3 h 9"/>
                <a:gd name="T28" fmla="*/ 8 w 14"/>
                <a:gd name="T29" fmla="*/ 2 h 9"/>
                <a:gd name="T30" fmla="*/ 5 w 14"/>
                <a:gd name="T31" fmla="*/ 1 h 9"/>
                <a:gd name="T32" fmla="*/ 3 w 14"/>
                <a:gd name="T33" fmla="*/ 0 h 9"/>
                <a:gd name="T34" fmla="*/ 0 w 14"/>
                <a:gd name="T35" fmla="*/ 0 h 9"/>
                <a:gd name="T36" fmla="*/ 0 w 14"/>
                <a:gd name="T37" fmla="*/ 1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4" h="9">
                  <a:moveTo>
                    <a:pt x="0" y="1"/>
                  </a:moveTo>
                  <a:lnTo>
                    <a:pt x="3" y="1"/>
                  </a:lnTo>
                  <a:lnTo>
                    <a:pt x="4" y="1"/>
                  </a:lnTo>
                  <a:lnTo>
                    <a:pt x="7" y="3"/>
                  </a:lnTo>
                  <a:lnTo>
                    <a:pt x="9" y="4"/>
                  </a:lnTo>
                  <a:lnTo>
                    <a:pt x="10" y="5"/>
                  </a:lnTo>
                  <a:lnTo>
                    <a:pt x="11" y="7"/>
                  </a:lnTo>
                  <a:lnTo>
                    <a:pt x="12" y="8"/>
                  </a:lnTo>
                  <a:lnTo>
                    <a:pt x="13" y="8"/>
                  </a:lnTo>
                  <a:lnTo>
                    <a:pt x="13" y="8"/>
                  </a:lnTo>
                  <a:lnTo>
                    <a:pt x="13" y="8"/>
                  </a:lnTo>
                  <a:lnTo>
                    <a:pt x="12" y="6"/>
                  </a:lnTo>
                  <a:lnTo>
                    <a:pt x="11" y="5"/>
                  </a:lnTo>
                  <a:lnTo>
                    <a:pt x="9" y="3"/>
                  </a:lnTo>
                  <a:lnTo>
                    <a:pt x="8" y="2"/>
                  </a:lnTo>
                  <a:lnTo>
                    <a:pt x="5" y="1"/>
                  </a:lnTo>
                  <a:lnTo>
                    <a:pt x="3" y="0"/>
                  </a:lnTo>
                  <a:lnTo>
                    <a:pt x="0" y="0"/>
                  </a:lnTo>
                  <a:lnTo>
                    <a:pt x="0" y="1"/>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17" name="Freeform 137">
              <a:extLst>
                <a:ext uri="{FF2B5EF4-FFF2-40B4-BE49-F238E27FC236}">
                  <a16:creationId xmlns:a16="http://schemas.microsoft.com/office/drawing/2014/main" id="{627808FA-DF3F-7921-1397-13834007988F}"/>
                </a:ext>
              </a:extLst>
            </p:cNvPr>
            <p:cNvSpPr>
              <a:spLocks/>
            </p:cNvSpPr>
            <p:nvPr/>
          </p:nvSpPr>
          <p:spPr bwMode="auto">
            <a:xfrm>
              <a:off x="4215" y="2339"/>
              <a:ext cx="13" cy="8"/>
            </a:xfrm>
            <a:custGeom>
              <a:avLst/>
              <a:gdLst>
                <a:gd name="T0" fmla="*/ 0 w 13"/>
                <a:gd name="T1" fmla="*/ 0 h 8"/>
                <a:gd name="T2" fmla="*/ 3 w 13"/>
                <a:gd name="T3" fmla="*/ 0 h 8"/>
                <a:gd name="T4" fmla="*/ 4 w 13"/>
                <a:gd name="T5" fmla="*/ 1 h 8"/>
                <a:gd name="T6" fmla="*/ 6 w 13"/>
                <a:gd name="T7" fmla="*/ 2 h 8"/>
                <a:gd name="T8" fmla="*/ 8 w 13"/>
                <a:gd name="T9" fmla="*/ 3 h 8"/>
                <a:gd name="T10" fmla="*/ 10 w 13"/>
                <a:gd name="T11" fmla="*/ 5 h 8"/>
                <a:gd name="T12" fmla="*/ 11 w 13"/>
                <a:gd name="T13" fmla="*/ 6 h 8"/>
                <a:gd name="T14" fmla="*/ 12 w 13"/>
                <a:gd name="T15" fmla="*/ 7 h 8"/>
                <a:gd name="T16" fmla="*/ 12 w 13"/>
                <a:gd name="T17" fmla="*/ 7 h 8"/>
                <a:gd name="T18" fmla="*/ 12 w 13"/>
                <a:gd name="T19" fmla="*/ 6 h 8"/>
                <a:gd name="T20" fmla="*/ 11 w 13"/>
                <a:gd name="T21" fmla="*/ 6 h 8"/>
                <a:gd name="T22" fmla="*/ 10 w 13"/>
                <a:gd name="T23" fmla="*/ 4 h 8"/>
                <a:gd name="T24" fmla="*/ 9 w 13"/>
                <a:gd name="T25" fmla="*/ 3 h 8"/>
                <a:gd name="T26" fmla="*/ 7 w 13"/>
                <a:gd name="T27" fmla="*/ 2 h 8"/>
                <a:gd name="T28" fmla="*/ 5 w 13"/>
                <a:gd name="T29" fmla="*/ 1 h 8"/>
                <a:gd name="T30" fmla="*/ 3 w 13"/>
                <a:gd name="T31" fmla="*/ 0 h 8"/>
                <a:gd name="T32" fmla="*/ 0 w 13"/>
                <a:gd name="T33" fmla="*/ 0 h 8"/>
                <a:gd name="T34" fmla="*/ 0 w 13"/>
                <a:gd name="T35"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3" h="8">
                  <a:moveTo>
                    <a:pt x="0" y="0"/>
                  </a:moveTo>
                  <a:lnTo>
                    <a:pt x="3" y="0"/>
                  </a:lnTo>
                  <a:lnTo>
                    <a:pt x="4" y="1"/>
                  </a:lnTo>
                  <a:lnTo>
                    <a:pt x="6" y="2"/>
                  </a:lnTo>
                  <a:lnTo>
                    <a:pt x="8" y="3"/>
                  </a:lnTo>
                  <a:lnTo>
                    <a:pt x="10" y="5"/>
                  </a:lnTo>
                  <a:lnTo>
                    <a:pt x="11" y="6"/>
                  </a:lnTo>
                  <a:lnTo>
                    <a:pt x="12" y="7"/>
                  </a:lnTo>
                  <a:lnTo>
                    <a:pt x="12" y="7"/>
                  </a:lnTo>
                  <a:lnTo>
                    <a:pt x="12" y="6"/>
                  </a:lnTo>
                  <a:lnTo>
                    <a:pt x="11" y="6"/>
                  </a:lnTo>
                  <a:lnTo>
                    <a:pt x="10" y="4"/>
                  </a:lnTo>
                  <a:lnTo>
                    <a:pt x="9" y="3"/>
                  </a:lnTo>
                  <a:lnTo>
                    <a:pt x="7" y="2"/>
                  </a:lnTo>
                  <a:lnTo>
                    <a:pt x="5" y="1"/>
                  </a:lnTo>
                  <a:lnTo>
                    <a:pt x="3" y="0"/>
                  </a:lnTo>
                  <a:lnTo>
                    <a:pt x="0"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18" name="Freeform 138">
              <a:extLst>
                <a:ext uri="{FF2B5EF4-FFF2-40B4-BE49-F238E27FC236}">
                  <a16:creationId xmlns:a16="http://schemas.microsoft.com/office/drawing/2014/main" id="{09CCBA2E-EEA2-2D46-923F-6798D3ABF373}"/>
                </a:ext>
              </a:extLst>
            </p:cNvPr>
            <p:cNvSpPr>
              <a:spLocks/>
            </p:cNvSpPr>
            <p:nvPr/>
          </p:nvSpPr>
          <p:spPr bwMode="auto">
            <a:xfrm>
              <a:off x="4206" y="2342"/>
              <a:ext cx="13" cy="9"/>
            </a:xfrm>
            <a:custGeom>
              <a:avLst/>
              <a:gdLst>
                <a:gd name="T0" fmla="*/ 0 w 13"/>
                <a:gd name="T1" fmla="*/ 1 h 9"/>
                <a:gd name="T2" fmla="*/ 2 w 13"/>
                <a:gd name="T3" fmla="*/ 1 h 9"/>
                <a:gd name="T4" fmla="*/ 4 w 13"/>
                <a:gd name="T5" fmla="*/ 1 h 9"/>
                <a:gd name="T6" fmla="*/ 7 w 13"/>
                <a:gd name="T7" fmla="*/ 2 h 9"/>
                <a:gd name="T8" fmla="*/ 8 w 13"/>
                <a:gd name="T9" fmla="*/ 4 h 9"/>
                <a:gd name="T10" fmla="*/ 10 w 13"/>
                <a:gd name="T11" fmla="*/ 5 h 9"/>
                <a:gd name="T12" fmla="*/ 10 w 13"/>
                <a:gd name="T13" fmla="*/ 7 h 9"/>
                <a:gd name="T14" fmla="*/ 11 w 13"/>
                <a:gd name="T15" fmla="*/ 8 h 9"/>
                <a:gd name="T16" fmla="*/ 12 w 13"/>
                <a:gd name="T17" fmla="*/ 8 h 9"/>
                <a:gd name="T18" fmla="*/ 12 w 13"/>
                <a:gd name="T19" fmla="*/ 7 h 9"/>
                <a:gd name="T20" fmla="*/ 12 w 13"/>
                <a:gd name="T21" fmla="*/ 7 h 9"/>
                <a:gd name="T22" fmla="*/ 11 w 13"/>
                <a:gd name="T23" fmla="*/ 6 h 9"/>
                <a:gd name="T24" fmla="*/ 10 w 13"/>
                <a:gd name="T25" fmla="*/ 5 h 9"/>
                <a:gd name="T26" fmla="*/ 9 w 13"/>
                <a:gd name="T27" fmla="*/ 4 h 9"/>
                <a:gd name="T28" fmla="*/ 7 w 13"/>
                <a:gd name="T29" fmla="*/ 2 h 9"/>
                <a:gd name="T30" fmla="*/ 5 w 13"/>
                <a:gd name="T31" fmla="*/ 1 h 9"/>
                <a:gd name="T32" fmla="*/ 2 w 13"/>
                <a:gd name="T33" fmla="*/ 0 h 9"/>
                <a:gd name="T34" fmla="*/ 0 w 13"/>
                <a:gd name="T35" fmla="*/ 0 h 9"/>
                <a:gd name="T36" fmla="*/ 0 w 13"/>
                <a:gd name="T37" fmla="*/ 1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3" h="9">
                  <a:moveTo>
                    <a:pt x="0" y="1"/>
                  </a:moveTo>
                  <a:lnTo>
                    <a:pt x="2" y="1"/>
                  </a:lnTo>
                  <a:lnTo>
                    <a:pt x="4" y="1"/>
                  </a:lnTo>
                  <a:lnTo>
                    <a:pt x="7" y="2"/>
                  </a:lnTo>
                  <a:lnTo>
                    <a:pt x="8" y="4"/>
                  </a:lnTo>
                  <a:lnTo>
                    <a:pt x="10" y="5"/>
                  </a:lnTo>
                  <a:lnTo>
                    <a:pt x="10" y="7"/>
                  </a:lnTo>
                  <a:lnTo>
                    <a:pt x="11" y="8"/>
                  </a:lnTo>
                  <a:lnTo>
                    <a:pt x="12" y="8"/>
                  </a:lnTo>
                  <a:lnTo>
                    <a:pt x="12" y="7"/>
                  </a:lnTo>
                  <a:lnTo>
                    <a:pt x="12" y="7"/>
                  </a:lnTo>
                  <a:lnTo>
                    <a:pt x="11" y="6"/>
                  </a:lnTo>
                  <a:lnTo>
                    <a:pt x="10" y="5"/>
                  </a:lnTo>
                  <a:lnTo>
                    <a:pt x="9" y="4"/>
                  </a:lnTo>
                  <a:lnTo>
                    <a:pt x="7" y="2"/>
                  </a:lnTo>
                  <a:lnTo>
                    <a:pt x="5" y="1"/>
                  </a:lnTo>
                  <a:lnTo>
                    <a:pt x="2" y="0"/>
                  </a:lnTo>
                  <a:lnTo>
                    <a:pt x="0" y="0"/>
                  </a:lnTo>
                  <a:lnTo>
                    <a:pt x="0" y="1"/>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19" name="Freeform 139">
              <a:extLst>
                <a:ext uri="{FF2B5EF4-FFF2-40B4-BE49-F238E27FC236}">
                  <a16:creationId xmlns:a16="http://schemas.microsoft.com/office/drawing/2014/main" id="{477113B6-EF35-B9E4-8096-E62093AF8475}"/>
                </a:ext>
              </a:extLst>
            </p:cNvPr>
            <p:cNvSpPr>
              <a:spLocks/>
            </p:cNvSpPr>
            <p:nvPr/>
          </p:nvSpPr>
          <p:spPr bwMode="auto">
            <a:xfrm>
              <a:off x="4217" y="2349"/>
              <a:ext cx="14" cy="9"/>
            </a:xfrm>
            <a:custGeom>
              <a:avLst/>
              <a:gdLst>
                <a:gd name="T0" fmla="*/ 0 w 14"/>
                <a:gd name="T1" fmla="*/ 0 h 9"/>
                <a:gd name="T2" fmla="*/ 3 w 14"/>
                <a:gd name="T3" fmla="*/ 1 h 9"/>
                <a:gd name="T4" fmla="*/ 5 w 14"/>
                <a:gd name="T5" fmla="*/ 1 h 9"/>
                <a:gd name="T6" fmla="*/ 7 w 14"/>
                <a:gd name="T7" fmla="*/ 2 h 9"/>
                <a:gd name="T8" fmla="*/ 9 w 14"/>
                <a:gd name="T9" fmla="*/ 4 h 9"/>
                <a:gd name="T10" fmla="*/ 11 w 14"/>
                <a:gd name="T11" fmla="*/ 5 h 9"/>
                <a:gd name="T12" fmla="*/ 12 w 14"/>
                <a:gd name="T13" fmla="*/ 7 h 9"/>
                <a:gd name="T14" fmla="*/ 13 w 14"/>
                <a:gd name="T15" fmla="*/ 8 h 9"/>
                <a:gd name="T16" fmla="*/ 13 w 14"/>
                <a:gd name="T17" fmla="*/ 8 h 9"/>
                <a:gd name="T18" fmla="*/ 13 w 14"/>
                <a:gd name="T19" fmla="*/ 7 h 9"/>
                <a:gd name="T20" fmla="*/ 12 w 14"/>
                <a:gd name="T21" fmla="*/ 6 h 9"/>
                <a:gd name="T22" fmla="*/ 11 w 14"/>
                <a:gd name="T23" fmla="*/ 5 h 9"/>
                <a:gd name="T24" fmla="*/ 9 w 14"/>
                <a:gd name="T25" fmla="*/ 4 h 9"/>
                <a:gd name="T26" fmla="*/ 7 w 14"/>
                <a:gd name="T27" fmla="*/ 2 h 9"/>
                <a:gd name="T28" fmla="*/ 6 w 14"/>
                <a:gd name="T29" fmla="*/ 1 h 9"/>
                <a:gd name="T30" fmla="*/ 3 w 14"/>
                <a:gd name="T31" fmla="*/ 0 h 9"/>
                <a:gd name="T32" fmla="*/ 0 w 14"/>
                <a:gd name="T33" fmla="*/ 0 h 9"/>
                <a:gd name="T34" fmla="*/ 0 w 14"/>
                <a:gd name="T35"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 h="9">
                  <a:moveTo>
                    <a:pt x="0" y="0"/>
                  </a:moveTo>
                  <a:lnTo>
                    <a:pt x="3" y="1"/>
                  </a:lnTo>
                  <a:lnTo>
                    <a:pt x="5" y="1"/>
                  </a:lnTo>
                  <a:lnTo>
                    <a:pt x="7" y="2"/>
                  </a:lnTo>
                  <a:lnTo>
                    <a:pt x="9" y="4"/>
                  </a:lnTo>
                  <a:lnTo>
                    <a:pt x="11" y="5"/>
                  </a:lnTo>
                  <a:lnTo>
                    <a:pt x="12" y="7"/>
                  </a:lnTo>
                  <a:lnTo>
                    <a:pt x="13" y="8"/>
                  </a:lnTo>
                  <a:lnTo>
                    <a:pt x="13" y="8"/>
                  </a:lnTo>
                  <a:lnTo>
                    <a:pt x="13" y="7"/>
                  </a:lnTo>
                  <a:lnTo>
                    <a:pt x="12" y="6"/>
                  </a:lnTo>
                  <a:lnTo>
                    <a:pt x="11" y="5"/>
                  </a:lnTo>
                  <a:lnTo>
                    <a:pt x="9" y="4"/>
                  </a:lnTo>
                  <a:lnTo>
                    <a:pt x="7" y="2"/>
                  </a:lnTo>
                  <a:lnTo>
                    <a:pt x="6" y="1"/>
                  </a:lnTo>
                  <a:lnTo>
                    <a:pt x="3" y="0"/>
                  </a:lnTo>
                  <a:lnTo>
                    <a:pt x="0"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20" name="Freeform 140">
              <a:extLst>
                <a:ext uri="{FF2B5EF4-FFF2-40B4-BE49-F238E27FC236}">
                  <a16:creationId xmlns:a16="http://schemas.microsoft.com/office/drawing/2014/main" id="{98456689-3409-4743-19CC-5044281580D8}"/>
                </a:ext>
              </a:extLst>
            </p:cNvPr>
            <p:cNvSpPr>
              <a:spLocks/>
            </p:cNvSpPr>
            <p:nvPr/>
          </p:nvSpPr>
          <p:spPr bwMode="auto">
            <a:xfrm>
              <a:off x="4208" y="2358"/>
              <a:ext cx="13" cy="8"/>
            </a:xfrm>
            <a:custGeom>
              <a:avLst/>
              <a:gdLst>
                <a:gd name="T0" fmla="*/ 0 w 13"/>
                <a:gd name="T1" fmla="*/ 0 h 8"/>
                <a:gd name="T2" fmla="*/ 3 w 13"/>
                <a:gd name="T3" fmla="*/ 0 h 8"/>
                <a:gd name="T4" fmla="*/ 4 w 13"/>
                <a:gd name="T5" fmla="*/ 1 h 8"/>
                <a:gd name="T6" fmla="*/ 6 w 13"/>
                <a:gd name="T7" fmla="*/ 2 h 8"/>
                <a:gd name="T8" fmla="*/ 9 w 13"/>
                <a:gd name="T9" fmla="*/ 3 h 8"/>
                <a:gd name="T10" fmla="*/ 9 w 13"/>
                <a:gd name="T11" fmla="*/ 5 h 8"/>
                <a:gd name="T12" fmla="*/ 11 w 13"/>
                <a:gd name="T13" fmla="*/ 6 h 8"/>
                <a:gd name="T14" fmla="*/ 12 w 13"/>
                <a:gd name="T15" fmla="*/ 7 h 8"/>
                <a:gd name="T16" fmla="*/ 12 w 13"/>
                <a:gd name="T17" fmla="*/ 7 h 8"/>
                <a:gd name="T18" fmla="*/ 12 w 13"/>
                <a:gd name="T19" fmla="*/ 6 h 8"/>
                <a:gd name="T20" fmla="*/ 11 w 13"/>
                <a:gd name="T21" fmla="*/ 6 h 8"/>
                <a:gd name="T22" fmla="*/ 10 w 13"/>
                <a:gd name="T23" fmla="*/ 4 h 8"/>
                <a:gd name="T24" fmla="*/ 9 w 13"/>
                <a:gd name="T25" fmla="*/ 3 h 8"/>
                <a:gd name="T26" fmla="*/ 7 w 13"/>
                <a:gd name="T27" fmla="*/ 2 h 8"/>
                <a:gd name="T28" fmla="*/ 5 w 13"/>
                <a:gd name="T29" fmla="*/ 1 h 8"/>
                <a:gd name="T30" fmla="*/ 3 w 13"/>
                <a:gd name="T31" fmla="*/ 0 h 8"/>
                <a:gd name="T32" fmla="*/ 0 w 13"/>
                <a:gd name="T33" fmla="*/ 0 h 8"/>
                <a:gd name="T34" fmla="*/ 0 w 13"/>
                <a:gd name="T35"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3" h="8">
                  <a:moveTo>
                    <a:pt x="0" y="0"/>
                  </a:moveTo>
                  <a:lnTo>
                    <a:pt x="3" y="0"/>
                  </a:lnTo>
                  <a:lnTo>
                    <a:pt x="4" y="1"/>
                  </a:lnTo>
                  <a:lnTo>
                    <a:pt x="6" y="2"/>
                  </a:lnTo>
                  <a:lnTo>
                    <a:pt x="9" y="3"/>
                  </a:lnTo>
                  <a:lnTo>
                    <a:pt x="9" y="5"/>
                  </a:lnTo>
                  <a:lnTo>
                    <a:pt x="11" y="6"/>
                  </a:lnTo>
                  <a:lnTo>
                    <a:pt x="12" y="7"/>
                  </a:lnTo>
                  <a:lnTo>
                    <a:pt x="12" y="7"/>
                  </a:lnTo>
                  <a:lnTo>
                    <a:pt x="12" y="6"/>
                  </a:lnTo>
                  <a:lnTo>
                    <a:pt x="11" y="6"/>
                  </a:lnTo>
                  <a:lnTo>
                    <a:pt x="10" y="4"/>
                  </a:lnTo>
                  <a:lnTo>
                    <a:pt x="9" y="3"/>
                  </a:lnTo>
                  <a:lnTo>
                    <a:pt x="7" y="2"/>
                  </a:lnTo>
                  <a:lnTo>
                    <a:pt x="5" y="1"/>
                  </a:lnTo>
                  <a:lnTo>
                    <a:pt x="3" y="0"/>
                  </a:lnTo>
                  <a:lnTo>
                    <a:pt x="0"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21" name="Freeform 141">
              <a:extLst>
                <a:ext uri="{FF2B5EF4-FFF2-40B4-BE49-F238E27FC236}">
                  <a16:creationId xmlns:a16="http://schemas.microsoft.com/office/drawing/2014/main" id="{8E3D528D-50E4-AE13-18CB-96110E3E0B3F}"/>
                </a:ext>
              </a:extLst>
            </p:cNvPr>
            <p:cNvSpPr>
              <a:spLocks/>
            </p:cNvSpPr>
            <p:nvPr/>
          </p:nvSpPr>
          <p:spPr bwMode="auto">
            <a:xfrm>
              <a:off x="4187" y="2338"/>
              <a:ext cx="14" cy="8"/>
            </a:xfrm>
            <a:custGeom>
              <a:avLst/>
              <a:gdLst>
                <a:gd name="T0" fmla="*/ 0 w 14"/>
                <a:gd name="T1" fmla="*/ 1 h 8"/>
                <a:gd name="T2" fmla="*/ 2 w 14"/>
                <a:gd name="T3" fmla="*/ 1 h 8"/>
                <a:gd name="T4" fmla="*/ 4 w 14"/>
                <a:gd name="T5" fmla="*/ 1 h 8"/>
                <a:gd name="T6" fmla="*/ 7 w 14"/>
                <a:gd name="T7" fmla="*/ 2 h 8"/>
                <a:gd name="T8" fmla="*/ 9 w 14"/>
                <a:gd name="T9" fmla="*/ 4 h 8"/>
                <a:gd name="T10" fmla="*/ 10 w 14"/>
                <a:gd name="T11" fmla="*/ 5 h 8"/>
                <a:gd name="T12" fmla="*/ 11 w 14"/>
                <a:gd name="T13" fmla="*/ 6 h 8"/>
                <a:gd name="T14" fmla="*/ 12 w 14"/>
                <a:gd name="T15" fmla="*/ 7 h 8"/>
                <a:gd name="T16" fmla="*/ 13 w 14"/>
                <a:gd name="T17" fmla="*/ 7 h 8"/>
                <a:gd name="T18" fmla="*/ 13 w 14"/>
                <a:gd name="T19" fmla="*/ 7 h 8"/>
                <a:gd name="T20" fmla="*/ 12 w 14"/>
                <a:gd name="T21" fmla="*/ 6 h 8"/>
                <a:gd name="T22" fmla="*/ 11 w 14"/>
                <a:gd name="T23" fmla="*/ 4 h 8"/>
                <a:gd name="T24" fmla="*/ 9 w 14"/>
                <a:gd name="T25" fmla="*/ 3 h 8"/>
                <a:gd name="T26" fmla="*/ 7 w 14"/>
                <a:gd name="T27" fmla="*/ 2 h 8"/>
                <a:gd name="T28" fmla="*/ 5 w 14"/>
                <a:gd name="T29" fmla="*/ 1 h 8"/>
                <a:gd name="T30" fmla="*/ 2 w 14"/>
                <a:gd name="T31" fmla="*/ 0 h 8"/>
                <a:gd name="T32" fmla="*/ 0 w 14"/>
                <a:gd name="T33" fmla="*/ 0 h 8"/>
                <a:gd name="T34" fmla="*/ 0 w 14"/>
                <a:gd name="T35" fmla="*/ 1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 h="8">
                  <a:moveTo>
                    <a:pt x="0" y="1"/>
                  </a:moveTo>
                  <a:lnTo>
                    <a:pt x="2" y="1"/>
                  </a:lnTo>
                  <a:lnTo>
                    <a:pt x="4" y="1"/>
                  </a:lnTo>
                  <a:lnTo>
                    <a:pt x="7" y="2"/>
                  </a:lnTo>
                  <a:lnTo>
                    <a:pt x="9" y="4"/>
                  </a:lnTo>
                  <a:lnTo>
                    <a:pt x="10" y="5"/>
                  </a:lnTo>
                  <a:lnTo>
                    <a:pt x="11" y="6"/>
                  </a:lnTo>
                  <a:lnTo>
                    <a:pt x="12" y="7"/>
                  </a:lnTo>
                  <a:lnTo>
                    <a:pt x="13" y="7"/>
                  </a:lnTo>
                  <a:lnTo>
                    <a:pt x="13" y="7"/>
                  </a:lnTo>
                  <a:lnTo>
                    <a:pt x="12" y="6"/>
                  </a:lnTo>
                  <a:lnTo>
                    <a:pt x="11" y="4"/>
                  </a:lnTo>
                  <a:lnTo>
                    <a:pt x="9" y="3"/>
                  </a:lnTo>
                  <a:lnTo>
                    <a:pt x="7" y="2"/>
                  </a:lnTo>
                  <a:lnTo>
                    <a:pt x="5" y="1"/>
                  </a:lnTo>
                  <a:lnTo>
                    <a:pt x="2" y="0"/>
                  </a:lnTo>
                  <a:lnTo>
                    <a:pt x="0" y="0"/>
                  </a:lnTo>
                  <a:lnTo>
                    <a:pt x="0" y="1"/>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22" name="Freeform 142">
              <a:extLst>
                <a:ext uri="{FF2B5EF4-FFF2-40B4-BE49-F238E27FC236}">
                  <a16:creationId xmlns:a16="http://schemas.microsoft.com/office/drawing/2014/main" id="{1BA3DCB5-75E9-5126-5686-63E70106990C}"/>
                </a:ext>
              </a:extLst>
            </p:cNvPr>
            <p:cNvSpPr>
              <a:spLocks/>
            </p:cNvSpPr>
            <p:nvPr/>
          </p:nvSpPr>
          <p:spPr bwMode="auto">
            <a:xfrm>
              <a:off x="4178" y="2341"/>
              <a:ext cx="14" cy="8"/>
            </a:xfrm>
            <a:custGeom>
              <a:avLst/>
              <a:gdLst>
                <a:gd name="T0" fmla="*/ 0 w 14"/>
                <a:gd name="T1" fmla="*/ 0 h 8"/>
                <a:gd name="T2" fmla="*/ 3 w 14"/>
                <a:gd name="T3" fmla="*/ 0 h 8"/>
                <a:gd name="T4" fmla="*/ 5 w 14"/>
                <a:gd name="T5" fmla="*/ 1 h 8"/>
                <a:gd name="T6" fmla="*/ 7 w 14"/>
                <a:gd name="T7" fmla="*/ 2 h 8"/>
                <a:gd name="T8" fmla="*/ 9 w 14"/>
                <a:gd name="T9" fmla="*/ 3 h 8"/>
                <a:gd name="T10" fmla="*/ 11 w 14"/>
                <a:gd name="T11" fmla="*/ 5 h 8"/>
                <a:gd name="T12" fmla="*/ 12 w 14"/>
                <a:gd name="T13" fmla="*/ 6 h 8"/>
                <a:gd name="T14" fmla="*/ 13 w 14"/>
                <a:gd name="T15" fmla="*/ 7 h 8"/>
                <a:gd name="T16" fmla="*/ 13 w 14"/>
                <a:gd name="T17" fmla="*/ 7 h 8"/>
                <a:gd name="T18" fmla="*/ 13 w 14"/>
                <a:gd name="T19" fmla="*/ 6 h 8"/>
                <a:gd name="T20" fmla="*/ 12 w 14"/>
                <a:gd name="T21" fmla="*/ 6 h 8"/>
                <a:gd name="T22" fmla="*/ 11 w 14"/>
                <a:gd name="T23" fmla="*/ 4 h 8"/>
                <a:gd name="T24" fmla="*/ 9 w 14"/>
                <a:gd name="T25" fmla="*/ 3 h 8"/>
                <a:gd name="T26" fmla="*/ 7 w 14"/>
                <a:gd name="T27" fmla="*/ 2 h 8"/>
                <a:gd name="T28" fmla="*/ 6 w 14"/>
                <a:gd name="T29" fmla="*/ 1 h 8"/>
                <a:gd name="T30" fmla="*/ 3 w 14"/>
                <a:gd name="T31" fmla="*/ 0 h 8"/>
                <a:gd name="T32" fmla="*/ 0 w 14"/>
                <a:gd name="T33" fmla="*/ 0 h 8"/>
                <a:gd name="T34" fmla="*/ 0 w 14"/>
                <a:gd name="T35"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 h="8">
                  <a:moveTo>
                    <a:pt x="0" y="0"/>
                  </a:moveTo>
                  <a:lnTo>
                    <a:pt x="3" y="0"/>
                  </a:lnTo>
                  <a:lnTo>
                    <a:pt x="5" y="1"/>
                  </a:lnTo>
                  <a:lnTo>
                    <a:pt x="7" y="2"/>
                  </a:lnTo>
                  <a:lnTo>
                    <a:pt x="9" y="3"/>
                  </a:lnTo>
                  <a:lnTo>
                    <a:pt x="11" y="5"/>
                  </a:lnTo>
                  <a:lnTo>
                    <a:pt x="12" y="6"/>
                  </a:lnTo>
                  <a:lnTo>
                    <a:pt x="13" y="7"/>
                  </a:lnTo>
                  <a:lnTo>
                    <a:pt x="13" y="7"/>
                  </a:lnTo>
                  <a:lnTo>
                    <a:pt x="13" y="6"/>
                  </a:lnTo>
                  <a:lnTo>
                    <a:pt x="12" y="6"/>
                  </a:lnTo>
                  <a:lnTo>
                    <a:pt x="11" y="4"/>
                  </a:lnTo>
                  <a:lnTo>
                    <a:pt x="9" y="3"/>
                  </a:lnTo>
                  <a:lnTo>
                    <a:pt x="7" y="2"/>
                  </a:lnTo>
                  <a:lnTo>
                    <a:pt x="6" y="1"/>
                  </a:lnTo>
                  <a:lnTo>
                    <a:pt x="3" y="0"/>
                  </a:lnTo>
                  <a:lnTo>
                    <a:pt x="0"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23" name="Freeform 143">
              <a:extLst>
                <a:ext uri="{FF2B5EF4-FFF2-40B4-BE49-F238E27FC236}">
                  <a16:creationId xmlns:a16="http://schemas.microsoft.com/office/drawing/2014/main" id="{47D6FF11-34D4-2A26-8D61-8D3B8BD7E121}"/>
                </a:ext>
              </a:extLst>
            </p:cNvPr>
            <p:cNvSpPr>
              <a:spLocks/>
            </p:cNvSpPr>
            <p:nvPr/>
          </p:nvSpPr>
          <p:spPr bwMode="auto">
            <a:xfrm>
              <a:off x="4189" y="2348"/>
              <a:ext cx="15" cy="8"/>
            </a:xfrm>
            <a:custGeom>
              <a:avLst/>
              <a:gdLst>
                <a:gd name="T0" fmla="*/ 0 w 15"/>
                <a:gd name="T1" fmla="*/ 0 h 8"/>
                <a:gd name="T2" fmla="*/ 3 w 15"/>
                <a:gd name="T3" fmla="*/ 0 h 8"/>
                <a:gd name="T4" fmla="*/ 5 w 15"/>
                <a:gd name="T5" fmla="*/ 1 h 8"/>
                <a:gd name="T6" fmla="*/ 7 w 15"/>
                <a:gd name="T7" fmla="*/ 2 h 8"/>
                <a:gd name="T8" fmla="*/ 9 w 15"/>
                <a:gd name="T9" fmla="*/ 4 h 8"/>
                <a:gd name="T10" fmla="*/ 11 w 15"/>
                <a:gd name="T11" fmla="*/ 5 h 8"/>
                <a:gd name="T12" fmla="*/ 12 w 15"/>
                <a:gd name="T13" fmla="*/ 6 h 8"/>
                <a:gd name="T14" fmla="*/ 13 w 15"/>
                <a:gd name="T15" fmla="*/ 7 h 8"/>
                <a:gd name="T16" fmla="*/ 14 w 15"/>
                <a:gd name="T17" fmla="*/ 7 h 8"/>
                <a:gd name="T18" fmla="*/ 14 w 15"/>
                <a:gd name="T19" fmla="*/ 7 h 8"/>
                <a:gd name="T20" fmla="*/ 13 w 15"/>
                <a:gd name="T21" fmla="*/ 6 h 8"/>
                <a:gd name="T22" fmla="*/ 12 w 15"/>
                <a:gd name="T23" fmla="*/ 4 h 8"/>
                <a:gd name="T24" fmla="*/ 10 w 15"/>
                <a:gd name="T25" fmla="*/ 3 h 8"/>
                <a:gd name="T26" fmla="*/ 8 w 15"/>
                <a:gd name="T27" fmla="*/ 2 h 8"/>
                <a:gd name="T28" fmla="*/ 5 w 15"/>
                <a:gd name="T29" fmla="*/ 1 h 8"/>
                <a:gd name="T30" fmla="*/ 3 w 15"/>
                <a:gd name="T31" fmla="*/ 0 h 8"/>
                <a:gd name="T32" fmla="*/ 0 w 15"/>
                <a:gd name="T33" fmla="*/ 0 h 8"/>
                <a:gd name="T34" fmla="*/ 0 w 15"/>
                <a:gd name="T35"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 h="8">
                  <a:moveTo>
                    <a:pt x="0" y="0"/>
                  </a:moveTo>
                  <a:lnTo>
                    <a:pt x="3" y="0"/>
                  </a:lnTo>
                  <a:lnTo>
                    <a:pt x="5" y="1"/>
                  </a:lnTo>
                  <a:lnTo>
                    <a:pt x="7" y="2"/>
                  </a:lnTo>
                  <a:lnTo>
                    <a:pt x="9" y="4"/>
                  </a:lnTo>
                  <a:lnTo>
                    <a:pt x="11" y="5"/>
                  </a:lnTo>
                  <a:lnTo>
                    <a:pt x="12" y="6"/>
                  </a:lnTo>
                  <a:lnTo>
                    <a:pt x="13" y="7"/>
                  </a:lnTo>
                  <a:lnTo>
                    <a:pt x="14" y="7"/>
                  </a:lnTo>
                  <a:lnTo>
                    <a:pt x="14" y="7"/>
                  </a:lnTo>
                  <a:lnTo>
                    <a:pt x="13" y="6"/>
                  </a:lnTo>
                  <a:lnTo>
                    <a:pt x="12" y="4"/>
                  </a:lnTo>
                  <a:lnTo>
                    <a:pt x="10" y="3"/>
                  </a:lnTo>
                  <a:lnTo>
                    <a:pt x="8" y="2"/>
                  </a:lnTo>
                  <a:lnTo>
                    <a:pt x="5" y="1"/>
                  </a:lnTo>
                  <a:lnTo>
                    <a:pt x="3" y="0"/>
                  </a:lnTo>
                  <a:lnTo>
                    <a:pt x="0"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24" name="Freeform 144">
              <a:extLst>
                <a:ext uri="{FF2B5EF4-FFF2-40B4-BE49-F238E27FC236}">
                  <a16:creationId xmlns:a16="http://schemas.microsoft.com/office/drawing/2014/main" id="{F5377A4C-11EA-5D25-D350-0324F118BCB4}"/>
                </a:ext>
              </a:extLst>
            </p:cNvPr>
            <p:cNvSpPr>
              <a:spLocks/>
            </p:cNvSpPr>
            <p:nvPr/>
          </p:nvSpPr>
          <p:spPr bwMode="auto">
            <a:xfrm>
              <a:off x="4163" y="2364"/>
              <a:ext cx="13" cy="9"/>
            </a:xfrm>
            <a:custGeom>
              <a:avLst/>
              <a:gdLst>
                <a:gd name="T0" fmla="*/ 0 w 13"/>
                <a:gd name="T1" fmla="*/ 0 h 9"/>
                <a:gd name="T2" fmla="*/ 2 w 13"/>
                <a:gd name="T3" fmla="*/ 0 h 9"/>
                <a:gd name="T4" fmla="*/ 4 w 13"/>
                <a:gd name="T5" fmla="*/ 1 h 9"/>
                <a:gd name="T6" fmla="*/ 6 w 13"/>
                <a:gd name="T7" fmla="*/ 2 h 9"/>
                <a:gd name="T8" fmla="*/ 8 w 13"/>
                <a:gd name="T9" fmla="*/ 4 h 9"/>
                <a:gd name="T10" fmla="*/ 10 w 13"/>
                <a:gd name="T11" fmla="*/ 5 h 9"/>
                <a:gd name="T12" fmla="*/ 11 w 13"/>
                <a:gd name="T13" fmla="*/ 7 h 9"/>
                <a:gd name="T14" fmla="*/ 12 w 13"/>
                <a:gd name="T15" fmla="*/ 8 h 9"/>
                <a:gd name="T16" fmla="*/ 12 w 13"/>
                <a:gd name="T17" fmla="*/ 8 h 9"/>
                <a:gd name="T18" fmla="*/ 12 w 13"/>
                <a:gd name="T19" fmla="*/ 7 h 9"/>
                <a:gd name="T20" fmla="*/ 11 w 13"/>
                <a:gd name="T21" fmla="*/ 6 h 9"/>
                <a:gd name="T22" fmla="*/ 10 w 13"/>
                <a:gd name="T23" fmla="*/ 5 h 9"/>
                <a:gd name="T24" fmla="*/ 9 w 13"/>
                <a:gd name="T25" fmla="*/ 3 h 9"/>
                <a:gd name="T26" fmla="*/ 7 w 13"/>
                <a:gd name="T27" fmla="*/ 2 h 9"/>
                <a:gd name="T28" fmla="*/ 5 w 13"/>
                <a:gd name="T29" fmla="*/ 0 h 9"/>
                <a:gd name="T30" fmla="*/ 2 w 13"/>
                <a:gd name="T31" fmla="*/ 0 h 9"/>
                <a:gd name="T32" fmla="*/ 0 w 13"/>
                <a:gd name="T33" fmla="*/ 0 h 9"/>
                <a:gd name="T34" fmla="*/ 0 w 13"/>
                <a:gd name="T35"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3" h="9">
                  <a:moveTo>
                    <a:pt x="0" y="0"/>
                  </a:moveTo>
                  <a:lnTo>
                    <a:pt x="2" y="0"/>
                  </a:lnTo>
                  <a:lnTo>
                    <a:pt x="4" y="1"/>
                  </a:lnTo>
                  <a:lnTo>
                    <a:pt x="6" y="2"/>
                  </a:lnTo>
                  <a:lnTo>
                    <a:pt x="8" y="4"/>
                  </a:lnTo>
                  <a:lnTo>
                    <a:pt x="10" y="5"/>
                  </a:lnTo>
                  <a:lnTo>
                    <a:pt x="11" y="7"/>
                  </a:lnTo>
                  <a:lnTo>
                    <a:pt x="12" y="8"/>
                  </a:lnTo>
                  <a:lnTo>
                    <a:pt x="12" y="8"/>
                  </a:lnTo>
                  <a:lnTo>
                    <a:pt x="12" y="7"/>
                  </a:lnTo>
                  <a:lnTo>
                    <a:pt x="11" y="6"/>
                  </a:lnTo>
                  <a:lnTo>
                    <a:pt x="10" y="5"/>
                  </a:lnTo>
                  <a:lnTo>
                    <a:pt x="9" y="3"/>
                  </a:lnTo>
                  <a:lnTo>
                    <a:pt x="7" y="2"/>
                  </a:lnTo>
                  <a:lnTo>
                    <a:pt x="5" y="0"/>
                  </a:lnTo>
                  <a:lnTo>
                    <a:pt x="2" y="0"/>
                  </a:lnTo>
                  <a:lnTo>
                    <a:pt x="0"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25" name="Freeform 145">
              <a:extLst>
                <a:ext uri="{FF2B5EF4-FFF2-40B4-BE49-F238E27FC236}">
                  <a16:creationId xmlns:a16="http://schemas.microsoft.com/office/drawing/2014/main" id="{BFB984D7-2EF9-864A-F001-1415209E979E}"/>
                </a:ext>
              </a:extLst>
            </p:cNvPr>
            <p:cNvSpPr>
              <a:spLocks/>
            </p:cNvSpPr>
            <p:nvPr/>
          </p:nvSpPr>
          <p:spPr bwMode="auto">
            <a:xfrm>
              <a:off x="4155" y="2367"/>
              <a:ext cx="15" cy="9"/>
            </a:xfrm>
            <a:custGeom>
              <a:avLst/>
              <a:gdLst>
                <a:gd name="T0" fmla="*/ 0 w 15"/>
                <a:gd name="T1" fmla="*/ 0 h 9"/>
                <a:gd name="T2" fmla="*/ 3 w 15"/>
                <a:gd name="T3" fmla="*/ 0 h 9"/>
                <a:gd name="T4" fmla="*/ 5 w 15"/>
                <a:gd name="T5" fmla="*/ 2 h 9"/>
                <a:gd name="T6" fmla="*/ 7 w 15"/>
                <a:gd name="T7" fmla="*/ 3 h 9"/>
                <a:gd name="T8" fmla="*/ 9 w 15"/>
                <a:gd name="T9" fmla="*/ 4 h 9"/>
                <a:gd name="T10" fmla="*/ 11 w 15"/>
                <a:gd name="T11" fmla="*/ 5 h 9"/>
                <a:gd name="T12" fmla="*/ 12 w 15"/>
                <a:gd name="T13" fmla="*/ 7 h 9"/>
                <a:gd name="T14" fmla="*/ 13 w 15"/>
                <a:gd name="T15" fmla="*/ 8 h 9"/>
                <a:gd name="T16" fmla="*/ 14 w 15"/>
                <a:gd name="T17" fmla="*/ 8 h 9"/>
                <a:gd name="T18" fmla="*/ 14 w 15"/>
                <a:gd name="T19" fmla="*/ 8 h 9"/>
                <a:gd name="T20" fmla="*/ 14 w 15"/>
                <a:gd name="T21" fmla="*/ 8 h 9"/>
                <a:gd name="T22" fmla="*/ 13 w 15"/>
                <a:gd name="T23" fmla="*/ 6 h 9"/>
                <a:gd name="T24" fmla="*/ 12 w 15"/>
                <a:gd name="T25" fmla="*/ 5 h 9"/>
                <a:gd name="T26" fmla="*/ 10 w 15"/>
                <a:gd name="T27" fmla="*/ 3 h 9"/>
                <a:gd name="T28" fmla="*/ 8 w 15"/>
                <a:gd name="T29" fmla="*/ 2 h 9"/>
                <a:gd name="T30" fmla="*/ 5 w 15"/>
                <a:gd name="T31" fmla="*/ 1 h 9"/>
                <a:gd name="T32" fmla="*/ 3 w 15"/>
                <a:gd name="T33" fmla="*/ 0 h 9"/>
                <a:gd name="T34" fmla="*/ 0 w 15"/>
                <a:gd name="T35" fmla="*/ 0 h 9"/>
                <a:gd name="T36" fmla="*/ 0 w 15"/>
                <a:gd name="T37"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5" h="9">
                  <a:moveTo>
                    <a:pt x="0" y="0"/>
                  </a:moveTo>
                  <a:lnTo>
                    <a:pt x="3" y="0"/>
                  </a:lnTo>
                  <a:lnTo>
                    <a:pt x="5" y="2"/>
                  </a:lnTo>
                  <a:lnTo>
                    <a:pt x="7" y="3"/>
                  </a:lnTo>
                  <a:lnTo>
                    <a:pt x="9" y="4"/>
                  </a:lnTo>
                  <a:lnTo>
                    <a:pt x="11" y="5"/>
                  </a:lnTo>
                  <a:lnTo>
                    <a:pt x="12" y="7"/>
                  </a:lnTo>
                  <a:lnTo>
                    <a:pt x="13" y="8"/>
                  </a:lnTo>
                  <a:lnTo>
                    <a:pt x="14" y="8"/>
                  </a:lnTo>
                  <a:lnTo>
                    <a:pt x="14" y="8"/>
                  </a:lnTo>
                  <a:lnTo>
                    <a:pt x="14" y="8"/>
                  </a:lnTo>
                  <a:lnTo>
                    <a:pt x="13" y="6"/>
                  </a:lnTo>
                  <a:lnTo>
                    <a:pt x="12" y="5"/>
                  </a:lnTo>
                  <a:lnTo>
                    <a:pt x="10" y="3"/>
                  </a:lnTo>
                  <a:lnTo>
                    <a:pt x="8" y="2"/>
                  </a:lnTo>
                  <a:lnTo>
                    <a:pt x="5" y="1"/>
                  </a:lnTo>
                  <a:lnTo>
                    <a:pt x="3" y="0"/>
                  </a:lnTo>
                  <a:lnTo>
                    <a:pt x="0"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26" name="Freeform 146">
              <a:extLst>
                <a:ext uri="{FF2B5EF4-FFF2-40B4-BE49-F238E27FC236}">
                  <a16:creationId xmlns:a16="http://schemas.microsoft.com/office/drawing/2014/main" id="{EAE34CC1-463E-41EE-C195-FD13142BA804}"/>
                </a:ext>
              </a:extLst>
            </p:cNvPr>
            <p:cNvSpPr>
              <a:spLocks/>
            </p:cNvSpPr>
            <p:nvPr/>
          </p:nvSpPr>
          <p:spPr bwMode="auto">
            <a:xfrm>
              <a:off x="4146" y="2370"/>
              <a:ext cx="14" cy="10"/>
            </a:xfrm>
            <a:custGeom>
              <a:avLst/>
              <a:gdLst>
                <a:gd name="T0" fmla="*/ 0 w 14"/>
                <a:gd name="T1" fmla="*/ 0 h 10"/>
                <a:gd name="T2" fmla="*/ 3 w 14"/>
                <a:gd name="T3" fmla="*/ 1 h 10"/>
                <a:gd name="T4" fmla="*/ 4 w 14"/>
                <a:gd name="T5" fmla="*/ 1 h 10"/>
                <a:gd name="T6" fmla="*/ 7 w 14"/>
                <a:gd name="T7" fmla="*/ 3 h 10"/>
                <a:gd name="T8" fmla="*/ 9 w 14"/>
                <a:gd name="T9" fmla="*/ 5 h 10"/>
                <a:gd name="T10" fmla="*/ 10 w 14"/>
                <a:gd name="T11" fmla="*/ 6 h 10"/>
                <a:gd name="T12" fmla="*/ 11 w 14"/>
                <a:gd name="T13" fmla="*/ 8 h 10"/>
                <a:gd name="T14" fmla="*/ 12 w 14"/>
                <a:gd name="T15" fmla="*/ 9 h 10"/>
                <a:gd name="T16" fmla="*/ 12 w 14"/>
                <a:gd name="T17" fmla="*/ 9 h 10"/>
                <a:gd name="T18" fmla="*/ 13 w 14"/>
                <a:gd name="T19" fmla="*/ 8 h 10"/>
                <a:gd name="T20" fmla="*/ 13 w 14"/>
                <a:gd name="T21" fmla="*/ 8 h 10"/>
                <a:gd name="T22" fmla="*/ 12 w 14"/>
                <a:gd name="T23" fmla="*/ 7 h 10"/>
                <a:gd name="T24" fmla="*/ 11 w 14"/>
                <a:gd name="T25" fmla="*/ 5 h 10"/>
                <a:gd name="T26" fmla="*/ 9 w 14"/>
                <a:gd name="T27" fmla="*/ 4 h 10"/>
                <a:gd name="T28" fmla="*/ 7 w 14"/>
                <a:gd name="T29" fmla="*/ 2 h 10"/>
                <a:gd name="T30" fmla="*/ 5 w 14"/>
                <a:gd name="T31" fmla="*/ 1 h 10"/>
                <a:gd name="T32" fmla="*/ 3 w 14"/>
                <a:gd name="T33" fmla="*/ 0 h 10"/>
                <a:gd name="T34" fmla="*/ 0 w 14"/>
                <a:gd name="T35" fmla="*/ 0 h 10"/>
                <a:gd name="T36" fmla="*/ 0 w 14"/>
                <a:gd name="T37"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4" h="10">
                  <a:moveTo>
                    <a:pt x="0" y="0"/>
                  </a:moveTo>
                  <a:lnTo>
                    <a:pt x="3" y="1"/>
                  </a:lnTo>
                  <a:lnTo>
                    <a:pt x="4" y="1"/>
                  </a:lnTo>
                  <a:lnTo>
                    <a:pt x="7" y="3"/>
                  </a:lnTo>
                  <a:lnTo>
                    <a:pt x="9" y="5"/>
                  </a:lnTo>
                  <a:lnTo>
                    <a:pt x="10" y="6"/>
                  </a:lnTo>
                  <a:lnTo>
                    <a:pt x="11" y="8"/>
                  </a:lnTo>
                  <a:lnTo>
                    <a:pt x="12" y="9"/>
                  </a:lnTo>
                  <a:lnTo>
                    <a:pt x="12" y="9"/>
                  </a:lnTo>
                  <a:lnTo>
                    <a:pt x="13" y="8"/>
                  </a:lnTo>
                  <a:lnTo>
                    <a:pt x="13" y="8"/>
                  </a:lnTo>
                  <a:lnTo>
                    <a:pt x="12" y="7"/>
                  </a:lnTo>
                  <a:lnTo>
                    <a:pt x="11" y="5"/>
                  </a:lnTo>
                  <a:lnTo>
                    <a:pt x="9" y="4"/>
                  </a:lnTo>
                  <a:lnTo>
                    <a:pt x="7" y="2"/>
                  </a:lnTo>
                  <a:lnTo>
                    <a:pt x="5" y="1"/>
                  </a:lnTo>
                  <a:lnTo>
                    <a:pt x="3" y="0"/>
                  </a:lnTo>
                  <a:lnTo>
                    <a:pt x="0"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27" name="Freeform 147">
              <a:extLst>
                <a:ext uri="{FF2B5EF4-FFF2-40B4-BE49-F238E27FC236}">
                  <a16:creationId xmlns:a16="http://schemas.microsoft.com/office/drawing/2014/main" id="{DE26ABA1-5895-BA10-F2F9-2D47185F5F3F}"/>
                </a:ext>
              </a:extLst>
            </p:cNvPr>
            <p:cNvSpPr>
              <a:spLocks/>
            </p:cNvSpPr>
            <p:nvPr/>
          </p:nvSpPr>
          <p:spPr bwMode="auto">
            <a:xfrm>
              <a:off x="4157" y="2377"/>
              <a:ext cx="14" cy="10"/>
            </a:xfrm>
            <a:custGeom>
              <a:avLst/>
              <a:gdLst>
                <a:gd name="T0" fmla="*/ 0 w 14"/>
                <a:gd name="T1" fmla="*/ 0 h 10"/>
                <a:gd name="T2" fmla="*/ 3 w 14"/>
                <a:gd name="T3" fmla="*/ 1 h 10"/>
                <a:gd name="T4" fmla="*/ 4 w 14"/>
                <a:gd name="T5" fmla="*/ 2 h 10"/>
                <a:gd name="T6" fmla="*/ 7 w 14"/>
                <a:gd name="T7" fmla="*/ 3 h 10"/>
                <a:gd name="T8" fmla="*/ 9 w 14"/>
                <a:gd name="T9" fmla="*/ 5 h 10"/>
                <a:gd name="T10" fmla="*/ 10 w 14"/>
                <a:gd name="T11" fmla="*/ 6 h 10"/>
                <a:gd name="T12" fmla="*/ 11 w 14"/>
                <a:gd name="T13" fmla="*/ 8 h 10"/>
                <a:gd name="T14" fmla="*/ 12 w 14"/>
                <a:gd name="T15" fmla="*/ 9 h 10"/>
                <a:gd name="T16" fmla="*/ 13 w 14"/>
                <a:gd name="T17" fmla="*/ 9 h 10"/>
                <a:gd name="T18" fmla="*/ 13 w 14"/>
                <a:gd name="T19" fmla="*/ 9 h 10"/>
                <a:gd name="T20" fmla="*/ 13 w 14"/>
                <a:gd name="T21" fmla="*/ 8 h 10"/>
                <a:gd name="T22" fmla="*/ 12 w 14"/>
                <a:gd name="T23" fmla="*/ 7 h 10"/>
                <a:gd name="T24" fmla="*/ 11 w 14"/>
                <a:gd name="T25" fmla="*/ 5 h 10"/>
                <a:gd name="T26" fmla="*/ 9 w 14"/>
                <a:gd name="T27" fmla="*/ 4 h 10"/>
                <a:gd name="T28" fmla="*/ 8 w 14"/>
                <a:gd name="T29" fmla="*/ 2 h 10"/>
                <a:gd name="T30" fmla="*/ 5 w 14"/>
                <a:gd name="T31" fmla="*/ 1 h 10"/>
                <a:gd name="T32" fmla="*/ 3 w 14"/>
                <a:gd name="T33" fmla="*/ 0 h 10"/>
                <a:gd name="T34" fmla="*/ 0 w 14"/>
                <a:gd name="T35" fmla="*/ 0 h 10"/>
                <a:gd name="T36" fmla="*/ 0 w 14"/>
                <a:gd name="T37"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4" h="10">
                  <a:moveTo>
                    <a:pt x="0" y="0"/>
                  </a:moveTo>
                  <a:lnTo>
                    <a:pt x="3" y="1"/>
                  </a:lnTo>
                  <a:lnTo>
                    <a:pt x="4" y="2"/>
                  </a:lnTo>
                  <a:lnTo>
                    <a:pt x="7" y="3"/>
                  </a:lnTo>
                  <a:lnTo>
                    <a:pt x="9" y="5"/>
                  </a:lnTo>
                  <a:lnTo>
                    <a:pt x="10" y="6"/>
                  </a:lnTo>
                  <a:lnTo>
                    <a:pt x="11" y="8"/>
                  </a:lnTo>
                  <a:lnTo>
                    <a:pt x="12" y="9"/>
                  </a:lnTo>
                  <a:lnTo>
                    <a:pt x="13" y="9"/>
                  </a:lnTo>
                  <a:lnTo>
                    <a:pt x="13" y="9"/>
                  </a:lnTo>
                  <a:lnTo>
                    <a:pt x="13" y="8"/>
                  </a:lnTo>
                  <a:lnTo>
                    <a:pt x="12" y="7"/>
                  </a:lnTo>
                  <a:lnTo>
                    <a:pt x="11" y="5"/>
                  </a:lnTo>
                  <a:lnTo>
                    <a:pt x="9" y="4"/>
                  </a:lnTo>
                  <a:lnTo>
                    <a:pt x="8" y="2"/>
                  </a:lnTo>
                  <a:lnTo>
                    <a:pt x="5" y="1"/>
                  </a:lnTo>
                  <a:lnTo>
                    <a:pt x="3" y="0"/>
                  </a:lnTo>
                  <a:lnTo>
                    <a:pt x="0"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28" name="Freeform 148">
              <a:extLst>
                <a:ext uri="{FF2B5EF4-FFF2-40B4-BE49-F238E27FC236}">
                  <a16:creationId xmlns:a16="http://schemas.microsoft.com/office/drawing/2014/main" id="{B0EBAA16-91A3-0A73-73F0-11B4FB052FE6}"/>
                </a:ext>
              </a:extLst>
            </p:cNvPr>
            <p:cNvSpPr>
              <a:spLocks/>
            </p:cNvSpPr>
            <p:nvPr/>
          </p:nvSpPr>
          <p:spPr bwMode="auto">
            <a:xfrm>
              <a:off x="4181" y="2357"/>
              <a:ext cx="13" cy="8"/>
            </a:xfrm>
            <a:custGeom>
              <a:avLst/>
              <a:gdLst>
                <a:gd name="T0" fmla="*/ 0 w 13"/>
                <a:gd name="T1" fmla="*/ 1 h 8"/>
                <a:gd name="T2" fmla="*/ 3 w 13"/>
                <a:gd name="T3" fmla="*/ 1 h 8"/>
                <a:gd name="T4" fmla="*/ 5 w 13"/>
                <a:gd name="T5" fmla="*/ 1 h 8"/>
                <a:gd name="T6" fmla="*/ 6 w 13"/>
                <a:gd name="T7" fmla="*/ 2 h 8"/>
                <a:gd name="T8" fmla="*/ 8 w 13"/>
                <a:gd name="T9" fmla="*/ 4 h 8"/>
                <a:gd name="T10" fmla="*/ 10 w 13"/>
                <a:gd name="T11" fmla="*/ 5 h 8"/>
                <a:gd name="T12" fmla="*/ 11 w 13"/>
                <a:gd name="T13" fmla="*/ 6 h 8"/>
                <a:gd name="T14" fmla="*/ 12 w 13"/>
                <a:gd name="T15" fmla="*/ 7 h 8"/>
                <a:gd name="T16" fmla="*/ 12 w 13"/>
                <a:gd name="T17" fmla="*/ 7 h 8"/>
                <a:gd name="T18" fmla="*/ 11 w 13"/>
                <a:gd name="T19" fmla="*/ 6 h 8"/>
                <a:gd name="T20" fmla="*/ 10 w 13"/>
                <a:gd name="T21" fmla="*/ 4 h 8"/>
                <a:gd name="T22" fmla="*/ 9 w 13"/>
                <a:gd name="T23" fmla="*/ 3 h 8"/>
                <a:gd name="T24" fmla="*/ 7 w 13"/>
                <a:gd name="T25" fmla="*/ 2 h 8"/>
                <a:gd name="T26" fmla="*/ 5 w 13"/>
                <a:gd name="T27" fmla="*/ 1 h 8"/>
                <a:gd name="T28" fmla="*/ 3 w 13"/>
                <a:gd name="T29" fmla="*/ 0 h 8"/>
                <a:gd name="T30" fmla="*/ 0 w 13"/>
                <a:gd name="T31" fmla="*/ 0 h 8"/>
                <a:gd name="T32" fmla="*/ 0 w 13"/>
                <a:gd name="T33" fmla="*/ 1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 h="8">
                  <a:moveTo>
                    <a:pt x="0" y="1"/>
                  </a:moveTo>
                  <a:lnTo>
                    <a:pt x="3" y="1"/>
                  </a:lnTo>
                  <a:lnTo>
                    <a:pt x="5" y="1"/>
                  </a:lnTo>
                  <a:lnTo>
                    <a:pt x="6" y="2"/>
                  </a:lnTo>
                  <a:lnTo>
                    <a:pt x="8" y="4"/>
                  </a:lnTo>
                  <a:lnTo>
                    <a:pt x="10" y="5"/>
                  </a:lnTo>
                  <a:lnTo>
                    <a:pt x="11" y="6"/>
                  </a:lnTo>
                  <a:lnTo>
                    <a:pt x="12" y="7"/>
                  </a:lnTo>
                  <a:lnTo>
                    <a:pt x="12" y="7"/>
                  </a:lnTo>
                  <a:lnTo>
                    <a:pt x="11" y="6"/>
                  </a:lnTo>
                  <a:lnTo>
                    <a:pt x="10" y="4"/>
                  </a:lnTo>
                  <a:lnTo>
                    <a:pt x="9" y="3"/>
                  </a:lnTo>
                  <a:lnTo>
                    <a:pt x="7" y="2"/>
                  </a:lnTo>
                  <a:lnTo>
                    <a:pt x="5" y="1"/>
                  </a:lnTo>
                  <a:lnTo>
                    <a:pt x="3" y="0"/>
                  </a:lnTo>
                  <a:lnTo>
                    <a:pt x="0" y="0"/>
                  </a:lnTo>
                  <a:lnTo>
                    <a:pt x="0" y="1"/>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29" name="Freeform 149">
              <a:extLst>
                <a:ext uri="{FF2B5EF4-FFF2-40B4-BE49-F238E27FC236}">
                  <a16:creationId xmlns:a16="http://schemas.microsoft.com/office/drawing/2014/main" id="{32022A84-F941-506C-7EAD-A4197C0E3069}"/>
                </a:ext>
              </a:extLst>
            </p:cNvPr>
            <p:cNvSpPr>
              <a:spLocks/>
            </p:cNvSpPr>
            <p:nvPr/>
          </p:nvSpPr>
          <p:spPr bwMode="auto">
            <a:xfrm>
              <a:off x="4182" y="2369"/>
              <a:ext cx="14" cy="8"/>
            </a:xfrm>
            <a:custGeom>
              <a:avLst/>
              <a:gdLst>
                <a:gd name="T0" fmla="*/ 0 w 14"/>
                <a:gd name="T1" fmla="*/ 0 h 8"/>
                <a:gd name="T2" fmla="*/ 2 w 14"/>
                <a:gd name="T3" fmla="*/ 1 h 8"/>
                <a:gd name="T4" fmla="*/ 5 w 14"/>
                <a:gd name="T5" fmla="*/ 1 h 8"/>
                <a:gd name="T6" fmla="*/ 7 w 14"/>
                <a:gd name="T7" fmla="*/ 2 h 8"/>
                <a:gd name="T8" fmla="*/ 9 w 14"/>
                <a:gd name="T9" fmla="*/ 4 h 8"/>
                <a:gd name="T10" fmla="*/ 11 w 14"/>
                <a:gd name="T11" fmla="*/ 5 h 8"/>
                <a:gd name="T12" fmla="*/ 12 w 14"/>
                <a:gd name="T13" fmla="*/ 6 h 8"/>
                <a:gd name="T14" fmla="*/ 13 w 14"/>
                <a:gd name="T15" fmla="*/ 7 h 8"/>
                <a:gd name="T16" fmla="*/ 13 w 14"/>
                <a:gd name="T17" fmla="*/ 7 h 8"/>
                <a:gd name="T18" fmla="*/ 13 w 14"/>
                <a:gd name="T19" fmla="*/ 6 h 8"/>
                <a:gd name="T20" fmla="*/ 12 w 14"/>
                <a:gd name="T21" fmla="*/ 6 h 8"/>
                <a:gd name="T22" fmla="*/ 11 w 14"/>
                <a:gd name="T23" fmla="*/ 4 h 8"/>
                <a:gd name="T24" fmla="*/ 9 w 14"/>
                <a:gd name="T25" fmla="*/ 3 h 8"/>
                <a:gd name="T26" fmla="*/ 7 w 14"/>
                <a:gd name="T27" fmla="*/ 2 h 8"/>
                <a:gd name="T28" fmla="*/ 5 w 14"/>
                <a:gd name="T29" fmla="*/ 1 h 8"/>
                <a:gd name="T30" fmla="*/ 2 w 14"/>
                <a:gd name="T31" fmla="*/ 0 h 8"/>
                <a:gd name="T32" fmla="*/ 0 w 14"/>
                <a:gd name="T33" fmla="*/ 0 h 8"/>
                <a:gd name="T34" fmla="*/ 0 w 14"/>
                <a:gd name="T35"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 h="8">
                  <a:moveTo>
                    <a:pt x="0" y="0"/>
                  </a:moveTo>
                  <a:lnTo>
                    <a:pt x="2" y="1"/>
                  </a:lnTo>
                  <a:lnTo>
                    <a:pt x="5" y="1"/>
                  </a:lnTo>
                  <a:lnTo>
                    <a:pt x="7" y="2"/>
                  </a:lnTo>
                  <a:lnTo>
                    <a:pt x="9" y="4"/>
                  </a:lnTo>
                  <a:lnTo>
                    <a:pt x="11" y="5"/>
                  </a:lnTo>
                  <a:lnTo>
                    <a:pt x="12" y="6"/>
                  </a:lnTo>
                  <a:lnTo>
                    <a:pt x="13" y="7"/>
                  </a:lnTo>
                  <a:lnTo>
                    <a:pt x="13" y="7"/>
                  </a:lnTo>
                  <a:lnTo>
                    <a:pt x="13" y="6"/>
                  </a:lnTo>
                  <a:lnTo>
                    <a:pt x="12" y="6"/>
                  </a:lnTo>
                  <a:lnTo>
                    <a:pt x="11" y="4"/>
                  </a:lnTo>
                  <a:lnTo>
                    <a:pt x="9" y="3"/>
                  </a:lnTo>
                  <a:lnTo>
                    <a:pt x="7" y="2"/>
                  </a:lnTo>
                  <a:lnTo>
                    <a:pt x="5" y="1"/>
                  </a:lnTo>
                  <a:lnTo>
                    <a:pt x="2" y="0"/>
                  </a:lnTo>
                  <a:lnTo>
                    <a:pt x="0"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30" name="Freeform 150">
              <a:extLst>
                <a:ext uri="{FF2B5EF4-FFF2-40B4-BE49-F238E27FC236}">
                  <a16:creationId xmlns:a16="http://schemas.microsoft.com/office/drawing/2014/main" id="{6183B3C9-D35B-C698-688A-0DB68F23A376}"/>
                </a:ext>
              </a:extLst>
            </p:cNvPr>
            <p:cNvSpPr>
              <a:spLocks/>
            </p:cNvSpPr>
            <p:nvPr/>
          </p:nvSpPr>
          <p:spPr bwMode="auto">
            <a:xfrm>
              <a:off x="4205" y="2376"/>
              <a:ext cx="13" cy="8"/>
            </a:xfrm>
            <a:custGeom>
              <a:avLst/>
              <a:gdLst>
                <a:gd name="T0" fmla="*/ 0 w 13"/>
                <a:gd name="T1" fmla="*/ 0 h 8"/>
                <a:gd name="T2" fmla="*/ 2 w 13"/>
                <a:gd name="T3" fmla="*/ 1 h 8"/>
                <a:gd name="T4" fmla="*/ 4 w 13"/>
                <a:gd name="T5" fmla="*/ 1 h 8"/>
                <a:gd name="T6" fmla="*/ 6 w 13"/>
                <a:gd name="T7" fmla="*/ 2 h 8"/>
                <a:gd name="T8" fmla="*/ 8 w 13"/>
                <a:gd name="T9" fmla="*/ 4 h 8"/>
                <a:gd name="T10" fmla="*/ 10 w 13"/>
                <a:gd name="T11" fmla="*/ 5 h 8"/>
                <a:gd name="T12" fmla="*/ 11 w 13"/>
                <a:gd name="T13" fmla="*/ 6 h 8"/>
                <a:gd name="T14" fmla="*/ 12 w 13"/>
                <a:gd name="T15" fmla="*/ 7 h 8"/>
                <a:gd name="T16" fmla="*/ 12 w 13"/>
                <a:gd name="T17" fmla="*/ 7 h 8"/>
                <a:gd name="T18" fmla="*/ 12 w 13"/>
                <a:gd name="T19" fmla="*/ 7 h 8"/>
                <a:gd name="T20" fmla="*/ 12 w 13"/>
                <a:gd name="T21" fmla="*/ 6 h 8"/>
                <a:gd name="T22" fmla="*/ 11 w 13"/>
                <a:gd name="T23" fmla="*/ 6 h 8"/>
                <a:gd name="T24" fmla="*/ 10 w 13"/>
                <a:gd name="T25" fmla="*/ 4 h 8"/>
                <a:gd name="T26" fmla="*/ 9 w 13"/>
                <a:gd name="T27" fmla="*/ 3 h 8"/>
                <a:gd name="T28" fmla="*/ 7 w 13"/>
                <a:gd name="T29" fmla="*/ 2 h 8"/>
                <a:gd name="T30" fmla="*/ 5 w 13"/>
                <a:gd name="T31" fmla="*/ 1 h 8"/>
                <a:gd name="T32" fmla="*/ 2 w 13"/>
                <a:gd name="T33" fmla="*/ 0 h 8"/>
                <a:gd name="T34" fmla="*/ 0 w 13"/>
                <a:gd name="T35" fmla="*/ 0 h 8"/>
                <a:gd name="T36" fmla="*/ 0 w 13"/>
                <a:gd name="T37"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3" h="8">
                  <a:moveTo>
                    <a:pt x="0" y="0"/>
                  </a:moveTo>
                  <a:lnTo>
                    <a:pt x="2" y="1"/>
                  </a:lnTo>
                  <a:lnTo>
                    <a:pt x="4" y="1"/>
                  </a:lnTo>
                  <a:lnTo>
                    <a:pt x="6" y="2"/>
                  </a:lnTo>
                  <a:lnTo>
                    <a:pt x="8" y="4"/>
                  </a:lnTo>
                  <a:lnTo>
                    <a:pt x="10" y="5"/>
                  </a:lnTo>
                  <a:lnTo>
                    <a:pt x="11" y="6"/>
                  </a:lnTo>
                  <a:lnTo>
                    <a:pt x="12" y="7"/>
                  </a:lnTo>
                  <a:lnTo>
                    <a:pt x="12" y="7"/>
                  </a:lnTo>
                  <a:lnTo>
                    <a:pt x="12" y="7"/>
                  </a:lnTo>
                  <a:lnTo>
                    <a:pt x="12" y="6"/>
                  </a:lnTo>
                  <a:lnTo>
                    <a:pt x="11" y="6"/>
                  </a:lnTo>
                  <a:lnTo>
                    <a:pt x="10" y="4"/>
                  </a:lnTo>
                  <a:lnTo>
                    <a:pt x="9" y="3"/>
                  </a:lnTo>
                  <a:lnTo>
                    <a:pt x="7" y="2"/>
                  </a:lnTo>
                  <a:lnTo>
                    <a:pt x="5" y="1"/>
                  </a:lnTo>
                  <a:lnTo>
                    <a:pt x="2" y="0"/>
                  </a:lnTo>
                  <a:lnTo>
                    <a:pt x="0"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31" name="Freeform 151">
              <a:extLst>
                <a:ext uri="{FF2B5EF4-FFF2-40B4-BE49-F238E27FC236}">
                  <a16:creationId xmlns:a16="http://schemas.microsoft.com/office/drawing/2014/main" id="{1456E06A-5D59-83B6-9EFF-E273343AE6C0}"/>
                </a:ext>
              </a:extLst>
            </p:cNvPr>
            <p:cNvSpPr>
              <a:spLocks/>
            </p:cNvSpPr>
            <p:nvPr/>
          </p:nvSpPr>
          <p:spPr bwMode="auto">
            <a:xfrm>
              <a:off x="4184" y="2384"/>
              <a:ext cx="14" cy="9"/>
            </a:xfrm>
            <a:custGeom>
              <a:avLst/>
              <a:gdLst>
                <a:gd name="T0" fmla="*/ 0 w 14"/>
                <a:gd name="T1" fmla="*/ 0 h 9"/>
                <a:gd name="T2" fmla="*/ 3 w 14"/>
                <a:gd name="T3" fmla="*/ 0 h 9"/>
                <a:gd name="T4" fmla="*/ 4 w 14"/>
                <a:gd name="T5" fmla="*/ 2 h 9"/>
                <a:gd name="T6" fmla="*/ 7 w 14"/>
                <a:gd name="T7" fmla="*/ 3 h 9"/>
                <a:gd name="T8" fmla="*/ 9 w 14"/>
                <a:gd name="T9" fmla="*/ 4 h 9"/>
                <a:gd name="T10" fmla="*/ 10 w 14"/>
                <a:gd name="T11" fmla="*/ 5 h 9"/>
                <a:gd name="T12" fmla="*/ 11 w 14"/>
                <a:gd name="T13" fmla="*/ 7 h 9"/>
                <a:gd name="T14" fmla="*/ 12 w 14"/>
                <a:gd name="T15" fmla="*/ 8 h 9"/>
                <a:gd name="T16" fmla="*/ 13 w 14"/>
                <a:gd name="T17" fmla="*/ 8 h 9"/>
                <a:gd name="T18" fmla="*/ 13 w 14"/>
                <a:gd name="T19" fmla="*/ 8 h 9"/>
                <a:gd name="T20" fmla="*/ 13 w 14"/>
                <a:gd name="T21" fmla="*/ 7 h 9"/>
                <a:gd name="T22" fmla="*/ 12 w 14"/>
                <a:gd name="T23" fmla="*/ 6 h 9"/>
                <a:gd name="T24" fmla="*/ 11 w 14"/>
                <a:gd name="T25" fmla="*/ 5 h 9"/>
                <a:gd name="T26" fmla="*/ 9 w 14"/>
                <a:gd name="T27" fmla="*/ 3 h 9"/>
                <a:gd name="T28" fmla="*/ 8 w 14"/>
                <a:gd name="T29" fmla="*/ 2 h 9"/>
                <a:gd name="T30" fmla="*/ 5 w 14"/>
                <a:gd name="T31" fmla="*/ 1 h 9"/>
                <a:gd name="T32" fmla="*/ 3 w 14"/>
                <a:gd name="T33" fmla="*/ 0 h 9"/>
                <a:gd name="T34" fmla="*/ 0 w 14"/>
                <a:gd name="T35" fmla="*/ 0 h 9"/>
                <a:gd name="T36" fmla="*/ 0 w 14"/>
                <a:gd name="T37"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4" h="9">
                  <a:moveTo>
                    <a:pt x="0" y="0"/>
                  </a:moveTo>
                  <a:lnTo>
                    <a:pt x="3" y="0"/>
                  </a:lnTo>
                  <a:lnTo>
                    <a:pt x="4" y="2"/>
                  </a:lnTo>
                  <a:lnTo>
                    <a:pt x="7" y="3"/>
                  </a:lnTo>
                  <a:lnTo>
                    <a:pt x="9" y="4"/>
                  </a:lnTo>
                  <a:lnTo>
                    <a:pt x="10" y="5"/>
                  </a:lnTo>
                  <a:lnTo>
                    <a:pt x="11" y="7"/>
                  </a:lnTo>
                  <a:lnTo>
                    <a:pt x="12" y="8"/>
                  </a:lnTo>
                  <a:lnTo>
                    <a:pt x="13" y="8"/>
                  </a:lnTo>
                  <a:lnTo>
                    <a:pt x="13" y="8"/>
                  </a:lnTo>
                  <a:lnTo>
                    <a:pt x="13" y="7"/>
                  </a:lnTo>
                  <a:lnTo>
                    <a:pt x="12" y="6"/>
                  </a:lnTo>
                  <a:lnTo>
                    <a:pt x="11" y="5"/>
                  </a:lnTo>
                  <a:lnTo>
                    <a:pt x="9" y="3"/>
                  </a:lnTo>
                  <a:lnTo>
                    <a:pt x="8" y="2"/>
                  </a:lnTo>
                  <a:lnTo>
                    <a:pt x="5" y="1"/>
                  </a:lnTo>
                  <a:lnTo>
                    <a:pt x="3" y="0"/>
                  </a:lnTo>
                  <a:lnTo>
                    <a:pt x="0"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32" name="Freeform 152">
              <a:extLst>
                <a:ext uri="{FF2B5EF4-FFF2-40B4-BE49-F238E27FC236}">
                  <a16:creationId xmlns:a16="http://schemas.microsoft.com/office/drawing/2014/main" id="{298E035A-5D88-4AA4-D0E4-9815AC5CC20C}"/>
                </a:ext>
              </a:extLst>
            </p:cNvPr>
            <p:cNvSpPr>
              <a:spLocks/>
            </p:cNvSpPr>
            <p:nvPr/>
          </p:nvSpPr>
          <p:spPr bwMode="auto">
            <a:xfrm>
              <a:off x="4202" y="2390"/>
              <a:ext cx="14" cy="9"/>
            </a:xfrm>
            <a:custGeom>
              <a:avLst/>
              <a:gdLst>
                <a:gd name="T0" fmla="*/ 0 w 14"/>
                <a:gd name="T1" fmla="*/ 0 h 9"/>
                <a:gd name="T2" fmla="*/ 3 w 14"/>
                <a:gd name="T3" fmla="*/ 1 h 9"/>
                <a:gd name="T4" fmla="*/ 5 w 14"/>
                <a:gd name="T5" fmla="*/ 1 h 9"/>
                <a:gd name="T6" fmla="*/ 7 w 14"/>
                <a:gd name="T7" fmla="*/ 2 h 9"/>
                <a:gd name="T8" fmla="*/ 9 w 14"/>
                <a:gd name="T9" fmla="*/ 4 h 9"/>
                <a:gd name="T10" fmla="*/ 11 w 14"/>
                <a:gd name="T11" fmla="*/ 5 h 9"/>
                <a:gd name="T12" fmla="*/ 12 w 14"/>
                <a:gd name="T13" fmla="*/ 7 h 9"/>
                <a:gd name="T14" fmla="*/ 13 w 14"/>
                <a:gd name="T15" fmla="*/ 8 h 9"/>
                <a:gd name="T16" fmla="*/ 13 w 14"/>
                <a:gd name="T17" fmla="*/ 8 h 9"/>
                <a:gd name="T18" fmla="*/ 13 w 14"/>
                <a:gd name="T19" fmla="*/ 7 h 9"/>
                <a:gd name="T20" fmla="*/ 12 w 14"/>
                <a:gd name="T21" fmla="*/ 6 h 9"/>
                <a:gd name="T22" fmla="*/ 11 w 14"/>
                <a:gd name="T23" fmla="*/ 5 h 9"/>
                <a:gd name="T24" fmla="*/ 9 w 14"/>
                <a:gd name="T25" fmla="*/ 4 h 9"/>
                <a:gd name="T26" fmla="*/ 7 w 14"/>
                <a:gd name="T27" fmla="*/ 2 h 9"/>
                <a:gd name="T28" fmla="*/ 6 w 14"/>
                <a:gd name="T29" fmla="*/ 1 h 9"/>
                <a:gd name="T30" fmla="*/ 3 w 14"/>
                <a:gd name="T31" fmla="*/ 0 h 9"/>
                <a:gd name="T32" fmla="*/ 0 w 14"/>
                <a:gd name="T33" fmla="*/ 0 h 9"/>
                <a:gd name="T34" fmla="*/ 0 w 14"/>
                <a:gd name="T35"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 h="9">
                  <a:moveTo>
                    <a:pt x="0" y="0"/>
                  </a:moveTo>
                  <a:lnTo>
                    <a:pt x="3" y="1"/>
                  </a:lnTo>
                  <a:lnTo>
                    <a:pt x="5" y="1"/>
                  </a:lnTo>
                  <a:lnTo>
                    <a:pt x="7" y="2"/>
                  </a:lnTo>
                  <a:lnTo>
                    <a:pt x="9" y="4"/>
                  </a:lnTo>
                  <a:lnTo>
                    <a:pt x="11" y="5"/>
                  </a:lnTo>
                  <a:lnTo>
                    <a:pt x="12" y="7"/>
                  </a:lnTo>
                  <a:lnTo>
                    <a:pt x="13" y="8"/>
                  </a:lnTo>
                  <a:lnTo>
                    <a:pt x="13" y="8"/>
                  </a:lnTo>
                  <a:lnTo>
                    <a:pt x="13" y="7"/>
                  </a:lnTo>
                  <a:lnTo>
                    <a:pt x="12" y="6"/>
                  </a:lnTo>
                  <a:lnTo>
                    <a:pt x="11" y="5"/>
                  </a:lnTo>
                  <a:lnTo>
                    <a:pt x="9" y="4"/>
                  </a:lnTo>
                  <a:lnTo>
                    <a:pt x="7" y="2"/>
                  </a:lnTo>
                  <a:lnTo>
                    <a:pt x="6" y="1"/>
                  </a:lnTo>
                  <a:lnTo>
                    <a:pt x="3" y="0"/>
                  </a:lnTo>
                  <a:lnTo>
                    <a:pt x="0"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33" name="Freeform 153">
              <a:extLst>
                <a:ext uri="{FF2B5EF4-FFF2-40B4-BE49-F238E27FC236}">
                  <a16:creationId xmlns:a16="http://schemas.microsoft.com/office/drawing/2014/main" id="{F92C5AB7-7990-37E7-33F2-FD7DF0237EA0}"/>
                </a:ext>
              </a:extLst>
            </p:cNvPr>
            <p:cNvSpPr>
              <a:spLocks/>
            </p:cNvSpPr>
            <p:nvPr/>
          </p:nvSpPr>
          <p:spPr bwMode="auto">
            <a:xfrm>
              <a:off x="4158" y="2394"/>
              <a:ext cx="14" cy="10"/>
            </a:xfrm>
            <a:custGeom>
              <a:avLst/>
              <a:gdLst>
                <a:gd name="T0" fmla="*/ 0 w 14"/>
                <a:gd name="T1" fmla="*/ 0 h 10"/>
                <a:gd name="T2" fmla="*/ 3 w 14"/>
                <a:gd name="T3" fmla="*/ 1 h 10"/>
                <a:gd name="T4" fmla="*/ 5 w 14"/>
                <a:gd name="T5" fmla="*/ 2 h 10"/>
                <a:gd name="T6" fmla="*/ 7 w 14"/>
                <a:gd name="T7" fmla="*/ 3 h 10"/>
                <a:gd name="T8" fmla="*/ 9 w 14"/>
                <a:gd name="T9" fmla="*/ 5 h 10"/>
                <a:gd name="T10" fmla="*/ 11 w 14"/>
                <a:gd name="T11" fmla="*/ 6 h 10"/>
                <a:gd name="T12" fmla="*/ 12 w 14"/>
                <a:gd name="T13" fmla="*/ 8 h 10"/>
                <a:gd name="T14" fmla="*/ 13 w 14"/>
                <a:gd name="T15" fmla="*/ 9 h 10"/>
                <a:gd name="T16" fmla="*/ 13 w 14"/>
                <a:gd name="T17" fmla="*/ 9 h 10"/>
                <a:gd name="T18" fmla="*/ 13 w 14"/>
                <a:gd name="T19" fmla="*/ 8 h 10"/>
                <a:gd name="T20" fmla="*/ 12 w 14"/>
                <a:gd name="T21" fmla="*/ 7 h 10"/>
                <a:gd name="T22" fmla="*/ 11 w 14"/>
                <a:gd name="T23" fmla="*/ 5 h 10"/>
                <a:gd name="T24" fmla="*/ 9 w 14"/>
                <a:gd name="T25" fmla="*/ 4 h 10"/>
                <a:gd name="T26" fmla="*/ 7 w 14"/>
                <a:gd name="T27" fmla="*/ 2 h 10"/>
                <a:gd name="T28" fmla="*/ 6 w 14"/>
                <a:gd name="T29" fmla="*/ 1 h 10"/>
                <a:gd name="T30" fmla="*/ 3 w 14"/>
                <a:gd name="T31" fmla="*/ 0 h 10"/>
                <a:gd name="T32" fmla="*/ 0 w 14"/>
                <a:gd name="T33" fmla="*/ 0 h 10"/>
                <a:gd name="T34" fmla="*/ 0 w 14"/>
                <a:gd name="T3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 h="10">
                  <a:moveTo>
                    <a:pt x="0" y="0"/>
                  </a:moveTo>
                  <a:lnTo>
                    <a:pt x="3" y="1"/>
                  </a:lnTo>
                  <a:lnTo>
                    <a:pt x="5" y="2"/>
                  </a:lnTo>
                  <a:lnTo>
                    <a:pt x="7" y="3"/>
                  </a:lnTo>
                  <a:lnTo>
                    <a:pt x="9" y="5"/>
                  </a:lnTo>
                  <a:lnTo>
                    <a:pt x="11" y="6"/>
                  </a:lnTo>
                  <a:lnTo>
                    <a:pt x="12" y="8"/>
                  </a:lnTo>
                  <a:lnTo>
                    <a:pt x="13" y="9"/>
                  </a:lnTo>
                  <a:lnTo>
                    <a:pt x="13" y="9"/>
                  </a:lnTo>
                  <a:lnTo>
                    <a:pt x="13" y="8"/>
                  </a:lnTo>
                  <a:lnTo>
                    <a:pt x="12" y="7"/>
                  </a:lnTo>
                  <a:lnTo>
                    <a:pt x="11" y="5"/>
                  </a:lnTo>
                  <a:lnTo>
                    <a:pt x="9" y="4"/>
                  </a:lnTo>
                  <a:lnTo>
                    <a:pt x="7" y="2"/>
                  </a:lnTo>
                  <a:lnTo>
                    <a:pt x="6" y="1"/>
                  </a:lnTo>
                  <a:lnTo>
                    <a:pt x="3" y="0"/>
                  </a:lnTo>
                  <a:lnTo>
                    <a:pt x="0"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34" name="Freeform 154">
              <a:extLst>
                <a:ext uri="{FF2B5EF4-FFF2-40B4-BE49-F238E27FC236}">
                  <a16:creationId xmlns:a16="http://schemas.microsoft.com/office/drawing/2014/main" id="{1C7A80C8-EED9-E96E-9D21-1FD1DAEDE070}"/>
                </a:ext>
              </a:extLst>
            </p:cNvPr>
            <p:cNvSpPr>
              <a:spLocks/>
            </p:cNvSpPr>
            <p:nvPr/>
          </p:nvSpPr>
          <p:spPr bwMode="auto">
            <a:xfrm>
              <a:off x="4151" y="2398"/>
              <a:ext cx="13" cy="8"/>
            </a:xfrm>
            <a:custGeom>
              <a:avLst/>
              <a:gdLst>
                <a:gd name="T0" fmla="*/ 0 w 13"/>
                <a:gd name="T1" fmla="*/ 1 h 8"/>
                <a:gd name="T2" fmla="*/ 2 w 13"/>
                <a:gd name="T3" fmla="*/ 1 h 8"/>
                <a:gd name="T4" fmla="*/ 4 w 13"/>
                <a:gd name="T5" fmla="*/ 1 h 8"/>
                <a:gd name="T6" fmla="*/ 6 w 13"/>
                <a:gd name="T7" fmla="*/ 2 h 8"/>
                <a:gd name="T8" fmla="*/ 8 w 13"/>
                <a:gd name="T9" fmla="*/ 4 h 8"/>
                <a:gd name="T10" fmla="*/ 10 w 13"/>
                <a:gd name="T11" fmla="*/ 5 h 8"/>
                <a:gd name="T12" fmla="*/ 10 w 13"/>
                <a:gd name="T13" fmla="*/ 6 h 8"/>
                <a:gd name="T14" fmla="*/ 11 w 13"/>
                <a:gd name="T15" fmla="*/ 7 h 8"/>
                <a:gd name="T16" fmla="*/ 12 w 13"/>
                <a:gd name="T17" fmla="*/ 7 h 8"/>
                <a:gd name="T18" fmla="*/ 12 w 13"/>
                <a:gd name="T19" fmla="*/ 7 h 8"/>
                <a:gd name="T20" fmla="*/ 11 w 13"/>
                <a:gd name="T21" fmla="*/ 6 h 8"/>
                <a:gd name="T22" fmla="*/ 10 w 13"/>
                <a:gd name="T23" fmla="*/ 4 h 8"/>
                <a:gd name="T24" fmla="*/ 9 w 13"/>
                <a:gd name="T25" fmla="*/ 3 h 8"/>
                <a:gd name="T26" fmla="*/ 7 w 13"/>
                <a:gd name="T27" fmla="*/ 2 h 8"/>
                <a:gd name="T28" fmla="*/ 5 w 13"/>
                <a:gd name="T29" fmla="*/ 1 h 8"/>
                <a:gd name="T30" fmla="*/ 2 w 13"/>
                <a:gd name="T31" fmla="*/ 0 h 8"/>
                <a:gd name="T32" fmla="*/ 0 w 13"/>
                <a:gd name="T33" fmla="*/ 0 h 8"/>
                <a:gd name="T34" fmla="*/ 0 w 13"/>
                <a:gd name="T35" fmla="*/ 1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3" h="8">
                  <a:moveTo>
                    <a:pt x="0" y="1"/>
                  </a:moveTo>
                  <a:lnTo>
                    <a:pt x="2" y="1"/>
                  </a:lnTo>
                  <a:lnTo>
                    <a:pt x="4" y="1"/>
                  </a:lnTo>
                  <a:lnTo>
                    <a:pt x="6" y="2"/>
                  </a:lnTo>
                  <a:lnTo>
                    <a:pt x="8" y="4"/>
                  </a:lnTo>
                  <a:lnTo>
                    <a:pt x="10" y="5"/>
                  </a:lnTo>
                  <a:lnTo>
                    <a:pt x="10" y="6"/>
                  </a:lnTo>
                  <a:lnTo>
                    <a:pt x="11" y="7"/>
                  </a:lnTo>
                  <a:lnTo>
                    <a:pt x="12" y="7"/>
                  </a:lnTo>
                  <a:lnTo>
                    <a:pt x="12" y="7"/>
                  </a:lnTo>
                  <a:lnTo>
                    <a:pt x="11" y="6"/>
                  </a:lnTo>
                  <a:lnTo>
                    <a:pt x="10" y="4"/>
                  </a:lnTo>
                  <a:lnTo>
                    <a:pt x="9" y="3"/>
                  </a:lnTo>
                  <a:lnTo>
                    <a:pt x="7" y="2"/>
                  </a:lnTo>
                  <a:lnTo>
                    <a:pt x="5" y="1"/>
                  </a:lnTo>
                  <a:lnTo>
                    <a:pt x="2" y="0"/>
                  </a:lnTo>
                  <a:lnTo>
                    <a:pt x="0" y="0"/>
                  </a:lnTo>
                  <a:lnTo>
                    <a:pt x="0" y="1"/>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35" name="Freeform 155">
              <a:extLst>
                <a:ext uri="{FF2B5EF4-FFF2-40B4-BE49-F238E27FC236}">
                  <a16:creationId xmlns:a16="http://schemas.microsoft.com/office/drawing/2014/main" id="{65E7467F-ECA9-57D6-B53F-AF002BE6C920}"/>
                </a:ext>
              </a:extLst>
            </p:cNvPr>
            <p:cNvSpPr>
              <a:spLocks/>
            </p:cNvSpPr>
            <p:nvPr/>
          </p:nvSpPr>
          <p:spPr bwMode="auto">
            <a:xfrm>
              <a:off x="4153" y="2408"/>
              <a:ext cx="14" cy="9"/>
            </a:xfrm>
            <a:custGeom>
              <a:avLst/>
              <a:gdLst>
                <a:gd name="T0" fmla="*/ 0 w 14"/>
                <a:gd name="T1" fmla="*/ 0 h 9"/>
                <a:gd name="T2" fmla="*/ 3 w 14"/>
                <a:gd name="T3" fmla="*/ 0 h 9"/>
                <a:gd name="T4" fmla="*/ 4 w 14"/>
                <a:gd name="T5" fmla="*/ 2 h 9"/>
                <a:gd name="T6" fmla="*/ 7 w 14"/>
                <a:gd name="T7" fmla="*/ 3 h 9"/>
                <a:gd name="T8" fmla="*/ 9 w 14"/>
                <a:gd name="T9" fmla="*/ 4 h 9"/>
                <a:gd name="T10" fmla="*/ 10 w 14"/>
                <a:gd name="T11" fmla="*/ 5 h 9"/>
                <a:gd name="T12" fmla="*/ 11 w 14"/>
                <a:gd name="T13" fmla="*/ 7 h 9"/>
                <a:gd name="T14" fmla="*/ 12 w 14"/>
                <a:gd name="T15" fmla="*/ 8 h 9"/>
                <a:gd name="T16" fmla="*/ 13 w 14"/>
                <a:gd name="T17" fmla="*/ 8 h 9"/>
                <a:gd name="T18" fmla="*/ 13 w 14"/>
                <a:gd name="T19" fmla="*/ 8 h 9"/>
                <a:gd name="T20" fmla="*/ 12 w 14"/>
                <a:gd name="T21" fmla="*/ 6 h 9"/>
                <a:gd name="T22" fmla="*/ 11 w 14"/>
                <a:gd name="T23" fmla="*/ 5 h 9"/>
                <a:gd name="T24" fmla="*/ 9 w 14"/>
                <a:gd name="T25" fmla="*/ 3 h 9"/>
                <a:gd name="T26" fmla="*/ 8 w 14"/>
                <a:gd name="T27" fmla="*/ 2 h 9"/>
                <a:gd name="T28" fmla="*/ 5 w 14"/>
                <a:gd name="T29" fmla="*/ 1 h 9"/>
                <a:gd name="T30" fmla="*/ 3 w 14"/>
                <a:gd name="T31" fmla="*/ 0 h 9"/>
                <a:gd name="T32" fmla="*/ 0 w 14"/>
                <a:gd name="T33" fmla="*/ 0 h 9"/>
                <a:gd name="T34" fmla="*/ 0 w 14"/>
                <a:gd name="T35"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 h="9">
                  <a:moveTo>
                    <a:pt x="0" y="0"/>
                  </a:moveTo>
                  <a:lnTo>
                    <a:pt x="3" y="0"/>
                  </a:lnTo>
                  <a:lnTo>
                    <a:pt x="4" y="2"/>
                  </a:lnTo>
                  <a:lnTo>
                    <a:pt x="7" y="3"/>
                  </a:lnTo>
                  <a:lnTo>
                    <a:pt x="9" y="4"/>
                  </a:lnTo>
                  <a:lnTo>
                    <a:pt x="10" y="5"/>
                  </a:lnTo>
                  <a:lnTo>
                    <a:pt x="11" y="7"/>
                  </a:lnTo>
                  <a:lnTo>
                    <a:pt x="12" y="8"/>
                  </a:lnTo>
                  <a:lnTo>
                    <a:pt x="13" y="8"/>
                  </a:lnTo>
                  <a:lnTo>
                    <a:pt x="13" y="8"/>
                  </a:lnTo>
                  <a:lnTo>
                    <a:pt x="12" y="6"/>
                  </a:lnTo>
                  <a:lnTo>
                    <a:pt x="11" y="5"/>
                  </a:lnTo>
                  <a:lnTo>
                    <a:pt x="9" y="3"/>
                  </a:lnTo>
                  <a:lnTo>
                    <a:pt x="8" y="2"/>
                  </a:lnTo>
                  <a:lnTo>
                    <a:pt x="5" y="1"/>
                  </a:lnTo>
                  <a:lnTo>
                    <a:pt x="3" y="0"/>
                  </a:lnTo>
                  <a:lnTo>
                    <a:pt x="0"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36" name="Freeform 156">
              <a:extLst>
                <a:ext uri="{FF2B5EF4-FFF2-40B4-BE49-F238E27FC236}">
                  <a16:creationId xmlns:a16="http://schemas.microsoft.com/office/drawing/2014/main" id="{3FCB3018-1E92-6683-745E-DEA96579713A}"/>
                </a:ext>
              </a:extLst>
            </p:cNvPr>
            <p:cNvSpPr>
              <a:spLocks/>
            </p:cNvSpPr>
            <p:nvPr/>
          </p:nvSpPr>
          <p:spPr bwMode="auto">
            <a:xfrm>
              <a:off x="4175" y="2388"/>
              <a:ext cx="14" cy="9"/>
            </a:xfrm>
            <a:custGeom>
              <a:avLst/>
              <a:gdLst>
                <a:gd name="T0" fmla="*/ 0 w 14"/>
                <a:gd name="T1" fmla="*/ 0 h 9"/>
                <a:gd name="T2" fmla="*/ 3 w 14"/>
                <a:gd name="T3" fmla="*/ 0 h 9"/>
                <a:gd name="T4" fmla="*/ 5 w 14"/>
                <a:gd name="T5" fmla="*/ 1 h 9"/>
                <a:gd name="T6" fmla="*/ 7 w 14"/>
                <a:gd name="T7" fmla="*/ 2 h 9"/>
                <a:gd name="T8" fmla="*/ 9 w 14"/>
                <a:gd name="T9" fmla="*/ 4 h 9"/>
                <a:gd name="T10" fmla="*/ 11 w 14"/>
                <a:gd name="T11" fmla="*/ 5 h 9"/>
                <a:gd name="T12" fmla="*/ 12 w 14"/>
                <a:gd name="T13" fmla="*/ 7 h 9"/>
                <a:gd name="T14" fmla="*/ 13 w 14"/>
                <a:gd name="T15" fmla="*/ 8 h 9"/>
                <a:gd name="T16" fmla="*/ 13 w 14"/>
                <a:gd name="T17" fmla="*/ 8 h 9"/>
                <a:gd name="T18" fmla="*/ 13 w 14"/>
                <a:gd name="T19" fmla="*/ 7 h 9"/>
                <a:gd name="T20" fmla="*/ 12 w 14"/>
                <a:gd name="T21" fmla="*/ 6 h 9"/>
                <a:gd name="T22" fmla="*/ 11 w 14"/>
                <a:gd name="T23" fmla="*/ 5 h 9"/>
                <a:gd name="T24" fmla="*/ 9 w 14"/>
                <a:gd name="T25" fmla="*/ 3 h 9"/>
                <a:gd name="T26" fmla="*/ 7 w 14"/>
                <a:gd name="T27" fmla="*/ 2 h 9"/>
                <a:gd name="T28" fmla="*/ 6 w 14"/>
                <a:gd name="T29" fmla="*/ 0 h 9"/>
                <a:gd name="T30" fmla="*/ 3 w 14"/>
                <a:gd name="T31" fmla="*/ 0 h 9"/>
                <a:gd name="T32" fmla="*/ 0 w 14"/>
                <a:gd name="T33" fmla="*/ 0 h 9"/>
                <a:gd name="T34" fmla="*/ 0 w 14"/>
                <a:gd name="T35"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 h="9">
                  <a:moveTo>
                    <a:pt x="0" y="0"/>
                  </a:moveTo>
                  <a:lnTo>
                    <a:pt x="3" y="0"/>
                  </a:lnTo>
                  <a:lnTo>
                    <a:pt x="5" y="1"/>
                  </a:lnTo>
                  <a:lnTo>
                    <a:pt x="7" y="2"/>
                  </a:lnTo>
                  <a:lnTo>
                    <a:pt x="9" y="4"/>
                  </a:lnTo>
                  <a:lnTo>
                    <a:pt x="11" y="5"/>
                  </a:lnTo>
                  <a:lnTo>
                    <a:pt x="12" y="7"/>
                  </a:lnTo>
                  <a:lnTo>
                    <a:pt x="13" y="8"/>
                  </a:lnTo>
                  <a:lnTo>
                    <a:pt x="13" y="8"/>
                  </a:lnTo>
                  <a:lnTo>
                    <a:pt x="13" y="7"/>
                  </a:lnTo>
                  <a:lnTo>
                    <a:pt x="12" y="6"/>
                  </a:lnTo>
                  <a:lnTo>
                    <a:pt x="11" y="5"/>
                  </a:lnTo>
                  <a:lnTo>
                    <a:pt x="9" y="3"/>
                  </a:lnTo>
                  <a:lnTo>
                    <a:pt x="7" y="2"/>
                  </a:lnTo>
                  <a:lnTo>
                    <a:pt x="6" y="0"/>
                  </a:lnTo>
                  <a:lnTo>
                    <a:pt x="3" y="0"/>
                  </a:lnTo>
                  <a:lnTo>
                    <a:pt x="0"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37" name="Freeform 157">
              <a:extLst>
                <a:ext uri="{FF2B5EF4-FFF2-40B4-BE49-F238E27FC236}">
                  <a16:creationId xmlns:a16="http://schemas.microsoft.com/office/drawing/2014/main" id="{1098DEA7-944E-2691-4898-10559F95DB6E}"/>
                </a:ext>
              </a:extLst>
            </p:cNvPr>
            <p:cNvSpPr>
              <a:spLocks/>
            </p:cNvSpPr>
            <p:nvPr/>
          </p:nvSpPr>
          <p:spPr bwMode="auto">
            <a:xfrm>
              <a:off x="4178" y="2399"/>
              <a:ext cx="14" cy="8"/>
            </a:xfrm>
            <a:custGeom>
              <a:avLst/>
              <a:gdLst>
                <a:gd name="T0" fmla="*/ 0 w 14"/>
                <a:gd name="T1" fmla="*/ 0 h 8"/>
                <a:gd name="T2" fmla="*/ 3 w 14"/>
                <a:gd name="T3" fmla="*/ 0 h 8"/>
                <a:gd name="T4" fmla="*/ 5 w 14"/>
                <a:gd name="T5" fmla="*/ 1 h 8"/>
                <a:gd name="T6" fmla="*/ 7 w 14"/>
                <a:gd name="T7" fmla="*/ 2 h 8"/>
                <a:gd name="T8" fmla="*/ 9 w 14"/>
                <a:gd name="T9" fmla="*/ 3 h 8"/>
                <a:gd name="T10" fmla="*/ 11 w 14"/>
                <a:gd name="T11" fmla="*/ 5 h 8"/>
                <a:gd name="T12" fmla="*/ 12 w 14"/>
                <a:gd name="T13" fmla="*/ 6 h 8"/>
                <a:gd name="T14" fmla="*/ 13 w 14"/>
                <a:gd name="T15" fmla="*/ 7 h 8"/>
                <a:gd name="T16" fmla="*/ 13 w 14"/>
                <a:gd name="T17" fmla="*/ 7 h 8"/>
                <a:gd name="T18" fmla="*/ 13 w 14"/>
                <a:gd name="T19" fmla="*/ 6 h 8"/>
                <a:gd name="T20" fmla="*/ 12 w 14"/>
                <a:gd name="T21" fmla="*/ 6 h 8"/>
                <a:gd name="T22" fmla="*/ 11 w 14"/>
                <a:gd name="T23" fmla="*/ 4 h 8"/>
                <a:gd name="T24" fmla="*/ 9 w 14"/>
                <a:gd name="T25" fmla="*/ 3 h 8"/>
                <a:gd name="T26" fmla="*/ 7 w 14"/>
                <a:gd name="T27" fmla="*/ 2 h 8"/>
                <a:gd name="T28" fmla="*/ 6 w 14"/>
                <a:gd name="T29" fmla="*/ 1 h 8"/>
                <a:gd name="T30" fmla="*/ 3 w 14"/>
                <a:gd name="T31" fmla="*/ 0 h 8"/>
                <a:gd name="T32" fmla="*/ 0 w 14"/>
                <a:gd name="T33" fmla="*/ 0 h 8"/>
                <a:gd name="T34" fmla="*/ 0 w 14"/>
                <a:gd name="T35"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 h="8">
                  <a:moveTo>
                    <a:pt x="0" y="0"/>
                  </a:moveTo>
                  <a:lnTo>
                    <a:pt x="3" y="0"/>
                  </a:lnTo>
                  <a:lnTo>
                    <a:pt x="5" y="1"/>
                  </a:lnTo>
                  <a:lnTo>
                    <a:pt x="7" y="2"/>
                  </a:lnTo>
                  <a:lnTo>
                    <a:pt x="9" y="3"/>
                  </a:lnTo>
                  <a:lnTo>
                    <a:pt x="11" y="5"/>
                  </a:lnTo>
                  <a:lnTo>
                    <a:pt x="12" y="6"/>
                  </a:lnTo>
                  <a:lnTo>
                    <a:pt x="13" y="7"/>
                  </a:lnTo>
                  <a:lnTo>
                    <a:pt x="13" y="7"/>
                  </a:lnTo>
                  <a:lnTo>
                    <a:pt x="13" y="6"/>
                  </a:lnTo>
                  <a:lnTo>
                    <a:pt x="12" y="6"/>
                  </a:lnTo>
                  <a:lnTo>
                    <a:pt x="11" y="4"/>
                  </a:lnTo>
                  <a:lnTo>
                    <a:pt x="9" y="3"/>
                  </a:lnTo>
                  <a:lnTo>
                    <a:pt x="7" y="2"/>
                  </a:lnTo>
                  <a:lnTo>
                    <a:pt x="6" y="1"/>
                  </a:lnTo>
                  <a:lnTo>
                    <a:pt x="3" y="0"/>
                  </a:lnTo>
                  <a:lnTo>
                    <a:pt x="0"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38" name="Freeform 158">
              <a:extLst>
                <a:ext uri="{FF2B5EF4-FFF2-40B4-BE49-F238E27FC236}">
                  <a16:creationId xmlns:a16="http://schemas.microsoft.com/office/drawing/2014/main" id="{6D35866C-08DC-89B6-8E4A-B4E82770C422}"/>
                </a:ext>
              </a:extLst>
            </p:cNvPr>
            <p:cNvSpPr>
              <a:spLocks/>
            </p:cNvSpPr>
            <p:nvPr/>
          </p:nvSpPr>
          <p:spPr bwMode="auto">
            <a:xfrm>
              <a:off x="4196" y="2423"/>
              <a:ext cx="15" cy="8"/>
            </a:xfrm>
            <a:custGeom>
              <a:avLst/>
              <a:gdLst>
                <a:gd name="T0" fmla="*/ 0 w 15"/>
                <a:gd name="T1" fmla="*/ 0 h 8"/>
                <a:gd name="T2" fmla="*/ 3 w 15"/>
                <a:gd name="T3" fmla="*/ 0 h 8"/>
                <a:gd name="T4" fmla="*/ 5 w 15"/>
                <a:gd name="T5" fmla="*/ 1 h 8"/>
                <a:gd name="T6" fmla="*/ 7 w 15"/>
                <a:gd name="T7" fmla="*/ 2 h 8"/>
                <a:gd name="T8" fmla="*/ 9 w 15"/>
                <a:gd name="T9" fmla="*/ 3 h 8"/>
                <a:gd name="T10" fmla="*/ 11 w 15"/>
                <a:gd name="T11" fmla="*/ 5 h 8"/>
                <a:gd name="T12" fmla="*/ 12 w 15"/>
                <a:gd name="T13" fmla="*/ 6 h 8"/>
                <a:gd name="T14" fmla="*/ 13 w 15"/>
                <a:gd name="T15" fmla="*/ 7 h 8"/>
                <a:gd name="T16" fmla="*/ 14 w 15"/>
                <a:gd name="T17" fmla="*/ 7 h 8"/>
                <a:gd name="T18" fmla="*/ 14 w 15"/>
                <a:gd name="T19" fmla="*/ 7 h 8"/>
                <a:gd name="T20" fmla="*/ 14 w 15"/>
                <a:gd name="T21" fmla="*/ 6 h 8"/>
                <a:gd name="T22" fmla="*/ 13 w 15"/>
                <a:gd name="T23" fmla="*/ 6 h 8"/>
                <a:gd name="T24" fmla="*/ 12 w 15"/>
                <a:gd name="T25" fmla="*/ 4 h 8"/>
                <a:gd name="T26" fmla="*/ 10 w 15"/>
                <a:gd name="T27" fmla="*/ 3 h 8"/>
                <a:gd name="T28" fmla="*/ 8 w 15"/>
                <a:gd name="T29" fmla="*/ 2 h 8"/>
                <a:gd name="T30" fmla="*/ 5 w 15"/>
                <a:gd name="T31" fmla="*/ 1 h 8"/>
                <a:gd name="T32" fmla="*/ 3 w 15"/>
                <a:gd name="T33" fmla="*/ 0 h 8"/>
                <a:gd name="T34" fmla="*/ 0 w 15"/>
                <a:gd name="T35" fmla="*/ 0 h 8"/>
                <a:gd name="T36" fmla="*/ 0 w 15"/>
                <a:gd name="T37"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5" h="8">
                  <a:moveTo>
                    <a:pt x="0" y="0"/>
                  </a:moveTo>
                  <a:lnTo>
                    <a:pt x="3" y="0"/>
                  </a:lnTo>
                  <a:lnTo>
                    <a:pt x="5" y="1"/>
                  </a:lnTo>
                  <a:lnTo>
                    <a:pt x="7" y="2"/>
                  </a:lnTo>
                  <a:lnTo>
                    <a:pt x="9" y="3"/>
                  </a:lnTo>
                  <a:lnTo>
                    <a:pt x="11" y="5"/>
                  </a:lnTo>
                  <a:lnTo>
                    <a:pt x="12" y="6"/>
                  </a:lnTo>
                  <a:lnTo>
                    <a:pt x="13" y="7"/>
                  </a:lnTo>
                  <a:lnTo>
                    <a:pt x="14" y="7"/>
                  </a:lnTo>
                  <a:lnTo>
                    <a:pt x="14" y="7"/>
                  </a:lnTo>
                  <a:lnTo>
                    <a:pt x="14" y="6"/>
                  </a:lnTo>
                  <a:lnTo>
                    <a:pt x="13" y="6"/>
                  </a:lnTo>
                  <a:lnTo>
                    <a:pt x="12" y="4"/>
                  </a:lnTo>
                  <a:lnTo>
                    <a:pt x="10" y="3"/>
                  </a:lnTo>
                  <a:lnTo>
                    <a:pt x="8" y="2"/>
                  </a:lnTo>
                  <a:lnTo>
                    <a:pt x="5" y="1"/>
                  </a:lnTo>
                  <a:lnTo>
                    <a:pt x="3" y="0"/>
                  </a:lnTo>
                  <a:lnTo>
                    <a:pt x="0"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39" name="Freeform 159">
              <a:extLst>
                <a:ext uri="{FF2B5EF4-FFF2-40B4-BE49-F238E27FC236}">
                  <a16:creationId xmlns:a16="http://schemas.microsoft.com/office/drawing/2014/main" id="{9163E1ED-09D4-26EF-DFA8-ED9E4344A984}"/>
                </a:ext>
              </a:extLst>
            </p:cNvPr>
            <p:cNvSpPr>
              <a:spLocks/>
            </p:cNvSpPr>
            <p:nvPr/>
          </p:nvSpPr>
          <p:spPr bwMode="auto">
            <a:xfrm>
              <a:off x="4179" y="2428"/>
              <a:ext cx="15" cy="8"/>
            </a:xfrm>
            <a:custGeom>
              <a:avLst/>
              <a:gdLst>
                <a:gd name="T0" fmla="*/ 0 w 15"/>
                <a:gd name="T1" fmla="*/ 0 h 8"/>
                <a:gd name="T2" fmla="*/ 3 w 15"/>
                <a:gd name="T3" fmla="*/ 0 h 8"/>
                <a:gd name="T4" fmla="*/ 5 w 15"/>
                <a:gd name="T5" fmla="*/ 1 h 8"/>
                <a:gd name="T6" fmla="*/ 7 w 15"/>
                <a:gd name="T7" fmla="*/ 2 h 8"/>
                <a:gd name="T8" fmla="*/ 9 w 15"/>
                <a:gd name="T9" fmla="*/ 3 h 8"/>
                <a:gd name="T10" fmla="*/ 11 w 15"/>
                <a:gd name="T11" fmla="*/ 5 h 8"/>
                <a:gd name="T12" fmla="*/ 12 w 15"/>
                <a:gd name="T13" fmla="*/ 6 h 8"/>
                <a:gd name="T14" fmla="*/ 13 w 15"/>
                <a:gd name="T15" fmla="*/ 7 h 8"/>
                <a:gd name="T16" fmla="*/ 14 w 15"/>
                <a:gd name="T17" fmla="*/ 7 h 8"/>
                <a:gd name="T18" fmla="*/ 14 w 15"/>
                <a:gd name="T19" fmla="*/ 7 h 8"/>
                <a:gd name="T20" fmla="*/ 14 w 15"/>
                <a:gd name="T21" fmla="*/ 7 h 8"/>
                <a:gd name="T22" fmla="*/ 13 w 15"/>
                <a:gd name="T23" fmla="*/ 6 h 8"/>
                <a:gd name="T24" fmla="*/ 12 w 15"/>
                <a:gd name="T25" fmla="*/ 4 h 8"/>
                <a:gd name="T26" fmla="*/ 10 w 15"/>
                <a:gd name="T27" fmla="*/ 3 h 8"/>
                <a:gd name="T28" fmla="*/ 8 w 15"/>
                <a:gd name="T29" fmla="*/ 2 h 8"/>
                <a:gd name="T30" fmla="*/ 5 w 15"/>
                <a:gd name="T31" fmla="*/ 1 h 8"/>
                <a:gd name="T32" fmla="*/ 3 w 15"/>
                <a:gd name="T33" fmla="*/ 0 h 8"/>
                <a:gd name="T34" fmla="*/ 0 w 15"/>
                <a:gd name="T35" fmla="*/ 0 h 8"/>
                <a:gd name="T36" fmla="*/ 0 w 15"/>
                <a:gd name="T37"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5" h="8">
                  <a:moveTo>
                    <a:pt x="0" y="0"/>
                  </a:moveTo>
                  <a:lnTo>
                    <a:pt x="3" y="0"/>
                  </a:lnTo>
                  <a:lnTo>
                    <a:pt x="5" y="1"/>
                  </a:lnTo>
                  <a:lnTo>
                    <a:pt x="7" y="2"/>
                  </a:lnTo>
                  <a:lnTo>
                    <a:pt x="9" y="3"/>
                  </a:lnTo>
                  <a:lnTo>
                    <a:pt x="11" y="5"/>
                  </a:lnTo>
                  <a:lnTo>
                    <a:pt x="12" y="6"/>
                  </a:lnTo>
                  <a:lnTo>
                    <a:pt x="13" y="7"/>
                  </a:lnTo>
                  <a:lnTo>
                    <a:pt x="14" y="7"/>
                  </a:lnTo>
                  <a:lnTo>
                    <a:pt x="14" y="7"/>
                  </a:lnTo>
                  <a:lnTo>
                    <a:pt x="14" y="7"/>
                  </a:lnTo>
                  <a:lnTo>
                    <a:pt x="13" y="6"/>
                  </a:lnTo>
                  <a:lnTo>
                    <a:pt x="12" y="4"/>
                  </a:lnTo>
                  <a:lnTo>
                    <a:pt x="10" y="3"/>
                  </a:lnTo>
                  <a:lnTo>
                    <a:pt x="8" y="2"/>
                  </a:lnTo>
                  <a:lnTo>
                    <a:pt x="5" y="1"/>
                  </a:lnTo>
                  <a:lnTo>
                    <a:pt x="3" y="0"/>
                  </a:lnTo>
                  <a:lnTo>
                    <a:pt x="0"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40" name="Freeform 160">
              <a:extLst>
                <a:ext uri="{FF2B5EF4-FFF2-40B4-BE49-F238E27FC236}">
                  <a16:creationId xmlns:a16="http://schemas.microsoft.com/office/drawing/2014/main" id="{749F4F8A-41F0-1203-A881-490446444FC8}"/>
                </a:ext>
              </a:extLst>
            </p:cNvPr>
            <p:cNvSpPr>
              <a:spLocks/>
            </p:cNvSpPr>
            <p:nvPr/>
          </p:nvSpPr>
          <p:spPr bwMode="auto">
            <a:xfrm>
              <a:off x="4168" y="2435"/>
              <a:ext cx="14" cy="10"/>
            </a:xfrm>
            <a:custGeom>
              <a:avLst/>
              <a:gdLst>
                <a:gd name="T0" fmla="*/ 0 w 14"/>
                <a:gd name="T1" fmla="*/ 0 h 10"/>
                <a:gd name="T2" fmla="*/ 3 w 14"/>
                <a:gd name="T3" fmla="*/ 1 h 10"/>
                <a:gd name="T4" fmla="*/ 4 w 14"/>
                <a:gd name="T5" fmla="*/ 2 h 10"/>
                <a:gd name="T6" fmla="*/ 7 w 14"/>
                <a:gd name="T7" fmla="*/ 3 h 10"/>
                <a:gd name="T8" fmla="*/ 9 w 14"/>
                <a:gd name="T9" fmla="*/ 5 h 10"/>
                <a:gd name="T10" fmla="*/ 10 w 14"/>
                <a:gd name="T11" fmla="*/ 6 h 10"/>
                <a:gd name="T12" fmla="*/ 11 w 14"/>
                <a:gd name="T13" fmla="*/ 8 h 10"/>
                <a:gd name="T14" fmla="*/ 12 w 14"/>
                <a:gd name="T15" fmla="*/ 9 h 10"/>
                <a:gd name="T16" fmla="*/ 12 w 14"/>
                <a:gd name="T17" fmla="*/ 9 h 10"/>
                <a:gd name="T18" fmla="*/ 13 w 14"/>
                <a:gd name="T19" fmla="*/ 8 h 10"/>
                <a:gd name="T20" fmla="*/ 13 w 14"/>
                <a:gd name="T21" fmla="*/ 8 h 10"/>
                <a:gd name="T22" fmla="*/ 12 w 14"/>
                <a:gd name="T23" fmla="*/ 7 h 10"/>
                <a:gd name="T24" fmla="*/ 11 w 14"/>
                <a:gd name="T25" fmla="*/ 5 h 10"/>
                <a:gd name="T26" fmla="*/ 9 w 14"/>
                <a:gd name="T27" fmla="*/ 4 h 10"/>
                <a:gd name="T28" fmla="*/ 7 w 14"/>
                <a:gd name="T29" fmla="*/ 2 h 10"/>
                <a:gd name="T30" fmla="*/ 5 w 14"/>
                <a:gd name="T31" fmla="*/ 1 h 10"/>
                <a:gd name="T32" fmla="*/ 3 w 14"/>
                <a:gd name="T33" fmla="*/ 0 h 10"/>
                <a:gd name="T34" fmla="*/ 0 w 14"/>
                <a:gd name="T35" fmla="*/ 0 h 10"/>
                <a:gd name="T36" fmla="*/ 0 w 14"/>
                <a:gd name="T37"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4" h="10">
                  <a:moveTo>
                    <a:pt x="0" y="0"/>
                  </a:moveTo>
                  <a:lnTo>
                    <a:pt x="3" y="1"/>
                  </a:lnTo>
                  <a:lnTo>
                    <a:pt x="4" y="2"/>
                  </a:lnTo>
                  <a:lnTo>
                    <a:pt x="7" y="3"/>
                  </a:lnTo>
                  <a:lnTo>
                    <a:pt x="9" y="5"/>
                  </a:lnTo>
                  <a:lnTo>
                    <a:pt x="10" y="6"/>
                  </a:lnTo>
                  <a:lnTo>
                    <a:pt x="11" y="8"/>
                  </a:lnTo>
                  <a:lnTo>
                    <a:pt x="12" y="9"/>
                  </a:lnTo>
                  <a:lnTo>
                    <a:pt x="12" y="9"/>
                  </a:lnTo>
                  <a:lnTo>
                    <a:pt x="13" y="8"/>
                  </a:lnTo>
                  <a:lnTo>
                    <a:pt x="13" y="8"/>
                  </a:lnTo>
                  <a:lnTo>
                    <a:pt x="12" y="7"/>
                  </a:lnTo>
                  <a:lnTo>
                    <a:pt x="11" y="5"/>
                  </a:lnTo>
                  <a:lnTo>
                    <a:pt x="9" y="4"/>
                  </a:lnTo>
                  <a:lnTo>
                    <a:pt x="7" y="2"/>
                  </a:lnTo>
                  <a:lnTo>
                    <a:pt x="5" y="1"/>
                  </a:lnTo>
                  <a:lnTo>
                    <a:pt x="3" y="0"/>
                  </a:lnTo>
                  <a:lnTo>
                    <a:pt x="0"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41" name="Freeform 161">
              <a:extLst>
                <a:ext uri="{FF2B5EF4-FFF2-40B4-BE49-F238E27FC236}">
                  <a16:creationId xmlns:a16="http://schemas.microsoft.com/office/drawing/2014/main" id="{A55C0B88-8BD5-E7AE-F843-30D2C94D3D8D}"/>
                </a:ext>
              </a:extLst>
            </p:cNvPr>
            <p:cNvSpPr>
              <a:spLocks/>
            </p:cNvSpPr>
            <p:nvPr/>
          </p:nvSpPr>
          <p:spPr bwMode="auto">
            <a:xfrm>
              <a:off x="4203" y="1827"/>
              <a:ext cx="71" cy="118"/>
            </a:xfrm>
            <a:custGeom>
              <a:avLst/>
              <a:gdLst>
                <a:gd name="T0" fmla="*/ 30 w 71"/>
                <a:gd name="T1" fmla="*/ 113 h 118"/>
                <a:gd name="T2" fmla="*/ 33 w 71"/>
                <a:gd name="T3" fmla="*/ 116 h 118"/>
                <a:gd name="T4" fmla="*/ 37 w 71"/>
                <a:gd name="T5" fmla="*/ 117 h 118"/>
                <a:gd name="T6" fmla="*/ 42 w 71"/>
                <a:gd name="T7" fmla="*/ 117 h 118"/>
                <a:gd name="T8" fmla="*/ 48 w 71"/>
                <a:gd name="T9" fmla="*/ 115 h 118"/>
                <a:gd name="T10" fmla="*/ 53 w 71"/>
                <a:gd name="T11" fmla="*/ 113 h 118"/>
                <a:gd name="T12" fmla="*/ 58 w 71"/>
                <a:gd name="T13" fmla="*/ 110 h 118"/>
                <a:gd name="T14" fmla="*/ 61 w 71"/>
                <a:gd name="T15" fmla="*/ 107 h 118"/>
                <a:gd name="T16" fmla="*/ 63 w 71"/>
                <a:gd name="T17" fmla="*/ 104 h 118"/>
                <a:gd name="T18" fmla="*/ 63 w 71"/>
                <a:gd name="T19" fmla="*/ 103 h 118"/>
                <a:gd name="T20" fmla="*/ 64 w 71"/>
                <a:gd name="T21" fmla="*/ 100 h 118"/>
                <a:gd name="T22" fmla="*/ 65 w 71"/>
                <a:gd name="T23" fmla="*/ 97 h 118"/>
                <a:gd name="T24" fmla="*/ 66 w 71"/>
                <a:gd name="T25" fmla="*/ 93 h 118"/>
                <a:gd name="T26" fmla="*/ 67 w 71"/>
                <a:gd name="T27" fmla="*/ 89 h 118"/>
                <a:gd name="T28" fmla="*/ 68 w 71"/>
                <a:gd name="T29" fmla="*/ 84 h 118"/>
                <a:gd name="T30" fmla="*/ 69 w 71"/>
                <a:gd name="T31" fmla="*/ 79 h 118"/>
                <a:gd name="T32" fmla="*/ 70 w 71"/>
                <a:gd name="T33" fmla="*/ 73 h 118"/>
                <a:gd name="T34" fmla="*/ 70 w 71"/>
                <a:gd name="T35" fmla="*/ 66 h 118"/>
                <a:gd name="T36" fmla="*/ 70 w 71"/>
                <a:gd name="T37" fmla="*/ 59 h 118"/>
                <a:gd name="T38" fmla="*/ 69 w 71"/>
                <a:gd name="T39" fmla="*/ 53 h 118"/>
                <a:gd name="T40" fmla="*/ 68 w 71"/>
                <a:gd name="T41" fmla="*/ 45 h 118"/>
                <a:gd name="T42" fmla="*/ 67 w 71"/>
                <a:gd name="T43" fmla="*/ 38 h 118"/>
                <a:gd name="T44" fmla="*/ 65 w 71"/>
                <a:gd name="T45" fmla="*/ 30 h 118"/>
                <a:gd name="T46" fmla="*/ 62 w 71"/>
                <a:gd name="T47" fmla="*/ 23 h 118"/>
                <a:gd name="T48" fmla="*/ 58 w 71"/>
                <a:gd name="T49" fmla="*/ 16 h 118"/>
                <a:gd name="T50" fmla="*/ 51 w 71"/>
                <a:gd name="T51" fmla="*/ 4 h 118"/>
                <a:gd name="T52" fmla="*/ 45 w 71"/>
                <a:gd name="T53" fmla="*/ 0 h 118"/>
                <a:gd name="T54" fmla="*/ 40 w 71"/>
                <a:gd name="T55" fmla="*/ 0 h 118"/>
                <a:gd name="T56" fmla="*/ 36 w 71"/>
                <a:gd name="T57" fmla="*/ 4 h 118"/>
                <a:gd name="T58" fmla="*/ 33 w 71"/>
                <a:gd name="T59" fmla="*/ 9 h 118"/>
                <a:gd name="T60" fmla="*/ 31 w 71"/>
                <a:gd name="T61" fmla="*/ 16 h 118"/>
                <a:gd name="T62" fmla="*/ 30 w 71"/>
                <a:gd name="T63" fmla="*/ 21 h 118"/>
                <a:gd name="T64" fmla="*/ 30 w 71"/>
                <a:gd name="T65" fmla="*/ 22 h 118"/>
                <a:gd name="T66" fmla="*/ 30 w 71"/>
                <a:gd name="T67" fmla="*/ 22 h 118"/>
                <a:gd name="T68" fmla="*/ 31 w 71"/>
                <a:gd name="T69" fmla="*/ 20 h 118"/>
                <a:gd name="T70" fmla="*/ 31 w 71"/>
                <a:gd name="T71" fmla="*/ 18 h 118"/>
                <a:gd name="T72" fmla="*/ 32 w 71"/>
                <a:gd name="T73" fmla="*/ 15 h 118"/>
                <a:gd name="T74" fmla="*/ 33 w 71"/>
                <a:gd name="T75" fmla="*/ 12 h 118"/>
                <a:gd name="T76" fmla="*/ 32 w 71"/>
                <a:gd name="T77" fmla="*/ 9 h 118"/>
                <a:gd name="T78" fmla="*/ 30 w 71"/>
                <a:gd name="T79" fmla="*/ 6 h 118"/>
                <a:gd name="T80" fmla="*/ 28 w 71"/>
                <a:gd name="T81" fmla="*/ 4 h 118"/>
                <a:gd name="T82" fmla="*/ 24 w 71"/>
                <a:gd name="T83" fmla="*/ 4 h 118"/>
                <a:gd name="T84" fmla="*/ 20 w 71"/>
                <a:gd name="T85" fmla="*/ 4 h 118"/>
                <a:gd name="T86" fmla="*/ 16 w 71"/>
                <a:gd name="T87" fmla="*/ 6 h 118"/>
                <a:gd name="T88" fmla="*/ 12 w 71"/>
                <a:gd name="T89" fmla="*/ 9 h 118"/>
                <a:gd name="T90" fmla="*/ 8 w 71"/>
                <a:gd name="T91" fmla="*/ 13 h 118"/>
                <a:gd name="T92" fmla="*/ 5 w 71"/>
                <a:gd name="T93" fmla="*/ 17 h 118"/>
                <a:gd name="T94" fmla="*/ 2 w 71"/>
                <a:gd name="T95" fmla="*/ 21 h 118"/>
                <a:gd name="T96" fmla="*/ 1 w 71"/>
                <a:gd name="T97" fmla="*/ 24 h 118"/>
                <a:gd name="T98" fmla="*/ 1 w 71"/>
                <a:gd name="T99" fmla="*/ 28 h 118"/>
                <a:gd name="T100" fmla="*/ 0 w 71"/>
                <a:gd name="T101" fmla="*/ 30 h 118"/>
                <a:gd name="T102" fmla="*/ 0 w 71"/>
                <a:gd name="T103" fmla="*/ 33 h 118"/>
                <a:gd name="T104" fmla="*/ 1 w 71"/>
                <a:gd name="T105" fmla="*/ 35 h 118"/>
                <a:gd name="T106" fmla="*/ 1 w 71"/>
                <a:gd name="T107" fmla="*/ 37 h 118"/>
                <a:gd name="T108" fmla="*/ 1 w 71"/>
                <a:gd name="T109" fmla="*/ 39 h 118"/>
                <a:gd name="T110" fmla="*/ 1 w 71"/>
                <a:gd name="T111" fmla="*/ 39 h 118"/>
                <a:gd name="T112" fmla="*/ 1 w 71"/>
                <a:gd name="T113" fmla="*/ 40 h 118"/>
                <a:gd name="T114" fmla="*/ 23 w 71"/>
                <a:gd name="T115" fmla="*/ 31 h 118"/>
                <a:gd name="T116" fmla="*/ 30 w 71"/>
                <a:gd name="T117" fmla="*/ 113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1" h="118">
                  <a:moveTo>
                    <a:pt x="30" y="113"/>
                  </a:moveTo>
                  <a:lnTo>
                    <a:pt x="33" y="116"/>
                  </a:lnTo>
                  <a:lnTo>
                    <a:pt x="37" y="117"/>
                  </a:lnTo>
                  <a:lnTo>
                    <a:pt x="42" y="117"/>
                  </a:lnTo>
                  <a:lnTo>
                    <a:pt x="48" y="115"/>
                  </a:lnTo>
                  <a:lnTo>
                    <a:pt x="53" y="113"/>
                  </a:lnTo>
                  <a:lnTo>
                    <a:pt x="58" y="110"/>
                  </a:lnTo>
                  <a:lnTo>
                    <a:pt x="61" y="107"/>
                  </a:lnTo>
                  <a:lnTo>
                    <a:pt x="63" y="104"/>
                  </a:lnTo>
                  <a:lnTo>
                    <a:pt x="63" y="103"/>
                  </a:lnTo>
                  <a:lnTo>
                    <a:pt x="64" y="100"/>
                  </a:lnTo>
                  <a:lnTo>
                    <a:pt x="65" y="97"/>
                  </a:lnTo>
                  <a:lnTo>
                    <a:pt x="66" y="93"/>
                  </a:lnTo>
                  <a:lnTo>
                    <a:pt x="67" y="89"/>
                  </a:lnTo>
                  <a:lnTo>
                    <a:pt x="68" y="84"/>
                  </a:lnTo>
                  <a:lnTo>
                    <a:pt x="69" y="79"/>
                  </a:lnTo>
                  <a:lnTo>
                    <a:pt x="70" y="73"/>
                  </a:lnTo>
                  <a:lnTo>
                    <a:pt x="70" y="66"/>
                  </a:lnTo>
                  <a:lnTo>
                    <a:pt x="70" y="59"/>
                  </a:lnTo>
                  <a:lnTo>
                    <a:pt x="69" y="53"/>
                  </a:lnTo>
                  <a:lnTo>
                    <a:pt x="68" y="45"/>
                  </a:lnTo>
                  <a:lnTo>
                    <a:pt x="67" y="38"/>
                  </a:lnTo>
                  <a:lnTo>
                    <a:pt x="65" y="30"/>
                  </a:lnTo>
                  <a:lnTo>
                    <a:pt x="62" y="23"/>
                  </a:lnTo>
                  <a:lnTo>
                    <a:pt x="58" y="16"/>
                  </a:lnTo>
                  <a:lnTo>
                    <a:pt x="51" y="4"/>
                  </a:lnTo>
                  <a:lnTo>
                    <a:pt x="45" y="0"/>
                  </a:lnTo>
                  <a:lnTo>
                    <a:pt x="40" y="0"/>
                  </a:lnTo>
                  <a:lnTo>
                    <a:pt x="36" y="4"/>
                  </a:lnTo>
                  <a:lnTo>
                    <a:pt x="33" y="9"/>
                  </a:lnTo>
                  <a:lnTo>
                    <a:pt x="31" y="16"/>
                  </a:lnTo>
                  <a:lnTo>
                    <a:pt x="30" y="21"/>
                  </a:lnTo>
                  <a:lnTo>
                    <a:pt x="30" y="22"/>
                  </a:lnTo>
                  <a:lnTo>
                    <a:pt x="30" y="22"/>
                  </a:lnTo>
                  <a:lnTo>
                    <a:pt x="31" y="20"/>
                  </a:lnTo>
                  <a:lnTo>
                    <a:pt x="31" y="18"/>
                  </a:lnTo>
                  <a:lnTo>
                    <a:pt x="32" y="15"/>
                  </a:lnTo>
                  <a:lnTo>
                    <a:pt x="33" y="12"/>
                  </a:lnTo>
                  <a:lnTo>
                    <a:pt x="32" y="9"/>
                  </a:lnTo>
                  <a:lnTo>
                    <a:pt x="30" y="6"/>
                  </a:lnTo>
                  <a:lnTo>
                    <a:pt x="28" y="4"/>
                  </a:lnTo>
                  <a:lnTo>
                    <a:pt x="24" y="4"/>
                  </a:lnTo>
                  <a:lnTo>
                    <a:pt x="20" y="4"/>
                  </a:lnTo>
                  <a:lnTo>
                    <a:pt x="16" y="6"/>
                  </a:lnTo>
                  <a:lnTo>
                    <a:pt x="12" y="9"/>
                  </a:lnTo>
                  <a:lnTo>
                    <a:pt x="8" y="13"/>
                  </a:lnTo>
                  <a:lnTo>
                    <a:pt x="5" y="17"/>
                  </a:lnTo>
                  <a:lnTo>
                    <a:pt x="2" y="21"/>
                  </a:lnTo>
                  <a:lnTo>
                    <a:pt x="1" y="24"/>
                  </a:lnTo>
                  <a:lnTo>
                    <a:pt x="1" y="28"/>
                  </a:lnTo>
                  <a:lnTo>
                    <a:pt x="0" y="30"/>
                  </a:lnTo>
                  <a:lnTo>
                    <a:pt x="0" y="33"/>
                  </a:lnTo>
                  <a:lnTo>
                    <a:pt x="1" y="35"/>
                  </a:lnTo>
                  <a:lnTo>
                    <a:pt x="1" y="37"/>
                  </a:lnTo>
                  <a:lnTo>
                    <a:pt x="1" y="39"/>
                  </a:lnTo>
                  <a:lnTo>
                    <a:pt x="1" y="39"/>
                  </a:lnTo>
                  <a:lnTo>
                    <a:pt x="1" y="40"/>
                  </a:lnTo>
                  <a:lnTo>
                    <a:pt x="23" y="31"/>
                  </a:lnTo>
                  <a:lnTo>
                    <a:pt x="30" y="113"/>
                  </a:lnTo>
                </a:path>
              </a:pathLst>
            </a:custGeom>
            <a:solidFill>
              <a:srgbClr val="FFFFFF"/>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42" name="Freeform 162">
              <a:extLst>
                <a:ext uri="{FF2B5EF4-FFF2-40B4-BE49-F238E27FC236}">
                  <a16:creationId xmlns:a16="http://schemas.microsoft.com/office/drawing/2014/main" id="{50CCEBB1-2EC1-4C7C-C85F-9D44CEFD9E03}"/>
                </a:ext>
              </a:extLst>
            </p:cNvPr>
            <p:cNvSpPr>
              <a:spLocks/>
            </p:cNvSpPr>
            <p:nvPr/>
          </p:nvSpPr>
          <p:spPr bwMode="auto">
            <a:xfrm>
              <a:off x="4233" y="1934"/>
              <a:ext cx="35" cy="12"/>
            </a:xfrm>
            <a:custGeom>
              <a:avLst/>
              <a:gdLst>
                <a:gd name="T0" fmla="*/ 32 w 35"/>
                <a:gd name="T1" fmla="*/ 0 h 12"/>
                <a:gd name="T2" fmla="*/ 32 w 35"/>
                <a:gd name="T3" fmla="*/ 0 h 12"/>
                <a:gd name="T4" fmla="*/ 30 w 35"/>
                <a:gd name="T5" fmla="*/ 2 h 12"/>
                <a:gd name="T6" fmla="*/ 28 w 35"/>
                <a:gd name="T7" fmla="*/ 4 h 12"/>
                <a:gd name="T8" fmla="*/ 23 w 35"/>
                <a:gd name="T9" fmla="*/ 6 h 12"/>
                <a:gd name="T10" fmla="*/ 18 w 35"/>
                <a:gd name="T11" fmla="*/ 8 h 12"/>
                <a:gd name="T12" fmla="*/ 13 w 35"/>
                <a:gd name="T13" fmla="*/ 9 h 12"/>
                <a:gd name="T14" fmla="*/ 9 w 35"/>
                <a:gd name="T15" fmla="*/ 9 h 12"/>
                <a:gd name="T16" fmla="*/ 5 w 35"/>
                <a:gd name="T17" fmla="*/ 9 h 12"/>
                <a:gd name="T18" fmla="*/ 2 w 35"/>
                <a:gd name="T19" fmla="*/ 7 h 12"/>
                <a:gd name="T20" fmla="*/ 0 w 35"/>
                <a:gd name="T21" fmla="*/ 7 h 12"/>
                <a:gd name="T22" fmla="*/ 4 w 35"/>
                <a:gd name="T23" fmla="*/ 10 h 12"/>
                <a:gd name="T24" fmla="*/ 9 w 35"/>
                <a:gd name="T25" fmla="*/ 11 h 12"/>
                <a:gd name="T26" fmla="*/ 14 w 35"/>
                <a:gd name="T27" fmla="*/ 11 h 12"/>
                <a:gd name="T28" fmla="*/ 19 w 35"/>
                <a:gd name="T29" fmla="*/ 9 h 12"/>
                <a:gd name="T30" fmla="*/ 24 w 35"/>
                <a:gd name="T31" fmla="*/ 7 h 12"/>
                <a:gd name="T32" fmla="*/ 29 w 35"/>
                <a:gd name="T33" fmla="*/ 5 h 12"/>
                <a:gd name="T34" fmla="*/ 32 w 35"/>
                <a:gd name="T35" fmla="*/ 3 h 12"/>
                <a:gd name="T36" fmla="*/ 34 w 35"/>
                <a:gd name="T37" fmla="*/ 0 h 12"/>
                <a:gd name="T38" fmla="*/ 32 w 35"/>
                <a:gd name="T39"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5" h="12">
                  <a:moveTo>
                    <a:pt x="32" y="0"/>
                  </a:moveTo>
                  <a:lnTo>
                    <a:pt x="32" y="0"/>
                  </a:lnTo>
                  <a:lnTo>
                    <a:pt x="30" y="2"/>
                  </a:lnTo>
                  <a:lnTo>
                    <a:pt x="28" y="4"/>
                  </a:lnTo>
                  <a:lnTo>
                    <a:pt x="23" y="6"/>
                  </a:lnTo>
                  <a:lnTo>
                    <a:pt x="18" y="8"/>
                  </a:lnTo>
                  <a:lnTo>
                    <a:pt x="13" y="9"/>
                  </a:lnTo>
                  <a:lnTo>
                    <a:pt x="9" y="9"/>
                  </a:lnTo>
                  <a:lnTo>
                    <a:pt x="5" y="9"/>
                  </a:lnTo>
                  <a:lnTo>
                    <a:pt x="2" y="7"/>
                  </a:lnTo>
                  <a:lnTo>
                    <a:pt x="0" y="7"/>
                  </a:lnTo>
                  <a:lnTo>
                    <a:pt x="4" y="10"/>
                  </a:lnTo>
                  <a:lnTo>
                    <a:pt x="9" y="11"/>
                  </a:lnTo>
                  <a:lnTo>
                    <a:pt x="14" y="11"/>
                  </a:lnTo>
                  <a:lnTo>
                    <a:pt x="19" y="9"/>
                  </a:lnTo>
                  <a:lnTo>
                    <a:pt x="24" y="7"/>
                  </a:lnTo>
                  <a:lnTo>
                    <a:pt x="29" y="5"/>
                  </a:lnTo>
                  <a:lnTo>
                    <a:pt x="32" y="3"/>
                  </a:lnTo>
                  <a:lnTo>
                    <a:pt x="34" y="0"/>
                  </a:lnTo>
                  <a:lnTo>
                    <a:pt x="32"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43" name="Freeform 163">
              <a:extLst>
                <a:ext uri="{FF2B5EF4-FFF2-40B4-BE49-F238E27FC236}">
                  <a16:creationId xmlns:a16="http://schemas.microsoft.com/office/drawing/2014/main" id="{3629D029-6A20-C13E-6152-99F7E3D2D575}"/>
                </a:ext>
              </a:extLst>
            </p:cNvPr>
            <p:cNvSpPr>
              <a:spLocks/>
            </p:cNvSpPr>
            <p:nvPr/>
          </p:nvSpPr>
          <p:spPr bwMode="auto">
            <a:xfrm>
              <a:off x="4263" y="1842"/>
              <a:ext cx="12" cy="90"/>
            </a:xfrm>
            <a:custGeom>
              <a:avLst/>
              <a:gdLst>
                <a:gd name="T0" fmla="*/ 0 w 12"/>
                <a:gd name="T1" fmla="*/ 1 h 90"/>
                <a:gd name="T2" fmla="*/ 0 w 12"/>
                <a:gd name="T3" fmla="*/ 1 h 90"/>
                <a:gd name="T4" fmla="*/ 3 w 12"/>
                <a:gd name="T5" fmla="*/ 8 h 90"/>
                <a:gd name="T6" fmla="*/ 5 w 12"/>
                <a:gd name="T7" fmla="*/ 16 h 90"/>
                <a:gd name="T8" fmla="*/ 7 w 12"/>
                <a:gd name="T9" fmla="*/ 23 h 90"/>
                <a:gd name="T10" fmla="*/ 8 w 12"/>
                <a:gd name="T11" fmla="*/ 30 h 90"/>
                <a:gd name="T12" fmla="*/ 8 w 12"/>
                <a:gd name="T13" fmla="*/ 37 h 90"/>
                <a:gd name="T14" fmla="*/ 9 w 12"/>
                <a:gd name="T15" fmla="*/ 44 h 90"/>
                <a:gd name="T16" fmla="*/ 9 w 12"/>
                <a:gd name="T17" fmla="*/ 51 h 90"/>
                <a:gd name="T18" fmla="*/ 9 w 12"/>
                <a:gd name="T19" fmla="*/ 57 h 90"/>
                <a:gd name="T20" fmla="*/ 8 w 12"/>
                <a:gd name="T21" fmla="*/ 63 h 90"/>
                <a:gd name="T22" fmla="*/ 8 w 12"/>
                <a:gd name="T23" fmla="*/ 68 h 90"/>
                <a:gd name="T24" fmla="*/ 7 w 12"/>
                <a:gd name="T25" fmla="*/ 73 h 90"/>
                <a:gd name="T26" fmla="*/ 6 w 12"/>
                <a:gd name="T27" fmla="*/ 77 h 90"/>
                <a:gd name="T28" fmla="*/ 5 w 12"/>
                <a:gd name="T29" fmla="*/ 81 h 90"/>
                <a:gd name="T30" fmla="*/ 5 w 12"/>
                <a:gd name="T31" fmla="*/ 84 h 90"/>
                <a:gd name="T32" fmla="*/ 4 w 12"/>
                <a:gd name="T33" fmla="*/ 87 h 90"/>
                <a:gd name="T34" fmla="*/ 3 w 12"/>
                <a:gd name="T35" fmla="*/ 88 h 90"/>
                <a:gd name="T36" fmla="*/ 5 w 12"/>
                <a:gd name="T37" fmla="*/ 89 h 90"/>
                <a:gd name="T38" fmla="*/ 6 w 12"/>
                <a:gd name="T39" fmla="*/ 87 h 90"/>
                <a:gd name="T40" fmla="*/ 6 w 12"/>
                <a:gd name="T41" fmla="*/ 85 h 90"/>
                <a:gd name="T42" fmla="*/ 7 w 12"/>
                <a:gd name="T43" fmla="*/ 82 h 90"/>
                <a:gd name="T44" fmla="*/ 7 w 12"/>
                <a:gd name="T45" fmla="*/ 78 h 90"/>
                <a:gd name="T46" fmla="*/ 8 w 12"/>
                <a:gd name="T47" fmla="*/ 74 h 90"/>
                <a:gd name="T48" fmla="*/ 9 w 12"/>
                <a:gd name="T49" fmla="*/ 69 h 90"/>
                <a:gd name="T50" fmla="*/ 10 w 12"/>
                <a:gd name="T51" fmla="*/ 63 h 90"/>
                <a:gd name="T52" fmla="*/ 10 w 12"/>
                <a:gd name="T53" fmla="*/ 57 h 90"/>
                <a:gd name="T54" fmla="*/ 11 w 12"/>
                <a:gd name="T55" fmla="*/ 51 h 90"/>
                <a:gd name="T56" fmla="*/ 11 w 12"/>
                <a:gd name="T57" fmla="*/ 44 h 90"/>
                <a:gd name="T58" fmla="*/ 10 w 12"/>
                <a:gd name="T59" fmla="*/ 37 h 90"/>
                <a:gd name="T60" fmla="*/ 9 w 12"/>
                <a:gd name="T61" fmla="*/ 30 h 90"/>
                <a:gd name="T62" fmla="*/ 8 w 12"/>
                <a:gd name="T63" fmla="*/ 23 h 90"/>
                <a:gd name="T64" fmla="*/ 7 w 12"/>
                <a:gd name="T65" fmla="*/ 15 h 90"/>
                <a:gd name="T66" fmla="*/ 5 w 12"/>
                <a:gd name="T67" fmla="*/ 8 h 90"/>
                <a:gd name="T68" fmla="*/ 2 w 12"/>
                <a:gd name="T69" fmla="*/ 0 h 90"/>
                <a:gd name="T70" fmla="*/ 0 w 12"/>
                <a:gd name="T71" fmla="*/ 1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2" h="90">
                  <a:moveTo>
                    <a:pt x="0" y="1"/>
                  </a:moveTo>
                  <a:lnTo>
                    <a:pt x="0" y="1"/>
                  </a:lnTo>
                  <a:lnTo>
                    <a:pt x="3" y="8"/>
                  </a:lnTo>
                  <a:lnTo>
                    <a:pt x="5" y="16"/>
                  </a:lnTo>
                  <a:lnTo>
                    <a:pt x="7" y="23"/>
                  </a:lnTo>
                  <a:lnTo>
                    <a:pt x="8" y="30"/>
                  </a:lnTo>
                  <a:lnTo>
                    <a:pt x="8" y="37"/>
                  </a:lnTo>
                  <a:lnTo>
                    <a:pt x="9" y="44"/>
                  </a:lnTo>
                  <a:lnTo>
                    <a:pt x="9" y="51"/>
                  </a:lnTo>
                  <a:lnTo>
                    <a:pt x="9" y="57"/>
                  </a:lnTo>
                  <a:lnTo>
                    <a:pt x="8" y="63"/>
                  </a:lnTo>
                  <a:lnTo>
                    <a:pt x="8" y="68"/>
                  </a:lnTo>
                  <a:lnTo>
                    <a:pt x="7" y="73"/>
                  </a:lnTo>
                  <a:lnTo>
                    <a:pt x="6" y="77"/>
                  </a:lnTo>
                  <a:lnTo>
                    <a:pt x="5" y="81"/>
                  </a:lnTo>
                  <a:lnTo>
                    <a:pt x="5" y="84"/>
                  </a:lnTo>
                  <a:lnTo>
                    <a:pt x="4" y="87"/>
                  </a:lnTo>
                  <a:lnTo>
                    <a:pt x="3" y="88"/>
                  </a:lnTo>
                  <a:lnTo>
                    <a:pt x="5" y="89"/>
                  </a:lnTo>
                  <a:lnTo>
                    <a:pt x="6" y="87"/>
                  </a:lnTo>
                  <a:lnTo>
                    <a:pt x="6" y="85"/>
                  </a:lnTo>
                  <a:lnTo>
                    <a:pt x="7" y="82"/>
                  </a:lnTo>
                  <a:lnTo>
                    <a:pt x="7" y="78"/>
                  </a:lnTo>
                  <a:lnTo>
                    <a:pt x="8" y="74"/>
                  </a:lnTo>
                  <a:lnTo>
                    <a:pt x="9" y="69"/>
                  </a:lnTo>
                  <a:lnTo>
                    <a:pt x="10" y="63"/>
                  </a:lnTo>
                  <a:lnTo>
                    <a:pt x="10" y="57"/>
                  </a:lnTo>
                  <a:lnTo>
                    <a:pt x="11" y="51"/>
                  </a:lnTo>
                  <a:lnTo>
                    <a:pt x="11" y="44"/>
                  </a:lnTo>
                  <a:lnTo>
                    <a:pt x="10" y="37"/>
                  </a:lnTo>
                  <a:lnTo>
                    <a:pt x="9" y="30"/>
                  </a:lnTo>
                  <a:lnTo>
                    <a:pt x="8" y="23"/>
                  </a:lnTo>
                  <a:lnTo>
                    <a:pt x="7" y="15"/>
                  </a:lnTo>
                  <a:lnTo>
                    <a:pt x="5" y="8"/>
                  </a:lnTo>
                  <a:lnTo>
                    <a:pt x="2" y="0"/>
                  </a:lnTo>
                  <a:lnTo>
                    <a:pt x="0" y="1"/>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44" name="Freeform 164">
              <a:extLst>
                <a:ext uri="{FF2B5EF4-FFF2-40B4-BE49-F238E27FC236}">
                  <a16:creationId xmlns:a16="http://schemas.microsoft.com/office/drawing/2014/main" id="{D9E74906-3E8C-5C4A-AFCA-E8E24A703804}"/>
                </a:ext>
              </a:extLst>
            </p:cNvPr>
            <p:cNvSpPr>
              <a:spLocks/>
            </p:cNvSpPr>
            <p:nvPr/>
          </p:nvSpPr>
          <p:spPr bwMode="auto">
            <a:xfrm>
              <a:off x="4233" y="1826"/>
              <a:ext cx="29" cy="22"/>
            </a:xfrm>
            <a:custGeom>
              <a:avLst/>
              <a:gdLst>
                <a:gd name="T0" fmla="*/ 0 w 29"/>
                <a:gd name="T1" fmla="*/ 20 h 22"/>
                <a:gd name="T2" fmla="*/ 2 w 29"/>
                <a:gd name="T3" fmla="*/ 21 h 22"/>
                <a:gd name="T4" fmla="*/ 2 w 29"/>
                <a:gd name="T5" fmla="*/ 19 h 22"/>
                <a:gd name="T6" fmla="*/ 3 w 29"/>
                <a:gd name="T7" fmla="*/ 15 h 22"/>
                <a:gd name="T8" fmla="*/ 5 w 29"/>
                <a:gd name="T9" fmla="*/ 10 h 22"/>
                <a:gd name="T10" fmla="*/ 8 w 29"/>
                <a:gd name="T11" fmla="*/ 5 h 22"/>
                <a:gd name="T12" fmla="*/ 11 w 29"/>
                <a:gd name="T13" fmla="*/ 2 h 22"/>
                <a:gd name="T14" fmla="*/ 15 w 29"/>
                <a:gd name="T15" fmla="*/ 2 h 22"/>
                <a:gd name="T16" fmla="*/ 19 w 29"/>
                <a:gd name="T17" fmla="*/ 5 h 22"/>
                <a:gd name="T18" fmla="*/ 26 w 29"/>
                <a:gd name="T19" fmla="*/ 15 h 22"/>
                <a:gd name="T20" fmla="*/ 28 w 29"/>
                <a:gd name="T21" fmla="*/ 14 h 22"/>
                <a:gd name="T22" fmla="*/ 21 w 29"/>
                <a:gd name="T23" fmla="*/ 4 h 22"/>
                <a:gd name="T24" fmla="*/ 15 w 29"/>
                <a:gd name="T25" fmla="*/ 0 h 22"/>
                <a:gd name="T26" fmla="*/ 10 w 29"/>
                <a:gd name="T27" fmla="*/ 0 h 22"/>
                <a:gd name="T28" fmla="*/ 6 w 29"/>
                <a:gd name="T29" fmla="*/ 4 h 22"/>
                <a:gd name="T30" fmla="*/ 3 w 29"/>
                <a:gd name="T31" fmla="*/ 9 h 22"/>
                <a:gd name="T32" fmla="*/ 2 w 29"/>
                <a:gd name="T33" fmla="*/ 15 h 22"/>
                <a:gd name="T34" fmla="*/ 1 w 29"/>
                <a:gd name="T35" fmla="*/ 19 h 22"/>
                <a:gd name="T36" fmla="*/ 0 w 29"/>
                <a:gd name="T37" fmla="*/ 21 h 22"/>
                <a:gd name="T38" fmla="*/ 2 w 29"/>
                <a:gd name="T39" fmla="*/ 21 h 22"/>
                <a:gd name="T40" fmla="*/ 0 w 29"/>
                <a:gd name="T41" fmla="*/ 2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9" h="22">
                  <a:moveTo>
                    <a:pt x="0" y="20"/>
                  </a:moveTo>
                  <a:lnTo>
                    <a:pt x="2" y="21"/>
                  </a:lnTo>
                  <a:lnTo>
                    <a:pt x="2" y="19"/>
                  </a:lnTo>
                  <a:lnTo>
                    <a:pt x="3" y="15"/>
                  </a:lnTo>
                  <a:lnTo>
                    <a:pt x="5" y="10"/>
                  </a:lnTo>
                  <a:lnTo>
                    <a:pt x="8" y="5"/>
                  </a:lnTo>
                  <a:lnTo>
                    <a:pt x="11" y="2"/>
                  </a:lnTo>
                  <a:lnTo>
                    <a:pt x="15" y="2"/>
                  </a:lnTo>
                  <a:lnTo>
                    <a:pt x="19" y="5"/>
                  </a:lnTo>
                  <a:lnTo>
                    <a:pt x="26" y="15"/>
                  </a:lnTo>
                  <a:lnTo>
                    <a:pt x="28" y="14"/>
                  </a:lnTo>
                  <a:lnTo>
                    <a:pt x="21" y="4"/>
                  </a:lnTo>
                  <a:lnTo>
                    <a:pt x="15" y="0"/>
                  </a:lnTo>
                  <a:lnTo>
                    <a:pt x="10" y="0"/>
                  </a:lnTo>
                  <a:lnTo>
                    <a:pt x="6" y="4"/>
                  </a:lnTo>
                  <a:lnTo>
                    <a:pt x="3" y="9"/>
                  </a:lnTo>
                  <a:lnTo>
                    <a:pt x="2" y="15"/>
                  </a:lnTo>
                  <a:lnTo>
                    <a:pt x="1" y="19"/>
                  </a:lnTo>
                  <a:lnTo>
                    <a:pt x="0" y="21"/>
                  </a:lnTo>
                  <a:lnTo>
                    <a:pt x="2" y="21"/>
                  </a:lnTo>
                  <a:lnTo>
                    <a:pt x="0" y="2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45" name="Freeform 165">
              <a:extLst>
                <a:ext uri="{FF2B5EF4-FFF2-40B4-BE49-F238E27FC236}">
                  <a16:creationId xmlns:a16="http://schemas.microsoft.com/office/drawing/2014/main" id="{8EDD1487-9965-0FF7-9BAB-3AE3216DC9D3}"/>
                </a:ext>
              </a:extLst>
            </p:cNvPr>
            <p:cNvSpPr>
              <a:spLocks/>
            </p:cNvSpPr>
            <p:nvPr/>
          </p:nvSpPr>
          <p:spPr bwMode="auto">
            <a:xfrm>
              <a:off x="4231" y="1830"/>
              <a:ext cx="5" cy="18"/>
            </a:xfrm>
            <a:custGeom>
              <a:avLst/>
              <a:gdLst>
                <a:gd name="T0" fmla="*/ 0 w 5"/>
                <a:gd name="T1" fmla="*/ 2 h 18"/>
                <a:gd name="T2" fmla="*/ 0 w 5"/>
                <a:gd name="T3" fmla="*/ 2 h 18"/>
                <a:gd name="T4" fmla="*/ 1 w 5"/>
                <a:gd name="T5" fmla="*/ 3 h 18"/>
                <a:gd name="T6" fmla="*/ 2 w 5"/>
                <a:gd name="T7" fmla="*/ 5 h 18"/>
                <a:gd name="T8" fmla="*/ 2 w 5"/>
                <a:gd name="T9" fmla="*/ 8 h 18"/>
                <a:gd name="T10" fmla="*/ 2 w 5"/>
                <a:gd name="T11" fmla="*/ 10 h 18"/>
                <a:gd name="T12" fmla="*/ 2 w 5"/>
                <a:gd name="T13" fmla="*/ 13 h 18"/>
                <a:gd name="T14" fmla="*/ 2 w 5"/>
                <a:gd name="T15" fmla="*/ 15 h 18"/>
                <a:gd name="T16" fmla="*/ 1 w 5"/>
                <a:gd name="T17" fmla="*/ 16 h 18"/>
                <a:gd name="T18" fmla="*/ 1 w 5"/>
                <a:gd name="T19" fmla="*/ 16 h 18"/>
                <a:gd name="T20" fmla="*/ 2 w 5"/>
                <a:gd name="T21" fmla="*/ 17 h 18"/>
                <a:gd name="T22" fmla="*/ 2 w 5"/>
                <a:gd name="T23" fmla="*/ 17 h 18"/>
                <a:gd name="T24" fmla="*/ 3 w 5"/>
                <a:gd name="T25" fmla="*/ 15 h 18"/>
                <a:gd name="T26" fmla="*/ 3 w 5"/>
                <a:gd name="T27" fmla="*/ 13 h 18"/>
                <a:gd name="T28" fmla="*/ 4 w 5"/>
                <a:gd name="T29" fmla="*/ 11 h 18"/>
                <a:gd name="T30" fmla="*/ 4 w 5"/>
                <a:gd name="T31" fmla="*/ 8 h 18"/>
                <a:gd name="T32" fmla="*/ 3 w 5"/>
                <a:gd name="T33" fmla="*/ 5 h 18"/>
                <a:gd name="T34" fmla="*/ 2 w 5"/>
                <a:gd name="T35" fmla="*/ 2 h 18"/>
                <a:gd name="T36" fmla="*/ 1 w 5"/>
                <a:gd name="T37" fmla="*/ 0 h 18"/>
                <a:gd name="T38" fmla="*/ 0 w 5"/>
                <a:gd name="T39" fmla="*/ 2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 h="18">
                  <a:moveTo>
                    <a:pt x="0" y="2"/>
                  </a:moveTo>
                  <a:lnTo>
                    <a:pt x="0" y="2"/>
                  </a:lnTo>
                  <a:lnTo>
                    <a:pt x="1" y="3"/>
                  </a:lnTo>
                  <a:lnTo>
                    <a:pt x="2" y="5"/>
                  </a:lnTo>
                  <a:lnTo>
                    <a:pt x="2" y="8"/>
                  </a:lnTo>
                  <a:lnTo>
                    <a:pt x="2" y="10"/>
                  </a:lnTo>
                  <a:lnTo>
                    <a:pt x="2" y="13"/>
                  </a:lnTo>
                  <a:lnTo>
                    <a:pt x="2" y="15"/>
                  </a:lnTo>
                  <a:lnTo>
                    <a:pt x="1" y="16"/>
                  </a:lnTo>
                  <a:lnTo>
                    <a:pt x="1" y="16"/>
                  </a:lnTo>
                  <a:lnTo>
                    <a:pt x="2" y="17"/>
                  </a:lnTo>
                  <a:lnTo>
                    <a:pt x="2" y="17"/>
                  </a:lnTo>
                  <a:lnTo>
                    <a:pt x="3" y="15"/>
                  </a:lnTo>
                  <a:lnTo>
                    <a:pt x="3" y="13"/>
                  </a:lnTo>
                  <a:lnTo>
                    <a:pt x="4" y="11"/>
                  </a:lnTo>
                  <a:lnTo>
                    <a:pt x="4" y="8"/>
                  </a:lnTo>
                  <a:lnTo>
                    <a:pt x="3" y="5"/>
                  </a:lnTo>
                  <a:lnTo>
                    <a:pt x="2" y="2"/>
                  </a:lnTo>
                  <a:lnTo>
                    <a:pt x="1" y="0"/>
                  </a:lnTo>
                  <a:lnTo>
                    <a:pt x="0" y="2"/>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46" name="Freeform 166">
              <a:extLst>
                <a:ext uri="{FF2B5EF4-FFF2-40B4-BE49-F238E27FC236}">
                  <a16:creationId xmlns:a16="http://schemas.microsoft.com/office/drawing/2014/main" id="{4FA44B87-EA0D-7615-1906-F75C61CFAC42}"/>
                </a:ext>
              </a:extLst>
            </p:cNvPr>
            <p:cNvSpPr>
              <a:spLocks/>
            </p:cNvSpPr>
            <p:nvPr/>
          </p:nvSpPr>
          <p:spPr bwMode="auto">
            <a:xfrm>
              <a:off x="4203" y="1829"/>
              <a:ext cx="27" cy="21"/>
            </a:xfrm>
            <a:custGeom>
              <a:avLst/>
              <a:gdLst>
                <a:gd name="T0" fmla="*/ 2 w 27"/>
                <a:gd name="T1" fmla="*/ 20 h 21"/>
                <a:gd name="T2" fmla="*/ 2 w 27"/>
                <a:gd name="T3" fmla="*/ 20 h 21"/>
                <a:gd name="T4" fmla="*/ 3 w 27"/>
                <a:gd name="T5" fmla="*/ 17 h 21"/>
                <a:gd name="T6" fmla="*/ 5 w 27"/>
                <a:gd name="T7" fmla="*/ 14 h 21"/>
                <a:gd name="T8" fmla="*/ 8 w 27"/>
                <a:gd name="T9" fmla="*/ 10 h 21"/>
                <a:gd name="T10" fmla="*/ 11 w 27"/>
                <a:gd name="T11" fmla="*/ 7 h 21"/>
                <a:gd name="T12" fmla="*/ 15 w 27"/>
                <a:gd name="T13" fmla="*/ 4 h 21"/>
                <a:gd name="T14" fmla="*/ 19 w 27"/>
                <a:gd name="T15" fmla="*/ 3 h 21"/>
                <a:gd name="T16" fmla="*/ 22 w 27"/>
                <a:gd name="T17" fmla="*/ 2 h 21"/>
                <a:gd name="T18" fmla="*/ 25 w 27"/>
                <a:gd name="T19" fmla="*/ 3 h 21"/>
                <a:gd name="T20" fmla="*/ 26 w 27"/>
                <a:gd name="T21" fmla="*/ 1 h 21"/>
                <a:gd name="T22" fmla="*/ 22 w 27"/>
                <a:gd name="T23" fmla="*/ 0 h 21"/>
                <a:gd name="T24" fmla="*/ 18 w 27"/>
                <a:gd name="T25" fmla="*/ 1 h 21"/>
                <a:gd name="T26" fmla="*/ 14 w 27"/>
                <a:gd name="T27" fmla="*/ 3 h 21"/>
                <a:gd name="T28" fmla="*/ 10 w 27"/>
                <a:gd name="T29" fmla="*/ 5 h 21"/>
                <a:gd name="T30" fmla="*/ 7 w 27"/>
                <a:gd name="T31" fmla="*/ 9 h 21"/>
                <a:gd name="T32" fmla="*/ 4 w 27"/>
                <a:gd name="T33" fmla="*/ 12 h 21"/>
                <a:gd name="T34" fmla="*/ 1 w 27"/>
                <a:gd name="T35" fmla="*/ 16 h 21"/>
                <a:gd name="T36" fmla="*/ 0 w 27"/>
                <a:gd name="T37" fmla="*/ 20 h 21"/>
                <a:gd name="T38" fmla="*/ 2 w 27"/>
                <a:gd name="T39" fmla="*/ 2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7" h="21">
                  <a:moveTo>
                    <a:pt x="2" y="20"/>
                  </a:moveTo>
                  <a:lnTo>
                    <a:pt x="2" y="20"/>
                  </a:lnTo>
                  <a:lnTo>
                    <a:pt x="3" y="17"/>
                  </a:lnTo>
                  <a:lnTo>
                    <a:pt x="5" y="14"/>
                  </a:lnTo>
                  <a:lnTo>
                    <a:pt x="8" y="10"/>
                  </a:lnTo>
                  <a:lnTo>
                    <a:pt x="11" y="7"/>
                  </a:lnTo>
                  <a:lnTo>
                    <a:pt x="15" y="4"/>
                  </a:lnTo>
                  <a:lnTo>
                    <a:pt x="19" y="3"/>
                  </a:lnTo>
                  <a:lnTo>
                    <a:pt x="22" y="2"/>
                  </a:lnTo>
                  <a:lnTo>
                    <a:pt x="25" y="3"/>
                  </a:lnTo>
                  <a:lnTo>
                    <a:pt x="26" y="1"/>
                  </a:lnTo>
                  <a:lnTo>
                    <a:pt x="22" y="0"/>
                  </a:lnTo>
                  <a:lnTo>
                    <a:pt x="18" y="1"/>
                  </a:lnTo>
                  <a:lnTo>
                    <a:pt x="14" y="3"/>
                  </a:lnTo>
                  <a:lnTo>
                    <a:pt x="10" y="5"/>
                  </a:lnTo>
                  <a:lnTo>
                    <a:pt x="7" y="9"/>
                  </a:lnTo>
                  <a:lnTo>
                    <a:pt x="4" y="12"/>
                  </a:lnTo>
                  <a:lnTo>
                    <a:pt x="1" y="16"/>
                  </a:lnTo>
                  <a:lnTo>
                    <a:pt x="0" y="20"/>
                  </a:lnTo>
                  <a:lnTo>
                    <a:pt x="2" y="2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47" name="Freeform 167">
              <a:extLst>
                <a:ext uri="{FF2B5EF4-FFF2-40B4-BE49-F238E27FC236}">
                  <a16:creationId xmlns:a16="http://schemas.microsoft.com/office/drawing/2014/main" id="{59B03E32-2E1C-D4E1-B42F-71E393056E78}"/>
                </a:ext>
              </a:extLst>
            </p:cNvPr>
            <p:cNvSpPr>
              <a:spLocks/>
            </p:cNvSpPr>
            <p:nvPr/>
          </p:nvSpPr>
          <p:spPr bwMode="auto">
            <a:xfrm>
              <a:off x="4201" y="1852"/>
              <a:ext cx="2" cy="14"/>
            </a:xfrm>
            <a:custGeom>
              <a:avLst/>
              <a:gdLst>
                <a:gd name="T0" fmla="*/ 0 w 2"/>
                <a:gd name="T1" fmla="*/ 11 h 14"/>
                <a:gd name="T2" fmla="*/ 0 w 2"/>
                <a:gd name="T3" fmla="*/ 12 h 14"/>
                <a:gd name="T4" fmla="*/ 0 w 2"/>
                <a:gd name="T5" fmla="*/ 11 h 14"/>
                <a:gd name="T6" fmla="*/ 0 w 2"/>
                <a:gd name="T7" fmla="*/ 10 h 14"/>
                <a:gd name="T8" fmla="*/ 0 w 2"/>
                <a:gd name="T9" fmla="*/ 9 h 14"/>
                <a:gd name="T10" fmla="*/ 0 w 2"/>
                <a:gd name="T11" fmla="*/ 7 h 14"/>
                <a:gd name="T12" fmla="*/ 0 w 2"/>
                <a:gd name="T13" fmla="*/ 5 h 14"/>
                <a:gd name="T14" fmla="*/ 0 w 2"/>
                <a:gd name="T15" fmla="*/ 3 h 14"/>
                <a:gd name="T16" fmla="*/ 0 w 2"/>
                <a:gd name="T17" fmla="*/ 0 h 14"/>
                <a:gd name="T18" fmla="*/ 1 w 2"/>
                <a:gd name="T19" fmla="*/ 0 h 14"/>
                <a:gd name="T20" fmla="*/ 1 w 2"/>
                <a:gd name="T21" fmla="*/ 2 h 14"/>
                <a:gd name="T22" fmla="*/ 1 w 2"/>
                <a:gd name="T23" fmla="*/ 5 h 14"/>
                <a:gd name="T24" fmla="*/ 1 w 2"/>
                <a:gd name="T25" fmla="*/ 7 h 14"/>
                <a:gd name="T26" fmla="*/ 1 w 2"/>
                <a:gd name="T27" fmla="*/ 9 h 14"/>
                <a:gd name="T28" fmla="*/ 1 w 2"/>
                <a:gd name="T29" fmla="*/ 10 h 14"/>
                <a:gd name="T30" fmla="*/ 1 w 2"/>
                <a:gd name="T31" fmla="*/ 11 h 14"/>
                <a:gd name="T32" fmla="*/ 1 w 2"/>
                <a:gd name="T33" fmla="*/ 12 h 14"/>
                <a:gd name="T34" fmla="*/ 0 w 2"/>
                <a:gd name="T35" fmla="*/ 13 h 14"/>
                <a:gd name="T36" fmla="*/ 0 w 2"/>
                <a:gd name="T37" fmla="*/ 11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 h="14">
                  <a:moveTo>
                    <a:pt x="0" y="11"/>
                  </a:moveTo>
                  <a:lnTo>
                    <a:pt x="0" y="12"/>
                  </a:lnTo>
                  <a:lnTo>
                    <a:pt x="0" y="11"/>
                  </a:lnTo>
                  <a:lnTo>
                    <a:pt x="0" y="10"/>
                  </a:lnTo>
                  <a:lnTo>
                    <a:pt x="0" y="9"/>
                  </a:lnTo>
                  <a:lnTo>
                    <a:pt x="0" y="7"/>
                  </a:lnTo>
                  <a:lnTo>
                    <a:pt x="0" y="5"/>
                  </a:lnTo>
                  <a:lnTo>
                    <a:pt x="0" y="3"/>
                  </a:lnTo>
                  <a:lnTo>
                    <a:pt x="0" y="0"/>
                  </a:lnTo>
                  <a:lnTo>
                    <a:pt x="1" y="0"/>
                  </a:lnTo>
                  <a:lnTo>
                    <a:pt x="1" y="2"/>
                  </a:lnTo>
                  <a:lnTo>
                    <a:pt x="1" y="5"/>
                  </a:lnTo>
                  <a:lnTo>
                    <a:pt x="1" y="7"/>
                  </a:lnTo>
                  <a:lnTo>
                    <a:pt x="1" y="9"/>
                  </a:lnTo>
                  <a:lnTo>
                    <a:pt x="1" y="10"/>
                  </a:lnTo>
                  <a:lnTo>
                    <a:pt x="1" y="11"/>
                  </a:lnTo>
                  <a:lnTo>
                    <a:pt x="1" y="12"/>
                  </a:lnTo>
                  <a:lnTo>
                    <a:pt x="0" y="13"/>
                  </a:lnTo>
                  <a:lnTo>
                    <a:pt x="0" y="11"/>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48" name="Freeform 168">
              <a:extLst>
                <a:ext uri="{FF2B5EF4-FFF2-40B4-BE49-F238E27FC236}">
                  <a16:creationId xmlns:a16="http://schemas.microsoft.com/office/drawing/2014/main" id="{1516424F-FBF1-4975-5415-0DE5F65E4A54}"/>
                </a:ext>
              </a:extLst>
            </p:cNvPr>
            <p:cNvSpPr>
              <a:spLocks/>
            </p:cNvSpPr>
            <p:nvPr/>
          </p:nvSpPr>
          <p:spPr bwMode="auto">
            <a:xfrm>
              <a:off x="4204" y="1858"/>
              <a:ext cx="21" cy="8"/>
            </a:xfrm>
            <a:custGeom>
              <a:avLst/>
              <a:gdLst>
                <a:gd name="T0" fmla="*/ 20 w 21"/>
                <a:gd name="T1" fmla="*/ 1 h 8"/>
                <a:gd name="T2" fmla="*/ 19 w 21"/>
                <a:gd name="T3" fmla="*/ 0 h 8"/>
                <a:gd name="T4" fmla="*/ 0 w 21"/>
                <a:gd name="T5" fmla="*/ 6 h 8"/>
                <a:gd name="T6" fmla="*/ 0 w 21"/>
                <a:gd name="T7" fmla="*/ 7 h 8"/>
                <a:gd name="T8" fmla="*/ 20 w 21"/>
                <a:gd name="T9" fmla="*/ 1 h 8"/>
                <a:gd name="T10" fmla="*/ 20 w 21"/>
                <a:gd name="T11" fmla="*/ 1 h 8"/>
              </a:gdLst>
              <a:ahLst/>
              <a:cxnLst>
                <a:cxn ang="0">
                  <a:pos x="T0" y="T1"/>
                </a:cxn>
                <a:cxn ang="0">
                  <a:pos x="T2" y="T3"/>
                </a:cxn>
                <a:cxn ang="0">
                  <a:pos x="T4" y="T5"/>
                </a:cxn>
                <a:cxn ang="0">
                  <a:pos x="T6" y="T7"/>
                </a:cxn>
                <a:cxn ang="0">
                  <a:pos x="T8" y="T9"/>
                </a:cxn>
                <a:cxn ang="0">
                  <a:pos x="T10" y="T11"/>
                </a:cxn>
              </a:cxnLst>
              <a:rect l="0" t="0" r="r" b="b"/>
              <a:pathLst>
                <a:path w="21" h="8">
                  <a:moveTo>
                    <a:pt x="20" y="1"/>
                  </a:moveTo>
                  <a:lnTo>
                    <a:pt x="19" y="0"/>
                  </a:lnTo>
                  <a:lnTo>
                    <a:pt x="0" y="6"/>
                  </a:lnTo>
                  <a:lnTo>
                    <a:pt x="0" y="7"/>
                  </a:lnTo>
                  <a:lnTo>
                    <a:pt x="20" y="1"/>
                  </a:lnTo>
                  <a:lnTo>
                    <a:pt x="20" y="1"/>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49" name="Freeform 169">
              <a:extLst>
                <a:ext uri="{FF2B5EF4-FFF2-40B4-BE49-F238E27FC236}">
                  <a16:creationId xmlns:a16="http://schemas.microsoft.com/office/drawing/2014/main" id="{1BAE9E17-8955-78FB-125D-1C645020AD12}"/>
                </a:ext>
              </a:extLst>
            </p:cNvPr>
            <p:cNvSpPr>
              <a:spLocks/>
            </p:cNvSpPr>
            <p:nvPr/>
          </p:nvSpPr>
          <p:spPr bwMode="auto">
            <a:xfrm>
              <a:off x="4230" y="1847"/>
              <a:ext cx="8" cy="13"/>
            </a:xfrm>
            <a:custGeom>
              <a:avLst/>
              <a:gdLst>
                <a:gd name="T0" fmla="*/ 4 w 8"/>
                <a:gd name="T1" fmla="*/ 12 h 13"/>
                <a:gd name="T2" fmla="*/ 5 w 8"/>
                <a:gd name="T3" fmla="*/ 12 h 13"/>
                <a:gd name="T4" fmla="*/ 6 w 8"/>
                <a:gd name="T5" fmla="*/ 10 h 13"/>
                <a:gd name="T6" fmla="*/ 7 w 8"/>
                <a:gd name="T7" fmla="*/ 8 h 13"/>
                <a:gd name="T8" fmla="*/ 7 w 8"/>
                <a:gd name="T9" fmla="*/ 6 h 13"/>
                <a:gd name="T10" fmla="*/ 7 w 8"/>
                <a:gd name="T11" fmla="*/ 3 h 13"/>
                <a:gd name="T12" fmla="*/ 6 w 8"/>
                <a:gd name="T13" fmla="*/ 2 h 13"/>
                <a:gd name="T14" fmla="*/ 5 w 8"/>
                <a:gd name="T15" fmla="*/ 0 h 13"/>
                <a:gd name="T16" fmla="*/ 4 w 8"/>
                <a:gd name="T17" fmla="*/ 0 h 13"/>
                <a:gd name="T18" fmla="*/ 2 w 8"/>
                <a:gd name="T19" fmla="*/ 0 h 13"/>
                <a:gd name="T20" fmla="*/ 1 w 8"/>
                <a:gd name="T21" fmla="*/ 2 h 13"/>
                <a:gd name="T22" fmla="*/ 0 w 8"/>
                <a:gd name="T23" fmla="*/ 3 h 13"/>
                <a:gd name="T24" fmla="*/ 0 w 8"/>
                <a:gd name="T25" fmla="*/ 6 h 13"/>
                <a:gd name="T26" fmla="*/ 0 w 8"/>
                <a:gd name="T27" fmla="*/ 8 h 13"/>
                <a:gd name="T28" fmla="*/ 1 w 8"/>
                <a:gd name="T29" fmla="*/ 10 h 13"/>
                <a:gd name="T30" fmla="*/ 2 w 8"/>
                <a:gd name="T31" fmla="*/ 12 h 13"/>
                <a:gd name="T32" fmla="*/ 4 w 8"/>
                <a:gd name="T33" fmla="*/ 12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 h="13">
                  <a:moveTo>
                    <a:pt x="4" y="12"/>
                  </a:moveTo>
                  <a:lnTo>
                    <a:pt x="5" y="12"/>
                  </a:lnTo>
                  <a:lnTo>
                    <a:pt x="6" y="10"/>
                  </a:lnTo>
                  <a:lnTo>
                    <a:pt x="7" y="8"/>
                  </a:lnTo>
                  <a:lnTo>
                    <a:pt x="7" y="6"/>
                  </a:lnTo>
                  <a:lnTo>
                    <a:pt x="7" y="3"/>
                  </a:lnTo>
                  <a:lnTo>
                    <a:pt x="6" y="2"/>
                  </a:lnTo>
                  <a:lnTo>
                    <a:pt x="5" y="0"/>
                  </a:lnTo>
                  <a:lnTo>
                    <a:pt x="4" y="0"/>
                  </a:lnTo>
                  <a:lnTo>
                    <a:pt x="2" y="0"/>
                  </a:lnTo>
                  <a:lnTo>
                    <a:pt x="1" y="2"/>
                  </a:lnTo>
                  <a:lnTo>
                    <a:pt x="0" y="3"/>
                  </a:lnTo>
                  <a:lnTo>
                    <a:pt x="0" y="6"/>
                  </a:lnTo>
                  <a:lnTo>
                    <a:pt x="0" y="8"/>
                  </a:lnTo>
                  <a:lnTo>
                    <a:pt x="1" y="10"/>
                  </a:lnTo>
                  <a:lnTo>
                    <a:pt x="2" y="12"/>
                  </a:lnTo>
                  <a:lnTo>
                    <a:pt x="4" y="12"/>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50" name="Freeform 170">
              <a:extLst>
                <a:ext uri="{FF2B5EF4-FFF2-40B4-BE49-F238E27FC236}">
                  <a16:creationId xmlns:a16="http://schemas.microsoft.com/office/drawing/2014/main" id="{FF169A22-7FF2-693A-5147-F656C7E3A143}"/>
                </a:ext>
              </a:extLst>
            </p:cNvPr>
            <p:cNvSpPr>
              <a:spLocks/>
            </p:cNvSpPr>
            <p:nvPr/>
          </p:nvSpPr>
          <p:spPr bwMode="auto">
            <a:xfrm>
              <a:off x="4236" y="1854"/>
              <a:ext cx="4" cy="7"/>
            </a:xfrm>
            <a:custGeom>
              <a:avLst/>
              <a:gdLst>
                <a:gd name="T0" fmla="*/ 2 w 4"/>
                <a:gd name="T1" fmla="*/ 0 h 7"/>
                <a:gd name="T2" fmla="*/ 2 w 4"/>
                <a:gd name="T3" fmla="*/ 0 h 7"/>
                <a:gd name="T4" fmla="*/ 2 w 4"/>
                <a:gd name="T5" fmla="*/ 2 h 7"/>
                <a:gd name="T6" fmla="*/ 2 w 4"/>
                <a:gd name="T7" fmla="*/ 3 h 7"/>
                <a:gd name="T8" fmla="*/ 1 w 4"/>
                <a:gd name="T9" fmla="*/ 4 h 7"/>
                <a:gd name="T10" fmla="*/ 0 w 4"/>
                <a:gd name="T11" fmla="*/ 5 h 7"/>
                <a:gd name="T12" fmla="*/ 0 w 4"/>
                <a:gd name="T13" fmla="*/ 6 h 7"/>
                <a:gd name="T14" fmla="*/ 1 w 4"/>
                <a:gd name="T15" fmla="*/ 6 h 7"/>
                <a:gd name="T16" fmla="*/ 2 w 4"/>
                <a:gd name="T17" fmla="*/ 4 h 7"/>
                <a:gd name="T18" fmla="*/ 3 w 4"/>
                <a:gd name="T19" fmla="*/ 2 h 7"/>
                <a:gd name="T20" fmla="*/ 3 w 4"/>
                <a:gd name="T21" fmla="*/ 0 h 7"/>
                <a:gd name="T22" fmla="*/ 2 w 4"/>
                <a:gd name="T23"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 h="7">
                  <a:moveTo>
                    <a:pt x="2" y="0"/>
                  </a:moveTo>
                  <a:lnTo>
                    <a:pt x="2" y="0"/>
                  </a:lnTo>
                  <a:lnTo>
                    <a:pt x="2" y="2"/>
                  </a:lnTo>
                  <a:lnTo>
                    <a:pt x="2" y="3"/>
                  </a:lnTo>
                  <a:lnTo>
                    <a:pt x="1" y="4"/>
                  </a:lnTo>
                  <a:lnTo>
                    <a:pt x="0" y="5"/>
                  </a:lnTo>
                  <a:lnTo>
                    <a:pt x="0" y="6"/>
                  </a:lnTo>
                  <a:lnTo>
                    <a:pt x="1" y="6"/>
                  </a:lnTo>
                  <a:lnTo>
                    <a:pt x="2" y="4"/>
                  </a:lnTo>
                  <a:lnTo>
                    <a:pt x="3" y="2"/>
                  </a:lnTo>
                  <a:lnTo>
                    <a:pt x="3" y="0"/>
                  </a:lnTo>
                  <a:lnTo>
                    <a:pt x="2"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51" name="Freeform 171">
              <a:extLst>
                <a:ext uri="{FF2B5EF4-FFF2-40B4-BE49-F238E27FC236}">
                  <a16:creationId xmlns:a16="http://schemas.microsoft.com/office/drawing/2014/main" id="{772411AF-CE3A-36CF-1CE5-C76CA0CEBD43}"/>
                </a:ext>
              </a:extLst>
            </p:cNvPr>
            <p:cNvSpPr>
              <a:spLocks/>
            </p:cNvSpPr>
            <p:nvPr/>
          </p:nvSpPr>
          <p:spPr bwMode="auto">
            <a:xfrm>
              <a:off x="4236" y="1845"/>
              <a:ext cx="4" cy="7"/>
            </a:xfrm>
            <a:custGeom>
              <a:avLst/>
              <a:gdLst>
                <a:gd name="T0" fmla="*/ 0 w 4"/>
                <a:gd name="T1" fmla="*/ 2 h 7"/>
                <a:gd name="T2" fmla="*/ 0 w 4"/>
                <a:gd name="T3" fmla="*/ 2 h 7"/>
                <a:gd name="T4" fmla="*/ 1 w 4"/>
                <a:gd name="T5" fmla="*/ 2 h 7"/>
                <a:gd name="T6" fmla="*/ 2 w 4"/>
                <a:gd name="T7" fmla="*/ 3 h 7"/>
                <a:gd name="T8" fmla="*/ 2 w 4"/>
                <a:gd name="T9" fmla="*/ 4 h 7"/>
                <a:gd name="T10" fmla="*/ 2 w 4"/>
                <a:gd name="T11" fmla="*/ 6 h 7"/>
                <a:gd name="T12" fmla="*/ 3 w 4"/>
                <a:gd name="T13" fmla="*/ 6 h 7"/>
                <a:gd name="T14" fmla="*/ 3 w 4"/>
                <a:gd name="T15" fmla="*/ 4 h 7"/>
                <a:gd name="T16" fmla="*/ 2 w 4"/>
                <a:gd name="T17" fmla="*/ 2 h 7"/>
                <a:gd name="T18" fmla="*/ 1 w 4"/>
                <a:gd name="T19" fmla="*/ 0 h 7"/>
                <a:gd name="T20" fmla="*/ 0 w 4"/>
                <a:gd name="T21" fmla="*/ 0 h 7"/>
                <a:gd name="T22" fmla="*/ 0 w 4"/>
                <a:gd name="T23" fmla="*/ 2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 h="7">
                  <a:moveTo>
                    <a:pt x="0" y="2"/>
                  </a:moveTo>
                  <a:lnTo>
                    <a:pt x="0" y="2"/>
                  </a:lnTo>
                  <a:lnTo>
                    <a:pt x="1" y="2"/>
                  </a:lnTo>
                  <a:lnTo>
                    <a:pt x="2" y="3"/>
                  </a:lnTo>
                  <a:lnTo>
                    <a:pt x="2" y="4"/>
                  </a:lnTo>
                  <a:lnTo>
                    <a:pt x="2" y="6"/>
                  </a:lnTo>
                  <a:lnTo>
                    <a:pt x="3" y="6"/>
                  </a:lnTo>
                  <a:lnTo>
                    <a:pt x="3" y="4"/>
                  </a:lnTo>
                  <a:lnTo>
                    <a:pt x="2" y="2"/>
                  </a:lnTo>
                  <a:lnTo>
                    <a:pt x="1" y="0"/>
                  </a:lnTo>
                  <a:lnTo>
                    <a:pt x="0" y="0"/>
                  </a:lnTo>
                  <a:lnTo>
                    <a:pt x="0" y="2"/>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52" name="Freeform 172">
              <a:extLst>
                <a:ext uri="{FF2B5EF4-FFF2-40B4-BE49-F238E27FC236}">
                  <a16:creationId xmlns:a16="http://schemas.microsoft.com/office/drawing/2014/main" id="{356BAC40-67AE-5E0A-C0A1-5ED83BEA7D58}"/>
                </a:ext>
              </a:extLst>
            </p:cNvPr>
            <p:cNvSpPr>
              <a:spLocks/>
            </p:cNvSpPr>
            <p:nvPr/>
          </p:nvSpPr>
          <p:spPr bwMode="auto">
            <a:xfrm>
              <a:off x="4229" y="1845"/>
              <a:ext cx="4" cy="7"/>
            </a:xfrm>
            <a:custGeom>
              <a:avLst/>
              <a:gdLst>
                <a:gd name="T0" fmla="*/ 1 w 4"/>
                <a:gd name="T1" fmla="*/ 6 h 7"/>
                <a:gd name="T2" fmla="*/ 1 w 4"/>
                <a:gd name="T3" fmla="*/ 6 h 7"/>
                <a:gd name="T4" fmla="*/ 1 w 4"/>
                <a:gd name="T5" fmla="*/ 4 h 7"/>
                <a:gd name="T6" fmla="*/ 2 w 4"/>
                <a:gd name="T7" fmla="*/ 3 h 7"/>
                <a:gd name="T8" fmla="*/ 3 w 4"/>
                <a:gd name="T9" fmla="*/ 2 h 7"/>
                <a:gd name="T10" fmla="*/ 3 w 4"/>
                <a:gd name="T11" fmla="*/ 2 h 7"/>
                <a:gd name="T12" fmla="*/ 3 w 4"/>
                <a:gd name="T13" fmla="*/ 0 h 7"/>
                <a:gd name="T14" fmla="*/ 2 w 4"/>
                <a:gd name="T15" fmla="*/ 0 h 7"/>
                <a:gd name="T16" fmla="*/ 1 w 4"/>
                <a:gd name="T17" fmla="*/ 2 h 7"/>
                <a:gd name="T18" fmla="*/ 0 w 4"/>
                <a:gd name="T19" fmla="*/ 4 h 7"/>
                <a:gd name="T20" fmla="*/ 0 w 4"/>
                <a:gd name="T21" fmla="*/ 6 h 7"/>
                <a:gd name="T22" fmla="*/ 1 w 4"/>
                <a:gd name="T23" fmla="*/ 6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 h="7">
                  <a:moveTo>
                    <a:pt x="1" y="6"/>
                  </a:moveTo>
                  <a:lnTo>
                    <a:pt x="1" y="6"/>
                  </a:lnTo>
                  <a:lnTo>
                    <a:pt x="1" y="4"/>
                  </a:lnTo>
                  <a:lnTo>
                    <a:pt x="2" y="3"/>
                  </a:lnTo>
                  <a:lnTo>
                    <a:pt x="3" y="2"/>
                  </a:lnTo>
                  <a:lnTo>
                    <a:pt x="3" y="2"/>
                  </a:lnTo>
                  <a:lnTo>
                    <a:pt x="3" y="0"/>
                  </a:lnTo>
                  <a:lnTo>
                    <a:pt x="2" y="0"/>
                  </a:lnTo>
                  <a:lnTo>
                    <a:pt x="1" y="2"/>
                  </a:lnTo>
                  <a:lnTo>
                    <a:pt x="0" y="4"/>
                  </a:lnTo>
                  <a:lnTo>
                    <a:pt x="0" y="6"/>
                  </a:lnTo>
                  <a:lnTo>
                    <a:pt x="1" y="6"/>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53" name="Freeform 173">
              <a:extLst>
                <a:ext uri="{FF2B5EF4-FFF2-40B4-BE49-F238E27FC236}">
                  <a16:creationId xmlns:a16="http://schemas.microsoft.com/office/drawing/2014/main" id="{31DFDF20-0193-DA02-CDD9-3C37D66F3D9A}"/>
                </a:ext>
              </a:extLst>
            </p:cNvPr>
            <p:cNvSpPr>
              <a:spLocks/>
            </p:cNvSpPr>
            <p:nvPr/>
          </p:nvSpPr>
          <p:spPr bwMode="auto">
            <a:xfrm>
              <a:off x="4229" y="1854"/>
              <a:ext cx="4" cy="7"/>
            </a:xfrm>
            <a:custGeom>
              <a:avLst/>
              <a:gdLst>
                <a:gd name="T0" fmla="*/ 3 w 4"/>
                <a:gd name="T1" fmla="*/ 5 h 7"/>
                <a:gd name="T2" fmla="*/ 3 w 4"/>
                <a:gd name="T3" fmla="*/ 5 h 7"/>
                <a:gd name="T4" fmla="*/ 3 w 4"/>
                <a:gd name="T5" fmla="*/ 4 h 7"/>
                <a:gd name="T6" fmla="*/ 2 w 4"/>
                <a:gd name="T7" fmla="*/ 3 h 7"/>
                <a:gd name="T8" fmla="*/ 1 w 4"/>
                <a:gd name="T9" fmla="*/ 2 h 7"/>
                <a:gd name="T10" fmla="*/ 1 w 4"/>
                <a:gd name="T11" fmla="*/ 0 h 7"/>
                <a:gd name="T12" fmla="*/ 0 w 4"/>
                <a:gd name="T13" fmla="*/ 0 h 7"/>
                <a:gd name="T14" fmla="*/ 0 w 4"/>
                <a:gd name="T15" fmla="*/ 2 h 7"/>
                <a:gd name="T16" fmla="*/ 1 w 4"/>
                <a:gd name="T17" fmla="*/ 4 h 7"/>
                <a:gd name="T18" fmla="*/ 2 w 4"/>
                <a:gd name="T19" fmla="*/ 6 h 7"/>
                <a:gd name="T20" fmla="*/ 3 w 4"/>
                <a:gd name="T21" fmla="*/ 6 h 7"/>
                <a:gd name="T22" fmla="*/ 3 w 4"/>
                <a:gd name="T23"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 h="7">
                  <a:moveTo>
                    <a:pt x="3" y="5"/>
                  </a:moveTo>
                  <a:lnTo>
                    <a:pt x="3" y="5"/>
                  </a:lnTo>
                  <a:lnTo>
                    <a:pt x="3" y="4"/>
                  </a:lnTo>
                  <a:lnTo>
                    <a:pt x="2" y="3"/>
                  </a:lnTo>
                  <a:lnTo>
                    <a:pt x="1" y="2"/>
                  </a:lnTo>
                  <a:lnTo>
                    <a:pt x="1" y="0"/>
                  </a:lnTo>
                  <a:lnTo>
                    <a:pt x="0" y="0"/>
                  </a:lnTo>
                  <a:lnTo>
                    <a:pt x="0" y="2"/>
                  </a:lnTo>
                  <a:lnTo>
                    <a:pt x="1" y="4"/>
                  </a:lnTo>
                  <a:lnTo>
                    <a:pt x="2" y="6"/>
                  </a:lnTo>
                  <a:lnTo>
                    <a:pt x="3" y="6"/>
                  </a:lnTo>
                  <a:lnTo>
                    <a:pt x="3" y="5"/>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54" name="Freeform 174">
              <a:extLst>
                <a:ext uri="{FF2B5EF4-FFF2-40B4-BE49-F238E27FC236}">
                  <a16:creationId xmlns:a16="http://schemas.microsoft.com/office/drawing/2014/main" id="{4C95D914-A212-C001-A383-DBF39BA25089}"/>
                </a:ext>
              </a:extLst>
            </p:cNvPr>
            <p:cNvSpPr>
              <a:spLocks/>
            </p:cNvSpPr>
            <p:nvPr/>
          </p:nvSpPr>
          <p:spPr bwMode="auto">
            <a:xfrm>
              <a:off x="4217" y="1841"/>
              <a:ext cx="9" cy="14"/>
            </a:xfrm>
            <a:custGeom>
              <a:avLst/>
              <a:gdLst>
                <a:gd name="T0" fmla="*/ 4 w 9"/>
                <a:gd name="T1" fmla="*/ 13 h 14"/>
                <a:gd name="T2" fmla="*/ 6 w 9"/>
                <a:gd name="T3" fmla="*/ 13 h 14"/>
                <a:gd name="T4" fmla="*/ 7 w 9"/>
                <a:gd name="T5" fmla="*/ 11 h 14"/>
                <a:gd name="T6" fmla="*/ 8 w 9"/>
                <a:gd name="T7" fmla="*/ 9 h 14"/>
                <a:gd name="T8" fmla="*/ 8 w 9"/>
                <a:gd name="T9" fmla="*/ 7 h 14"/>
                <a:gd name="T10" fmla="*/ 8 w 9"/>
                <a:gd name="T11" fmla="*/ 4 h 14"/>
                <a:gd name="T12" fmla="*/ 7 w 9"/>
                <a:gd name="T13" fmla="*/ 2 h 14"/>
                <a:gd name="T14" fmla="*/ 6 w 9"/>
                <a:gd name="T15" fmla="*/ 0 h 14"/>
                <a:gd name="T16" fmla="*/ 4 w 9"/>
                <a:gd name="T17" fmla="*/ 0 h 14"/>
                <a:gd name="T18" fmla="*/ 2 w 9"/>
                <a:gd name="T19" fmla="*/ 0 h 14"/>
                <a:gd name="T20" fmla="*/ 1 w 9"/>
                <a:gd name="T21" fmla="*/ 2 h 14"/>
                <a:gd name="T22" fmla="*/ 0 w 9"/>
                <a:gd name="T23" fmla="*/ 4 h 14"/>
                <a:gd name="T24" fmla="*/ 0 w 9"/>
                <a:gd name="T25" fmla="*/ 7 h 14"/>
                <a:gd name="T26" fmla="*/ 0 w 9"/>
                <a:gd name="T27" fmla="*/ 9 h 14"/>
                <a:gd name="T28" fmla="*/ 1 w 9"/>
                <a:gd name="T29" fmla="*/ 11 h 14"/>
                <a:gd name="T30" fmla="*/ 2 w 9"/>
                <a:gd name="T31" fmla="*/ 13 h 14"/>
                <a:gd name="T32" fmla="*/ 4 w 9"/>
                <a:gd name="T33" fmla="*/ 1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 h="14">
                  <a:moveTo>
                    <a:pt x="4" y="13"/>
                  </a:moveTo>
                  <a:lnTo>
                    <a:pt x="6" y="13"/>
                  </a:lnTo>
                  <a:lnTo>
                    <a:pt x="7" y="11"/>
                  </a:lnTo>
                  <a:lnTo>
                    <a:pt x="8" y="9"/>
                  </a:lnTo>
                  <a:lnTo>
                    <a:pt x="8" y="7"/>
                  </a:lnTo>
                  <a:lnTo>
                    <a:pt x="8" y="4"/>
                  </a:lnTo>
                  <a:lnTo>
                    <a:pt x="7" y="2"/>
                  </a:lnTo>
                  <a:lnTo>
                    <a:pt x="6" y="0"/>
                  </a:lnTo>
                  <a:lnTo>
                    <a:pt x="4" y="0"/>
                  </a:lnTo>
                  <a:lnTo>
                    <a:pt x="2" y="0"/>
                  </a:lnTo>
                  <a:lnTo>
                    <a:pt x="1" y="2"/>
                  </a:lnTo>
                  <a:lnTo>
                    <a:pt x="0" y="4"/>
                  </a:lnTo>
                  <a:lnTo>
                    <a:pt x="0" y="7"/>
                  </a:lnTo>
                  <a:lnTo>
                    <a:pt x="0" y="9"/>
                  </a:lnTo>
                  <a:lnTo>
                    <a:pt x="1" y="11"/>
                  </a:lnTo>
                  <a:lnTo>
                    <a:pt x="2" y="13"/>
                  </a:lnTo>
                  <a:lnTo>
                    <a:pt x="4" y="13"/>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55" name="Freeform 175">
              <a:extLst>
                <a:ext uri="{FF2B5EF4-FFF2-40B4-BE49-F238E27FC236}">
                  <a16:creationId xmlns:a16="http://schemas.microsoft.com/office/drawing/2014/main" id="{9A4EF308-D360-D2E5-FFB2-79AAF23747EE}"/>
                </a:ext>
              </a:extLst>
            </p:cNvPr>
            <p:cNvSpPr>
              <a:spLocks/>
            </p:cNvSpPr>
            <p:nvPr/>
          </p:nvSpPr>
          <p:spPr bwMode="auto">
            <a:xfrm>
              <a:off x="4223" y="1850"/>
              <a:ext cx="5" cy="6"/>
            </a:xfrm>
            <a:custGeom>
              <a:avLst/>
              <a:gdLst>
                <a:gd name="T0" fmla="*/ 2 w 5"/>
                <a:gd name="T1" fmla="*/ 0 h 6"/>
                <a:gd name="T2" fmla="*/ 2 w 5"/>
                <a:gd name="T3" fmla="*/ 0 h 6"/>
                <a:gd name="T4" fmla="*/ 2 w 5"/>
                <a:gd name="T5" fmla="*/ 2 h 6"/>
                <a:gd name="T6" fmla="*/ 2 w 5"/>
                <a:gd name="T7" fmla="*/ 3 h 6"/>
                <a:gd name="T8" fmla="*/ 1 w 5"/>
                <a:gd name="T9" fmla="*/ 3 h 6"/>
                <a:gd name="T10" fmla="*/ 0 w 5"/>
                <a:gd name="T11" fmla="*/ 4 h 6"/>
                <a:gd name="T12" fmla="*/ 0 w 5"/>
                <a:gd name="T13" fmla="*/ 5 h 6"/>
                <a:gd name="T14" fmla="*/ 2 w 5"/>
                <a:gd name="T15" fmla="*/ 5 h 6"/>
                <a:gd name="T16" fmla="*/ 3 w 5"/>
                <a:gd name="T17" fmla="*/ 3 h 6"/>
                <a:gd name="T18" fmla="*/ 3 w 5"/>
                <a:gd name="T19" fmla="*/ 2 h 6"/>
                <a:gd name="T20" fmla="*/ 4 w 5"/>
                <a:gd name="T21" fmla="*/ 0 h 6"/>
                <a:gd name="T22" fmla="*/ 2 w 5"/>
                <a:gd name="T23"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 h="6">
                  <a:moveTo>
                    <a:pt x="2" y="0"/>
                  </a:moveTo>
                  <a:lnTo>
                    <a:pt x="2" y="0"/>
                  </a:lnTo>
                  <a:lnTo>
                    <a:pt x="2" y="2"/>
                  </a:lnTo>
                  <a:lnTo>
                    <a:pt x="2" y="3"/>
                  </a:lnTo>
                  <a:lnTo>
                    <a:pt x="1" y="3"/>
                  </a:lnTo>
                  <a:lnTo>
                    <a:pt x="0" y="4"/>
                  </a:lnTo>
                  <a:lnTo>
                    <a:pt x="0" y="5"/>
                  </a:lnTo>
                  <a:lnTo>
                    <a:pt x="2" y="5"/>
                  </a:lnTo>
                  <a:lnTo>
                    <a:pt x="3" y="3"/>
                  </a:lnTo>
                  <a:lnTo>
                    <a:pt x="3" y="2"/>
                  </a:lnTo>
                  <a:lnTo>
                    <a:pt x="4" y="0"/>
                  </a:lnTo>
                  <a:lnTo>
                    <a:pt x="2"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56" name="Freeform 176">
              <a:extLst>
                <a:ext uri="{FF2B5EF4-FFF2-40B4-BE49-F238E27FC236}">
                  <a16:creationId xmlns:a16="http://schemas.microsoft.com/office/drawing/2014/main" id="{31509B32-CAE8-694C-EEC8-81D5F22B577C}"/>
                </a:ext>
              </a:extLst>
            </p:cNvPr>
            <p:cNvSpPr>
              <a:spLocks/>
            </p:cNvSpPr>
            <p:nvPr/>
          </p:nvSpPr>
          <p:spPr bwMode="auto">
            <a:xfrm>
              <a:off x="4223" y="1840"/>
              <a:ext cx="5" cy="8"/>
            </a:xfrm>
            <a:custGeom>
              <a:avLst/>
              <a:gdLst>
                <a:gd name="T0" fmla="*/ 0 w 5"/>
                <a:gd name="T1" fmla="*/ 2 h 8"/>
                <a:gd name="T2" fmla="*/ 0 w 5"/>
                <a:gd name="T3" fmla="*/ 2 h 8"/>
                <a:gd name="T4" fmla="*/ 1 w 5"/>
                <a:gd name="T5" fmla="*/ 2 h 8"/>
                <a:gd name="T6" fmla="*/ 2 w 5"/>
                <a:gd name="T7" fmla="*/ 3 h 8"/>
                <a:gd name="T8" fmla="*/ 2 w 5"/>
                <a:gd name="T9" fmla="*/ 5 h 8"/>
                <a:gd name="T10" fmla="*/ 2 w 5"/>
                <a:gd name="T11" fmla="*/ 7 h 8"/>
                <a:gd name="T12" fmla="*/ 4 w 5"/>
                <a:gd name="T13" fmla="*/ 7 h 8"/>
                <a:gd name="T14" fmla="*/ 3 w 5"/>
                <a:gd name="T15" fmla="*/ 5 h 8"/>
                <a:gd name="T16" fmla="*/ 3 w 5"/>
                <a:gd name="T17" fmla="*/ 2 h 8"/>
                <a:gd name="T18" fmla="*/ 2 w 5"/>
                <a:gd name="T19" fmla="*/ 1 h 8"/>
                <a:gd name="T20" fmla="*/ 0 w 5"/>
                <a:gd name="T21" fmla="*/ 0 h 8"/>
                <a:gd name="T22" fmla="*/ 0 w 5"/>
                <a:gd name="T23" fmla="*/ 2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 h="8">
                  <a:moveTo>
                    <a:pt x="0" y="2"/>
                  </a:moveTo>
                  <a:lnTo>
                    <a:pt x="0" y="2"/>
                  </a:lnTo>
                  <a:lnTo>
                    <a:pt x="1" y="2"/>
                  </a:lnTo>
                  <a:lnTo>
                    <a:pt x="2" y="3"/>
                  </a:lnTo>
                  <a:lnTo>
                    <a:pt x="2" y="5"/>
                  </a:lnTo>
                  <a:lnTo>
                    <a:pt x="2" y="7"/>
                  </a:lnTo>
                  <a:lnTo>
                    <a:pt x="4" y="7"/>
                  </a:lnTo>
                  <a:lnTo>
                    <a:pt x="3" y="5"/>
                  </a:lnTo>
                  <a:lnTo>
                    <a:pt x="3" y="2"/>
                  </a:lnTo>
                  <a:lnTo>
                    <a:pt x="2" y="1"/>
                  </a:lnTo>
                  <a:lnTo>
                    <a:pt x="0" y="0"/>
                  </a:lnTo>
                  <a:lnTo>
                    <a:pt x="0" y="2"/>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57" name="Freeform 177">
              <a:extLst>
                <a:ext uri="{FF2B5EF4-FFF2-40B4-BE49-F238E27FC236}">
                  <a16:creationId xmlns:a16="http://schemas.microsoft.com/office/drawing/2014/main" id="{16BAF24C-7DB1-BFDF-2E18-75324F212020}"/>
                </a:ext>
              </a:extLst>
            </p:cNvPr>
            <p:cNvSpPr>
              <a:spLocks/>
            </p:cNvSpPr>
            <p:nvPr/>
          </p:nvSpPr>
          <p:spPr bwMode="auto">
            <a:xfrm>
              <a:off x="4216" y="1840"/>
              <a:ext cx="4" cy="8"/>
            </a:xfrm>
            <a:custGeom>
              <a:avLst/>
              <a:gdLst>
                <a:gd name="T0" fmla="*/ 1 w 4"/>
                <a:gd name="T1" fmla="*/ 7 h 8"/>
                <a:gd name="T2" fmla="*/ 1 w 4"/>
                <a:gd name="T3" fmla="*/ 7 h 8"/>
                <a:gd name="T4" fmla="*/ 1 w 4"/>
                <a:gd name="T5" fmla="*/ 5 h 8"/>
                <a:gd name="T6" fmla="*/ 2 w 4"/>
                <a:gd name="T7" fmla="*/ 3 h 8"/>
                <a:gd name="T8" fmla="*/ 3 w 4"/>
                <a:gd name="T9" fmla="*/ 2 h 8"/>
                <a:gd name="T10" fmla="*/ 3 w 4"/>
                <a:gd name="T11" fmla="*/ 2 h 8"/>
                <a:gd name="T12" fmla="*/ 3 w 4"/>
                <a:gd name="T13" fmla="*/ 0 h 8"/>
                <a:gd name="T14" fmla="*/ 2 w 4"/>
                <a:gd name="T15" fmla="*/ 1 h 8"/>
                <a:gd name="T16" fmla="*/ 1 w 4"/>
                <a:gd name="T17" fmla="*/ 2 h 8"/>
                <a:gd name="T18" fmla="*/ 0 w 4"/>
                <a:gd name="T19" fmla="*/ 5 h 8"/>
                <a:gd name="T20" fmla="*/ 0 w 4"/>
                <a:gd name="T21" fmla="*/ 7 h 8"/>
                <a:gd name="T22" fmla="*/ 1 w 4"/>
                <a:gd name="T23" fmla="*/ 7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 h="8">
                  <a:moveTo>
                    <a:pt x="1" y="7"/>
                  </a:moveTo>
                  <a:lnTo>
                    <a:pt x="1" y="7"/>
                  </a:lnTo>
                  <a:lnTo>
                    <a:pt x="1" y="5"/>
                  </a:lnTo>
                  <a:lnTo>
                    <a:pt x="2" y="3"/>
                  </a:lnTo>
                  <a:lnTo>
                    <a:pt x="3" y="2"/>
                  </a:lnTo>
                  <a:lnTo>
                    <a:pt x="3" y="2"/>
                  </a:lnTo>
                  <a:lnTo>
                    <a:pt x="3" y="0"/>
                  </a:lnTo>
                  <a:lnTo>
                    <a:pt x="2" y="1"/>
                  </a:lnTo>
                  <a:lnTo>
                    <a:pt x="1" y="2"/>
                  </a:lnTo>
                  <a:lnTo>
                    <a:pt x="0" y="5"/>
                  </a:lnTo>
                  <a:lnTo>
                    <a:pt x="0" y="7"/>
                  </a:lnTo>
                  <a:lnTo>
                    <a:pt x="1" y="7"/>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58" name="Freeform 178">
              <a:extLst>
                <a:ext uri="{FF2B5EF4-FFF2-40B4-BE49-F238E27FC236}">
                  <a16:creationId xmlns:a16="http://schemas.microsoft.com/office/drawing/2014/main" id="{5E9397FF-B7C8-E628-CDC6-15442F725B45}"/>
                </a:ext>
              </a:extLst>
            </p:cNvPr>
            <p:cNvSpPr>
              <a:spLocks/>
            </p:cNvSpPr>
            <p:nvPr/>
          </p:nvSpPr>
          <p:spPr bwMode="auto">
            <a:xfrm>
              <a:off x="4216" y="1850"/>
              <a:ext cx="4" cy="6"/>
            </a:xfrm>
            <a:custGeom>
              <a:avLst/>
              <a:gdLst>
                <a:gd name="T0" fmla="*/ 3 w 4"/>
                <a:gd name="T1" fmla="*/ 4 h 6"/>
                <a:gd name="T2" fmla="*/ 3 w 4"/>
                <a:gd name="T3" fmla="*/ 4 h 6"/>
                <a:gd name="T4" fmla="*/ 3 w 4"/>
                <a:gd name="T5" fmla="*/ 3 h 6"/>
                <a:gd name="T6" fmla="*/ 2 w 4"/>
                <a:gd name="T7" fmla="*/ 3 h 6"/>
                <a:gd name="T8" fmla="*/ 1 w 4"/>
                <a:gd name="T9" fmla="*/ 2 h 6"/>
                <a:gd name="T10" fmla="*/ 1 w 4"/>
                <a:gd name="T11" fmla="*/ 0 h 6"/>
                <a:gd name="T12" fmla="*/ 0 w 4"/>
                <a:gd name="T13" fmla="*/ 0 h 6"/>
                <a:gd name="T14" fmla="*/ 0 w 4"/>
                <a:gd name="T15" fmla="*/ 2 h 6"/>
                <a:gd name="T16" fmla="*/ 1 w 4"/>
                <a:gd name="T17" fmla="*/ 3 h 6"/>
                <a:gd name="T18" fmla="*/ 2 w 4"/>
                <a:gd name="T19" fmla="*/ 5 h 6"/>
                <a:gd name="T20" fmla="*/ 3 w 4"/>
                <a:gd name="T21" fmla="*/ 5 h 6"/>
                <a:gd name="T22" fmla="*/ 3 w 4"/>
                <a:gd name="T23" fmla="*/ 4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 h="6">
                  <a:moveTo>
                    <a:pt x="3" y="4"/>
                  </a:moveTo>
                  <a:lnTo>
                    <a:pt x="3" y="4"/>
                  </a:lnTo>
                  <a:lnTo>
                    <a:pt x="3" y="3"/>
                  </a:lnTo>
                  <a:lnTo>
                    <a:pt x="2" y="3"/>
                  </a:lnTo>
                  <a:lnTo>
                    <a:pt x="1" y="2"/>
                  </a:lnTo>
                  <a:lnTo>
                    <a:pt x="1" y="0"/>
                  </a:lnTo>
                  <a:lnTo>
                    <a:pt x="0" y="0"/>
                  </a:lnTo>
                  <a:lnTo>
                    <a:pt x="0" y="2"/>
                  </a:lnTo>
                  <a:lnTo>
                    <a:pt x="1" y="3"/>
                  </a:lnTo>
                  <a:lnTo>
                    <a:pt x="2" y="5"/>
                  </a:lnTo>
                  <a:lnTo>
                    <a:pt x="3" y="5"/>
                  </a:lnTo>
                  <a:lnTo>
                    <a:pt x="3" y="4"/>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59" name="Freeform 179">
              <a:extLst>
                <a:ext uri="{FF2B5EF4-FFF2-40B4-BE49-F238E27FC236}">
                  <a16:creationId xmlns:a16="http://schemas.microsoft.com/office/drawing/2014/main" id="{5A39776A-9324-ABC9-8970-6CB7DF7455BB}"/>
                </a:ext>
              </a:extLst>
            </p:cNvPr>
            <p:cNvSpPr>
              <a:spLocks/>
            </p:cNvSpPr>
            <p:nvPr/>
          </p:nvSpPr>
          <p:spPr bwMode="auto">
            <a:xfrm>
              <a:off x="4280" y="1823"/>
              <a:ext cx="25" cy="43"/>
            </a:xfrm>
            <a:custGeom>
              <a:avLst/>
              <a:gdLst>
                <a:gd name="T0" fmla="*/ 0 w 25"/>
                <a:gd name="T1" fmla="*/ 2 h 43"/>
                <a:gd name="T2" fmla="*/ 18 w 25"/>
                <a:gd name="T3" fmla="*/ 0 h 43"/>
                <a:gd name="T4" fmla="*/ 24 w 25"/>
                <a:gd name="T5" fmla="*/ 34 h 43"/>
                <a:gd name="T6" fmla="*/ 14 w 25"/>
                <a:gd name="T7" fmla="*/ 42 h 43"/>
                <a:gd name="T8" fmla="*/ 0 w 25"/>
                <a:gd name="T9" fmla="*/ 2 h 43"/>
              </a:gdLst>
              <a:ahLst/>
              <a:cxnLst>
                <a:cxn ang="0">
                  <a:pos x="T0" y="T1"/>
                </a:cxn>
                <a:cxn ang="0">
                  <a:pos x="T2" y="T3"/>
                </a:cxn>
                <a:cxn ang="0">
                  <a:pos x="T4" y="T5"/>
                </a:cxn>
                <a:cxn ang="0">
                  <a:pos x="T6" y="T7"/>
                </a:cxn>
                <a:cxn ang="0">
                  <a:pos x="T8" y="T9"/>
                </a:cxn>
              </a:cxnLst>
              <a:rect l="0" t="0" r="r" b="b"/>
              <a:pathLst>
                <a:path w="25" h="43">
                  <a:moveTo>
                    <a:pt x="0" y="2"/>
                  </a:moveTo>
                  <a:lnTo>
                    <a:pt x="18" y="0"/>
                  </a:lnTo>
                  <a:lnTo>
                    <a:pt x="24" y="34"/>
                  </a:lnTo>
                  <a:lnTo>
                    <a:pt x="14" y="42"/>
                  </a:lnTo>
                  <a:lnTo>
                    <a:pt x="0" y="2"/>
                  </a:lnTo>
                </a:path>
              </a:pathLst>
            </a:custGeom>
            <a:solidFill>
              <a:srgbClr val="999999"/>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60" name="Freeform 180">
              <a:extLst>
                <a:ext uri="{FF2B5EF4-FFF2-40B4-BE49-F238E27FC236}">
                  <a16:creationId xmlns:a16="http://schemas.microsoft.com/office/drawing/2014/main" id="{7EA5A433-D902-88A0-3243-FFFF413C9987}"/>
                </a:ext>
              </a:extLst>
            </p:cNvPr>
            <p:cNvSpPr>
              <a:spLocks/>
            </p:cNvSpPr>
            <p:nvPr/>
          </p:nvSpPr>
          <p:spPr bwMode="auto">
            <a:xfrm>
              <a:off x="4280" y="1821"/>
              <a:ext cx="19" cy="3"/>
            </a:xfrm>
            <a:custGeom>
              <a:avLst/>
              <a:gdLst>
                <a:gd name="T0" fmla="*/ 18 w 19"/>
                <a:gd name="T1" fmla="*/ 0 h 3"/>
                <a:gd name="T2" fmla="*/ 17 w 19"/>
                <a:gd name="T3" fmla="*/ 0 h 3"/>
                <a:gd name="T4" fmla="*/ 0 w 19"/>
                <a:gd name="T5" fmla="*/ 1 h 3"/>
                <a:gd name="T6" fmla="*/ 0 w 19"/>
                <a:gd name="T7" fmla="*/ 2 h 3"/>
                <a:gd name="T8" fmla="*/ 17 w 19"/>
                <a:gd name="T9" fmla="*/ 1 h 3"/>
                <a:gd name="T10" fmla="*/ 16 w 19"/>
                <a:gd name="T11" fmla="*/ 1 h 3"/>
                <a:gd name="T12" fmla="*/ 18 w 19"/>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19" h="3">
                  <a:moveTo>
                    <a:pt x="18" y="0"/>
                  </a:moveTo>
                  <a:lnTo>
                    <a:pt x="17" y="0"/>
                  </a:lnTo>
                  <a:lnTo>
                    <a:pt x="0" y="1"/>
                  </a:lnTo>
                  <a:lnTo>
                    <a:pt x="0" y="2"/>
                  </a:lnTo>
                  <a:lnTo>
                    <a:pt x="17" y="1"/>
                  </a:lnTo>
                  <a:lnTo>
                    <a:pt x="16" y="1"/>
                  </a:lnTo>
                  <a:lnTo>
                    <a:pt x="18"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61" name="Freeform 181">
              <a:extLst>
                <a:ext uri="{FF2B5EF4-FFF2-40B4-BE49-F238E27FC236}">
                  <a16:creationId xmlns:a16="http://schemas.microsoft.com/office/drawing/2014/main" id="{AB306D79-24DF-6E13-B2A0-B31D13E3C6E5}"/>
                </a:ext>
              </a:extLst>
            </p:cNvPr>
            <p:cNvSpPr>
              <a:spLocks/>
            </p:cNvSpPr>
            <p:nvPr/>
          </p:nvSpPr>
          <p:spPr bwMode="auto">
            <a:xfrm>
              <a:off x="4299" y="1822"/>
              <a:ext cx="7" cy="35"/>
            </a:xfrm>
            <a:custGeom>
              <a:avLst/>
              <a:gdLst>
                <a:gd name="T0" fmla="*/ 6 w 7"/>
                <a:gd name="T1" fmla="*/ 34 h 35"/>
                <a:gd name="T2" fmla="*/ 6 w 7"/>
                <a:gd name="T3" fmla="*/ 33 h 35"/>
                <a:gd name="T4" fmla="*/ 2 w 7"/>
                <a:gd name="T5" fmla="*/ 0 h 35"/>
                <a:gd name="T6" fmla="*/ 0 w 7"/>
                <a:gd name="T7" fmla="*/ 1 h 35"/>
                <a:gd name="T8" fmla="*/ 5 w 7"/>
                <a:gd name="T9" fmla="*/ 33 h 35"/>
                <a:gd name="T10" fmla="*/ 5 w 7"/>
                <a:gd name="T11" fmla="*/ 32 h 35"/>
                <a:gd name="T12" fmla="*/ 6 w 7"/>
                <a:gd name="T13" fmla="*/ 34 h 35"/>
              </a:gdLst>
              <a:ahLst/>
              <a:cxnLst>
                <a:cxn ang="0">
                  <a:pos x="T0" y="T1"/>
                </a:cxn>
                <a:cxn ang="0">
                  <a:pos x="T2" y="T3"/>
                </a:cxn>
                <a:cxn ang="0">
                  <a:pos x="T4" y="T5"/>
                </a:cxn>
                <a:cxn ang="0">
                  <a:pos x="T6" y="T7"/>
                </a:cxn>
                <a:cxn ang="0">
                  <a:pos x="T8" y="T9"/>
                </a:cxn>
                <a:cxn ang="0">
                  <a:pos x="T10" y="T11"/>
                </a:cxn>
                <a:cxn ang="0">
                  <a:pos x="T12" y="T13"/>
                </a:cxn>
              </a:cxnLst>
              <a:rect l="0" t="0" r="r" b="b"/>
              <a:pathLst>
                <a:path w="7" h="35">
                  <a:moveTo>
                    <a:pt x="6" y="34"/>
                  </a:moveTo>
                  <a:lnTo>
                    <a:pt x="6" y="33"/>
                  </a:lnTo>
                  <a:lnTo>
                    <a:pt x="2" y="0"/>
                  </a:lnTo>
                  <a:lnTo>
                    <a:pt x="0" y="1"/>
                  </a:lnTo>
                  <a:lnTo>
                    <a:pt x="5" y="33"/>
                  </a:lnTo>
                  <a:lnTo>
                    <a:pt x="5" y="32"/>
                  </a:lnTo>
                  <a:lnTo>
                    <a:pt x="6" y="34"/>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62" name="Freeform 182">
              <a:extLst>
                <a:ext uri="{FF2B5EF4-FFF2-40B4-BE49-F238E27FC236}">
                  <a16:creationId xmlns:a16="http://schemas.microsoft.com/office/drawing/2014/main" id="{4C0F870B-A361-7AA4-0EA4-5068B26F9D92}"/>
                </a:ext>
              </a:extLst>
            </p:cNvPr>
            <p:cNvSpPr>
              <a:spLocks/>
            </p:cNvSpPr>
            <p:nvPr/>
          </p:nvSpPr>
          <p:spPr bwMode="auto">
            <a:xfrm>
              <a:off x="4295" y="1858"/>
              <a:ext cx="10" cy="8"/>
            </a:xfrm>
            <a:custGeom>
              <a:avLst/>
              <a:gdLst>
                <a:gd name="T0" fmla="*/ 0 w 10"/>
                <a:gd name="T1" fmla="*/ 6 h 8"/>
                <a:gd name="T2" fmla="*/ 1 w 10"/>
                <a:gd name="T3" fmla="*/ 7 h 8"/>
                <a:gd name="T4" fmla="*/ 9 w 10"/>
                <a:gd name="T5" fmla="*/ 1 h 8"/>
                <a:gd name="T6" fmla="*/ 8 w 10"/>
                <a:gd name="T7" fmla="*/ 0 h 8"/>
                <a:gd name="T8" fmla="*/ 0 w 10"/>
                <a:gd name="T9" fmla="*/ 6 h 8"/>
                <a:gd name="T10" fmla="*/ 2 w 10"/>
                <a:gd name="T11" fmla="*/ 6 h 8"/>
                <a:gd name="T12" fmla="*/ 0 w 10"/>
                <a:gd name="T13" fmla="*/ 6 h 8"/>
              </a:gdLst>
              <a:ahLst/>
              <a:cxnLst>
                <a:cxn ang="0">
                  <a:pos x="T0" y="T1"/>
                </a:cxn>
                <a:cxn ang="0">
                  <a:pos x="T2" y="T3"/>
                </a:cxn>
                <a:cxn ang="0">
                  <a:pos x="T4" y="T5"/>
                </a:cxn>
                <a:cxn ang="0">
                  <a:pos x="T6" y="T7"/>
                </a:cxn>
                <a:cxn ang="0">
                  <a:pos x="T8" y="T9"/>
                </a:cxn>
                <a:cxn ang="0">
                  <a:pos x="T10" y="T11"/>
                </a:cxn>
                <a:cxn ang="0">
                  <a:pos x="T12" y="T13"/>
                </a:cxn>
              </a:cxnLst>
              <a:rect l="0" t="0" r="r" b="b"/>
              <a:pathLst>
                <a:path w="10" h="8">
                  <a:moveTo>
                    <a:pt x="0" y="6"/>
                  </a:moveTo>
                  <a:lnTo>
                    <a:pt x="1" y="7"/>
                  </a:lnTo>
                  <a:lnTo>
                    <a:pt x="9" y="1"/>
                  </a:lnTo>
                  <a:lnTo>
                    <a:pt x="8" y="0"/>
                  </a:lnTo>
                  <a:lnTo>
                    <a:pt x="0" y="6"/>
                  </a:lnTo>
                  <a:lnTo>
                    <a:pt x="2" y="6"/>
                  </a:lnTo>
                  <a:lnTo>
                    <a:pt x="0" y="6"/>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63" name="Freeform 183">
              <a:extLst>
                <a:ext uri="{FF2B5EF4-FFF2-40B4-BE49-F238E27FC236}">
                  <a16:creationId xmlns:a16="http://schemas.microsoft.com/office/drawing/2014/main" id="{062A0301-F29C-3A4A-C1FC-C1E71B500BE9}"/>
                </a:ext>
              </a:extLst>
            </p:cNvPr>
            <p:cNvSpPr>
              <a:spLocks/>
            </p:cNvSpPr>
            <p:nvPr/>
          </p:nvSpPr>
          <p:spPr bwMode="auto">
            <a:xfrm>
              <a:off x="4279" y="1823"/>
              <a:ext cx="16" cy="43"/>
            </a:xfrm>
            <a:custGeom>
              <a:avLst/>
              <a:gdLst>
                <a:gd name="T0" fmla="*/ 1 w 16"/>
                <a:gd name="T1" fmla="*/ 0 h 43"/>
                <a:gd name="T2" fmla="*/ 0 w 16"/>
                <a:gd name="T3" fmla="*/ 1 h 43"/>
                <a:gd name="T4" fmla="*/ 13 w 16"/>
                <a:gd name="T5" fmla="*/ 42 h 43"/>
                <a:gd name="T6" fmla="*/ 15 w 16"/>
                <a:gd name="T7" fmla="*/ 41 h 43"/>
                <a:gd name="T8" fmla="*/ 2 w 16"/>
                <a:gd name="T9" fmla="*/ 1 h 43"/>
                <a:gd name="T10" fmla="*/ 1 w 16"/>
                <a:gd name="T11" fmla="*/ 2 h 43"/>
                <a:gd name="T12" fmla="*/ 1 w 16"/>
                <a:gd name="T13" fmla="*/ 0 h 43"/>
              </a:gdLst>
              <a:ahLst/>
              <a:cxnLst>
                <a:cxn ang="0">
                  <a:pos x="T0" y="T1"/>
                </a:cxn>
                <a:cxn ang="0">
                  <a:pos x="T2" y="T3"/>
                </a:cxn>
                <a:cxn ang="0">
                  <a:pos x="T4" y="T5"/>
                </a:cxn>
                <a:cxn ang="0">
                  <a:pos x="T6" y="T7"/>
                </a:cxn>
                <a:cxn ang="0">
                  <a:pos x="T8" y="T9"/>
                </a:cxn>
                <a:cxn ang="0">
                  <a:pos x="T10" y="T11"/>
                </a:cxn>
                <a:cxn ang="0">
                  <a:pos x="T12" y="T13"/>
                </a:cxn>
              </a:cxnLst>
              <a:rect l="0" t="0" r="r" b="b"/>
              <a:pathLst>
                <a:path w="16" h="43">
                  <a:moveTo>
                    <a:pt x="1" y="0"/>
                  </a:moveTo>
                  <a:lnTo>
                    <a:pt x="0" y="1"/>
                  </a:lnTo>
                  <a:lnTo>
                    <a:pt x="13" y="42"/>
                  </a:lnTo>
                  <a:lnTo>
                    <a:pt x="15" y="41"/>
                  </a:lnTo>
                  <a:lnTo>
                    <a:pt x="2" y="1"/>
                  </a:lnTo>
                  <a:lnTo>
                    <a:pt x="1" y="2"/>
                  </a:lnTo>
                  <a:lnTo>
                    <a:pt x="1"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64" name="Freeform 184">
              <a:extLst>
                <a:ext uri="{FF2B5EF4-FFF2-40B4-BE49-F238E27FC236}">
                  <a16:creationId xmlns:a16="http://schemas.microsoft.com/office/drawing/2014/main" id="{B93CD613-8948-708E-BBA6-F7C9619F340C}"/>
                </a:ext>
              </a:extLst>
            </p:cNvPr>
            <p:cNvSpPr>
              <a:spLocks/>
            </p:cNvSpPr>
            <p:nvPr/>
          </p:nvSpPr>
          <p:spPr bwMode="auto">
            <a:xfrm>
              <a:off x="4184" y="1804"/>
              <a:ext cx="34" cy="34"/>
            </a:xfrm>
            <a:custGeom>
              <a:avLst/>
              <a:gdLst>
                <a:gd name="T0" fmla="*/ 8 w 34"/>
                <a:gd name="T1" fmla="*/ 33 h 34"/>
                <a:gd name="T2" fmla="*/ 0 w 34"/>
                <a:gd name="T3" fmla="*/ 25 h 34"/>
                <a:gd name="T4" fmla="*/ 25 w 34"/>
                <a:gd name="T5" fmla="*/ 0 h 34"/>
                <a:gd name="T6" fmla="*/ 33 w 34"/>
                <a:gd name="T7" fmla="*/ 8 h 34"/>
                <a:gd name="T8" fmla="*/ 8 w 34"/>
                <a:gd name="T9" fmla="*/ 33 h 34"/>
              </a:gdLst>
              <a:ahLst/>
              <a:cxnLst>
                <a:cxn ang="0">
                  <a:pos x="T0" y="T1"/>
                </a:cxn>
                <a:cxn ang="0">
                  <a:pos x="T2" y="T3"/>
                </a:cxn>
                <a:cxn ang="0">
                  <a:pos x="T4" y="T5"/>
                </a:cxn>
                <a:cxn ang="0">
                  <a:pos x="T6" y="T7"/>
                </a:cxn>
                <a:cxn ang="0">
                  <a:pos x="T8" y="T9"/>
                </a:cxn>
              </a:cxnLst>
              <a:rect l="0" t="0" r="r" b="b"/>
              <a:pathLst>
                <a:path w="34" h="34">
                  <a:moveTo>
                    <a:pt x="8" y="33"/>
                  </a:moveTo>
                  <a:lnTo>
                    <a:pt x="0" y="25"/>
                  </a:lnTo>
                  <a:lnTo>
                    <a:pt x="25" y="0"/>
                  </a:lnTo>
                  <a:lnTo>
                    <a:pt x="33" y="8"/>
                  </a:lnTo>
                  <a:lnTo>
                    <a:pt x="8" y="33"/>
                  </a:lnTo>
                </a:path>
              </a:pathLst>
            </a:custGeom>
            <a:solidFill>
              <a:srgbClr val="999999"/>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65" name="Freeform 185">
              <a:extLst>
                <a:ext uri="{FF2B5EF4-FFF2-40B4-BE49-F238E27FC236}">
                  <a16:creationId xmlns:a16="http://schemas.microsoft.com/office/drawing/2014/main" id="{3C28BDF8-DA34-54AC-D87C-BA1209932E10}"/>
                </a:ext>
              </a:extLst>
            </p:cNvPr>
            <p:cNvSpPr>
              <a:spLocks/>
            </p:cNvSpPr>
            <p:nvPr/>
          </p:nvSpPr>
          <p:spPr bwMode="auto">
            <a:xfrm>
              <a:off x="4183" y="1831"/>
              <a:ext cx="8" cy="8"/>
            </a:xfrm>
            <a:custGeom>
              <a:avLst/>
              <a:gdLst>
                <a:gd name="T0" fmla="*/ 0 w 8"/>
                <a:gd name="T1" fmla="*/ 0 h 8"/>
                <a:gd name="T2" fmla="*/ 0 w 8"/>
                <a:gd name="T3" fmla="*/ 1 h 8"/>
                <a:gd name="T4" fmla="*/ 6 w 8"/>
                <a:gd name="T5" fmla="*/ 7 h 8"/>
                <a:gd name="T6" fmla="*/ 7 w 8"/>
                <a:gd name="T7" fmla="*/ 6 h 8"/>
                <a:gd name="T8" fmla="*/ 1 w 8"/>
                <a:gd name="T9" fmla="*/ 0 h 8"/>
                <a:gd name="T10" fmla="*/ 1 w 8"/>
                <a:gd name="T11" fmla="*/ 1 h 8"/>
                <a:gd name="T12" fmla="*/ 0 w 8"/>
                <a:gd name="T13" fmla="*/ 0 h 8"/>
              </a:gdLst>
              <a:ahLst/>
              <a:cxnLst>
                <a:cxn ang="0">
                  <a:pos x="T0" y="T1"/>
                </a:cxn>
                <a:cxn ang="0">
                  <a:pos x="T2" y="T3"/>
                </a:cxn>
                <a:cxn ang="0">
                  <a:pos x="T4" y="T5"/>
                </a:cxn>
                <a:cxn ang="0">
                  <a:pos x="T6" y="T7"/>
                </a:cxn>
                <a:cxn ang="0">
                  <a:pos x="T8" y="T9"/>
                </a:cxn>
                <a:cxn ang="0">
                  <a:pos x="T10" y="T11"/>
                </a:cxn>
                <a:cxn ang="0">
                  <a:pos x="T12" y="T13"/>
                </a:cxn>
              </a:cxnLst>
              <a:rect l="0" t="0" r="r" b="b"/>
              <a:pathLst>
                <a:path w="8" h="8">
                  <a:moveTo>
                    <a:pt x="0" y="0"/>
                  </a:moveTo>
                  <a:lnTo>
                    <a:pt x="0" y="1"/>
                  </a:lnTo>
                  <a:lnTo>
                    <a:pt x="6" y="7"/>
                  </a:lnTo>
                  <a:lnTo>
                    <a:pt x="7" y="6"/>
                  </a:lnTo>
                  <a:lnTo>
                    <a:pt x="1" y="0"/>
                  </a:lnTo>
                  <a:lnTo>
                    <a:pt x="1" y="1"/>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66" name="Freeform 186">
              <a:extLst>
                <a:ext uri="{FF2B5EF4-FFF2-40B4-BE49-F238E27FC236}">
                  <a16:creationId xmlns:a16="http://schemas.microsoft.com/office/drawing/2014/main" id="{FB9EDFA1-B14D-0635-1896-A70A870632E7}"/>
                </a:ext>
              </a:extLst>
            </p:cNvPr>
            <p:cNvSpPr>
              <a:spLocks/>
            </p:cNvSpPr>
            <p:nvPr/>
          </p:nvSpPr>
          <p:spPr bwMode="auto">
            <a:xfrm>
              <a:off x="4183" y="1804"/>
              <a:ext cx="26" cy="26"/>
            </a:xfrm>
            <a:custGeom>
              <a:avLst/>
              <a:gdLst>
                <a:gd name="T0" fmla="*/ 25 w 26"/>
                <a:gd name="T1" fmla="*/ 0 h 26"/>
                <a:gd name="T2" fmla="*/ 24 w 26"/>
                <a:gd name="T3" fmla="*/ 0 h 26"/>
                <a:gd name="T4" fmla="*/ 0 w 26"/>
                <a:gd name="T5" fmla="*/ 24 h 26"/>
                <a:gd name="T6" fmla="*/ 1 w 26"/>
                <a:gd name="T7" fmla="*/ 25 h 26"/>
                <a:gd name="T8" fmla="*/ 25 w 26"/>
                <a:gd name="T9" fmla="*/ 1 h 26"/>
                <a:gd name="T10" fmla="*/ 24 w 26"/>
                <a:gd name="T11" fmla="*/ 1 h 26"/>
                <a:gd name="T12" fmla="*/ 25 w 26"/>
                <a:gd name="T13" fmla="*/ 0 h 26"/>
              </a:gdLst>
              <a:ahLst/>
              <a:cxnLst>
                <a:cxn ang="0">
                  <a:pos x="T0" y="T1"/>
                </a:cxn>
                <a:cxn ang="0">
                  <a:pos x="T2" y="T3"/>
                </a:cxn>
                <a:cxn ang="0">
                  <a:pos x="T4" y="T5"/>
                </a:cxn>
                <a:cxn ang="0">
                  <a:pos x="T6" y="T7"/>
                </a:cxn>
                <a:cxn ang="0">
                  <a:pos x="T8" y="T9"/>
                </a:cxn>
                <a:cxn ang="0">
                  <a:pos x="T10" y="T11"/>
                </a:cxn>
                <a:cxn ang="0">
                  <a:pos x="T12" y="T13"/>
                </a:cxn>
              </a:cxnLst>
              <a:rect l="0" t="0" r="r" b="b"/>
              <a:pathLst>
                <a:path w="26" h="26">
                  <a:moveTo>
                    <a:pt x="25" y="0"/>
                  </a:moveTo>
                  <a:lnTo>
                    <a:pt x="24" y="0"/>
                  </a:lnTo>
                  <a:lnTo>
                    <a:pt x="0" y="24"/>
                  </a:lnTo>
                  <a:lnTo>
                    <a:pt x="1" y="25"/>
                  </a:lnTo>
                  <a:lnTo>
                    <a:pt x="25" y="1"/>
                  </a:lnTo>
                  <a:lnTo>
                    <a:pt x="24" y="1"/>
                  </a:lnTo>
                  <a:lnTo>
                    <a:pt x="25"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67" name="Freeform 187">
              <a:extLst>
                <a:ext uri="{FF2B5EF4-FFF2-40B4-BE49-F238E27FC236}">
                  <a16:creationId xmlns:a16="http://schemas.microsoft.com/office/drawing/2014/main" id="{E566A98E-C371-4D74-BE49-BED44BC54EFB}"/>
                </a:ext>
              </a:extLst>
            </p:cNvPr>
            <p:cNvSpPr>
              <a:spLocks/>
            </p:cNvSpPr>
            <p:nvPr/>
          </p:nvSpPr>
          <p:spPr bwMode="auto">
            <a:xfrm>
              <a:off x="4211" y="1804"/>
              <a:ext cx="8" cy="8"/>
            </a:xfrm>
            <a:custGeom>
              <a:avLst/>
              <a:gdLst>
                <a:gd name="T0" fmla="*/ 7 w 8"/>
                <a:gd name="T1" fmla="*/ 7 h 8"/>
                <a:gd name="T2" fmla="*/ 7 w 8"/>
                <a:gd name="T3" fmla="*/ 6 h 8"/>
                <a:gd name="T4" fmla="*/ 1 w 8"/>
                <a:gd name="T5" fmla="*/ 0 h 8"/>
                <a:gd name="T6" fmla="*/ 0 w 8"/>
                <a:gd name="T7" fmla="*/ 1 h 8"/>
                <a:gd name="T8" fmla="*/ 6 w 8"/>
                <a:gd name="T9" fmla="*/ 7 h 8"/>
                <a:gd name="T10" fmla="*/ 6 w 8"/>
                <a:gd name="T11" fmla="*/ 6 h 8"/>
                <a:gd name="T12" fmla="*/ 7 w 8"/>
                <a:gd name="T13" fmla="*/ 7 h 8"/>
              </a:gdLst>
              <a:ahLst/>
              <a:cxnLst>
                <a:cxn ang="0">
                  <a:pos x="T0" y="T1"/>
                </a:cxn>
                <a:cxn ang="0">
                  <a:pos x="T2" y="T3"/>
                </a:cxn>
                <a:cxn ang="0">
                  <a:pos x="T4" y="T5"/>
                </a:cxn>
                <a:cxn ang="0">
                  <a:pos x="T6" y="T7"/>
                </a:cxn>
                <a:cxn ang="0">
                  <a:pos x="T8" y="T9"/>
                </a:cxn>
                <a:cxn ang="0">
                  <a:pos x="T10" y="T11"/>
                </a:cxn>
                <a:cxn ang="0">
                  <a:pos x="T12" y="T13"/>
                </a:cxn>
              </a:cxnLst>
              <a:rect l="0" t="0" r="r" b="b"/>
              <a:pathLst>
                <a:path w="8" h="8">
                  <a:moveTo>
                    <a:pt x="7" y="7"/>
                  </a:moveTo>
                  <a:lnTo>
                    <a:pt x="7" y="6"/>
                  </a:lnTo>
                  <a:lnTo>
                    <a:pt x="1" y="0"/>
                  </a:lnTo>
                  <a:lnTo>
                    <a:pt x="0" y="1"/>
                  </a:lnTo>
                  <a:lnTo>
                    <a:pt x="6" y="7"/>
                  </a:lnTo>
                  <a:lnTo>
                    <a:pt x="6" y="6"/>
                  </a:lnTo>
                  <a:lnTo>
                    <a:pt x="7" y="7"/>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68" name="Freeform 188">
              <a:extLst>
                <a:ext uri="{FF2B5EF4-FFF2-40B4-BE49-F238E27FC236}">
                  <a16:creationId xmlns:a16="http://schemas.microsoft.com/office/drawing/2014/main" id="{D1F805C9-4481-EECE-8752-E741C123B6B2}"/>
                </a:ext>
              </a:extLst>
            </p:cNvPr>
            <p:cNvSpPr>
              <a:spLocks/>
            </p:cNvSpPr>
            <p:nvPr/>
          </p:nvSpPr>
          <p:spPr bwMode="auto">
            <a:xfrm>
              <a:off x="4193" y="1812"/>
              <a:ext cx="26" cy="27"/>
            </a:xfrm>
            <a:custGeom>
              <a:avLst/>
              <a:gdLst>
                <a:gd name="T0" fmla="*/ 0 w 26"/>
                <a:gd name="T1" fmla="*/ 26 h 27"/>
                <a:gd name="T2" fmla="*/ 1 w 26"/>
                <a:gd name="T3" fmla="*/ 26 h 27"/>
                <a:gd name="T4" fmla="*/ 25 w 26"/>
                <a:gd name="T5" fmla="*/ 1 h 27"/>
                <a:gd name="T6" fmla="*/ 24 w 26"/>
                <a:gd name="T7" fmla="*/ 0 h 27"/>
                <a:gd name="T8" fmla="*/ 0 w 26"/>
                <a:gd name="T9" fmla="*/ 25 h 27"/>
                <a:gd name="T10" fmla="*/ 1 w 26"/>
                <a:gd name="T11" fmla="*/ 25 h 27"/>
                <a:gd name="T12" fmla="*/ 0 w 26"/>
                <a:gd name="T13" fmla="*/ 26 h 27"/>
              </a:gdLst>
              <a:ahLst/>
              <a:cxnLst>
                <a:cxn ang="0">
                  <a:pos x="T0" y="T1"/>
                </a:cxn>
                <a:cxn ang="0">
                  <a:pos x="T2" y="T3"/>
                </a:cxn>
                <a:cxn ang="0">
                  <a:pos x="T4" y="T5"/>
                </a:cxn>
                <a:cxn ang="0">
                  <a:pos x="T6" y="T7"/>
                </a:cxn>
                <a:cxn ang="0">
                  <a:pos x="T8" y="T9"/>
                </a:cxn>
                <a:cxn ang="0">
                  <a:pos x="T10" y="T11"/>
                </a:cxn>
                <a:cxn ang="0">
                  <a:pos x="T12" y="T13"/>
                </a:cxn>
              </a:cxnLst>
              <a:rect l="0" t="0" r="r" b="b"/>
              <a:pathLst>
                <a:path w="26" h="27">
                  <a:moveTo>
                    <a:pt x="0" y="26"/>
                  </a:moveTo>
                  <a:lnTo>
                    <a:pt x="1" y="26"/>
                  </a:lnTo>
                  <a:lnTo>
                    <a:pt x="25" y="1"/>
                  </a:lnTo>
                  <a:lnTo>
                    <a:pt x="24" y="0"/>
                  </a:lnTo>
                  <a:lnTo>
                    <a:pt x="0" y="25"/>
                  </a:lnTo>
                  <a:lnTo>
                    <a:pt x="1" y="25"/>
                  </a:lnTo>
                  <a:lnTo>
                    <a:pt x="0" y="26"/>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69" name="Freeform 189">
              <a:extLst>
                <a:ext uri="{FF2B5EF4-FFF2-40B4-BE49-F238E27FC236}">
                  <a16:creationId xmlns:a16="http://schemas.microsoft.com/office/drawing/2014/main" id="{B922E89B-F069-B1F2-D9DA-FAE8C1DF8B0F}"/>
                </a:ext>
              </a:extLst>
            </p:cNvPr>
            <p:cNvSpPr>
              <a:spLocks/>
            </p:cNvSpPr>
            <p:nvPr/>
          </p:nvSpPr>
          <p:spPr bwMode="auto">
            <a:xfrm>
              <a:off x="4387" y="1851"/>
              <a:ext cx="41" cy="97"/>
            </a:xfrm>
            <a:custGeom>
              <a:avLst/>
              <a:gdLst>
                <a:gd name="T0" fmla="*/ 5 w 41"/>
                <a:gd name="T1" fmla="*/ 3 h 97"/>
                <a:gd name="T2" fmla="*/ 6 w 41"/>
                <a:gd name="T3" fmla="*/ 3 h 97"/>
                <a:gd name="T4" fmla="*/ 12 w 41"/>
                <a:gd name="T5" fmla="*/ 2 h 97"/>
                <a:gd name="T6" fmla="*/ 18 w 41"/>
                <a:gd name="T7" fmla="*/ 1 h 97"/>
                <a:gd name="T8" fmla="*/ 26 w 41"/>
                <a:gd name="T9" fmla="*/ 0 h 97"/>
                <a:gd name="T10" fmla="*/ 32 w 41"/>
                <a:gd name="T11" fmla="*/ 2 h 97"/>
                <a:gd name="T12" fmla="*/ 37 w 41"/>
                <a:gd name="T13" fmla="*/ 6 h 97"/>
                <a:gd name="T14" fmla="*/ 40 w 41"/>
                <a:gd name="T15" fmla="*/ 14 h 97"/>
                <a:gd name="T16" fmla="*/ 38 w 41"/>
                <a:gd name="T17" fmla="*/ 25 h 97"/>
                <a:gd name="T18" fmla="*/ 36 w 41"/>
                <a:gd name="T19" fmla="*/ 32 h 97"/>
                <a:gd name="T20" fmla="*/ 35 w 41"/>
                <a:gd name="T21" fmla="*/ 38 h 97"/>
                <a:gd name="T22" fmla="*/ 34 w 41"/>
                <a:gd name="T23" fmla="*/ 43 h 97"/>
                <a:gd name="T24" fmla="*/ 33 w 41"/>
                <a:gd name="T25" fmla="*/ 48 h 97"/>
                <a:gd name="T26" fmla="*/ 32 w 41"/>
                <a:gd name="T27" fmla="*/ 52 h 97"/>
                <a:gd name="T28" fmla="*/ 32 w 41"/>
                <a:gd name="T29" fmla="*/ 56 h 97"/>
                <a:gd name="T30" fmla="*/ 32 w 41"/>
                <a:gd name="T31" fmla="*/ 58 h 97"/>
                <a:gd name="T32" fmla="*/ 32 w 41"/>
                <a:gd name="T33" fmla="*/ 62 h 97"/>
                <a:gd name="T34" fmla="*/ 32 w 41"/>
                <a:gd name="T35" fmla="*/ 64 h 97"/>
                <a:gd name="T36" fmla="*/ 32 w 41"/>
                <a:gd name="T37" fmla="*/ 66 h 97"/>
                <a:gd name="T38" fmla="*/ 32 w 41"/>
                <a:gd name="T39" fmla="*/ 68 h 97"/>
                <a:gd name="T40" fmla="*/ 32 w 41"/>
                <a:gd name="T41" fmla="*/ 70 h 97"/>
                <a:gd name="T42" fmla="*/ 33 w 41"/>
                <a:gd name="T43" fmla="*/ 71 h 97"/>
                <a:gd name="T44" fmla="*/ 33 w 41"/>
                <a:gd name="T45" fmla="*/ 73 h 97"/>
                <a:gd name="T46" fmla="*/ 34 w 41"/>
                <a:gd name="T47" fmla="*/ 74 h 97"/>
                <a:gd name="T48" fmla="*/ 34 w 41"/>
                <a:gd name="T49" fmla="*/ 76 h 97"/>
                <a:gd name="T50" fmla="*/ 35 w 41"/>
                <a:gd name="T51" fmla="*/ 79 h 97"/>
                <a:gd name="T52" fmla="*/ 34 w 41"/>
                <a:gd name="T53" fmla="*/ 83 h 97"/>
                <a:gd name="T54" fmla="*/ 34 w 41"/>
                <a:gd name="T55" fmla="*/ 86 h 97"/>
                <a:gd name="T56" fmla="*/ 32 w 41"/>
                <a:gd name="T57" fmla="*/ 89 h 97"/>
                <a:gd name="T58" fmla="*/ 30 w 41"/>
                <a:gd name="T59" fmla="*/ 92 h 97"/>
                <a:gd name="T60" fmla="*/ 27 w 41"/>
                <a:gd name="T61" fmla="*/ 94 h 97"/>
                <a:gd name="T62" fmla="*/ 24 w 41"/>
                <a:gd name="T63" fmla="*/ 95 h 97"/>
                <a:gd name="T64" fmla="*/ 19 w 41"/>
                <a:gd name="T65" fmla="*/ 96 h 97"/>
                <a:gd name="T66" fmla="*/ 15 w 41"/>
                <a:gd name="T67" fmla="*/ 95 h 97"/>
                <a:gd name="T68" fmla="*/ 11 w 41"/>
                <a:gd name="T69" fmla="*/ 94 h 97"/>
                <a:gd name="T70" fmla="*/ 6 w 41"/>
                <a:gd name="T71" fmla="*/ 92 h 97"/>
                <a:gd name="T72" fmla="*/ 3 w 41"/>
                <a:gd name="T73" fmla="*/ 89 h 97"/>
                <a:gd name="T74" fmla="*/ 1 w 41"/>
                <a:gd name="T75" fmla="*/ 87 h 97"/>
                <a:gd name="T76" fmla="*/ 0 w 41"/>
                <a:gd name="T77" fmla="*/ 84 h 97"/>
                <a:gd name="T78" fmla="*/ 1 w 41"/>
                <a:gd name="T79" fmla="*/ 81 h 97"/>
                <a:gd name="T80" fmla="*/ 3 w 41"/>
                <a:gd name="T81" fmla="*/ 78 h 97"/>
                <a:gd name="T82" fmla="*/ 6 w 41"/>
                <a:gd name="T83" fmla="*/ 76 h 97"/>
                <a:gd name="T84" fmla="*/ 8 w 41"/>
                <a:gd name="T85" fmla="*/ 75 h 97"/>
                <a:gd name="T86" fmla="*/ 11 w 41"/>
                <a:gd name="T87" fmla="*/ 74 h 97"/>
                <a:gd name="T88" fmla="*/ 13 w 41"/>
                <a:gd name="T89" fmla="*/ 73 h 97"/>
                <a:gd name="T90" fmla="*/ 15 w 41"/>
                <a:gd name="T91" fmla="*/ 72 h 97"/>
                <a:gd name="T92" fmla="*/ 16 w 41"/>
                <a:gd name="T93" fmla="*/ 71 h 97"/>
                <a:gd name="T94" fmla="*/ 17 w 41"/>
                <a:gd name="T95" fmla="*/ 70 h 97"/>
                <a:gd name="T96" fmla="*/ 17 w 41"/>
                <a:gd name="T97" fmla="*/ 67 h 97"/>
                <a:gd name="T98" fmla="*/ 5 w 41"/>
                <a:gd name="T99" fmla="*/ 3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1" h="97">
                  <a:moveTo>
                    <a:pt x="5" y="3"/>
                  </a:moveTo>
                  <a:lnTo>
                    <a:pt x="6" y="3"/>
                  </a:lnTo>
                  <a:lnTo>
                    <a:pt x="12" y="2"/>
                  </a:lnTo>
                  <a:lnTo>
                    <a:pt x="18" y="1"/>
                  </a:lnTo>
                  <a:lnTo>
                    <a:pt x="26" y="0"/>
                  </a:lnTo>
                  <a:lnTo>
                    <a:pt x="32" y="2"/>
                  </a:lnTo>
                  <a:lnTo>
                    <a:pt x="37" y="6"/>
                  </a:lnTo>
                  <a:lnTo>
                    <a:pt x="40" y="14"/>
                  </a:lnTo>
                  <a:lnTo>
                    <a:pt x="38" y="25"/>
                  </a:lnTo>
                  <a:lnTo>
                    <a:pt x="36" y="32"/>
                  </a:lnTo>
                  <a:lnTo>
                    <a:pt x="35" y="38"/>
                  </a:lnTo>
                  <a:lnTo>
                    <a:pt x="34" y="43"/>
                  </a:lnTo>
                  <a:lnTo>
                    <a:pt x="33" y="48"/>
                  </a:lnTo>
                  <a:lnTo>
                    <a:pt x="32" y="52"/>
                  </a:lnTo>
                  <a:lnTo>
                    <a:pt x="32" y="56"/>
                  </a:lnTo>
                  <a:lnTo>
                    <a:pt x="32" y="58"/>
                  </a:lnTo>
                  <a:lnTo>
                    <a:pt x="32" y="62"/>
                  </a:lnTo>
                  <a:lnTo>
                    <a:pt x="32" y="64"/>
                  </a:lnTo>
                  <a:lnTo>
                    <a:pt x="32" y="66"/>
                  </a:lnTo>
                  <a:lnTo>
                    <a:pt x="32" y="68"/>
                  </a:lnTo>
                  <a:lnTo>
                    <a:pt x="32" y="70"/>
                  </a:lnTo>
                  <a:lnTo>
                    <a:pt x="33" y="71"/>
                  </a:lnTo>
                  <a:lnTo>
                    <a:pt x="33" y="73"/>
                  </a:lnTo>
                  <a:lnTo>
                    <a:pt x="34" y="74"/>
                  </a:lnTo>
                  <a:lnTo>
                    <a:pt x="34" y="76"/>
                  </a:lnTo>
                  <a:lnTo>
                    <a:pt x="35" y="79"/>
                  </a:lnTo>
                  <a:lnTo>
                    <a:pt x="34" y="83"/>
                  </a:lnTo>
                  <a:lnTo>
                    <a:pt x="34" y="86"/>
                  </a:lnTo>
                  <a:lnTo>
                    <a:pt x="32" y="89"/>
                  </a:lnTo>
                  <a:lnTo>
                    <a:pt x="30" y="92"/>
                  </a:lnTo>
                  <a:lnTo>
                    <a:pt x="27" y="94"/>
                  </a:lnTo>
                  <a:lnTo>
                    <a:pt x="24" y="95"/>
                  </a:lnTo>
                  <a:lnTo>
                    <a:pt x="19" y="96"/>
                  </a:lnTo>
                  <a:lnTo>
                    <a:pt x="15" y="95"/>
                  </a:lnTo>
                  <a:lnTo>
                    <a:pt x="11" y="94"/>
                  </a:lnTo>
                  <a:lnTo>
                    <a:pt x="6" y="92"/>
                  </a:lnTo>
                  <a:lnTo>
                    <a:pt x="3" y="89"/>
                  </a:lnTo>
                  <a:lnTo>
                    <a:pt x="1" y="87"/>
                  </a:lnTo>
                  <a:lnTo>
                    <a:pt x="0" y="84"/>
                  </a:lnTo>
                  <a:lnTo>
                    <a:pt x="1" y="81"/>
                  </a:lnTo>
                  <a:lnTo>
                    <a:pt x="3" y="78"/>
                  </a:lnTo>
                  <a:lnTo>
                    <a:pt x="6" y="76"/>
                  </a:lnTo>
                  <a:lnTo>
                    <a:pt x="8" y="75"/>
                  </a:lnTo>
                  <a:lnTo>
                    <a:pt x="11" y="74"/>
                  </a:lnTo>
                  <a:lnTo>
                    <a:pt x="13" y="73"/>
                  </a:lnTo>
                  <a:lnTo>
                    <a:pt x="15" y="72"/>
                  </a:lnTo>
                  <a:lnTo>
                    <a:pt x="16" y="71"/>
                  </a:lnTo>
                  <a:lnTo>
                    <a:pt x="17" y="70"/>
                  </a:lnTo>
                  <a:lnTo>
                    <a:pt x="17" y="67"/>
                  </a:lnTo>
                  <a:lnTo>
                    <a:pt x="5" y="3"/>
                  </a:lnTo>
                </a:path>
              </a:pathLst>
            </a:custGeom>
            <a:solidFill>
              <a:srgbClr val="F4F4F4"/>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70" name="Freeform 190">
              <a:extLst>
                <a:ext uri="{FF2B5EF4-FFF2-40B4-BE49-F238E27FC236}">
                  <a16:creationId xmlns:a16="http://schemas.microsoft.com/office/drawing/2014/main" id="{DD88017F-F937-379C-7864-DE315ACDAB5A}"/>
                </a:ext>
              </a:extLst>
            </p:cNvPr>
            <p:cNvSpPr>
              <a:spLocks/>
            </p:cNvSpPr>
            <p:nvPr/>
          </p:nvSpPr>
          <p:spPr bwMode="auto">
            <a:xfrm>
              <a:off x="4392" y="1850"/>
              <a:ext cx="37" cy="25"/>
            </a:xfrm>
            <a:custGeom>
              <a:avLst/>
              <a:gdLst>
                <a:gd name="T0" fmla="*/ 34 w 37"/>
                <a:gd name="T1" fmla="*/ 24 h 25"/>
                <a:gd name="T2" fmla="*/ 34 w 37"/>
                <a:gd name="T3" fmla="*/ 24 h 25"/>
                <a:gd name="T4" fmla="*/ 36 w 37"/>
                <a:gd name="T5" fmla="*/ 13 h 25"/>
                <a:gd name="T6" fmla="*/ 33 w 37"/>
                <a:gd name="T7" fmla="*/ 6 h 25"/>
                <a:gd name="T8" fmla="*/ 28 w 37"/>
                <a:gd name="T9" fmla="*/ 2 h 25"/>
                <a:gd name="T10" fmla="*/ 21 w 37"/>
                <a:gd name="T11" fmla="*/ 0 h 25"/>
                <a:gd name="T12" fmla="*/ 13 w 37"/>
                <a:gd name="T13" fmla="*/ 0 h 25"/>
                <a:gd name="T14" fmla="*/ 7 w 37"/>
                <a:gd name="T15" fmla="*/ 1 h 25"/>
                <a:gd name="T16" fmla="*/ 2 w 37"/>
                <a:gd name="T17" fmla="*/ 2 h 25"/>
                <a:gd name="T18" fmla="*/ 0 w 37"/>
                <a:gd name="T19" fmla="*/ 3 h 25"/>
                <a:gd name="T20" fmla="*/ 1 w 37"/>
                <a:gd name="T21" fmla="*/ 5 h 25"/>
                <a:gd name="T22" fmla="*/ 3 w 37"/>
                <a:gd name="T23" fmla="*/ 4 h 25"/>
                <a:gd name="T24" fmla="*/ 7 w 37"/>
                <a:gd name="T25" fmla="*/ 3 h 25"/>
                <a:gd name="T26" fmla="*/ 13 w 37"/>
                <a:gd name="T27" fmla="*/ 2 h 25"/>
                <a:gd name="T28" fmla="*/ 21 w 37"/>
                <a:gd name="T29" fmla="*/ 2 h 25"/>
                <a:gd name="T30" fmla="*/ 27 w 37"/>
                <a:gd name="T31" fmla="*/ 3 h 25"/>
                <a:gd name="T32" fmla="*/ 31 w 37"/>
                <a:gd name="T33" fmla="*/ 7 h 25"/>
                <a:gd name="T34" fmla="*/ 34 w 37"/>
                <a:gd name="T35" fmla="*/ 13 h 25"/>
                <a:gd name="T36" fmla="*/ 32 w 37"/>
                <a:gd name="T37" fmla="*/ 23 h 25"/>
                <a:gd name="T38" fmla="*/ 34 w 37"/>
                <a:gd name="T39" fmla="*/ 24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7" h="25">
                  <a:moveTo>
                    <a:pt x="34" y="24"/>
                  </a:moveTo>
                  <a:lnTo>
                    <a:pt x="34" y="24"/>
                  </a:lnTo>
                  <a:lnTo>
                    <a:pt x="36" y="13"/>
                  </a:lnTo>
                  <a:lnTo>
                    <a:pt x="33" y="6"/>
                  </a:lnTo>
                  <a:lnTo>
                    <a:pt x="28" y="2"/>
                  </a:lnTo>
                  <a:lnTo>
                    <a:pt x="21" y="0"/>
                  </a:lnTo>
                  <a:lnTo>
                    <a:pt x="13" y="0"/>
                  </a:lnTo>
                  <a:lnTo>
                    <a:pt x="7" y="1"/>
                  </a:lnTo>
                  <a:lnTo>
                    <a:pt x="2" y="2"/>
                  </a:lnTo>
                  <a:lnTo>
                    <a:pt x="0" y="3"/>
                  </a:lnTo>
                  <a:lnTo>
                    <a:pt x="1" y="5"/>
                  </a:lnTo>
                  <a:lnTo>
                    <a:pt x="3" y="4"/>
                  </a:lnTo>
                  <a:lnTo>
                    <a:pt x="7" y="3"/>
                  </a:lnTo>
                  <a:lnTo>
                    <a:pt x="13" y="2"/>
                  </a:lnTo>
                  <a:lnTo>
                    <a:pt x="21" y="2"/>
                  </a:lnTo>
                  <a:lnTo>
                    <a:pt x="27" y="3"/>
                  </a:lnTo>
                  <a:lnTo>
                    <a:pt x="31" y="7"/>
                  </a:lnTo>
                  <a:lnTo>
                    <a:pt x="34" y="13"/>
                  </a:lnTo>
                  <a:lnTo>
                    <a:pt x="32" y="23"/>
                  </a:lnTo>
                  <a:lnTo>
                    <a:pt x="34" y="24"/>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71" name="Freeform 191">
              <a:extLst>
                <a:ext uri="{FF2B5EF4-FFF2-40B4-BE49-F238E27FC236}">
                  <a16:creationId xmlns:a16="http://schemas.microsoft.com/office/drawing/2014/main" id="{9F91F605-91B4-8A81-1BDF-5832204712A4}"/>
                </a:ext>
              </a:extLst>
            </p:cNvPr>
            <p:cNvSpPr>
              <a:spLocks/>
            </p:cNvSpPr>
            <p:nvPr/>
          </p:nvSpPr>
          <p:spPr bwMode="auto">
            <a:xfrm>
              <a:off x="4420" y="1877"/>
              <a:ext cx="7" cy="51"/>
            </a:xfrm>
            <a:custGeom>
              <a:avLst/>
              <a:gdLst>
                <a:gd name="T0" fmla="*/ 3 w 7"/>
                <a:gd name="T1" fmla="*/ 49 h 51"/>
                <a:gd name="T2" fmla="*/ 3 w 7"/>
                <a:gd name="T3" fmla="*/ 49 h 51"/>
                <a:gd name="T4" fmla="*/ 3 w 7"/>
                <a:gd name="T5" fmla="*/ 48 h 51"/>
                <a:gd name="T6" fmla="*/ 2 w 7"/>
                <a:gd name="T7" fmla="*/ 46 h 51"/>
                <a:gd name="T8" fmla="*/ 2 w 7"/>
                <a:gd name="T9" fmla="*/ 45 h 51"/>
                <a:gd name="T10" fmla="*/ 2 w 7"/>
                <a:gd name="T11" fmla="*/ 43 h 51"/>
                <a:gd name="T12" fmla="*/ 2 w 7"/>
                <a:gd name="T13" fmla="*/ 41 h 51"/>
                <a:gd name="T14" fmla="*/ 1 w 7"/>
                <a:gd name="T15" fmla="*/ 39 h 51"/>
                <a:gd name="T16" fmla="*/ 1 w 7"/>
                <a:gd name="T17" fmla="*/ 38 h 51"/>
                <a:gd name="T18" fmla="*/ 1 w 7"/>
                <a:gd name="T19" fmla="*/ 36 h 51"/>
                <a:gd name="T20" fmla="*/ 1 w 7"/>
                <a:gd name="T21" fmla="*/ 32 h 51"/>
                <a:gd name="T22" fmla="*/ 1 w 7"/>
                <a:gd name="T23" fmla="*/ 30 h 51"/>
                <a:gd name="T24" fmla="*/ 2 w 7"/>
                <a:gd name="T25" fmla="*/ 27 h 51"/>
                <a:gd name="T26" fmla="*/ 2 w 7"/>
                <a:gd name="T27" fmla="*/ 22 h 51"/>
                <a:gd name="T28" fmla="*/ 3 w 7"/>
                <a:gd name="T29" fmla="*/ 18 h 51"/>
                <a:gd name="T30" fmla="*/ 4 w 7"/>
                <a:gd name="T31" fmla="*/ 13 h 51"/>
                <a:gd name="T32" fmla="*/ 5 w 7"/>
                <a:gd name="T33" fmla="*/ 7 h 51"/>
                <a:gd name="T34" fmla="*/ 6 w 7"/>
                <a:gd name="T35" fmla="*/ 1 h 51"/>
                <a:gd name="T36" fmla="*/ 5 w 7"/>
                <a:gd name="T37" fmla="*/ 0 h 51"/>
                <a:gd name="T38" fmla="*/ 4 w 7"/>
                <a:gd name="T39" fmla="*/ 6 h 51"/>
                <a:gd name="T40" fmla="*/ 2 w 7"/>
                <a:gd name="T41" fmla="*/ 12 h 51"/>
                <a:gd name="T42" fmla="*/ 2 w 7"/>
                <a:gd name="T43" fmla="*/ 18 h 51"/>
                <a:gd name="T44" fmla="*/ 1 w 7"/>
                <a:gd name="T45" fmla="*/ 22 h 51"/>
                <a:gd name="T46" fmla="*/ 1 w 7"/>
                <a:gd name="T47" fmla="*/ 26 h 51"/>
                <a:gd name="T48" fmla="*/ 0 w 7"/>
                <a:gd name="T49" fmla="*/ 30 h 51"/>
                <a:gd name="T50" fmla="*/ 0 w 7"/>
                <a:gd name="T51" fmla="*/ 32 h 51"/>
                <a:gd name="T52" fmla="*/ 0 w 7"/>
                <a:gd name="T53" fmla="*/ 36 h 51"/>
                <a:gd name="T54" fmla="*/ 0 w 7"/>
                <a:gd name="T55" fmla="*/ 38 h 51"/>
                <a:gd name="T56" fmla="*/ 0 w 7"/>
                <a:gd name="T57" fmla="*/ 40 h 51"/>
                <a:gd name="T58" fmla="*/ 0 w 7"/>
                <a:gd name="T59" fmla="*/ 42 h 51"/>
                <a:gd name="T60" fmla="*/ 1 w 7"/>
                <a:gd name="T61" fmla="*/ 44 h 51"/>
                <a:gd name="T62" fmla="*/ 1 w 7"/>
                <a:gd name="T63" fmla="*/ 45 h 51"/>
                <a:gd name="T64" fmla="*/ 1 w 7"/>
                <a:gd name="T65" fmla="*/ 47 h 51"/>
                <a:gd name="T66" fmla="*/ 2 w 7"/>
                <a:gd name="T67" fmla="*/ 48 h 51"/>
                <a:gd name="T68" fmla="*/ 2 w 7"/>
                <a:gd name="T69" fmla="*/ 50 h 51"/>
                <a:gd name="T70" fmla="*/ 3 w 7"/>
                <a:gd name="T71" fmla="*/ 49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 h="51">
                  <a:moveTo>
                    <a:pt x="3" y="49"/>
                  </a:moveTo>
                  <a:lnTo>
                    <a:pt x="3" y="49"/>
                  </a:lnTo>
                  <a:lnTo>
                    <a:pt x="3" y="48"/>
                  </a:lnTo>
                  <a:lnTo>
                    <a:pt x="2" y="46"/>
                  </a:lnTo>
                  <a:lnTo>
                    <a:pt x="2" y="45"/>
                  </a:lnTo>
                  <a:lnTo>
                    <a:pt x="2" y="43"/>
                  </a:lnTo>
                  <a:lnTo>
                    <a:pt x="2" y="41"/>
                  </a:lnTo>
                  <a:lnTo>
                    <a:pt x="1" y="39"/>
                  </a:lnTo>
                  <a:lnTo>
                    <a:pt x="1" y="38"/>
                  </a:lnTo>
                  <a:lnTo>
                    <a:pt x="1" y="36"/>
                  </a:lnTo>
                  <a:lnTo>
                    <a:pt x="1" y="32"/>
                  </a:lnTo>
                  <a:lnTo>
                    <a:pt x="1" y="30"/>
                  </a:lnTo>
                  <a:lnTo>
                    <a:pt x="2" y="27"/>
                  </a:lnTo>
                  <a:lnTo>
                    <a:pt x="2" y="22"/>
                  </a:lnTo>
                  <a:lnTo>
                    <a:pt x="3" y="18"/>
                  </a:lnTo>
                  <a:lnTo>
                    <a:pt x="4" y="13"/>
                  </a:lnTo>
                  <a:lnTo>
                    <a:pt x="5" y="7"/>
                  </a:lnTo>
                  <a:lnTo>
                    <a:pt x="6" y="1"/>
                  </a:lnTo>
                  <a:lnTo>
                    <a:pt x="5" y="0"/>
                  </a:lnTo>
                  <a:lnTo>
                    <a:pt x="4" y="6"/>
                  </a:lnTo>
                  <a:lnTo>
                    <a:pt x="2" y="12"/>
                  </a:lnTo>
                  <a:lnTo>
                    <a:pt x="2" y="18"/>
                  </a:lnTo>
                  <a:lnTo>
                    <a:pt x="1" y="22"/>
                  </a:lnTo>
                  <a:lnTo>
                    <a:pt x="1" y="26"/>
                  </a:lnTo>
                  <a:lnTo>
                    <a:pt x="0" y="30"/>
                  </a:lnTo>
                  <a:lnTo>
                    <a:pt x="0" y="32"/>
                  </a:lnTo>
                  <a:lnTo>
                    <a:pt x="0" y="36"/>
                  </a:lnTo>
                  <a:lnTo>
                    <a:pt x="0" y="38"/>
                  </a:lnTo>
                  <a:lnTo>
                    <a:pt x="0" y="40"/>
                  </a:lnTo>
                  <a:lnTo>
                    <a:pt x="0" y="42"/>
                  </a:lnTo>
                  <a:lnTo>
                    <a:pt x="1" y="44"/>
                  </a:lnTo>
                  <a:lnTo>
                    <a:pt x="1" y="45"/>
                  </a:lnTo>
                  <a:lnTo>
                    <a:pt x="1" y="47"/>
                  </a:lnTo>
                  <a:lnTo>
                    <a:pt x="2" y="48"/>
                  </a:lnTo>
                  <a:lnTo>
                    <a:pt x="2" y="50"/>
                  </a:lnTo>
                  <a:lnTo>
                    <a:pt x="3" y="49"/>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72" name="Freeform 192">
              <a:extLst>
                <a:ext uri="{FF2B5EF4-FFF2-40B4-BE49-F238E27FC236}">
                  <a16:creationId xmlns:a16="http://schemas.microsoft.com/office/drawing/2014/main" id="{452926F6-55B4-28A5-1F5A-B1FFD8791C73}"/>
                </a:ext>
              </a:extLst>
            </p:cNvPr>
            <p:cNvSpPr>
              <a:spLocks/>
            </p:cNvSpPr>
            <p:nvPr/>
          </p:nvSpPr>
          <p:spPr bwMode="auto">
            <a:xfrm>
              <a:off x="4408" y="1930"/>
              <a:ext cx="16" cy="19"/>
            </a:xfrm>
            <a:custGeom>
              <a:avLst/>
              <a:gdLst>
                <a:gd name="T0" fmla="*/ 0 w 16"/>
                <a:gd name="T1" fmla="*/ 18 h 19"/>
                <a:gd name="T2" fmla="*/ 0 w 16"/>
                <a:gd name="T3" fmla="*/ 18 h 19"/>
                <a:gd name="T4" fmla="*/ 4 w 16"/>
                <a:gd name="T5" fmla="*/ 17 h 19"/>
                <a:gd name="T6" fmla="*/ 8 w 16"/>
                <a:gd name="T7" fmla="*/ 16 h 19"/>
                <a:gd name="T8" fmla="*/ 11 w 16"/>
                <a:gd name="T9" fmla="*/ 15 h 19"/>
                <a:gd name="T10" fmla="*/ 13 w 16"/>
                <a:gd name="T11" fmla="*/ 12 h 19"/>
                <a:gd name="T12" fmla="*/ 14 w 16"/>
                <a:gd name="T13" fmla="*/ 9 h 19"/>
                <a:gd name="T14" fmla="*/ 15 w 16"/>
                <a:gd name="T15" fmla="*/ 6 h 19"/>
                <a:gd name="T16" fmla="*/ 15 w 16"/>
                <a:gd name="T17" fmla="*/ 3 h 19"/>
                <a:gd name="T18" fmla="*/ 15 w 16"/>
                <a:gd name="T19" fmla="*/ 0 h 19"/>
                <a:gd name="T20" fmla="*/ 13 w 16"/>
                <a:gd name="T21" fmla="*/ 0 h 19"/>
                <a:gd name="T22" fmla="*/ 13 w 16"/>
                <a:gd name="T23" fmla="*/ 3 h 19"/>
                <a:gd name="T24" fmla="*/ 13 w 16"/>
                <a:gd name="T25" fmla="*/ 6 h 19"/>
                <a:gd name="T26" fmla="*/ 13 w 16"/>
                <a:gd name="T27" fmla="*/ 8 h 19"/>
                <a:gd name="T28" fmla="*/ 11 w 16"/>
                <a:gd name="T29" fmla="*/ 11 h 19"/>
                <a:gd name="T30" fmla="*/ 9 w 16"/>
                <a:gd name="T31" fmla="*/ 13 h 19"/>
                <a:gd name="T32" fmla="*/ 7 w 16"/>
                <a:gd name="T33" fmla="*/ 15 h 19"/>
                <a:gd name="T34" fmla="*/ 4 w 16"/>
                <a:gd name="T35" fmla="*/ 16 h 19"/>
                <a:gd name="T36" fmla="*/ 0 w 16"/>
                <a:gd name="T37" fmla="*/ 16 h 19"/>
                <a:gd name="T38" fmla="*/ 0 w 16"/>
                <a:gd name="T39" fmla="*/ 18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6" h="19">
                  <a:moveTo>
                    <a:pt x="0" y="18"/>
                  </a:moveTo>
                  <a:lnTo>
                    <a:pt x="0" y="18"/>
                  </a:lnTo>
                  <a:lnTo>
                    <a:pt x="4" y="17"/>
                  </a:lnTo>
                  <a:lnTo>
                    <a:pt x="8" y="16"/>
                  </a:lnTo>
                  <a:lnTo>
                    <a:pt x="11" y="15"/>
                  </a:lnTo>
                  <a:lnTo>
                    <a:pt x="13" y="12"/>
                  </a:lnTo>
                  <a:lnTo>
                    <a:pt x="14" y="9"/>
                  </a:lnTo>
                  <a:lnTo>
                    <a:pt x="15" y="6"/>
                  </a:lnTo>
                  <a:lnTo>
                    <a:pt x="15" y="3"/>
                  </a:lnTo>
                  <a:lnTo>
                    <a:pt x="15" y="0"/>
                  </a:lnTo>
                  <a:lnTo>
                    <a:pt x="13" y="0"/>
                  </a:lnTo>
                  <a:lnTo>
                    <a:pt x="13" y="3"/>
                  </a:lnTo>
                  <a:lnTo>
                    <a:pt x="13" y="6"/>
                  </a:lnTo>
                  <a:lnTo>
                    <a:pt x="13" y="8"/>
                  </a:lnTo>
                  <a:lnTo>
                    <a:pt x="11" y="11"/>
                  </a:lnTo>
                  <a:lnTo>
                    <a:pt x="9" y="13"/>
                  </a:lnTo>
                  <a:lnTo>
                    <a:pt x="7" y="15"/>
                  </a:lnTo>
                  <a:lnTo>
                    <a:pt x="4" y="16"/>
                  </a:lnTo>
                  <a:lnTo>
                    <a:pt x="0" y="16"/>
                  </a:lnTo>
                  <a:lnTo>
                    <a:pt x="0" y="18"/>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73" name="Freeform 193">
              <a:extLst>
                <a:ext uri="{FF2B5EF4-FFF2-40B4-BE49-F238E27FC236}">
                  <a16:creationId xmlns:a16="http://schemas.microsoft.com/office/drawing/2014/main" id="{5BC33999-67CB-F74E-494A-C00040746F7B}"/>
                </a:ext>
              </a:extLst>
            </p:cNvPr>
            <p:cNvSpPr>
              <a:spLocks/>
            </p:cNvSpPr>
            <p:nvPr/>
          </p:nvSpPr>
          <p:spPr bwMode="auto">
            <a:xfrm>
              <a:off x="4385" y="1930"/>
              <a:ext cx="21" cy="19"/>
            </a:xfrm>
            <a:custGeom>
              <a:avLst/>
              <a:gdLst>
                <a:gd name="T0" fmla="*/ 4 w 21"/>
                <a:gd name="T1" fmla="*/ 0 h 19"/>
                <a:gd name="T2" fmla="*/ 4 w 21"/>
                <a:gd name="T3" fmla="*/ 0 h 19"/>
                <a:gd name="T4" fmla="*/ 1 w 21"/>
                <a:gd name="T5" fmla="*/ 3 h 19"/>
                <a:gd name="T6" fmla="*/ 0 w 21"/>
                <a:gd name="T7" fmla="*/ 6 h 19"/>
                <a:gd name="T8" fmla="*/ 2 w 21"/>
                <a:gd name="T9" fmla="*/ 9 h 19"/>
                <a:gd name="T10" fmla="*/ 4 w 21"/>
                <a:gd name="T11" fmla="*/ 12 h 19"/>
                <a:gd name="T12" fmla="*/ 7 w 21"/>
                <a:gd name="T13" fmla="*/ 15 h 19"/>
                <a:gd name="T14" fmla="*/ 11 w 21"/>
                <a:gd name="T15" fmla="*/ 16 h 19"/>
                <a:gd name="T16" fmla="*/ 15 w 21"/>
                <a:gd name="T17" fmla="*/ 17 h 19"/>
                <a:gd name="T18" fmla="*/ 20 w 21"/>
                <a:gd name="T19" fmla="*/ 18 h 19"/>
                <a:gd name="T20" fmla="*/ 20 w 21"/>
                <a:gd name="T21" fmla="*/ 16 h 19"/>
                <a:gd name="T22" fmla="*/ 16 w 21"/>
                <a:gd name="T23" fmla="*/ 16 h 19"/>
                <a:gd name="T24" fmla="*/ 12 w 21"/>
                <a:gd name="T25" fmla="*/ 15 h 19"/>
                <a:gd name="T26" fmla="*/ 8 w 21"/>
                <a:gd name="T27" fmla="*/ 13 h 19"/>
                <a:gd name="T28" fmla="*/ 5 w 21"/>
                <a:gd name="T29" fmla="*/ 11 h 19"/>
                <a:gd name="T30" fmla="*/ 3 w 21"/>
                <a:gd name="T31" fmla="*/ 8 h 19"/>
                <a:gd name="T32" fmla="*/ 3 w 21"/>
                <a:gd name="T33" fmla="*/ 6 h 19"/>
                <a:gd name="T34" fmla="*/ 3 w 21"/>
                <a:gd name="T35" fmla="*/ 4 h 19"/>
                <a:gd name="T36" fmla="*/ 5 w 21"/>
                <a:gd name="T37" fmla="*/ 2 h 19"/>
                <a:gd name="T38" fmla="*/ 4 w 21"/>
                <a:gd name="T39"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1" h="19">
                  <a:moveTo>
                    <a:pt x="4" y="0"/>
                  </a:moveTo>
                  <a:lnTo>
                    <a:pt x="4" y="0"/>
                  </a:lnTo>
                  <a:lnTo>
                    <a:pt x="1" y="3"/>
                  </a:lnTo>
                  <a:lnTo>
                    <a:pt x="0" y="6"/>
                  </a:lnTo>
                  <a:lnTo>
                    <a:pt x="2" y="9"/>
                  </a:lnTo>
                  <a:lnTo>
                    <a:pt x="4" y="12"/>
                  </a:lnTo>
                  <a:lnTo>
                    <a:pt x="7" y="15"/>
                  </a:lnTo>
                  <a:lnTo>
                    <a:pt x="11" y="16"/>
                  </a:lnTo>
                  <a:lnTo>
                    <a:pt x="15" y="17"/>
                  </a:lnTo>
                  <a:lnTo>
                    <a:pt x="20" y="18"/>
                  </a:lnTo>
                  <a:lnTo>
                    <a:pt x="20" y="16"/>
                  </a:lnTo>
                  <a:lnTo>
                    <a:pt x="16" y="16"/>
                  </a:lnTo>
                  <a:lnTo>
                    <a:pt x="12" y="15"/>
                  </a:lnTo>
                  <a:lnTo>
                    <a:pt x="8" y="13"/>
                  </a:lnTo>
                  <a:lnTo>
                    <a:pt x="5" y="11"/>
                  </a:lnTo>
                  <a:lnTo>
                    <a:pt x="3" y="8"/>
                  </a:lnTo>
                  <a:lnTo>
                    <a:pt x="3" y="6"/>
                  </a:lnTo>
                  <a:lnTo>
                    <a:pt x="3" y="4"/>
                  </a:lnTo>
                  <a:lnTo>
                    <a:pt x="5" y="2"/>
                  </a:lnTo>
                  <a:lnTo>
                    <a:pt x="4"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74" name="Freeform 194">
              <a:extLst>
                <a:ext uri="{FF2B5EF4-FFF2-40B4-BE49-F238E27FC236}">
                  <a16:creationId xmlns:a16="http://schemas.microsoft.com/office/drawing/2014/main" id="{BFC860B3-0452-27C6-DE49-2CF4D316E0CD}"/>
                </a:ext>
              </a:extLst>
            </p:cNvPr>
            <p:cNvSpPr>
              <a:spLocks/>
            </p:cNvSpPr>
            <p:nvPr/>
          </p:nvSpPr>
          <p:spPr bwMode="auto">
            <a:xfrm>
              <a:off x="4389" y="1920"/>
              <a:ext cx="16" cy="11"/>
            </a:xfrm>
            <a:custGeom>
              <a:avLst/>
              <a:gdLst>
                <a:gd name="T0" fmla="*/ 13 w 16"/>
                <a:gd name="T1" fmla="*/ 0 h 11"/>
                <a:gd name="T2" fmla="*/ 13 w 16"/>
                <a:gd name="T3" fmla="*/ 1 h 11"/>
                <a:gd name="T4" fmla="*/ 12 w 16"/>
                <a:gd name="T5" fmla="*/ 2 h 11"/>
                <a:gd name="T6" fmla="*/ 11 w 16"/>
                <a:gd name="T7" fmla="*/ 3 h 11"/>
                <a:gd name="T8" fmla="*/ 10 w 16"/>
                <a:gd name="T9" fmla="*/ 4 h 11"/>
                <a:gd name="T10" fmla="*/ 8 w 16"/>
                <a:gd name="T11" fmla="*/ 5 h 11"/>
                <a:gd name="T12" fmla="*/ 5 w 16"/>
                <a:gd name="T13" fmla="*/ 5 h 11"/>
                <a:gd name="T14" fmla="*/ 3 w 16"/>
                <a:gd name="T15" fmla="*/ 6 h 11"/>
                <a:gd name="T16" fmla="*/ 0 w 16"/>
                <a:gd name="T17" fmla="*/ 8 h 11"/>
                <a:gd name="T18" fmla="*/ 1 w 16"/>
                <a:gd name="T19" fmla="*/ 10 h 11"/>
                <a:gd name="T20" fmla="*/ 4 w 16"/>
                <a:gd name="T21" fmla="*/ 8 h 11"/>
                <a:gd name="T22" fmla="*/ 6 w 16"/>
                <a:gd name="T23" fmla="*/ 7 h 11"/>
                <a:gd name="T24" fmla="*/ 9 w 16"/>
                <a:gd name="T25" fmla="*/ 6 h 11"/>
                <a:gd name="T26" fmla="*/ 11 w 16"/>
                <a:gd name="T27" fmla="*/ 5 h 11"/>
                <a:gd name="T28" fmla="*/ 13 w 16"/>
                <a:gd name="T29" fmla="*/ 5 h 11"/>
                <a:gd name="T30" fmla="*/ 14 w 16"/>
                <a:gd name="T31" fmla="*/ 3 h 11"/>
                <a:gd name="T32" fmla="*/ 15 w 16"/>
                <a:gd name="T33" fmla="*/ 2 h 11"/>
                <a:gd name="T34" fmla="*/ 15 w 16"/>
                <a:gd name="T35" fmla="*/ 0 h 11"/>
                <a:gd name="T36" fmla="*/ 13 w 16"/>
                <a:gd name="T37"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 h="11">
                  <a:moveTo>
                    <a:pt x="13" y="0"/>
                  </a:moveTo>
                  <a:lnTo>
                    <a:pt x="13" y="1"/>
                  </a:lnTo>
                  <a:lnTo>
                    <a:pt x="12" y="2"/>
                  </a:lnTo>
                  <a:lnTo>
                    <a:pt x="11" y="3"/>
                  </a:lnTo>
                  <a:lnTo>
                    <a:pt x="10" y="4"/>
                  </a:lnTo>
                  <a:lnTo>
                    <a:pt x="8" y="5"/>
                  </a:lnTo>
                  <a:lnTo>
                    <a:pt x="5" y="5"/>
                  </a:lnTo>
                  <a:lnTo>
                    <a:pt x="3" y="6"/>
                  </a:lnTo>
                  <a:lnTo>
                    <a:pt x="0" y="8"/>
                  </a:lnTo>
                  <a:lnTo>
                    <a:pt x="1" y="10"/>
                  </a:lnTo>
                  <a:lnTo>
                    <a:pt x="4" y="8"/>
                  </a:lnTo>
                  <a:lnTo>
                    <a:pt x="6" y="7"/>
                  </a:lnTo>
                  <a:lnTo>
                    <a:pt x="9" y="6"/>
                  </a:lnTo>
                  <a:lnTo>
                    <a:pt x="11" y="5"/>
                  </a:lnTo>
                  <a:lnTo>
                    <a:pt x="13" y="5"/>
                  </a:lnTo>
                  <a:lnTo>
                    <a:pt x="14" y="3"/>
                  </a:lnTo>
                  <a:lnTo>
                    <a:pt x="15" y="2"/>
                  </a:lnTo>
                  <a:lnTo>
                    <a:pt x="15" y="0"/>
                  </a:lnTo>
                  <a:lnTo>
                    <a:pt x="13"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75" name="Freeform 195">
              <a:extLst>
                <a:ext uri="{FF2B5EF4-FFF2-40B4-BE49-F238E27FC236}">
                  <a16:creationId xmlns:a16="http://schemas.microsoft.com/office/drawing/2014/main" id="{9BAA7055-9ED8-3764-0E4D-33C5CB1107CE}"/>
                </a:ext>
              </a:extLst>
            </p:cNvPr>
            <p:cNvSpPr>
              <a:spLocks/>
            </p:cNvSpPr>
            <p:nvPr/>
          </p:nvSpPr>
          <p:spPr bwMode="auto">
            <a:xfrm>
              <a:off x="4637" y="2453"/>
              <a:ext cx="44" cy="40"/>
            </a:xfrm>
            <a:custGeom>
              <a:avLst/>
              <a:gdLst>
                <a:gd name="T0" fmla="*/ 0 w 44"/>
                <a:gd name="T1" fmla="*/ 39 h 40"/>
                <a:gd name="T2" fmla="*/ 0 w 44"/>
                <a:gd name="T3" fmla="*/ 39 h 40"/>
                <a:gd name="T4" fmla="*/ 6 w 44"/>
                <a:gd name="T5" fmla="*/ 38 h 40"/>
                <a:gd name="T6" fmla="*/ 12 w 44"/>
                <a:gd name="T7" fmla="*/ 36 h 40"/>
                <a:gd name="T8" fmla="*/ 20 w 44"/>
                <a:gd name="T9" fmla="*/ 34 h 40"/>
                <a:gd name="T10" fmla="*/ 27 w 44"/>
                <a:gd name="T11" fmla="*/ 31 h 40"/>
                <a:gd name="T12" fmla="*/ 33 w 44"/>
                <a:gd name="T13" fmla="*/ 26 h 40"/>
                <a:gd name="T14" fmla="*/ 38 w 44"/>
                <a:gd name="T15" fmla="*/ 20 h 40"/>
                <a:gd name="T16" fmla="*/ 42 w 44"/>
                <a:gd name="T17" fmla="*/ 11 h 40"/>
                <a:gd name="T18" fmla="*/ 43 w 44"/>
                <a:gd name="T19" fmla="*/ 0 h 40"/>
                <a:gd name="T20" fmla="*/ 42 w 44"/>
                <a:gd name="T21" fmla="*/ 0 h 40"/>
                <a:gd name="T22" fmla="*/ 41 w 44"/>
                <a:gd name="T23" fmla="*/ 11 h 40"/>
                <a:gd name="T24" fmla="*/ 38 w 44"/>
                <a:gd name="T25" fmla="*/ 19 h 40"/>
                <a:gd name="T26" fmla="*/ 33 w 44"/>
                <a:gd name="T27" fmla="*/ 26 h 40"/>
                <a:gd name="T28" fmla="*/ 26 w 44"/>
                <a:gd name="T29" fmla="*/ 30 h 40"/>
                <a:gd name="T30" fmla="*/ 19 w 44"/>
                <a:gd name="T31" fmla="*/ 34 h 40"/>
                <a:gd name="T32" fmla="*/ 12 w 44"/>
                <a:gd name="T33" fmla="*/ 36 h 40"/>
                <a:gd name="T34" fmla="*/ 6 w 44"/>
                <a:gd name="T35" fmla="*/ 38 h 40"/>
                <a:gd name="T36" fmla="*/ 0 w 44"/>
                <a:gd name="T37" fmla="*/ 38 h 40"/>
                <a:gd name="T38" fmla="*/ 0 w 44"/>
                <a:gd name="T39"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4" h="40">
                  <a:moveTo>
                    <a:pt x="0" y="39"/>
                  </a:moveTo>
                  <a:lnTo>
                    <a:pt x="0" y="39"/>
                  </a:lnTo>
                  <a:lnTo>
                    <a:pt x="6" y="38"/>
                  </a:lnTo>
                  <a:lnTo>
                    <a:pt x="12" y="36"/>
                  </a:lnTo>
                  <a:lnTo>
                    <a:pt x="20" y="34"/>
                  </a:lnTo>
                  <a:lnTo>
                    <a:pt x="27" y="31"/>
                  </a:lnTo>
                  <a:lnTo>
                    <a:pt x="33" y="26"/>
                  </a:lnTo>
                  <a:lnTo>
                    <a:pt x="38" y="20"/>
                  </a:lnTo>
                  <a:lnTo>
                    <a:pt x="42" y="11"/>
                  </a:lnTo>
                  <a:lnTo>
                    <a:pt x="43" y="0"/>
                  </a:lnTo>
                  <a:lnTo>
                    <a:pt x="42" y="0"/>
                  </a:lnTo>
                  <a:lnTo>
                    <a:pt x="41" y="11"/>
                  </a:lnTo>
                  <a:lnTo>
                    <a:pt x="38" y="19"/>
                  </a:lnTo>
                  <a:lnTo>
                    <a:pt x="33" y="26"/>
                  </a:lnTo>
                  <a:lnTo>
                    <a:pt x="26" y="30"/>
                  </a:lnTo>
                  <a:lnTo>
                    <a:pt x="19" y="34"/>
                  </a:lnTo>
                  <a:lnTo>
                    <a:pt x="12" y="36"/>
                  </a:lnTo>
                  <a:lnTo>
                    <a:pt x="6" y="38"/>
                  </a:lnTo>
                  <a:lnTo>
                    <a:pt x="0" y="38"/>
                  </a:lnTo>
                  <a:lnTo>
                    <a:pt x="0" y="39"/>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76" name="Freeform 196">
              <a:extLst>
                <a:ext uri="{FF2B5EF4-FFF2-40B4-BE49-F238E27FC236}">
                  <a16:creationId xmlns:a16="http://schemas.microsoft.com/office/drawing/2014/main" id="{487F96A6-ADC3-7D06-B981-680E57442493}"/>
                </a:ext>
              </a:extLst>
            </p:cNvPr>
            <p:cNvSpPr>
              <a:spLocks/>
            </p:cNvSpPr>
            <p:nvPr/>
          </p:nvSpPr>
          <p:spPr bwMode="auto">
            <a:xfrm>
              <a:off x="4534" y="2495"/>
              <a:ext cx="100" cy="18"/>
            </a:xfrm>
            <a:custGeom>
              <a:avLst/>
              <a:gdLst>
                <a:gd name="T0" fmla="*/ 0 w 100"/>
                <a:gd name="T1" fmla="*/ 17 h 18"/>
                <a:gd name="T2" fmla="*/ 0 w 100"/>
                <a:gd name="T3" fmla="*/ 17 h 18"/>
                <a:gd name="T4" fmla="*/ 6 w 100"/>
                <a:gd name="T5" fmla="*/ 16 h 18"/>
                <a:gd name="T6" fmla="*/ 12 w 100"/>
                <a:gd name="T7" fmla="*/ 15 h 18"/>
                <a:gd name="T8" fmla="*/ 18 w 100"/>
                <a:gd name="T9" fmla="*/ 14 h 18"/>
                <a:gd name="T10" fmla="*/ 25 w 100"/>
                <a:gd name="T11" fmla="*/ 13 h 18"/>
                <a:gd name="T12" fmla="*/ 32 w 100"/>
                <a:gd name="T13" fmla="*/ 12 h 18"/>
                <a:gd name="T14" fmla="*/ 39 w 100"/>
                <a:gd name="T15" fmla="*/ 10 h 18"/>
                <a:gd name="T16" fmla="*/ 47 w 100"/>
                <a:gd name="T17" fmla="*/ 9 h 18"/>
                <a:gd name="T18" fmla="*/ 55 w 100"/>
                <a:gd name="T19" fmla="*/ 8 h 18"/>
                <a:gd name="T20" fmla="*/ 61 w 100"/>
                <a:gd name="T21" fmla="*/ 7 h 18"/>
                <a:gd name="T22" fmla="*/ 68 w 100"/>
                <a:gd name="T23" fmla="*/ 6 h 18"/>
                <a:gd name="T24" fmla="*/ 75 w 100"/>
                <a:gd name="T25" fmla="*/ 5 h 18"/>
                <a:gd name="T26" fmla="*/ 81 w 100"/>
                <a:gd name="T27" fmla="*/ 3 h 18"/>
                <a:gd name="T28" fmla="*/ 87 w 100"/>
                <a:gd name="T29" fmla="*/ 2 h 18"/>
                <a:gd name="T30" fmla="*/ 92 w 100"/>
                <a:gd name="T31" fmla="*/ 2 h 18"/>
                <a:gd name="T32" fmla="*/ 96 w 100"/>
                <a:gd name="T33" fmla="*/ 1 h 18"/>
                <a:gd name="T34" fmla="*/ 99 w 100"/>
                <a:gd name="T35" fmla="*/ 0 h 18"/>
                <a:gd name="T36" fmla="*/ 99 w 100"/>
                <a:gd name="T37" fmla="*/ 0 h 18"/>
                <a:gd name="T38" fmla="*/ 96 w 100"/>
                <a:gd name="T39" fmla="*/ 0 h 18"/>
                <a:gd name="T40" fmla="*/ 92 w 100"/>
                <a:gd name="T41" fmla="*/ 1 h 18"/>
                <a:gd name="T42" fmla="*/ 87 w 100"/>
                <a:gd name="T43" fmla="*/ 2 h 18"/>
                <a:gd name="T44" fmla="*/ 81 w 100"/>
                <a:gd name="T45" fmla="*/ 3 h 18"/>
                <a:gd name="T46" fmla="*/ 75 w 100"/>
                <a:gd name="T47" fmla="*/ 4 h 18"/>
                <a:gd name="T48" fmla="*/ 68 w 100"/>
                <a:gd name="T49" fmla="*/ 5 h 18"/>
                <a:gd name="T50" fmla="*/ 61 w 100"/>
                <a:gd name="T51" fmla="*/ 6 h 18"/>
                <a:gd name="T52" fmla="*/ 55 w 100"/>
                <a:gd name="T53" fmla="*/ 8 h 18"/>
                <a:gd name="T54" fmla="*/ 47 w 100"/>
                <a:gd name="T55" fmla="*/ 9 h 18"/>
                <a:gd name="T56" fmla="*/ 39 w 100"/>
                <a:gd name="T57" fmla="*/ 10 h 18"/>
                <a:gd name="T58" fmla="*/ 32 w 100"/>
                <a:gd name="T59" fmla="*/ 11 h 18"/>
                <a:gd name="T60" fmla="*/ 25 w 100"/>
                <a:gd name="T61" fmla="*/ 12 h 18"/>
                <a:gd name="T62" fmla="*/ 18 w 100"/>
                <a:gd name="T63" fmla="*/ 14 h 18"/>
                <a:gd name="T64" fmla="*/ 12 w 100"/>
                <a:gd name="T65" fmla="*/ 15 h 18"/>
                <a:gd name="T66" fmla="*/ 6 w 100"/>
                <a:gd name="T67" fmla="*/ 16 h 18"/>
                <a:gd name="T68" fmla="*/ 0 w 100"/>
                <a:gd name="T69" fmla="*/ 17 h 18"/>
                <a:gd name="T70" fmla="*/ 0 w 100"/>
                <a:gd name="T71" fmla="*/ 17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00" h="18">
                  <a:moveTo>
                    <a:pt x="0" y="17"/>
                  </a:moveTo>
                  <a:lnTo>
                    <a:pt x="0" y="17"/>
                  </a:lnTo>
                  <a:lnTo>
                    <a:pt x="6" y="16"/>
                  </a:lnTo>
                  <a:lnTo>
                    <a:pt x="12" y="15"/>
                  </a:lnTo>
                  <a:lnTo>
                    <a:pt x="18" y="14"/>
                  </a:lnTo>
                  <a:lnTo>
                    <a:pt x="25" y="13"/>
                  </a:lnTo>
                  <a:lnTo>
                    <a:pt x="32" y="12"/>
                  </a:lnTo>
                  <a:lnTo>
                    <a:pt x="39" y="10"/>
                  </a:lnTo>
                  <a:lnTo>
                    <a:pt x="47" y="9"/>
                  </a:lnTo>
                  <a:lnTo>
                    <a:pt x="55" y="8"/>
                  </a:lnTo>
                  <a:lnTo>
                    <a:pt x="61" y="7"/>
                  </a:lnTo>
                  <a:lnTo>
                    <a:pt x="68" y="6"/>
                  </a:lnTo>
                  <a:lnTo>
                    <a:pt x="75" y="5"/>
                  </a:lnTo>
                  <a:lnTo>
                    <a:pt x="81" y="3"/>
                  </a:lnTo>
                  <a:lnTo>
                    <a:pt x="87" y="2"/>
                  </a:lnTo>
                  <a:lnTo>
                    <a:pt x="92" y="2"/>
                  </a:lnTo>
                  <a:lnTo>
                    <a:pt x="96" y="1"/>
                  </a:lnTo>
                  <a:lnTo>
                    <a:pt x="99" y="0"/>
                  </a:lnTo>
                  <a:lnTo>
                    <a:pt x="99" y="0"/>
                  </a:lnTo>
                  <a:lnTo>
                    <a:pt x="96" y="0"/>
                  </a:lnTo>
                  <a:lnTo>
                    <a:pt x="92" y="1"/>
                  </a:lnTo>
                  <a:lnTo>
                    <a:pt x="87" y="2"/>
                  </a:lnTo>
                  <a:lnTo>
                    <a:pt x="81" y="3"/>
                  </a:lnTo>
                  <a:lnTo>
                    <a:pt x="75" y="4"/>
                  </a:lnTo>
                  <a:lnTo>
                    <a:pt x="68" y="5"/>
                  </a:lnTo>
                  <a:lnTo>
                    <a:pt x="61" y="6"/>
                  </a:lnTo>
                  <a:lnTo>
                    <a:pt x="55" y="8"/>
                  </a:lnTo>
                  <a:lnTo>
                    <a:pt x="47" y="9"/>
                  </a:lnTo>
                  <a:lnTo>
                    <a:pt x="39" y="10"/>
                  </a:lnTo>
                  <a:lnTo>
                    <a:pt x="32" y="11"/>
                  </a:lnTo>
                  <a:lnTo>
                    <a:pt x="25" y="12"/>
                  </a:lnTo>
                  <a:lnTo>
                    <a:pt x="18" y="14"/>
                  </a:lnTo>
                  <a:lnTo>
                    <a:pt x="12" y="15"/>
                  </a:lnTo>
                  <a:lnTo>
                    <a:pt x="6" y="16"/>
                  </a:lnTo>
                  <a:lnTo>
                    <a:pt x="0" y="17"/>
                  </a:lnTo>
                  <a:lnTo>
                    <a:pt x="0" y="17"/>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77" name="Freeform 197">
              <a:extLst>
                <a:ext uri="{FF2B5EF4-FFF2-40B4-BE49-F238E27FC236}">
                  <a16:creationId xmlns:a16="http://schemas.microsoft.com/office/drawing/2014/main" id="{049E2928-E327-E314-487E-78B4893A8FB4}"/>
                </a:ext>
              </a:extLst>
            </p:cNvPr>
            <p:cNvSpPr>
              <a:spLocks/>
            </p:cNvSpPr>
            <p:nvPr/>
          </p:nvSpPr>
          <p:spPr bwMode="auto">
            <a:xfrm>
              <a:off x="4413" y="2512"/>
              <a:ext cx="119" cy="8"/>
            </a:xfrm>
            <a:custGeom>
              <a:avLst/>
              <a:gdLst>
                <a:gd name="T0" fmla="*/ 0 w 119"/>
                <a:gd name="T1" fmla="*/ 0 h 8"/>
                <a:gd name="T2" fmla="*/ 0 w 119"/>
                <a:gd name="T3" fmla="*/ 0 h 8"/>
                <a:gd name="T4" fmla="*/ 5 w 119"/>
                <a:gd name="T5" fmla="*/ 2 h 8"/>
                <a:gd name="T6" fmla="*/ 11 w 119"/>
                <a:gd name="T7" fmla="*/ 4 h 8"/>
                <a:gd name="T8" fmla="*/ 18 w 119"/>
                <a:gd name="T9" fmla="*/ 5 h 8"/>
                <a:gd name="T10" fmla="*/ 25 w 119"/>
                <a:gd name="T11" fmla="*/ 6 h 8"/>
                <a:gd name="T12" fmla="*/ 33 w 119"/>
                <a:gd name="T13" fmla="*/ 6 h 8"/>
                <a:gd name="T14" fmla="*/ 42 w 119"/>
                <a:gd name="T15" fmla="*/ 7 h 8"/>
                <a:gd name="T16" fmla="*/ 50 w 119"/>
                <a:gd name="T17" fmla="*/ 7 h 8"/>
                <a:gd name="T18" fmla="*/ 59 w 119"/>
                <a:gd name="T19" fmla="*/ 7 h 8"/>
                <a:gd name="T20" fmla="*/ 67 w 119"/>
                <a:gd name="T21" fmla="*/ 6 h 8"/>
                <a:gd name="T22" fmla="*/ 76 w 119"/>
                <a:gd name="T23" fmla="*/ 6 h 8"/>
                <a:gd name="T24" fmla="*/ 84 w 119"/>
                <a:gd name="T25" fmla="*/ 5 h 8"/>
                <a:gd name="T26" fmla="*/ 92 w 119"/>
                <a:gd name="T27" fmla="*/ 5 h 8"/>
                <a:gd name="T28" fmla="*/ 100 w 119"/>
                <a:gd name="T29" fmla="*/ 4 h 8"/>
                <a:gd name="T30" fmla="*/ 106 w 119"/>
                <a:gd name="T31" fmla="*/ 3 h 8"/>
                <a:gd name="T32" fmla="*/ 113 w 119"/>
                <a:gd name="T33" fmla="*/ 3 h 8"/>
                <a:gd name="T34" fmla="*/ 118 w 119"/>
                <a:gd name="T35" fmla="*/ 2 h 8"/>
                <a:gd name="T36" fmla="*/ 118 w 119"/>
                <a:gd name="T37" fmla="*/ 2 h 8"/>
                <a:gd name="T38" fmla="*/ 113 w 119"/>
                <a:gd name="T39" fmla="*/ 2 h 8"/>
                <a:gd name="T40" fmla="*/ 106 w 119"/>
                <a:gd name="T41" fmla="*/ 3 h 8"/>
                <a:gd name="T42" fmla="*/ 100 w 119"/>
                <a:gd name="T43" fmla="*/ 4 h 8"/>
                <a:gd name="T44" fmla="*/ 92 w 119"/>
                <a:gd name="T45" fmla="*/ 5 h 8"/>
                <a:gd name="T46" fmla="*/ 84 w 119"/>
                <a:gd name="T47" fmla="*/ 5 h 8"/>
                <a:gd name="T48" fmla="*/ 76 w 119"/>
                <a:gd name="T49" fmla="*/ 5 h 8"/>
                <a:gd name="T50" fmla="*/ 67 w 119"/>
                <a:gd name="T51" fmla="*/ 6 h 8"/>
                <a:gd name="T52" fmla="*/ 59 w 119"/>
                <a:gd name="T53" fmla="*/ 6 h 8"/>
                <a:gd name="T54" fmla="*/ 50 w 119"/>
                <a:gd name="T55" fmla="*/ 6 h 8"/>
                <a:gd name="T56" fmla="*/ 42 w 119"/>
                <a:gd name="T57" fmla="*/ 6 h 8"/>
                <a:gd name="T58" fmla="*/ 33 w 119"/>
                <a:gd name="T59" fmla="*/ 6 h 8"/>
                <a:gd name="T60" fmla="*/ 25 w 119"/>
                <a:gd name="T61" fmla="*/ 5 h 8"/>
                <a:gd name="T62" fmla="*/ 18 w 119"/>
                <a:gd name="T63" fmla="*/ 5 h 8"/>
                <a:gd name="T64" fmla="*/ 11 w 119"/>
                <a:gd name="T65" fmla="*/ 3 h 8"/>
                <a:gd name="T66" fmla="*/ 6 w 119"/>
                <a:gd name="T67" fmla="*/ 2 h 8"/>
                <a:gd name="T68" fmla="*/ 1 w 119"/>
                <a:gd name="T69" fmla="*/ 0 h 8"/>
                <a:gd name="T70" fmla="*/ 0 w 119"/>
                <a:gd name="T71"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19" h="8">
                  <a:moveTo>
                    <a:pt x="0" y="0"/>
                  </a:moveTo>
                  <a:lnTo>
                    <a:pt x="0" y="0"/>
                  </a:lnTo>
                  <a:lnTo>
                    <a:pt x="5" y="2"/>
                  </a:lnTo>
                  <a:lnTo>
                    <a:pt x="11" y="4"/>
                  </a:lnTo>
                  <a:lnTo>
                    <a:pt x="18" y="5"/>
                  </a:lnTo>
                  <a:lnTo>
                    <a:pt x="25" y="6"/>
                  </a:lnTo>
                  <a:lnTo>
                    <a:pt x="33" y="6"/>
                  </a:lnTo>
                  <a:lnTo>
                    <a:pt x="42" y="7"/>
                  </a:lnTo>
                  <a:lnTo>
                    <a:pt x="50" y="7"/>
                  </a:lnTo>
                  <a:lnTo>
                    <a:pt x="59" y="7"/>
                  </a:lnTo>
                  <a:lnTo>
                    <a:pt x="67" y="6"/>
                  </a:lnTo>
                  <a:lnTo>
                    <a:pt x="76" y="6"/>
                  </a:lnTo>
                  <a:lnTo>
                    <a:pt x="84" y="5"/>
                  </a:lnTo>
                  <a:lnTo>
                    <a:pt x="92" y="5"/>
                  </a:lnTo>
                  <a:lnTo>
                    <a:pt x="100" y="4"/>
                  </a:lnTo>
                  <a:lnTo>
                    <a:pt x="106" y="3"/>
                  </a:lnTo>
                  <a:lnTo>
                    <a:pt x="113" y="3"/>
                  </a:lnTo>
                  <a:lnTo>
                    <a:pt x="118" y="2"/>
                  </a:lnTo>
                  <a:lnTo>
                    <a:pt x="118" y="2"/>
                  </a:lnTo>
                  <a:lnTo>
                    <a:pt x="113" y="2"/>
                  </a:lnTo>
                  <a:lnTo>
                    <a:pt x="106" y="3"/>
                  </a:lnTo>
                  <a:lnTo>
                    <a:pt x="100" y="4"/>
                  </a:lnTo>
                  <a:lnTo>
                    <a:pt x="92" y="5"/>
                  </a:lnTo>
                  <a:lnTo>
                    <a:pt x="84" y="5"/>
                  </a:lnTo>
                  <a:lnTo>
                    <a:pt x="76" y="5"/>
                  </a:lnTo>
                  <a:lnTo>
                    <a:pt x="67" y="6"/>
                  </a:lnTo>
                  <a:lnTo>
                    <a:pt x="59" y="6"/>
                  </a:lnTo>
                  <a:lnTo>
                    <a:pt x="50" y="6"/>
                  </a:lnTo>
                  <a:lnTo>
                    <a:pt x="42" y="6"/>
                  </a:lnTo>
                  <a:lnTo>
                    <a:pt x="33" y="6"/>
                  </a:lnTo>
                  <a:lnTo>
                    <a:pt x="25" y="5"/>
                  </a:lnTo>
                  <a:lnTo>
                    <a:pt x="18" y="5"/>
                  </a:lnTo>
                  <a:lnTo>
                    <a:pt x="11" y="3"/>
                  </a:lnTo>
                  <a:lnTo>
                    <a:pt x="6" y="2"/>
                  </a:lnTo>
                  <a:lnTo>
                    <a:pt x="1"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78" name="Freeform 198">
              <a:extLst>
                <a:ext uri="{FF2B5EF4-FFF2-40B4-BE49-F238E27FC236}">
                  <a16:creationId xmlns:a16="http://schemas.microsoft.com/office/drawing/2014/main" id="{8F4B0B3C-9591-2F8E-AD57-CCD234522A49}"/>
                </a:ext>
              </a:extLst>
            </p:cNvPr>
            <p:cNvSpPr>
              <a:spLocks/>
            </p:cNvSpPr>
            <p:nvPr/>
          </p:nvSpPr>
          <p:spPr bwMode="auto">
            <a:xfrm>
              <a:off x="4356" y="2500"/>
              <a:ext cx="55" cy="11"/>
            </a:xfrm>
            <a:custGeom>
              <a:avLst/>
              <a:gdLst>
                <a:gd name="T0" fmla="*/ 0 w 55"/>
                <a:gd name="T1" fmla="*/ 4 h 11"/>
                <a:gd name="T2" fmla="*/ 0 w 55"/>
                <a:gd name="T3" fmla="*/ 4 h 11"/>
                <a:gd name="T4" fmla="*/ 3 w 55"/>
                <a:gd name="T5" fmla="*/ 3 h 11"/>
                <a:gd name="T6" fmla="*/ 6 w 55"/>
                <a:gd name="T7" fmla="*/ 3 h 11"/>
                <a:gd name="T8" fmla="*/ 9 w 55"/>
                <a:gd name="T9" fmla="*/ 2 h 11"/>
                <a:gd name="T10" fmla="*/ 12 w 55"/>
                <a:gd name="T11" fmla="*/ 2 h 11"/>
                <a:gd name="T12" fmla="*/ 15 w 55"/>
                <a:gd name="T13" fmla="*/ 1 h 11"/>
                <a:gd name="T14" fmla="*/ 18 w 55"/>
                <a:gd name="T15" fmla="*/ 1 h 11"/>
                <a:gd name="T16" fmla="*/ 21 w 55"/>
                <a:gd name="T17" fmla="*/ 1 h 11"/>
                <a:gd name="T18" fmla="*/ 24 w 55"/>
                <a:gd name="T19" fmla="*/ 1 h 11"/>
                <a:gd name="T20" fmla="*/ 28 w 55"/>
                <a:gd name="T21" fmla="*/ 1 h 11"/>
                <a:gd name="T22" fmla="*/ 31 w 55"/>
                <a:gd name="T23" fmla="*/ 2 h 11"/>
                <a:gd name="T24" fmla="*/ 35 w 55"/>
                <a:gd name="T25" fmla="*/ 2 h 11"/>
                <a:gd name="T26" fmla="*/ 38 w 55"/>
                <a:gd name="T27" fmla="*/ 4 h 11"/>
                <a:gd name="T28" fmla="*/ 42 w 55"/>
                <a:gd name="T29" fmla="*/ 5 h 11"/>
                <a:gd name="T30" fmla="*/ 45 w 55"/>
                <a:gd name="T31" fmla="*/ 6 h 11"/>
                <a:gd name="T32" fmla="*/ 49 w 55"/>
                <a:gd name="T33" fmla="*/ 8 h 11"/>
                <a:gd name="T34" fmla="*/ 53 w 55"/>
                <a:gd name="T35" fmla="*/ 10 h 11"/>
                <a:gd name="T36" fmla="*/ 54 w 55"/>
                <a:gd name="T37" fmla="*/ 10 h 11"/>
                <a:gd name="T38" fmla="*/ 50 w 55"/>
                <a:gd name="T39" fmla="*/ 7 h 11"/>
                <a:gd name="T40" fmla="*/ 46 w 55"/>
                <a:gd name="T41" fmla="*/ 5 h 11"/>
                <a:gd name="T42" fmla="*/ 42 w 55"/>
                <a:gd name="T43" fmla="*/ 4 h 11"/>
                <a:gd name="T44" fmla="*/ 38 w 55"/>
                <a:gd name="T45" fmla="*/ 3 h 11"/>
                <a:gd name="T46" fmla="*/ 35 w 55"/>
                <a:gd name="T47" fmla="*/ 2 h 11"/>
                <a:gd name="T48" fmla="*/ 31 w 55"/>
                <a:gd name="T49" fmla="*/ 1 h 11"/>
                <a:gd name="T50" fmla="*/ 28 w 55"/>
                <a:gd name="T51" fmla="*/ 1 h 11"/>
                <a:gd name="T52" fmla="*/ 24 w 55"/>
                <a:gd name="T53" fmla="*/ 0 h 11"/>
                <a:gd name="T54" fmla="*/ 21 w 55"/>
                <a:gd name="T55" fmla="*/ 0 h 11"/>
                <a:gd name="T56" fmla="*/ 18 w 55"/>
                <a:gd name="T57" fmla="*/ 0 h 11"/>
                <a:gd name="T58" fmla="*/ 15 w 55"/>
                <a:gd name="T59" fmla="*/ 0 h 11"/>
                <a:gd name="T60" fmla="*/ 12 w 55"/>
                <a:gd name="T61" fmla="*/ 1 h 11"/>
                <a:gd name="T62" fmla="*/ 9 w 55"/>
                <a:gd name="T63" fmla="*/ 2 h 11"/>
                <a:gd name="T64" fmla="*/ 6 w 55"/>
                <a:gd name="T65" fmla="*/ 2 h 11"/>
                <a:gd name="T66" fmla="*/ 3 w 55"/>
                <a:gd name="T67" fmla="*/ 3 h 11"/>
                <a:gd name="T68" fmla="*/ 0 w 55"/>
                <a:gd name="T69" fmla="*/ 4 h 11"/>
                <a:gd name="T70" fmla="*/ 0 w 55"/>
                <a:gd name="T71" fmla="*/ 4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5" h="11">
                  <a:moveTo>
                    <a:pt x="0" y="4"/>
                  </a:moveTo>
                  <a:lnTo>
                    <a:pt x="0" y="4"/>
                  </a:lnTo>
                  <a:lnTo>
                    <a:pt x="3" y="3"/>
                  </a:lnTo>
                  <a:lnTo>
                    <a:pt x="6" y="3"/>
                  </a:lnTo>
                  <a:lnTo>
                    <a:pt x="9" y="2"/>
                  </a:lnTo>
                  <a:lnTo>
                    <a:pt x="12" y="2"/>
                  </a:lnTo>
                  <a:lnTo>
                    <a:pt x="15" y="1"/>
                  </a:lnTo>
                  <a:lnTo>
                    <a:pt x="18" y="1"/>
                  </a:lnTo>
                  <a:lnTo>
                    <a:pt x="21" y="1"/>
                  </a:lnTo>
                  <a:lnTo>
                    <a:pt x="24" y="1"/>
                  </a:lnTo>
                  <a:lnTo>
                    <a:pt x="28" y="1"/>
                  </a:lnTo>
                  <a:lnTo>
                    <a:pt x="31" y="2"/>
                  </a:lnTo>
                  <a:lnTo>
                    <a:pt x="35" y="2"/>
                  </a:lnTo>
                  <a:lnTo>
                    <a:pt x="38" y="4"/>
                  </a:lnTo>
                  <a:lnTo>
                    <a:pt x="42" y="5"/>
                  </a:lnTo>
                  <a:lnTo>
                    <a:pt x="45" y="6"/>
                  </a:lnTo>
                  <a:lnTo>
                    <a:pt x="49" y="8"/>
                  </a:lnTo>
                  <a:lnTo>
                    <a:pt x="53" y="10"/>
                  </a:lnTo>
                  <a:lnTo>
                    <a:pt x="54" y="10"/>
                  </a:lnTo>
                  <a:lnTo>
                    <a:pt x="50" y="7"/>
                  </a:lnTo>
                  <a:lnTo>
                    <a:pt x="46" y="5"/>
                  </a:lnTo>
                  <a:lnTo>
                    <a:pt x="42" y="4"/>
                  </a:lnTo>
                  <a:lnTo>
                    <a:pt x="38" y="3"/>
                  </a:lnTo>
                  <a:lnTo>
                    <a:pt x="35" y="2"/>
                  </a:lnTo>
                  <a:lnTo>
                    <a:pt x="31" y="1"/>
                  </a:lnTo>
                  <a:lnTo>
                    <a:pt x="28" y="1"/>
                  </a:lnTo>
                  <a:lnTo>
                    <a:pt x="24" y="0"/>
                  </a:lnTo>
                  <a:lnTo>
                    <a:pt x="21" y="0"/>
                  </a:lnTo>
                  <a:lnTo>
                    <a:pt x="18" y="0"/>
                  </a:lnTo>
                  <a:lnTo>
                    <a:pt x="15" y="0"/>
                  </a:lnTo>
                  <a:lnTo>
                    <a:pt x="12" y="1"/>
                  </a:lnTo>
                  <a:lnTo>
                    <a:pt x="9" y="2"/>
                  </a:lnTo>
                  <a:lnTo>
                    <a:pt x="6" y="2"/>
                  </a:lnTo>
                  <a:lnTo>
                    <a:pt x="3" y="3"/>
                  </a:lnTo>
                  <a:lnTo>
                    <a:pt x="0" y="4"/>
                  </a:lnTo>
                  <a:lnTo>
                    <a:pt x="0" y="4"/>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79" name="Freeform 199">
              <a:extLst>
                <a:ext uri="{FF2B5EF4-FFF2-40B4-BE49-F238E27FC236}">
                  <a16:creationId xmlns:a16="http://schemas.microsoft.com/office/drawing/2014/main" id="{1E9FD10D-D7EE-6F32-7E5A-264D3645AB4D}"/>
                </a:ext>
              </a:extLst>
            </p:cNvPr>
            <p:cNvSpPr>
              <a:spLocks/>
            </p:cNvSpPr>
            <p:nvPr/>
          </p:nvSpPr>
          <p:spPr bwMode="auto">
            <a:xfrm>
              <a:off x="4220" y="2506"/>
              <a:ext cx="133" cy="1"/>
            </a:xfrm>
            <a:custGeom>
              <a:avLst/>
              <a:gdLst>
                <a:gd name="T0" fmla="*/ 0 w 133"/>
                <a:gd name="T1" fmla="*/ 0 h 1"/>
                <a:gd name="T2" fmla="*/ 0 w 133"/>
                <a:gd name="T3" fmla="*/ 0 h 1"/>
                <a:gd name="T4" fmla="*/ 8 w 133"/>
                <a:gd name="T5" fmla="*/ 0 h 1"/>
                <a:gd name="T6" fmla="*/ 16 w 133"/>
                <a:gd name="T7" fmla="*/ 0 h 1"/>
                <a:gd name="T8" fmla="*/ 25 w 133"/>
                <a:gd name="T9" fmla="*/ 0 h 1"/>
                <a:gd name="T10" fmla="*/ 34 w 133"/>
                <a:gd name="T11" fmla="*/ 0 h 1"/>
                <a:gd name="T12" fmla="*/ 44 w 133"/>
                <a:gd name="T13" fmla="*/ 0 h 1"/>
                <a:gd name="T14" fmla="*/ 54 w 133"/>
                <a:gd name="T15" fmla="*/ 0 h 1"/>
                <a:gd name="T16" fmla="*/ 64 w 133"/>
                <a:gd name="T17" fmla="*/ 0 h 1"/>
                <a:gd name="T18" fmla="*/ 74 w 133"/>
                <a:gd name="T19" fmla="*/ 0 h 1"/>
                <a:gd name="T20" fmla="*/ 84 w 133"/>
                <a:gd name="T21" fmla="*/ 0 h 1"/>
                <a:gd name="T22" fmla="*/ 93 w 133"/>
                <a:gd name="T23" fmla="*/ 0 h 1"/>
                <a:gd name="T24" fmla="*/ 101 w 133"/>
                <a:gd name="T25" fmla="*/ 0 h 1"/>
                <a:gd name="T26" fmla="*/ 110 w 133"/>
                <a:gd name="T27" fmla="*/ 0 h 1"/>
                <a:gd name="T28" fmla="*/ 117 w 133"/>
                <a:gd name="T29" fmla="*/ 0 h 1"/>
                <a:gd name="T30" fmla="*/ 123 w 133"/>
                <a:gd name="T31" fmla="*/ 0 h 1"/>
                <a:gd name="T32" fmla="*/ 128 w 133"/>
                <a:gd name="T33" fmla="*/ 0 h 1"/>
                <a:gd name="T34" fmla="*/ 132 w 133"/>
                <a:gd name="T35" fmla="*/ 0 h 1"/>
                <a:gd name="T36" fmla="*/ 132 w 133"/>
                <a:gd name="T37" fmla="*/ 0 h 1"/>
                <a:gd name="T38" fmla="*/ 128 w 133"/>
                <a:gd name="T39" fmla="*/ 0 h 1"/>
                <a:gd name="T40" fmla="*/ 123 w 133"/>
                <a:gd name="T41" fmla="*/ 0 h 1"/>
                <a:gd name="T42" fmla="*/ 117 w 133"/>
                <a:gd name="T43" fmla="*/ 0 h 1"/>
                <a:gd name="T44" fmla="*/ 110 w 133"/>
                <a:gd name="T45" fmla="*/ 0 h 1"/>
                <a:gd name="T46" fmla="*/ 101 w 133"/>
                <a:gd name="T47" fmla="*/ 0 h 1"/>
                <a:gd name="T48" fmla="*/ 93 w 133"/>
                <a:gd name="T49" fmla="*/ 0 h 1"/>
                <a:gd name="T50" fmla="*/ 84 w 133"/>
                <a:gd name="T51" fmla="*/ 0 h 1"/>
                <a:gd name="T52" fmla="*/ 74 w 133"/>
                <a:gd name="T53" fmla="*/ 0 h 1"/>
                <a:gd name="T54" fmla="*/ 64 w 133"/>
                <a:gd name="T55" fmla="*/ 0 h 1"/>
                <a:gd name="T56" fmla="*/ 54 w 133"/>
                <a:gd name="T57" fmla="*/ 0 h 1"/>
                <a:gd name="T58" fmla="*/ 44 w 133"/>
                <a:gd name="T59" fmla="*/ 0 h 1"/>
                <a:gd name="T60" fmla="*/ 34 w 133"/>
                <a:gd name="T61" fmla="*/ 0 h 1"/>
                <a:gd name="T62" fmla="*/ 25 w 133"/>
                <a:gd name="T63" fmla="*/ 0 h 1"/>
                <a:gd name="T64" fmla="*/ 16 w 133"/>
                <a:gd name="T65" fmla="*/ 0 h 1"/>
                <a:gd name="T66" fmla="*/ 8 w 133"/>
                <a:gd name="T67" fmla="*/ 0 h 1"/>
                <a:gd name="T68" fmla="*/ 0 w 133"/>
                <a:gd name="T69" fmla="*/ 0 h 1"/>
                <a:gd name="T70" fmla="*/ 0 w 133"/>
                <a:gd name="T71" fmla="*/ 0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33" h="1">
                  <a:moveTo>
                    <a:pt x="0" y="0"/>
                  </a:moveTo>
                  <a:lnTo>
                    <a:pt x="0" y="0"/>
                  </a:lnTo>
                  <a:lnTo>
                    <a:pt x="8" y="0"/>
                  </a:lnTo>
                  <a:lnTo>
                    <a:pt x="16" y="0"/>
                  </a:lnTo>
                  <a:lnTo>
                    <a:pt x="25" y="0"/>
                  </a:lnTo>
                  <a:lnTo>
                    <a:pt x="34" y="0"/>
                  </a:lnTo>
                  <a:lnTo>
                    <a:pt x="44" y="0"/>
                  </a:lnTo>
                  <a:lnTo>
                    <a:pt x="54" y="0"/>
                  </a:lnTo>
                  <a:lnTo>
                    <a:pt x="64" y="0"/>
                  </a:lnTo>
                  <a:lnTo>
                    <a:pt x="74" y="0"/>
                  </a:lnTo>
                  <a:lnTo>
                    <a:pt x="84" y="0"/>
                  </a:lnTo>
                  <a:lnTo>
                    <a:pt x="93" y="0"/>
                  </a:lnTo>
                  <a:lnTo>
                    <a:pt x="101" y="0"/>
                  </a:lnTo>
                  <a:lnTo>
                    <a:pt x="110" y="0"/>
                  </a:lnTo>
                  <a:lnTo>
                    <a:pt x="117" y="0"/>
                  </a:lnTo>
                  <a:lnTo>
                    <a:pt x="123" y="0"/>
                  </a:lnTo>
                  <a:lnTo>
                    <a:pt x="128" y="0"/>
                  </a:lnTo>
                  <a:lnTo>
                    <a:pt x="132" y="0"/>
                  </a:lnTo>
                  <a:lnTo>
                    <a:pt x="132" y="0"/>
                  </a:lnTo>
                  <a:lnTo>
                    <a:pt x="128" y="0"/>
                  </a:lnTo>
                  <a:lnTo>
                    <a:pt x="123" y="0"/>
                  </a:lnTo>
                  <a:lnTo>
                    <a:pt x="117" y="0"/>
                  </a:lnTo>
                  <a:lnTo>
                    <a:pt x="110" y="0"/>
                  </a:lnTo>
                  <a:lnTo>
                    <a:pt x="101" y="0"/>
                  </a:lnTo>
                  <a:lnTo>
                    <a:pt x="93" y="0"/>
                  </a:lnTo>
                  <a:lnTo>
                    <a:pt x="84" y="0"/>
                  </a:lnTo>
                  <a:lnTo>
                    <a:pt x="74" y="0"/>
                  </a:lnTo>
                  <a:lnTo>
                    <a:pt x="64" y="0"/>
                  </a:lnTo>
                  <a:lnTo>
                    <a:pt x="54" y="0"/>
                  </a:lnTo>
                  <a:lnTo>
                    <a:pt x="44" y="0"/>
                  </a:lnTo>
                  <a:lnTo>
                    <a:pt x="34" y="0"/>
                  </a:lnTo>
                  <a:lnTo>
                    <a:pt x="25" y="0"/>
                  </a:lnTo>
                  <a:lnTo>
                    <a:pt x="16" y="0"/>
                  </a:lnTo>
                  <a:lnTo>
                    <a:pt x="8" y="0"/>
                  </a:lnTo>
                  <a:lnTo>
                    <a:pt x="0"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80" name="Freeform 200">
              <a:extLst>
                <a:ext uri="{FF2B5EF4-FFF2-40B4-BE49-F238E27FC236}">
                  <a16:creationId xmlns:a16="http://schemas.microsoft.com/office/drawing/2014/main" id="{D32264B7-F103-93A8-031A-E55C8AA271F6}"/>
                </a:ext>
              </a:extLst>
            </p:cNvPr>
            <p:cNvSpPr>
              <a:spLocks/>
            </p:cNvSpPr>
            <p:nvPr/>
          </p:nvSpPr>
          <p:spPr bwMode="auto">
            <a:xfrm>
              <a:off x="4083" y="2504"/>
              <a:ext cx="135" cy="19"/>
            </a:xfrm>
            <a:custGeom>
              <a:avLst/>
              <a:gdLst>
                <a:gd name="T0" fmla="*/ 0 w 135"/>
                <a:gd name="T1" fmla="*/ 18 h 19"/>
                <a:gd name="T2" fmla="*/ 0 w 135"/>
                <a:gd name="T3" fmla="*/ 18 h 19"/>
                <a:gd name="T4" fmla="*/ 6 w 135"/>
                <a:gd name="T5" fmla="*/ 18 h 19"/>
                <a:gd name="T6" fmla="*/ 12 w 135"/>
                <a:gd name="T7" fmla="*/ 16 h 19"/>
                <a:gd name="T8" fmla="*/ 20 w 135"/>
                <a:gd name="T9" fmla="*/ 15 h 19"/>
                <a:gd name="T10" fmla="*/ 27 w 135"/>
                <a:gd name="T11" fmla="*/ 13 h 19"/>
                <a:gd name="T12" fmla="*/ 36 w 135"/>
                <a:gd name="T13" fmla="*/ 11 h 19"/>
                <a:gd name="T14" fmla="*/ 45 w 135"/>
                <a:gd name="T15" fmla="*/ 10 h 19"/>
                <a:gd name="T16" fmla="*/ 54 w 135"/>
                <a:gd name="T17" fmla="*/ 8 h 19"/>
                <a:gd name="T18" fmla="*/ 63 w 135"/>
                <a:gd name="T19" fmla="*/ 7 h 19"/>
                <a:gd name="T20" fmla="*/ 72 w 135"/>
                <a:gd name="T21" fmla="*/ 5 h 19"/>
                <a:gd name="T22" fmla="*/ 82 w 135"/>
                <a:gd name="T23" fmla="*/ 3 h 19"/>
                <a:gd name="T24" fmla="*/ 91 w 135"/>
                <a:gd name="T25" fmla="*/ 2 h 19"/>
                <a:gd name="T26" fmla="*/ 100 w 135"/>
                <a:gd name="T27" fmla="*/ 1 h 19"/>
                <a:gd name="T28" fmla="*/ 110 w 135"/>
                <a:gd name="T29" fmla="*/ 1 h 19"/>
                <a:gd name="T30" fmla="*/ 118 w 135"/>
                <a:gd name="T31" fmla="*/ 1 h 19"/>
                <a:gd name="T32" fmla="*/ 126 w 135"/>
                <a:gd name="T33" fmla="*/ 1 h 19"/>
                <a:gd name="T34" fmla="*/ 134 w 135"/>
                <a:gd name="T35" fmla="*/ 1 h 19"/>
                <a:gd name="T36" fmla="*/ 134 w 135"/>
                <a:gd name="T37" fmla="*/ 1 h 19"/>
                <a:gd name="T38" fmla="*/ 126 w 135"/>
                <a:gd name="T39" fmla="*/ 0 h 19"/>
                <a:gd name="T40" fmla="*/ 118 w 135"/>
                <a:gd name="T41" fmla="*/ 0 h 19"/>
                <a:gd name="T42" fmla="*/ 110 w 135"/>
                <a:gd name="T43" fmla="*/ 0 h 19"/>
                <a:gd name="T44" fmla="*/ 100 w 135"/>
                <a:gd name="T45" fmla="*/ 1 h 19"/>
                <a:gd name="T46" fmla="*/ 91 w 135"/>
                <a:gd name="T47" fmla="*/ 2 h 19"/>
                <a:gd name="T48" fmla="*/ 82 w 135"/>
                <a:gd name="T49" fmla="*/ 3 h 19"/>
                <a:gd name="T50" fmla="*/ 72 w 135"/>
                <a:gd name="T51" fmla="*/ 4 h 19"/>
                <a:gd name="T52" fmla="*/ 63 w 135"/>
                <a:gd name="T53" fmla="*/ 6 h 19"/>
                <a:gd name="T54" fmla="*/ 54 w 135"/>
                <a:gd name="T55" fmla="*/ 8 h 19"/>
                <a:gd name="T56" fmla="*/ 45 w 135"/>
                <a:gd name="T57" fmla="*/ 9 h 19"/>
                <a:gd name="T58" fmla="*/ 36 w 135"/>
                <a:gd name="T59" fmla="*/ 11 h 19"/>
                <a:gd name="T60" fmla="*/ 27 w 135"/>
                <a:gd name="T61" fmla="*/ 13 h 19"/>
                <a:gd name="T62" fmla="*/ 20 w 135"/>
                <a:gd name="T63" fmla="*/ 14 h 19"/>
                <a:gd name="T64" fmla="*/ 12 w 135"/>
                <a:gd name="T65" fmla="*/ 16 h 19"/>
                <a:gd name="T66" fmla="*/ 6 w 135"/>
                <a:gd name="T67" fmla="*/ 17 h 19"/>
                <a:gd name="T68" fmla="*/ 0 w 135"/>
                <a:gd name="T69" fmla="*/ 18 h 19"/>
                <a:gd name="T70" fmla="*/ 0 w 135"/>
                <a:gd name="T71" fmla="*/ 18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35" h="19">
                  <a:moveTo>
                    <a:pt x="0" y="18"/>
                  </a:moveTo>
                  <a:lnTo>
                    <a:pt x="0" y="18"/>
                  </a:lnTo>
                  <a:lnTo>
                    <a:pt x="6" y="18"/>
                  </a:lnTo>
                  <a:lnTo>
                    <a:pt x="12" y="16"/>
                  </a:lnTo>
                  <a:lnTo>
                    <a:pt x="20" y="15"/>
                  </a:lnTo>
                  <a:lnTo>
                    <a:pt x="27" y="13"/>
                  </a:lnTo>
                  <a:lnTo>
                    <a:pt x="36" y="11"/>
                  </a:lnTo>
                  <a:lnTo>
                    <a:pt x="45" y="10"/>
                  </a:lnTo>
                  <a:lnTo>
                    <a:pt x="54" y="8"/>
                  </a:lnTo>
                  <a:lnTo>
                    <a:pt x="63" y="7"/>
                  </a:lnTo>
                  <a:lnTo>
                    <a:pt x="72" y="5"/>
                  </a:lnTo>
                  <a:lnTo>
                    <a:pt x="82" y="3"/>
                  </a:lnTo>
                  <a:lnTo>
                    <a:pt x="91" y="2"/>
                  </a:lnTo>
                  <a:lnTo>
                    <a:pt x="100" y="1"/>
                  </a:lnTo>
                  <a:lnTo>
                    <a:pt x="110" y="1"/>
                  </a:lnTo>
                  <a:lnTo>
                    <a:pt x="118" y="1"/>
                  </a:lnTo>
                  <a:lnTo>
                    <a:pt x="126" y="1"/>
                  </a:lnTo>
                  <a:lnTo>
                    <a:pt x="134" y="1"/>
                  </a:lnTo>
                  <a:lnTo>
                    <a:pt x="134" y="1"/>
                  </a:lnTo>
                  <a:lnTo>
                    <a:pt x="126" y="0"/>
                  </a:lnTo>
                  <a:lnTo>
                    <a:pt x="118" y="0"/>
                  </a:lnTo>
                  <a:lnTo>
                    <a:pt x="110" y="0"/>
                  </a:lnTo>
                  <a:lnTo>
                    <a:pt x="100" y="1"/>
                  </a:lnTo>
                  <a:lnTo>
                    <a:pt x="91" y="2"/>
                  </a:lnTo>
                  <a:lnTo>
                    <a:pt x="82" y="3"/>
                  </a:lnTo>
                  <a:lnTo>
                    <a:pt x="72" y="4"/>
                  </a:lnTo>
                  <a:lnTo>
                    <a:pt x="63" y="6"/>
                  </a:lnTo>
                  <a:lnTo>
                    <a:pt x="54" y="8"/>
                  </a:lnTo>
                  <a:lnTo>
                    <a:pt x="45" y="9"/>
                  </a:lnTo>
                  <a:lnTo>
                    <a:pt x="36" y="11"/>
                  </a:lnTo>
                  <a:lnTo>
                    <a:pt x="27" y="13"/>
                  </a:lnTo>
                  <a:lnTo>
                    <a:pt x="20" y="14"/>
                  </a:lnTo>
                  <a:lnTo>
                    <a:pt x="12" y="16"/>
                  </a:lnTo>
                  <a:lnTo>
                    <a:pt x="6" y="17"/>
                  </a:lnTo>
                  <a:lnTo>
                    <a:pt x="0" y="18"/>
                  </a:lnTo>
                  <a:lnTo>
                    <a:pt x="0" y="18"/>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81" name="Freeform 201">
              <a:extLst>
                <a:ext uri="{FF2B5EF4-FFF2-40B4-BE49-F238E27FC236}">
                  <a16:creationId xmlns:a16="http://schemas.microsoft.com/office/drawing/2014/main" id="{6A0C3DAB-C582-C3DF-D46F-43E5CCBD6F2C}"/>
                </a:ext>
              </a:extLst>
            </p:cNvPr>
            <p:cNvSpPr>
              <a:spLocks/>
            </p:cNvSpPr>
            <p:nvPr/>
          </p:nvSpPr>
          <p:spPr bwMode="auto">
            <a:xfrm>
              <a:off x="4013" y="2515"/>
              <a:ext cx="67" cy="12"/>
            </a:xfrm>
            <a:custGeom>
              <a:avLst/>
              <a:gdLst>
                <a:gd name="T0" fmla="*/ 0 w 67"/>
                <a:gd name="T1" fmla="*/ 0 h 12"/>
                <a:gd name="T2" fmla="*/ 0 w 67"/>
                <a:gd name="T3" fmla="*/ 0 h 12"/>
                <a:gd name="T4" fmla="*/ 6 w 67"/>
                <a:gd name="T5" fmla="*/ 3 h 12"/>
                <a:gd name="T6" fmla="*/ 12 w 67"/>
                <a:gd name="T7" fmla="*/ 5 h 12"/>
                <a:gd name="T8" fmla="*/ 17 w 67"/>
                <a:gd name="T9" fmla="*/ 7 h 12"/>
                <a:gd name="T10" fmla="*/ 21 w 67"/>
                <a:gd name="T11" fmla="*/ 8 h 12"/>
                <a:gd name="T12" fmla="*/ 25 w 67"/>
                <a:gd name="T13" fmla="*/ 9 h 12"/>
                <a:gd name="T14" fmla="*/ 29 w 67"/>
                <a:gd name="T15" fmla="*/ 10 h 12"/>
                <a:gd name="T16" fmla="*/ 32 w 67"/>
                <a:gd name="T17" fmla="*/ 10 h 12"/>
                <a:gd name="T18" fmla="*/ 36 w 67"/>
                <a:gd name="T19" fmla="*/ 11 h 12"/>
                <a:gd name="T20" fmla="*/ 39 w 67"/>
                <a:gd name="T21" fmla="*/ 11 h 12"/>
                <a:gd name="T22" fmla="*/ 42 w 67"/>
                <a:gd name="T23" fmla="*/ 11 h 12"/>
                <a:gd name="T24" fmla="*/ 45 w 67"/>
                <a:gd name="T25" fmla="*/ 11 h 12"/>
                <a:gd name="T26" fmla="*/ 49 w 67"/>
                <a:gd name="T27" fmla="*/ 10 h 12"/>
                <a:gd name="T28" fmla="*/ 52 w 67"/>
                <a:gd name="T29" fmla="*/ 10 h 12"/>
                <a:gd name="T30" fmla="*/ 56 w 67"/>
                <a:gd name="T31" fmla="*/ 9 h 12"/>
                <a:gd name="T32" fmla="*/ 61 w 67"/>
                <a:gd name="T33" fmla="*/ 9 h 12"/>
                <a:gd name="T34" fmla="*/ 66 w 67"/>
                <a:gd name="T35" fmla="*/ 8 h 12"/>
                <a:gd name="T36" fmla="*/ 66 w 67"/>
                <a:gd name="T37" fmla="*/ 7 h 12"/>
                <a:gd name="T38" fmla="*/ 61 w 67"/>
                <a:gd name="T39" fmla="*/ 8 h 12"/>
                <a:gd name="T40" fmla="*/ 56 w 67"/>
                <a:gd name="T41" fmla="*/ 9 h 12"/>
                <a:gd name="T42" fmla="*/ 52 w 67"/>
                <a:gd name="T43" fmla="*/ 9 h 12"/>
                <a:gd name="T44" fmla="*/ 49 w 67"/>
                <a:gd name="T45" fmla="*/ 10 h 12"/>
                <a:gd name="T46" fmla="*/ 45 w 67"/>
                <a:gd name="T47" fmla="*/ 10 h 12"/>
                <a:gd name="T48" fmla="*/ 42 w 67"/>
                <a:gd name="T49" fmla="*/ 10 h 12"/>
                <a:gd name="T50" fmla="*/ 39 w 67"/>
                <a:gd name="T51" fmla="*/ 10 h 12"/>
                <a:gd name="T52" fmla="*/ 36 w 67"/>
                <a:gd name="T53" fmla="*/ 10 h 12"/>
                <a:gd name="T54" fmla="*/ 32 w 67"/>
                <a:gd name="T55" fmla="*/ 10 h 12"/>
                <a:gd name="T56" fmla="*/ 29 w 67"/>
                <a:gd name="T57" fmla="*/ 9 h 12"/>
                <a:gd name="T58" fmla="*/ 25 w 67"/>
                <a:gd name="T59" fmla="*/ 8 h 12"/>
                <a:gd name="T60" fmla="*/ 21 w 67"/>
                <a:gd name="T61" fmla="*/ 7 h 12"/>
                <a:gd name="T62" fmla="*/ 17 w 67"/>
                <a:gd name="T63" fmla="*/ 6 h 12"/>
                <a:gd name="T64" fmla="*/ 12 w 67"/>
                <a:gd name="T65" fmla="*/ 4 h 12"/>
                <a:gd name="T66" fmla="*/ 6 w 67"/>
                <a:gd name="T67" fmla="*/ 2 h 12"/>
                <a:gd name="T68" fmla="*/ 1 w 67"/>
                <a:gd name="T69" fmla="*/ 0 h 12"/>
                <a:gd name="T70" fmla="*/ 0 w 67"/>
                <a:gd name="T71"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7" h="12">
                  <a:moveTo>
                    <a:pt x="0" y="0"/>
                  </a:moveTo>
                  <a:lnTo>
                    <a:pt x="0" y="0"/>
                  </a:lnTo>
                  <a:lnTo>
                    <a:pt x="6" y="3"/>
                  </a:lnTo>
                  <a:lnTo>
                    <a:pt x="12" y="5"/>
                  </a:lnTo>
                  <a:lnTo>
                    <a:pt x="17" y="7"/>
                  </a:lnTo>
                  <a:lnTo>
                    <a:pt x="21" y="8"/>
                  </a:lnTo>
                  <a:lnTo>
                    <a:pt x="25" y="9"/>
                  </a:lnTo>
                  <a:lnTo>
                    <a:pt x="29" y="10"/>
                  </a:lnTo>
                  <a:lnTo>
                    <a:pt x="32" y="10"/>
                  </a:lnTo>
                  <a:lnTo>
                    <a:pt x="36" y="11"/>
                  </a:lnTo>
                  <a:lnTo>
                    <a:pt x="39" y="11"/>
                  </a:lnTo>
                  <a:lnTo>
                    <a:pt x="42" y="11"/>
                  </a:lnTo>
                  <a:lnTo>
                    <a:pt x="45" y="11"/>
                  </a:lnTo>
                  <a:lnTo>
                    <a:pt x="49" y="10"/>
                  </a:lnTo>
                  <a:lnTo>
                    <a:pt x="52" y="10"/>
                  </a:lnTo>
                  <a:lnTo>
                    <a:pt x="56" y="9"/>
                  </a:lnTo>
                  <a:lnTo>
                    <a:pt x="61" y="9"/>
                  </a:lnTo>
                  <a:lnTo>
                    <a:pt x="66" y="8"/>
                  </a:lnTo>
                  <a:lnTo>
                    <a:pt x="66" y="7"/>
                  </a:lnTo>
                  <a:lnTo>
                    <a:pt x="61" y="8"/>
                  </a:lnTo>
                  <a:lnTo>
                    <a:pt x="56" y="9"/>
                  </a:lnTo>
                  <a:lnTo>
                    <a:pt x="52" y="9"/>
                  </a:lnTo>
                  <a:lnTo>
                    <a:pt x="49" y="10"/>
                  </a:lnTo>
                  <a:lnTo>
                    <a:pt x="45" y="10"/>
                  </a:lnTo>
                  <a:lnTo>
                    <a:pt x="42" y="10"/>
                  </a:lnTo>
                  <a:lnTo>
                    <a:pt x="39" y="10"/>
                  </a:lnTo>
                  <a:lnTo>
                    <a:pt x="36" y="10"/>
                  </a:lnTo>
                  <a:lnTo>
                    <a:pt x="32" y="10"/>
                  </a:lnTo>
                  <a:lnTo>
                    <a:pt x="29" y="9"/>
                  </a:lnTo>
                  <a:lnTo>
                    <a:pt x="25" y="8"/>
                  </a:lnTo>
                  <a:lnTo>
                    <a:pt x="21" y="7"/>
                  </a:lnTo>
                  <a:lnTo>
                    <a:pt x="17" y="6"/>
                  </a:lnTo>
                  <a:lnTo>
                    <a:pt x="12" y="4"/>
                  </a:lnTo>
                  <a:lnTo>
                    <a:pt x="6" y="2"/>
                  </a:lnTo>
                  <a:lnTo>
                    <a:pt x="1"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82" name="Freeform 202">
              <a:extLst>
                <a:ext uri="{FF2B5EF4-FFF2-40B4-BE49-F238E27FC236}">
                  <a16:creationId xmlns:a16="http://schemas.microsoft.com/office/drawing/2014/main" id="{3E490CD4-85D2-BC51-4C9F-9763C3B66B40}"/>
                </a:ext>
              </a:extLst>
            </p:cNvPr>
            <p:cNvSpPr>
              <a:spLocks/>
            </p:cNvSpPr>
            <p:nvPr/>
          </p:nvSpPr>
          <p:spPr bwMode="auto">
            <a:xfrm>
              <a:off x="3998" y="2468"/>
              <a:ext cx="14" cy="45"/>
            </a:xfrm>
            <a:custGeom>
              <a:avLst/>
              <a:gdLst>
                <a:gd name="T0" fmla="*/ 9 w 14"/>
                <a:gd name="T1" fmla="*/ 0 h 45"/>
                <a:gd name="T2" fmla="*/ 3 w 14"/>
                <a:gd name="T3" fmla="*/ 6 h 45"/>
                <a:gd name="T4" fmla="*/ 0 w 14"/>
                <a:gd name="T5" fmla="*/ 14 h 45"/>
                <a:gd name="T6" fmla="*/ 0 w 14"/>
                <a:gd name="T7" fmla="*/ 21 h 45"/>
                <a:gd name="T8" fmla="*/ 2 w 14"/>
                <a:gd name="T9" fmla="*/ 29 h 45"/>
                <a:gd name="T10" fmla="*/ 5 w 14"/>
                <a:gd name="T11" fmla="*/ 34 h 45"/>
                <a:gd name="T12" fmla="*/ 9 w 14"/>
                <a:gd name="T13" fmla="*/ 39 h 45"/>
                <a:gd name="T14" fmla="*/ 11 w 14"/>
                <a:gd name="T15" fmla="*/ 43 h 45"/>
                <a:gd name="T16" fmla="*/ 13 w 14"/>
                <a:gd name="T17" fmla="*/ 44 h 45"/>
                <a:gd name="T18" fmla="*/ 13 w 14"/>
                <a:gd name="T19" fmla="*/ 43 h 45"/>
                <a:gd name="T20" fmla="*/ 12 w 14"/>
                <a:gd name="T21" fmla="*/ 42 h 45"/>
                <a:gd name="T22" fmla="*/ 9 w 14"/>
                <a:gd name="T23" fmla="*/ 39 h 45"/>
                <a:gd name="T24" fmla="*/ 6 w 14"/>
                <a:gd name="T25" fmla="*/ 34 h 45"/>
                <a:gd name="T26" fmla="*/ 2 w 14"/>
                <a:gd name="T27" fmla="*/ 28 h 45"/>
                <a:gd name="T28" fmla="*/ 0 w 14"/>
                <a:gd name="T29" fmla="*/ 21 h 45"/>
                <a:gd name="T30" fmla="*/ 0 w 14"/>
                <a:gd name="T31" fmla="*/ 14 h 45"/>
                <a:gd name="T32" fmla="*/ 3 w 14"/>
                <a:gd name="T33" fmla="*/ 7 h 45"/>
                <a:gd name="T34" fmla="*/ 10 w 14"/>
                <a:gd name="T35" fmla="*/ 1 h 45"/>
                <a:gd name="T36" fmla="*/ 9 w 14"/>
                <a:gd name="T37"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4" h="45">
                  <a:moveTo>
                    <a:pt x="9" y="0"/>
                  </a:moveTo>
                  <a:lnTo>
                    <a:pt x="3" y="6"/>
                  </a:lnTo>
                  <a:lnTo>
                    <a:pt x="0" y="14"/>
                  </a:lnTo>
                  <a:lnTo>
                    <a:pt x="0" y="21"/>
                  </a:lnTo>
                  <a:lnTo>
                    <a:pt x="2" y="29"/>
                  </a:lnTo>
                  <a:lnTo>
                    <a:pt x="5" y="34"/>
                  </a:lnTo>
                  <a:lnTo>
                    <a:pt x="9" y="39"/>
                  </a:lnTo>
                  <a:lnTo>
                    <a:pt x="11" y="43"/>
                  </a:lnTo>
                  <a:lnTo>
                    <a:pt x="13" y="44"/>
                  </a:lnTo>
                  <a:lnTo>
                    <a:pt x="13" y="43"/>
                  </a:lnTo>
                  <a:lnTo>
                    <a:pt x="12" y="42"/>
                  </a:lnTo>
                  <a:lnTo>
                    <a:pt x="9" y="39"/>
                  </a:lnTo>
                  <a:lnTo>
                    <a:pt x="6" y="34"/>
                  </a:lnTo>
                  <a:lnTo>
                    <a:pt x="2" y="28"/>
                  </a:lnTo>
                  <a:lnTo>
                    <a:pt x="0" y="21"/>
                  </a:lnTo>
                  <a:lnTo>
                    <a:pt x="0" y="14"/>
                  </a:lnTo>
                  <a:lnTo>
                    <a:pt x="3" y="7"/>
                  </a:lnTo>
                  <a:lnTo>
                    <a:pt x="10" y="1"/>
                  </a:lnTo>
                  <a:lnTo>
                    <a:pt x="9"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83" name="Freeform 203">
              <a:extLst>
                <a:ext uri="{FF2B5EF4-FFF2-40B4-BE49-F238E27FC236}">
                  <a16:creationId xmlns:a16="http://schemas.microsoft.com/office/drawing/2014/main" id="{B19118B8-313F-5C8B-5102-B643BF2DFA2E}"/>
                </a:ext>
              </a:extLst>
            </p:cNvPr>
            <p:cNvSpPr>
              <a:spLocks/>
            </p:cNvSpPr>
            <p:nvPr/>
          </p:nvSpPr>
          <p:spPr bwMode="auto">
            <a:xfrm>
              <a:off x="4639" y="2471"/>
              <a:ext cx="56" cy="41"/>
            </a:xfrm>
            <a:custGeom>
              <a:avLst/>
              <a:gdLst>
                <a:gd name="T0" fmla="*/ 0 w 56"/>
                <a:gd name="T1" fmla="*/ 40 h 41"/>
                <a:gd name="T2" fmla="*/ 0 w 56"/>
                <a:gd name="T3" fmla="*/ 40 h 41"/>
                <a:gd name="T4" fmla="*/ 7 w 56"/>
                <a:gd name="T5" fmla="*/ 39 h 41"/>
                <a:gd name="T6" fmla="*/ 13 w 56"/>
                <a:gd name="T7" fmla="*/ 38 h 41"/>
                <a:gd name="T8" fmla="*/ 19 w 56"/>
                <a:gd name="T9" fmla="*/ 37 h 41"/>
                <a:gd name="T10" fmla="*/ 24 w 56"/>
                <a:gd name="T11" fmla="*/ 35 h 41"/>
                <a:gd name="T12" fmla="*/ 29 w 56"/>
                <a:gd name="T13" fmla="*/ 34 h 41"/>
                <a:gd name="T14" fmla="*/ 34 w 56"/>
                <a:gd name="T15" fmla="*/ 33 h 41"/>
                <a:gd name="T16" fmla="*/ 38 w 56"/>
                <a:gd name="T17" fmla="*/ 31 h 41"/>
                <a:gd name="T18" fmla="*/ 42 w 56"/>
                <a:gd name="T19" fmla="*/ 29 h 41"/>
                <a:gd name="T20" fmla="*/ 45 w 56"/>
                <a:gd name="T21" fmla="*/ 27 h 41"/>
                <a:gd name="T22" fmla="*/ 47 w 56"/>
                <a:gd name="T23" fmla="*/ 25 h 41"/>
                <a:gd name="T24" fmla="*/ 50 w 56"/>
                <a:gd name="T25" fmla="*/ 22 h 41"/>
                <a:gd name="T26" fmla="*/ 51 w 56"/>
                <a:gd name="T27" fmla="*/ 18 h 41"/>
                <a:gd name="T28" fmla="*/ 53 w 56"/>
                <a:gd name="T29" fmla="*/ 14 h 41"/>
                <a:gd name="T30" fmla="*/ 54 w 56"/>
                <a:gd name="T31" fmla="*/ 10 h 41"/>
                <a:gd name="T32" fmla="*/ 54 w 56"/>
                <a:gd name="T33" fmla="*/ 5 h 41"/>
                <a:gd name="T34" fmla="*/ 55 w 56"/>
                <a:gd name="T35" fmla="*/ 0 h 41"/>
                <a:gd name="T36" fmla="*/ 54 w 56"/>
                <a:gd name="T37" fmla="*/ 0 h 41"/>
                <a:gd name="T38" fmla="*/ 54 w 56"/>
                <a:gd name="T39" fmla="*/ 5 h 41"/>
                <a:gd name="T40" fmla="*/ 53 w 56"/>
                <a:gd name="T41" fmla="*/ 10 h 41"/>
                <a:gd name="T42" fmla="*/ 52 w 56"/>
                <a:gd name="T43" fmla="*/ 14 h 41"/>
                <a:gd name="T44" fmla="*/ 51 w 56"/>
                <a:gd name="T45" fmla="*/ 18 h 41"/>
                <a:gd name="T46" fmla="*/ 49 w 56"/>
                <a:gd name="T47" fmla="*/ 21 h 41"/>
                <a:gd name="T48" fmla="*/ 47 w 56"/>
                <a:gd name="T49" fmla="*/ 24 h 41"/>
                <a:gd name="T50" fmla="*/ 44 w 56"/>
                <a:gd name="T51" fmla="*/ 26 h 41"/>
                <a:gd name="T52" fmla="*/ 41 w 56"/>
                <a:gd name="T53" fmla="*/ 28 h 41"/>
                <a:gd name="T54" fmla="*/ 37 w 56"/>
                <a:gd name="T55" fmla="*/ 31 h 41"/>
                <a:gd name="T56" fmla="*/ 33 w 56"/>
                <a:gd name="T57" fmla="*/ 32 h 41"/>
                <a:gd name="T58" fmla="*/ 29 w 56"/>
                <a:gd name="T59" fmla="*/ 34 h 41"/>
                <a:gd name="T60" fmla="*/ 24 w 56"/>
                <a:gd name="T61" fmla="*/ 35 h 41"/>
                <a:gd name="T62" fmla="*/ 19 w 56"/>
                <a:gd name="T63" fmla="*/ 36 h 41"/>
                <a:gd name="T64" fmla="*/ 13 w 56"/>
                <a:gd name="T65" fmla="*/ 37 h 41"/>
                <a:gd name="T66" fmla="*/ 7 w 56"/>
                <a:gd name="T67" fmla="*/ 38 h 41"/>
                <a:gd name="T68" fmla="*/ 0 w 56"/>
                <a:gd name="T69" fmla="*/ 39 h 41"/>
                <a:gd name="T70" fmla="*/ 0 w 56"/>
                <a:gd name="T71" fmla="*/ 4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6" h="41">
                  <a:moveTo>
                    <a:pt x="0" y="40"/>
                  </a:moveTo>
                  <a:lnTo>
                    <a:pt x="0" y="40"/>
                  </a:lnTo>
                  <a:lnTo>
                    <a:pt x="7" y="39"/>
                  </a:lnTo>
                  <a:lnTo>
                    <a:pt x="13" y="38"/>
                  </a:lnTo>
                  <a:lnTo>
                    <a:pt x="19" y="37"/>
                  </a:lnTo>
                  <a:lnTo>
                    <a:pt x="24" y="35"/>
                  </a:lnTo>
                  <a:lnTo>
                    <a:pt x="29" y="34"/>
                  </a:lnTo>
                  <a:lnTo>
                    <a:pt x="34" y="33"/>
                  </a:lnTo>
                  <a:lnTo>
                    <a:pt x="38" y="31"/>
                  </a:lnTo>
                  <a:lnTo>
                    <a:pt x="42" y="29"/>
                  </a:lnTo>
                  <a:lnTo>
                    <a:pt x="45" y="27"/>
                  </a:lnTo>
                  <a:lnTo>
                    <a:pt x="47" y="25"/>
                  </a:lnTo>
                  <a:lnTo>
                    <a:pt x="50" y="22"/>
                  </a:lnTo>
                  <a:lnTo>
                    <a:pt x="51" y="18"/>
                  </a:lnTo>
                  <a:lnTo>
                    <a:pt x="53" y="14"/>
                  </a:lnTo>
                  <a:lnTo>
                    <a:pt x="54" y="10"/>
                  </a:lnTo>
                  <a:lnTo>
                    <a:pt x="54" y="5"/>
                  </a:lnTo>
                  <a:lnTo>
                    <a:pt x="55" y="0"/>
                  </a:lnTo>
                  <a:lnTo>
                    <a:pt x="54" y="0"/>
                  </a:lnTo>
                  <a:lnTo>
                    <a:pt x="54" y="5"/>
                  </a:lnTo>
                  <a:lnTo>
                    <a:pt x="53" y="10"/>
                  </a:lnTo>
                  <a:lnTo>
                    <a:pt x="52" y="14"/>
                  </a:lnTo>
                  <a:lnTo>
                    <a:pt x="51" y="18"/>
                  </a:lnTo>
                  <a:lnTo>
                    <a:pt x="49" y="21"/>
                  </a:lnTo>
                  <a:lnTo>
                    <a:pt x="47" y="24"/>
                  </a:lnTo>
                  <a:lnTo>
                    <a:pt x="44" y="26"/>
                  </a:lnTo>
                  <a:lnTo>
                    <a:pt x="41" y="28"/>
                  </a:lnTo>
                  <a:lnTo>
                    <a:pt x="37" y="31"/>
                  </a:lnTo>
                  <a:lnTo>
                    <a:pt x="33" y="32"/>
                  </a:lnTo>
                  <a:lnTo>
                    <a:pt x="29" y="34"/>
                  </a:lnTo>
                  <a:lnTo>
                    <a:pt x="24" y="35"/>
                  </a:lnTo>
                  <a:lnTo>
                    <a:pt x="19" y="36"/>
                  </a:lnTo>
                  <a:lnTo>
                    <a:pt x="13" y="37"/>
                  </a:lnTo>
                  <a:lnTo>
                    <a:pt x="7" y="38"/>
                  </a:lnTo>
                  <a:lnTo>
                    <a:pt x="0" y="39"/>
                  </a:lnTo>
                  <a:lnTo>
                    <a:pt x="0" y="4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84" name="Freeform 204">
              <a:extLst>
                <a:ext uri="{FF2B5EF4-FFF2-40B4-BE49-F238E27FC236}">
                  <a16:creationId xmlns:a16="http://schemas.microsoft.com/office/drawing/2014/main" id="{BAC48D47-AFFC-BB19-CA44-71C97D4E489E}"/>
                </a:ext>
              </a:extLst>
            </p:cNvPr>
            <p:cNvSpPr>
              <a:spLocks/>
            </p:cNvSpPr>
            <p:nvPr/>
          </p:nvSpPr>
          <p:spPr bwMode="auto">
            <a:xfrm>
              <a:off x="4537" y="2513"/>
              <a:ext cx="100" cy="18"/>
            </a:xfrm>
            <a:custGeom>
              <a:avLst/>
              <a:gdLst>
                <a:gd name="T0" fmla="*/ 0 w 100"/>
                <a:gd name="T1" fmla="*/ 17 h 18"/>
                <a:gd name="T2" fmla="*/ 0 w 100"/>
                <a:gd name="T3" fmla="*/ 17 h 18"/>
                <a:gd name="T4" fmla="*/ 6 w 100"/>
                <a:gd name="T5" fmla="*/ 17 h 18"/>
                <a:gd name="T6" fmla="*/ 12 w 100"/>
                <a:gd name="T7" fmla="*/ 15 h 18"/>
                <a:gd name="T8" fmla="*/ 18 w 100"/>
                <a:gd name="T9" fmla="*/ 14 h 18"/>
                <a:gd name="T10" fmla="*/ 25 w 100"/>
                <a:gd name="T11" fmla="*/ 13 h 18"/>
                <a:gd name="T12" fmla="*/ 32 w 100"/>
                <a:gd name="T13" fmla="*/ 12 h 18"/>
                <a:gd name="T14" fmla="*/ 39 w 100"/>
                <a:gd name="T15" fmla="*/ 10 h 18"/>
                <a:gd name="T16" fmla="*/ 47 w 100"/>
                <a:gd name="T17" fmla="*/ 9 h 18"/>
                <a:gd name="T18" fmla="*/ 55 w 100"/>
                <a:gd name="T19" fmla="*/ 8 h 18"/>
                <a:gd name="T20" fmla="*/ 61 w 100"/>
                <a:gd name="T21" fmla="*/ 7 h 18"/>
                <a:gd name="T22" fmla="*/ 68 w 100"/>
                <a:gd name="T23" fmla="*/ 6 h 18"/>
                <a:gd name="T24" fmla="*/ 75 w 100"/>
                <a:gd name="T25" fmla="*/ 5 h 18"/>
                <a:gd name="T26" fmla="*/ 81 w 100"/>
                <a:gd name="T27" fmla="*/ 3 h 18"/>
                <a:gd name="T28" fmla="*/ 87 w 100"/>
                <a:gd name="T29" fmla="*/ 2 h 18"/>
                <a:gd name="T30" fmla="*/ 92 w 100"/>
                <a:gd name="T31" fmla="*/ 1 h 18"/>
                <a:gd name="T32" fmla="*/ 96 w 100"/>
                <a:gd name="T33" fmla="*/ 1 h 18"/>
                <a:gd name="T34" fmla="*/ 99 w 100"/>
                <a:gd name="T35" fmla="*/ 0 h 18"/>
                <a:gd name="T36" fmla="*/ 99 w 100"/>
                <a:gd name="T37" fmla="*/ 0 h 18"/>
                <a:gd name="T38" fmla="*/ 96 w 100"/>
                <a:gd name="T39" fmla="*/ 0 h 18"/>
                <a:gd name="T40" fmla="*/ 92 w 100"/>
                <a:gd name="T41" fmla="*/ 1 h 18"/>
                <a:gd name="T42" fmla="*/ 87 w 100"/>
                <a:gd name="T43" fmla="*/ 2 h 18"/>
                <a:gd name="T44" fmla="*/ 81 w 100"/>
                <a:gd name="T45" fmla="*/ 3 h 18"/>
                <a:gd name="T46" fmla="*/ 75 w 100"/>
                <a:gd name="T47" fmla="*/ 4 h 18"/>
                <a:gd name="T48" fmla="*/ 68 w 100"/>
                <a:gd name="T49" fmla="*/ 5 h 18"/>
                <a:gd name="T50" fmla="*/ 61 w 100"/>
                <a:gd name="T51" fmla="*/ 6 h 18"/>
                <a:gd name="T52" fmla="*/ 55 w 100"/>
                <a:gd name="T53" fmla="*/ 8 h 18"/>
                <a:gd name="T54" fmla="*/ 47 w 100"/>
                <a:gd name="T55" fmla="*/ 9 h 18"/>
                <a:gd name="T56" fmla="*/ 39 w 100"/>
                <a:gd name="T57" fmla="*/ 10 h 18"/>
                <a:gd name="T58" fmla="*/ 32 w 100"/>
                <a:gd name="T59" fmla="*/ 11 h 18"/>
                <a:gd name="T60" fmla="*/ 25 w 100"/>
                <a:gd name="T61" fmla="*/ 12 h 18"/>
                <a:gd name="T62" fmla="*/ 18 w 100"/>
                <a:gd name="T63" fmla="*/ 14 h 18"/>
                <a:gd name="T64" fmla="*/ 12 w 100"/>
                <a:gd name="T65" fmla="*/ 15 h 18"/>
                <a:gd name="T66" fmla="*/ 6 w 100"/>
                <a:gd name="T67" fmla="*/ 16 h 18"/>
                <a:gd name="T68" fmla="*/ 0 w 100"/>
                <a:gd name="T69" fmla="*/ 17 h 18"/>
                <a:gd name="T70" fmla="*/ 0 w 100"/>
                <a:gd name="T71" fmla="*/ 17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00" h="18">
                  <a:moveTo>
                    <a:pt x="0" y="17"/>
                  </a:moveTo>
                  <a:lnTo>
                    <a:pt x="0" y="17"/>
                  </a:lnTo>
                  <a:lnTo>
                    <a:pt x="6" y="17"/>
                  </a:lnTo>
                  <a:lnTo>
                    <a:pt x="12" y="15"/>
                  </a:lnTo>
                  <a:lnTo>
                    <a:pt x="18" y="14"/>
                  </a:lnTo>
                  <a:lnTo>
                    <a:pt x="25" y="13"/>
                  </a:lnTo>
                  <a:lnTo>
                    <a:pt x="32" y="12"/>
                  </a:lnTo>
                  <a:lnTo>
                    <a:pt x="39" y="10"/>
                  </a:lnTo>
                  <a:lnTo>
                    <a:pt x="47" y="9"/>
                  </a:lnTo>
                  <a:lnTo>
                    <a:pt x="55" y="8"/>
                  </a:lnTo>
                  <a:lnTo>
                    <a:pt x="61" y="7"/>
                  </a:lnTo>
                  <a:lnTo>
                    <a:pt x="68" y="6"/>
                  </a:lnTo>
                  <a:lnTo>
                    <a:pt x="75" y="5"/>
                  </a:lnTo>
                  <a:lnTo>
                    <a:pt x="81" y="3"/>
                  </a:lnTo>
                  <a:lnTo>
                    <a:pt x="87" y="2"/>
                  </a:lnTo>
                  <a:lnTo>
                    <a:pt x="92" y="1"/>
                  </a:lnTo>
                  <a:lnTo>
                    <a:pt x="96" y="1"/>
                  </a:lnTo>
                  <a:lnTo>
                    <a:pt x="99" y="0"/>
                  </a:lnTo>
                  <a:lnTo>
                    <a:pt x="99" y="0"/>
                  </a:lnTo>
                  <a:lnTo>
                    <a:pt x="96" y="0"/>
                  </a:lnTo>
                  <a:lnTo>
                    <a:pt x="92" y="1"/>
                  </a:lnTo>
                  <a:lnTo>
                    <a:pt x="87" y="2"/>
                  </a:lnTo>
                  <a:lnTo>
                    <a:pt x="81" y="3"/>
                  </a:lnTo>
                  <a:lnTo>
                    <a:pt x="75" y="4"/>
                  </a:lnTo>
                  <a:lnTo>
                    <a:pt x="68" y="5"/>
                  </a:lnTo>
                  <a:lnTo>
                    <a:pt x="61" y="6"/>
                  </a:lnTo>
                  <a:lnTo>
                    <a:pt x="55" y="8"/>
                  </a:lnTo>
                  <a:lnTo>
                    <a:pt x="47" y="9"/>
                  </a:lnTo>
                  <a:lnTo>
                    <a:pt x="39" y="10"/>
                  </a:lnTo>
                  <a:lnTo>
                    <a:pt x="32" y="11"/>
                  </a:lnTo>
                  <a:lnTo>
                    <a:pt x="25" y="12"/>
                  </a:lnTo>
                  <a:lnTo>
                    <a:pt x="18" y="14"/>
                  </a:lnTo>
                  <a:lnTo>
                    <a:pt x="12" y="15"/>
                  </a:lnTo>
                  <a:lnTo>
                    <a:pt x="6" y="16"/>
                  </a:lnTo>
                  <a:lnTo>
                    <a:pt x="0" y="17"/>
                  </a:lnTo>
                  <a:lnTo>
                    <a:pt x="0" y="17"/>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85" name="Freeform 205">
              <a:extLst>
                <a:ext uri="{FF2B5EF4-FFF2-40B4-BE49-F238E27FC236}">
                  <a16:creationId xmlns:a16="http://schemas.microsoft.com/office/drawing/2014/main" id="{AAD8C7D5-A630-385F-0440-969E57B8E2C7}"/>
                </a:ext>
              </a:extLst>
            </p:cNvPr>
            <p:cNvSpPr>
              <a:spLocks/>
            </p:cNvSpPr>
            <p:nvPr/>
          </p:nvSpPr>
          <p:spPr bwMode="auto">
            <a:xfrm>
              <a:off x="4415" y="2531"/>
              <a:ext cx="120" cy="7"/>
            </a:xfrm>
            <a:custGeom>
              <a:avLst/>
              <a:gdLst>
                <a:gd name="T0" fmla="*/ 0 w 120"/>
                <a:gd name="T1" fmla="*/ 0 h 7"/>
                <a:gd name="T2" fmla="*/ 0 w 120"/>
                <a:gd name="T3" fmla="*/ 0 h 7"/>
                <a:gd name="T4" fmla="*/ 6 w 120"/>
                <a:gd name="T5" fmla="*/ 2 h 7"/>
                <a:gd name="T6" fmla="*/ 11 w 120"/>
                <a:gd name="T7" fmla="*/ 3 h 7"/>
                <a:gd name="T8" fmla="*/ 18 w 120"/>
                <a:gd name="T9" fmla="*/ 4 h 7"/>
                <a:gd name="T10" fmla="*/ 26 w 120"/>
                <a:gd name="T11" fmla="*/ 5 h 7"/>
                <a:gd name="T12" fmla="*/ 34 w 120"/>
                <a:gd name="T13" fmla="*/ 5 h 7"/>
                <a:gd name="T14" fmla="*/ 42 w 120"/>
                <a:gd name="T15" fmla="*/ 6 h 7"/>
                <a:gd name="T16" fmla="*/ 50 w 120"/>
                <a:gd name="T17" fmla="*/ 6 h 7"/>
                <a:gd name="T18" fmla="*/ 59 w 120"/>
                <a:gd name="T19" fmla="*/ 6 h 7"/>
                <a:gd name="T20" fmla="*/ 68 w 120"/>
                <a:gd name="T21" fmla="*/ 6 h 7"/>
                <a:gd name="T22" fmla="*/ 77 w 120"/>
                <a:gd name="T23" fmla="*/ 5 h 7"/>
                <a:gd name="T24" fmla="*/ 85 w 120"/>
                <a:gd name="T25" fmla="*/ 5 h 7"/>
                <a:gd name="T26" fmla="*/ 93 w 120"/>
                <a:gd name="T27" fmla="*/ 4 h 7"/>
                <a:gd name="T28" fmla="*/ 101 w 120"/>
                <a:gd name="T29" fmla="*/ 4 h 7"/>
                <a:gd name="T30" fmla="*/ 107 w 120"/>
                <a:gd name="T31" fmla="*/ 3 h 7"/>
                <a:gd name="T32" fmla="*/ 114 w 120"/>
                <a:gd name="T33" fmla="*/ 2 h 7"/>
                <a:gd name="T34" fmla="*/ 119 w 120"/>
                <a:gd name="T35" fmla="*/ 2 h 7"/>
                <a:gd name="T36" fmla="*/ 119 w 120"/>
                <a:gd name="T37" fmla="*/ 1 h 7"/>
                <a:gd name="T38" fmla="*/ 114 w 120"/>
                <a:gd name="T39" fmla="*/ 2 h 7"/>
                <a:gd name="T40" fmla="*/ 107 w 120"/>
                <a:gd name="T41" fmla="*/ 3 h 7"/>
                <a:gd name="T42" fmla="*/ 101 w 120"/>
                <a:gd name="T43" fmla="*/ 3 h 7"/>
                <a:gd name="T44" fmla="*/ 93 w 120"/>
                <a:gd name="T45" fmla="*/ 4 h 7"/>
                <a:gd name="T46" fmla="*/ 85 w 120"/>
                <a:gd name="T47" fmla="*/ 4 h 7"/>
                <a:gd name="T48" fmla="*/ 77 w 120"/>
                <a:gd name="T49" fmla="*/ 5 h 7"/>
                <a:gd name="T50" fmla="*/ 68 w 120"/>
                <a:gd name="T51" fmla="*/ 5 h 7"/>
                <a:gd name="T52" fmla="*/ 59 w 120"/>
                <a:gd name="T53" fmla="*/ 5 h 7"/>
                <a:gd name="T54" fmla="*/ 50 w 120"/>
                <a:gd name="T55" fmla="*/ 5 h 7"/>
                <a:gd name="T56" fmla="*/ 42 w 120"/>
                <a:gd name="T57" fmla="*/ 5 h 7"/>
                <a:gd name="T58" fmla="*/ 34 w 120"/>
                <a:gd name="T59" fmla="*/ 5 h 7"/>
                <a:gd name="T60" fmla="*/ 26 w 120"/>
                <a:gd name="T61" fmla="*/ 4 h 7"/>
                <a:gd name="T62" fmla="*/ 18 w 120"/>
                <a:gd name="T63" fmla="*/ 4 h 7"/>
                <a:gd name="T64" fmla="*/ 11 w 120"/>
                <a:gd name="T65" fmla="*/ 3 h 7"/>
                <a:gd name="T66" fmla="*/ 6 w 120"/>
                <a:gd name="T67" fmla="*/ 1 h 7"/>
                <a:gd name="T68" fmla="*/ 1 w 120"/>
                <a:gd name="T69" fmla="*/ 0 h 7"/>
                <a:gd name="T70" fmla="*/ 0 w 120"/>
                <a:gd name="T71"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20" h="7">
                  <a:moveTo>
                    <a:pt x="0" y="0"/>
                  </a:moveTo>
                  <a:lnTo>
                    <a:pt x="0" y="0"/>
                  </a:lnTo>
                  <a:lnTo>
                    <a:pt x="6" y="2"/>
                  </a:lnTo>
                  <a:lnTo>
                    <a:pt x="11" y="3"/>
                  </a:lnTo>
                  <a:lnTo>
                    <a:pt x="18" y="4"/>
                  </a:lnTo>
                  <a:lnTo>
                    <a:pt x="26" y="5"/>
                  </a:lnTo>
                  <a:lnTo>
                    <a:pt x="34" y="5"/>
                  </a:lnTo>
                  <a:lnTo>
                    <a:pt x="42" y="6"/>
                  </a:lnTo>
                  <a:lnTo>
                    <a:pt x="50" y="6"/>
                  </a:lnTo>
                  <a:lnTo>
                    <a:pt x="59" y="6"/>
                  </a:lnTo>
                  <a:lnTo>
                    <a:pt x="68" y="6"/>
                  </a:lnTo>
                  <a:lnTo>
                    <a:pt x="77" y="5"/>
                  </a:lnTo>
                  <a:lnTo>
                    <a:pt x="85" y="5"/>
                  </a:lnTo>
                  <a:lnTo>
                    <a:pt x="93" y="4"/>
                  </a:lnTo>
                  <a:lnTo>
                    <a:pt x="101" y="4"/>
                  </a:lnTo>
                  <a:lnTo>
                    <a:pt x="107" y="3"/>
                  </a:lnTo>
                  <a:lnTo>
                    <a:pt x="114" y="2"/>
                  </a:lnTo>
                  <a:lnTo>
                    <a:pt x="119" y="2"/>
                  </a:lnTo>
                  <a:lnTo>
                    <a:pt x="119" y="1"/>
                  </a:lnTo>
                  <a:lnTo>
                    <a:pt x="114" y="2"/>
                  </a:lnTo>
                  <a:lnTo>
                    <a:pt x="107" y="3"/>
                  </a:lnTo>
                  <a:lnTo>
                    <a:pt x="101" y="3"/>
                  </a:lnTo>
                  <a:lnTo>
                    <a:pt x="93" y="4"/>
                  </a:lnTo>
                  <a:lnTo>
                    <a:pt x="85" y="4"/>
                  </a:lnTo>
                  <a:lnTo>
                    <a:pt x="77" y="5"/>
                  </a:lnTo>
                  <a:lnTo>
                    <a:pt x="68" y="5"/>
                  </a:lnTo>
                  <a:lnTo>
                    <a:pt x="59" y="5"/>
                  </a:lnTo>
                  <a:lnTo>
                    <a:pt x="50" y="5"/>
                  </a:lnTo>
                  <a:lnTo>
                    <a:pt x="42" y="5"/>
                  </a:lnTo>
                  <a:lnTo>
                    <a:pt x="34" y="5"/>
                  </a:lnTo>
                  <a:lnTo>
                    <a:pt x="26" y="4"/>
                  </a:lnTo>
                  <a:lnTo>
                    <a:pt x="18" y="4"/>
                  </a:lnTo>
                  <a:lnTo>
                    <a:pt x="11" y="3"/>
                  </a:lnTo>
                  <a:lnTo>
                    <a:pt x="6" y="1"/>
                  </a:lnTo>
                  <a:lnTo>
                    <a:pt x="1"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86" name="Freeform 206">
              <a:extLst>
                <a:ext uri="{FF2B5EF4-FFF2-40B4-BE49-F238E27FC236}">
                  <a16:creationId xmlns:a16="http://schemas.microsoft.com/office/drawing/2014/main" id="{991E5464-338E-461E-240A-B224990C8F0F}"/>
                </a:ext>
              </a:extLst>
            </p:cNvPr>
            <p:cNvSpPr>
              <a:spLocks/>
            </p:cNvSpPr>
            <p:nvPr/>
          </p:nvSpPr>
          <p:spPr bwMode="auto">
            <a:xfrm>
              <a:off x="4358" y="2519"/>
              <a:ext cx="56" cy="10"/>
            </a:xfrm>
            <a:custGeom>
              <a:avLst/>
              <a:gdLst>
                <a:gd name="T0" fmla="*/ 0 w 56"/>
                <a:gd name="T1" fmla="*/ 3 h 10"/>
                <a:gd name="T2" fmla="*/ 0 w 56"/>
                <a:gd name="T3" fmla="*/ 3 h 10"/>
                <a:gd name="T4" fmla="*/ 3 w 56"/>
                <a:gd name="T5" fmla="*/ 3 h 10"/>
                <a:gd name="T6" fmla="*/ 7 w 56"/>
                <a:gd name="T7" fmla="*/ 2 h 10"/>
                <a:gd name="T8" fmla="*/ 9 w 56"/>
                <a:gd name="T9" fmla="*/ 2 h 10"/>
                <a:gd name="T10" fmla="*/ 13 w 56"/>
                <a:gd name="T11" fmla="*/ 1 h 10"/>
                <a:gd name="T12" fmla="*/ 15 w 56"/>
                <a:gd name="T13" fmla="*/ 1 h 10"/>
                <a:gd name="T14" fmla="*/ 19 w 56"/>
                <a:gd name="T15" fmla="*/ 1 h 10"/>
                <a:gd name="T16" fmla="*/ 21 w 56"/>
                <a:gd name="T17" fmla="*/ 1 h 10"/>
                <a:gd name="T18" fmla="*/ 25 w 56"/>
                <a:gd name="T19" fmla="*/ 1 h 10"/>
                <a:gd name="T20" fmla="*/ 28 w 56"/>
                <a:gd name="T21" fmla="*/ 1 h 10"/>
                <a:gd name="T22" fmla="*/ 31 w 56"/>
                <a:gd name="T23" fmla="*/ 2 h 10"/>
                <a:gd name="T24" fmla="*/ 35 w 56"/>
                <a:gd name="T25" fmla="*/ 2 h 10"/>
                <a:gd name="T26" fmla="*/ 39 w 56"/>
                <a:gd name="T27" fmla="*/ 3 h 10"/>
                <a:gd name="T28" fmla="*/ 42 w 56"/>
                <a:gd name="T29" fmla="*/ 4 h 10"/>
                <a:gd name="T30" fmla="*/ 46 w 56"/>
                <a:gd name="T31" fmla="*/ 5 h 10"/>
                <a:gd name="T32" fmla="*/ 50 w 56"/>
                <a:gd name="T33" fmla="*/ 7 h 10"/>
                <a:gd name="T34" fmla="*/ 54 w 56"/>
                <a:gd name="T35" fmla="*/ 9 h 10"/>
                <a:gd name="T36" fmla="*/ 55 w 56"/>
                <a:gd name="T37" fmla="*/ 9 h 10"/>
                <a:gd name="T38" fmla="*/ 51 w 56"/>
                <a:gd name="T39" fmla="*/ 7 h 10"/>
                <a:gd name="T40" fmla="*/ 47 w 56"/>
                <a:gd name="T41" fmla="*/ 5 h 10"/>
                <a:gd name="T42" fmla="*/ 43 w 56"/>
                <a:gd name="T43" fmla="*/ 4 h 10"/>
                <a:gd name="T44" fmla="*/ 39 w 56"/>
                <a:gd name="T45" fmla="*/ 2 h 10"/>
                <a:gd name="T46" fmla="*/ 35 w 56"/>
                <a:gd name="T47" fmla="*/ 2 h 10"/>
                <a:gd name="T48" fmla="*/ 31 w 56"/>
                <a:gd name="T49" fmla="*/ 1 h 10"/>
                <a:gd name="T50" fmla="*/ 28 w 56"/>
                <a:gd name="T51" fmla="*/ 0 h 10"/>
                <a:gd name="T52" fmla="*/ 25 w 56"/>
                <a:gd name="T53" fmla="*/ 0 h 10"/>
                <a:gd name="T54" fmla="*/ 21 w 56"/>
                <a:gd name="T55" fmla="*/ 0 h 10"/>
                <a:gd name="T56" fmla="*/ 19 w 56"/>
                <a:gd name="T57" fmla="*/ 0 h 10"/>
                <a:gd name="T58" fmla="*/ 15 w 56"/>
                <a:gd name="T59" fmla="*/ 0 h 10"/>
                <a:gd name="T60" fmla="*/ 13 w 56"/>
                <a:gd name="T61" fmla="*/ 1 h 10"/>
                <a:gd name="T62" fmla="*/ 9 w 56"/>
                <a:gd name="T63" fmla="*/ 1 h 10"/>
                <a:gd name="T64" fmla="*/ 7 w 56"/>
                <a:gd name="T65" fmla="*/ 2 h 10"/>
                <a:gd name="T66" fmla="*/ 3 w 56"/>
                <a:gd name="T67" fmla="*/ 2 h 10"/>
                <a:gd name="T68" fmla="*/ 0 w 56"/>
                <a:gd name="T69" fmla="*/ 3 h 10"/>
                <a:gd name="T70" fmla="*/ 0 w 56"/>
                <a:gd name="T71"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6" h="10">
                  <a:moveTo>
                    <a:pt x="0" y="3"/>
                  </a:moveTo>
                  <a:lnTo>
                    <a:pt x="0" y="3"/>
                  </a:lnTo>
                  <a:lnTo>
                    <a:pt x="3" y="3"/>
                  </a:lnTo>
                  <a:lnTo>
                    <a:pt x="7" y="2"/>
                  </a:lnTo>
                  <a:lnTo>
                    <a:pt x="9" y="2"/>
                  </a:lnTo>
                  <a:lnTo>
                    <a:pt x="13" y="1"/>
                  </a:lnTo>
                  <a:lnTo>
                    <a:pt x="15" y="1"/>
                  </a:lnTo>
                  <a:lnTo>
                    <a:pt x="19" y="1"/>
                  </a:lnTo>
                  <a:lnTo>
                    <a:pt x="21" y="1"/>
                  </a:lnTo>
                  <a:lnTo>
                    <a:pt x="25" y="1"/>
                  </a:lnTo>
                  <a:lnTo>
                    <a:pt x="28" y="1"/>
                  </a:lnTo>
                  <a:lnTo>
                    <a:pt x="31" y="2"/>
                  </a:lnTo>
                  <a:lnTo>
                    <a:pt x="35" y="2"/>
                  </a:lnTo>
                  <a:lnTo>
                    <a:pt x="39" y="3"/>
                  </a:lnTo>
                  <a:lnTo>
                    <a:pt x="42" y="4"/>
                  </a:lnTo>
                  <a:lnTo>
                    <a:pt x="46" y="5"/>
                  </a:lnTo>
                  <a:lnTo>
                    <a:pt x="50" y="7"/>
                  </a:lnTo>
                  <a:lnTo>
                    <a:pt x="54" y="9"/>
                  </a:lnTo>
                  <a:lnTo>
                    <a:pt x="55" y="9"/>
                  </a:lnTo>
                  <a:lnTo>
                    <a:pt x="51" y="7"/>
                  </a:lnTo>
                  <a:lnTo>
                    <a:pt x="47" y="5"/>
                  </a:lnTo>
                  <a:lnTo>
                    <a:pt x="43" y="4"/>
                  </a:lnTo>
                  <a:lnTo>
                    <a:pt x="39" y="2"/>
                  </a:lnTo>
                  <a:lnTo>
                    <a:pt x="35" y="2"/>
                  </a:lnTo>
                  <a:lnTo>
                    <a:pt x="31" y="1"/>
                  </a:lnTo>
                  <a:lnTo>
                    <a:pt x="28" y="0"/>
                  </a:lnTo>
                  <a:lnTo>
                    <a:pt x="25" y="0"/>
                  </a:lnTo>
                  <a:lnTo>
                    <a:pt x="21" y="0"/>
                  </a:lnTo>
                  <a:lnTo>
                    <a:pt x="19" y="0"/>
                  </a:lnTo>
                  <a:lnTo>
                    <a:pt x="15" y="0"/>
                  </a:lnTo>
                  <a:lnTo>
                    <a:pt x="13" y="1"/>
                  </a:lnTo>
                  <a:lnTo>
                    <a:pt x="9" y="1"/>
                  </a:lnTo>
                  <a:lnTo>
                    <a:pt x="7" y="2"/>
                  </a:lnTo>
                  <a:lnTo>
                    <a:pt x="3" y="2"/>
                  </a:lnTo>
                  <a:lnTo>
                    <a:pt x="0" y="3"/>
                  </a:lnTo>
                  <a:lnTo>
                    <a:pt x="0" y="3"/>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87" name="Freeform 207">
              <a:extLst>
                <a:ext uri="{FF2B5EF4-FFF2-40B4-BE49-F238E27FC236}">
                  <a16:creationId xmlns:a16="http://schemas.microsoft.com/office/drawing/2014/main" id="{059FC241-21BE-A4CB-ACCB-09EE357EFFE6}"/>
                </a:ext>
              </a:extLst>
            </p:cNvPr>
            <p:cNvSpPr>
              <a:spLocks/>
            </p:cNvSpPr>
            <p:nvPr/>
          </p:nvSpPr>
          <p:spPr bwMode="auto">
            <a:xfrm>
              <a:off x="4222" y="2523"/>
              <a:ext cx="134" cy="2"/>
            </a:xfrm>
            <a:custGeom>
              <a:avLst/>
              <a:gdLst>
                <a:gd name="T0" fmla="*/ 0 w 134"/>
                <a:gd name="T1" fmla="*/ 0 h 2"/>
                <a:gd name="T2" fmla="*/ 0 w 134"/>
                <a:gd name="T3" fmla="*/ 0 h 2"/>
                <a:gd name="T4" fmla="*/ 8 w 134"/>
                <a:gd name="T5" fmla="*/ 0 h 2"/>
                <a:gd name="T6" fmla="*/ 16 w 134"/>
                <a:gd name="T7" fmla="*/ 0 h 2"/>
                <a:gd name="T8" fmla="*/ 25 w 134"/>
                <a:gd name="T9" fmla="*/ 1 h 2"/>
                <a:gd name="T10" fmla="*/ 35 w 134"/>
                <a:gd name="T11" fmla="*/ 1 h 2"/>
                <a:gd name="T12" fmla="*/ 45 w 134"/>
                <a:gd name="T13" fmla="*/ 1 h 2"/>
                <a:gd name="T14" fmla="*/ 55 w 134"/>
                <a:gd name="T15" fmla="*/ 1 h 2"/>
                <a:gd name="T16" fmla="*/ 65 w 134"/>
                <a:gd name="T17" fmla="*/ 1 h 2"/>
                <a:gd name="T18" fmla="*/ 74 w 134"/>
                <a:gd name="T19" fmla="*/ 1 h 2"/>
                <a:gd name="T20" fmla="*/ 84 w 134"/>
                <a:gd name="T21" fmla="*/ 1 h 2"/>
                <a:gd name="T22" fmla="*/ 93 w 134"/>
                <a:gd name="T23" fmla="*/ 1 h 2"/>
                <a:gd name="T24" fmla="*/ 103 w 134"/>
                <a:gd name="T25" fmla="*/ 1 h 2"/>
                <a:gd name="T26" fmla="*/ 111 w 134"/>
                <a:gd name="T27" fmla="*/ 1 h 2"/>
                <a:gd name="T28" fmla="*/ 118 w 134"/>
                <a:gd name="T29" fmla="*/ 1 h 2"/>
                <a:gd name="T30" fmla="*/ 124 w 134"/>
                <a:gd name="T31" fmla="*/ 0 h 2"/>
                <a:gd name="T32" fmla="*/ 129 w 134"/>
                <a:gd name="T33" fmla="*/ 0 h 2"/>
                <a:gd name="T34" fmla="*/ 133 w 134"/>
                <a:gd name="T35" fmla="*/ 0 h 2"/>
                <a:gd name="T36" fmla="*/ 133 w 134"/>
                <a:gd name="T37" fmla="*/ 0 h 2"/>
                <a:gd name="T38" fmla="*/ 129 w 134"/>
                <a:gd name="T39" fmla="*/ 0 h 2"/>
                <a:gd name="T40" fmla="*/ 124 w 134"/>
                <a:gd name="T41" fmla="*/ 0 h 2"/>
                <a:gd name="T42" fmla="*/ 118 w 134"/>
                <a:gd name="T43" fmla="*/ 0 h 2"/>
                <a:gd name="T44" fmla="*/ 111 w 134"/>
                <a:gd name="T45" fmla="*/ 1 h 2"/>
                <a:gd name="T46" fmla="*/ 103 w 134"/>
                <a:gd name="T47" fmla="*/ 1 h 2"/>
                <a:gd name="T48" fmla="*/ 93 w 134"/>
                <a:gd name="T49" fmla="*/ 1 h 2"/>
                <a:gd name="T50" fmla="*/ 84 w 134"/>
                <a:gd name="T51" fmla="*/ 1 h 2"/>
                <a:gd name="T52" fmla="*/ 74 w 134"/>
                <a:gd name="T53" fmla="*/ 1 h 2"/>
                <a:gd name="T54" fmla="*/ 65 w 134"/>
                <a:gd name="T55" fmla="*/ 1 h 2"/>
                <a:gd name="T56" fmla="*/ 55 w 134"/>
                <a:gd name="T57" fmla="*/ 1 h 2"/>
                <a:gd name="T58" fmla="*/ 45 w 134"/>
                <a:gd name="T59" fmla="*/ 1 h 2"/>
                <a:gd name="T60" fmla="*/ 35 w 134"/>
                <a:gd name="T61" fmla="*/ 1 h 2"/>
                <a:gd name="T62" fmla="*/ 25 w 134"/>
                <a:gd name="T63" fmla="*/ 0 h 2"/>
                <a:gd name="T64" fmla="*/ 16 w 134"/>
                <a:gd name="T65" fmla="*/ 0 h 2"/>
                <a:gd name="T66" fmla="*/ 8 w 134"/>
                <a:gd name="T67" fmla="*/ 0 h 2"/>
                <a:gd name="T68" fmla="*/ 0 w 134"/>
                <a:gd name="T69" fmla="*/ 0 h 2"/>
                <a:gd name="T70" fmla="*/ 0 w 134"/>
                <a:gd name="T71"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34" h="2">
                  <a:moveTo>
                    <a:pt x="0" y="0"/>
                  </a:moveTo>
                  <a:lnTo>
                    <a:pt x="0" y="0"/>
                  </a:lnTo>
                  <a:lnTo>
                    <a:pt x="8" y="0"/>
                  </a:lnTo>
                  <a:lnTo>
                    <a:pt x="16" y="0"/>
                  </a:lnTo>
                  <a:lnTo>
                    <a:pt x="25" y="1"/>
                  </a:lnTo>
                  <a:lnTo>
                    <a:pt x="35" y="1"/>
                  </a:lnTo>
                  <a:lnTo>
                    <a:pt x="45" y="1"/>
                  </a:lnTo>
                  <a:lnTo>
                    <a:pt x="55" y="1"/>
                  </a:lnTo>
                  <a:lnTo>
                    <a:pt x="65" y="1"/>
                  </a:lnTo>
                  <a:lnTo>
                    <a:pt x="74" y="1"/>
                  </a:lnTo>
                  <a:lnTo>
                    <a:pt x="84" y="1"/>
                  </a:lnTo>
                  <a:lnTo>
                    <a:pt x="93" y="1"/>
                  </a:lnTo>
                  <a:lnTo>
                    <a:pt x="103" y="1"/>
                  </a:lnTo>
                  <a:lnTo>
                    <a:pt x="111" y="1"/>
                  </a:lnTo>
                  <a:lnTo>
                    <a:pt x="118" y="1"/>
                  </a:lnTo>
                  <a:lnTo>
                    <a:pt x="124" y="0"/>
                  </a:lnTo>
                  <a:lnTo>
                    <a:pt x="129" y="0"/>
                  </a:lnTo>
                  <a:lnTo>
                    <a:pt x="133" y="0"/>
                  </a:lnTo>
                  <a:lnTo>
                    <a:pt x="133" y="0"/>
                  </a:lnTo>
                  <a:lnTo>
                    <a:pt x="129" y="0"/>
                  </a:lnTo>
                  <a:lnTo>
                    <a:pt x="124" y="0"/>
                  </a:lnTo>
                  <a:lnTo>
                    <a:pt x="118" y="0"/>
                  </a:lnTo>
                  <a:lnTo>
                    <a:pt x="111" y="1"/>
                  </a:lnTo>
                  <a:lnTo>
                    <a:pt x="103" y="1"/>
                  </a:lnTo>
                  <a:lnTo>
                    <a:pt x="93" y="1"/>
                  </a:lnTo>
                  <a:lnTo>
                    <a:pt x="84" y="1"/>
                  </a:lnTo>
                  <a:lnTo>
                    <a:pt x="74" y="1"/>
                  </a:lnTo>
                  <a:lnTo>
                    <a:pt x="65" y="1"/>
                  </a:lnTo>
                  <a:lnTo>
                    <a:pt x="55" y="1"/>
                  </a:lnTo>
                  <a:lnTo>
                    <a:pt x="45" y="1"/>
                  </a:lnTo>
                  <a:lnTo>
                    <a:pt x="35" y="1"/>
                  </a:lnTo>
                  <a:lnTo>
                    <a:pt x="25" y="0"/>
                  </a:lnTo>
                  <a:lnTo>
                    <a:pt x="16" y="0"/>
                  </a:lnTo>
                  <a:lnTo>
                    <a:pt x="8" y="0"/>
                  </a:lnTo>
                  <a:lnTo>
                    <a:pt x="0"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88" name="Freeform 208">
              <a:extLst>
                <a:ext uri="{FF2B5EF4-FFF2-40B4-BE49-F238E27FC236}">
                  <a16:creationId xmlns:a16="http://schemas.microsoft.com/office/drawing/2014/main" id="{DE0C88C6-43F2-3B1F-311C-3356976EABCA}"/>
                </a:ext>
              </a:extLst>
            </p:cNvPr>
            <p:cNvSpPr>
              <a:spLocks/>
            </p:cNvSpPr>
            <p:nvPr/>
          </p:nvSpPr>
          <p:spPr bwMode="auto">
            <a:xfrm>
              <a:off x="4085" y="2523"/>
              <a:ext cx="134" cy="19"/>
            </a:xfrm>
            <a:custGeom>
              <a:avLst/>
              <a:gdLst>
                <a:gd name="T0" fmla="*/ 0 w 134"/>
                <a:gd name="T1" fmla="*/ 18 h 19"/>
                <a:gd name="T2" fmla="*/ 0 w 134"/>
                <a:gd name="T3" fmla="*/ 18 h 19"/>
                <a:gd name="T4" fmla="*/ 6 w 134"/>
                <a:gd name="T5" fmla="*/ 17 h 19"/>
                <a:gd name="T6" fmla="*/ 12 w 134"/>
                <a:gd name="T7" fmla="*/ 16 h 19"/>
                <a:gd name="T8" fmla="*/ 19 w 134"/>
                <a:gd name="T9" fmla="*/ 15 h 19"/>
                <a:gd name="T10" fmla="*/ 27 w 134"/>
                <a:gd name="T11" fmla="*/ 13 h 19"/>
                <a:gd name="T12" fmla="*/ 36 w 134"/>
                <a:gd name="T13" fmla="*/ 11 h 19"/>
                <a:gd name="T14" fmla="*/ 45 w 134"/>
                <a:gd name="T15" fmla="*/ 9 h 19"/>
                <a:gd name="T16" fmla="*/ 54 w 134"/>
                <a:gd name="T17" fmla="*/ 8 h 19"/>
                <a:gd name="T18" fmla="*/ 63 w 134"/>
                <a:gd name="T19" fmla="*/ 6 h 19"/>
                <a:gd name="T20" fmla="*/ 72 w 134"/>
                <a:gd name="T21" fmla="*/ 5 h 19"/>
                <a:gd name="T22" fmla="*/ 82 w 134"/>
                <a:gd name="T23" fmla="*/ 4 h 19"/>
                <a:gd name="T24" fmla="*/ 91 w 134"/>
                <a:gd name="T25" fmla="*/ 2 h 19"/>
                <a:gd name="T26" fmla="*/ 100 w 134"/>
                <a:gd name="T27" fmla="*/ 1 h 19"/>
                <a:gd name="T28" fmla="*/ 109 w 134"/>
                <a:gd name="T29" fmla="*/ 1 h 19"/>
                <a:gd name="T30" fmla="*/ 117 w 134"/>
                <a:gd name="T31" fmla="*/ 1 h 19"/>
                <a:gd name="T32" fmla="*/ 125 w 134"/>
                <a:gd name="T33" fmla="*/ 0 h 19"/>
                <a:gd name="T34" fmla="*/ 133 w 134"/>
                <a:gd name="T35" fmla="*/ 1 h 19"/>
                <a:gd name="T36" fmla="*/ 133 w 134"/>
                <a:gd name="T37" fmla="*/ 0 h 19"/>
                <a:gd name="T38" fmla="*/ 125 w 134"/>
                <a:gd name="T39" fmla="*/ 0 h 19"/>
                <a:gd name="T40" fmla="*/ 117 w 134"/>
                <a:gd name="T41" fmla="*/ 0 h 19"/>
                <a:gd name="T42" fmla="*/ 109 w 134"/>
                <a:gd name="T43" fmla="*/ 0 h 19"/>
                <a:gd name="T44" fmla="*/ 100 w 134"/>
                <a:gd name="T45" fmla="*/ 1 h 19"/>
                <a:gd name="T46" fmla="*/ 91 w 134"/>
                <a:gd name="T47" fmla="*/ 2 h 19"/>
                <a:gd name="T48" fmla="*/ 82 w 134"/>
                <a:gd name="T49" fmla="*/ 3 h 19"/>
                <a:gd name="T50" fmla="*/ 72 w 134"/>
                <a:gd name="T51" fmla="*/ 4 h 19"/>
                <a:gd name="T52" fmla="*/ 63 w 134"/>
                <a:gd name="T53" fmla="*/ 6 h 19"/>
                <a:gd name="T54" fmla="*/ 54 w 134"/>
                <a:gd name="T55" fmla="*/ 8 h 19"/>
                <a:gd name="T56" fmla="*/ 45 w 134"/>
                <a:gd name="T57" fmla="*/ 9 h 19"/>
                <a:gd name="T58" fmla="*/ 36 w 134"/>
                <a:gd name="T59" fmla="*/ 11 h 19"/>
                <a:gd name="T60" fmla="*/ 27 w 134"/>
                <a:gd name="T61" fmla="*/ 12 h 19"/>
                <a:gd name="T62" fmla="*/ 19 w 134"/>
                <a:gd name="T63" fmla="*/ 14 h 19"/>
                <a:gd name="T64" fmla="*/ 12 w 134"/>
                <a:gd name="T65" fmla="*/ 15 h 19"/>
                <a:gd name="T66" fmla="*/ 6 w 134"/>
                <a:gd name="T67" fmla="*/ 17 h 19"/>
                <a:gd name="T68" fmla="*/ 0 w 134"/>
                <a:gd name="T69" fmla="*/ 17 h 19"/>
                <a:gd name="T70" fmla="*/ 0 w 134"/>
                <a:gd name="T71" fmla="*/ 18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34" h="19">
                  <a:moveTo>
                    <a:pt x="0" y="18"/>
                  </a:moveTo>
                  <a:lnTo>
                    <a:pt x="0" y="18"/>
                  </a:lnTo>
                  <a:lnTo>
                    <a:pt x="6" y="17"/>
                  </a:lnTo>
                  <a:lnTo>
                    <a:pt x="12" y="16"/>
                  </a:lnTo>
                  <a:lnTo>
                    <a:pt x="19" y="15"/>
                  </a:lnTo>
                  <a:lnTo>
                    <a:pt x="27" y="13"/>
                  </a:lnTo>
                  <a:lnTo>
                    <a:pt x="36" y="11"/>
                  </a:lnTo>
                  <a:lnTo>
                    <a:pt x="45" y="9"/>
                  </a:lnTo>
                  <a:lnTo>
                    <a:pt x="54" y="8"/>
                  </a:lnTo>
                  <a:lnTo>
                    <a:pt x="63" y="6"/>
                  </a:lnTo>
                  <a:lnTo>
                    <a:pt x="72" y="5"/>
                  </a:lnTo>
                  <a:lnTo>
                    <a:pt x="82" y="4"/>
                  </a:lnTo>
                  <a:lnTo>
                    <a:pt x="91" y="2"/>
                  </a:lnTo>
                  <a:lnTo>
                    <a:pt x="100" y="1"/>
                  </a:lnTo>
                  <a:lnTo>
                    <a:pt x="109" y="1"/>
                  </a:lnTo>
                  <a:lnTo>
                    <a:pt x="117" y="1"/>
                  </a:lnTo>
                  <a:lnTo>
                    <a:pt x="125" y="0"/>
                  </a:lnTo>
                  <a:lnTo>
                    <a:pt x="133" y="1"/>
                  </a:lnTo>
                  <a:lnTo>
                    <a:pt x="133" y="0"/>
                  </a:lnTo>
                  <a:lnTo>
                    <a:pt x="125" y="0"/>
                  </a:lnTo>
                  <a:lnTo>
                    <a:pt x="117" y="0"/>
                  </a:lnTo>
                  <a:lnTo>
                    <a:pt x="109" y="0"/>
                  </a:lnTo>
                  <a:lnTo>
                    <a:pt x="100" y="1"/>
                  </a:lnTo>
                  <a:lnTo>
                    <a:pt x="91" y="2"/>
                  </a:lnTo>
                  <a:lnTo>
                    <a:pt x="82" y="3"/>
                  </a:lnTo>
                  <a:lnTo>
                    <a:pt x="72" y="4"/>
                  </a:lnTo>
                  <a:lnTo>
                    <a:pt x="63" y="6"/>
                  </a:lnTo>
                  <a:lnTo>
                    <a:pt x="54" y="8"/>
                  </a:lnTo>
                  <a:lnTo>
                    <a:pt x="45" y="9"/>
                  </a:lnTo>
                  <a:lnTo>
                    <a:pt x="36" y="11"/>
                  </a:lnTo>
                  <a:lnTo>
                    <a:pt x="27" y="12"/>
                  </a:lnTo>
                  <a:lnTo>
                    <a:pt x="19" y="14"/>
                  </a:lnTo>
                  <a:lnTo>
                    <a:pt x="12" y="15"/>
                  </a:lnTo>
                  <a:lnTo>
                    <a:pt x="6" y="17"/>
                  </a:lnTo>
                  <a:lnTo>
                    <a:pt x="0" y="17"/>
                  </a:lnTo>
                  <a:lnTo>
                    <a:pt x="0" y="18"/>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89" name="Freeform 209">
              <a:extLst>
                <a:ext uri="{FF2B5EF4-FFF2-40B4-BE49-F238E27FC236}">
                  <a16:creationId xmlns:a16="http://schemas.microsoft.com/office/drawing/2014/main" id="{8CA18709-1D3F-2DB7-501C-7FD04E1BDF12}"/>
                </a:ext>
              </a:extLst>
            </p:cNvPr>
            <p:cNvSpPr>
              <a:spLocks/>
            </p:cNvSpPr>
            <p:nvPr/>
          </p:nvSpPr>
          <p:spPr bwMode="auto">
            <a:xfrm>
              <a:off x="4016" y="2538"/>
              <a:ext cx="67" cy="10"/>
            </a:xfrm>
            <a:custGeom>
              <a:avLst/>
              <a:gdLst>
                <a:gd name="T0" fmla="*/ 0 w 67"/>
                <a:gd name="T1" fmla="*/ 0 h 10"/>
                <a:gd name="T2" fmla="*/ 7 w 67"/>
                <a:gd name="T3" fmla="*/ 3 h 10"/>
                <a:gd name="T4" fmla="*/ 12 w 67"/>
                <a:gd name="T5" fmla="*/ 5 h 10"/>
                <a:gd name="T6" fmla="*/ 17 w 67"/>
                <a:gd name="T7" fmla="*/ 6 h 10"/>
                <a:gd name="T8" fmla="*/ 22 w 67"/>
                <a:gd name="T9" fmla="*/ 7 h 10"/>
                <a:gd name="T10" fmla="*/ 26 w 67"/>
                <a:gd name="T11" fmla="*/ 8 h 10"/>
                <a:gd name="T12" fmla="*/ 29 w 67"/>
                <a:gd name="T13" fmla="*/ 9 h 10"/>
                <a:gd name="T14" fmla="*/ 33 w 67"/>
                <a:gd name="T15" fmla="*/ 9 h 10"/>
                <a:gd name="T16" fmla="*/ 36 w 67"/>
                <a:gd name="T17" fmla="*/ 9 h 10"/>
                <a:gd name="T18" fmla="*/ 39 w 67"/>
                <a:gd name="T19" fmla="*/ 9 h 10"/>
                <a:gd name="T20" fmla="*/ 42 w 67"/>
                <a:gd name="T21" fmla="*/ 8 h 10"/>
                <a:gd name="T22" fmla="*/ 45 w 67"/>
                <a:gd name="T23" fmla="*/ 8 h 10"/>
                <a:gd name="T24" fmla="*/ 49 w 67"/>
                <a:gd name="T25" fmla="*/ 7 h 10"/>
                <a:gd name="T26" fmla="*/ 52 w 67"/>
                <a:gd name="T27" fmla="*/ 6 h 10"/>
                <a:gd name="T28" fmla="*/ 56 w 67"/>
                <a:gd name="T29" fmla="*/ 6 h 10"/>
                <a:gd name="T30" fmla="*/ 61 w 67"/>
                <a:gd name="T31" fmla="*/ 5 h 10"/>
                <a:gd name="T32" fmla="*/ 66 w 67"/>
                <a:gd name="T33" fmla="*/ 4 h 10"/>
                <a:gd name="T34" fmla="*/ 66 w 67"/>
                <a:gd name="T35" fmla="*/ 3 h 10"/>
                <a:gd name="T36" fmla="*/ 61 w 67"/>
                <a:gd name="T37" fmla="*/ 4 h 10"/>
                <a:gd name="T38" fmla="*/ 56 w 67"/>
                <a:gd name="T39" fmla="*/ 5 h 10"/>
                <a:gd name="T40" fmla="*/ 52 w 67"/>
                <a:gd name="T41" fmla="*/ 6 h 10"/>
                <a:gd name="T42" fmla="*/ 49 w 67"/>
                <a:gd name="T43" fmla="*/ 6 h 10"/>
                <a:gd name="T44" fmla="*/ 45 w 67"/>
                <a:gd name="T45" fmla="*/ 7 h 10"/>
                <a:gd name="T46" fmla="*/ 42 w 67"/>
                <a:gd name="T47" fmla="*/ 8 h 10"/>
                <a:gd name="T48" fmla="*/ 39 w 67"/>
                <a:gd name="T49" fmla="*/ 8 h 10"/>
                <a:gd name="T50" fmla="*/ 36 w 67"/>
                <a:gd name="T51" fmla="*/ 8 h 10"/>
                <a:gd name="T52" fmla="*/ 33 w 67"/>
                <a:gd name="T53" fmla="*/ 8 h 10"/>
                <a:gd name="T54" fmla="*/ 29 w 67"/>
                <a:gd name="T55" fmla="*/ 8 h 10"/>
                <a:gd name="T56" fmla="*/ 26 w 67"/>
                <a:gd name="T57" fmla="*/ 8 h 10"/>
                <a:gd name="T58" fmla="*/ 22 w 67"/>
                <a:gd name="T59" fmla="*/ 7 h 10"/>
                <a:gd name="T60" fmla="*/ 17 w 67"/>
                <a:gd name="T61" fmla="*/ 6 h 10"/>
                <a:gd name="T62" fmla="*/ 13 w 67"/>
                <a:gd name="T63" fmla="*/ 4 h 10"/>
                <a:gd name="T64" fmla="*/ 7 w 67"/>
                <a:gd name="T65" fmla="*/ 3 h 10"/>
                <a:gd name="T66" fmla="*/ 1 w 67"/>
                <a:gd name="T67" fmla="*/ 0 h 10"/>
                <a:gd name="T68" fmla="*/ 0 w 67"/>
                <a:gd name="T69"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7" h="10">
                  <a:moveTo>
                    <a:pt x="0" y="0"/>
                  </a:moveTo>
                  <a:lnTo>
                    <a:pt x="7" y="3"/>
                  </a:lnTo>
                  <a:lnTo>
                    <a:pt x="12" y="5"/>
                  </a:lnTo>
                  <a:lnTo>
                    <a:pt x="17" y="6"/>
                  </a:lnTo>
                  <a:lnTo>
                    <a:pt x="22" y="7"/>
                  </a:lnTo>
                  <a:lnTo>
                    <a:pt x="26" y="8"/>
                  </a:lnTo>
                  <a:lnTo>
                    <a:pt x="29" y="9"/>
                  </a:lnTo>
                  <a:lnTo>
                    <a:pt x="33" y="9"/>
                  </a:lnTo>
                  <a:lnTo>
                    <a:pt x="36" y="9"/>
                  </a:lnTo>
                  <a:lnTo>
                    <a:pt x="39" y="9"/>
                  </a:lnTo>
                  <a:lnTo>
                    <a:pt x="42" y="8"/>
                  </a:lnTo>
                  <a:lnTo>
                    <a:pt x="45" y="8"/>
                  </a:lnTo>
                  <a:lnTo>
                    <a:pt x="49" y="7"/>
                  </a:lnTo>
                  <a:lnTo>
                    <a:pt x="52" y="6"/>
                  </a:lnTo>
                  <a:lnTo>
                    <a:pt x="56" y="6"/>
                  </a:lnTo>
                  <a:lnTo>
                    <a:pt x="61" y="5"/>
                  </a:lnTo>
                  <a:lnTo>
                    <a:pt x="66" y="4"/>
                  </a:lnTo>
                  <a:lnTo>
                    <a:pt x="66" y="3"/>
                  </a:lnTo>
                  <a:lnTo>
                    <a:pt x="61" y="4"/>
                  </a:lnTo>
                  <a:lnTo>
                    <a:pt x="56" y="5"/>
                  </a:lnTo>
                  <a:lnTo>
                    <a:pt x="52" y="6"/>
                  </a:lnTo>
                  <a:lnTo>
                    <a:pt x="49" y="6"/>
                  </a:lnTo>
                  <a:lnTo>
                    <a:pt x="45" y="7"/>
                  </a:lnTo>
                  <a:lnTo>
                    <a:pt x="42" y="8"/>
                  </a:lnTo>
                  <a:lnTo>
                    <a:pt x="39" y="8"/>
                  </a:lnTo>
                  <a:lnTo>
                    <a:pt x="36" y="8"/>
                  </a:lnTo>
                  <a:lnTo>
                    <a:pt x="33" y="8"/>
                  </a:lnTo>
                  <a:lnTo>
                    <a:pt x="29" y="8"/>
                  </a:lnTo>
                  <a:lnTo>
                    <a:pt x="26" y="8"/>
                  </a:lnTo>
                  <a:lnTo>
                    <a:pt x="22" y="7"/>
                  </a:lnTo>
                  <a:lnTo>
                    <a:pt x="17" y="6"/>
                  </a:lnTo>
                  <a:lnTo>
                    <a:pt x="13" y="4"/>
                  </a:lnTo>
                  <a:lnTo>
                    <a:pt x="7" y="3"/>
                  </a:lnTo>
                  <a:lnTo>
                    <a:pt x="1"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90" name="Freeform 210">
              <a:extLst>
                <a:ext uri="{FF2B5EF4-FFF2-40B4-BE49-F238E27FC236}">
                  <a16:creationId xmlns:a16="http://schemas.microsoft.com/office/drawing/2014/main" id="{DF8653F2-8324-08A9-D169-81F363DAC24D}"/>
                </a:ext>
              </a:extLst>
            </p:cNvPr>
            <p:cNvSpPr>
              <a:spLocks/>
            </p:cNvSpPr>
            <p:nvPr/>
          </p:nvSpPr>
          <p:spPr bwMode="auto">
            <a:xfrm>
              <a:off x="3952" y="2365"/>
              <a:ext cx="30" cy="18"/>
            </a:xfrm>
            <a:custGeom>
              <a:avLst/>
              <a:gdLst>
                <a:gd name="T0" fmla="*/ 1 w 30"/>
                <a:gd name="T1" fmla="*/ 17 h 18"/>
                <a:gd name="T2" fmla="*/ 1 w 30"/>
                <a:gd name="T3" fmla="*/ 17 h 18"/>
                <a:gd name="T4" fmla="*/ 1 w 30"/>
                <a:gd name="T5" fmla="*/ 12 h 18"/>
                <a:gd name="T6" fmla="*/ 4 w 30"/>
                <a:gd name="T7" fmla="*/ 9 h 18"/>
                <a:gd name="T8" fmla="*/ 9 w 30"/>
                <a:gd name="T9" fmla="*/ 6 h 18"/>
                <a:gd name="T10" fmla="*/ 14 w 30"/>
                <a:gd name="T11" fmla="*/ 3 h 18"/>
                <a:gd name="T12" fmla="*/ 19 w 30"/>
                <a:gd name="T13" fmla="*/ 2 h 18"/>
                <a:gd name="T14" fmla="*/ 24 w 30"/>
                <a:gd name="T15" fmla="*/ 1 h 18"/>
                <a:gd name="T16" fmla="*/ 28 w 30"/>
                <a:gd name="T17" fmla="*/ 0 h 18"/>
                <a:gd name="T18" fmla="*/ 29 w 30"/>
                <a:gd name="T19" fmla="*/ 0 h 18"/>
                <a:gd name="T20" fmla="*/ 29 w 30"/>
                <a:gd name="T21" fmla="*/ 0 h 18"/>
                <a:gd name="T22" fmla="*/ 28 w 30"/>
                <a:gd name="T23" fmla="*/ 0 h 18"/>
                <a:gd name="T24" fmla="*/ 24 w 30"/>
                <a:gd name="T25" fmla="*/ 0 h 18"/>
                <a:gd name="T26" fmla="*/ 19 w 30"/>
                <a:gd name="T27" fmla="*/ 1 h 18"/>
                <a:gd name="T28" fmla="*/ 13 w 30"/>
                <a:gd name="T29" fmla="*/ 3 h 18"/>
                <a:gd name="T30" fmla="*/ 8 w 30"/>
                <a:gd name="T31" fmla="*/ 5 h 18"/>
                <a:gd name="T32" fmla="*/ 4 w 30"/>
                <a:gd name="T33" fmla="*/ 8 h 18"/>
                <a:gd name="T34" fmla="*/ 1 w 30"/>
                <a:gd name="T35" fmla="*/ 12 h 18"/>
                <a:gd name="T36" fmla="*/ 0 w 30"/>
                <a:gd name="T37" fmla="*/ 17 h 18"/>
                <a:gd name="T38" fmla="*/ 1 w 30"/>
                <a:gd name="T39" fmla="*/ 17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0" h="18">
                  <a:moveTo>
                    <a:pt x="1" y="17"/>
                  </a:moveTo>
                  <a:lnTo>
                    <a:pt x="1" y="17"/>
                  </a:lnTo>
                  <a:lnTo>
                    <a:pt x="1" y="12"/>
                  </a:lnTo>
                  <a:lnTo>
                    <a:pt x="4" y="9"/>
                  </a:lnTo>
                  <a:lnTo>
                    <a:pt x="9" y="6"/>
                  </a:lnTo>
                  <a:lnTo>
                    <a:pt x="14" y="3"/>
                  </a:lnTo>
                  <a:lnTo>
                    <a:pt x="19" y="2"/>
                  </a:lnTo>
                  <a:lnTo>
                    <a:pt x="24" y="1"/>
                  </a:lnTo>
                  <a:lnTo>
                    <a:pt x="28" y="0"/>
                  </a:lnTo>
                  <a:lnTo>
                    <a:pt x="29" y="0"/>
                  </a:lnTo>
                  <a:lnTo>
                    <a:pt x="29" y="0"/>
                  </a:lnTo>
                  <a:lnTo>
                    <a:pt x="28" y="0"/>
                  </a:lnTo>
                  <a:lnTo>
                    <a:pt x="24" y="0"/>
                  </a:lnTo>
                  <a:lnTo>
                    <a:pt x="19" y="1"/>
                  </a:lnTo>
                  <a:lnTo>
                    <a:pt x="13" y="3"/>
                  </a:lnTo>
                  <a:lnTo>
                    <a:pt x="8" y="5"/>
                  </a:lnTo>
                  <a:lnTo>
                    <a:pt x="4" y="8"/>
                  </a:lnTo>
                  <a:lnTo>
                    <a:pt x="1" y="12"/>
                  </a:lnTo>
                  <a:lnTo>
                    <a:pt x="0" y="17"/>
                  </a:lnTo>
                  <a:lnTo>
                    <a:pt x="1" y="17"/>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91" name="Freeform 211">
              <a:extLst>
                <a:ext uri="{FF2B5EF4-FFF2-40B4-BE49-F238E27FC236}">
                  <a16:creationId xmlns:a16="http://schemas.microsoft.com/office/drawing/2014/main" id="{A96B7FF1-11C1-BE3C-DD45-AD7899C424AB}"/>
                </a:ext>
              </a:extLst>
            </p:cNvPr>
            <p:cNvSpPr>
              <a:spLocks/>
            </p:cNvSpPr>
            <p:nvPr/>
          </p:nvSpPr>
          <p:spPr bwMode="auto">
            <a:xfrm>
              <a:off x="3952" y="2386"/>
              <a:ext cx="22" cy="18"/>
            </a:xfrm>
            <a:custGeom>
              <a:avLst/>
              <a:gdLst>
                <a:gd name="T0" fmla="*/ 21 w 22"/>
                <a:gd name="T1" fmla="*/ 17 h 18"/>
                <a:gd name="T2" fmla="*/ 21 w 22"/>
                <a:gd name="T3" fmla="*/ 17 h 18"/>
                <a:gd name="T4" fmla="*/ 17 w 22"/>
                <a:gd name="T5" fmla="*/ 15 h 18"/>
                <a:gd name="T6" fmla="*/ 13 w 22"/>
                <a:gd name="T7" fmla="*/ 14 h 18"/>
                <a:gd name="T8" fmla="*/ 10 w 22"/>
                <a:gd name="T9" fmla="*/ 13 h 18"/>
                <a:gd name="T10" fmla="*/ 8 w 22"/>
                <a:gd name="T11" fmla="*/ 12 h 18"/>
                <a:gd name="T12" fmla="*/ 5 w 22"/>
                <a:gd name="T13" fmla="*/ 10 h 18"/>
                <a:gd name="T14" fmla="*/ 3 w 22"/>
                <a:gd name="T15" fmla="*/ 8 h 18"/>
                <a:gd name="T16" fmla="*/ 2 w 22"/>
                <a:gd name="T17" fmla="*/ 5 h 18"/>
                <a:gd name="T18" fmla="*/ 1 w 22"/>
                <a:gd name="T19" fmla="*/ 0 h 18"/>
                <a:gd name="T20" fmla="*/ 0 w 22"/>
                <a:gd name="T21" fmla="*/ 0 h 18"/>
                <a:gd name="T22" fmla="*/ 1 w 22"/>
                <a:gd name="T23" fmla="*/ 5 h 18"/>
                <a:gd name="T24" fmla="*/ 3 w 22"/>
                <a:gd name="T25" fmla="*/ 9 h 18"/>
                <a:gd name="T26" fmla="*/ 5 w 22"/>
                <a:gd name="T27" fmla="*/ 11 h 18"/>
                <a:gd name="T28" fmla="*/ 7 w 22"/>
                <a:gd name="T29" fmla="*/ 12 h 18"/>
                <a:gd name="T30" fmla="*/ 10 w 22"/>
                <a:gd name="T31" fmla="*/ 13 h 18"/>
                <a:gd name="T32" fmla="*/ 13 w 22"/>
                <a:gd name="T33" fmla="*/ 14 h 18"/>
                <a:gd name="T34" fmla="*/ 16 w 22"/>
                <a:gd name="T35" fmla="*/ 16 h 18"/>
                <a:gd name="T36" fmla="*/ 20 w 22"/>
                <a:gd name="T37" fmla="*/ 17 h 18"/>
                <a:gd name="T38" fmla="*/ 21 w 22"/>
                <a:gd name="T39" fmla="*/ 17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2" h="18">
                  <a:moveTo>
                    <a:pt x="21" y="17"/>
                  </a:moveTo>
                  <a:lnTo>
                    <a:pt x="21" y="17"/>
                  </a:lnTo>
                  <a:lnTo>
                    <a:pt x="17" y="15"/>
                  </a:lnTo>
                  <a:lnTo>
                    <a:pt x="13" y="14"/>
                  </a:lnTo>
                  <a:lnTo>
                    <a:pt x="10" y="13"/>
                  </a:lnTo>
                  <a:lnTo>
                    <a:pt x="8" y="12"/>
                  </a:lnTo>
                  <a:lnTo>
                    <a:pt x="5" y="10"/>
                  </a:lnTo>
                  <a:lnTo>
                    <a:pt x="3" y="8"/>
                  </a:lnTo>
                  <a:lnTo>
                    <a:pt x="2" y="5"/>
                  </a:lnTo>
                  <a:lnTo>
                    <a:pt x="1" y="0"/>
                  </a:lnTo>
                  <a:lnTo>
                    <a:pt x="0" y="0"/>
                  </a:lnTo>
                  <a:lnTo>
                    <a:pt x="1" y="5"/>
                  </a:lnTo>
                  <a:lnTo>
                    <a:pt x="3" y="9"/>
                  </a:lnTo>
                  <a:lnTo>
                    <a:pt x="5" y="11"/>
                  </a:lnTo>
                  <a:lnTo>
                    <a:pt x="7" y="12"/>
                  </a:lnTo>
                  <a:lnTo>
                    <a:pt x="10" y="13"/>
                  </a:lnTo>
                  <a:lnTo>
                    <a:pt x="13" y="14"/>
                  </a:lnTo>
                  <a:lnTo>
                    <a:pt x="16" y="16"/>
                  </a:lnTo>
                  <a:lnTo>
                    <a:pt x="20" y="17"/>
                  </a:lnTo>
                  <a:lnTo>
                    <a:pt x="21" y="17"/>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92" name="Freeform 212">
              <a:extLst>
                <a:ext uri="{FF2B5EF4-FFF2-40B4-BE49-F238E27FC236}">
                  <a16:creationId xmlns:a16="http://schemas.microsoft.com/office/drawing/2014/main" id="{7D6BD7D4-A071-571A-9121-BB5684C7D88D}"/>
                </a:ext>
              </a:extLst>
            </p:cNvPr>
            <p:cNvSpPr>
              <a:spLocks/>
            </p:cNvSpPr>
            <p:nvPr/>
          </p:nvSpPr>
          <p:spPr bwMode="auto">
            <a:xfrm>
              <a:off x="3974" y="2404"/>
              <a:ext cx="47" cy="3"/>
            </a:xfrm>
            <a:custGeom>
              <a:avLst/>
              <a:gdLst>
                <a:gd name="T0" fmla="*/ 46 w 47"/>
                <a:gd name="T1" fmla="*/ 0 h 3"/>
                <a:gd name="T2" fmla="*/ 46 w 47"/>
                <a:gd name="T3" fmla="*/ 0 h 3"/>
                <a:gd name="T4" fmla="*/ 41 w 47"/>
                <a:gd name="T5" fmla="*/ 0 h 3"/>
                <a:gd name="T6" fmla="*/ 35 w 47"/>
                <a:gd name="T7" fmla="*/ 1 h 3"/>
                <a:gd name="T8" fmla="*/ 29 w 47"/>
                <a:gd name="T9" fmla="*/ 1 h 3"/>
                <a:gd name="T10" fmla="*/ 22 w 47"/>
                <a:gd name="T11" fmla="*/ 1 h 3"/>
                <a:gd name="T12" fmla="*/ 16 w 47"/>
                <a:gd name="T13" fmla="*/ 2 h 3"/>
                <a:gd name="T14" fmla="*/ 10 w 47"/>
                <a:gd name="T15" fmla="*/ 2 h 3"/>
                <a:gd name="T16" fmla="*/ 5 w 47"/>
                <a:gd name="T17" fmla="*/ 1 h 3"/>
                <a:gd name="T18" fmla="*/ 1 w 47"/>
                <a:gd name="T19" fmla="*/ 1 h 3"/>
                <a:gd name="T20" fmla="*/ 0 w 47"/>
                <a:gd name="T21" fmla="*/ 1 h 3"/>
                <a:gd name="T22" fmla="*/ 5 w 47"/>
                <a:gd name="T23" fmla="*/ 2 h 3"/>
                <a:gd name="T24" fmla="*/ 10 w 47"/>
                <a:gd name="T25" fmla="*/ 2 h 3"/>
                <a:gd name="T26" fmla="*/ 16 w 47"/>
                <a:gd name="T27" fmla="*/ 2 h 3"/>
                <a:gd name="T28" fmla="*/ 22 w 47"/>
                <a:gd name="T29" fmla="*/ 2 h 3"/>
                <a:gd name="T30" fmla="*/ 29 w 47"/>
                <a:gd name="T31" fmla="*/ 1 h 3"/>
                <a:gd name="T32" fmla="*/ 35 w 47"/>
                <a:gd name="T33" fmla="*/ 1 h 3"/>
                <a:gd name="T34" fmla="*/ 41 w 47"/>
                <a:gd name="T35" fmla="*/ 1 h 3"/>
                <a:gd name="T36" fmla="*/ 46 w 47"/>
                <a:gd name="T37" fmla="*/ 0 h 3"/>
                <a:gd name="T38" fmla="*/ 46 w 47"/>
                <a:gd name="T39"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7" h="3">
                  <a:moveTo>
                    <a:pt x="46" y="0"/>
                  </a:moveTo>
                  <a:lnTo>
                    <a:pt x="46" y="0"/>
                  </a:lnTo>
                  <a:lnTo>
                    <a:pt x="41" y="0"/>
                  </a:lnTo>
                  <a:lnTo>
                    <a:pt x="35" y="1"/>
                  </a:lnTo>
                  <a:lnTo>
                    <a:pt x="29" y="1"/>
                  </a:lnTo>
                  <a:lnTo>
                    <a:pt x="22" y="1"/>
                  </a:lnTo>
                  <a:lnTo>
                    <a:pt x="16" y="2"/>
                  </a:lnTo>
                  <a:lnTo>
                    <a:pt x="10" y="2"/>
                  </a:lnTo>
                  <a:lnTo>
                    <a:pt x="5" y="1"/>
                  </a:lnTo>
                  <a:lnTo>
                    <a:pt x="1" y="1"/>
                  </a:lnTo>
                  <a:lnTo>
                    <a:pt x="0" y="1"/>
                  </a:lnTo>
                  <a:lnTo>
                    <a:pt x="5" y="2"/>
                  </a:lnTo>
                  <a:lnTo>
                    <a:pt x="10" y="2"/>
                  </a:lnTo>
                  <a:lnTo>
                    <a:pt x="16" y="2"/>
                  </a:lnTo>
                  <a:lnTo>
                    <a:pt x="22" y="2"/>
                  </a:lnTo>
                  <a:lnTo>
                    <a:pt x="29" y="1"/>
                  </a:lnTo>
                  <a:lnTo>
                    <a:pt x="35" y="1"/>
                  </a:lnTo>
                  <a:lnTo>
                    <a:pt x="41" y="1"/>
                  </a:lnTo>
                  <a:lnTo>
                    <a:pt x="46" y="0"/>
                  </a:lnTo>
                  <a:lnTo>
                    <a:pt x="46"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93" name="Freeform 213">
              <a:extLst>
                <a:ext uri="{FF2B5EF4-FFF2-40B4-BE49-F238E27FC236}">
                  <a16:creationId xmlns:a16="http://schemas.microsoft.com/office/drawing/2014/main" id="{07F4A2CE-62C4-0362-A2F1-40ADE9367067}"/>
                </a:ext>
              </a:extLst>
            </p:cNvPr>
            <p:cNvSpPr>
              <a:spLocks/>
            </p:cNvSpPr>
            <p:nvPr/>
          </p:nvSpPr>
          <p:spPr bwMode="auto">
            <a:xfrm>
              <a:off x="4023" y="2394"/>
              <a:ext cx="30" cy="8"/>
            </a:xfrm>
            <a:custGeom>
              <a:avLst/>
              <a:gdLst>
                <a:gd name="T0" fmla="*/ 29 w 30"/>
                <a:gd name="T1" fmla="*/ 0 h 8"/>
                <a:gd name="T2" fmla="*/ 24 w 30"/>
                <a:gd name="T3" fmla="*/ 0 h 8"/>
                <a:gd name="T4" fmla="*/ 19 w 30"/>
                <a:gd name="T5" fmla="*/ 1 h 8"/>
                <a:gd name="T6" fmla="*/ 16 w 30"/>
                <a:gd name="T7" fmla="*/ 2 h 8"/>
                <a:gd name="T8" fmla="*/ 13 w 30"/>
                <a:gd name="T9" fmla="*/ 2 h 8"/>
                <a:gd name="T10" fmla="*/ 10 w 30"/>
                <a:gd name="T11" fmla="*/ 4 h 8"/>
                <a:gd name="T12" fmla="*/ 7 w 30"/>
                <a:gd name="T13" fmla="*/ 5 h 8"/>
                <a:gd name="T14" fmla="*/ 4 w 30"/>
                <a:gd name="T15" fmla="*/ 6 h 8"/>
                <a:gd name="T16" fmla="*/ 0 w 30"/>
                <a:gd name="T17" fmla="*/ 7 h 8"/>
                <a:gd name="T18" fmla="*/ 0 w 30"/>
                <a:gd name="T19" fmla="*/ 7 h 8"/>
                <a:gd name="T20" fmla="*/ 4 w 30"/>
                <a:gd name="T21" fmla="*/ 7 h 8"/>
                <a:gd name="T22" fmla="*/ 8 w 30"/>
                <a:gd name="T23" fmla="*/ 5 h 8"/>
                <a:gd name="T24" fmla="*/ 11 w 30"/>
                <a:gd name="T25" fmla="*/ 4 h 8"/>
                <a:gd name="T26" fmla="*/ 13 w 30"/>
                <a:gd name="T27" fmla="*/ 3 h 8"/>
                <a:gd name="T28" fmla="*/ 16 w 30"/>
                <a:gd name="T29" fmla="*/ 2 h 8"/>
                <a:gd name="T30" fmla="*/ 19 w 30"/>
                <a:gd name="T31" fmla="*/ 1 h 8"/>
                <a:gd name="T32" fmla="*/ 24 w 30"/>
                <a:gd name="T33" fmla="*/ 1 h 8"/>
                <a:gd name="T34" fmla="*/ 29 w 30"/>
                <a:gd name="T35" fmla="*/ 0 h 8"/>
                <a:gd name="T36" fmla="*/ 29 w 30"/>
                <a:gd name="T37"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0" h="8">
                  <a:moveTo>
                    <a:pt x="29" y="0"/>
                  </a:moveTo>
                  <a:lnTo>
                    <a:pt x="24" y="0"/>
                  </a:lnTo>
                  <a:lnTo>
                    <a:pt x="19" y="1"/>
                  </a:lnTo>
                  <a:lnTo>
                    <a:pt x="16" y="2"/>
                  </a:lnTo>
                  <a:lnTo>
                    <a:pt x="13" y="2"/>
                  </a:lnTo>
                  <a:lnTo>
                    <a:pt x="10" y="4"/>
                  </a:lnTo>
                  <a:lnTo>
                    <a:pt x="7" y="5"/>
                  </a:lnTo>
                  <a:lnTo>
                    <a:pt x="4" y="6"/>
                  </a:lnTo>
                  <a:lnTo>
                    <a:pt x="0" y="7"/>
                  </a:lnTo>
                  <a:lnTo>
                    <a:pt x="0" y="7"/>
                  </a:lnTo>
                  <a:lnTo>
                    <a:pt x="4" y="7"/>
                  </a:lnTo>
                  <a:lnTo>
                    <a:pt x="8" y="5"/>
                  </a:lnTo>
                  <a:lnTo>
                    <a:pt x="11" y="4"/>
                  </a:lnTo>
                  <a:lnTo>
                    <a:pt x="13" y="3"/>
                  </a:lnTo>
                  <a:lnTo>
                    <a:pt x="16" y="2"/>
                  </a:lnTo>
                  <a:lnTo>
                    <a:pt x="19" y="1"/>
                  </a:lnTo>
                  <a:lnTo>
                    <a:pt x="24" y="1"/>
                  </a:lnTo>
                  <a:lnTo>
                    <a:pt x="29" y="0"/>
                  </a:lnTo>
                  <a:lnTo>
                    <a:pt x="29"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94" name="Freeform 214">
              <a:extLst>
                <a:ext uri="{FF2B5EF4-FFF2-40B4-BE49-F238E27FC236}">
                  <a16:creationId xmlns:a16="http://schemas.microsoft.com/office/drawing/2014/main" id="{734EE9EB-3013-ECC8-6ACF-7A3640A67DD2}"/>
                </a:ext>
              </a:extLst>
            </p:cNvPr>
            <p:cNvSpPr>
              <a:spLocks/>
            </p:cNvSpPr>
            <p:nvPr/>
          </p:nvSpPr>
          <p:spPr bwMode="auto">
            <a:xfrm>
              <a:off x="3929" y="2370"/>
              <a:ext cx="30" cy="18"/>
            </a:xfrm>
            <a:custGeom>
              <a:avLst/>
              <a:gdLst>
                <a:gd name="T0" fmla="*/ 1 w 30"/>
                <a:gd name="T1" fmla="*/ 17 h 18"/>
                <a:gd name="T2" fmla="*/ 1 w 30"/>
                <a:gd name="T3" fmla="*/ 17 h 18"/>
                <a:gd name="T4" fmla="*/ 2 w 30"/>
                <a:gd name="T5" fmla="*/ 12 h 18"/>
                <a:gd name="T6" fmla="*/ 4 w 30"/>
                <a:gd name="T7" fmla="*/ 8 h 18"/>
                <a:gd name="T8" fmla="*/ 9 w 30"/>
                <a:gd name="T9" fmla="*/ 6 h 18"/>
                <a:gd name="T10" fmla="*/ 14 w 30"/>
                <a:gd name="T11" fmla="*/ 3 h 18"/>
                <a:gd name="T12" fmla="*/ 19 w 30"/>
                <a:gd name="T13" fmla="*/ 2 h 18"/>
                <a:gd name="T14" fmla="*/ 24 w 30"/>
                <a:gd name="T15" fmla="*/ 1 h 18"/>
                <a:gd name="T16" fmla="*/ 27 w 30"/>
                <a:gd name="T17" fmla="*/ 0 h 18"/>
                <a:gd name="T18" fmla="*/ 29 w 30"/>
                <a:gd name="T19" fmla="*/ 0 h 18"/>
                <a:gd name="T20" fmla="*/ 29 w 30"/>
                <a:gd name="T21" fmla="*/ 0 h 18"/>
                <a:gd name="T22" fmla="*/ 27 w 30"/>
                <a:gd name="T23" fmla="*/ 0 h 18"/>
                <a:gd name="T24" fmla="*/ 24 w 30"/>
                <a:gd name="T25" fmla="*/ 0 h 18"/>
                <a:gd name="T26" fmla="*/ 19 w 30"/>
                <a:gd name="T27" fmla="*/ 1 h 18"/>
                <a:gd name="T28" fmla="*/ 14 w 30"/>
                <a:gd name="T29" fmla="*/ 3 h 18"/>
                <a:gd name="T30" fmla="*/ 8 w 30"/>
                <a:gd name="T31" fmla="*/ 5 h 18"/>
                <a:gd name="T32" fmla="*/ 4 w 30"/>
                <a:gd name="T33" fmla="*/ 8 h 18"/>
                <a:gd name="T34" fmla="*/ 1 w 30"/>
                <a:gd name="T35" fmla="*/ 12 h 18"/>
                <a:gd name="T36" fmla="*/ 0 w 30"/>
                <a:gd name="T37" fmla="*/ 17 h 18"/>
                <a:gd name="T38" fmla="*/ 1 w 30"/>
                <a:gd name="T39" fmla="*/ 17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0" h="18">
                  <a:moveTo>
                    <a:pt x="1" y="17"/>
                  </a:moveTo>
                  <a:lnTo>
                    <a:pt x="1" y="17"/>
                  </a:lnTo>
                  <a:lnTo>
                    <a:pt x="2" y="12"/>
                  </a:lnTo>
                  <a:lnTo>
                    <a:pt x="4" y="8"/>
                  </a:lnTo>
                  <a:lnTo>
                    <a:pt x="9" y="6"/>
                  </a:lnTo>
                  <a:lnTo>
                    <a:pt x="14" y="3"/>
                  </a:lnTo>
                  <a:lnTo>
                    <a:pt x="19" y="2"/>
                  </a:lnTo>
                  <a:lnTo>
                    <a:pt x="24" y="1"/>
                  </a:lnTo>
                  <a:lnTo>
                    <a:pt x="27" y="0"/>
                  </a:lnTo>
                  <a:lnTo>
                    <a:pt x="29" y="0"/>
                  </a:lnTo>
                  <a:lnTo>
                    <a:pt x="29" y="0"/>
                  </a:lnTo>
                  <a:lnTo>
                    <a:pt x="27" y="0"/>
                  </a:lnTo>
                  <a:lnTo>
                    <a:pt x="24" y="0"/>
                  </a:lnTo>
                  <a:lnTo>
                    <a:pt x="19" y="1"/>
                  </a:lnTo>
                  <a:lnTo>
                    <a:pt x="14" y="3"/>
                  </a:lnTo>
                  <a:lnTo>
                    <a:pt x="8" y="5"/>
                  </a:lnTo>
                  <a:lnTo>
                    <a:pt x="4" y="8"/>
                  </a:lnTo>
                  <a:lnTo>
                    <a:pt x="1" y="12"/>
                  </a:lnTo>
                  <a:lnTo>
                    <a:pt x="0" y="17"/>
                  </a:lnTo>
                  <a:lnTo>
                    <a:pt x="1" y="17"/>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95" name="Freeform 215">
              <a:extLst>
                <a:ext uri="{FF2B5EF4-FFF2-40B4-BE49-F238E27FC236}">
                  <a16:creationId xmlns:a16="http://schemas.microsoft.com/office/drawing/2014/main" id="{43641F1F-373F-91B8-AA4F-608AD9BD68FF}"/>
                </a:ext>
              </a:extLst>
            </p:cNvPr>
            <p:cNvSpPr>
              <a:spLocks/>
            </p:cNvSpPr>
            <p:nvPr/>
          </p:nvSpPr>
          <p:spPr bwMode="auto">
            <a:xfrm>
              <a:off x="3929" y="2391"/>
              <a:ext cx="22" cy="18"/>
            </a:xfrm>
            <a:custGeom>
              <a:avLst/>
              <a:gdLst>
                <a:gd name="T0" fmla="*/ 21 w 22"/>
                <a:gd name="T1" fmla="*/ 17 h 18"/>
                <a:gd name="T2" fmla="*/ 21 w 22"/>
                <a:gd name="T3" fmla="*/ 17 h 18"/>
                <a:gd name="T4" fmla="*/ 17 w 22"/>
                <a:gd name="T5" fmla="*/ 15 h 18"/>
                <a:gd name="T6" fmla="*/ 14 w 22"/>
                <a:gd name="T7" fmla="*/ 14 h 18"/>
                <a:gd name="T8" fmla="*/ 10 w 22"/>
                <a:gd name="T9" fmla="*/ 13 h 18"/>
                <a:gd name="T10" fmla="*/ 8 w 22"/>
                <a:gd name="T11" fmla="*/ 12 h 18"/>
                <a:gd name="T12" fmla="*/ 6 w 22"/>
                <a:gd name="T13" fmla="*/ 10 h 18"/>
                <a:gd name="T14" fmla="*/ 4 w 22"/>
                <a:gd name="T15" fmla="*/ 8 h 18"/>
                <a:gd name="T16" fmla="*/ 2 w 22"/>
                <a:gd name="T17" fmla="*/ 5 h 18"/>
                <a:gd name="T18" fmla="*/ 1 w 22"/>
                <a:gd name="T19" fmla="*/ 0 h 18"/>
                <a:gd name="T20" fmla="*/ 0 w 22"/>
                <a:gd name="T21" fmla="*/ 0 h 18"/>
                <a:gd name="T22" fmla="*/ 2 w 22"/>
                <a:gd name="T23" fmla="*/ 5 h 18"/>
                <a:gd name="T24" fmla="*/ 3 w 22"/>
                <a:gd name="T25" fmla="*/ 9 h 18"/>
                <a:gd name="T26" fmla="*/ 5 w 22"/>
                <a:gd name="T27" fmla="*/ 11 h 18"/>
                <a:gd name="T28" fmla="*/ 8 w 22"/>
                <a:gd name="T29" fmla="*/ 12 h 18"/>
                <a:gd name="T30" fmla="*/ 10 w 22"/>
                <a:gd name="T31" fmla="*/ 13 h 18"/>
                <a:gd name="T32" fmla="*/ 14 w 22"/>
                <a:gd name="T33" fmla="*/ 14 h 18"/>
                <a:gd name="T34" fmla="*/ 17 w 22"/>
                <a:gd name="T35" fmla="*/ 16 h 18"/>
                <a:gd name="T36" fmla="*/ 21 w 22"/>
                <a:gd name="T37" fmla="*/ 17 h 18"/>
                <a:gd name="T38" fmla="*/ 21 w 22"/>
                <a:gd name="T39" fmla="*/ 17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2" h="18">
                  <a:moveTo>
                    <a:pt x="21" y="17"/>
                  </a:moveTo>
                  <a:lnTo>
                    <a:pt x="21" y="17"/>
                  </a:lnTo>
                  <a:lnTo>
                    <a:pt x="17" y="15"/>
                  </a:lnTo>
                  <a:lnTo>
                    <a:pt x="14" y="14"/>
                  </a:lnTo>
                  <a:lnTo>
                    <a:pt x="10" y="13"/>
                  </a:lnTo>
                  <a:lnTo>
                    <a:pt x="8" y="12"/>
                  </a:lnTo>
                  <a:lnTo>
                    <a:pt x="6" y="10"/>
                  </a:lnTo>
                  <a:lnTo>
                    <a:pt x="4" y="8"/>
                  </a:lnTo>
                  <a:lnTo>
                    <a:pt x="2" y="5"/>
                  </a:lnTo>
                  <a:lnTo>
                    <a:pt x="1" y="0"/>
                  </a:lnTo>
                  <a:lnTo>
                    <a:pt x="0" y="0"/>
                  </a:lnTo>
                  <a:lnTo>
                    <a:pt x="2" y="5"/>
                  </a:lnTo>
                  <a:lnTo>
                    <a:pt x="3" y="9"/>
                  </a:lnTo>
                  <a:lnTo>
                    <a:pt x="5" y="11"/>
                  </a:lnTo>
                  <a:lnTo>
                    <a:pt x="8" y="12"/>
                  </a:lnTo>
                  <a:lnTo>
                    <a:pt x="10" y="13"/>
                  </a:lnTo>
                  <a:lnTo>
                    <a:pt x="14" y="14"/>
                  </a:lnTo>
                  <a:lnTo>
                    <a:pt x="17" y="16"/>
                  </a:lnTo>
                  <a:lnTo>
                    <a:pt x="21" y="17"/>
                  </a:lnTo>
                  <a:lnTo>
                    <a:pt x="21" y="17"/>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96" name="Freeform 216">
              <a:extLst>
                <a:ext uri="{FF2B5EF4-FFF2-40B4-BE49-F238E27FC236}">
                  <a16:creationId xmlns:a16="http://schemas.microsoft.com/office/drawing/2014/main" id="{BFED3AD1-5059-3FED-6F67-ECCA7F144172}"/>
                </a:ext>
              </a:extLst>
            </p:cNvPr>
            <p:cNvSpPr>
              <a:spLocks/>
            </p:cNvSpPr>
            <p:nvPr/>
          </p:nvSpPr>
          <p:spPr bwMode="auto">
            <a:xfrm>
              <a:off x="3952" y="2411"/>
              <a:ext cx="44" cy="8"/>
            </a:xfrm>
            <a:custGeom>
              <a:avLst/>
              <a:gdLst>
                <a:gd name="T0" fmla="*/ 43 w 44"/>
                <a:gd name="T1" fmla="*/ 6 h 8"/>
                <a:gd name="T2" fmla="*/ 43 w 44"/>
                <a:gd name="T3" fmla="*/ 6 h 8"/>
                <a:gd name="T4" fmla="*/ 38 w 44"/>
                <a:gd name="T5" fmla="*/ 7 h 8"/>
                <a:gd name="T6" fmla="*/ 32 w 44"/>
                <a:gd name="T7" fmla="*/ 7 h 8"/>
                <a:gd name="T8" fmla="*/ 26 w 44"/>
                <a:gd name="T9" fmla="*/ 6 h 8"/>
                <a:gd name="T10" fmla="*/ 20 w 44"/>
                <a:gd name="T11" fmla="*/ 5 h 8"/>
                <a:gd name="T12" fmla="*/ 15 w 44"/>
                <a:gd name="T13" fmla="*/ 4 h 8"/>
                <a:gd name="T14" fmla="*/ 10 w 44"/>
                <a:gd name="T15" fmla="*/ 3 h 8"/>
                <a:gd name="T16" fmla="*/ 5 w 44"/>
                <a:gd name="T17" fmla="*/ 2 h 8"/>
                <a:gd name="T18" fmla="*/ 1 w 44"/>
                <a:gd name="T19" fmla="*/ 0 h 8"/>
                <a:gd name="T20" fmla="*/ 0 w 44"/>
                <a:gd name="T21" fmla="*/ 0 h 8"/>
                <a:gd name="T22" fmla="*/ 4 w 44"/>
                <a:gd name="T23" fmla="*/ 2 h 8"/>
                <a:gd name="T24" fmla="*/ 10 w 44"/>
                <a:gd name="T25" fmla="*/ 4 h 8"/>
                <a:gd name="T26" fmla="*/ 15 w 44"/>
                <a:gd name="T27" fmla="*/ 5 h 8"/>
                <a:gd name="T28" fmla="*/ 20 w 44"/>
                <a:gd name="T29" fmla="*/ 6 h 8"/>
                <a:gd name="T30" fmla="*/ 26 w 44"/>
                <a:gd name="T31" fmla="*/ 7 h 8"/>
                <a:gd name="T32" fmla="*/ 32 w 44"/>
                <a:gd name="T33" fmla="*/ 7 h 8"/>
                <a:gd name="T34" fmla="*/ 38 w 44"/>
                <a:gd name="T35" fmla="*/ 7 h 8"/>
                <a:gd name="T36" fmla="*/ 43 w 44"/>
                <a:gd name="T37" fmla="*/ 7 h 8"/>
                <a:gd name="T38" fmla="*/ 43 w 44"/>
                <a:gd name="T39" fmla="*/ 6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4" h="8">
                  <a:moveTo>
                    <a:pt x="43" y="6"/>
                  </a:moveTo>
                  <a:lnTo>
                    <a:pt x="43" y="6"/>
                  </a:lnTo>
                  <a:lnTo>
                    <a:pt x="38" y="7"/>
                  </a:lnTo>
                  <a:lnTo>
                    <a:pt x="32" y="7"/>
                  </a:lnTo>
                  <a:lnTo>
                    <a:pt x="26" y="6"/>
                  </a:lnTo>
                  <a:lnTo>
                    <a:pt x="20" y="5"/>
                  </a:lnTo>
                  <a:lnTo>
                    <a:pt x="15" y="4"/>
                  </a:lnTo>
                  <a:lnTo>
                    <a:pt x="10" y="3"/>
                  </a:lnTo>
                  <a:lnTo>
                    <a:pt x="5" y="2"/>
                  </a:lnTo>
                  <a:lnTo>
                    <a:pt x="1" y="0"/>
                  </a:lnTo>
                  <a:lnTo>
                    <a:pt x="0" y="0"/>
                  </a:lnTo>
                  <a:lnTo>
                    <a:pt x="4" y="2"/>
                  </a:lnTo>
                  <a:lnTo>
                    <a:pt x="10" y="4"/>
                  </a:lnTo>
                  <a:lnTo>
                    <a:pt x="15" y="5"/>
                  </a:lnTo>
                  <a:lnTo>
                    <a:pt x="20" y="6"/>
                  </a:lnTo>
                  <a:lnTo>
                    <a:pt x="26" y="7"/>
                  </a:lnTo>
                  <a:lnTo>
                    <a:pt x="32" y="7"/>
                  </a:lnTo>
                  <a:lnTo>
                    <a:pt x="38" y="7"/>
                  </a:lnTo>
                  <a:lnTo>
                    <a:pt x="43" y="7"/>
                  </a:lnTo>
                  <a:lnTo>
                    <a:pt x="43" y="6"/>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97" name="Freeform 217">
              <a:extLst>
                <a:ext uri="{FF2B5EF4-FFF2-40B4-BE49-F238E27FC236}">
                  <a16:creationId xmlns:a16="http://schemas.microsoft.com/office/drawing/2014/main" id="{C31FDBD1-7197-8C52-B978-82D600D3A2EE}"/>
                </a:ext>
              </a:extLst>
            </p:cNvPr>
            <p:cNvSpPr>
              <a:spLocks/>
            </p:cNvSpPr>
            <p:nvPr/>
          </p:nvSpPr>
          <p:spPr bwMode="auto">
            <a:xfrm>
              <a:off x="3999" y="2415"/>
              <a:ext cx="38" cy="3"/>
            </a:xfrm>
            <a:custGeom>
              <a:avLst/>
              <a:gdLst>
                <a:gd name="T0" fmla="*/ 37 w 38"/>
                <a:gd name="T1" fmla="*/ 0 h 3"/>
                <a:gd name="T2" fmla="*/ 31 w 38"/>
                <a:gd name="T3" fmla="*/ 0 h 3"/>
                <a:gd name="T4" fmla="*/ 26 w 38"/>
                <a:gd name="T5" fmla="*/ 0 h 3"/>
                <a:gd name="T6" fmla="*/ 21 w 38"/>
                <a:gd name="T7" fmla="*/ 0 h 3"/>
                <a:gd name="T8" fmla="*/ 17 w 38"/>
                <a:gd name="T9" fmla="*/ 1 h 3"/>
                <a:gd name="T10" fmla="*/ 13 w 38"/>
                <a:gd name="T11" fmla="*/ 1 h 3"/>
                <a:gd name="T12" fmla="*/ 9 w 38"/>
                <a:gd name="T13" fmla="*/ 1 h 3"/>
                <a:gd name="T14" fmla="*/ 4 w 38"/>
                <a:gd name="T15" fmla="*/ 1 h 3"/>
                <a:gd name="T16" fmla="*/ 0 w 38"/>
                <a:gd name="T17" fmla="*/ 2 h 3"/>
                <a:gd name="T18" fmla="*/ 0 w 38"/>
                <a:gd name="T19" fmla="*/ 2 h 3"/>
                <a:gd name="T20" fmla="*/ 4 w 38"/>
                <a:gd name="T21" fmla="*/ 2 h 3"/>
                <a:gd name="T22" fmla="*/ 9 w 38"/>
                <a:gd name="T23" fmla="*/ 1 h 3"/>
                <a:gd name="T24" fmla="*/ 13 w 38"/>
                <a:gd name="T25" fmla="*/ 1 h 3"/>
                <a:gd name="T26" fmla="*/ 17 w 38"/>
                <a:gd name="T27" fmla="*/ 1 h 3"/>
                <a:gd name="T28" fmla="*/ 21 w 38"/>
                <a:gd name="T29" fmla="*/ 1 h 3"/>
                <a:gd name="T30" fmla="*/ 26 w 38"/>
                <a:gd name="T31" fmla="*/ 0 h 3"/>
                <a:gd name="T32" fmla="*/ 31 w 38"/>
                <a:gd name="T33" fmla="*/ 0 h 3"/>
                <a:gd name="T34" fmla="*/ 37 w 38"/>
                <a:gd name="T35" fmla="*/ 0 h 3"/>
                <a:gd name="T36" fmla="*/ 37 w 38"/>
                <a:gd name="T37"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8" h="3">
                  <a:moveTo>
                    <a:pt x="37" y="0"/>
                  </a:moveTo>
                  <a:lnTo>
                    <a:pt x="31" y="0"/>
                  </a:lnTo>
                  <a:lnTo>
                    <a:pt x="26" y="0"/>
                  </a:lnTo>
                  <a:lnTo>
                    <a:pt x="21" y="0"/>
                  </a:lnTo>
                  <a:lnTo>
                    <a:pt x="17" y="1"/>
                  </a:lnTo>
                  <a:lnTo>
                    <a:pt x="13" y="1"/>
                  </a:lnTo>
                  <a:lnTo>
                    <a:pt x="9" y="1"/>
                  </a:lnTo>
                  <a:lnTo>
                    <a:pt x="4" y="1"/>
                  </a:lnTo>
                  <a:lnTo>
                    <a:pt x="0" y="2"/>
                  </a:lnTo>
                  <a:lnTo>
                    <a:pt x="0" y="2"/>
                  </a:lnTo>
                  <a:lnTo>
                    <a:pt x="4" y="2"/>
                  </a:lnTo>
                  <a:lnTo>
                    <a:pt x="9" y="1"/>
                  </a:lnTo>
                  <a:lnTo>
                    <a:pt x="13" y="1"/>
                  </a:lnTo>
                  <a:lnTo>
                    <a:pt x="17" y="1"/>
                  </a:lnTo>
                  <a:lnTo>
                    <a:pt x="21" y="1"/>
                  </a:lnTo>
                  <a:lnTo>
                    <a:pt x="26" y="0"/>
                  </a:lnTo>
                  <a:lnTo>
                    <a:pt x="31" y="0"/>
                  </a:lnTo>
                  <a:lnTo>
                    <a:pt x="37" y="0"/>
                  </a:lnTo>
                  <a:lnTo>
                    <a:pt x="37"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98" name="Freeform 218">
              <a:extLst>
                <a:ext uri="{FF2B5EF4-FFF2-40B4-BE49-F238E27FC236}">
                  <a16:creationId xmlns:a16="http://schemas.microsoft.com/office/drawing/2014/main" id="{F62C6DB8-C0EB-B3BA-9AD5-36D9633F4105}"/>
                </a:ext>
              </a:extLst>
            </p:cNvPr>
            <p:cNvSpPr>
              <a:spLocks/>
            </p:cNvSpPr>
            <p:nvPr/>
          </p:nvSpPr>
          <p:spPr bwMode="auto">
            <a:xfrm>
              <a:off x="4352" y="1835"/>
              <a:ext cx="20" cy="18"/>
            </a:xfrm>
            <a:custGeom>
              <a:avLst/>
              <a:gdLst>
                <a:gd name="T0" fmla="*/ 19 w 20"/>
                <a:gd name="T1" fmla="*/ 16 h 18"/>
                <a:gd name="T2" fmla="*/ 19 w 20"/>
                <a:gd name="T3" fmla="*/ 16 h 18"/>
                <a:gd name="T4" fmla="*/ 1 w 20"/>
                <a:gd name="T5" fmla="*/ 0 h 18"/>
                <a:gd name="T6" fmla="*/ 0 w 20"/>
                <a:gd name="T7" fmla="*/ 2 h 18"/>
                <a:gd name="T8" fmla="*/ 18 w 20"/>
                <a:gd name="T9" fmla="*/ 17 h 18"/>
                <a:gd name="T10" fmla="*/ 19 w 20"/>
                <a:gd name="T11" fmla="*/ 16 h 18"/>
              </a:gdLst>
              <a:ahLst/>
              <a:cxnLst>
                <a:cxn ang="0">
                  <a:pos x="T0" y="T1"/>
                </a:cxn>
                <a:cxn ang="0">
                  <a:pos x="T2" y="T3"/>
                </a:cxn>
                <a:cxn ang="0">
                  <a:pos x="T4" y="T5"/>
                </a:cxn>
                <a:cxn ang="0">
                  <a:pos x="T6" y="T7"/>
                </a:cxn>
                <a:cxn ang="0">
                  <a:pos x="T8" y="T9"/>
                </a:cxn>
                <a:cxn ang="0">
                  <a:pos x="T10" y="T11"/>
                </a:cxn>
              </a:cxnLst>
              <a:rect l="0" t="0" r="r" b="b"/>
              <a:pathLst>
                <a:path w="20" h="18">
                  <a:moveTo>
                    <a:pt x="19" y="16"/>
                  </a:moveTo>
                  <a:lnTo>
                    <a:pt x="19" y="16"/>
                  </a:lnTo>
                  <a:lnTo>
                    <a:pt x="1" y="0"/>
                  </a:lnTo>
                  <a:lnTo>
                    <a:pt x="0" y="2"/>
                  </a:lnTo>
                  <a:lnTo>
                    <a:pt x="18" y="17"/>
                  </a:lnTo>
                  <a:lnTo>
                    <a:pt x="19" y="16"/>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99" name="Freeform 219">
              <a:extLst>
                <a:ext uri="{FF2B5EF4-FFF2-40B4-BE49-F238E27FC236}">
                  <a16:creationId xmlns:a16="http://schemas.microsoft.com/office/drawing/2014/main" id="{DD212C4E-6E07-3459-F8B8-D24536581E57}"/>
                </a:ext>
              </a:extLst>
            </p:cNvPr>
            <p:cNvSpPr>
              <a:spLocks/>
            </p:cNvSpPr>
            <p:nvPr/>
          </p:nvSpPr>
          <p:spPr bwMode="auto">
            <a:xfrm>
              <a:off x="4351" y="1847"/>
              <a:ext cx="19" cy="18"/>
            </a:xfrm>
            <a:custGeom>
              <a:avLst/>
              <a:gdLst>
                <a:gd name="T0" fmla="*/ 18 w 19"/>
                <a:gd name="T1" fmla="*/ 16 h 18"/>
                <a:gd name="T2" fmla="*/ 18 w 19"/>
                <a:gd name="T3" fmla="*/ 15 h 18"/>
                <a:gd name="T4" fmla="*/ 1 w 19"/>
                <a:gd name="T5" fmla="*/ 0 h 18"/>
                <a:gd name="T6" fmla="*/ 0 w 19"/>
                <a:gd name="T7" fmla="*/ 2 h 18"/>
                <a:gd name="T8" fmla="*/ 17 w 19"/>
                <a:gd name="T9" fmla="*/ 17 h 18"/>
                <a:gd name="T10" fmla="*/ 18 w 19"/>
                <a:gd name="T11" fmla="*/ 16 h 18"/>
              </a:gdLst>
              <a:ahLst/>
              <a:cxnLst>
                <a:cxn ang="0">
                  <a:pos x="T0" y="T1"/>
                </a:cxn>
                <a:cxn ang="0">
                  <a:pos x="T2" y="T3"/>
                </a:cxn>
                <a:cxn ang="0">
                  <a:pos x="T4" y="T5"/>
                </a:cxn>
                <a:cxn ang="0">
                  <a:pos x="T6" y="T7"/>
                </a:cxn>
                <a:cxn ang="0">
                  <a:pos x="T8" y="T9"/>
                </a:cxn>
                <a:cxn ang="0">
                  <a:pos x="T10" y="T11"/>
                </a:cxn>
              </a:cxnLst>
              <a:rect l="0" t="0" r="r" b="b"/>
              <a:pathLst>
                <a:path w="19" h="18">
                  <a:moveTo>
                    <a:pt x="18" y="16"/>
                  </a:moveTo>
                  <a:lnTo>
                    <a:pt x="18" y="15"/>
                  </a:lnTo>
                  <a:lnTo>
                    <a:pt x="1" y="0"/>
                  </a:lnTo>
                  <a:lnTo>
                    <a:pt x="0" y="2"/>
                  </a:lnTo>
                  <a:lnTo>
                    <a:pt x="17" y="17"/>
                  </a:lnTo>
                  <a:lnTo>
                    <a:pt x="18" y="16"/>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700" name="Freeform 220">
              <a:extLst>
                <a:ext uri="{FF2B5EF4-FFF2-40B4-BE49-F238E27FC236}">
                  <a16:creationId xmlns:a16="http://schemas.microsoft.com/office/drawing/2014/main" id="{65BC8888-B73F-FC45-E93E-8C05A24C3B90}"/>
                </a:ext>
              </a:extLst>
            </p:cNvPr>
            <p:cNvSpPr>
              <a:spLocks/>
            </p:cNvSpPr>
            <p:nvPr/>
          </p:nvSpPr>
          <p:spPr bwMode="auto">
            <a:xfrm>
              <a:off x="4348" y="1858"/>
              <a:ext cx="19" cy="18"/>
            </a:xfrm>
            <a:custGeom>
              <a:avLst/>
              <a:gdLst>
                <a:gd name="T0" fmla="*/ 18 w 19"/>
                <a:gd name="T1" fmla="*/ 16 h 18"/>
                <a:gd name="T2" fmla="*/ 18 w 19"/>
                <a:gd name="T3" fmla="*/ 15 h 18"/>
                <a:gd name="T4" fmla="*/ 1 w 19"/>
                <a:gd name="T5" fmla="*/ 0 h 18"/>
                <a:gd name="T6" fmla="*/ 0 w 19"/>
                <a:gd name="T7" fmla="*/ 1 h 18"/>
                <a:gd name="T8" fmla="*/ 17 w 19"/>
                <a:gd name="T9" fmla="*/ 17 h 18"/>
                <a:gd name="T10" fmla="*/ 18 w 19"/>
                <a:gd name="T11" fmla="*/ 16 h 18"/>
              </a:gdLst>
              <a:ahLst/>
              <a:cxnLst>
                <a:cxn ang="0">
                  <a:pos x="T0" y="T1"/>
                </a:cxn>
                <a:cxn ang="0">
                  <a:pos x="T2" y="T3"/>
                </a:cxn>
                <a:cxn ang="0">
                  <a:pos x="T4" y="T5"/>
                </a:cxn>
                <a:cxn ang="0">
                  <a:pos x="T6" y="T7"/>
                </a:cxn>
                <a:cxn ang="0">
                  <a:pos x="T8" y="T9"/>
                </a:cxn>
                <a:cxn ang="0">
                  <a:pos x="T10" y="T11"/>
                </a:cxn>
              </a:cxnLst>
              <a:rect l="0" t="0" r="r" b="b"/>
              <a:pathLst>
                <a:path w="19" h="18">
                  <a:moveTo>
                    <a:pt x="18" y="16"/>
                  </a:moveTo>
                  <a:lnTo>
                    <a:pt x="18" y="15"/>
                  </a:lnTo>
                  <a:lnTo>
                    <a:pt x="1" y="0"/>
                  </a:lnTo>
                  <a:lnTo>
                    <a:pt x="0" y="1"/>
                  </a:lnTo>
                  <a:lnTo>
                    <a:pt x="17" y="17"/>
                  </a:lnTo>
                  <a:lnTo>
                    <a:pt x="18" y="16"/>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701" name="Freeform 221">
              <a:extLst>
                <a:ext uri="{FF2B5EF4-FFF2-40B4-BE49-F238E27FC236}">
                  <a16:creationId xmlns:a16="http://schemas.microsoft.com/office/drawing/2014/main" id="{F2AA4806-F6E5-A079-ED51-02A003F954B6}"/>
                </a:ext>
              </a:extLst>
            </p:cNvPr>
            <p:cNvSpPr>
              <a:spLocks/>
            </p:cNvSpPr>
            <p:nvPr/>
          </p:nvSpPr>
          <p:spPr bwMode="auto">
            <a:xfrm>
              <a:off x="4346" y="1869"/>
              <a:ext cx="19" cy="18"/>
            </a:xfrm>
            <a:custGeom>
              <a:avLst/>
              <a:gdLst>
                <a:gd name="T0" fmla="*/ 18 w 19"/>
                <a:gd name="T1" fmla="*/ 16 h 18"/>
                <a:gd name="T2" fmla="*/ 18 w 19"/>
                <a:gd name="T3" fmla="*/ 15 h 18"/>
                <a:gd name="T4" fmla="*/ 1 w 19"/>
                <a:gd name="T5" fmla="*/ 0 h 18"/>
                <a:gd name="T6" fmla="*/ 0 w 19"/>
                <a:gd name="T7" fmla="*/ 2 h 18"/>
                <a:gd name="T8" fmla="*/ 17 w 19"/>
                <a:gd name="T9" fmla="*/ 17 h 18"/>
                <a:gd name="T10" fmla="*/ 18 w 19"/>
                <a:gd name="T11" fmla="*/ 16 h 18"/>
              </a:gdLst>
              <a:ahLst/>
              <a:cxnLst>
                <a:cxn ang="0">
                  <a:pos x="T0" y="T1"/>
                </a:cxn>
                <a:cxn ang="0">
                  <a:pos x="T2" y="T3"/>
                </a:cxn>
                <a:cxn ang="0">
                  <a:pos x="T4" y="T5"/>
                </a:cxn>
                <a:cxn ang="0">
                  <a:pos x="T6" y="T7"/>
                </a:cxn>
                <a:cxn ang="0">
                  <a:pos x="T8" y="T9"/>
                </a:cxn>
                <a:cxn ang="0">
                  <a:pos x="T10" y="T11"/>
                </a:cxn>
              </a:cxnLst>
              <a:rect l="0" t="0" r="r" b="b"/>
              <a:pathLst>
                <a:path w="19" h="18">
                  <a:moveTo>
                    <a:pt x="18" y="16"/>
                  </a:moveTo>
                  <a:lnTo>
                    <a:pt x="18" y="15"/>
                  </a:lnTo>
                  <a:lnTo>
                    <a:pt x="1" y="0"/>
                  </a:lnTo>
                  <a:lnTo>
                    <a:pt x="0" y="2"/>
                  </a:lnTo>
                  <a:lnTo>
                    <a:pt x="17" y="17"/>
                  </a:lnTo>
                  <a:lnTo>
                    <a:pt x="18" y="16"/>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702" name="Freeform 222">
              <a:extLst>
                <a:ext uri="{FF2B5EF4-FFF2-40B4-BE49-F238E27FC236}">
                  <a16:creationId xmlns:a16="http://schemas.microsoft.com/office/drawing/2014/main" id="{B32303D3-4283-91E5-4594-BFCE2E339FA7}"/>
                </a:ext>
              </a:extLst>
            </p:cNvPr>
            <p:cNvSpPr>
              <a:spLocks/>
            </p:cNvSpPr>
            <p:nvPr/>
          </p:nvSpPr>
          <p:spPr bwMode="auto">
            <a:xfrm>
              <a:off x="4344" y="1881"/>
              <a:ext cx="19" cy="17"/>
            </a:xfrm>
            <a:custGeom>
              <a:avLst/>
              <a:gdLst>
                <a:gd name="T0" fmla="*/ 18 w 19"/>
                <a:gd name="T1" fmla="*/ 16 h 17"/>
                <a:gd name="T2" fmla="*/ 18 w 19"/>
                <a:gd name="T3" fmla="*/ 15 h 17"/>
                <a:gd name="T4" fmla="*/ 1 w 19"/>
                <a:gd name="T5" fmla="*/ 0 h 17"/>
                <a:gd name="T6" fmla="*/ 0 w 19"/>
                <a:gd name="T7" fmla="*/ 2 h 17"/>
                <a:gd name="T8" fmla="*/ 17 w 19"/>
                <a:gd name="T9" fmla="*/ 16 h 17"/>
                <a:gd name="T10" fmla="*/ 18 w 19"/>
                <a:gd name="T11" fmla="*/ 16 h 17"/>
              </a:gdLst>
              <a:ahLst/>
              <a:cxnLst>
                <a:cxn ang="0">
                  <a:pos x="T0" y="T1"/>
                </a:cxn>
                <a:cxn ang="0">
                  <a:pos x="T2" y="T3"/>
                </a:cxn>
                <a:cxn ang="0">
                  <a:pos x="T4" y="T5"/>
                </a:cxn>
                <a:cxn ang="0">
                  <a:pos x="T6" y="T7"/>
                </a:cxn>
                <a:cxn ang="0">
                  <a:pos x="T8" y="T9"/>
                </a:cxn>
                <a:cxn ang="0">
                  <a:pos x="T10" y="T11"/>
                </a:cxn>
              </a:cxnLst>
              <a:rect l="0" t="0" r="r" b="b"/>
              <a:pathLst>
                <a:path w="19" h="17">
                  <a:moveTo>
                    <a:pt x="18" y="16"/>
                  </a:moveTo>
                  <a:lnTo>
                    <a:pt x="18" y="15"/>
                  </a:lnTo>
                  <a:lnTo>
                    <a:pt x="1" y="0"/>
                  </a:lnTo>
                  <a:lnTo>
                    <a:pt x="0" y="2"/>
                  </a:lnTo>
                  <a:lnTo>
                    <a:pt x="17" y="16"/>
                  </a:lnTo>
                  <a:lnTo>
                    <a:pt x="18" y="16"/>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703" name="Freeform 223">
              <a:extLst>
                <a:ext uri="{FF2B5EF4-FFF2-40B4-BE49-F238E27FC236}">
                  <a16:creationId xmlns:a16="http://schemas.microsoft.com/office/drawing/2014/main" id="{B7DBA3FB-FAD2-6978-AE01-5D4C24A53A53}"/>
                </a:ext>
              </a:extLst>
            </p:cNvPr>
            <p:cNvSpPr>
              <a:spLocks/>
            </p:cNvSpPr>
            <p:nvPr/>
          </p:nvSpPr>
          <p:spPr bwMode="auto">
            <a:xfrm>
              <a:off x="4309" y="1783"/>
              <a:ext cx="22" cy="25"/>
            </a:xfrm>
            <a:custGeom>
              <a:avLst/>
              <a:gdLst>
                <a:gd name="T0" fmla="*/ 1 w 22"/>
                <a:gd name="T1" fmla="*/ 3 h 25"/>
                <a:gd name="T2" fmla="*/ 1 w 22"/>
                <a:gd name="T3" fmla="*/ 3 h 25"/>
                <a:gd name="T4" fmla="*/ 7 w 22"/>
                <a:gd name="T5" fmla="*/ 2 h 25"/>
                <a:gd name="T6" fmla="*/ 12 w 22"/>
                <a:gd name="T7" fmla="*/ 3 h 25"/>
                <a:gd name="T8" fmla="*/ 15 w 22"/>
                <a:gd name="T9" fmla="*/ 6 h 25"/>
                <a:gd name="T10" fmla="*/ 18 w 22"/>
                <a:gd name="T11" fmla="*/ 11 h 25"/>
                <a:gd name="T12" fmla="*/ 19 w 22"/>
                <a:gd name="T13" fmla="*/ 15 h 25"/>
                <a:gd name="T14" fmla="*/ 19 w 22"/>
                <a:gd name="T15" fmla="*/ 20 h 25"/>
                <a:gd name="T16" fmla="*/ 19 w 22"/>
                <a:gd name="T17" fmla="*/ 23 h 25"/>
                <a:gd name="T18" fmla="*/ 19 w 22"/>
                <a:gd name="T19" fmla="*/ 24 h 25"/>
                <a:gd name="T20" fmla="*/ 21 w 22"/>
                <a:gd name="T21" fmla="*/ 24 h 25"/>
                <a:gd name="T22" fmla="*/ 21 w 22"/>
                <a:gd name="T23" fmla="*/ 23 h 25"/>
                <a:gd name="T24" fmla="*/ 21 w 22"/>
                <a:gd name="T25" fmla="*/ 20 h 25"/>
                <a:gd name="T26" fmla="*/ 20 w 22"/>
                <a:gd name="T27" fmla="*/ 15 h 25"/>
                <a:gd name="T28" fmla="*/ 19 w 22"/>
                <a:gd name="T29" fmla="*/ 10 h 25"/>
                <a:gd name="T30" fmla="*/ 17 w 22"/>
                <a:gd name="T31" fmla="*/ 5 h 25"/>
                <a:gd name="T32" fmla="*/ 13 w 22"/>
                <a:gd name="T33" fmla="*/ 1 h 25"/>
                <a:gd name="T34" fmla="*/ 7 w 22"/>
                <a:gd name="T35" fmla="*/ 0 h 25"/>
                <a:gd name="T36" fmla="*/ 0 w 22"/>
                <a:gd name="T37" fmla="*/ 1 h 25"/>
                <a:gd name="T38" fmla="*/ 1 w 22"/>
                <a:gd name="T39" fmla="*/ 3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2" h="25">
                  <a:moveTo>
                    <a:pt x="1" y="3"/>
                  </a:moveTo>
                  <a:lnTo>
                    <a:pt x="1" y="3"/>
                  </a:lnTo>
                  <a:lnTo>
                    <a:pt x="7" y="2"/>
                  </a:lnTo>
                  <a:lnTo>
                    <a:pt x="12" y="3"/>
                  </a:lnTo>
                  <a:lnTo>
                    <a:pt x="15" y="6"/>
                  </a:lnTo>
                  <a:lnTo>
                    <a:pt x="18" y="11"/>
                  </a:lnTo>
                  <a:lnTo>
                    <a:pt x="19" y="15"/>
                  </a:lnTo>
                  <a:lnTo>
                    <a:pt x="19" y="20"/>
                  </a:lnTo>
                  <a:lnTo>
                    <a:pt x="19" y="23"/>
                  </a:lnTo>
                  <a:lnTo>
                    <a:pt x="19" y="24"/>
                  </a:lnTo>
                  <a:lnTo>
                    <a:pt x="21" y="24"/>
                  </a:lnTo>
                  <a:lnTo>
                    <a:pt x="21" y="23"/>
                  </a:lnTo>
                  <a:lnTo>
                    <a:pt x="21" y="20"/>
                  </a:lnTo>
                  <a:lnTo>
                    <a:pt x="20" y="15"/>
                  </a:lnTo>
                  <a:lnTo>
                    <a:pt x="19" y="10"/>
                  </a:lnTo>
                  <a:lnTo>
                    <a:pt x="17" y="5"/>
                  </a:lnTo>
                  <a:lnTo>
                    <a:pt x="13" y="1"/>
                  </a:lnTo>
                  <a:lnTo>
                    <a:pt x="7" y="0"/>
                  </a:lnTo>
                  <a:lnTo>
                    <a:pt x="0" y="1"/>
                  </a:lnTo>
                  <a:lnTo>
                    <a:pt x="1" y="3"/>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704" name="Freeform 224">
              <a:extLst>
                <a:ext uri="{FF2B5EF4-FFF2-40B4-BE49-F238E27FC236}">
                  <a16:creationId xmlns:a16="http://schemas.microsoft.com/office/drawing/2014/main" id="{BCCD8D35-271A-7484-FF90-A64B21C43898}"/>
                </a:ext>
              </a:extLst>
            </p:cNvPr>
            <p:cNvSpPr>
              <a:spLocks/>
            </p:cNvSpPr>
            <p:nvPr/>
          </p:nvSpPr>
          <p:spPr bwMode="auto">
            <a:xfrm>
              <a:off x="4281" y="1768"/>
              <a:ext cx="27" cy="18"/>
            </a:xfrm>
            <a:custGeom>
              <a:avLst/>
              <a:gdLst>
                <a:gd name="T0" fmla="*/ 0 w 27"/>
                <a:gd name="T1" fmla="*/ 0 h 18"/>
                <a:gd name="T2" fmla="*/ 0 w 27"/>
                <a:gd name="T3" fmla="*/ 1 h 18"/>
                <a:gd name="T4" fmla="*/ 1 w 27"/>
                <a:gd name="T5" fmla="*/ 4 h 18"/>
                <a:gd name="T6" fmla="*/ 2 w 27"/>
                <a:gd name="T7" fmla="*/ 7 h 18"/>
                <a:gd name="T8" fmla="*/ 4 w 27"/>
                <a:gd name="T9" fmla="*/ 11 h 18"/>
                <a:gd name="T10" fmla="*/ 7 w 27"/>
                <a:gd name="T11" fmla="*/ 14 h 18"/>
                <a:gd name="T12" fmla="*/ 12 w 27"/>
                <a:gd name="T13" fmla="*/ 16 h 18"/>
                <a:gd name="T14" fmla="*/ 18 w 27"/>
                <a:gd name="T15" fmla="*/ 17 h 18"/>
                <a:gd name="T16" fmla="*/ 26 w 27"/>
                <a:gd name="T17" fmla="*/ 16 h 18"/>
                <a:gd name="T18" fmla="*/ 25 w 27"/>
                <a:gd name="T19" fmla="*/ 14 h 18"/>
                <a:gd name="T20" fmla="*/ 18 w 27"/>
                <a:gd name="T21" fmla="*/ 16 h 18"/>
                <a:gd name="T22" fmla="*/ 13 w 27"/>
                <a:gd name="T23" fmla="*/ 15 h 18"/>
                <a:gd name="T24" fmla="*/ 9 w 27"/>
                <a:gd name="T25" fmla="*/ 12 h 18"/>
                <a:gd name="T26" fmla="*/ 6 w 27"/>
                <a:gd name="T27" fmla="*/ 10 h 18"/>
                <a:gd name="T28" fmla="*/ 4 w 27"/>
                <a:gd name="T29" fmla="*/ 6 h 18"/>
                <a:gd name="T30" fmla="*/ 3 w 27"/>
                <a:gd name="T31" fmla="*/ 3 h 18"/>
                <a:gd name="T32" fmla="*/ 2 w 27"/>
                <a:gd name="T33" fmla="*/ 1 h 18"/>
                <a:gd name="T34" fmla="*/ 2 w 27"/>
                <a:gd name="T35" fmla="*/ 0 h 18"/>
                <a:gd name="T36" fmla="*/ 0 w 27"/>
                <a:gd name="T37"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 h="18">
                  <a:moveTo>
                    <a:pt x="0" y="0"/>
                  </a:moveTo>
                  <a:lnTo>
                    <a:pt x="0" y="1"/>
                  </a:lnTo>
                  <a:lnTo>
                    <a:pt x="1" y="4"/>
                  </a:lnTo>
                  <a:lnTo>
                    <a:pt x="2" y="7"/>
                  </a:lnTo>
                  <a:lnTo>
                    <a:pt x="4" y="11"/>
                  </a:lnTo>
                  <a:lnTo>
                    <a:pt x="7" y="14"/>
                  </a:lnTo>
                  <a:lnTo>
                    <a:pt x="12" y="16"/>
                  </a:lnTo>
                  <a:lnTo>
                    <a:pt x="18" y="17"/>
                  </a:lnTo>
                  <a:lnTo>
                    <a:pt x="26" y="16"/>
                  </a:lnTo>
                  <a:lnTo>
                    <a:pt x="25" y="14"/>
                  </a:lnTo>
                  <a:lnTo>
                    <a:pt x="18" y="16"/>
                  </a:lnTo>
                  <a:lnTo>
                    <a:pt x="13" y="15"/>
                  </a:lnTo>
                  <a:lnTo>
                    <a:pt x="9" y="12"/>
                  </a:lnTo>
                  <a:lnTo>
                    <a:pt x="6" y="10"/>
                  </a:lnTo>
                  <a:lnTo>
                    <a:pt x="4" y="6"/>
                  </a:lnTo>
                  <a:lnTo>
                    <a:pt x="3" y="3"/>
                  </a:lnTo>
                  <a:lnTo>
                    <a:pt x="2" y="1"/>
                  </a:lnTo>
                  <a:lnTo>
                    <a:pt x="2"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705" name="Freeform 225">
              <a:extLst>
                <a:ext uri="{FF2B5EF4-FFF2-40B4-BE49-F238E27FC236}">
                  <a16:creationId xmlns:a16="http://schemas.microsoft.com/office/drawing/2014/main" id="{9089F07E-EDF4-D846-05E0-B4E54F04FBEE}"/>
                </a:ext>
              </a:extLst>
            </p:cNvPr>
            <p:cNvSpPr>
              <a:spLocks/>
            </p:cNvSpPr>
            <p:nvPr/>
          </p:nvSpPr>
          <p:spPr bwMode="auto">
            <a:xfrm>
              <a:off x="4330" y="1776"/>
              <a:ext cx="10" cy="24"/>
            </a:xfrm>
            <a:custGeom>
              <a:avLst/>
              <a:gdLst>
                <a:gd name="T0" fmla="*/ 6 w 10"/>
                <a:gd name="T1" fmla="*/ 23 h 24"/>
                <a:gd name="T2" fmla="*/ 8 w 10"/>
                <a:gd name="T3" fmla="*/ 23 h 24"/>
                <a:gd name="T4" fmla="*/ 8 w 10"/>
                <a:gd name="T5" fmla="*/ 23 h 24"/>
                <a:gd name="T6" fmla="*/ 9 w 10"/>
                <a:gd name="T7" fmla="*/ 21 h 24"/>
                <a:gd name="T8" fmla="*/ 9 w 10"/>
                <a:gd name="T9" fmla="*/ 18 h 24"/>
                <a:gd name="T10" fmla="*/ 9 w 10"/>
                <a:gd name="T11" fmla="*/ 16 h 24"/>
                <a:gd name="T12" fmla="*/ 9 w 10"/>
                <a:gd name="T13" fmla="*/ 12 h 24"/>
                <a:gd name="T14" fmla="*/ 7 w 10"/>
                <a:gd name="T15" fmla="*/ 8 h 24"/>
                <a:gd name="T16" fmla="*/ 5 w 10"/>
                <a:gd name="T17" fmla="*/ 4 h 24"/>
                <a:gd name="T18" fmla="*/ 1 w 10"/>
                <a:gd name="T19" fmla="*/ 0 h 24"/>
                <a:gd name="T20" fmla="*/ 0 w 10"/>
                <a:gd name="T21" fmla="*/ 1 h 24"/>
                <a:gd name="T22" fmla="*/ 3 w 10"/>
                <a:gd name="T23" fmla="*/ 5 h 24"/>
                <a:gd name="T24" fmla="*/ 6 w 10"/>
                <a:gd name="T25" fmla="*/ 9 h 24"/>
                <a:gd name="T26" fmla="*/ 7 w 10"/>
                <a:gd name="T27" fmla="*/ 12 h 24"/>
                <a:gd name="T28" fmla="*/ 7 w 10"/>
                <a:gd name="T29" fmla="*/ 16 h 24"/>
                <a:gd name="T30" fmla="*/ 7 w 10"/>
                <a:gd name="T31" fmla="*/ 18 h 24"/>
                <a:gd name="T32" fmla="*/ 7 w 10"/>
                <a:gd name="T33" fmla="*/ 20 h 24"/>
                <a:gd name="T34" fmla="*/ 7 w 10"/>
                <a:gd name="T35" fmla="*/ 22 h 24"/>
                <a:gd name="T36" fmla="*/ 6 w 10"/>
                <a:gd name="T37" fmla="*/ 22 h 24"/>
                <a:gd name="T38" fmla="*/ 8 w 10"/>
                <a:gd name="T39" fmla="*/ 23 h 24"/>
                <a:gd name="T40" fmla="*/ 6 w 10"/>
                <a:gd name="T41" fmla="*/ 23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 h="24">
                  <a:moveTo>
                    <a:pt x="6" y="23"/>
                  </a:moveTo>
                  <a:lnTo>
                    <a:pt x="8" y="23"/>
                  </a:lnTo>
                  <a:lnTo>
                    <a:pt x="8" y="23"/>
                  </a:lnTo>
                  <a:lnTo>
                    <a:pt x="9" y="21"/>
                  </a:lnTo>
                  <a:lnTo>
                    <a:pt x="9" y="18"/>
                  </a:lnTo>
                  <a:lnTo>
                    <a:pt x="9" y="16"/>
                  </a:lnTo>
                  <a:lnTo>
                    <a:pt x="9" y="12"/>
                  </a:lnTo>
                  <a:lnTo>
                    <a:pt x="7" y="8"/>
                  </a:lnTo>
                  <a:lnTo>
                    <a:pt x="5" y="4"/>
                  </a:lnTo>
                  <a:lnTo>
                    <a:pt x="1" y="0"/>
                  </a:lnTo>
                  <a:lnTo>
                    <a:pt x="0" y="1"/>
                  </a:lnTo>
                  <a:lnTo>
                    <a:pt x="3" y="5"/>
                  </a:lnTo>
                  <a:lnTo>
                    <a:pt x="6" y="9"/>
                  </a:lnTo>
                  <a:lnTo>
                    <a:pt x="7" y="12"/>
                  </a:lnTo>
                  <a:lnTo>
                    <a:pt x="7" y="16"/>
                  </a:lnTo>
                  <a:lnTo>
                    <a:pt x="7" y="18"/>
                  </a:lnTo>
                  <a:lnTo>
                    <a:pt x="7" y="20"/>
                  </a:lnTo>
                  <a:lnTo>
                    <a:pt x="7" y="22"/>
                  </a:lnTo>
                  <a:lnTo>
                    <a:pt x="6" y="22"/>
                  </a:lnTo>
                  <a:lnTo>
                    <a:pt x="8" y="23"/>
                  </a:lnTo>
                  <a:lnTo>
                    <a:pt x="6" y="23"/>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706" name="Freeform 226">
              <a:extLst>
                <a:ext uri="{FF2B5EF4-FFF2-40B4-BE49-F238E27FC236}">
                  <a16:creationId xmlns:a16="http://schemas.microsoft.com/office/drawing/2014/main" id="{26B29919-58DB-AE35-C75D-BE29FD625710}"/>
                </a:ext>
              </a:extLst>
            </p:cNvPr>
            <p:cNvSpPr>
              <a:spLocks/>
            </p:cNvSpPr>
            <p:nvPr/>
          </p:nvSpPr>
          <p:spPr bwMode="auto">
            <a:xfrm>
              <a:off x="4337" y="1755"/>
              <a:ext cx="14" cy="45"/>
            </a:xfrm>
            <a:custGeom>
              <a:avLst/>
              <a:gdLst>
                <a:gd name="T0" fmla="*/ 13 w 14"/>
                <a:gd name="T1" fmla="*/ 0 h 45"/>
                <a:gd name="T2" fmla="*/ 7 w 14"/>
                <a:gd name="T3" fmla="*/ 2 h 45"/>
                <a:gd name="T4" fmla="*/ 3 w 14"/>
                <a:gd name="T5" fmla="*/ 6 h 45"/>
                <a:gd name="T6" fmla="*/ 1 w 14"/>
                <a:gd name="T7" fmla="*/ 13 h 45"/>
                <a:gd name="T8" fmla="*/ 0 w 14"/>
                <a:gd name="T9" fmla="*/ 22 h 45"/>
                <a:gd name="T10" fmla="*/ 0 w 14"/>
                <a:gd name="T11" fmla="*/ 30 h 45"/>
                <a:gd name="T12" fmla="*/ 0 w 14"/>
                <a:gd name="T13" fmla="*/ 37 h 45"/>
                <a:gd name="T14" fmla="*/ 1 w 14"/>
                <a:gd name="T15" fmla="*/ 42 h 45"/>
                <a:gd name="T16" fmla="*/ 1 w 14"/>
                <a:gd name="T17" fmla="*/ 44 h 45"/>
                <a:gd name="T18" fmla="*/ 3 w 14"/>
                <a:gd name="T19" fmla="*/ 43 h 45"/>
                <a:gd name="T20" fmla="*/ 3 w 14"/>
                <a:gd name="T21" fmla="*/ 42 h 45"/>
                <a:gd name="T22" fmla="*/ 2 w 14"/>
                <a:gd name="T23" fmla="*/ 37 h 45"/>
                <a:gd name="T24" fmla="*/ 2 w 14"/>
                <a:gd name="T25" fmla="*/ 30 h 45"/>
                <a:gd name="T26" fmla="*/ 2 w 14"/>
                <a:gd name="T27" fmla="*/ 22 h 45"/>
                <a:gd name="T28" fmla="*/ 2 w 14"/>
                <a:gd name="T29" fmla="*/ 14 h 45"/>
                <a:gd name="T30" fmla="*/ 4 w 14"/>
                <a:gd name="T31" fmla="*/ 7 h 45"/>
                <a:gd name="T32" fmla="*/ 8 w 14"/>
                <a:gd name="T33" fmla="*/ 3 h 45"/>
                <a:gd name="T34" fmla="*/ 13 w 14"/>
                <a:gd name="T35" fmla="*/ 2 h 45"/>
                <a:gd name="T36" fmla="*/ 13 w 14"/>
                <a:gd name="T37"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4" h="45">
                  <a:moveTo>
                    <a:pt x="13" y="0"/>
                  </a:moveTo>
                  <a:lnTo>
                    <a:pt x="7" y="2"/>
                  </a:lnTo>
                  <a:lnTo>
                    <a:pt x="3" y="6"/>
                  </a:lnTo>
                  <a:lnTo>
                    <a:pt x="1" y="13"/>
                  </a:lnTo>
                  <a:lnTo>
                    <a:pt x="0" y="22"/>
                  </a:lnTo>
                  <a:lnTo>
                    <a:pt x="0" y="30"/>
                  </a:lnTo>
                  <a:lnTo>
                    <a:pt x="0" y="37"/>
                  </a:lnTo>
                  <a:lnTo>
                    <a:pt x="1" y="42"/>
                  </a:lnTo>
                  <a:lnTo>
                    <a:pt x="1" y="44"/>
                  </a:lnTo>
                  <a:lnTo>
                    <a:pt x="3" y="43"/>
                  </a:lnTo>
                  <a:lnTo>
                    <a:pt x="3" y="42"/>
                  </a:lnTo>
                  <a:lnTo>
                    <a:pt x="2" y="37"/>
                  </a:lnTo>
                  <a:lnTo>
                    <a:pt x="2" y="30"/>
                  </a:lnTo>
                  <a:lnTo>
                    <a:pt x="2" y="22"/>
                  </a:lnTo>
                  <a:lnTo>
                    <a:pt x="2" y="14"/>
                  </a:lnTo>
                  <a:lnTo>
                    <a:pt x="4" y="7"/>
                  </a:lnTo>
                  <a:lnTo>
                    <a:pt x="8" y="3"/>
                  </a:lnTo>
                  <a:lnTo>
                    <a:pt x="13" y="2"/>
                  </a:lnTo>
                  <a:lnTo>
                    <a:pt x="13"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707" name="Freeform 227">
              <a:extLst>
                <a:ext uri="{FF2B5EF4-FFF2-40B4-BE49-F238E27FC236}">
                  <a16:creationId xmlns:a16="http://schemas.microsoft.com/office/drawing/2014/main" id="{448FB32B-D989-B2CF-29F3-904A82C5DC96}"/>
                </a:ext>
              </a:extLst>
            </p:cNvPr>
            <p:cNvSpPr>
              <a:spLocks/>
            </p:cNvSpPr>
            <p:nvPr/>
          </p:nvSpPr>
          <p:spPr bwMode="auto">
            <a:xfrm>
              <a:off x="4339" y="1771"/>
              <a:ext cx="28" cy="29"/>
            </a:xfrm>
            <a:custGeom>
              <a:avLst/>
              <a:gdLst>
                <a:gd name="T0" fmla="*/ 27 w 28"/>
                <a:gd name="T1" fmla="*/ 0 h 29"/>
                <a:gd name="T2" fmla="*/ 18 w 28"/>
                <a:gd name="T3" fmla="*/ 1 h 29"/>
                <a:gd name="T4" fmla="*/ 12 w 28"/>
                <a:gd name="T5" fmla="*/ 3 h 29"/>
                <a:gd name="T6" fmla="*/ 7 w 28"/>
                <a:gd name="T7" fmla="*/ 7 h 29"/>
                <a:gd name="T8" fmla="*/ 3 w 28"/>
                <a:gd name="T9" fmla="*/ 13 h 29"/>
                <a:gd name="T10" fmla="*/ 2 w 28"/>
                <a:gd name="T11" fmla="*/ 18 h 29"/>
                <a:gd name="T12" fmla="*/ 1 w 28"/>
                <a:gd name="T13" fmla="*/ 23 h 29"/>
                <a:gd name="T14" fmla="*/ 0 w 28"/>
                <a:gd name="T15" fmla="*/ 27 h 29"/>
                <a:gd name="T16" fmla="*/ 0 w 28"/>
                <a:gd name="T17" fmla="*/ 28 h 29"/>
                <a:gd name="T18" fmla="*/ 2 w 28"/>
                <a:gd name="T19" fmla="*/ 28 h 29"/>
                <a:gd name="T20" fmla="*/ 2 w 28"/>
                <a:gd name="T21" fmla="*/ 27 h 29"/>
                <a:gd name="T22" fmla="*/ 2 w 28"/>
                <a:gd name="T23" fmla="*/ 24 h 29"/>
                <a:gd name="T24" fmla="*/ 3 w 28"/>
                <a:gd name="T25" fmla="*/ 19 h 29"/>
                <a:gd name="T26" fmla="*/ 5 w 28"/>
                <a:gd name="T27" fmla="*/ 14 h 29"/>
                <a:gd name="T28" fmla="*/ 8 w 28"/>
                <a:gd name="T29" fmla="*/ 9 h 29"/>
                <a:gd name="T30" fmla="*/ 13 w 28"/>
                <a:gd name="T31" fmla="*/ 5 h 29"/>
                <a:gd name="T32" fmla="*/ 19 w 28"/>
                <a:gd name="T33" fmla="*/ 2 h 29"/>
                <a:gd name="T34" fmla="*/ 27 w 28"/>
                <a:gd name="T35" fmla="*/ 2 h 29"/>
                <a:gd name="T36" fmla="*/ 27 w 28"/>
                <a:gd name="T37"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8" h="29">
                  <a:moveTo>
                    <a:pt x="27" y="0"/>
                  </a:moveTo>
                  <a:lnTo>
                    <a:pt x="18" y="1"/>
                  </a:lnTo>
                  <a:lnTo>
                    <a:pt x="12" y="3"/>
                  </a:lnTo>
                  <a:lnTo>
                    <a:pt x="7" y="7"/>
                  </a:lnTo>
                  <a:lnTo>
                    <a:pt x="3" y="13"/>
                  </a:lnTo>
                  <a:lnTo>
                    <a:pt x="2" y="18"/>
                  </a:lnTo>
                  <a:lnTo>
                    <a:pt x="1" y="23"/>
                  </a:lnTo>
                  <a:lnTo>
                    <a:pt x="0" y="27"/>
                  </a:lnTo>
                  <a:lnTo>
                    <a:pt x="0" y="28"/>
                  </a:lnTo>
                  <a:lnTo>
                    <a:pt x="2" y="28"/>
                  </a:lnTo>
                  <a:lnTo>
                    <a:pt x="2" y="27"/>
                  </a:lnTo>
                  <a:lnTo>
                    <a:pt x="2" y="24"/>
                  </a:lnTo>
                  <a:lnTo>
                    <a:pt x="3" y="19"/>
                  </a:lnTo>
                  <a:lnTo>
                    <a:pt x="5" y="14"/>
                  </a:lnTo>
                  <a:lnTo>
                    <a:pt x="8" y="9"/>
                  </a:lnTo>
                  <a:lnTo>
                    <a:pt x="13" y="5"/>
                  </a:lnTo>
                  <a:lnTo>
                    <a:pt x="19" y="2"/>
                  </a:lnTo>
                  <a:lnTo>
                    <a:pt x="27" y="2"/>
                  </a:lnTo>
                  <a:lnTo>
                    <a:pt x="27"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708" name="Freeform 228">
              <a:extLst>
                <a:ext uri="{FF2B5EF4-FFF2-40B4-BE49-F238E27FC236}">
                  <a16:creationId xmlns:a16="http://schemas.microsoft.com/office/drawing/2014/main" id="{63979A6E-79A0-B44B-15AF-D184AC22F3EC}"/>
                </a:ext>
              </a:extLst>
            </p:cNvPr>
            <p:cNvSpPr>
              <a:spLocks/>
            </p:cNvSpPr>
            <p:nvPr/>
          </p:nvSpPr>
          <p:spPr bwMode="auto">
            <a:xfrm>
              <a:off x="4347" y="1779"/>
              <a:ext cx="31" cy="26"/>
            </a:xfrm>
            <a:custGeom>
              <a:avLst/>
              <a:gdLst>
                <a:gd name="T0" fmla="*/ 30 w 31"/>
                <a:gd name="T1" fmla="*/ 1 h 26"/>
                <a:gd name="T2" fmla="*/ 23 w 31"/>
                <a:gd name="T3" fmla="*/ 0 h 26"/>
                <a:gd name="T4" fmla="*/ 17 w 31"/>
                <a:gd name="T5" fmla="*/ 2 h 26"/>
                <a:gd name="T6" fmla="*/ 12 w 31"/>
                <a:gd name="T7" fmla="*/ 6 h 26"/>
                <a:gd name="T8" fmla="*/ 8 w 31"/>
                <a:gd name="T9" fmla="*/ 11 h 26"/>
                <a:gd name="T10" fmla="*/ 4 w 31"/>
                <a:gd name="T11" fmla="*/ 15 h 26"/>
                <a:gd name="T12" fmla="*/ 2 w 31"/>
                <a:gd name="T13" fmla="*/ 20 h 26"/>
                <a:gd name="T14" fmla="*/ 1 w 31"/>
                <a:gd name="T15" fmla="*/ 23 h 26"/>
                <a:gd name="T16" fmla="*/ 0 w 31"/>
                <a:gd name="T17" fmla="*/ 24 h 26"/>
                <a:gd name="T18" fmla="*/ 2 w 31"/>
                <a:gd name="T19" fmla="*/ 25 h 26"/>
                <a:gd name="T20" fmla="*/ 3 w 31"/>
                <a:gd name="T21" fmla="*/ 23 h 26"/>
                <a:gd name="T22" fmla="*/ 4 w 31"/>
                <a:gd name="T23" fmla="*/ 20 h 26"/>
                <a:gd name="T24" fmla="*/ 6 w 31"/>
                <a:gd name="T25" fmla="*/ 16 h 26"/>
                <a:gd name="T26" fmla="*/ 9 w 31"/>
                <a:gd name="T27" fmla="*/ 12 h 26"/>
                <a:gd name="T28" fmla="*/ 13 w 31"/>
                <a:gd name="T29" fmla="*/ 7 h 26"/>
                <a:gd name="T30" fmla="*/ 18 w 31"/>
                <a:gd name="T31" fmla="*/ 4 h 26"/>
                <a:gd name="T32" fmla="*/ 23 w 31"/>
                <a:gd name="T33" fmla="*/ 2 h 26"/>
                <a:gd name="T34" fmla="*/ 29 w 31"/>
                <a:gd name="T35" fmla="*/ 3 h 26"/>
                <a:gd name="T36" fmla="*/ 30 w 31"/>
                <a:gd name="T37" fmla="*/ 1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1" h="26">
                  <a:moveTo>
                    <a:pt x="30" y="1"/>
                  </a:moveTo>
                  <a:lnTo>
                    <a:pt x="23" y="0"/>
                  </a:lnTo>
                  <a:lnTo>
                    <a:pt x="17" y="2"/>
                  </a:lnTo>
                  <a:lnTo>
                    <a:pt x="12" y="6"/>
                  </a:lnTo>
                  <a:lnTo>
                    <a:pt x="8" y="11"/>
                  </a:lnTo>
                  <a:lnTo>
                    <a:pt x="4" y="15"/>
                  </a:lnTo>
                  <a:lnTo>
                    <a:pt x="2" y="20"/>
                  </a:lnTo>
                  <a:lnTo>
                    <a:pt x="1" y="23"/>
                  </a:lnTo>
                  <a:lnTo>
                    <a:pt x="0" y="24"/>
                  </a:lnTo>
                  <a:lnTo>
                    <a:pt x="2" y="25"/>
                  </a:lnTo>
                  <a:lnTo>
                    <a:pt x="3" y="23"/>
                  </a:lnTo>
                  <a:lnTo>
                    <a:pt x="4" y="20"/>
                  </a:lnTo>
                  <a:lnTo>
                    <a:pt x="6" y="16"/>
                  </a:lnTo>
                  <a:lnTo>
                    <a:pt x="9" y="12"/>
                  </a:lnTo>
                  <a:lnTo>
                    <a:pt x="13" y="7"/>
                  </a:lnTo>
                  <a:lnTo>
                    <a:pt x="18" y="4"/>
                  </a:lnTo>
                  <a:lnTo>
                    <a:pt x="23" y="2"/>
                  </a:lnTo>
                  <a:lnTo>
                    <a:pt x="29" y="3"/>
                  </a:lnTo>
                  <a:lnTo>
                    <a:pt x="30" y="1"/>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709" name="Freeform 229">
              <a:extLst>
                <a:ext uri="{FF2B5EF4-FFF2-40B4-BE49-F238E27FC236}">
                  <a16:creationId xmlns:a16="http://schemas.microsoft.com/office/drawing/2014/main" id="{59D93852-4F37-9ED9-A1D6-ECB96A6EF7A9}"/>
                </a:ext>
              </a:extLst>
            </p:cNvPr>
            <p:cNvSpPr>
              <a:spLocks/>
            </p:cNvSpPr>
            <p:nvPr/>
          </p:nvSpPr>
          <p:spPr bwMode="auto">
            <a:xfrm>
              <a:off x="4357" y="1799"/>
              <a:ext cx="33" cy="10"/>
            </a:xfrm>
            <a:custGeom>
              <a:avLst/>
              <a:gdLst>
                <a:gd name="T0" fmla="*/ 32 w 33"/>
                <a:gd name="T1" fmla="*/ 1 h 10"/>
                <a:gd name="T2" fmla="*/ 25 w 33"/>
                <a:gd name="T3" fmla="*/ 0 h 10"/>
                <a:gd name="T4" fmla="*/ 19 w 33"/>
                <a:gd name="T5" fmla="*/ 0 h 10"/>
                <a:gd name="T6" fmla="*/ 13 w 33"/>
                <a:gd name="T7" fmla="*/ 1 h 10"/>
                <a:gd name="T8" fmla="*/ 9 w 33"/>
                <a:gd name="T9" fmla="*/ 3 h 10"/>
                <a:gd name="T10" fmla="*/ 5 w 33"/>
                <a:gd name="T11" fmla="*/ 5 h 10"/>
                <a:gd name="T12" fmla="*/ 3 w 33"/>
                <a:gd name="T13" fmla="*/ 6 h 10"/>
                <a:gd name="T14" fmla="*/ 1 w 33"/>
                <a:gd name="T15" fmla="*/ 8 h 10"/>
                <a:gd name="T16" fmla="*/ 0 w 33"/>
                <a:gd name="T17" fmla="*/ 8 h 10"/>
                <a:gd name="T18" fmla="*/ 2 w 33"/>
                <a:gd name="T19" fmla="*/ 9 h 10"/>
                <a:gd name="T20" fmla="*/ 2 w 33"/>
                <a:gd name="T21" fmla="*/ 9 h 10"/>
                <a:gd name="T22" fmla="*/ 4 w 33"/>
                <a:gd name="T23" fmla="*/ 8 h 10"/>
                <a:gd name="T24" fmla="*/ 6 w 33"/>
                <a:gd name="T25" fmla="*/ 6 h 10"/>
                <a:gd name="T26" fmla="*/ 10 w 33"/>
                <a:gd name="T27" fmla="*/ 4 h 10"/>
                <a:gd name="T28" fmla="*/ 14 w 33"/>
                <a:gd name="T29" fmla="*/ 3 h 10"/>
                <a:gd name="T30" fmla="*/ 19 w 33"/>
                <a:gd name="T31" fmla="*/ 2 h 10"/>
                <a:gd name="T32" fmla="*/ 25 w 33"/>
                <a:gd name="T33" fmla="*/ 2 h 10"/>
                <a:gd name="T34" fmla="*/ 31 w 33"/>
                <a:gd name="T35" fmla="*/ 3 h 10"/>
                <a:gd name="T36" fmla="*/ 32 w 33"/>
                <a:gd name="T37" fmla="*/ 1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3" h="10">
                  <a:moveTo>
                    <a:pt x="32" y="1"/>
                  </a:moveTo>
                  <a:lnTo>
                    <a:pt x="25" y="0"/>
                  </a:lnTo>
                  <a:lnTo>
                    <a:pt x="19" y="0"/>
                  </a:lnTo>
                  <a:lnTo>
                    <a:pt x="13" y="1"/>
                  </a:lnTo>
                  <a:lnTo>
                    <a:pt x="9" y="3"/>
                  </a:lnTo>
                  <a:lnTo>
                    <a:pt x="5" y="5"/>
                  </a:lnTo>
                  <a:lnTo>
                    <a:pt x="3" y="6"/>
                  </a:lnTo>
                  <a:lnTo>
                    <a:pt x="1" y="8"/>
                  </a:lnTo>
                  <a:lnTo>
                    <a:pt x="0" y="8"/>
                  </a:lnTo>
                  <a:lnTo>
                    <a:pt x="2" y="9"/>
                  </a:lnTo>
                  <a:lnTo>
                    <a:pt x="2" y="9"/>
                  </a:lnTo>
                  <a:lnTo>
                    <a:pt x="4" y="8"/>
                  </a:lnTo>
                  <a:lnTo>
                    <a:pt x="6" y="6"/>
                  </a:lnTo>
                  <a:lnTo>
                    <a:pt x="10" y="4"/>
                  </a:lnTo>
                  <a:lnTo>
                    <a:pt x="14" y="3"/>
                  </a:lnTo>
                  <a:lnTo>
                    <a:pt x="19" y="2"/>
                  </a:lnTo>
                  <a:lnTo>
                    <a:pt x="25" y="2"/>
                  </a:lnTo>
                  <a:lnTo>
                    <a:pt x="31" y="3"/>
                  </a:lnTo>
                  <a:lnTo>
                    <a:pt x="32" y="1"/>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710" name="Freeform 230">
              <a:extLst>
                <a:ext uri="{FF2B5EF4-FFF2-40B4-BE49-F238E27FC236}">
                  <a16:creationId xmlns:a16="http://schemas.microsoft.com/office/drawing/2014/main" id="{18B38C54-D443-F0E7-7E9B-ABEFCE76D177}"/>
                </a:ext>
              </a:extLst>
            </p:cNvPr>
            <p:cNvSpPr>
              <a:spLocks/>
            </p:cNvSpPr>
            <p:nvPr/>
          </p:nvSpPr>
          <p:spPr bwMode="auto">
            <a:xfrm>
              <a:off x="4366" y="1811"/>
              <a:ext cx="29" cy="6"/>
            </a:xfrm>
            <a:custGeom>
              <a:avLst/>
              <a:gdLst>
                <a:gd name="T0" fmla="*/ 27 w 29"/>
                <a:gd name="T1" fmla="*/ 0 h 6"/>
                <a:gd name="T2" fmla="*/ 22 w 29"/>
                <a:gd name="T3" fmla="*/ 3 h 6"/>
                <a:gd name="T4" fmla="*/ 17 w 29"/>
                <a:gd name="T5" fmla="*/ 4 h 6"/>
                <a:gd name="T6" fmla="*/ 12 w 29"/>
                <a:gd name="T7" fmla="*/ 4 h 6"/>
                <a:gd name="T8" fmla="*/ 9 w 29"/>
                <a:gd name="T9" fmla="*/ 4 h 6"/>
                <a:gd name="T10" fmla="*/ 6 w 29"/>
                <a:gd name="T11" fmla="*/ 3 h 6"/>
                <a:gd name="T12" fmla="*/ 3 w 29"/>
                <a:gd name="T13" fmla="*/ 2 h 6"/>
                <a:gd name="T14" fmla="*/ 2 w 29"/>
                <a:gd name="T15" fmla="*/ 2 h 6"/>
                <a:gd name="T16" fmla="*/ 1 w 29"/>
                <a:gd name="T17" fmla="*/ 1 h 6"/>
                <a:gd name="T18" fmla="*/ 0 w 29"/>
                <a:gd name="T19" fmla="*/ 2 h 6"/>
                <a:gd name="T20" fmla="*/ 1 w 29"/>
                <a:gd name="T21" fmla="*/ 3 h 6"/>
                <a:gd name="T22" fmla="*/ 2 w 29"/>
                <a:gd name="T23" fmla="*/ 3 h 6"/>
                <a:gd name="T24" fmla="*/ 5 w 29"/>
                <a:gd name="T25" fmla="*/ 4 h 6"/>
                <a:gd name="T26" fmla="*/ 8 w 29"/>
                <a:gd name="T27" fmla="*/ 5 h 6"/>
                <a:gd name="T28" fmla="*/ 12 w 29"/>
                <a:gd name="T29" fmla="*/ 5 h 6"/>
                <a:gd name="T30" fmla="*/ 17 w 29"/>
                <a:gd name="T31" fmla="*/ 5 h 6"/>
                <a:gd name="T32" fmla="*/ 23 w 29"/>
                <a:gd name="T33" fmla="*/ 3 h 6"/>
                <a:gd name="T34" fmla="*/ 28 w 29"/>
                <a:gd name="T35" fmla="*/ 1 h 6"/>
                <a:gd name="T36" fmla="*/ 27 w 29"/>
                <a:gd name="T37"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9" h="6">
                  <a:moveTo>
                    <a:pt x="27" y="0"/>
                  </a:moveTo>
                  <a:lnTo>
                    <a:pt x="22" y="3"/>
                  </a:lnTo>
                  <a:lnTo>
                    <a:pt x="17" y="4"/>
                  </a:lnTo>
                  <a:lnTo>
                    <a:pt x="12" y="4"/>
                  </a:lnTo>
                  <a:lnTo>
                    <a:pt x="9" y="4"/>
                  </a:lnTo>
                  <a:lnTo>
                    <a:pt x="6" y="3"/>
                  </a:lnTo>
                  <a:lnTo>
                    <a:pt x="3" y="2"/>
                  </a:lnTo>
                  <a:lnTo>
                    <a:pt x="2" y="2"/>
                  </a:lnTo>
                  <a:lnTo>
                    <a:pt x="1" y="1"/>
                  </a:lnTo>
                  <a:lnTo>
                    <a:pt x="0" y="2"/>
                  </a:lnTo>
                  <a:lnTo>
                    <a:pt x="1" y="3"/>
                  </a:lnTo>
                  <a:lnTo>
                    <a:pt x="2" y="3"/>
                  </a:lnTo>
                  <a:lnTo>
                    <a:pt x="5" y="4"/>
                  </a:lnTo>
                  <a:lnTo>
                    <a:pt x="8" y="5"/>
                  </a:lnTo>
                  <a:lnTo>
                    <a:pt x="12" y="5"/>
                  </a:lnTo>
                  <a:lnTo>
                    <a:pt x="17" y="5"/>
                  </a:lnTo>
                  <a:lnTo>
                    <a:pt x="23" y="3"/>
                  </a:lnTo>
                  <a:lnTo>
                    <a:pt x="28" y="1"/>
                  </a:lnTo>
                  <a:lnTo>
                    <a:pt x="27"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711" name="Freeform 231">
              <a:extLst>
                <a:ext uri="{FF2B5EF4-FFF2-40B4-BE49-F238E27FC236}">
                  <a16:creationId xmlns:a16="http://schemas.microsoft.com/office/drawing/2014/main" id="{3F3B8BC4-548A-1CE9-F956-B7AB3587723A}"/>
                </a:ext>
              </a:extLst>
            </p:cNvPr>
            <p:cNvSpPr>
              <a:spLocks/>
            </p:cNvSpPr>
            <p:nvPr/>
          </p:nvSpPr>
          <p:spPr bwMode="auto">
            <a:xfrm>
              <a:off x="4366" y="1798"/>
              <a:ext cx="52" cy="20"/>
            </a:xfrm>
            <a:custGeom>
              <a:avLst/>
              <a:gdLst>
                <a:gd name="T0" fmla="*/ 51 w 52"/>
                <a:gd name="T1" fmla="*/ 5 h 20"/>
                <a:gd name="T2" fmla="*/ 43 w 52"/>
                <a:gd name="T3" fmla="*/ 0 h 20"/>
                <a:gd name="T4" fmla="*/ 35 w 52"/>
                <a:gd name="T5" fmla="*/ 0 h 20"/>
                <a:gd name="T6" fmla="*/ 27 w 52"/>
                <a:gd name="T7" fmla="*/ 2 h 20"/>
                <a:gd name="T8" fmla="*/ 18 w 52"/>
                <a:gd name="T9" fmla="*/ 5 h 20"/>
                <a:gd name="T10" fmla="*/ 11 w 52"/>
                <a:gd name="T11" fmla="*/ 10 h 20"/>
                <a:gd name="T12" fmla="*/ 5 w 52"/>
                <a:gd name="T13" fmla="*/ 13 h 20"/>
                <a:gd name="T14" fmla="*/ 2 w 52"/>
                <a:gd name="T15" fmla="*/ 17 h 20"/>
                <a:gd name="T16" fmla="*/ 0 w 52"/>
                <a:gd name="T17" fmla="*/ 18 h 20"/>
                <a:gd name="T18" fmla="*/ 1 w 52"/>
                <a:gd name="T19" fmla="*/ 19 h 20"/>
                <a:gd name="T20" fmla="*/ 3 w 52"/>
                <a:gd name="T21" fmla="*/ 18 h 20"/>
                <a:gd name="T22" fmla="*/ 7 w 52"/>
                <a:gd name="T23" fmla="*/ 15 h 20"/>
                <a:gd name="T24" fmla="*/ 12 w 52"/>
                <a:gd name="T25" fmla="*/ 11 h 20"/>
                <a:gd name="T26" fmla="*/ 20 w 52"/>
                <a:gd name="T27" fmla="*/ 7 h 20"/>
                <a:gd name="T28" fmla="*/ 28 w 52"/>
                <a:gd name="T29" fmla="*/ 4 h 20"/>
                <a:gd name="T30" fmla="*/ 35 w 52"/>
                <a:gd name="T31" fmla="*/ 2 h 20"/>
                <a:gd name="T32" fmla="*/ 43 w 52"/>
                <a:gd name="T33" fmla="*/ 2 h 20"/>
                <a:gd name="T34" fmla="*/ 50 w 52"/>
                <a:gd name="T35" fmla="*/ 6 h 20"/>
                <a:gd name="T36" fmla="*/ 51 w 52"/>
                <a:gd name="T37" fmla="*/ 5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2" h="20">
                  <a:moveTo>
                    <a:pt x="51" y="5"/>
                  </a:moveTo>
                  <a:lnTo>
                    <a:pt x="43" y="0"/>
                  </a:lnTo>
                  <a:lnTo>
                    <a:pt x="35" y="0"/>
                  </a:lnTo>
                  <a:lnTo>
                    <a:pt x="27" y="2"/>
                  </a:lnTo>
                  <a:lnTo>
                    <a:pt x="18" y="5"/>
                  </a:lnTo>
                  <a:lnTo>
                    <a:pt x="11" y="10"/>
                  </a:lnTo>
                  <a:lnTo>
                    <a:pt x="5" y="13"/>
                  </a:lnTo>
                  <a:lnTo>
                    <a:pt x="2" y="17"/>
                  </a:lnTo>
                  <a:lnTo>
                    <a:pt x="0" y="18"/>
                  </a:lnTo>
                  <a:lnTo>
                    <a:pt x="1" y="19"/>
                  </a:lnTo>
                  <a:lnTo>
                    <a:pt x="3" y="18"/>
                  </a:lnTo>
                  <a:lnTo>
                    <a:pt x="7" y="15"/>
                  </a:lnTo>
                  <a:lnTo>
                    <a:pt x="12" y="11"/>
                  </a:lnTo>
                  <a:lnTo>
                    <a:pt x="20" y="7"/>
                  </a:lnTo>
                  <a:lnTo>
                    <a:pt x="28" y="4"/>
                  </a:lnTo>
                  <a:lnTo>
                    <a:pt x="35" y="2"/>
                  </a:lnTo>
                  <a:lnTo>
                    <a:pt x="43" y="2"/>
                  </a:lnTo>
                  <a:lnTo>
                    <a:pt x="50" y="6"/>
                  </a:lnTo>
                  <a:lnTo>
                    <a:pt x="51" y="5"/>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712" name="Freeform 232">
              <a:extLst>
                <a:ext uri="{FF2B5EF4-FFF2-40B4-BE49-F238E27FC236}">
                  <a16:creationId xmlns:a16="http://schemas.microsoft.com/office/drawing/2014/main" id="{68F3BBD1-9FFB-2185-D8B4-B4251FDA3EFF}"/>
                </a:ext>
              </a:extLst>
            </p:cNvPr>
            <p:cNvSpPr>
              <a:spLocks/>
            </p:cNvSpPr>
            <p:nvPr/>
          </p:nvSpPr>
          <p:spPr bwMode="auto">
            <a:xfrm>
              <a:off x="4385" y="1818"/>
              <a:ext cx="25" cy="12"/>
            </a:xfrm>
            <a:custGeom>
              <a:avLst/>
              <a:gdLst>
                <a:gd name="T0" fmla="*/ 24 w 25"/>
                <a:gd name="T1" fmla="*/ 2 h 12"/>
                <a:gd name="T2" fmla="*/ 17 w 25"/>
                <a:gd name="T3" fmla="*/ 0 h 12"/>
                <a:gd name="T4" fmla="*/ 12 w 25"/>
                <a:gd name="T5" fmla="*/ 0 h 12"/>
                <a:gd name="T6" fmla="*/ 8 w 25"/>
                <a:gd name="T7" fmla="*/ 1 h 12"/>
                <a:gd name="T8" fmla="*/ 6 w 25"/>
                <a:gd name="T9" fmla="*/ 3 h 12"/>
                <a:gd name="T10" fmla="*/ 4 w 25"/>
                <a:gd name="T11" fmla="*/ 5 h 12"/>
                <a:gd name="T12" fmla="*/ 2 w 25"/>
                <a:gd name="T13" fmla="*/ 7 h 12"/>
                <a:gd name="T14" fmla="*/ 1 w 25"/>
                <a:gd name="T15" fmla="*/ 8 h 12"/>
                <a:gd name="T16" fmla="*/ 0 w 25"/>
                <a:gd name="T17" fmla="*/ 9 h 12"/>
                <a:gd name="T18" fmla="*/ 0 w 25"/>
                <a:gd name="T19" fmla="*/ 11 h 12"/>
                <a:gd name="T20" fmla="*/ 2 w 25"/>
                <a:gd name="T21" fmla="*/ 10 h 12"/>
                <a:gd name="T22" fmla="*/ 4 w 25"/>
                <a:gd name="T23" fmla="*/ 8 h 12"/>
                <a:gd name="T24" fmla="*/ 5 w 25"/>
                <a:gd name="T25" fmla="*/ 6 h 12"/>
                <a:gd name="T26" fmla="*/ 7 w 25"/>
                <a:gd name="T27" fmla="*/ 4 h 12"/>
                <a:gd name="T28" fmla="*/ 9 w 25"/>
                <a:gd name="T29" fmla="*/ 3 h 12"/>
                <a:gd name="T30" fmla="*/ 12 w 25"/>
                <a:gd name="T31" fmla="*/ 2 h 12"/>
                <a:gd name="T32" fmla="*/ 17 w 25"/>
                <a:gd name="T33" fmla="*/ 2 h 12"/>
                <a:gd name="T34" fmla="*/ 24 w 25"/>
                <a:gd name="T35" fmla="*/ 4 h 12"/>
                <a:gd name="T36" fmla="*/ 24 w 25"/>
                <a:gd name="T37" fmla="*/ 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 h="12">
                  <a:moveTo>
                    <a:pt x="24" y="2"/>
                  </a:moveTo>
                  <a:lnTo>
                    <a:pt x="17" y="0"/>
                  </a:lnTo>
                  <a:lnTo>
                    <a:pt x="12" y="0"/>
                  </a:lnTo>
                  <a:lnTo>
                    <a:pt x="8" y="1"/>
                  </a:lnTo>
                  <a:lnTo>
                    <a:pt x="6" y="3"/>
                  </a:lnTo>
                  <a:lnTo>
                    <a:pt x="4" y="5"/>
                  </a:lnTo>
                  <a:lnTo>
                    <a:pt x="2" y="7"/>
                  </a:lnTo>
                  <a:lnTo>
                    <a:pt x="1" y="8"/>
                  </a:lnTo>
                  <a:lnTo>
                    <a:pt x="0" y="9"/>
                  </a:lnTo>
                  <a:lnTo>
                    <a:pt x="0" y="11"/>
                  </a:lnTo>
                  <a:lnTo>
                    <a:pt x="2" y="10"/>
                  </a:lnTo>
                  <a:lnTo>
                    <a:pt x="4" y="8"/>
                  </a:lnTo>
                  <a:lnTo>
                    <a:pt x="5" y="6"/>
                  </a:lnTo>
                  <a:lnTo>
                    <a:pt x="7" y="4"/>
                  </a:lnTo>
                  <a:lnTo>
                    <a:pt x="9" y="3"/>
                  </a:lnTo>
                  <a:lnTo>
                    <a:pt x="12" y="2"/>
                  </a:lnTo>
                  <a:lnTo>
                    <a:pt x="17" y="2"/>
                  </a:lnTo>
                  <a:lnTo>
                    <a:pt x="24" y="4"/>
                  </a:lnTo>
                  <a:lnTo>
                    <a:pt x="24" y="2"/>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713" name="Freeform 233">
              <a:extLst>
                <a:ext uri="{FF2B5EF4-FFF2-40B4-BE49-F238E27FC236}">
                  <a16:creationId xmlns:a16="http://schemas.microsoft.com/office/drawing/2014/main" id="{3026975B-E270-095D-22B7-623F18498A86}"/>
                </a:ext>
              </a:extLst>
            </p:cNvPr>
            <p:cNvSpPr>
              <a:spLocks/>
            </p:cNvSpPr>
            <p:nvPr/>
          </p:nvSpPr>
          <p:spPr bwMode="auto">
            <a:xfrm>
              <a:off x="4392" y="1835"/>
              <a:ext cx="33" cy="8"/>
            </a:xfrm>
            <a:custGeom>
              <a:avLst/>
              <a:gdLst>
                <a:gd name="T0" fmla="*/ 31 w 33"/>
                <a:gd name="T1" fmla="*/ 2 h 8"/>
                <a:gd name="T2" fmla="*/ 25 w 33"/>
                <a:gd name="T3" fmla="*/ 4 h 8"/>
                <a:gd name="T4" fmla="*/ 21 w 33"/>
                <a:gd name="T5" fmla="*/ 6 h 8"/>
                <a:gd name="T6" fmla="*/ 15 w 33"/>
                <a:gd name="T7" fmla="*/ 5 h 8"/>
                <a:gd name="T8" fmla="*/ 11 w 33"/>
                <a:gd name="T9" fmla="*/ 5 h 8"/>
                <a:gd name="T10" fmla="*/ 7 w 33"/>
                <a:gd name="T11" fmla="*/ 3 h 8"/>
                <a:gd name="T12" fmla="*/ 4 w 33"/>
                <a:gd name="T13" fmla="*/ 2 h 8"/>
                <a:gd name="T14" fmla="*/ 2 w 33"/>
                <a:gd name="T15" fmla="*/ 0 h 8"/>
                <a:gd name="T16" fmla="*/ 1 w 33"/>
                <a:gd name="T17" fmla="*/ 0 h 8"/>
                <a:gd name="T18" fmla="*/ 0 w 33"/>
                <a:gd name="T19" fmla="*/ 1 h 8"/>
                <a:gd name="T20" fmla="*/ 1 w 33"/>
                <a:gd name="T21" fmla="*/ 2 h 8"/>
                <a:gd name="T22" fmla="*/ 3 w 33"/>
                <a:gd name="T23" fmla="*/ 3 h 8"/>
                <a:gd name="T24" fmla="*/ 6 w 33"/>
                <a:gd name="T25" fmla="*/ 4 h 8"/>
                <a:gd name="T26" fmla="*/ 10 w 33"/>
                <a:gd name="T27" fmla="*/ 6 h 8"/>
                <a:gd name="T28" fmla="*/ 15 w 33"/>
                <a:gd name="T29" fmla="*/ 7 h 8"/>
                <a:gd name="T30" fmla="*/ 21 w 33"/>
                <a:gd name="T31" fmla="*/ 7 h 8"/>
                <a:gd name="T32" fmla="*/ 26 w 33"/>
                <a:gd name="T33" fmla="*/ 6 h 8"/>
                <a:gd name="T34" fmla="*/ 32 w 33"/>
                <a:gd name="T35" fmla="*/ 2 h 8"/>
                <a:gd name="T36" fmla="*/ 31 w 33"/>
                <a:gd name="T37" fmla="*/ 2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3" h="8">
                  <a:moveTo>
                    <a:pt x="31" y="2"/>
                  </a:moveTo>
                  <a:lnTo>
                    <a:pt x="25" y="4"/>
                  </a:lnTo>
                  <a:lnTo>
                    <a:pt x="21" y="6"/>
                  </a:lnTo>
                  <a:lnTo>
                    <a:pt x="15" y="5"/>
                  </a:lnTo>
                  <a:lnTo>
                    <a:pt x="11" y="5"/>
                  </a:lnTo>
                  <a:lnTo>
                    <a:pt x="7" y="3"/>
                  </a:lnTo>
                  <a:lnTo>
                    <a:pt x="4" y="2"/>
                  </a:lnTo>
                  <a:lnTo>
                    <a:pt x="2" y="0"/>
                  </a:lnTo>
                  <a:lnTo>
                    <a:pt x="1" y="0"/>
                  </a:lnTo>
                  <a:lnTo>
                    <a:pt x="0" y="1"/>
                  </a:lnTo>
                  <a:lnTo>
                    <a:pt x="1" y="2"/>
                  </a:lnTo>
                  <a:lnTo>
                    <a:pt x="3" y="3"/>
                  </a:lnTo>
                  <a:lnTo>
                    <a:pt x="6" y="4"/>
                  </a:lnTo>
                  <a:lnTo>
                    <a:pt x="10" y="6"/>
                  </a:lnTo>
                  <a:lnTo>
                    <a:pt x="15" y="7"/>
                  </a:lnTo>
                  <a:lnTo>
                    <a:pt x="21" y="7"/>
                  </a:lnTo>
                  <a:lnTo>
                    <a:pt x="26" y="6"/>
                  </a:lnTo>
                  <a:lnTo>
                    <a:pt x="32" y="2"/>
                  </a:lnTo>
                  <a:lnTo>
                    <a:pt x="31" y="2"/>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714" name="Freeform 234">
              <a:extLst>
                <a:ext uri="{FF2B5EF4-FFF2-40B4-BE49-F238E27FC236}">
                  <a16:creationId xmlns:a16="http://schemas.microsoft.com/office/drawing/2014/main" id="{22B775F5-7A62-4432-775B-4DB0CE7116B9}"/>
                </a:ext>
              </a:extLst>
            </p:cNvPr>
            <p:cNvSpPr>
              <a:spLocks/>
            </p:cNvSpPr>
            <p:nvPr/>
          </p:nvSpPr>
          <p:spPr bwMode="auto">
            <a:xfrm>
              <a:off x="4413" y="1841"/>
              <a:ext cx="23" cy="7"/>
            </a:xfrm>
            <a:custGeom>
              <a:avLst/>
              <a:gdLst>
                <a:gd name="T0" fmla="*/ 22 w 23"/>
                <a:gd name="T1" fmla="*/ 4 h 7"/>
                <a:gd name="T2" fmla="*/ 19 w 23"/>
                <a:gd name="T3" fmla="*/ 1 h 7"/>
                <a:gd name="T4" fmla="*/ 14 w 23"/>
                <a:gd name="T5" fmla="*/ 0 h 7"/>
                <a:gd name="T6" fmla="*/ 10 w 23"/>
                <a:gd name="T7" fmla="*/ 0 h 7"/>
                <a:gd name="T8" fmla="*/ 7 w 23"/>
                <a:gd name="T9" fmla="*/ 1 h 7"/>
                <a:gd name="T10" fmla="*/ 4 w 23"/>
                <a:gd name="T11" fmla="*/ 2 h 7"/>
                <a:gd name="T12" fmla="*/ 2 w 23"/>
                <a:gd name="T13" fmla="*/ 4 h 7"/>
                <a:gd name="T14" fmla="*/ 0 w 23"/>
                <a:gd name="T15" fmla="*/ 4 h 7"/>
                <a:gd name="T16" fmla="*/ 0 w 23"/>
                <a:gd name="T17" fmla="*/ 5 h 7"/>
                <a:gd name="T18" fmla="*/ 1 w 23"/>
                <a:gd name="T19" fmla="*/ 6 h 7"/>
                <a:gd name="T20" fmla="*/ 1 w 23"/>
                <a:gd name="T21" fmla="*/ 6 h 7"/>
                <a:gd name="T22" fmla="*/ 3 w 23"/>
                <a:gd name="T23" fmla="*/ 5 h 7"/>
                <a:gd name="T24" fmla="*/ 5 w 23"/>
                <a:gd name="T25" fmla="*/ 4 h 7"/>
                <a:gd name="T26" fmla="*/ 8 w 23"/>
                <a:gd name="T27" fmla="*/ 2 h 7"/>
                <a:gd name="T28" fmla="*/ 11 w 23"/>
                <a:gd name="T29" fmla="*/ 2 h 7"/>
                <a:gd name="T30" fmla="*/ 14 w 23"/>
                <a:gd name="T31" fmla="*/ 2 h 7"/>
                <a:gd name="T32" fmla="*/ 17 w 23"/>
                <a:gd name="T33" fmla="*/ 2 h 7"/>
                <a:gd name="T34" fmla="*/ 21 w 23"/>
                <a:gd name="T35" fmla="*/ 4 h 7"/>
                <a:gd name="T36" fmla="*/ 22 w 23"/>
                <a:gd name="T37" fmla="*/ 4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 h="7">
                  <a:moveTo>
                    <a:pt x="22" y="4"/>
                  </a:moveTo>
                  <a:lnTo>
                    <a:pt x="19" y="1"/>
                  </a:lnTo>
                  <a:lnTo>
                    <a:pt x="14" y="0"/>
                  </a:lnTo>
                  <a:lnTo>
                    <a:pt x="10" y="0"/>
                  </a:lnTo>
                  <a:lnTo>
                    <a:pt x="7" y="1"/>
                  </a:lnTo>
                  <a:lnTo>
                    <a:pt x="4" y="2"/>
                  </a:lnTo>
                  <a:lnTo>
                    <a:pt x="2" y="4"/>
                  </a:lnTo>
                  <a:lnTo>
                    <a:pt x="0" y="4"/>
                  </a:lnTo>
                  <a:lnTo>
                    <a:pt x="0" y="5"/>
                  </a:lnTo>
                  <a:lnTo>
                    <a:pt x="1" y="6"/>
                  </a:lnTo>
                  <a:lnTo>
                    <a:pt x="1" y="6"/>
                  </a:lnTo>
                  <a:lnTo>
                    <a:pt x="3" y="5"/>
                  </a:lnTo>
                  <a:lnTo>
                    <a:pt x="5" y="4"/>
                  </a:lnTo>
                  <a:lnTo>
                    <a:pt x="8" y="2"/>
                  </a:lnTo>
                  <a:lnTo>
                    <a:pt x="11" y="2"/>
                  </a:lnTo>
                  <a:lnTo>
                    <a:pt x="14" y="2"/>
                  </a:lnTo>
                  <a:lnTo>
                    <a:pt x="17" y="2"/>
                  </a:lnTo>
                  <a:lnTo>
                    <a:pt x="21" y="4"/>
                  </a:lnTo>
                  <a:lnTo>
                    <a:pt x="22" y="4"/>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715" name="Freeform 235">
              <a:extLst>
                <a:ext uri="{FF2B5EF4-FFF2-40B4-BE49-F238E27FC236}">
                  <a16:creationId xmlns:a16="http://schemas.microsoft.com/office/drawing/2014/main" id="{F61BDFE9-0436-763F-F553-3B7A571C4C34}"/>
                </a:ext>
              </a:extLst>
            </p:cNvPr>
            <p:cNvSpPr>
              <a:spLocks/>
            </p:cNvSpPr>
            <p:nvPr/>
          </p:nvSpPr>
          <p:spPr bwMode="auto">
            <a:xfrm>
              <a:off x="4430" y="1855"/>
              <a:ext cx="25" cy="15"/>
            </a:xfrm>
            <a:custGeom>
              <a:avLst/>
              <a:gdLst>
                <a:gd name="T0" fmla="*/ 24 w 25"/>
                <a:gd name="T1" fmla="*/ 14 h 15"/>
                <a:gd name="T2" fmla="*/ 21 w 25"/>
                <a:gd name="T3" fmla="*/ 6 h 15"/>
                <a:gd name="T4" fmla="*/ 17 w 25"/>
                <a:gd name="T5" fmla="*/ 1 h 15"/>
                <a:gd name="T6" fmla="*/ 13 w 25"/>
                <a:gd name="T7" fmla="*/ 0 h 15"/>
                <a:gd name="T8" fmla="*/ 9 w 25"/>
                <a:gd name="T9" fmla="*/ 0 h 15"/>
                <a:gd name="T10" fmla="*/ 6 w 25"/>
                <a:gd name="T11" fmla="*/ 1 h 15"/>
                <a:gd name="T12" fmla="*/ 3 w 25"/>
                <a:gd name="T13" fmla="*/ 4 h 15"/>
                <a:gd name="T14" fmla="*/ 1 w 25"/>
                <a:gd name="T15" fmla="*/ 5 h 15"/>
                <a:gd name="T16" fmla="*/ 0 w 25"/>
                <a:gd name="T17" fmla="*/ 6 h 15"/>
                <a:gd name="T18" fmla="*/ 2 w 25"/>
                <a:gd name="T19" fmla="*/ 7 h 15"/>
                <a:gd name="T20" fmla="*/ 3 w 25"/>
                <a:gd name="T21" fmla="*/ 6 h 15"/>
                <a:gd name="T22" fmla="*/ 4 w 25"/>
                <a:gd name="T23" fmla="*/ 5 h 15"/>
                <a:gd name="T24" fmla="*/ 7 w 25"/>
                <a:gd name="T25" fmla="*/ 3 h 15"/>
                <a:gd name="T26" fmla="*/ 10 w 25"/>
                <a:gd name="T27" fmla="*/ 2 h 15"/>
                <a:gd name="T28" fmla="*/ 12 w 25"/>
                <a:gd name="T29" fmla="*/ 1 h 15"/>
                <a:gd name="T30" fmla="*/ 16 w 25"/>
                <a:gd name="T31" fmla="*/ 3 h 15"/>
                <a:gd name="T32" fmla="*/ 19 w 25"/>
                <a:gd name="T33" fmla="*/ 7 h 15"/>
                <a:gd name="T34" fmla="*/ 22 w 25"/>
                <a:gd name="T35" fmla="*/ 14 h 15"/>
                <a:gd name="T36" fmla="*/ 24 w 25"/>
                <a:gd name="T37" fmla="*/ 14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 h="15">
                  <a:moveTo>
                    <a:pt x="24" y="14"/>
                  </a:moveTo>
                  <a:lnTo>
                    <a:pt x="21" y="6"/>
                  </a:lnTo>
                  <a:lnTo>
                    <a:pt x="17" y="1"/>
                  </a:lnTo>
                  <a:lnTo>
                    <a:pt x="13" y="0"/>
                  </a:lnTo>
                  <a:lnTo>
                    <a:pt x="9" y="0"/>
                  </a:lnTo>
                  <a:lnTo>
                    <a:pt x="6" y="1"/>
                  </a:lnTo>
                  <a:lnTo>
                    <a:pt x="3" y="4"/>
                  </a:lnTo>
                  <a:lnTo>
                    <a:pt x="1" y="5"/>
                  </a:lnTo>
                  <a:lnTo>
                    <a:pt x="0" y="6"/>
                  </a:lnTo>
                  <a:lnTo>
                    <a:pt x="2" y="7"/>
                  </a:lnTo>
                  <a:lnTo>
                    <a:pt x="3" y="6"/>
                  </a:lnTo>
                  <a:lnTo>
                    <a:pt x="4" y="5"/>
                  </a:lnTo>
                  <a:lnTo>
                    <a:pt x="7" y="3"/>
                  </a:lnTo>
                  <a:lnTo>
                    <a:pt x="10" y="2"/>
                  </a:lnTo>
                  <a:lnTo>
                    <a:pt x="12" y="1"/>
                  </a:lnTo>
                  <a:lnTo>
                    <a:pt x="16" y="3"/>
                  </a:lnTo>
                  <a:lnTo>
                    <a:pt x="19" y="7"/>
                  </a:lnTo>
                  <a:lnTo>
                    <a:pt x="22" y="14"/>
                  </a:lnTo>
                  <a:lnTo>
                    <a:pt x="24" y="14"/>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716" name="Freeform 236">
              <a:extLst>
                <a:ext uri="{FF2B5EF4-FFF2-40B4-BE49-F238E27FC236}">
                  <a16:creationId xmlns:a16="http://schemas.microsoft.com/office/drawing/2014/main" id="{29AC0266-7DB3-6271-0F5B-6C2BB2B9EF04}"/>
                </a:ext>
              </a:extLst>
            </p:cNvPr>
            <p:cNvSpPr>
              <a:spLocks/>
            </p:cNvSpPr>
            <p:nvPr/>
          </p:nvSpPr>
          <p:spPr bwMode="auto">
            <a:xfrm>
              <a:off x="4428" y="1877"/>
              <a:ext cx="15" cy="8"/>
            </a:xfrm>
            <a:custGeom>
              <a:avLst/>
              <a:gdLst>
                <a:gd name="T0" fmla="*/ 14 w 15"/>
                <a:gd name="T1" fmla="*/ 6 h 8"/>
                <a:gd name="T2" fmla="*/ 11 w 15"/>
                <a:gd name="T3" fmla="*/ 6 h 8"/>
                <a:gd name="T4" fmla="*/ 7 w 15"/>
                <a:gd name="T5" fmla="*/ 5 h 8"/>
                <a:gd name="T6" fmla="*/ 6 w 15"/>
                <a:gd name="T7" fmla="*/ 4 h 8"/>
                <a:gd name="T8" fmla="*/ 4 w 15"/>
                <a:gd name="T9" fmla="*/ 3 h 8"/>
                <a:gd name="T10" fmla="*/ 3 w 15"/>
                <a:gd name="T11" fmla="*/ 2 h 8"/>
                <a:gd name="T12" fmla="*/ 2 w 15"/>
                <a:gd name="T13" fmla="*/ 1 h 8"/>
                <a:gd name="T14" fmla="*/ 2 w 15"/>
                <a:gd name="T15" fmla="*/ 0 h 8"/>
                <a:gd name="T16" fmla="*/ 0 w 15"/>
                <a:gd name="T17" fmla="*/ 1 h 8"/>
                <a:gd name="T18" fmla="*/ 0 w 15"/>
                <a:gd name="T19" fmla="*/ 1 h 8"/>
                <a:gd name="T20" fmla="*/ 0 w 15"/>
                <a:gd name="T21" fmla="*/ 1 h 8"/>
                <a:gd name="T22" fmla="*/ 1 w 15"/>
                <a:gd name="T23" fmla="*/ 3 h 8"/>
                <a:gd name="T24" fmla="*/ 3 w 15"/>
                <a:gd name="T25" fmla="*/ 4 h 8"/>
                <a:gd name="T26" fmla="*/ 4 w 15"/>
                <a:gd name="T27" fmla="*/ 5 h 8"/>
                <a:gd name="T28" fmla="*/ 7 w 15"/>
                <a:gd name="T29" fmla="*/ 6 h 8"/>
                <a:gd name="T30" fmla="*/ 10 w 15"/>
                <a:gd name="T31" fmla="*/ 7 h 8"/>
                <a:gd name="T32" fmla="*/ 14 w 15"/>
                <a:gd name="T33" fmla="*/ 7 h 8"/>
                <a:gd name="T34" fmla="*/ 14 w 15"/>
                <a:gd name="T35" fmla="*/ 6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 h="8">
                  <a:moveTo>
                    <a:pt x="14" y="6"/>
                  </a:moveTo>
                  <a:lnTo>
                    <a:pt x="11" y="6"/>
                  </a:lnTo>
                  <a:lnTo>
                    <a:pt x="7" y="5"/>
                  </a:lnTo>
                  <a:lnTo>
                    <a:pt x="6" y="4"/>
                  </a:lnTo>
                  <a:lnTo>
                    <a:pt x="4" y="3"/>
                  </a:lnTo>
                  <a:lnTo>
                    <a:pt x="3" y="2"/>
                  </a:lnTo>
                  <a:lnTo>
                    <a:pt x="2" y="1"/>
                  </a:lnTo>
                  <a:lnTo>
                    <a:pt x="2" y="0"/>
                  </a:lnTo>
                  <a:lnTo>
                    <a:pt x="0" y="1"/>
                  </a:lnTo>
                  <a:lnTo>
                    <a:pt x="0" y="1"/>
                  </a:lnTo>
                  <a:lnTo>
                    <a:pt x="0" y="1"/>
                  </a:lnTo>
                  <a:lnTo>
                    <a:pt x="1" y="3"/>
                  </a:lnTo>
                  <a:lnTo>
                    <a:pt x="3" y="4"/>
                  </a:lnTo>
                  <a:lnTo>
                    <a:pt x="4" y="5"/>
                  </a:lnTo>
                  <a:lnTo>
                    <a:pt x="7" y="6"/>
                  </a:lnTo>
                  <a:lnTo>
                    <a:pt x="10" y="7"/>
                  </a:lnTo>
                  <a:lnTo>
                    <a:pt x="14" y="7"/>
                  </a:lnTo>
                  <a:lnTo>
                    <a:pt x="14" y="6"/>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717" name="Freeform 237">
              <a:extLst>
                <a:ext uri="{FF2B5EF4-FFF2-40B4-BE49-F238E27FC236}">
                  <a16:creationId xmlns:a16="http://schemas.microsoft.com/office/drawing/2014/main" id="{9C988B99-7268-7870-68CD-03CA42E4DF07}"/>
                </a:ext>
              </a:extLst>
            </p:cNvPr>
            <p:cNvSpPr>
              <a:spLocks/>
            </p:cNvSpPr>
            <p:nvPr/>
          </p:nvSpPr>
          <p:spPr bwMode="auto">
            <a:xfrm>
              <a:off x="3585" y="2621"/>
              <a:ext cx="717" cy="284"/>
            </a:xfrm>
            <a:custGeom>
              <a:avLst/>
              <a:gdLst>
                <a:gd name="T0" fmla="*/ 33 w 717"/>
                <a:gd name="T1" fmla="*/ 1 h 284"/>
                <a:gd name="T2" fmla="*/ 42 w 717"/>
                <a:gd name="T3" fmla="*/ 5 h 284"/>
                <a:gd name="T4" fmla="*/ 61 w 717"/>
                <a:gd name="T5" fmla="*/ 11 h 284"/>
                <a:gd name="T6" fmla="*/ 88 w 717"/>
                <a:gd name="T7" fmla="*/ 19 h 284"/>
                <a:gd name="T8" fmla="*/ 123 w 717"/>
                <a:gd name="T9" fmla="*/ 29 h 284"/>
                <a:gd name="T10" fmla="*/ 165 w 717"/>
                <a:gd name="T11" fmla="*/ 38 h 284"/>
                <a:gd name="T12" fmla="*/ 216 w 717"/>
                <a:gd name="T13" fmla="*/ 48 h 284"/>
                <a:gd name="T14" fmla="*/ 273 w 717"/>
                <a:gd name="T15" fmla="*/ 56 h 284"/>
                <a:gd name="T16" fmla="*/ 338 w 717"/>
                <a:gd name="T17" fmla="*/ 63 h 284"/>
                <a:gd name="T18" fmla="*/ 409 w 717"/>
                <a:gd name="T19" fmla="*/ 67 h 284"/>
                <a:gd name="T20" fmla="*/ 487 w 717"/>
                <a:gd name="T21" fmla="*/ 68 h 284"/>
                <a:gd name="T22" fmla="*/ 561 w 717"/>
                <a:gd name="T23" fmla="*/ 67 h 284"/>
                <a:gd name="T24" fmla="*/ 621 w 717"/>
                <a:gd name="T25" fmla="*/ 68 h 284"/>
                <a:gd name="T26" fmla="*/ 668 w 717"/>
                <a:gd name="T27" fmla="*/ 71 h 284"/>
                <a:gd name="T28" fmla="*/ 699 w 717"/>
                <a:gd name="T29" fmla="*/ 75 h 284"/>
                <a:gd name="T30" fmla="*/ 714 w 717"/>
                <a:gd name="T31" fmla="*/ 80 h 284"/>
                <a:gd name="T32" fmla="*/ 714 w 717"/>
                <a:gd name="T33" fmla="*/ 86 h 284"/>
                <a:gd name="T34" fmla="*/ 697 w 717"/>
                <a:gd name="T35" fmla="*/ 92 h 284"/>
                <a:gd name="T36" fmla="*/ 664 w 717"/>
                <a:gd name="T37" fmla="*/ 99 h 284"/>
                <a:gd name="T38" fmla="*/ 613 w 717"/>
                <a:gd name="T39" fmla="*/ 106 h 284"/>
                <a:gd name="T40" fmla="*/ 543 w 717"/>
                <a:gd name="T41" fmla="*/ 113 h 284"/>
                <a:gd name="T42" fmla="*/ 457 w 717"/>
                <a:gd name="T43" fmla="*/ 119 h 284"/>
                <a:gd name="T44" fmla="*/ 380 w 717"/>
                <a:gd name="T45" fmla="*/ 125 h 284"/>
                <a:gd name="T46" fmla="*/ 318 w 717"/>
                <a:gd name="T47" fmla="*/ 132 h 284"/>
                <a:gd name="T48" fmla="*/ 269 w 717"/>
                <a:gd name="T49" fmla="*/ 139 h 284"/>
                <a:gd name="T50" fmla="*/ 234 w 717"/>
                <a:gd name="T51" fmla="*/ 146 h 284"/>
                <a:gd name="T52" fmla="*/ 209 w 717"/>
                <a:gd name="T53" fmla="*/ 153 h 284"/>
                <a:gd name="T54" fmla="*/ 195 w 717"/>
                <a:gd name="T55" fmla="*/ 160 h 284"/>
                <a:gd name="T56" fmla="*/ 189 w 717"/>
                <a:gd name="T57" fmla="*/ 167 h 284"/>
                <a:gd name="T58" fmla="*/ 190 w 717"/>
                <a:gd name="T59" fmla="*/ 174 h 284"/>
                <a:gd name="T60" fmla="*/ 197 w 717"/>
                <a:gd name="T61" fmla="*/ 180 h 284"/>
                <a:gd name="T62" fmla="*/ 208 w 717"/>
                <a:gd name="T63" fmla="*/ 187 h 284"/>
                <a:gd name="T64" fmla="*/ 222 w 717"/>
                <a:gd name="T65" fmla="*/ 201 h 284"/>
                <a:gd name="T66" fmla="*/ 206 w 717"/>
                <a:gd name="T67" fmla="*/ 228 h 284"/>
                <a:gd name="T68" fmla="*/ 167 w 717"/>
                <a:gd name="T69" fmla="*/ 257 h 284"/>
                <a:gd name="T70" fmla="*/ 118 w 717"/>
                <a:gd name="T71" fmla="*/ 277 h 284"/>
                <a:gd name="T72" fmla="*/ 75 w 717"/>
                <a:gd name="T73" fmla="*/ 281 h 284"/>
                <a:gd name="T74" fmla="*/ 48 w 717"/>
                <a:gd name="T75" fmla="*/ 261 h 284"/>
                <a:gd name="T76" fmla="*/ 34 w 717"/>
                <a:gd name="T77" fmla="*/ 237 h 284"/>
                <a:gd name="T78" fmla="*/ 25 w 717"/>
                <a:gd name="T79" fmla="*/ 215 h 284"/>
                <a:gd name="T80" fmla="*/ 19 w 717"/>
                <a:gd name="T81" fmla="*/ 196 h 284"/>
                <a:gd name="T82" fmla="*/ 17 w 717"/>
                <a:gd name="T83" fmla="*/ 177 h 284"/>
                <a:gd name="T84" fmla="*/ 17 w 717"/>
                <a:gd name="T85" fmla="*/ 155 h 284"/>
                <a:gd name="T86" fmla="*/ 13 w 717"/>
                <a:gd name="T87" fmla="*/ 125 h 284"/>
                <a:gd name="T88" fmla="*/ 5 w 717"/>
                <a:gd name="T89" fmla="*/ 87 h 284"/>
                <a:gd name="T90" fmla="*/ 0 w 717"/>
                <a:gd name="T91" fmla="*/ 48 h 284"/>
                <a:gd name="T92" fmla="*/ 3 w 717"/>
                <a:gd name="T93" fmla="*/ 16 h 284"/>
                <a:gd name="T94" fmla="*/ 21 w 717"/>
                <a:gd name="T95" fmla="*/ 1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717" h="284">
                  <a:moveTo>
                    <a:pt x="30" y="0"/>
                  </a:moveTo>
                  <a:lnTo>
                    <a:pt x="31" y="0"/>
                  </a:lnTo>
                  <a:lnTo>
                    <a:pt x="33" y="1"/>
                  </a:lnTo>
                  <a:lnTo>
                    <a:pt x="35" y="2"/>
                  </a:lnTo>
                  <a:lnTo>
                    <a:pt x="38" y="3"/>
                  </a:lnTo>
                  <a:lnTo>
                    <a:pt x="42" y="5"/>
                  </a:lnTo>
                  <a:lnTo>
                    <a:pt x="48" y="6"/>
                  </a:lnTo>
                  <a:lnTo>
                    <a:pt x="54" y="8"/>
                  </a:lnTo>
                  <a:lnTo>
                    <a:pt x="61" y="11"/>
                  </a:lnTo>
                  <a:lnTo>
                    <a:pt x="70" y="14"/>
                  </a:lnTo>
                  <a:lnTo>
                    <a:pt x="78" y="16"/>
                  </a:lnTo>
                  <a:lnTo>
                    <a:pt x="88" y="19"/>
                  </a:lnTo>
                  <a:lnTo>
                    <a:pt x="99" y="23"/>
                  </a:lnTo>
                  <a:lnTo>
                    <a:pt x="111" y="25"/>
                  </a:lnTo>
                  <a:lnTo>
                    <a:pt x="123" y="29"/>
                  </a:lnTo>
                  <a:lnTo>
                    <a:pt x="136" y="32"/>
                  </a:lnTo>
                  <a:lnTo>
                    <a:pt x="151" y="35"/>
                  </a:lnTo>
                  <a:lnTo>
                    <a:pt x="165" y="38"/>
                  </a:lnTo>
                  <a:lnTo>
                    <a:pt x="182" y="42"/>
                  </a:lnTo>
                  <a:lnTo>
                    <a:pt x="199" y="45"/>
                  </a:lnTo>
                  <a:lnTo>
                    <a:pt x="216" y="48"/>
                  </a:lnTo>
                  <a:lnTo>
                    <a:pt x="234" y="51"/>
                  </a:lnTo>
                  <a:lnTo>
                    <a:pt x="253" y="53"/>
                  </a:lnTo>
                  <a:lnTo>
                    <a:pt x="273" y="56"/>
                  </a:lnTo>
                  <a:lnTo>
                    <a:pt x="294" y="59"/>
                  </a:lnTo>
                  <a:lnTo>
                    <a:pt x="315" y="61"/>
                  </a:lnTo>
                  <a:lnTo>
                    <a:pt x="338" y="63"/>
                  </a:lnTo>
                  <a:lnTo>
                    <a:pt x="361" y="64"/>
                  </a:lnTo>
                  <a:lnTo>
                    <a:pt x="385" y="66"/>
                  </a:lnTo>
                  <a:lnTo>
                    <a:pt x="409" y="67"/>
                  </a:lnTo>
                  <a:lnTo>
                    <a:pt x="434" y="68"/>
                  </a:lnTo>
                  <a:lnTo>
                    <a:pt x="460" y="68"/>
                  </a:lnTo>
                  <a:lnTo>
                    <a:pt x="487" y="68"/>
                  </a:lnTo>
                  <a:lnTo>
                    <a:pt x="513" y="67"/>
                  </a:lnTo>
                  <a:lnTo>
                    <a:pt x="537" y="67"/>
                  </a:lnTo>
                  <a:lnTo>
                    <a:pt x="561" y="67"/>
                  </a:lnTo>
                  <a:lnTo>
                    <a:pt x="582" y="68"/>
                  </a:lnTo>
                  <a:lnTo>
                    <a:pt x="602" y="68"/>
                  </a:lnTo>
                  <a:lnTo>
                    <a:pt x="621" y="68"/>
                  </a:lnTo>
                  <a:lnTo>
                    <a:pt x="638" y="69"/>
                  </a:lnTo>
                  <a:lnTo>
                    <a:pt x="654" y="70"/>
                  </a:lnTo>
                  <a:lnTo>
                    <a:pt x="668" y="71"/>
                  </a:lnTo>
                  <a:lnTo>
                    <a:pt x="679" y="72"/>
                  </a:lnTo>
                  <a:lnTo>
                    <a:pt x="690" y="74"/>
                  </a:lnTo>
                  <a:lnTo>
                    <a:pt x="699" y="75"/>
                  </a:lnTo>
                  <a:lnTo>
                    <a:pt x="706" y="77"/>
                  </a:lnTo>
                  <a:lnTo>
                    <a:pt x="711" y="78"/>
                  </a:lnTo>
                  <a:lnTo>
                    <a:pt x="714" y="80"/>
                  </a:lnTo>
                  <a:lnTo>
                    <a:pt x="716" y="82"/>
                  </a:lnTo>
                  <a:lnTo>
                    <a:pt x="716" y="84"/>
                  </a:lnTo>
                  <a:lnTo>
                    <a:pt x="714" y="86"/>
                  </a:lnTo>
                  <a:lnTo>
                    <a:pt x="710" y="88"/>
                  </a:lnTo>
                  <a:lnTo>
                    <a:pt x="705" y="91"/>
                  </a:lnTo>
                  <a:lnTo>
                    <a:pt x="697" y="92"/>
                  </a:lnTo>
                  <a:lnTo>
                    <a:pt x="688" y="95"/>
                  </a:lnTo>
                  <a:lnTo>
                    <a:pt x="677" y="97"/>
                  </a:lnTo>
                  <a:lnTo>
                    <a:pt x="664" y="99"/>
                  </a:lnTo>
                  <a:lnTo>
                    <a:pt x="649" y="101"/>
                  </a:lnTo>
                  <a:lnTo>
                    <a:pt x="632" y="104"/>
                  </a:lnTo>
                  <a:lnTo>
                    <a:pt x="613" y="106"/>
                  </a:lnTo>
                  <a:lnTo>
                    <a:pt x="592" y="108"/>
                  </a:lnTo>
                  <a:lnTo>
                    <a:pt x="569" y="110"/>
                  </a:lnTo>
                  <a:lnTo>
                    <a:pt x="543" y="113"/>
                  </a:lnTo>
                  <a:lnTo>
                    <a:pt x="516" y="115"/>
                  </a:lnTo>
                  <a:lnTo>
                    <a:pt x="487" y="117"/>
                  </a:lnTo>
                  <a:lnTo>
                    <a:pt x="457" y="119"/>
                  </a:lnTo>
                  <a:lnTo>
                    <a:pt x="430" y="121"/>
                  </a:lnTo>
                  <a:lnTo>
                    <a:pt x="404" y="123"/>
                  </a:lnTo>
                  <a:lnTo>
                    <a:pt x="380" y="125"/>
                  </a:lnTo>
                  <a:lnTo>
                    <a:pt x="358" y="128"/>
                  </a:lnTo>
                  <a:lnTo>
                    <a:pt x="337" y="130"/>
                  </a:lnTo>
                  <a:lnTo>
                    <a:pt x="318" y="132"/>
                  </a:lnTo>
                  <a:lnTo>
                    <a:pt x="300" y="134"/>
                  </a:lnTo>
                  <a:lnTo>
                    <a:pt x="284" y="137"/>
                  </a:lnTo>
                  <a:lnTo>
                    <a:pt x="269" y="139"/>
                  </a:lnTo>
                  <a:lnTo>
                    <a:pt x="256" y="141"/>
                  </a:lnTo>
                  <a:lnTo>
                    <a:pt x="245" y="143"/>
                  </a:lnTo>
                  <a:lnTo>
                    <a:pt x="234" y="146"/>
                  </a:lnTo>
                  <a:lnTo>
                    <a:pt x="225" y="149"/>
                  </a:lnTo>
                  <a:lnTo>
                    <a:pt x="216" y="151"/>
                  </a:lnTo>
                  <a:lnTo>
                    <a:pt x="209" y="153"/>
                  </a:lnTo>
                  <a:lnTo>
                    <a:pt x="204" y="155"/>
                  </a:lnTo>
                  <a:lnTo>
                    <a:pt x="199" y="158"/>
                  </a:lnTo>
                  <a:lnTo>
                    <a:pt x="195" y="160"/>
                  </a:lnTo>
                  <a:lnTo>
                    <a:pt x="192" y="162"/>
                  </a:lnTo>
                  <a:lnTo>
                    <a:pt x="190" y="164"/>
                  </a:lnTo>
                  <a:lnTo>
                    <a:pt x="189" y="167"/>
                  </a:lnTo>
                  <a:lnTo>
                    <a:pt x="188" y="169"/>
                  </a:lnTo>
                  <a:lnTo>
                    <a:pt x="189" y="172"/>
                  </a:lnTo>
                  <a:lnTo>
                    <a:pt x="190" y="174"/>
                  </a:lnTo>
                  <a:lnTo>
                    <a:pt x="192" y="176"/>
                  </a:lnTo>
                  <a:lnTo>
                    <a:pt x="194" y="178"/>
                  </a:lnTo>
                  <a:lnTo>
                    <a:pt x="197" y="180"/>
                  </a:lnTo>
                  <a:lnTo>
                    <a:pt x="200" y="182"/>
                  </a:lnTo>
                  <a:lnTo>
                    <a:pt x="204" y="185"/>
                  </a:lnTo>
                  <a:lnTo>
                    <a:pt x="208" y="187"/>
                  </a:lnTo>
                  <a:lnTo>
                    <a:pt x="213" y="189"/>
                  </a:lnTo>
                  <a:lnTo>
                    <a:pt x="220" y="194"/>
                  </a:lnTo>
                  <a:lnTo>
                    <a:pt x="222" y="201"/>
                  </a:lnTo>
                  <a:lnTo>
                    <a:pt x="220" y="209"/>
                  </a:lnTo>
                  <a:lnTo>
                    <a:pt x="215" y="218"/>
                  </a:lnTo>
                  <a:lnTo>
                    <a:pt x="206" y="228"/>
                  </a:lnTo>
                  <a:lnTo>
                    <a:pt x="195" y="237"/>
                  </a:lnTo>
                  <a:lnTo>
                    <a:pt x="181" y="247"/>
                  </a:lnTo>
                  <a:lnTo>
                    <a:pt x="167" y="257"/>
                  </a:lnTo>
                  <a:lnTo>
                    <a:pt x="151" y="264"/>
                  </a:lnTo>
                  <a:lnTo>
                    <a:pt x="135" y="272"/>
                  </a:lnTo>
                  <a:lnTo>
                    <a:pt x="118" y="277"/>
                  </a:lnTo>
                  <a:lnTo>
                    <a:pt x="102" y="281"/>
                  </a:lnTo>
                  <a:lnTo>
                    <a:pt x="88" y="283"/>
                  </a:lnTo>
                  <a:lnTo>
                    <a:pt x="75" y="281"/>
                  </a:lnTo>
                  <a:lnTo>
                    <a:pt x="63" y="277"/>
                  </a:lnTo>
                  <a:lnTo>
                    <a:pt x="55" y="270"/>
                  </a:lnTo>
                  <a:lnTo>
                    <a:pt x="48" y="261"/>
                  </a:lnTo>
                  <a:lnTo>
                    <a:pt x="43" y="253"/>
                  </a:lnTo>
                  <a:lnTo>
                    <a:pt x="38" y="244"/>
                  </a:lnTo>
                  <a:lnTo>
                    <a:pt x="34" y="237"/>
                  </a:lnTo>
                  <a:lnTo>
                    <a:pt x="30" y="230"/>
                  </a:lnTo>
                  <a:lnTo>
                    <a:pt x="27" y="223"/>
                  </a:lnTo>
                  <a:lnTo>
                    <a:pt x="25" y="215"/>
                  </a:lnTo>
                  <a:lnTo>
                    <a:pt x="22" y="209"/>
                  </a:lnTo>
                  <a:lnTo>
                    <a:pt x="21" y="203"/>
                  </a:lnTo>
                  <a:lnTo>
                    <a:pt x="19" y="196"/>
                  </a:lnTo>
                  <a:lnTo>
                    <a:pt x="18" y="190"/>
                  </a:lnTo>
                  <a:lnTo>
                    <a:pt x="18" y="183"/>
                  </a:lnTo>
                  <a:lnTo>
                    <a:pt x="17" y="177"/>
                  </a:lnTo>
                  <a:lnTo>
                    <a:pt x="17" y="170"/>
                  </a:lnTo>
                  <a:lnTo>
                    <a:pt x="17" y="163"/>
                  </a:lnTo>
                  <a:lnTo>
                    <a:pt x="17" y="155"/>
                  </a:lnTo>
                  <a:lnTo>
                    <a:pt x="16" y="147"/>
                  </a:lnTo>
                  <a:lnTo>
                    <a:pt x="15" y="137"/>
                  </a:lnTo>
                  <a:lnTo>
                    <a:pt x="13" y="125"/>
                  </a:lnTo>
                  <a:lnTo>
                    <a:pt x="10" y="113"/>
                  </a:lnTo>
                  <a:lnTo>
                    <a:pt x="7" y="100"/>
                  </a:lnTo>
                  <a:lnTo>
                    <a:pt x="5" y="87"/>
                  </a:lnTo>
                  <a:lnTo>
                    <a:pt x="3" y="74"/>
                  </a:lnTo>
                  <a:lnTo>
                    <a:pt x="1" y="61"/>
                  </a:lnTo>
                  <a:lnTo>
                    <a:pt x="0" y="48"/>
                  </a:lnTo>
                  <a:lnTo>
                    <a:pt x="0" y="36"/>
                  </a:lnTo>
                  <a:lnTo>
                    <a:pt x="1" y="26"/>
                  </a:lnTo>
                  <a:lnTo>
                    <a:pt x="3" y="16"/>
                  </a:lnTo>
                  <a:lnTo>
                    <a:pt x="7" y="9"/>
                  </a:lnTo>
                  <a:lnTo>
                    <a:pt x="13" y="3"/>
                  </a:lnTo>
                  <a:lnTo>
                    <a:pt x="21" y="1"/>
                  </a:lnTo>
                  <a:lnTo>
                    <a:pt x="30" y="0"/>
                  </a:lnTo>
                </a:path>
              </a:pathLst>
            </a:custGeom>
            <a:solidFill>
              <a:srgbClr val="E8E8E8"/>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718" name="Freeform 238">
              <a:extLst>
                <a:ext uri="{FF2B5EF4-FFF2-40B4-BE49-F238E27FC236}">
                  <a16:creationId xmlns:a16="http://schemas.microsoft.com/office/drawing/2014/main" id="{39FAB258-E9F0-3B1D-3126-9CDB5401D522}"/>
                </a:ext>
              </a:extLst>
            </p:cNvPr>
            <p:cNvSpPr>
              <a:spLocks/>
            </p:cNvSpPr>
            <p:nvPr/>
          </p:nvSpPr>
          <p:spPr bwMode="auto">
            <a:xfrm>
              <a:off x="4694" y="2863"/>
              <a:ext cx="135" cy="133"/>
            </a:xfrm>
            <a:custGeom>
              <a:avLst/>
              <a:gdLst>
                <a:gd name="T0" fmla="*/ 24 w 135"/>
                <a:gd name="T1" fmla="*/ 6 h 133"/>
                <a:gd name="T2" fmla="*/ 20 w 135"/>
                <a:gd name="T3" fmla="*/ 5 h 133"/>
                <a:gd name="T4" fmla="*/ 13 w 135"/>
                <a:gd name="T5" fmla="*/ 8 h 133"/>
                <a:gd name="T6" fmla="*/ 5 w 135"/>
                <a:gd name="T7" fmla="*/ 20 h 133"/>
                <a:gd name="T8" fmla="*/ 1 w 135"/>
                <a:gd name="T9" fmla="*/ 31 h 133"/>
                <a:gd name="T10" fmla="*/ 6 w 135"/>
                <a:gd name="T11" fmla="*/ 36 h 133"/>
                <a:gd name="T12" fmla="*/ 15 w 135"/>
                <a:gd name="T13" fmla="*/ 44 h 133"/>
                <a:gd name="T14" fmla="*/ 25 w 135"/>
                <a:gd name="T15" fmla="*/ 53 h 133"/>
                <a:gd name="T16" fmla="*/ 32 w 135"/>
                <a:gd name="T17" fmla="*/ 61 h 133"/>
                <a:gd name="T18" fmla="*/ 36 w 135"/>
                <a:gd name="T19" fmla="*/ 65 h 133"/>
                <a:gd name="T20" fmla="*/ 35 w 135"/>
                <a:gd name="T21" fmla="*/ 69 h 133"/>
                <a:gd name="T22" fmla="*/ 33 w 135"/>
                <a:gd name="T23" fmla="*/ 76 h 133"/>
                <a:gd name="T24" fmla="*/ 30 w 135"/>
                <a:gd name="T25" fmla="*/ 89 h 133"/>
                <a:gd name="T26" fmla="*/ 26 w 135"/>
                <a:gd name="T27" fmla="*/ 103 h 133"/>
                <a:gd name="T28" fmla="*/ 28 w 135"/>
                <a:gd name="T29" fmla="*/ 117 h 133"/>
                <a:gd name="T30" fmla="*/ 44 w 135"/>
                <a:gd name="T31" fmla="*/ 128 h 133"/>
                <a:gd name="T32" fmla="*/ 66 w 135"/>
                <a:gd name="T33" fmla="*/ 132 h 133"/>
                <a:gd name="T34" fmla="*/ 83 w 135"/>
                <a:gd name="T35" fmla="*/ 131 h 133"/>
                <a:gd name="T36" fmla="*/ 100 w 135"/>
                <a:gd name="T37" fmla="*/ 128 h 133"/>
                <a:gd name="T38" fmla="*/ 114 w 135"/>
                <a:gd name="T39" fmla="*/ 121 h 133"/>
                <a:gd name="T40" fmla="*/ 125 w 135"/>
                <a:gd name="T41" fmla="*/ 115 h 133"/>
                <a:gd name="T42" fmla="*/ 132 w 135"/>
                <a:gd name="T43" fmla="*/ 107 h 133"/>
                <a:gd name="T44" fmla="*/ 134 w 135"/>
                <a:gd name="T45" fmla="*/ 100 h 133"/>
                <a:gd name="T46" fmla="*/ 130 w 135"/>
                <a:gd name="T47" fmla="*/ 94 h 133"/>
                <a:gd name="T48" fmla="*/ 114 w 135"/>
                <a:gd name="T49" fmla="*/ 87 h 133"/>
                <a:gd name="T50" fmla="*/ 96 w 135"/>
                <a:gd name="T51" fmla="*/ 84 h 133"/>
                <a:gd name="T52" fmla="*/ 85 w 135"/>
                <a:gd name="T53" fmla="*/ 86 h 133"/>
                <a:gd name="T54" fmla="*/ 79 w 135"/>
                <a:gd name="T55" fmla="*/ 88 h 133"/>
                <a:gd name="T56" fmla="*/ 78 w 135"/>
                <a:gd name="T57" fmla="*/ 89 h 133"/>
                <a:gd name="T58" fmla="*/ 74 w 135"/>
                <a:gd name="T59" fmla="*/ 92 h 133"/>
                <a:gd name="T60" fmla="*/ 68 w 135"/>
                <a:gd name="T61" fmla="*/ 97 h 133"/>
                <a:gd name="T62" fmla="*/ 61 w 135"/>
                <a:gd name="T63" fmla="*/ 100 h 133"/>
                <a:gd name="T64" fmla="*/ 56 w 135"/>
                <a:gd name="T65" fmla="*/ 99 h 133"/>
                <a:gd name="T66" fmla="*/ 58 w 135"/>
                <a:gd name="T67" fmla="*/ 97 h 133"/>
                <a:gd name="T68" fmla="*/ 65 w 135"/>
                <a:gd name="T69" fmla="*/ 95 h 133"/>
                <a:gd name="T70" fmla="*/ 74 w 135"/>
                <a:gd name="T71" fmla="*/ 91 h 133"/>
                <a:gd name="T72" fmla="*/ 82 w 135"/>
                <a:gd name="T73" fmla="*/ 85 h 133"/>
                <a:gd name="T74" fmla="*/ 89 w 135"/>
                <a:gd name="T75" fmla="*/ 80 h 133"/>
                <a:gd name="T76" fmla="*/ 95 w 135"/>
                <a:gd name="T77" fmla="*/ 72 h 133"/>
                <a:gd name="T78" fmla="*/ 98 w 135"/>
                <a:gd name="T79" fmla="*/ 61 h 133"/>
                <a:gd name="T80" fmla="*/ 98 w 135"/>
                <a:gd name="T81" fmla="*/ 48 h 133"/>
                <a:gd name="T82" fmla="*/ 95 w 135"/>
                <a:gd name="T83" fmla="*/ 37 h 133"/>
                <a:gd name="T84" fmla="*/ 92 w 135"/>
                <a:gd name="T85" fmla="*/ 27 h 133"/>
                <a:gd name="T86" fmla="*/ 87 w 135"/>
                <a:gd name="T87" fmla="*/ 16 h 133"/>
                <a:gd name="T88" fmla="*/ 79 w 135"/>
                <a:gd name="T89" fmla="*/ 8 h 133"/>
                <a:gd name="T90" fmla="*/ 68 w 135"/>
                <a:gd name="T91" fmla="*/ 2 h 133"/>
                <a:gd name="T92" fmla="*/ 54 w 135"/>
                <a:gd name="T93" fmla="*/ 0 h 133"/>
                <a:gd name="T94" fmla="*/ 35 w 135"/>
                <a:gd name="T95" fmla="*/ 3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35" h="133">
                  <a:moveTo>
                    <a:pt x="25" y="6"/>
                  </a:moveTo>
                  <a:lnTo>
                    <a:pt x="24" y="6"/>
                  </a:lnTo>
                  <a:lnTo>
                    <a:pt x="22" y="5"/>
                  </a:lnTo>
                  <a:lnTo>
                    <a:pt x="20" y="5"/>
                  </a:lnTo>
                  <a:lnTo>
                    <a:pt x="17" y="6"/>
                  </a:lnTo>
                  <a:lnTo>
                    <a:pt x="13" y="8"/>
                  </a:lnTo>
                  <a:lnTo>
                    <a:pt x="9" y="12"/>
                  </a:lnTo>
                  <a:lnTo>
                    <a:pt x="5" y="20"/>
                  </a:lnTo>
                  <a:lnTo>
                    <a:pt x="0" y="31"/>
                  </a:lnTo>
                  <a:lnTo>
                    <a:pt x="1" y="31"/>
                  </a:lnTo>
                  <a:lnTo>
                    <a:pt x="3" y="33"/>
                  </a:lnTo>
                  <a:lnTo>
                    <a:pt x="6" y="36"/>
                  </a:lnTo>
                  <a:lnTo>
                    <a:pt x="11" y="40"/>
                  </a:lnTo>
                  <a:lnTo>
                    <a:pt x="15" y="44"/>
                  </a:lnTo>
                  <a:lnTo>
                    <a:pt x="20" y="48"/>
                  </a:lnTo>
                  <a:lnTo>
                    <a:pt x="25" y="53"/>
                  </a:lnTo>
                  <a:lnTo>
                    <a:pt x="29" y="57"/>
                  </a:lnTo>
                  <a:lnTo>
                    <a:pt x="32" y="61"/>
                  </a:lnTo>
                  <a:lnTo>
                    <a:pt x="35" y="63"/>
                  </a:lnTo>
                  <a:lnTo>
                    <a:pt x="36" y="65"/>
                  </a:lnTo>
                  <a:lnTo>
                    <a:pt x="36" y="67"/>
                  </a:lnTo>
                  <a:lnTo>
                    <a:pt x="35" y="69"/>
                  </a:lnTo>
                  <a:lnTo>
                    <a:pt x="35" y="72"/>
                  </a:lnTo>
                  <a:lnTo>
                    <a:pt x="33" y="76"/>
                  </a:lnTo>
                  <a:lnTo>
                    <a:pt x="31" y="82"/>
                  </a:lnTo>
                  <a:lnTo>
                    <a:pt x="30" y="89"/>
                  </a:lnTo>
                  <a:lnTo>
                    <a:pt x="27" y="96"/>
                  </a:lnTo>
                  <a:lnTo>
                    <a:pt x="26" y="103"/>
                  </a:lnTo>
                  <a:lnTo>
                    <a:pt x="26" y="110"/>
                  </a:lnTo>
                  <a:lnTo>
                    <a:pt x="28" y="117"/>
                  </a:lnTo>
                  <a:lnTo>
                    <a:pt x="34" y="123"/>
                  </a:lnTo>
                  <a:lnTo>
                    <a:pt x="44" y="128"/>
                  </a:lnTo>
                  <a:lnTo>
                    <a:pt x="58" y="131"/>
                  </a:lnTo>
                  <a:lnTo>
                    <a:pt x="66" y="132"/>
                  </a:lnTo>
                  <a:lnTo>
                    <a:pt x="75" y="131"/>
                  </a:lnTo>
                  <a:lnTo>
                    <a:pt x="83" y="131"/>
                  </a:lnTo>
                  <a:lnTo>
                    <a:pt x="92" y="129"/>
                  </a:lnTo>
                  <a:lnTo>
                    <a:pt x="100" y="128"/>
                  </a:lnTo>
                  <a:lnTo>
                    <a:pt x="107" y="124"/>
                  </a:lnTo>
                  <a:lnTo>
                    <a:pt x="114" y="121"/>
                  </a:lnTo>
                  <a:lnTo>
                    <a:pt x="120" y="118"/>
                  </a:lnTo>
                  <a:lnTo>
                    <a:pt x="125" y="115"/>
                  </a:lnTo>
                  <a:lnTo>
                    <a:pt x="130" y="111"/>
                  </a:lnTo>
                  <a:lnTo>
                    <a:pt x="132" y="107"/>
                  </a:lnTo>
                  <a:lnTo>
                    <a:pt x="134" y="104"/>
                  </a:lnTo>
                  <a:lnTo>
                    <a:pt x="134" y="100"/>
                  </a:lnTo>
                  <a:lnTo>
                    <a:pt x="133" y="96"/>
                  </a:lnTo>
                  <a:lnTo>
                    <a:pt x="130" y="94"/>
                  </a:lnTo>
                  <a:lnTo>
                    <a:pt x="125" y="91"/>
                  </a:lnTo>
                  <a:lnTo>
                    <a:pt x="114" y="87"/>
                  </a:lnTo>
                  <a:lnTo>
                    <a:pt x="104" y="85"/>
                  </a:lnTo>
                  <a:lnTo>
                    <a:pt x="96" y="84"/>
                  </a:lnTo>
                  <a:lnTo>
                    <a:pt x="90" y="85"/>
                  </a:lnTo>
                  <a:lnTo>
                    <a:pt x="85" y="86"/>
                  </a:lnTo>
                  <a:lnTo>
                    <a:pt x="81" y="87"/>
                  </a:lnTo>
                  <a:lnTo>
                    <a:pt x="79" y="88"/>
                  </a:lnTo>
                  <a:lnTo>
                    <a:pt x="78" y="89"/>
                  </a:lnTo>
                  <a:lnTo>
                    <a:pt x="78" y="89"/>
                  </a:lnTo>
                  <a:lnTo>
                    <a:pt x="76" y="90"/>
                  </a:lnTo>
                  <a:lnTo>
                    <a:pt x="74" y="92"/>
                  </a:lnTo>
                  <a:lnTo>
                    <a:pt x="71" y="95"/>
                  </a:lnTo>
                  <a:lnTo>
                    <a:pt x="68" y="97"/>
                  </a:lnTo>
                  <a:lnTo>
                    <a:pt x="65" y="99"/>
                  </a:lnTo>
                  <a:lnTo>
                    <a:pt x="61" y="100"/>
                  </a:lnTo>
                  <a:lnTo>
                    <a:pt x="58" y="99"/>
                  </a:lnTo>
                  <a:lnTo>
                    <a:pt x="56" y="99"/>
                  </a:lnTo>
                  <a:lnTo>
                    <a:pt x="56" y="98"/>
                  </a:lnTo>
                  <a:lnTo>
                    <a:pt x="58" y="97"/>
                  </a:lnTo>
                  <a:lnTo>
                    <a:pt x="61" y="96"/>
                  </a:lnTo>
                  <a:lnTo>
                    <a:pt x="65" y="95"/>
                  </a:lnTo>
                  <a:lnTo>
                    <a:pt x="70" y="94"/>
                  </a:lnTo>
                  <a:lnTo>
                    <a:pt x="74" y="91"/>
                  </a:lnTo>
                  <a:lnTo>
                    <a:pt x="78" y="89"/>
                  </a:lnTo>
                  <a:lnTo>
                    <a:pt x="82" y="85"/>
                  </a:lnTo>
                  <a:lnTo>
                    <a:pt x="85" y="83"/>
                  </a:lnTo>
                  <a:lnTo>
                    <a:pt x="89" y="80"/>
                  </a:lnTo>
                  <a:lnTo>
                    <a:pt x="92" y="76"/>
                  </a:lnTo>
                  <a:lnTo>
                    <a:pt x="95" y="72"/>
                  </a:lnTo>
                  <a:lnTo>
                    <a:pt x="97" y="67"/>
                  </a:lnTo>
                  <a:lnTo>
                    <a:pt x="98" y="61"/>
                  </a:lnTo>
                  <a:lnTo>
                    <a:pt x="98" y="53"/>
                  </a:lnTo>
                  <a:lnTo>
                    <a:pt x="98" y="48"/>
                  </a:lnTo>
                  <a:lnTo>
                    <a:pt x="97" y="43"/>
                  </a:lnTo>
                  <a:lnTo>
                    <a:pt x="95" y="37"/>
                  </a:lnTo>
                  <a:lnTo>
                    <a:pt x="94" y="32"/>
                  </a:lnTo>
                  <a:lnTo>
                    <a:pt x="92" y="27"/>
                  </a:lnTo>
                  <a:lnTo>
                    <a:pt x="90" y="22"/>
                  </a:lnTo>
                  <a:lnTo>
                    <a:pt x="87" y="16"/>
                  </a:lnTo>
                  <a:lnTo>
                    <a:pt x="83" y="12"/>
                  </a:lnTo>
                  <a:lnTo>
                    <a:pt x="79" y="8"/>
                  </a:lnTo>
                  <a:lnTo>
                    <a:pt x="74" y="4"/>
                  </a:lnTo>
                  <a:lnTo>
                    <a:pt x="68" y="2"/>
                  </a:lnTo>
                  <a:lnTo>
                    <a:pt x="61" y="1"/>
                  </a:lnTo>
                  <a:lnTo>
                    <a:pt x="54" y="0"/>
                  </a:lnTo>
                  <a:lnTo>
                    <a:pt x="45" y="1"/>
                  </a:lnTo>
                  <a:lnTo>
                    <a:pt x="35" y="3"/>
                  </a:lnTo>
                  <a:lnTo>
                    <a:pt x="25" y="6"/>
                  </a:lnTo>
                </a:path>
              </a:pathLst>
            </a:custGeom>
            <a:solidFill>
              <a:srgbClr val="FFFFFF"/>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719" name="Freeform 239">
              <a:extLst>
                <a:ext uri="{FF2B5EF4-FFF2-40B4-BE49-F238E27FC236}">
                  <a16:creationId xmlns:a16="http://schemas.microsoft.com/office/drawing/2014/main" id="{93E6F9D5-D1DE-2478-AFB6-77DE75DC3498}"/>
                </a:ext>
              </a:extLst>
            </p:cNvPr>
            <p:cNvSpPr>
              <a:spLocks/>
            </p:cNvSpPr>
            <p:nvPr/>
          </p:nvSpPr>
          <p:spPr bwMode="auto">
            <a:xfrm>
              <a:off x="4693" y="2868"/>
              <a:ext cx="25" cy="25"/>
            </a:xfrm>
            <a:custGeom>
              <a:avLst/>
              <a:gdLst>
                <a:gd name="T0" fmla="*/ 2 w 25"/>
                <a:gd name="T1" fmla="*/ 23 h 25"/>
                <a:gd name="T2" fmla="*/ 2 w 25"/>
                <a:gd name="T3" fmla="*/ 24 h 25"/>
                <a:gd name="T4" fmla="*/ 7 w 25"/>
                <a:gd name="T5" fmla="*/ 15 h 25"/>
                <a:gd name="T6" fmla="*/ 11 w 25"/>
                <a:gd name="T7" fmla="*/ 8 h 25"/>
                <a:gd name="T8" fmla="*/ 14 w 25"/>
                <a:gd name="T9" fmla="*/ 4 h 25"/>
                <a:gd name="T10" fmla="*/ 17 w 25"/>
                <a:gd name="T11" fmla="*/ 2 h 25"/>
                <a:gd name="T12" fmla="*/ 19 w 25"/>
                <a:gd name="T13" fmla="*/ 2 h 25"/>
                <a:gd name="T14" fmla="*/ 21 w 25"/>
                <a:gd name="T15" fmla="*/ 2 h 25"/>
                <a:gd name="T16" fmla="*/ 22 w 25"/>
                <a:gd name="T17" fmla="*/ 2 h 25"/>
                <a:gd name="T18" fmla="*/ 23 w 25"/>
                <a:gd name="T19" fmla="*/ 3 h 25"/>
                <a:gd name="T20" fmla="*/ 24 w 25"/>
                <a:gd name="T21" fmla="*/ 1 h 25"/>
                <a:gd name="T22" fmla="*/ 23 w 25"/>
                <a:gd name="T23" fmla="*/ 1 h 25"/>
                <a:gd name="T24" fmla="*/ 22 w 25"/>
                <a:gd name="T25" fmla="*/ 0 h 25"/>
                <a:gd name="T26" fmla="*/ 19 w 25"/>
                <a:gd name="T27" fmla="*/ 0 h 25"/>
                <a:gd name="T28" fmla="*/ 16 w 25"/>
                <a:gd name="T29" fmla="*/ 1 h 25"/>
                <a:gd name="T30" fmla="*/ 13 w 25"/>
                <a:gd name="T31" fmla="*/ 3 h 25"/>
                <a:gd name="T32" fmla="*/ 9 w 25"/>
                <a:gd name="T33" fmla="*/ 7 h 25"/>
                <a:gd name="T34" fmla="*/ 5 w 25"/>
                <a:gd name="T35" fmla="*/ 13 h 25"/>
                <a:gd name="T36" fmla="*/ 0 w 25"/>
                <a:gd name="T37" fmla="*/ 23 h 25"/>
                <a:gd name="T38" fmla="*/ 1 w 25"/>
                <a:gd name="T39" fmla="*/ 24 h 25"/>
                <a:gd name="T40" fmla="*/ 2 w 25"/>
                <a:gd name="T41" fmla="*/ 23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5" h="25">
                  <a:moveTo>
                    <a:pt x="2" y="23"/>
                  </a:moveTo>
                  <a:lnTo>
                    <a:pt x="2" y="24"/>
                  </a:lnTo>
                  <a:lnTo>
                    <a:pt x="7" y="15"/>
                  </a:lnTo>
                  <a:lnTo>
                    <a:pt x="11" y="8"/>
                  </a:lnTo>
                  <a:lnTo>
                    <a:pt x="14" y="4"/>
                  </a:lnTo>
                  <a:lnTo>
                    <a:pt x="17" y="2"/>
                  </a:lnTo>
                  <a:lnTo>
                    <a:pt x="19" y="2"/>
                  </a:lnTo>
                  <a:lnTo>
                    <a:pt x="21" y="2"/>
                  </a:lnTo>
                  <a:lnTo>
                    <a:pt x="22" y="2"/>
                  </a:lnTo>
                  <a:lnTo>
                    <a:pt x="23" y="3"/>
                  </a:lnTo>
                  <a:lnTo>
                    <a:pt x="24" y="1"/>
                  </a:lnTo>
                  <a:lnTo>
                    <a:pt x="23" y="1"/>
                  </a:lnTo>
                  <a:lnTo>
                    <a:pt x="22" y="0"/>
                  </a:lnTo>
                  <a:lnTo>
                    <a:pt x="19" y="0"/>
                  </a:lnTo>
                  <a:lnTo>
                    <a:pt x="16" y="1"/>
                  </a:lnTo>
                  <a:lnTo>
                    <a:pt x="13" y="3"/>
                  </a:lnTo>
                  <a:lnTo>
                    <a:pt x="9" y="7"/>
                  </a:lnTo>
                  <a:lnTo>
                    <a:pt x="5" y="13"/>
                  </a:lnTo>
                  <a:lnTo>
                    <a:pt x="0" y="23"/>
                  </a:lnTo>
                  <a:lnTo>
                    <a:pt x="1" y="24"/>
                  </a:lnTo>
                  <a:lnTo>
                    <a:pt x="2" y="23"/>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720" name="Freeform 240">
              <a:extLst>
                <a:ext uri="{FF2B5EF4-FFF2-40B4-BE49-F238E27FC236}">
                  <a16:creationId xmlns:a16="http://schemas.microsoft.com/office/drawing/2014/main" id="{1596CE34-529E-6F54-FD08-FE822B422970}"/>
                </a:ext>
              </a:extLst>
            </p:cNvPr>
            <p:cNvSpPr>
              <a:spLocks/>
            </p:cNvSpPr>
            <p:nvPr/>
          </p:nvSpPr>
          <p:spPr bwMode="auto">
            <a:xfrm>
              <a:off x="4694" y="2894"/>
              <a:ext cx="29" cy="27"/>
            </a:xfrm>
            <a:custGeom>
              <a:avLst/>
              <a:gdLst>
                <a:gd name="T0" fmla="*/ 28 w 29"/>
                <a:gd name="T1" fmla="*/ 24 h 27"/>
                <a:gd name="T2" fmla="*/ 28 w 29"/>
                <a:gd name="T3" fmla="*/ 25 h 27"/>
                <a:gd name="T4" fmla="*/ 24 w 29"/>
                <a:gd name="T5" fmla="*/ 20 h 27"/>
                <a:gd name="T6" fmla="*/ 19 w 29"/>
                <a:gd name="T7" fmla="*/ 16 h 27"/>
                <a:gd name="T8" fmla="*/ 15 w 29"/>
                <a:gd name="T9" fmla="*/ 12 h 27"/>
                <a:gd name="T10" fmla="*/ 11 w 29"/>
                <a:gd name="T11" fmla="*/ 9 h 27"/>
                <a:gd name="T12" fmla="*/ 7 w 29"/>
                <a:gd name="T13" fmla="*/ 5 h 27"/>
                <a:gd name="T14" fmla="*/ 4 w 29"/>
                <a:gd name="T15" fmla="*/ 3 h 27"/>
                <a:gd name="T16" fmla="*/ 2 w 29"/>
                <a:gd name="T17" fmla="*/ 1 h 27"/>
                <a:gd name="T18" fmla="*/ 1 w 29"/>
                <a:gd name="T19" fmla="*/ 0 h 27"/>
                <a:gd name="T20" fmla="*/ 0 w 29"/>
                <a:gd name="T21" fmla="*/ 2 h 27"/>
                <a:gd name="T22" fmla="*/ 1 w 29"/>
                <a:gd name="T23" fmla="*/ 3 h 27"/>
                <a:gd name="T24" fmla="*/ 3 w 29"/>
                <a:gd name="T25" fmla="*/ 4 h 27"/>
                <a:gd name="T26" fmla="*/ 6 w 29"/>
                <a:gd name="T27" fmla="*/ 7 h 27"/>
                <a:gd name="T28" fmla="*/ 9 w 29"/>
                <a:gd name="T29" fmla="*/ 10 h 27"/>
                <a:gd name="T30" fmla="*/ 13 w 29"/>
                <a:gd name="T31" fmla="*/ 14 h 27"/>
                <a:gd name="T32" fmla="*/ 18 w 29"/>
                <a:gd name="T33" fmla="*/ 18 h 27"/>
                <a:gd name="T34" fmla="*/ 23 w 29"/>
                <a:gd name="T35" fmla="*/ 22 h 27"/>
                <a:gd name="T36" fmla="*/ 27 w 29"/>
                <a:gd name="T37" fmla="*/ 26 h 27"/>
                <a:gd name="T38" fmla="*/ 27 w 29"/>
                <a:gd name="T39" fmla="*/ 26 h 27"/>
                <a:gd name="T40" fmla="*/ 28 w 29"/>
                <a:gd name="T41" fmla="*/ 24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9" h="27">
                  <a:moveTo>
                    <a:pt x="28" y="24"/>
                  </a:moveTo>
                  <a:lnTo>
                    <a:pt x="28" y="25"/>
                  </a:lnTo>
                  <a:lnTo>
                    <a:pt x="24" y="20"/>
                  </a:lnTo>
                  <a:lnTo>
                    <a:pt x="19" y="16"/>
                  </a:lnTo>
                  <a:lnTo>
                    <a:pt x="15" y="12"/>
                  </a:lnTo>
                  <a:lnTo>
                    <a:pt x="11" y="9"/>
                  </a:lnTo>
                  <a:lnTo>
                    <a:pt x="7" y="5"/>
                  </a:lnTo>
                  <a:lnTo>
                    <a:pt x="4" y="3"/>
                  </a:lnTo>
                  <a:lnTo>
                    <a:pt x="2" y="1"/>
                  </a:lnTo>
                  <a:lnTo>
                    <a:pt x="1" y="0"/>
                  </a:lnTo>
                  <a:lnTo>
                    <a:pt x="0" y="2"/>
                  </a:lnTo>
                  <a:lnTo>
                    <a:pt x="1" y="3"/>
                  </a:lnTo>
                  <a:lnTo>
                    <a:pt x="3" y="4"/>
                  </a:lnTo>
                  <a:lnTo>
                    <a:pt x="6" y="7"/>
                  </a:lnTo>
                  <a:lnTo>
                    <a:pt x="9" y="10"/>
                  </a:lnTo>
                  <a:lnTo>
                    <a:pt x="13" y="14"/>
                  </a:lnTo>
                  <a:lnTo>
                    <a:pt x="18" y="18"/>
                  </a:lnTo>
                  <a:lnTo>
                    <a:pt x="23" y="22"/>
                  </a:lnTo>
                  <a:lnTo>
                    <a:pt x="27" y="26"/>
                  </a:lnTo>
                  <a:lnTo>
                    <a:pt x="27" y="26"/>
                  </a:lnTo>
                  <a:lnTo>
                    <a:pt x="28" y="24"/>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721" name="Freeform 241">
              <a:extLst>
                <a:ext uri="{FF2B5EF4-FFF2-40B4-BE49-F238E27FC236}">
                  <a16:creationId xmlns:a16="http://schemas.microsoft.com/office/drawing/2014/main" id="{846048C2-D6EA-8EA7-696B-28635F51E1CE}"/>
                </a:ext>
              </a:extLst>
            </p:cNvPr>
            <p:cNvSpPr>
              <a:spLocks/>
            </p:cNvSpPr>
            <p:nvPr/>
          </p:nvSpPr>
          <p:spPr bwMode="auto">
            <a:xfrm>
              <a:off x="4723" y="2922"/>
              <a:ext cx="7" cy="23"/>
            </a:xfrm>
            <a:custGeom>
              <a:avLst/>
              <a:gdLst>
                <a:gd name="T0" fmla="*/ 3 w 7"/>
                <a:gd name="T1" fmla="*/ 22 h 23"/>
                <a:gd name="T2" fmla="*/ 3 w 7"/>
                <a:gd name="T3" fmla="*/ 22 h 23"/>
                <a:gd name="T4" fmla="*/ 4 w 7"/>
                <a:gd name="T5" fmla="*/ 17 h 23"/>
                <a:gd name="T6" fmla="*/ 5 w 7"/>
                <a:gd name="T7" fmla="*/ 14 h 23"/>
                <a:gd name="T8" fmla="*/ 6 w 7"/>
                <a:gd name="T9" fmla="*/ 11 h 23"/>
                <a:gd name="T10" fmla="*/ 6 w 7"/>
                <a:gd name="T11" fmla="*/ 9 h 23"/>
                <a:gd name="T12" fmla="*/ 6 w 7"/>
                <a:gd name="T13" fmla="*/ 7 h 23"/>
                <a:gd name="T14" fmla="*/ 5 w 7"/>
                <a:gd name="T15" fmla="*/ 5 h 23"/>
                <a:gd name="T16" fmla="*/ 3 w 7"/>
                <a:gd name="T17" fmla="*/ 3 h 23"/>
                <a:gd name="T18" fmla="*/ 1 w 7"/>
                <a:gd name="T19" fmla="*/ 0 h 23"/>
                <a:gd name="T20" fmla="*/ 0 w 7"/>
                <a:gd name="T21" fmla="*/ 2 h 23"/>
                <a:gd name="T22" fmla="*/ 2 w 7"/>
                <a:gd name="T23" fmla="*/ 5 h 23"/>
                <a:gd name="T24" fmla="*/ 4 w 7"/>
                <a:gd name="T25" fmla="*/ 7 h 23"/>
                <a:gd name="T26" fmla="*/ 4 w 7"/>
                <a:gd name="T27" fmla="*/ 8 h 23"/>
                <a:gd name="T28" fmla="*/ 5 w 7"/>
                <a:gd name="T29" fmla="*/ 9 h 23"/>
                <a:gd name="T30" fmla="*/ 4 w 7"/>
                <a:gd name="T31" fmla="*/ 11 h 23"/>
                <a:gd name="T32" fmla="*/ 4 w 7"/>
                <a:gd name="T33" fmla="*/ 13 h 23"/>
                <a:gd name="T34" fmla="*/ 2 w 7"/>
                <a:gd name="T35" fmla="*/ 17 h 23"/>
                <a:gd name="T36" fmla="*/ 1 w 7"/>
                <a:gd name="T37" fmla="*/ 22 h 23"/>
                <a:gd name="T38" fmla="*/ 3 w 7"/>
                <a:gd name="T39" fmla="*/ 22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 h="23">
                  <a:moveTo>
                    <a:pt x="3" y="22"/>
                  </a:moveTo>
                  <a:lnTo>
                    <a:pt x="3" y="22"/>
                  </a:lnTo>
                  <a:lnTo>
                    <a:pt x="4" y="17"/>
                  </a:lnTo>
                  <a:lnTo>
                    <a:pt x="5" y="14"/>
                  </a:lnTo>
                  <a:lnTo>
                    <a:pt x="6" y="11"/>
                  </a:lnTo>
                  <a:lnTo>
                    <a:pt x="6" y="9"/>
                  </a:lnTo>
                  <a:lnTo>
                    <a:pt x="6" y="7"/>
                  </a:lnTo>
                  <a:lnTo>
                    <a:pt x="5" y="5"/>
                  </a:lnTo>
                  <a:lnTo>
                    <a:pt x="3" y="3"/>
                  </a:lnTo>
                  <a:lnTo>
                    <a:pt x="1" y="0"/>
                  </a:lnTo>
                  <a:lnTo>
                    <a:pt x="0" y="2"/>
                  </a:lnTo>
                  <a:lnTo>
                    <a:pt x="2" y="5"/>
                  </a:lnTo>
                  <a:lnTo>
                    <a:pt x="4" y="7"/>
                  </a:lnTo>
                  <a:lnTo>
                    <a:pt x="4" y="8"/>
                  </a:lnTo>
                  <a:lnTo>
                    <a:pt x="5" y="9"/>
                  </a:lnTo>
                  <a:lnTo>
                    <a:pt x="4" y="11"/>
                  </a:lnTo>
                  <a:lnTo>
                    <a:pt x="4" y="13"/>
                  </a:lnTo>
                  <a:lnTo>
                    <a:pt x="2" y="17"/>
                  </a:lnTo>
                  <a:lnTo>
                    <a:pt x="1" y="22"/>
                  </a:lnTo>
                  <a:lnTo>
                    <a:pt x="3" y="22"/>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722" name="Freeform 242">
              <a:extLst>
                <a:ext uri="{FF2B5EF4-FFF2-40B4-BE49-F238E27FC236}">
                  <a16:creationId xmlns:a16="http://schemas.microsoft.com/office/drawing/2014/main" id="{1DD199F8-6BF4-09F5-1ECD-2391A1C662BB}"/>
                </a:ext>
              </a:extLst>
            </p:cNvPr>
            <p:cNvSpPr>
              <a:spLocks/>
            </p:cNvSpPr>
            <p:nvPr/>
          </p:nvSpPr>
          <p:spPr bwMode="auto">
            <a:xfrm>
              <a:off x="4720" y="2947"/>
              <a:ext cx="32" cy="49"/>
            </a:xfrm>
            <a:custGeom>
              <a:avLst/>
              <a:gdLst>
                <a:gd name="T0" fmla="*/ 31 w 32"/>
                <a:gd name="T1" fmla="*/ 46 h 49"/>
                <a:gd name="T2" fmla="*/ 31 w 32"/>
                <a:gd name="T3" fmla="*/ 46 h 49"/>
                <a:gd name="T4" fmla="*/ 18 w 32"/>
                <a:gd name="T5" fmla="*/ 43 h 49"/>
                <a:gd name="T6" fmla="*/ 9 w 32"/>
                <a:gd name="T7" fmla="*/ 39 h 49"/>
                <a:gd name="T8" fmla="*/ 5 w 32"/>
                <a:gd name="T9" fmla="*/ 33 h 49"/>
                <a:gd name="T10" fmla="*/ 3 w 32"/>
                <a:gd name="T11" fmla="*/ 27 h 49"/>
                <a:gd name="T12" fmla="*/ 2 w 32"/>
                <a:gd name="T13" fmla="*/ 21 h 49"/>
                <a:gd name="T14" fmla="*/ 4 w 32"/>
                <a:gd name="T15" fmla="*/ 14 h 49"/>
                <a:gd name="T16" fmla="*/ 5 w 32"/>
                <a:gd name="T17" fmla="*/ 7 h 49"/>
                <a:gd name="T18" fmla="*/ 7 w 32"/>
                <a:gd name="T19" fmla="*/ 1 h 49"/>
                <a:gd name="T20" fmla="*/ 5 w 32"/>
                <a:gd name="T21" fmla="*/ 0 h 49"/>
                <a:gd name="T22" fmla="*/ 4 w 32"/>
                <a:gd name="T23" fmla="*/ 7 h 49"/>
                <a:gd name="T24" fmla="*/ 2 w 32"/>
                <a:gd name="T25" fmla="*/ 14 h 49"/>
                <a:gd name="T26" fmla="*/ 0 w 32"/>
                <a:gd name="T27" fmla="*/ 21 h 49"/>
                <a:gd name="T28" fmla="*/ 1 w 32"/>
                <a:gd name="T29" fmla="*/ 28 h 49"/>
                <a:gd name="T30" fmla="*/ 3 w 32"/>
                <a:gd name="T31" fmla="*/ 34 h 49"/>
                <a:gd name="T32" fmla="*/ 8 w 32"/>
                <a:gd name="T33" fmla="*/ 40 h 49"/>
                <a:gd name="T34" fmla="*/ 18 w 32"/>
                <a:gd name="T35" fmla="*/ 45 h 49"/>
                <a:gd name="T36" fmla="*/ 30 w 32"/>
                <a:gd name="T37" fmla="*/ 48 h 49"/>
                <a:gd name="T38" fmla="*/ 31 w 32"/>
                <a:gd name="T39" fmla="*/ 46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2" h="49">
                  <a:moveTo>
                    <a:pt x="31" y="46"/>
                  </a:moveTo>
                  <a:lnTo>
                    <a:pt x="31" y="46"/>
                  </a:lnTo>
                  <a:lnTo>
                    <a:pt x="18" y="43"/>
                  </a:lnTo>
                  <a:lnTo>
                    <a:pt x="9" y="39"/>
                  </a:lnTo>
                  <a:lnTo>
                    <a:pt x="5" y="33"/>
                  </a:lnTo>
                  <a:lnTo>
                    <a:pt x="3" y="27"/>
                  </a:lnTo>
                  <a:lnTo>
                    <a:pt x="2" y="21"/>
                  </a:lnTo>
                  <a:lnTo>
                    <a:pt x="4" y="14"/>
                  </a:lnTo>
                  <a:lnTo>
                    <a:pt x="5" y="7"/>
                  </a:lnTo>
                  <a:lnTo>
                    <a:pt x="7" y="1"/>
                  </a:lnTo>
                  <a:lnTo>
                    <a:pt x="5" y="0"/>
                  </a:lnTo>
                  <a:lnTo>
                    <a:pt x="4" y="7"/>
                  </a:lnTo>
                  <a:lnTo>
                    <a:pt x="2" y="14"/>
                  </a:lnTo>
                  <a:lnTo>
                    <a:pt x="0" y="21"/>
                  </a:lnTo>
                  <a:lnTo>
                    <a:pt x="1" y="28"/>
                  </a:lnTo>
                  <a:lnTo>
                    <a:pt x="3" y="34"/>
                  </a:lnTo>
                  <a:lnTo>
                    <a:pt x="8" y="40"/>
                  </a:lnTo>
                  <a:lnTo>
                    <a:pt x="18" y="45"/>
                  </a:lnTo>
                  <a:lnTo>
                    <a:pt x="30" y="48"/>
                  </a:lnTo>
                  <a:lnTo>
                    <a:pt x="31" y="46"/>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723" name="Freeform 243">
              <a:extLst>
                <a:ext uri="{FF2B5EF4-FFF2-40B4-BE49-F238E27FC236}">
                  <a16:creationId xmlns:a16="http://schemas.microsoft.com/office/drawing/2014/main" id="{24443C26-6F68-C4CA-A3F0-F4E91A2550EE}"/>
                </a:ext>
              </a:extLst>
            </p:cNvPr>
            <p:cNvSpPr>
              <a:spLocks/>
            </p:cNvSpPr>
            <p:nvPr/>
          </p:nvSpPr>
          <p:spPr bwMode="auto">
            <a:xfrm>
              <a:off x="4753" y="2956"/>
              <a:ext cx="78" cy="41"/>
            </a:xfrm>
            <a:custGeom>
              <a:avLst/>
              <a:gdLst>
                <a:gd name="T0" fmla="*/ 66 w 78"/>
                <a:gd name="T1" fmla="*/ 2 h 41"/>
                <a:gd name="T2" fmla="*/ 66 w 78"/>
                <a:gd name="T3" fmla="*/ 2 h 41"/>
                <a:gd name="T4" fmla="*/ 71 w 78"/>
                <a:gd name="T5" fmla="*/ 4 h 41"/>
                <a:gd name="T6" fmla="*/ 74 w 78"/>
                <a:gd name="T7" fmla="*/ 7 h 41"/>
                <a:gd name="T8" fmla="*/ 75 w 78"/>
                <a:gd name="T9" fmla="*/ 10 h 41"/>
                <a:gd name="T10" fmla="*/ 75 w 78"/>
                <a:gd name="T11" fmla="*/ 12 h 41"/>
                <a:gd name="T12" fmla="*/ 73 w 78"/>
                <a:gd name="T13" fmla="*/ 16 h 41"/>
                <a:gd name="T14" fmla="*/ 70 w 78"/>
                <a:gd name="T15" fmla="*/ 19 h 41"/>
                <a:gd name="T16" fmla="*/ 66 w 78"/>
                <a:gd name="T17" fmla="*/ 22 h 41"/>
                <a:gd name="T18" fmla="*/ 61 w 78"/>
                <a:gd name="T19" fmla="*/ 26 h 41"/>
                <a:gd name="T20" fmla="*/ 55 w 78"/>
                <a:gd name="T21" fmla="*/ 29 h 41"/>
                <a:gd name="T22" fmla="*/ 49 w 78"/>
                <a:gd name="T23" fmla="*/ 32 h 41"/>
                <a:gd name="T24" fmla="*/ 42 w 78"/>
                <a:gd name="T25" fmla="*/ 34 h 41"/>
                <a:gd name="T26" fmla="*/ 34 w 78"/>
                <a:gd name="T27" fmla="*/ 36 h 41"/>
                <a:gd name="T28" fmla="*/ 25 w 78"/>
                <a:gd name="T29" fmla="*/ 37 h 41"/>
                <a:gd name="T30" fmla="*/ 17 w 78"/>
                <a:gd name="T31" fmla="*/ 38 h 41"/>
                <a:gd name="T32" fmla="*/ 9 w 78"/>
                <a:gd name="T33" fmla="*/ 38 h 41"/>
                <a:gd name="T34" fmla="*/ 1 w 78"/>
                <a:gd name="T35" fmla="*/ 37 h 41"/>
                <a:gd name="T36" fmla="*/ 0 w 78"/>
                <a:gd name="T37" fmla="*/ 39 h 41"/>
                <a:gd name="T38" fmla="*/ 9 w 78"/>
                <a:gd name="T39" fmla="*/ 40 h 41"/>
                <a:gd name="T40" fmla="*/ 17 w 78"/>
                <a:gd name="T41" fmla="*/ 40 h 41"/>
                <a:gd name="T42" fmla="*/ 25 w 78"/>
                <a:gd name="T43" fmla="*/ 39 h 41"/>
                <a:gd name="T44" fmla="*/ 34 w 78"/>
                <a:gd name="T45" fmla="*/ 38 h 41"/>
                <a:gd name="T46" fmla="*/ 42 w 78"/>
                <a:gd name="T47" fmla="*/ 36 h 41"/>
                <a:gd name="T48" fmla="*/ 50 w 78"/>
                <a:gd name="T49" fmla="*/ 33 h 41"/>
                <a:gd name="T50" fmla="*/ 57 w 78"/>
                <a:gd name="T51" fmla="*/ 31 h 41"/>
                <a:gd name="T52" fmla="*/ 63 w 78"/>
                <a:gd name="T53" fmla="*/ 28 h 41"/>
                <a:gd name="T54" fmla="*/ 68 w 78"/>
                <a:gd name="T55" fmla="*/ 24 h 41"/>
                <a:gd name="T56" fmla="*/ 72 w 78"/>
                <a:gd name="T57" fmla="*/ 20 h 41"/>
                <a:gd name="T58" fmla="*/ 75 w 78"/>
                <a:gd name="T59" fmla="*/ 17 h 41"/>
                <a:gd name="T60" fmla="*/ 76 w 78"/>
                <a:gd name="T61" fmla="*/ 14 h 41"/>
                <a:gd name="T62" fmla="*/ 77 w 78"/>
                <a:gd name="T63" fmla="*/ 10 h 41"/>
                <a:gd name="T64" fmla="*/ 76 w 78"/>
                <a:gd name="T65" fmla="*/ 6 h 41"/>
                <a:gd name="T66" fmla="*/ 72 w 78"/>
                <a:gd name="T67" fmla="*/ 3 h 41"/>
                <a:gd name="T68" fmla="*/ 67 w 78"/>
                <a:gd name="T69" fmla="*/ 0 h 41"/>
                <a:gd name="T70" fmla="*/ 66 w 78"/>
                <a:gd name="T71" fmla="*/ 2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8" h="41">
                  <a:moveTo>
                    <a:pt x="66" y="2"/>
                  </a:moveTo>
                  <a:lnTo>
                    <a:pt x="66" y="2"/>
                  </a:lnTo>
                  <a:lnTo>
                    <a:pt x="71" y="4"/>
                  </a:lnTo>
                  <a:lnTo>
                    <a:pt x="74" y="7"/>
                  </a:lnTo>
                  <a:lnTo>
                    <a:pt x="75" y="10"/>
                  </a:lnTo>
                  <a:lnTo>
                    <a:pt x="75" y="12"/>
                  </a:lnTo>
                  <a:lnTo>
                    <a:pt x="73" y="16"/>
                  </a:lnTo>
                  <a:lnTo>
                    <a:pt x="70" y="19"/>
                  </a:lnTo>
                  <a:lnTo>
                    <a:pt x="66" y="22"/>
                  </a:lnTo>
                  <a:lnTo>
                    <a:pt x="61" y="26"/>
                  </a:lnTo>
                  <a:lnTo>
                    <a:pt x="55" y="29"/>
                  </a:lnTo>
                  <a:lnTo>
                    <a:pt x="49" y="32"/>
                  </a:lnTo>
                  <a:lnTo>
                    <a:pt x="42" y="34"/>
                  </a:lnTo>
                  <a:lnTo>
                    <a:pt x="34" y="36"/>
                  </a:lnTo>
                  <a:lnTo>
                    <a:pt x="25" y="37"/>
                  </a:lnTo>
                  <a:lnTo>
                    <a:pt x="17" y="38"/>
                  </a:lnTo>
                  <a:lnTo>
                    <a:pt x="9" y="38"/>
                  </a:lnTo>
                  <a:lnTo>
                    <a:pt x="1" y="37"/>
                  </a:lnTo>
                  <a:lnTo>
                    <a:pt x="0" y="39"/>
                  </a:lnTo>
                  <a:lnTo>
                    <a:pt x="9" y="40"/>
                  </a:lnTo>
                  <a:lnTo>
                    <a:pt x="17" y="40"/>
                  </a:lnTo>
                  <a:lnTo>
                    <a:pt x="25" y="39"/>
                  </a:lnTo>
                  <a:lnTo>
                    <a:pt x="34" y="38"/>
                  </a:lnTo>
                  <a:lnTo>
                    <a:pt x="42" y="36"/>
                  </a:lnTo>
                  <a:lnTo>
                    <a:pt x="50" y="33"/>
                  </a:lnTo>
                  <a:lnTo>
                    <a:pt x="57" y="31"/>
                  </a:lnTo>
                  <a:lnTo>
                    <a:pt x="63" y="28"/>
                  </a:lnTo>
                  <a:lnTo>
                    <a:pt x="68" y="24"/>
                  </a:lnTo>
                  <a:lnTo>
                    <a:pt x="72" y="20"/>
                  </a:lnTo>
                  <a:lnTo>
                    <a:pt x="75" y="17"/>
                  </a:lnTo>
                  <a:lnTo>
                    <a:pt x="76" y="14"/>
                  </a:lnTo>
                  <a:lnTo>
                    <a:pt x="77" y="10"/>
                  </a:lnTo>
                  <a:lnTo>
                    <a:pt x="76" y="6"/>
                  </a:lnTo>
                  <a:lnTo>
                    <a:pt x="72" y="3"/>
                  </a:lnTo>
                  <a:lnTo>
                    <a:pt x="67" y="0"/>
                  </a:lnTo>
                  <a:lnTo>
                    <a:pt x="66" y="2"/>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724" name="Freeform 244">
              <a:extLst>
                <a:ext uri="{FF2B5EF4-FFF2-40B4-BE49-F238E27FC236}">
                  <a16:creationId xmlns:a16="http://schemas.microsoft.com/office/drawing/2014/main" id="{3C806E3D-EDC9-56D6-5E25-29B73361706B}"/>
                </a:ext>
              </a:extLst>
            </p:cNvPr>
            <p:cNvSpPr>
              <a:spLocks/>
            </p:cNvSpPr>
            <p:nvPr/>
          </p:nvSpPr>
          <p:spPr bwMode="auto">
            <a:xfrm>
              <a:off x="4773" y="2949"/>
              <a:ext cx="48" cy="6"/>
            </a:xfrm>
            <a:custGeom>
              <a:avLst/>
              <a:gdLst>
                <a:gd name="T0" fmla="*/ 2 w 48"/>
                <a:gd name="T1" fmla="*/ 3 h 6"/>
                <a:gd name="T2" fmla="*/ 2 w 48"/>
                <a:gd name="T3" fmla="*/ 4 h 6"/>
                <a:gd name="T4" fmla="*/ 2 w 48"/>
                <a:gd name="T5" fmla="*/ 3 h 6"/>
                <a:gd name="T6" fmla="*/ 4 w 48"/>
                <a:gd name="T7" fmla="*/ 3 h 6"/>
                <a:gd name="T8" fmla="*/ 8 w 48"/>
                <a:gd name="T9" fmla="*/ 2 h 6"/>
                <a:gd name="T10" fmla="*/ 13 w 48"/>
                <a:gd name="T11" fmla="*/ 2 h 6"/>
                <a:gd name="T12" fmla="*/ 19 w 48"/>
                <a:gd name="T13" fmla="*/ 1 h 6"/>
                <a:gd name="T14" fmla="*/ 26 w 48"/>
                <a:gd name="T15" fmla="*/ 2 h 6"/>
                <a:gd name="T16" fmla="*/ 36 w 48"/>
                <a:gd name="T17" fmla="*/ 3 h 6"/>
                <a:gd name="T18" fmla="*/ 46 w 48"/>
                <a:gd name="T19" fmla="*/ 5 h 6"/>
                <a:gd name="T20" fmla="*/ 47 w 48"/>
                <a:gd name="T21" fmla="*/ 4 h 6"/>
                <a:gd name="T22" fmla="*/ 37 w 48"/>
                <a:gd name="T23" fmla="*/ 2 h 6"/>
                <a:gd name="T24" fmla="*/ 27 w 48"/>
                <a:gd name="T25" fmla="*/ 0 h 6"/>
                <a:gd name="T26" fmla="*/ 19 w 48"/>
                <a:gd name="T27" fmla="*/ 0 h 6"/>
                <a:gd name="T28" fmla="*/ 13 w 48"/>
                <a:gd name="T29" fmla="*/ 0 h 6"/>
                <a:gd name="T30" fmla="*/ 7 w 48"/>
                <a:gd name="T31" fmla="*/ 1 h 6"/>
                <a:gd name="T32" fmla="*/ 4 w 48"/>
                <a:gd name="T33" fmla="*/ 2 h 6"/>
                <a:gd name="T34" fmla="*/ 1 w 48"/>
                <a:gd name="T35" fmla="*/ 3 h 6"/>
                <a:gd name="T36" fmla="*/ 1 w 48"/>
                <a:gd name="T37" fmla="*/ 3 h 6"/>
                <a:gd name="T38" fmla="*/ 0 w 48"/>
                <a:gd name="T39" fmla="*/ 3 h 6"/>
                <a:gd name="T40" fmla="*/ 2 w 48"/>
                <a:gd name="T41" fmla="*/ 3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8" h="6">
                  <a:moveTo>
                    <a:pt x="2" y="3"/>
                  </a:moveTo>
                  <a:lnTo>
                    <a:pt x="2" y="4"/>
                  </a:lnTo>
                  <a:lnTo>
                    <a:pt x="2" y="3"/>
                  </a:lnTo>
                  <a:lnTo>
                    <a:pt x="4" y="3"/>
                  </a:lnTo>
                  <a:lnTo>
                    <a:pt x="8" y="2"/>
                  </a:lnTo>
                  <a:lnTo>
                    <a:pt x="13" y="2"/>
                  </a:lnTo>
                  <a:lnTo>
                    <a:pt x="19" y="1"/>
                  </a:lnTo>
                  <a:lnTo>
                    <a:pt x="26" y="2"/>
                  </a:lnTo>
                  <a:lnTo>
                    <a:pt x="36" y="3"/>
                  </a:lnTo>
                  <a:lnTo>
                    <a:pt x="46" y="5"/>
                  </a:lnTo>
                  <a:lnTo>
                    <a:pt x="47" y="4"/>
                  </a:lnTo>
                  <a:lnTo>
                    <a:pt x="37" y="2"/>
                  </a:lnTo>
                  <a:lnTo>
                    <a:pt x="27" y="0"/>
                  </a:lnTo>
                  <a:lnTo>
                    <a:pt x="19" y="0"/>
                  </a:lnTo>
                  <a:lnTo>
                    <a:pt x="13" y="0"/>
                  </a:lnTo>
                  <a:lnTo>
                    <a:pt x="7" y="1"/>
                  </a:lnTo>
                  <a:lnTo>
                    <a:pt x="4" y="2"/>
                  </a:lnTo>
                  <a:lnTo>
                    <a:pt x="1" y="3"/>
                  </a:lnTo>
                  <a:lnTo>
                    <a:pt x="1" y="3"/>
                  </a:lnTo>
                  <a:lnTo>
                    <a:pt x="0" y="3"/>
                  </a:lnTo>
                  <a:lnTo>
                    <a:pt x="2" y="3"/>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725" name="Freeform 245">
              <a:extLst>
                <a:ext uri="{FF2B5EF4-FFF2-40B4-BE49-F238E27FC236}">
                  <a16:creationId xmlns:a16="http://schemas.microsoft.com/office/drawing/2014/main" id="{8A90E2E8-25F9-357B-3BE8-536B2485F1F7}"/>
                </a:ext>
              </a:extLst>
            </p:cNvPr>
            <p:cNvSpPr>
              <a:spLocks/>
            </p:cNvSpPr>
            <p:nvPr/>
          </p:nvSpPr>
          <p:spPr bwMode="auto">
            <a:xfrm>
              <a:off x="4753" y="2954"/>
              <a:ext cx="20" cy="10"/>
            </a:xfrm>
            <a:custGeom>
              <a:avLst/>
              <a:gdLst>
                <a:gd name="T0" fmla="*/ 0 w 20"/>
                <a:gd name="T1" fmla="*/ 9 h 10"/>
                <a:gd name="T2" fmla="*/ 0 w 20"/>
                <a:gd name="T3" fmla="*/ 9 h 10"/>
                <a:gd name="T4" fmla="*/ 3 w 20"/>
                <a:gd name="T5" fmla="*/ 9 h 10"/>
                <a:gd name="T6" fmla="*/ 7 w 20"/>
                <a:gd name="T7" fmla="*/ 8 h 10"/>
                <a:gd name="T8" fmla="*/ 10 w 20"/>
                <a:gd name="T9" fmla="*/ 7 h 10"/>
                <a:gd name="T10" fmla="*/ 13 w 20"/>
                <a:gd name="T11" fmla="*/ 5 h 10"/>
                <a:gd name="T12" fmla="*/ 15 w 20"/>
                <a:gd name="T13" fmla="*/ 4 h 10"/>
                <a:gd name="T14" fmla="*/ 17 w 20"/>
                <a:gd name="T15" fmla="*/ 2 h 10"/>
                <a:gd name="T16" fmla="*/ 18 w 20"/>
                <a:gd name="T17" fmla="*/ 1 h 10"/>
                <a:gd name="T18" fmla="*/ 19 w 20"/>
                <a:gd name="T19" fmla="*/ 1 h 10"/>
                <a:gd name="T20" fmla="*/ 17 w 20"/>
                <a:gd name="T21" fmla="*/ 0 h 10"/>
                <a:gd name="T22" fmla="*/ 17 w 20"/>
                <a:gd name="T23" fmla="*/ 0 h 10"/>
                <a:gd name="T24" fmla="*/ 16 w 20"/>
                <a:gd name="T25" fmla="*/ 1 h 10"/>
                <a:gd name="T26" fmla="*/ 14 w 20"/>
                <a:gd name="T27" fmla="*/ 3 h 10"/>
                <a:gd name="T28" fmla="*/ 12 w 20"/>
                <a:gd name="T29" fmla="*/ 4 h 10"/>
                <a:gd name="T30" fmla="*/ 9 w 20"/>
                <a:gd name="T31" fmla="*/ 5 h 10"/>
                <a:gd name="T32" fmla="*/ 6 w 20"/>
                <a:gd name="T33" fmla="*/ 7 h 10"/>
                <a:gd name="T34" fmla="*/ 3 w 20"/>
                <a:gd name="T35" fmla="*/ 7 h 10"/>
                <a:gd name="T36" fmla="*/ 0 w 20"/>
                <a:gd name="T37" fmla="*/ 7 h 10"/>
                <a:gd name="T38" fmla="*/ 0 w 20"/>
                <a:gd name="T39" fmla="*/ 9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 h="10">
                  <a:moveTo>
                    <a:pt x="0" y="9"/>
                  </a:moveTo>
                  <a:lnTo>
                    <a:pt x="0" y="9"/>
                  </a:lnTo>
                  <a:lnTo>
                    <a:pt x="3" y="9"/>
                  </a:lnTo>
                  <a:lnTo>
                    <a:pt x="7" y="8"/>
                  </a:lnTo>
                  <a:lnTo>
                    <a:pt x="10" y="7"/>
                  </a:lnTo>
                  <a:lnTo>
                    <a:pt x="13" y="5"/>
                  </a:lnTo>
                  <a:lnTo>
                    <a:pt x="15" y="4"/>
                  </a:lnTo>
                  <a:lnTo>
                    <a:pt x="17" y="2"/>
                  </a:lnTo>
                  <a:lnTo>
                    <a:pt x="18" y="1"/>
                  </a:lnTo>
                  <a:lnTo>
                    <a:pt x="19" y="1"/>
                  </a:lnTo>
                  <a:lnTo>
                    <a:pt x="17" y="0"/>
                  </a:lnTo>
                  <a:lnTo>
                    <a:pt x="17" y="0"/>
                  </a:lnTo>
                  <a:lnTo>
                    <a:pt x="16" y="1"/>
                  </a:lnTo>
                  <a:lnTo>
                    <a:pt x="14" y="3"/>
                  </a:lnTo>
                  <a:lnTo>
                    <a:pt x="12" y="4"/>
                  </a:lnTo>
                  <a:lnTo>
                    <a:pt x="9" y="5"/>
                  </a:lnTo>
                  <a:lnTo>
                    <a:pt x="6" y="7"/>
                  </a:lnTo>
                  <a:lnTo>
                    <a:pt x="3" y="7"/>
                  </a:lnTo>
                  <a:lnTo>
                    <a:pt x="0" y="7"/>
                  </a:lnTo>
                  <a:lnTo>
                    <a:pt x="0" y="9"/>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726" name="Freeform 246">
              <a:extLst>
                <a:ext uri="{FF2B5EF4-FFF2-40B4-BE49-F238E27FC236}">
                  <a16:creationId xmlns:a16="http://schemas.microsoft.com/office/drawing/2014/main" id="{8500EC6D-0340-A4AF-EBA0-F1A0FD5F743D}"/>
                </a:ext>
              </a:extLst>
            </p:cNvPr>
            <p:cNvSpPr>
              <a:spLocks/>
            </p:cNvSpPr>
            <p:nvPr/>
          </p:nvSpPr>
          <p:spPr bwMode="auto">
            <a:xfrm>
              <a:off x="4751" y="2954"/>
              <a:ext cx="22" cy="10"/>
            </a:xfrm>
            <a:custGeom>
              <a:avLst/>
              <a:gdLst>
                <a:gd name="T0" fmla="*/ 19 w 22"/>
                <a:gd name="T1" fmla="*/ 0 h 10"/>
                <a:gd name="T2" fmla="*/ 20 w 22"/>
                <a:gd name="T3" fmla="*/ 0 h 10"/>
                <a:gd name="T4" fmla="*/ 16 w 22"/>
                <a:gd name="T5" fmla="*/ 2 h 10"/>
                <a:gd name="T6" fmla="*/ 13 w 22"/>
                <a:gd name="T7" fmla="*/ 3 h 10"/>
                <a:gd name="T8" fmla="*/ 8 w 22"/>
                <a:gd name="T9" fmla="*/ 5 h 10"/>
                <a:gd name="T10" fmla="*/ 5 w 22"/>
                <a:gd name="T11" fmla="*/ 6 h 10"/>
                <a:gd name="T12" fmla="*/ 2 w 22"/>
                <a:gd name="T13" fmla="*/ 6 h 10"/>
                <a:gd name="T14" fmla="*/ 0 w 22"/>
                <a:gd name="T15" fmla="*/ 7 h 10"/>
                <a:gd name="T16" fmla="*/ 0 w 22"/>
                <a:gd name="T17" fmla="*/ 9 h 10"/>
                <a:gd name="T18" fmla="*/ 2 w 22"/>
                <a:gd name="T19" fmla="*/ 9 h 10"/>
                <a:gd name="T20" fmla="*/ 2 w 22"/>
                <a:gd name="T21" fmla="*/ 8 h 10"/>
                <a:gd name="T22" fmla="*/ 1 w 22"/>
                <a:gd name="T23" fmla="*/ 7 h 10"/>
                <a:gd name="T24" fmla="*/ 1 w 22"/>
                <a:gd name="T25" fmla="*/ 8 h 10"/>
                <a:gd name="T26" fmla="*/ 2 w 22"/>
                <a:gd name="T27" fmla="*/ 8 h 10"/>
                <a:gd name="T28" fmla="*/ 6 w 22"/>
                <a:gd name="T29" fmla="*/ 7 h 10"/>
                <a:gd name="T30" fmla="*/ 9 w 22"/>
                <a:gd name="T31" fmla="*/ 6 h 10"/>
                <a:gd name="T32" fmla="*/ 13 w 22"/>
                <a:gd name="T33" fmla="*/ 5 h 10"/>
                <a:gd name="T34" fmla="*/ 17 w 22"/>
                <a:gd name="T35" fmla="*/ 3 h 10"/>
                <a:gd name="T36" fmla="*/ 21 w 22"/>
                <a:gd name="T37" fmla="*/ 1 h 10"/>
                <a:gd name="T38" fmla="*/ 21 w 22"/>
                <a:gd name="T39" fmla="*/ 1 h 10"/>
                <a:gd name="T40" fmla="*/ 19 w 22"/>
                <a:gd name="T41"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2" h="10">
                  <a:moveTo>
                    <a:pt x="19" y="0"/>
                  </a:moveTo>
                  <a:lnTo>
                    <a:pt x="20" y="0"/>
                  </a:lnTo>
                  <a:lnTo>
                    <a:pt x="16" y="2"/>
                  </a:lnTo>
                  <a:lnTo>
                    <a:pt x="13" y="3"/>
                  </a:lnTo>
                  <a:lnTo>
                    <a:pt x="8" y="5"/>
                  </a:lnTo>
                  <a:lnTo>
                    <a:pt x="5" y="6"/>
                  </a:lnTo>
                  <a:lnTo>
                    <a:pt x="2" y="6"/>
                  </a:lnTo>
                  <a:lnTo>
                    <a:pt x="0" y="7"/>
                  </a:lnTo>
                  <a:lnTo>
                    <a:pt x="0" y="9"/>
                  </a:lnTo>
                  <a:lnTo>
                    <a:pt x="2" y="9"/>
                  </a:lnTo>
                  <a:lnTo>
                    <a:pt x="2" y="8"/>
                  </a:lnTo>
                  <a:lnTo>
                    <a:pt x="1" y="7"/>
                  </a:lnTo>
                  <a:lnTo>
                    <a:pt x="1" y="8"/>
                  </a:lnTo>
                  <a:lnTo>
                    <a:pt x="2" y="8"/>
                  </a:lnTo>
                  <a:lnTo>
                    <a:pt x="6" y="7"/>
                  </a:lnTo>
                  <a:lnTo>
                    <a:pt x="9" y="6"/>
                  </a:lnTo>
                  <a:lnTo>
                    <a:pt x="13" y="5"/>
                  </a:lnTo>
                  <a:lnTo>
                    <a:pt x="17" y="3"/>
                  </a:lnTo>
                  <a:lnTo>
                    <a:pt x="21" y="1"/>
                  </a:lnTo>
                  <a:lnTo>
                    <a:pt x="21" y="1"/>
                  </a:lnTo>
                  <a:lnTo>
                    <a:pt x="19"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727" name="Freeform 247">
              <a:extLst>
                <a:ext uri="{FF2B5EF4-FFF2-40B4-BE49-F238E27FC236}">
                  <a16:creationId xmlns:a16="http://schemas.microsoft.com/office/drawing/2014/main" id="{8E323434-F090-20F1-1B61-8CEFA529D3B2}"/>
                </a:ext>
              </a:extLst>
            </p:cNvPr>
            <p:cNvSpPr>
              <a:spLocks/>
            </p:cNvSpPr>
            <p:nvPr/>
          </p:nvSpPr>
          <p:spPr bwMode="auto">
            <a:xfrm>
              <a:off x="4773" y="2918"/>
              <a:ext cx="21" cy="34"/>
            </a:xfrm>
            <a:custGeom>
              <a:avLst/>
              <a:gdLst>
                <a:gd name="T0" fmla="*/ 18 w 21"/>
                <a:gd name="T1" fmla="*/ 0 h 34"/>
                <a:gd name="T2" fmla="*/ 18 w 21"/>
                <a:gd name="T3" fmla="*/ 0 h 34"/>
                <a:gd name="T4" fmla="*/ 18 w 21"/>
                <a:gd name="T5" fmla="*/ 7 h 34"/>
                <a:gd name="T6" fmla="*/ 17 w 21"/>
                <a:gd name="T7" fmla="*/ 13 h 34"/>
                <a:gd name="T8" fmla="*/ 16 w 21"/>
                <a:gd name="T9" fmla="*/ 17 h 34"/>
                <a:gd name="T10" fmla="*/ 13 w 21"/>
                <a:gd name="T11" fmla="*/ 21 h 34"/>
                <a:gd name="T12" fmla="*/ 10 w 21"/>
                <a:gd name="T13" fmla="*/ 24 h 34"/>
                <a:gd name="T14" fmla="*/ 7 w 21"/>
                <a:gd name="T15" fmla="*/ 26 h 34"/>
                <a:gd name="T16" fmla="*/ 4 w 21"/>
                <a:gd name="T17" fmla="*/ 28 h 34"/>
                <a:gd name="T18" fmla="*/ 0 w 21"/>
                <a:gd name="T19" fmla="*/ 32 h 34"/>
                <a:gd name="T20" fmla="*/ 2 w 21"/>
                <a:gd name="T21" fmla="*/ 33 h 34"/>
                <a:gd name="T22" fmla="*/ 5 w 21"/>
                <a:gd name="T23" fmla="*/ 30 h 34"/>
                <a:gd name="T24" fmla="*/ 8 w 21"/>
                <a:gd name="T25" fmla="*/ 28 h 34"/>
                <a:gd name="T26" fmla="*/ 11 w 21"/>
                <a:gd name="T27" fmla="*/ 25 h 34"/>
                <a:gd name="T28" fmla="*/ 15 w 21"/>
                <a:gd name="T29" fmla="*/ 22 h 34"/>
                <a:gd name="T30" fmla="*/ 17 w 21"/>
                <a:gd name="T31" fmla="*/ 18 h 34"/>
                <a:gd name="T32" fmla="*/ 19 w 21"/>
                <a:gd name="T33" fmla="*/ 13 h 34"/>
                <a:gd name="T34" fmla="*/ 20 w 21"/>
                <a:gd name="T35" fmla="*/ 7 h 34"/>
                <a:gd name="T36" fmla="*/ 20 w 21"/>
                <a:gd name="T37" fmla="*/ 0 h 34"/>
                <a:gd name="T38" fmla="*/ 18 w 21"/>
                <a:gd name="T39"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1" h="34">
                  <a:moveTo>
                    <a:pt x="18" y="0"/>
                  </a:moveTo>
                  <a:lnTo>
                    <a:pt x="18" y="0"/>
                  </a:lnTo>
                  <a:lnTo>
                    <a:pt x="18" y="7"/>
                  </a:lnTo>
                  <a:lnTo>
                    <a:pt x="17" y="13"/>
                  </a:lnTo>
                  <a:lnTo>
                    <a:pt x="16" y="17"/>
                  </a:lnTo>
                  <a:lnTo>
                    <a:pt x="13" y="21"/>
                  </a:lnTo>
                  <a:lnTo>
                    <a:pt x="10" y="24"/>
                  </a:lnTo>
                  <a:lnTo>
                    <a:pt x="7" y="26"/>
                  </a:lnTo>
                  <a:lnTo>
                    <a:pt x="4" y="28"/>
                  </a:lnTo>
                  <a:lnTo>
                    <a:pt x="0" y="32"/>
                  </a:lnTo>
                  <a:lnTo>
                    <a:pt x="2" y="33"/>
                  </a:lnTo>
                  <a:lnTo>
                    <a:pt x="5" y="30"/>
                  </a:lnTo>
                  <a:lnTo>
                    <a:pt x="8" y="28"/>
                  </a:lnTo>
                  <a:lnTo>
                    <a:pt x="11" y="25"/>
                  </a:lnTo>
                  <a:lnTo>
                    <a:pt x="15" y="22"/>
                  </a:lnTo>
                  <a:lnTo>
                    <a:pt x="17" y="18"/>
                  </a:lnTo>
                  <a:lnTo>
                    <a:pt x="19" y="13"/>
                  </a:lnTo>
                  <a:lnTo>
                    <a:pt x="20" y="7"/>
                  </a:lnTo>
                  <a:lnTo>
                    <a:pt x="20" y="0"/>
                  </a:lnTo>
                  <a:lnTo>
                    <a:pt x="18"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728" name="Freeform 248">
              <a:extLst>
                <a:ext uri="{FF2B5EF4-FFF2-40B4-BE49-F238E27FC236}">
                  <a16:creationId xmlns:a16="http://schemas.microsoft.com/office/drawing/2014/main" id="{728AF3D7-9389-9A42-5E10-139C2D9B833E}"/>
                </a:ext>
              </a:extLst>
            </p:cNvPr>
            <p:cNvSpPr>
              <a:spLocks/>
            </p:cNvSpPr>
            <p:nvPr/>
          </p:nvSpPr>
          <p:spPr bwMode="auto">
            <a:xfrm>
              <a:off x="4719" y="2862"/>
              <a:ext cx="75" cy="54"/>
            </a:xfrm>
            <a:custGeom>
              <a:avLst/>
              <a:gdLst>
                <a:gd name="T0" fmla="*/ 0 w 75"/>
                <a:gd name="T1" fmla="*/ 8 h 54"/>
                <a:gd name="T2" fmla="*/ 1 w 75"/>
                <a:gd name="T3" fmla="*/ 8 h 54"/>
                <a:gd name="T4" fmla="*/ 11 w 75"/>
                <a:gd name="T5" fmla="*/ 4 h 54"/>
                <a:gd name="T6" fmla="*/ 20 w 75"/>
                <a:gd name="T7" fmla="*/ 3 h 54"/>
                <a:gd name="T8" fmla="*/ 29 w 75"/>
                <a:gd name="T9" fmla="*/ 2 h 54"/>
                <a:gd name="T10" fmla="*/ 37 w 75"/>
                <a:gd name="T11" fmla="*/ 2 h 54"/>
                <a:gd name="T12" fmla="*/ 43 w 75"/>
                <a:gd name="T13" fmla="*/ 4 h 54"/>
                <a:gd name="T14" fmla="*/ 48 w 75"/>
                <a:gd name="T15" fmla="*/ 7 h 54"/>
                <a:gd name="T16" fmla="*/ 53 w 75"/>
                <a:gd name="T17" fmla="*/ 9 h 54"/>
                <a:gd name="T18" fmla="*/ 57 w 75"/>
                <a:gd name="T19" fmla="*/ 13 h 54"/>
                <a:gd name="T20" fmla="*/ 60 w 75"/>
                <a:gd name="T21" fmla="*/ 17 h 54"/>
                <a:gd name="T22" fmla="*/ 64 w 75"/>
                <a:gd name="T23" fmla="*/ 23 h 54"/>
                <a:gd name="T24" fmla="*/ 66 w 75"/>
                <a:gd name="T25" fmla="*/ 27 h 54"/>
                <a:gd name="T26" fmla="*/ 68 w 75"/>
                <a:gd name="T27" fmla="*/ 33 h 54"/>
                <a:gd name="T28" fmla="*/ 69 w 75"/>
                <a:gd name="T29" fmla="*/ 38 h 54"/>
                <a:gd name="T30" fmla="*/ 71 w 75"/>
                <a:gd name="T31" fmla="*/ 44 h 54"/>
                <a:gd name="T32" fmla="*/ 71 w 75"/>
                <a:gd name="T33" fmla="*/ 48 h 54"/>
                <a:gd name="T34" fmla="*/ 72 w 75"/>
                <a:gd name="T35" fmla="*/ 53 h 54"/>
                <a:gd name="T36" fmla="*/ 74 w 75"/>
                <a:gd name="T37" fmla="*/ 53 h 54"/>
                <a:gd name="T38" fmla="*/ 73 w 75"/>
                <a:gd name="T39" fmla="*/ 48 h 54"/>
                <a:gd name="T40" fmla="*/ 72 w 75"/>
                <a:gd name="T41" fmla="*/ 43 h 54"/>
                <a:gd name="T42" fmla="*/ 71 w 75"/>
                <a:gd name="T43" fmla="*/ 38 h 54"/>
                <a:gd name="T44" fmla="*/ 70 w 75"/>
                <a:gd name="T45" fmla="*/ 32 h 54"/>
                <a:gd name="T46" fmla="*/ 68 w 75"/>
                <a:gd name="T47" fmla="*/ 27 h 54"/>
                <a:gd name="T48" fmla="*/ 66 w 75"/>
                <a:gd name="T49" fmla="*/ 21 h 54"/>
                <a:gd name="T50" fmla="*/ 62 w 75"/>
                <a:gd name="T51" fmla="*/ 16 h 54"/>
                <a:gd name="T52" fmla="*/ 59 w 75"/>
                <a:gd name="T53" fmla="*/ 12 h 54"/>
                <a:gd name="T54" fmla="*/ 54 w 75"/>
                <a:gd name="T55" fmla="*/ 8 h 54"/>
                <a:gd name="T56" fmla="*/ 49 w 75"/>
                <a:gd name="T57" fmla="*/ 4 h 54"/>
                <a:gd name="T58" fmla="*/ 43 w 75"/>
                <a:gd name="T59" fmla="*/ 2 h 54"/>
                <a:gd name="T60" fmla="*/ 37 w 75"/>
                <a:gd name="T61" fmla="*/ 1 h 54"/>
                <a:gd name="T62" fmla="*/ 29 w 75"/>
                <a:gd name="T63" fmla="*/ 0 h 54"/>
                <a:gd name="T64" fmla="*/ 20 w 75"/>
                <a:gd name="T65" fmla="*/ 1 h 54"/>
                <a:gd name="T66" fmla="*/ 10 w 75"/>
                <a:gd name="T67" fmla="*/ 3 h 54"/>
                <a:gd name="T68" fmla="*/ 0 w 75"/>
                <a:gd name="T69" fmla="*/ 6 h 54"/>
                <a:gd name="T70" fmla="*/ 1 w 75"/>
                <a:gd name="T71" fmla="*/ 6 h 54"/>
                <a:gd name="T72" fmla="*/ 0 w 75"/>
                <a:gd name="T73" fmla="*/ 8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5" h="54">
                  <a:moveTo>
                    <a:pt x="0" y="8"/>
                  </a:moveTo>
                  <a:lnTo>
                    <a:pt x="1" y="8"/>
                  </a:lnTo>
                  <a:lnTo>
                    <a:pt x="11" y="4"/>
                  </a:lnTo>
                  <a:lnTo>
                    <a:pt x="20" y="3"/>
                  </a:lnTo>
                  <a:lnTo>
                    <a:pt x="29" y="2"/>
                  </a:lnTo>
                  <a:lnTo>
                    <a:pt x="37" y="2"/>
                  </a:lnTo>
                  <a:lnTo>
                    <a:pt x="43" y="4"/>
                  </a:lnTo>
                  <a:lnTo>
                    <a:pt x="48" y="7"/>
                  </a:lnTo>
                  <a:lnTo>
                    <a:pt x="53" y="9"/>
                  </a:lnTo>
                  <a:lnTo>
                    <a:pt x="57" y="13"/>
                  </a:lnTo>
                  <a:lnTo>
                    <a:pt x="60" y="17"/>
                  </a:lnTo>
                  <a:lnTo>
                    <a:pt x="64" y="23"/>
                  </a:lnTo>
                  <a:lnTo>
                    <a:pt x="66" y="27"/>
                  </a:lnTo>
                  <a:lnTo>
                    <a:pt x="68" y="33"/>
                  </a:lnTo>
                  <a:lnTo>
                    <a:pt x="69" y="38"/>
                  </a:lnTo>
                  <a:lnTo>
                    <a:pt x="71" y="44"/>
                  </a:lnTo>
                  <a:lnTo>
                    <a:pt x="71" y="48"/>
                  </a:lnTo>
                  <a:lnTo>
                    <a:pt x="72" y="53"/>
                  </a:lnTo>
                  <a:lnTo>
                    <a:pt x="74" y="53"/>
                  </a:lnTo>
                  <a:lnTo>
                    <a:pt x="73" y="48"/>
                  </a:lnTo>
                  <a:lnTo>
                    <a:pt x="72" y="43"/>
                  </a:lnTo>
                  <a:lnTo>
                    <a:pt x="71" y="38"/>
                  </a:lnTo>
                  <a:lnTo>
                    <a:pt x="70" y="32"/>
                  </a:lnTo>
                  <a:lnTo>
                    <a:pt x="68" y="27"/>
                  </a:lnTo>
                  <a:lnTo>
                    <a:pt x="66" y="21"/>
                  </a:lnTo>
                  <a:lnTo>
                    <a:pt x="62" y="16"/>
                  </a:lnTo>
                  <a:lnTo>
                    <a:pt x="59" y="12"/>
                  </a:lnTo>
                  <a:lnTo>
                    <a:pt x="54" y="8"/>
                  </a:lnTo>
                  <a:lnTo>
                    <a:pt x="49" y="4"/>
                  </a:lnTo>
                  <a:lnTo>
                    <a:pt x="43" y="2"/>
                  </a:lnTo>
                  <a:lnTo>
                    <a:pt x="37" y="1"/>
                  </a:lnTo>
                  <a:lnTo>
                    <a:pt x="29" y="0"/>
                  </a:lnTo>
                  <a:lnTo>
                    <a:pt x="20" y="1"/>
                  </a:lnTo>
                  <a:lnTo>
                    <a:pt x="10" y="3"/>
                  </a:lnTo>
                  <a:lnTo>
                    <a:pt x="0" y="6"/>
                  </a:lnTo>
                  <a:lnTo>
                    <a:pt x="1" y="6"/>
                  </a:lnTo>
                  <a:lnTo>
                    <a:pt x="0" y="8"/>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729" name="Freeform 249">
              <a:extLst>
                <a:ext uri="{FF2B5EF4-FFF2-40B4-BE49-F238E27FC236}">
                  <a16:creationId xmlns:a16="http://schemas.microsoft.com/office/drawing/2014/main" id="{343FD41B-31CA-EF16-A776-539328F3A8E0}"/>
                </a:ext>
              </a:extLst>
            </p:cNvPr>
            <p:cNvSpPr>
              <a:spLocks/>
            </p:cNvSpPr>
            <p:nvPr/>
          </p:nvSpPr>
          <p:spPr bwMode="auto">
            <a:xfrm>
              <a:off x="3650" y="2863"/>
              <a:ext cx="135" cy="133"/>
            </a:xfrm>
            <a:custGeom>
              <a:avLst/>
              <a:gdLst>
                <a:gd name="T0" fmla="*/ 110 w 135"/>
                <a:gd name="T1" fmla="*/ 6 h 133"/>
                <a:gd name="T2" fmla="*/ 113 w 135"/>
                <a:gd name="T3" fmla="*/ 5 h 133"/>
                <a:gd name="T4" fmla="*/ 120 w 135"/>
                <a:gd name="T5" fmla="*/ 8 h 133"/>
                <a:gd name="T6" fmla="*/ 130 w 135"/>
                <a:gd name="T7" fmla="*/ 20 h 133"/>
                <a:gd name="T8" fmla="*/ 133 w 135"/>
                <a:gd name="T9" fmla="*/ 31 h 133"/>
                <a:gd name="T10" fmla="*/ 128 w 135"/>
                <a:gd name="T11" fmla="*/ 36 h 133"/>
                <a:gd name="T12" fmla="*/ 119 w 135"/>
                <a:gd name="T13" fmla="*/ 44 h 133"/>
                <a:gd name="T14" fmla="*/ 110 w 135"/>
                <a:gd name="T15" fmla="*/ 53 h 133"/>
                <a:gd name="T16" fmla="*/ 101 w 135"/>
                <a:gd name="T17" fmla="*/ 61 h 133"/>
                <a:gd name="T18" fmla="*/ 98 w 135"/>
                <a:gd name="T19" fmla="*/ 65 h 133"/>
                <a:gd name="T20" fmla="*/ 98 w 135"/>
                <a:gd name="T21" fmla="*/ 69 h 133"/>
                <a:gd name="T22" fmla="*/ 101 w 135"/>
                <a:gd name="T23" fmla="*/ 76 h 133"/>
                <a:gd name="T24" fmla="*/ 105 w 135"/>
                <a:gd name="T25" fmla="*/ 89 h 133"/>
                <a:gd name="T26" fmla="*/ 108 w 135"/>
                <a:gd name="T27" fmla="*/ 103 h 133"/>
                <a:gd name="T28" fmla="*/ 105 w 135"/>
                <a:gd name="T29" fmla="*/ 117 h 133"/>
                <a:gd name="T30" fmla="*/ 90 w 135"/>
                <a:gd name="T31" fmla="*/ 128 h 133"/>
                <a:gd name="T32" fmla="*/ 68 w 135"/>
                <a:gd name="T33" fmla="*/ 132 h 133"/>
                <a:gd name="T34" fmla="*/ 51 w 135"/>
                <a:gd name="T35" fmla="*/ 131 h 133"/>
                <a:gd name="T36" fmla="*/ 34 w 135"/>
                <a:gd name="T37" fmla="*/ 128 h 133"/>
                <a:gd name="T38" fmla="*/ 21 w 135"/>
                <a:gd name="T39" fmla="*/ 121 h 133"/>
                <a:gd name="T40" fmla="*/ 9 w 135"/>
                <a:gd name="T41" fmla="*/ 115 h 133"/>
                <a:gd name="T42" fmla="*/ 2 w 135"/>
                <a:gd name="T43" fmla="*/ 107 h 133"/>
                <a:gd name="T44" fmla="*/ 0 w 135"/>
                <a:gd name="T45" fmla="*/ 100 h 133"/>
                <a:gd name="T46" fmla="*/ 5 w 135"/>
                <a:gd name="T47" fmla="*/ 94 h 133"/>
                <a:gd name="T48" fmla="*/ 21 w 135"/>
                <a:gd name="T49" fmla="*/ 87 h 133"/>
                <a:gd name="T50" fmla="*/ 38 w 135"/>
                <a:gd name="T51" fmla="*/ 84 h 133"/>
                <a:gd name="T52" fmla="*/ 49 w 135"/>
                <a:gd name="T53" fmla="*/ 86 h 133"/>
                <a:gd name="T54" fmla="*/ 56 w 135"/>
                <a:gd name="T55" fmla="*/ 88 h 133"/>
                <a:gd name="T56" fmla="*/ 57 w 135"/>
                <a:gd name="T57" fmla="*/ 89 h 133"/>
                <a:gd name="T58" fmla="*/ 60 w 135"/>
                <a:gd name="T59" fmla="*/ 92 h 133"/>
                <a:gd name="T60" fmla="*/ 66 w 135"/>
                <a:gd name="T61" fmla="*/ 97 h 133"/>
                <a:gd name="T62" fmla="*/ 73 w 135"/>
                <a:gd name="T63" fmla="*/ 100 h 133"/>
                <a:gd name="T64" fmla="*/ 78 w 135"/>
                <a:gd name="T65" fmla="*/ 99 h 133"/>
                <a:gd name="T66" fmla="*/ 76 w 135"/>
                <a:gd name="T67" fmla="*/ 97 h 133"/>
                <a:gd name="T68" fmla="*/ 69 w 135"/>
                <a:gd name="T69" fmla="*/ 95 h 133"/>
                <a:gd name="T70" fmla="*/ 60 w 135"/>
                <a:gd name="T71" fmla="*/ 91 h 133"/>
                <a:gd name="T72" fmla="*/ 53 w 135"/>
                <a:gd name="T73" fmla="*/ 85 h 133"/>
                <a:gd name="T74" fmla="*/ 46 w 135"/>
                <a:gd name="T75" fmla="*/ 80 h 133"/>
                <a:gd name="T76" fmla="*/ 39 w 135"/>
                <a:gd name="T77" fmla="*/ 72 h 133"/>
                <a:gd name="T78" fmla="*/ 36 w 135"/>
                <a:gd name="T79" fmla="*/ 61 h 133"/>
                <a:gd name="T80" fmla="*/ 37 w 135"/>
                <a:gd name="T81" fmla="*/ 48 h 133"/>
                <a:gd name="T82" fmla="*/ 39 w 135"/>
                <a:gd name="T83" fmla="*/ 37 h 133"/>
                <a:gd name="T84" fmla="*/ 42 w 135"/>
                <a:gd name="T85" fmla="*/ 27 h 133"/>
                <a:gd name="T86" fmla="*/ 48 w 135"/>
                <a:gd name="T87" fmla="*/ 16 h 133"/>
                <a:gd name="T88" fmla="*/ 56 w 135"/>
                <a:gd name="T89" fmla="*/ 8 h 133"/>
                <a:gd name="T90" fmla="*/ 66 w 135"/>
                <a:gd name="T91" fmla="*/ 2 h 133"/>
                <a:gd name="T92" fmla="*/ 81 w 135"/>
                <a:gd name="T93" fmla="*/ 0 h 133"/>
                <a:gd name="T94" fmla="*/ 99 w 135"/>
                <a:gd name="T95" fmla="*/ 3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35" h="133">
                  <a:moveTo>
                    <a:pt x="110" y="6"/>
                  </a:moveTo>
                  <a:lnTo>
                    <a:pt x="110" y="6"/>
                  </a:lnTo>
                  <a:lnTo>
                    <a:pt x="111" y="5"/>
                  </a:lnTo>
                  <a:lnTo>
                    <a:pt x="113" y="5"/>
                  </a:lnTo>
                  <a:lnTo>
                    <a:pt x="117" y="6"/>
                  </a:lnTo>
                  <a:lnTo>
                    <a:pt x="120" y="8"/>
                  </a:lnTo>
                  <a:lnTo>
                    <a:pt x="125" y="12"/>
                  </a:lnTo>
                  <a:lnTo>
                    <a:pt x="130" y="20"/>
                  </a:lnTo>
                  <a:lnTo>
                    <a:pt x="134" y="31"/>
                  </a:lnTo>
                  <a:lnTo>
                    <a:pt x="133" y="31"/>
                  </a:lnTo>
                  <a:lnTo>
                    <a:pt x="131" y="33"/>
                  </a:lnTo>
                  <a:lnTo>
                    <a:pt x="128" y="36"/>
                  </a:lnTo>
                  <a:lnTo>
                    <a:pt x="124" y="40"/>
                  </a:lnTo>
                  <a:lnTo>
                    <a:pt x="119" y="44"/>
                  </a:lnTo>
                  <a:lnTo>
                    <a:pt x="115" y="48"/>
                  </a:lnTo>
                  <a:lnTo>
                    <a:pt x="110" y="53"/>
                  </a:lnTo>
                  <a:lnTo>
                    <a:pt x="105" y="57"/>
                  </a:lnTo>
                  <a:lnTo>
                    <a:pt x="101" y="61"/>
                  </a:lnTo>
                  <a:lnTo>
                    <a:pt x="100" y="63"/>
                  </a:lnTo>
                  <a:lnTo>
                    <a:pt x="98" y="65"/>
                  </a:lnTo>
                  <a:lnTo>
                    <a:pt x="98" y="67"/>
                  </a:lnTo>
                  <a:lnTo>
                    <a:pt x="98" y="69"/>
                  </a:lnTo>
                  <a:lnTo>
                    <a:pt x="100" y="72"/>
                  </a:lnTo>
                  <a:lnTo>
                    <a:pt x="101" y="76"/>
                  </a:lnTo>
                  <a:lnTo>
                    <a:pt x="103" y="82"/>
                  </a:lnTo>
                  <a:lnTo>
                    <a:pt x="105" y="89"/>
                  </a:lnTo>
                  <a:lnTo>
                    <a:pt x="107" y="96"/>
                  </a:lnTo>
                  <a:lnTo>
                    <a:pt x="108" y="103"/>
                  </a:lnTo>
                  <a:lnTo>
                    <a:pt x="108" y="110"/>
                  </a:lnTo>
                  <a:lnTo>
                    <a:pt x="105" y="117"/>
                  </a:lnTo>
                  <a:lnTo>
                    <a:pt x="100" y="123"/>
                  </a:lnTo>
                  <a:lnTo>
                    <a:pt x="90" y="128"/>
                  </a:lnTo>
                  <a:lnTo>
                    <a:pt x="76" y="131"/>
                  </a:lnTo>
                  <a:lnTo>
                    <a:pt x="68" y="132"/>
                  </a:lnTo>
                  <a:lnTo>
                    <a:pt x="59" y="131"/>
                  </a:lnTo>
                  <a:lnTo>
                    <a:pt x="51" y="131"/>
                  </a:lnTo>
                  <a:lnTo>
                    <a:pt x="43" y="129"/>
                  </a:lnTo>
                  <a:lnTo>
                    <a:pt x="34" y="128"/>
                  </a:lnTo>
                  <a:lnTo>
                    <a:pt x="27" y="124"/>
                  </a:lnTo>
                  <a:lnTo>
                    <a:pt x="21" y="121"/>
                  </a:lnTo>
                  <a:lnTo>
                    <a:pt x="14" y="118"/>
                  </a:lnTo>
                  <a:lnTo>
                    <a:pt x="9" y="115"/>
                  </a:lnTo>
                  <a:lnTo>
                    <a:pt x="5" y="111"/>
                  </a:lnTo>
                  <a:lnTo>
                    <a:pt x="2" y="107"/>
                  </a:lnTo>
                  <a:lnTo>
                    <a:pt x="1" y="104"/>
                  </a:lnTo>
                  <a:lnTo>
                    <a:pt x="0" y="100"/>
                  </a:lnTo>
                  <a:lnTo>
                    <a:pt x="2" y="96"/>
                  </a:lnTo>
                  <a:lnTo>
                    <a:pt x="5" y="94"/>
                  </a:lnTo>
                  <a:lnTo>
                    <a:pt x="9" y="91"/>
                  </a:lnTo>
                  <a:lnTo>
                    <a:pt x="21" y="87"/>
                  </a:lnTo>
                  <a:lnTo>
                    <a:pt x="30" y="85"/>
                  </a:lnTo>
                  <a:lnTo>
                    <a:pt x="38" y="84"/>
                  </a:lnTo>
                  <a:lnTo>
                    <a:pt x="44" y="85"/>
                  </a:lnTo>
                  <a:lnTo>
                    <a:pt x="49" y="86"/>
                  </a:lnTo>
                  <a:lnTo>
                    <a:pt x="53" y="87"/>
                  </a:lnTo>
                  <a:lnTo>
                    <a:pt x="56" y="88"/>
                  </a:lnTo>
                  <a:lnTo>
                    <a:pt x="56" y="89"/>
                  </a:lnTo>
                  <a:lnTo>
                    <a:pt x="57" y="89"/>
                  </a:lnTo>
                  <a:lnTo>
                    <a:pt x="58" y="90"/>
                  </a:lnTo>
                  <a:lnTo>
                    <a:pt x="60" y="92"/>
                  </a:lnTo>
                  <a:lnTo>
                    <a:pt x="63" y="95"/>
                  </a:lnTo>
                  <a:lnTo>
                    <a:pt x="66" y="97"/>
                  </a:lnTo>
                  <a:lnTo>
                    <a:pt x="70" y="99"/>
                  </a:lnTo>
                  <a:lnTo>
                    <a:pt x="73" y="100"/>
                  </a:lnTo>
                  <a:lnTo>
                    <a:pt x="76" y="99"/>
                  </a:lnTo>
                  <a:lnTo>
                    <a:pt x="78" y="99"/>
                  </a:lnTo>
                  <a:lnTo>
                    <a:pt x="78" y="98"/>
                  </a:lnTo>
                  <a:lnTo>
                    <a:pt x="76" y="97"/>
                  </a:lnTo>
                  <a:lnTo>
                    <a:pt x="73" y="96"/>
                  </a:lnTo>
                  <a:lnTo>
                    <a:pt x="69" y="95"/>
                  </a:lnTo>
                  <a:lnTo>
                    <a:pt x="64" y="94"/>
                  </a:lnTo>
                  <a:lnTo>
                    <a:pt x="60" y="91"/>
                  </a:lnTo>
                  <a:lnTo>
                    <a:pt x="56" y="89"/>
                  </a:lnTo>
                  <a:lnTo>
                    <a:pt x="53" y="85"/>
                  </a:lnTo>
                  <a:lnTo>
                    <a:pt x="49" y="83"/>
                  </a:lnTo>
                  <a:lnTo>
                    <a:pt x="46" y="80"/>
                  </a:lnTo>
                  <a:lnTo>
                    <a:pt x="42" y="76"/>
                  </a:lnTo>
                  <a:lnTo>
                    <a:pt x="39" y="72"/>
                  </a:lnTo>
                  <a:lnTo>
                    <a:pt x="37" y="67"/>
                  </a:lnTo>
                  <a:lnTo>
                    <a:pt x="36" y="61"/>
                  </a:lnTo>
                  <a:lnTo>
                    <a:pt x="36" y="53"/>
                  </a:lnTo>
                  <a:lnTo>
                    <a:pt x="37" y="48"/>
                  </a:lnTo>
                  <a:lnTo>
                    <a:pt x="37" y="43"/>
                  </a:lnTo>
                  <a:lnTo>
                    <a:pt x="39" y="37"/>
                  </a:lnTo>
                  <a:lnTo>
                    <a:pt x="40" y="32"/>
                  </a:lnTo>
                  <a:lnTo>
                    <a:pt x="42" y="27"/>
                  </a:lnTo>
                  <a:lnTo>
                    <a:pt x="44" y="22"/>
                  </a:lnTo>
                  <a:lnTo>
                    <a:pt x="48" y="16"/>
                  </a:lnTo>
                  <a:lnTo>
                    <a:pt x="51" y="12"/>
                  </a:lnTo>
                  <a:lnTo>
                    <a:pt x="56" y="8"/>
                  </a:lnTo>
                  <a:lnTo>
                    <a:pt x="61" y="4"/>
                  </a:lnTo>
                  <a:lnTo>
                    <a:pt x="66" y="2"/>
                  </a:lnTo>
                  <a:lnTo>
                    <a:pt x="73" y="1"/>
                  </a:lnTo>
                  <a:lnTo>
                    <a:pt x="81" y="0"/>
                  </a:lnTo>
                  <a:lnTo>
                    <a:pt x="90" y="1"/>
                  </a:lnTo>
                  <a:lnTo>
                    <a:pt x="99" y="3"/>
                  </a:lnTo>
                  <a:lnTo>
                    <a:pt x="110" y="6"/>
                  </a:lnTo>
                </a:path>
              </a:pathLst>
            </a:custGeom>
            <a:solidFill>
              <a:srgbClr val="FFFFFF"/>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730" name="Freeform 250">
              <a:extLst>
                <a:ext uri="{FF2B5EF4-FFF2-40B4-BE49-F238E27FC236}">
                  <a16:creationId xmlns:a16="http://schemas.microsoft.com/office/drawing/2014/main" id="{7B10CF18-988F-6903-31FE-A66C86C3613C}"/>
                </a:ext>
              </a:extLst>
            </p:cNvPr>
            <p:cNvSpPr>
              <a:spLocks/>
            </p:cNvSpPr>
            <p:nvPr/>
          </p:nvSpPr>
          <p:spPr bwMode="auto">
            <a:xfrm>
              <a:off x="3761" y="2868"/>
              <a:ext cx="26" cy="25"/>
            </a:xfrm>
            <a:custGeom>
              <a:avLst/>
              <a:gdLst>
                <a:gd name="T0" fmla="*/ 24 w 26"/>
                <a:gd name="T1" fmla="*/ 24 h 25"/>
                <a:gd name="T2" fmla="*/ 25 w 26"/>
                <a:gd name="T3" fmla="*/ 23 h 25"/>
                <a:gd name="T4" fmla="*/ 20 w 26"/>
                <a:gd name="T5" fmla="*/ 13 h 25"/>
                <a:gd name="T6" fmla="*/ 16 w 26"/>
                <a:gd name="T7" fmla="*/ 7 h 25"/>
                <a:gd name="T8" fmla="*/ 12 w 26"/>
                <a:gd name="T9" fmla="*/ 3 h 25"/>
                <a:gd name="T10" fmla="*/ 8 w 26"/>
                <a:gd name="T11" fmla="*/ 1 h 25"/>
                <a:gd name="T12" fmla="*/ 4 w 26"/>
                <a:gd name="T13" fmla="*/ 0 h 25"/>
                <a:gd name="T14" fmla="*/ 2 w 26"/>
                <a:gd name="T15" fmla="*/ 0 h 25"/>
                <a:gd name="T16" fmla="*/ 1 w 26"/>
                <a:gd name="T17" fmla="*/ 1 h 25"/>
                <a:gd name="T18" fmla="*/ 0 w 26"/>
                <a:gd name="T19" fmla="*/ 1 h 25"/>
                <a:gd name="T20" fmla="*/ 1 w 26"/>
                <a:gd name="T21" fmla="*/ 3 h 25"/>
                <a:gd name="T22" fmla="*/ 2 w 26"/>
                <a:gd name="T23" fmla="*/ 2 h 25"/>
                <a:gd name="T24" fmla="*/ 3 w 26"/>
                <a:gd name="T25" fmla="*/ 2 h 25"/>
                <a:gd name="T26" fmla="*/ 4 w 26"/>
                <a:gd name="T27" fmla="*/ 2 h 25"/>
                <a:gd name="T28" fmla="*/ 7 w 26"/>
                <a:gd name="T29" fmla="*/ 2 h 25"/>
                <a:gd name="T30" fmla="*/ 10 w 26"/>
                <a:gd name="T31" fmla="*/ 4 h 25"/>
                <a:gd name="T32" fmla="*/ 14 w 26"/>
                <a:gd name="T33" fmla="*/ 8 h 25"/>
                <a:gd name="T34" fmla="*/ 19 w 26"/>
                <a:gd name="T35" fmla="*/ 15 h 25"/>
                <a:gd name="T36" fmla="*/ 23 w 26"/>
                <a:gd name="T37" fmla="*/ 24 h 25"/>
                <a:gd name="T38" fmla="*/ 23 w 26"/>
                <a:gd name="T39" fmla="*/ 23 h 25"/>
                <a:gd name="T40" fmla="*/ 24 w 26"/>
                <a:gd name="T41" fmla="*/ 24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6" h="25">
                  <a:moveTo>
                    <a:pt x="24" y="24"/>
                  </a:moveTo>
                  <a:lnTo>
                    <a:pt x="25" y="23"/>
                  </a:lnTo>
                  <a:lnTo>
                    <a:pt x="20" y="13"/>
                  </a:lnTo>
                  <a:lnTo>
                    <a:pt x="16" y="7"/>
                  </a:lnTo>
                  <a:lnTo>
                    <a:pt x="12" y="3"/>
                  </a:lnTo>
                  <a:lnTo>
                    <a:pt x="8" y="1"/>
                  </a:lnTo>
                  <a:lnTo>
                    <a:pt x="4" y="0"/>
                  </a:lnTo>
                  <a:lnTo>
                    <a:pt x="2" y="0"/>
                  </a:lnTo>
                  <a:lnTo>
                    <a:pt x="1" y="1"/>
                  </a:lnTo>
                  <a:lnTo>
                    <a:pt x="0" y="1"/>
                  </a:lnTo>
                  <a:lnTo>
                    <a:pt x="1" y="3"/>
                  </a:lnTo>
                  <a:lnTo>
                    <a:pt x="2" y="2"/>
                  </a:lnTo>
                  <a:lnTo>
                    <a:pt x="3" y="2"/>
                  </a:lnTo>
                  <a:lnTo>
                    <a:pt x="4" y="2"/>
                  </a:lnTo>
                  <a:lnTo>
                    <a:pt x="7" y="2"/>
                  </a:lnTo>
                  <a:lnTo>
                    <a:pt x="10" y="4"/>
                  </a:lnTo>
                  <a:lnTo>
                    <a:pt x="14" y="8"/>
                  </a:lnTo>
                  <a:lnTo>
                    <a:pt x="19" y="15"/>
                  </a:lnTo>
                  <a:lnTo>
                    <a:pt x="23" y="24"/>
                  </a:lnTo>
                  <a:lnTo>
                    <a:pt x="23" y="23"/>
                  </a:lnTo>
                  <a:lnTo>
                    <a:pt x="24" y="24"/>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731" name="Freeform 251">
              <a:extLst>
                <a:ext uri="{FF2B5EF4-FFF2-40B4-BE49-F238E27FC236}">
                  <a16:creationId xmlns:a16="http://schemas.microsoft.com/office/drawing/2014/main" id="{1367947E-400D-A647-A68B-FC1CAB726417}"/>
                </a:ext>
              </a:extLst>
            </p:cNvPr>
            <p:cNvSpPr>
              <a:spLocks/>
            </p:cNvSpPr>
            <p:nvPr/>
          </p:nvSpPr>
          <p:spPr bwMode="auto">
            <a:xfrm>
              <a:off x="3757" y="2894"/>
              <a:ext cx="29" cy="27"/>
            </a:xfrm>
            <a:custGeom>
              <a:avLst/>
              <a:gdLst>
                <a:gd name="T0" fmla="*/ 1 w 29"/>
                <a:gd name="T1" fmla="*/ 26 h 27"/>
                <a:gd name="T2" fmla="*/ 1 w 29"/>
                <a:gd name="T3" fmla="*/ 26 h 27"/>
                <a:gd name="T4" fmla="*/ 5 w 29"/>
                <a:gd name="T5" fmla="*/ 22 h 27"/>
                <a:gd name="T6" fmla="*/ 10 w 29"/>
                <a:gd name="T7" fmla="*/ 18 h 27"/>
                <a:gd name="T8" fmla="*/ 14 w 29"/>
                <a:gd name="T9" fmla="*/ 14 h 27"/>
                <a:gd name="T10" fmla="*/ 19 w 29"/>
                <a:gd name="T11" fmla="*/ 10 h 27"/>
                <a:gd name="T12" fmla="*/ 22 w 29"/>
                <a:gd name="T13" fmla="*/ 7 h 27"/>
                <a:gd name="T14" fmla="*/ 25 w 29"/>
                <a:gd name="T15" fmla="*/ 4 h 27"/>
                <a:gd name="T16" fmla="*/ 27 w 29"/>
                <a:gd name="T17" fmla="*/ 3 h 27"/>
                <a:gd name="T18" fmla="*/ 28 w 29"/>
                <a:gd name="T19" fmla="*/ 2 h 27"/>
                <a:gd name="T20" fmla="*/ 27 w 29"/>
                <a:gd name="T21" fmla="*/ 0 h 27"/>
                <a:gd name="T22" fmla="*/ 26 w 29"/>
                <a:gd name="T23" fmla="*/ 1 h 27"/>
                <a:gd name="T24" fmla="*/ 24 w 29"/>
                <a:gd name="T25" fmla="*/ 3 h 27"/>
                <a:gd name="T26" fmla="*/ 21 w 29"/>
                <a:gd name="T27" fmla="*/ 5 h 27"/>
                <a:gd name="T28" fmla="*/ 18 w 29"/>
                <a:gd name="T29" fmla="*/ 9 h 27"/>
                <a:gd name="T30" fmla="*/ 13 w 29"/>
                <a:gd name="T31" fmla="*/ 12 h 27"/>
                <a:gd name="T32" fmla="*/ 8 w 29"/>
                <a:gd name="T33" fmla="*/ 16 h 27"/>
                <a:gd name="T34" fmla="*/ 4 w 29"/>
                <a:gd name="T35" fmla="*/ 20 h 27"/>
                <a:gd name="T36" fmla="*/ 0 w 29"/>
                <a:gd name="T37" fmla="*/ 25 h 27"/>
                <a:gd name="T38" fmla="*/ 1 w 29"/>
                <a:gd name="T39" fmla="*/ 26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9" h="27">
                  <a:moveTo>
                    <a:pt x="1" y="26"/>
                  </a:moveTo>
                  <a:lnTo>
                    <a:pt x="1" y="26"/>
                  </a:lnTo>
                  <a:lnTo>
                    <a:pt x="5" y="22"/>
                  </a:lnTo>
                  <a:lnTo>
                    <a:pt x="10" y="18"/>
                  </a:lnTo>
                  <a:lnTo>
                    <a:pt x="14" y="14"/>
                  </a:lnTo>
                  <a:lnTo>
                    <a:pt x="19" y="10"/>
                  </a:lnTo>
                  <a:lnTo>
                    <a:pt x="22" y="7"/>
                  </a:lnTo>
                  <a:lnTo>
                    <a:pt x="25" y="4"/>
                  </a:lnTo>
                  <a:lnTo>
                    <a:pt x="27" y="3"/>
                  </a:lnTo>
                  <a:lnTo>
                    <a:pt x="28" y="2"/>
                  </a:lnTo>
                  <a:lnTo>
                    <a:pt x="27" y="0"/>
                  </a:lnTo>
                  <a:lnTo>
                    <a:pt x="26" y="1"/>
                  </a:lnTo>
                  <a:lnTo>
                    <a:pt x="24" y="3"/>
                  </a:lnTo>
                  <a:lnTo>
                    <a:pt x="21" y="5"/>
                  </a:lnTo>
                  <a:lnTo>
                    <a:pt x="18" y="9"/>
                  </a:lnTo>
                  <a:lnTo>
                    <a:pt x="13" y="12"/>
                  </a:lnTo>
                  <a:lnTo>
                    <a:pt x="8" y="16"/>
                  </a:lnTo>
                  <a:lnTo>
                    <a:pt x="4" y="20"/>
                  </a:lnTo>
                  <a:lnTo>
                    <a:pt x="0" y="25"/>
                  </a:lnTo>
                  <a:lnTo>
                    <a:pt x="1" y="26"/>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732" name="Freeform 252">
              <a:extLst>
                <a:ext uri="{FF2B5EF4-FFF2-40B4-BE49-F238E27FC236}">
                  <a16:creationId xmlns:a16="http://schemas.microsoft.com/office/drawing/2014/main" id="{24003F90-E0D6-B018-0A4F-C65B9204FEEE}"/>
                </a:ext>
              </a:extLst>
            </p:cNvPr>
            <p:cNvSpPr>
              <a:spLocks/>
            </p:cNvSpPr>
            <p:nvPr/>
          </p:nvSpPr>
          <p:spPr bwMode="auto">
            <a:xfrm>
              <a:off x="3749" y="2922"/>
              <a:ext cx="7" cy="23"/>
            </a:xfrm>
            <a:custGeom>
              <a:avLst/>
              <a:gdLst>
                <a:gd name="T0" fmla="*/ 5 w 7"/>
                <a:gd name="T1" fmla="*/ 22 h 23"/>
                <a:gd name="T2" fmla="*/ 5 w 7"/>
                <a:gd name="T3" fmla="*/ 22 h 23"/>
                <a:gd name="T4" fmla="*/ 4 w 7"/>
                <a:gd name="T5" fmla="*/ 17 h 23"/>
                <a:gd name="T6" fmla="*/ 2 w 7"/>
                <a:gd name="T7" fmla="*/ 13 h 23"/>
                <a:gd name="T8" fmla="*/ 2 w 7"/>
                <a:gd name="T9" fmla="*/ 10 h 23"/>
                <a:gd name="T10" fmla="*/ 1 w 7"/>
                <a:gd name="T11" fmla="*/ 9 h 23"/>
                <a:gd name="T12" fmla="*/ 1 w 7"/>
                <a:gd name="T13" fmla="*/ 7 h 23"/>
                <a:gd name="T14" fmla="*/ 2 w 7"/>
                <a:gd name="T15" fmla="*/ 6 h 23"/>
                <a:gd name="T16" fmla="*/ 4 w 7"/>
                <a:gd name="T17" fmla="*/ 4 h 23"/>
                <a:gd name="T18" fmla="*/ 6 w 7"/>
                <a:gd name="T19" fmla="*/ 1 h 23"/>
                <a:gd name="T20" fmla="*/ 5 w 7"/>
                <a:gd name="T21" fmla="*/ 0 h 23"/>
                <a:gd name="T22" fmla="*/ 2 w 7"/>
                <a:gd name="T23" fmla="*/ 3 h 23"/>
                <a:gd name="T24" fmla="*/ 1 w 7"/>
                <a:gd name="T25" fmla="*/ 5 h 23"/>
                <a:gd name="T26" fmla="*/ 0 w 7"/>
                <a:gd name="T27" fmla="*/ 7 h 23"/>
                <a:gd name="T28" fmla="*/ 0 w 7"/>
                <a:gd name="T29" fmla="*/ 9 h 23"/>
                <a:gd name="T30" fmla="*/ 0 w 7"/>
                <a:gd name="T31" fmla="*/ 11 h 23"/>
                <a:gd name="T32" fmla="*/ 1 w 7"/>
                <a:gd name="T33" fmla="*/ 14 h 23"/>
                <a:gd name="T34" fmla="*/ 2 w 7"/>
                <a:gd name="T35" fmla="*/ 17 h 23"/>
                <a:gd name="T36" fmla="*/ 3 w 7"/>
                <a:gd name="T37" fmla="*/ 22 h 23"/>
                <a:gd name="T38" fmla="*/ 5 w 7"/>
                <a:gd name="T39" fmla="*/ 22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 h="23">
                  <a:moveTo>
                    <a:pt x="5" y="22"/>
                  </a:moveTo>
                  <a:lnTo>
                    <a:pt x="5" y="22"/>
                  </a:lnTo>
                  <a:lnTo>
                    <a:pt x="4" y="17"/>
                  </a:lnTo>
                  <a:lnTo>
                    <a:pt x="2" y="13"/>
                  </a:lnTo>
                  <a:lnTo>
                    <a:pt x="2" y="10"/>
                  </a:lnTo>
                  <a:lnTo>
                    <a:pt x="1" y="9"/>
                  </a:lnTo>
                  <a:lnTo>
                    <a:pt x="1" y="7"/>
                  </a:lnTo>
                  <a:lnTo>
                    <a:pt x="2" y="6"/>
                  </a:lnTo>
                  <a:lnTo>
                    <a:pt x="4" y="4"/>
                  </a:lnTo>
                  <a:lnTo>
                    <a:pt x="6" y="1"/>
                  </a:lnTo>
                  <a:lnTo>
                    <a:pt x="5" y="0"/>
                  </a:lnTo>
                  <a:lnTo>
                    <a:pt x="2" y="3"/>
                  </a:lnTo>
                  <a:lnTo>
                    <a:pt x="1" y="5"/>
                  </a:lnTo>
                  <a:lnTo>
                    <a:pt x="0" y="7"/>
                  </a:lnTo>
                  <a:lnTo>
                    <a:pt x="0" y="9"/>
                  </a:lnTo>
                  <a:lnTo>
                    <a:pt x="0" y="11"/>
                  </a:lnTo>
                  <a:lnTo>
                    <a:pt x="1" y="14"/>
                  </a:lnTo>
                  <a:lnTo>
                    <a:pt x="2" y="17"/>
                  </a:lnTo>
                  <a:lnTo>
                    <a:pt x="3" y="22"/>
                  </a:lnTo>
                  <a:lnTo>
                    <a:pt x="5" y="22"/>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733" name="Freeform 253">
              <a:extLst>
                <a:ext uri="{FF2B5EF4-FFF2-40B4-BE49-F238E27FC236}">
                  <a16:creationId xmlns:a16="http://schemas.microsoft.com/office/drawing/2014/main" id="{9AA36E42-B377-CB94-DFE8-1F8F45D341BA}"/>
                </a:ext>
              </a:extLst>
            </p:cNvPr>
            <p:cNvSpPr>
              <a:spLocks/>
            </p:cNvSpPr>
            <p:nvPr/>
          </p:nvSpPr>
          <p:spPr bwMode="auto">
            <a:xfrm>
              <a:off x="3727" y="2947"/>
              <a:ext cx="32" cy="49"/>
            </a:xfrm>
            <a:custGeom>
              <a:avLst/>
              <a:gdLst>
                <a:gd name="T0" fmla="*/ 1 w 32"/>
                <a:gd name="T1" fmla="*/ 48 h 49"/>
                <a:gd name="T2" fmla="*/ 1 w 32"/>
                <a:gd name="T3" fmla="*/ 48 h 49"/>
                <a:gd name="T4" fmla="*/ 14 w 32"/>
                <a:gd name="T5" fmla="*/ 45 h 49"/>
                <a:gd name="T6" fmla="*/ 23 w 32"/>
                <a:gd name="T7" fmla="*/ 40 h 49"/>
                <a:gd name="T8" fmla="*/ 28 w 32"/>
                <a:gd name="T9" fmla="*/ 34 h 49"/>
                <a:gd name="T10" fmla="*/ 31 w 32"/>
                <a:gd name="T11" fmla="*/ 28 h 49"/>
                <a:gd name="T12" fmla="*/ 31 w 32"/>
                <a:gd name="T13" fmla="*/ 21 h 49"/>
                <a:gd name="T14" fmla="*/ 29 w 32"/>
                <a:gd name="T15" fmla="*/ 14 h 49"/>
                <a:gd name="T16" fmla="*/ 28 w 32"/>
                <a:gd name="T17" fmla="*/ 7 h 49"/>
                <a:gd name="T18" fmla="*/ 26 w 32"/>
                <a:gd name="T19" fmla="*/ 0 h 49"/>
                <a:gd name="T20" fmla="*/ 24 w 32"/>
                <a:gd name="T21" fmla="*/ 1 h 49"/>
                <a:gd name="T22" fmla="*/ 26 w 32"/>
                <a:gd name="T23" fmla="*/ 7 h 49"/>
                <a:gd name="T24" fmla="*/ 28 w 32"/>
                <a:gd name="T25" fmla="*/ 14 h 49"/>
                <a:gd name="T26" fmla="*/ 29 w 32"/>
                <a:gd name="T27" fmla="*/ 21 h 49"/>
                <a:gd name="T28" fmla="*/ 29 w 32"/>
                <a:gd name="T29" fmla="*/ 27 h 49"/>
                <a:gd name="T30" fmla="*/ 27 w 32"/>
                <a:gd name="T31" fmla="*/ 33 h 49"/>
                <a:gd name="T32" fmla="*/ 22 w 32"/>
                <a:gd name="T33" fmla="*/ 39 h 49"/>
                <a:gd name="T34" fmla="*/ 13 w 32"/>
                <a:gd name="T35" fmla="*/ 43 h 49"/>
                <a:gd name="T36" fmla="*/ 0 w 32"/>
                <a:gd name="T37" fmla="*/ 46 h 49"/>
                <a:gd name="T38" fmla="*/ 1 w 32"/>
                <a:gd name="T39" fmla="*/ 48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2" h="49">
                  <a:moveTo>
                    <a:pt x="1" y="48"/>
                  </a:moveTo>
                  <a:lnTo>
                    <a:pt x="1" y="48"/>
                  </a:lnTo>
                  <a:lnTo>
                    <a:pt x="14" y="45"/>
                  </a:lnTo>
                  <a:lnTo>
                    <a:pt x="23" y="40"/>
                  </a:lnTo>
                  <a:lnTo>
                    <a:pt x="28" y="34"/>
                  </a:lnTo>
                  <a:lnTo>
                    <a:pt x="31" y="28"/>
                  </a:lnTo>
                  <a:lnTo>
                    <a:pt x="31" y="21"/>
                  </a:lnTo>
                  <a:lnTo>
                    <a:pt x="29" y="14"/>
                  </a:lnTo>
                  <a:lnTo>
                    <a:pt x="28" y="7"/>
                  </a:lnTo>
                  <a:lnTo>
                    <a:pt x="26" y="0"/>
                  </a:lnTo>
                  <a:lnTo>
                    <a:pt x="24" y="1"/>
                  </a:lnTo>
                  <a:lnTo>
                    <a:pt x="26" y="7"/>
                  </a:lnTo>
                  <a:lnTo>
                    <a:pt x="28" y="14"/>
                  </a:lnTo>
                  <a:lnTo>
                    <a:pt x="29" y="21"/>
                  </a:lnTo>
                  <a:lnTo>
                    <a:pt x="29" y="27"/>
                  </a:lnTo>
                  <a:lnTo>
                    <a:pt x="27" y="33"/>
                  </a:lnTo>
                  <a:lnTo>
                    <a:pt x="22" y="39"/>
                  </a:lnTo>
                  <a:lnTo>
                    <a:pt x="13" y="43"/>
                  </a:lnTo>
                  <a:lnTo>
                    <a:pt x="0" y="46"/>
                  </a:lnTo>
                  <a:lnTo>
                    <a:pt x="1" y="48"/>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734" name="Freeform 254">
              <a:extLst>
                <a:ext uri="{FF2B5EF4-FFF2-40B4-BE49-F238E27FC236}">
                  <a16:creationId xmlns:a16="http://schemas.microsoft.com/office/drawing/2014/main" id="{63CF3B33-FAB1-A4BA-3F4C-41B21AFD1C03}"/>
                </a:ext>
              </a:extLst>
            </p:cNvPr>
            <p:cNvSpPr>
              <a:spLocks/>
            </p:cNvSpPr>
            <p:nvPr/>
          </p:nvSpPr>
          <p:spPr bwMode="auto">
            <a:xfrm>
              <a:off x="3649" y="2956"/>
              <a:ext cx="77" cy="41"/>
            </a:xfrm>
            <a:custGeom>
              <a:avLst/>
              <a:gdLst>
                <a:gd name="T0" fmla="*/ 10 w 77"/>
                <a:gd name="T1" fmla="*/ 0 h 41"/>
                <a:gd name="T2" fmla="*/ 10 w 77"/>
                <a:gd name="T3" fmla="*/ 0 h 41"/>
                <a:gd name="T4" fmla="*/ 4 w 77"/>
                <a:gd name="T5" fmla="*/ 3 h 41"/>
                <a:gd name="T6" fmla="*/ 1 w 77"/>
                <a:gd name="T7" fmla="*/ 6 h 41"/>
                <a:gd name="T8" fmla="*/ 0 w 77"/>
                <a:gd name="T9" fmla="*/ 10 h 41"/>
                <a:gd name="T10" fmla="*/ 0 w 77"/>
                <a:gd name="T11" fmla="*/ 14 h 41"/>
                <a:gd name="T12" fmla="*/ 2 w 77"/>
                <a:gd name="T13" fmla="*/ 17 h 41"/>
                <a:gd name="T14" fmla="*/ 4 w 77"/>
                <a:gd name="T15" fmla="*/ 20 h 41"/>
                <a:gd name="T16" fmla="*/ 9 w 77"/>
                <a:gd name="T17" fmla="*/ 24 h 41"/>
                <a:gd name="T18" fmla="*/ 14 w 77"/>
                <a:gd name="T19" fmla="*/ 28 h 41"/>
                <a:gd name="T20" fmla="*/ 20 w 77"/>
                <a:gd name="T21" fmla="*/ 31 h 41"/>
                <a:gd name="T22" fmla="*/ 27 w 77"/>
                <a:gd name="T23" fmla="*/ 33 h 41"/>
                <a:gd name="T24" fmla="*/ 34 w 77"/>
                <a:gd name="T25" fmla="*/ 36 h 41"/>
                <a:gd name="T26" fmla="*/ 42 w 77"/>
                <a:gd name="T27" fmla="*/ 38 h 41"/>
                <a:gd name="T28" fmla="*/ 50 w 77"/>
                <a:gd name="T29" fmla="*/ 39 h 41"/>
                <a:gd name="T30" fmla="*/ 59 w 77"/>
                <a:gd name="T31" fmla="*/ 40 h 41"/>
                <a:gd name="T32" fmla="*/ 67 w 77"/>
                <a:gd name="T33" fmla="*/ 40 h 41"/>
                <a:gd name="T34" fmla="*/ 76 w 77"/>
                <a:gd name="T35" fmla="*/ 39 h 41"/>
                <a:gd name="T36" fmla="*/ 75 w 77"/>
                <a:gd name="T37" fmla="*/ 37 h 41"/>
                <a:gd name="T38" fmla="*/ 67 w 77"/>
                <a:gd name="T39" fmla="*/ 38 h 41"/>
                <a:gd name="T40" fmla="*/ 59 w 77"/>
                <a:gd name="T41" fmla="*/ 38 h 41"/>
                <a:gd name="T42" fmla="*/ 50 w 77"/>
                <a:gd name="T43" fmla="*/ 37 h 41"/>
                <a:gd name="T44" fmla="*/ 43 w 77"/>
                <a:gd name="T45" fmla="*/ 36 h 41"/>
                <a:gd name="T46" fmla="*/ 35 w 77"/>
                <a:gd name="T47" fmla="*/ 34 h 41"/>
                <a:gd name="T48" fmla="*/ 27 w 77"/>
                <a:gd name="T49" fmla="*/ 32 h 41"/>
                <a:gd name="T50" fmla="*/ 21 w 77"/>
                <a:gd name="T51" fmla="*/ 29 h 41"/>
                <a:gd name="T52" fmla="*/ 15 w 77"/>
                <a:gd name="T53" fmla="*/ 26 h 41"/>
                <a:gd name="T54" fmla="*/ 10 w 77"/>
                <a:gd name="T55" fmla="*/ 22 h 41"/>
                <a:gd name="T56" fmla="*/ 7 w 77"/>
                <a:gd name="T57" fmla="*/ 19 h 41"/>
                <a:gd name="T58" fmla="*/ 4 w 77"/>
                <a:gd name="T59" fmla="*/ 16 h 41"/>
                <a:gd name="T60" fmla="*/ 2 w 77"/>
                <a:gd name="T61" fmla="*/ 12 h 41"/>
                <a:gd name="T62" fmla="*/ 2 w 77"/>
                <a:gd name="T63" fmla="*/ 10 h 41"/>
                <a:gd name="T64" fmla="*/ 3 w 77"/>
                <a:gd name="T65" fmla="*/ 7 h 41"/>
                <a:gd name="T66" fmla="*/ 6 w 77"/>
                <a:gd name="T67" fmla="*/ 4 h 41"/>
                <a:gd name="T68" fmla="*/ 10 w 77"/>
                <a:gd name="T69" fmla="*/ 2 h 41"/>
                <a:gd name="T70" fmla="*/ 10 w 77"/>
                <a:gd name="T71" fmla="*/ 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7" h="41">
                  <a:moveTo>
                    <a:pt x="10" y="0"/>
                  </a:moveTo>
                  <a:lnTo>
                    <a:pt x="10" y="0"/>
                  </a:lnTo>
                  <a:lnTo>
                    <a:pt x="4" y="3"/>
                  </a:lnTo>
                  <a:lnTo>
                    <a:pt x="1" y="6"/>
                  </a:lnTo>
                  <a:lnTo>
                    <a:pt x="0" y="10"/>
                  </a:lnTo>
                  <a:lnTo>
                    <a:pt x="0" y="14"/>
                  </a:lnTo>
                  <a:lnTo>
                    <a:pt x="2" y="17"/>
                  </a:lnTo>
                  <a:lnTo>
                    <a:pt x="4" y="20"/>
                  </a:lnTo>
                  <a:lnTo>
                    <a:pt x="9" y="24"/>
                  </a:lnTo>
                  <a:lnTo>
                    <a:pt x="14" y="28"/>
                  </a:lnTo>
                  <a:lnTo>
                    <a:pt x="20" y="31"/>
                  </a:lnTo>
                  <a:lnTo>
                    <a:pt x="27" y="33"/>
                  </a:lnTo>
                  <a:lnTo>
                    <a:pt x="34" y="36"/>
                  </a:lnTo>
                  <a:lnTo>
                    <a:pt x="42" y="38"/>
                  </a:lnTo>
                  <a:lnTo>
                    <a:pt x="50" y="39"/>
                  </a:lnTo>
                  <a:lnTo>
                    <a:pt x="59" y="40"/>
                  </a:lnTo>
                  <a:lnTo>
                    <a:pt x="67" y="40"/>
                  </a:lnTo>
                  <a:lnTo>
                    <a:pt x="76" y="39"/>
                  </a:lnTo>
                  <a:lnTo>
                    <a:pt x="75" y="37"/>
                  </a:lnTo>
                  <a:lnTo>
                    <a:pt x="67" y="38"/>
                  </a:lnTo>
                  <a:lnTo>
                    <a:pt x="59" y="38"/>
                  </a:lnTo>
                  <a:lnTo>
                    <a:pt x="50" y="37"/>
                  </a:lnTo>
                  <a:lnTo>
                    <a:pt x="43" y="36"/>
                  </a:lnTo>
                  <a:lnTo>
                    <a:pt x="35" y="34"/>
                  </a:lnTo>
                  <a:lnTo>
                    <a:pt x="27" y="32"/>
                  </a:lnTo>
                  <a:lnTo>
                    <a:pt x="21" y="29"/>
                  </a:lnTo>
                  <a:lnTo>
                    <a:pt x="15" y="26"/>
                  </a:lnTo>
                  <a:lnTo>
                    <a:pt x="10" y="22"/>
                  </a:lnTo>
                  <a:lnTo>
                    <a:pt x="7" y="19"/>
                  </a:lnTo>
                  <a:lnTo>
                    <a:pt x="4" y="16"/>
                  </a:lnTo>
                  <a:lnTo>
                    <a:pt x="2" y="12"/>
                  </a:lnTo>
                  <a:lnTo>
                    <a:pt x="2" y="10"/>
                  </a:lnTo>
                  <a:lnTo>
                    <a:pt x="3" y="7"/>
                  </a:lnTo>
                  <a:lnTo>
                    <a:pt x="6" y="4"/>
                  </a:lnTo>
                  <a:lnTo>
                    <a:pt x="10" y="2"/>
                  </a:lnTo>
                  <a:lnTo>
                    <a:pt x="1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735" name="Freeform 255">
              <a:extLst>
                <a:ext uri="{FF2B5EF4-FFF2-40B4-BE49-F238E27FC236}">
                  <a16:creationId xmlns:a16="http://schemas.microsoft.com/office/drawing/2014/main" id="{C0B2BED6-26FF-D083-531B-5EA40816A544}"/>
                </a:ext>
              </a:extLst>
            </p:cNvPr>
            <p:cNvSpPr>
              <a:spLocks/>
            </p:cNvSpPr>
            <p:nvPr/>
          </p:nvSpPr>
          <p:spPr bwMode="auto">
            <a:xfrm>
              <a:off x="3659" y="2949"/>
              <a:ext cx="47" cy="6"/>
            </a:xfrm>
            <a:custGeom>
              <a:avLst/>
              <a:gdLst>
                <a:gd name="T0" fmla="*/ 46 w 47"/>
                <a:gd name="T1" fmla="*/ 3 h 6"/>
                <a:gd name="T2" fmla="*/ 45 w 47"/>
                <a:gd name="T3" fmla="*/ 3 h 6"/>
                <a:gd name="T4" fmla="*/ 45 w 47"/>
                <a:gd name="T5" fmla="*/ 3 h 6"/>
                <a:gd name="T6" fmla="*/ 43 w 47"/>
                <a:gd name="T7" fmla="*/ 2 h 6"/>
                <a:gd name="T8" fmla="*/ 39 w 47"/>
                <a:gd name="T9" fmla="*/ 1 h 6"/>
                <a:gd name="T10" fmla="*/ 34 w 47"/>
                <a:gd name="T11" fmla="*/ 0 h 6"/>
                <a:gd name="T12" fmla="*/ 27 w 47"/>
                <a:gd name="T13" fmla="*/ 0 h 6"/>
                <a:gd name="T14" fmla="*/ 19 w 47"/>
                <a:gd name="T15" fmla="*/ 0 h 6"/>
                <a:gd name="T16" fmla="*/ 10 w 47"/>
                <a:gd name="T17" fmla="*/ 2 h 6"/>
                <a:gd name="T18" fmla="*/ 0 w 47"/>
                <a:gd name="T19" fmla="*/ 4 h 6"/>
                <a:gd name="T20" fmla="*/ 1 w 47"/>
                <a:gd name="T21" fmla="*/ 5 h 6"/>
                <a:gd name="T22" fmla="*/ 11 w 47"/>
                <a:gd name="T23" fmla="*/ 3 h 6"/>
                <a:gd name="T24" fmla="*/ 20 w 47"/>
                <a:gd name="T25" fmla="*/ 2 h 6"/>
                <a:gd name="T26" fmla="*/ 27 w 47"/>
                <a:gd name="T27" fmla="*/ 1 h 6"/>
                <a:gd name="T28" fmla="*/ 34 w 47"/>
                <a:gd name="T29" fmla="*/ 2 h 6"/>
                <a:gd name="T30" fmla="*/ 39 w 47"/>
                <a:gd name="T31" fmla="*/ 2 h 6"/>
                <a:gd name="T32" fmla="*/ 42 w 47"/>
                <a:gd name="T33" fmla="*/ 3 h 6"/>
                <a:gd name="T34" fmla="*/ 44 w 47"/>
                <a:gd name="T35" fmla="*/ 3 h 6"/>
                <a:gd name="T36" fmla="*/ 44 w 47"/>
                <a:gd name="T37" fmla="*/ 4 h 6"/>
                <a:gd name="T38" fmla="*/ 44 w 47"/>
                <a:gd name="T39" fmla="*/ 3 h 6"/>
                <a:gd name="T40" fmla="*/ 46 w 47"/>
                <a:gd name="T41" fmla="*/ 3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7" h="6">
                  <a:moveTo>
                    <a:pt x="46" y="3"/>
                  </a:moveTo>
                  <a:lnTo>
                    <a:pt x="45" y="3"/>
                  </a:lnTo>
                  <a:lnTo>
                    <a:pt x="45" y="3"/>
                  </a:lnTo>
                  <a:lnTo>
                    <a:pt x="43" y="2"/>
                  </a:lnTo>
                  <a:lnTo>
                    <a:pt x="39" y="1"/>
                  </a:lnTo>
                  <a:lnTo>
                    <a:pt x="34" y="0"/>
                  </a:lnTo>
                  <a:lnTo>
                    <a:pt x="27" y="0"/>
                  </a:lnTo>
                  <a:lnTo>
                    <a:pt x="19" y="0"/>
                  </a:lnTo>
                  <a:lnTo>
                    <a:pt x="10" y="2"/>
                  </a:lnTo>
                  <a:lnTo>
                    <a:pt x="0" y="4"/>
                  </a:lnTo>
                  <a:lnTo>
                    <a:pt x="1" y="5"/>
                  </a:lnTo>
                  <a:lnTo>
                    <a:pt x="11" y="3"/>
                  </a:lnTo>
                  <a:lnTo>
                    <a:pt x="20" y="2"/>
                  </a:lnTo>
                  <a:lnTo>
                    <a:pt x="27" y="1"/>
                  </a:lnTo>
                  <a:lnTo>
                    <a:pt x="34" y="2"/>
                  </a:lnTo>
                  <a:lnTo>
                    <a:pt x="39" y="2"/>
                  </a:lnTo>
                  <a:lnTo>
                    <a:pt x="42" y="3"/>
                  </a:lnTo>
                  <a:lnTo>
                    <a:pt x="44" y="3"/>
                  </a:lnTo>
                  <a:lnTo>
                    <a:pt x="44" y="4"/>
                  </a:lnTo>
                  <a:lnTo>
                    <a:pt x="44" y="3"/>
                  </a:lnTo>
                  <a:lnTo>
                    <a:pt x="46" y="3"/>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736" name="Freeform 256">
              <a:extLst>
                <a:ext uri="{FF2B5EF4-FFF2-40B4-BE49-F238E27FC236}">
                  <a16:creationId xmlns:a16="http://schemas.microsoft.com/office/drawing/2014/main" id="{4C7F1265-EB1E-9DA7-7A98-98310B65338E}"/>
                </a:ext>
              </a:extLst>
            </p:cNvPr>
            <p:cNvSpPr>
              <a:spLocks/>
            </p:cNvSpPr>
            <p:nvPr/>
          </p:nvSpPr>
          <p:spPr bwMode="auto">
            <a:xfrm>
              <a:off x="3707" y="2954"/>
              <a:ext cx="19" cy="10"/>
            </a:xfrm>
            <a:custGeom>
              <a:avLst/>
              <a:gdLst>
                <a:gd name="T0" fmla="*/ 17 w 19"/>
                <a:gd name="T1" fmla="*/ 7 h 10"/>
                <a:gd name="T2" fmla="*/ 17 w 19"/>
                <a:gd name="T3" fmla="*/ 7 h 10"/>
                <a:gd name="T4" fmla="*/ 15 w 19"/>
                <a:gd name="T5" fmla="*/ 7 h 10"/>
                <a:gd name="T6" fmla="*/ 12 w 19"/>
                <a:gd name="T7" fmla="*/ 7 h 10"/>
                <a:gd name="T8" fmla="*/ 9 w 19"/>
                <a:gd name="T9" fmla="*/ 5 h 10"/>
                <a:gd name="T10" fmla="*/ 7 w 19"/>
                <a:gd name="T11" fmla="*/ 4 h 10"/>
                <a:gd name="T12" fmla="*/ 4 w 19"/>
                <a:gd name="T13" fmla="*/ 3 h 10"/>
                <a:gd name="T14" fmla="*/ 3 w 19"/>
                <a:gd name="T15" fmla="*/ 1 h 10"/>
                <a:gd name="T16" fmla="*/ 2 w 19"/>
                <a:gd name="T17" fmla="*/ 0 h 10"/>
                <a:gd name="T18" fmla="*/ 1 w 19"/>
                <a:gd name="T19" fmla="*/ 0 h 10"/>
                <a:gd name="T20" fmla="*/ 0 w 19"/>
                <a:gd name="T21" fmla="*/ 1 h 10"/>
                <a:gd name="T22" fmla="*/ 0 w 19"/>
                <a:gd name="T23" fmla="*/ 1 h 10"/>
                <a:gd name="T24" fmla="*/ 1 w 19"/>
                <a:gd name="T25" fmla="*/ 2 h 10"/>
                <a:gd name="T26" fmla="*/ 3 w 19"/>
                <a:gd name="T27" fmla="*/ 4 h 10"/>
                <a:gd name="T28" fmla="*/ 6 w 19"/>
                <a:gd name="T29" fmla="*/ 5 h 10"/>
                <a:gd name="T30" fmla="*/ 8 w 19"/>
                <a:gd name="T31" fmla="*/ 7 h 10"/>
                <a:gd name="T32" fmla="*/ 11 w 19"/>
                <a:gd name="T33" fmla="*/ 8 h 10"/>
                <a:gd name="T34" fmla="*/ 15 w 19"/>
                <a:gd name="T35" fmla="*/ 9 h 10"/>
                <a:gd name="T36" fmla="*/ 18 w 19"/>
                <a:gd name="T37" fmla="*/ 9 h 10"/>
                <a:gd name="T38" fmla="*/ 17 w 19"/>
                <a:gd name="T39" fmla="*/ 7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9" h="10">
                  <a:moveTo>
                    <a:pt x="17" y="7"/>
                  </a:moveTo>
                  <a:lnTo>
                    <a:pt x="17" y="7"/>
                  </a:lnTo>
                  <a:lnTo>
                    <a:pt x="15" y="7"/>
                  </a:lnTo>
                  <a:lnTo>
                    <a:pt x="12" y="7"/>
                  </a:lnTo>
                  <a:lnTo>
                    <a:pt x="9" y="5"/>
                  </a:lnTo>
                  <a:lnTo>
                    <a:pt x="7" y="4"/>
                  </a:lnTo>
                  <a:lnTo>
                    <a:pt x="4" y="3"/>
                  </a:lnTo>
                  <a:lnTo>
                    <a:pt x="3" y="1"/>
                  </a:lnTo>
                  <a:lnTo>
                    <a:pt x="2" y="0"/>
                  </a:lnTo>
                  <a:lnTo>
                    <a:pt x="1" y="0"/>
                  </a:lnTo>
                  <a:lnTo>
                    <a:pt x="0" y="1"/>
                  </a:lnTo>
                  <a:lnTo>
                    <a:pt x="0" y="1"/>
                  </a:lnTo>
                  <a:lnTo>
                    <a:pt x="1" y="2"/>
                  </a:lnTo>
                  <a:lnTo>
                    <a:pt x="3" y="4"/>
                  </a:lnTo>
                  <a:lnTo>
                    <a:pt x="6" y="5"/>
                  </a:lnTo>
                  <a:lnTo>
                    <a:pt x="8" y="7"/>
                  </a:lnTo>
                  <a:lnTo>
                    <a:pt x="11" y="8"/>
                  </a:lnTo>
                  <a:lnTo>
                    <a:pt x="15" y="9"/>
                  </a:lnTo>
                  <a:lnTo>
                    <a:pt x="18" y="9"/>
                  </a:lnTo>
                  <a:lnTo>
                    <a:pt x="17" y="7"/>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737" name="Freeform 257">
              <a:extLst>
                <a:ext uri="{FF2B5EF4-FFF2-40B4-BE49-F238E27FC236}">
                  <a16:creationId xmlns:a16="http://schemas.microsoft.com/office/drawing/2014/main" id="{DB8EC25F-780D-406B-8E49-1094EB1D4B16}"/>
                </a:ext>
              </a:extLst>
            </p:cNvPr>
            <p:cNvSpPr>
              <a:spLocks/>
            </p:cNvSpPr>
            <p:nvPr/>
          </p:nvSpPr>
          <p:spPr bwMode="auto">
            <a:xfrm>
              <a:off x="3707" y="2954"/>
              <a:ext cx="21" cy="10"/>
            </a:xfrm>
            <a:custGeom>
              <a:avLst/>
              <a:gdLst>
                <a:gd name="T0" fmla="*/ 0 w 21"/>
                <a:gd name="T1" fmla="*/ 1 h 10"/>
                <a:gd name="T2" fmla="*/ 0 w 21"/>
                <a:gd name="T3" fmla="*/ 1 h 10"/>
                <a:gd name="T4" fmla="*/ 3 w 21"/>
                <a:gd name="T5" fmla="*/ 3 h 10"/>
                <a:gd name="T6" fmla="*/ 7 w 21"/>
                <a:gd name="T7" fmla="*/ 5 h 10"/>
                <a:gd name="T8" fmla="*/ 11 w 21"/>
                <a:gd name="T9" fmla="*/ 6 h 10"/>
                <a:gd name="T10" fmla="*/ 15 w 21"/>
                <a:gd name="T11" fmla="*/ 7 h 10"/>
                <a:gd name="T12" fmla="*/ 17 w 21"/>
                <a:gd name="T13" fmla="*/ 8 h 10"/>
                <a:gd name="T14" fmla="*/ 19 w 21"/>
                <a:gd name="T15" fmla="*/ 8 h 10"/>
                <a:gd name="T16" fmla="*/ 19 w 21"/>
                <a:gd name="T17" fmla="*/ 7 h 10"/>
                <a:gd name="T18" fmla="*/ 17 w 21"/>
                <a:gd name="T19" fmla="*/ 8 h 10"/>
                <a:gd name="T20" fmla="*/ 18 w 21"/>
                <a:gd name="T21" fmla="*/ 9 h 10"/>
                <a:gd name="T22" fmla="*/ 20 w 21"/>
                <a:gd name="T23" fmla="*/ 9 h 10"/>
                <a:gd name="T24" fmla="*/ 20 w 21"/>
                <a:gd name="T25" fmla="*/ 7 h 10"/>
                <a:gd name="T26" fmla="*/ 18 w 21"/>
                <a:gd name="T27" fmla="*/ 6 h 10"/>
                <a:gd name="T28" fmla="*/ 15 w 21"/>
                <a:gd name="T29" fmla="*/ 6 h 10"/>
                <a:gd name="T30" fmla="*/ 11 w 21"/>
                <a:gd name="T31" fmla="*/ 5 h 10"/>
                <a:gd name="T32" fmla="*/ 8 w 21"/>
                <a:gd name="T33" fmla="*/ 3 h 10"/>
                <a:gd name="T34" fmla="*/ 4 w 21"/>
                <a:gd name="T35" fmla="*/ 2 h 10"/>
                <a:gd name="T36" fmla="*/ 1 w 21"/>
                <a:gd name="T37" fmla="*/ 0 h 10"/>
                <a:gd name="T38" fmla="*/ 1 w 21"/>
                <a:gd name="T39" fmla="*/ 0 h 10"/>
                <a:gd name="T40" fmla="*/ 0 w 21"/>
                <a:gd name="T41" fmla="*/ 1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1" h="10">
                  <a:moveTo>
                    <a:pt x="0" y="1"/>
                  </a:moveTo>
                  <a:lnTo>
                    <a:pt x="0" y="1"/>
                  </a:lnTo>
                  <a:lnTo>
                    <a:pt x="3" y="3"/>
                  </a:lnTo>
                  <a:lnTo>
                    <a:pt x="7" y="5"/>
                  </a:lnTo>
                  <a:lnTo>
                    <a:pt x="11" y="6"/>
                  </a:lnTo>
                  <a:lnTo>
                    <a:pt x="15" y="7"/>
                  </a:lnTo>
                  <a:lnTo>
                    <a:pt x="17" y="8"/>
                  </a:lnTo>
                  <a:lnTo>
                    <a:pt x="19" y="8"/>
                  </a:lnTo>
                  <a:lnTo>
                    <a:pt x="19" y="7"/>
                  </a:lnTo>
                  <a:lnTo>
                    <a:pt x="17" y="8"/>
                  </a:lnTo>
                  <a:lnTo>
                    <a:pt x="18" y="9"/>
                  </a:lnTo>
                  <a:lnTo>
                    <a:pt x="20" y="9"/>
                  </a:lnTo>
                  <a:lnTo>
                    <a:pt x="20" y="7"/>
                  </a:lnTo>
                  <a:lnTo>
                    <a:pt x="18" y="6"/>
                  </a:lnTo>
                  <a:lnTo>
                    <a:pt x="15" y="6"/>
                  </a:lnTo>
                  <a:lnTo>
                    <a:pt x="11" y="5"/>
                  </a:lnTo>
                  <a:lnTo>
                    <a:pt x="8" y="3"/>
                  </a:lnTo>
                  <a:lnTo>
                    <a:pt x="4" y="2"/>
                  </a:lnTo>
                  <a:lnTo>
                    <a:pt x="1" y="0"/>
                  </a:lnTo>
                  <a:lnTo>
                    <a:pt x="1" y="0"/>
                  </a:lnTo>
                  <a:lnTo>
                    <a:pt x="0" y="1"/>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738" name="Freeform 258">
              <a:extLst>
                <a:ext uri="{FF2B5EF4-FFF2-40B4-BE49-F238E27FC236}">
                  <a16:creationId xmlns:a16="http://schemas.microsoft.com/office/drawing/2014/main" id="{99F96FBC-0D5F-EB5E-923E-16BE33323217}"/>
                </a:ext>
              </a:extLst>
            </p:cNvPr>
            <p:cNvSpPr>
              <a:spLocks/>
            </p:cNvSpPr>
            <p:nvPr/>
          </p:nvSpPr>
          <p:spPr bwMode="auto">
            <a:xfrm>
              <a:off x="3686" y="2918"/>
              <a:ext cx="20" cy="34"/>
            </a:xfrm>
            <a:custGeom>
              <a:avLst/>
              <a:gdLst>
                <a:gd name="T0" fmla="*/ 0 w 20"/>
                <a:gd name="T1" fmla="*/ 0 h 34"/>
                <a:gd name="T2" fmla="*/ 0 w 20"/>
                <a:gd name="T3" fmla="*/ 0 h 34"/>
                <a:gd name="T4" fmla="*/ 0 w 20"/>
                <a:gd name="T5" fmla="*/ 7 h 34"/>
                <a:gd name="T6" fmla="*/ 1 w 20"/>
                <a:gd name="T7" fmla="*/ 13 h 34"/>
                <a:gd name="T8" fmla="*/ 2 w 20"/>
                <a:gd name="T9" fmla="*/ 18 h 34"/>
                <a:gd name="T10" fmla="*/ 5 w 20"/>
                <a:gd name="T11" fmla="*/ 22 h 34"/>
                <a:gd name="T12" fmla="*/ 9 w 20"/>
                <a:gd name="T13" fmla="*/ 25 h 34"/>
                <a:gd name="T14" fmla="*/ 12 w 20"/>
                <a:gd name="T15" fmla="*/ 28 h 34"/>
                <a:gd name="T16" fmla="*/ 15 w 20"/>
                <a:gd name="T17" fmla="*/ 30 h 34"/>
                <a:gd name="T18" fmla="*/ 18 w 20"/>
                <a:gd name="T19" fmla="*/ 33 h 34"/>
                <a:gd name="T20" fmla="*/ 19 w 20"/>
                <a:gd name="T21" fmla="*/ 32 h 34"/>
                <a:gd name="T22" fmla="*/ 16 w 20"/>
                <a:gd name="T23" fmla="*/ 28 h 34"/>
                <a:gd name="T24" fmla="*/ 13 w 20"/>
                <a:gd name="T25" fmla="*/ 26 h 34"/>
                <a:gd name="T26" fmla="*/ 10 w 20"/>
                <a:gd name="T27" fmla="*/ 24 h 34"/>
                <a:gd name="T28" fmla="*/ 7 w 20"/>
                <a:gd name="T29" fmla="*/ 21 h 34"/>
                <a:gd name="T30" fmla="*/ 4 w 20"/>
                <a:gd name="T31" fmla="*/ 17 h 34"/>
                <a:gd name="T32" fmla="*/ 2 w 20"/>
                <a:gd name="T33" fmla="*/ 13 h 34"/>
                <a:gd name="T34" fmla="*/ 2 w 20"/>
                <a:gd name="T35" fmla="*/ 7 h 34"/>
                <a:gd name="T36" fmla="*/ 2 w 20"/>
                <a:gd name="T37" fmla="*/ 0 h 34"/>
                <a:gd name="T38" fmla="*/ 0 w 20"/>
                <a:gd name="T39"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 h="34">
                  <a:moveTo>
                    <a:pt x="0" y="0"/>
                  </a:moveTo>
                  <a:lnTo>
                    <a:pt x="0" y="0"/>
                  </a:lnTo>
                  <a:lnTo>
                    <a:pt x="0" y="7"/>
                  </a:lnTo>
                  <a:lnTo>
                    <a:pt x="1" y="13"/>
                  </a:lnTo>
                  <a:lnTo>
                    <a:pt x="2" y="18"/>
                  </a:lnTo>
                  <a:lnTo>
                    <a:pt x="5" y="22"/>
                  </a:lnTo>
                  <a:lnTo>
                    <a:pt x="9" y="25"/>
                  </a:lnTo>
                  <a:lnTo>
                    <a:pt x="12" y="28"/>
                  </a:lnTo>
                  <a:lnTo>
                    <a:pt x="15" y="30"/>
                  </a:lnTo>
                  <a:lnTo>
                    <a:pt x="18" y="33"/>
                  </a:lnTo>
                  <a:lnTo>
                    <a:pt x="19" y="32"/>
                  </a:lnTo>
                  <a:lnTo>
                    <a:pt x="16" y="28"/>
                  </a:lnTo>
                  <a:lnTo>
                    <a:pt x="13" y="26"/>
                  </a:lnTo>
                  <a:lnTo>
                    <a:pt x="10" y="24"/>
                  </a:lnTo>
                  <a:lnTo>
                    <a:pt x="7" y="21"/>
                  </a:lnTo>
                  <a:lnTo>
                    <a:pt x="4" y="17"/>
                  </a:lnTo>
                  <a:lnTo>
                    <a:pt x="2" y="13"/>
                  </a:lnTo>
                  <a:lnTo>
                    <a:pt x="2" y="7"/>
                  </a:lnTo>
                  <a:lnTo>
                    <a:pt x="2"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739" name="Freeform 259">
              <a:extLst>
                <a:ext uri="{FF2B5EF4-FFF2-40B4-BE49-F238E27FC236}">
                  <a16:creationId xmlns:a16="http://schemas.microsoft.com/office/drawing/2014/main" id="{0911F33C-6F07-9D63-D775-858E82B610BD}"/>
                </a:ext>
              </a:extLst>
            </p:cNvPr>
            <p:cNvSpPr>
              <a:spLocks/>
            </p:cNvSpPr>
            <p:nvPr/>
          </p:nvSpPr>
          <p:spPr bwMode="auto">
            <a:xfrm>
              <a:off x="3686" y="2862"/>
              <a:ext cx="75" cy="54"/>
            </a:xfrm>
            <a:custGeom>
              <a:avLst/>
              <a:gdLst>
                <a:gd name="T0" fmla="*/ 73 w 75"/>
                <a:gd name="T1" fmla="*/ 6 h 54"/>
                <a:gd name="T2" fmla="*/ 73 w 75"/>
                <a:gd name="T3" fmla="*/ 6 h 54"/>
                <a:gd name="T4" fmla="*/ 63 w 75"/>
                <a:gd name="T5" fmla="*/ 3 h 54"/>
                <a:gd name="T6" fmla="*/ 54 w 75"/>
                <a:gd name="T7" fmla="*/ 1 h 54"/>
                <a:gd name="T8" fmla="*/ 45 w 75"/>
                <a:gd name="T9" fmla="*/ 0 h 54"/>
                <a:gd name="T10" fmla="*/ 37 w 75"/>
                <a:gd name="T11" fmla="*/ 1 h 54"/>
                <a:gd name="T12" fmla="*/ 31 w 75"/>
                <a:gd name="T13" fmla="*/ 2 h 54"/>
                <a:gd name="T14" fmla="*/ 25 w 75"/>
                <a:gd name="T15" fmla="*/ 4 h 54"/>
                <a:gd name="T16" fmla="*/ 19 w 75"/>
                <a:gd name="T17" fmla="*/ 8 h 54"/>
                <a:gd name="T18" fmla="*/ 15 w 75"/>
                <a:gd name="T19" fmla="*/ 12 h 54"/>
                <a:gd name="T20" fmla="*/ 12 w 75"/>
                <a:gd name="T21" fmla="*/ 16 h 54"/>
                <a:gd name="T22" fmla="*/ 8 w 75"/>
                <a:gd name="T23" fmla="*/ 21 h 54"/>
                <a:gd name="T24" fmla="*/ 6 w 75"/>
                <a:gd name="T25" fmla="*/ 27 h 54"/>
                <a:gd name="T26" fmla="*/ 4 w 75"/>
                <a:gd name="T27" fmla="*/ 32 h 54"/>
                <a:gd name="T28" fmla="*/ 3 w 75"/>
                <a:gd name="T29" fmla="*/ 38 h 54"/>
                <a:gd name="T30" fmla="*/ 2 w 75"/>
                <a:gd name="T31" fmla="*/ 43 h 54"/>
                <a:gd name="T32" fmla="*/ 1 w 75"/>
                <a:gd name="T33" fmla="*/ 48 h 54"/>
                <a:gd name="T34" fmla="*/ 0 w 75"/>
                <a:gd name="T35" fmla="*/ 53 h 54"/>
                <a:gd name="T36" fmla="*/ 2 w 75"/>
                <a:gd name="T37" fmla="*/ 53 h 54"/>
                <a:gd name="T38" fmla="*/ 3 w 75"/>
                <a:gd name="T39" fmla="*/ 48 h 54"/>
                <a:gd name="T40" fmla="*/ 3 w 75"/>
                <a:gd name="T41" fmla="*/ 44 h 54"/>
                <a:gd name="T42" fmla="*/ 4 w 75"/>
                <a:gd name="T43" fmla="*/ 38 h 54"/>
                <a:gd name="T44" fmla="*/ 6 w 75"/>
                <a:gd name="T45" fmla="*/ 33 h 54"/>
                <a:gd name="T46" fmla="*/ 8 w 75"/>
                <a:gd name="T47" fmla="*/ 27 h 54"/>
                <a:gd name="T48" fmla="*/ 10 w 75"/>
                <a:gd name="T49" fmla="*/ 23 h 54"/>
                <a:gd name="T50" fmla="*/ 13 w 75"/>
                <a:gd name="T51" fmla="*/ 17 h 54"/>
                <a:gd name="T52" fmla="*/ 17 w 75"/>
                <a:gd name="T53" fmla="*/ 13 h 54"/>
                <a:gd name="T54" fmla="*/ 21 w 75"/>
                <a:gd name="T55" fmla="*/ 9 h 54"/>
                <a:gd name="T56" fmla="*/ 26 w 75"/>
                <a:gd name="T57" fmla="*/ 7 h 54"/>
                <a:gd name="T58" fmla="*/ 31 w 75"/>
                <a:gd name="T59" fmla="*/ 4 h 54"/>
                <a:gd name="T60" fmla="*/ 37 w 75"/>
                <a:gd name="T61" fmla="*/ 2 h 54"/>
                <a:gd name="T62" fmla="*/ 45 w 75"/>
                <a:gd name="T63" fmla="*/ 2 h 54"/>
                <a:gd name="T64" fmla="*/ 54 w 75"/>
                <a:gd name="T65" fmla="*/ 3 h 54"/>
                <a:gd name="T66" fmla="*/ 62 w 75"/>
                <a:gd name="T67" fmla="*/ 4 h 54"/>
                <a:gd name="T68" fmla="*/ 73 w 75"/>
                <a:gd name="T69" fmla="*/ 8 h 54"/>
                <a:gd name="T70" fmla="*/ 74 w 75"/>
                <a:gd name="T71" fmla="*/ 8 h 54"/>
                <a:gd name="T72" fmla="*/ 73 w 75"/>
                <a:gd name="T73" fmla="*/ 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5" h="54">
                  <a:moveTo>
                    <a:pt x="73" y="6"/>
                  </a:moveTo>
                  <a:lnTo>
                    <a:pt x="73" y="6"/>
                  </a:lnTo>
                  <a:lnTo>
                    <a:pt x="63" y="3"/>
                  </a:lnTo>
                  <a:lnTo>
                    <a:pt x="54" y="1"/>
                  </a:lnTo>
                  <a:lnTo>
                    <a:pt x="45" y="0"/>
                  </a:lnTo>
                  <a:lnTo>
                    <a:pt x="37" y="1"/>
                  </a:lnTo>
                  <a:lnTo>
                    <a:pt x="31" y="2"/>
                  </a:lnTo>
                  <a:lnTo>
                    <a:pt x="25" y="4"/>
                  </a:lnTo>
                  <a:lnTo>
                    <a:pt x="19" y="8"/>
                  </a:lnTo>
                  <a:lnTo>
                    <a:pt x="15" y="12"/>
                  </a:lnTo>
                  <a:lnTo>
                    <a:pt x="12" y="16"/>
                  </a:lnTo>
                  <a:lnTo>
                    <a:pt x="8" y="21"/>
                  </a:lnTo>
                  <a:lnTo>
                    <a:pt x="6" y="27"/>
                  </a:lnTo>
                  <a:lnTo>
                    <a:pt x="4" y="32"/>
                  </a:lnTo>
                  <a:lnTo>
                    <a:pt x="3" y="38"/>
                  </a:lnTo>
                  <a:lnTo>
                    <a:pt x="2" y="43"/>
                  </a:lnTo>
                  <a:lnTo>
                    <a:pt x="1" y="48"/>
                  </a:lnTo>
                  <a:lnTo>
                    <a:pt x="0" y="53"/>
                  </a:lnTo>
                  <a:lnTo>
                    <a:pt x="2" y="53"/>
                  </a:lnTo>
                  <a:lnTo>
                    <a:pt x="3" y="48"/>
                  </a:lnTo>
                  <a:lnTo>
                    <a:pt x="3" y="44"/>
                  </a:lnTo>
                  <a:lnTo>
                    <a:pt x="4" y="38"/>
                  </a:lnTo>
                  <a:lnTo>
                    <a:pt x="6" y="33"/>
                  </a:lnTo>
                  <a:lnTo>
                    <a:pt x="8" y="27"/>
                  </a:lnTo>
                  <a:lnTo>
                    <a:pt x="10" y="23"/>
                  </a:lnTo>
                  <a:lnTo>
                    <a:pt x="13" y="17"/>
                  </a:lnTo>
                  <a:lnTo>
                    <a:pt x="17" y="13"/>
                  </a:lnTo>
                  <a:lnTo>
                    <a:pt x="21" y="9"/>
                  </a:lnTo>
                  <a:lnTo>
                    <a:pt x="26" y="7"/>
                  </a:lnTo>
                  <a:lnTo>
                    <a:pt x="31" y="4"/>
                  </a:lnTo>
                  <a:lnTo>
                    <a:pt x="37" y="2"/>
                  </a:lnTo>
                  <a:lnTo>
                    <a:pt x="45" y="2"/>
                  </a:lnTo>
                  <a:lnTo>
                    <a:pt x="54" y="3"/>
                  </a:lnTo>
                  <a:lnTo>
                    <a:pt x="62" y="4"/>
                  </a:lnTo>
                  <a:lnTo>
                    <a:pt x="73" y="8"/>
                  </a:lnTo>
                  <a:lnTo>
                    <a:pt x="74" y="8"/>
                  </a:lnTo>
                  <a:lnTo>
                    <a:pt x="73" y="6"/>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740" name="Freeform 260">
              <a:extLst>
                <a:ext uri="{FF2B5EF4-FFF2-40B4-BE49-F238E27FC236}">
                  <a16:creationId xmlns:a16="http://schemas.microsoft.com/office/drawing/2014/main" id="{88B03561-995D-A617-6697-E4124AE500BD}"/>
                </a:ext>
              </a:extLst>
            </p:cNvPr>
            <p:cNvSpPr>
              <a:spLocks/>
            </p:cNvSpPr>
            <p:nvPr/>
          </p:nvSpPr>
          <p:spPr bwMode="auto">
            <a:xfrm>
              <a:off x="3579" y="2435"/>
              <a:ext cx="94" cy="47"/>
            </a:xfrm>
            <a:custGeom>
              <a:avLst/>
              <a:gdLst>
                <a:gd name="T0" fmla="*/ 1 w 94"/>
                <a:gd name="T1" fmla="*/ 46 h 47"/>
                <a:gd name="T2" fmla="*/ 6 w 94"/>
                <a:gd name="T3" fmla="*/ 42 h 47"/>
                <a:gd name="T4" fmla="*/ 13 w 94"/>
                <a:gd name="T5" fmla="*/ 37 h 47"/>
                <a:gd name="T6" fmla="*/ 19 w 94"/>
                <a:gd name="T7" fmla="*/ 32 h 47"/>
                <a:gd name="T8" fmla="*/ 27 w 94"/>
                <a:gd name="T9" fmla="*/ 28 h 47"/>
                <a:gd name="T10" fmla="*/ 34 w 94"/>
                <a:gd name="T11" fmla="*/ 24 h 47"/>
                <a:gd name="T12" fmla="*/ 43 w 94"/>
                <a:gd name="T13" fmla="*/ 20 h 47"/>
                <a:gd name="T14" fmla="*/ 50 w 94"/>
                <a:gd name="T15" fmla="*/ 17 h 47"/>
                <a:gd name="T16" fmla="*/ 58 w 94"/>
                <a:gd name="T17" fmla="*/ 14 h 47"/>
                <a:gd name="T18" fmla="*/ 65 w 94"/>
                <a:gd name="T19" fmla="*/ 11 h 47"/>
                <a:gd name="T20" fmla="*/ 71 w 94"/>
                <a:gd name="T21" fmla="*/ 8 h 47"/>
                <a:gd name="T22" fmla="*/ 78 w 94"/>
                <a:gd name="T23" fmla="*/ 6 h 47"/>
                <a:gd name="T24" fmla="*/ 82 w 94"/>
                <a:gd name="T25" fmla="*/ 4 h 47"/>
                <a:gd name="T26" fmla="*/ 87 w 94"/>
                <a:gd name="T27" fmla="*/ 3 h 47"/>
                <a:gd name="T28" fmla="*/ 90 w 94"/>
                <a:gd name="T29" fmla="*/ 2 h 47"/>
                <a:gd name="T30" fmla="*/ 92 w 94"/>
                <a:gd name="T31" fmla="*/ 1 h 47"/>
                <a:gd name="T32" fmla="*/ 93 w 94"/>
                <a:gd name="T33" fmla="*/ 1 h 47"/>
                <a:gd name="T34" fmla="*/ 93 w 94"/>
                <a:gd name="T35" fmla="*/ 0 h 47"/>
                <a:gd name="T36" fmla="*/ 92 w 94"/>
                <a:gd name="T37" fmla="*/ 1 h 47"/>
                <a:gd name="T38" fmla="*/ 90 w 94"/>
                <a:gd name="T39" fmla="*/ 1 h 47"/>
                <a:gd name="T40" fmla="*/ 87 w 94"/>
                <a:gd name="T41" fmla="*/ 2 h 47"/>
                <a:gd name="T42" fmla="*/ 82 w 94"/>
                <a:gd name="T43" fmla="*/ 3 h 47"/>
                <a:gd name="T44" fmla="*/ 77 w 94"/>
                <a:gd name="T45" fmla="*/ 5 h 47"/>
                <a:gd name="T46" fmla="*/ 71 w 94"/>
                <a:gd name="T47" fmla="*/ 8 h 47"/>
                <a:gd name="T48" fmla="*/ 64 w 94"/>
                <a:gd name="T49" fmla="*/ 10 h 47"/>
                <a:gd name="T50" fmla="*/ 57 w 94"/>
                <a:gd name="T51" fmla="*/ 13 h 47"/>
                <a:gd name="T52" fmla="*/ 50 w 94"/>
                <a:gd name="T53" fmla="*/ 16 h 47"/>
                <a:gd name="T54" fmla="*/ 42 w 94"/>
                <a:gd name="T55" fmla="*/ 19 h 47"/>
                <a:gd name="T56" fmla="*/ 34 w 94"/>
                <a:gd name="T57" fmla="*/ 23 h 47"/>
                <a:gd name="T58" fmla="*/ 26 w 94"/>
                <a:gd name="T59" fmla="*/ 28 h 47"/>
                <a:gd name="T60" fmla="*/ 19 w 94"/>
                <a:gd name="T61" fmla="*/ 32 h 47"/>
                <a:gd name="T62" fmla="*/ 12 w 94"/>
                <a:gd name="T63" fmla="*/ 36 h 47"/>
                <a:gd name="T64" fmla="*/ 6 w 94"/>
                <a:gd name="T65" fmla="*/ 41 h 47"/>
                <a:gd name="T66" fmla="*/ 0 w 94"/>
                <a:gd name="T67" fmla="*/ 45 h 47"/>
                <a:gd name="T68" fmla="*/ 1 w 94"/>
                <a:gd name="T69" fmla="*/ 46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4" h="47">
                  <a:moveTo>
                    <a:pt x="1" y="46"/>
                  </a:moveTo>
                  <a:lnTo>
                    <a:pt x="6" y="42"/>
                  </a:lnTo>
                  <a:lnTo>
                    <a:pt x="13" y="37"/>
                  </a:lnTo>
                  <a:lnTo>
                    <a:pt x="19" y="32"/>
                  </a:lnTo>
                  <a:lnTo>
                    <a:pt x="27" y="28"/>
                  </a:lnTo>
                  <a:lnTo>
                    <a:pt x="34" y="24"/>
                  </a:lnTo>
                  <a:lnTo>
                    <a:pt x="43" y="20"/>
                  </a:lnTo>
                  <a:lnTo>
                    <a:pt x="50" y="17"/>
                  </a:lnTo>
                  <a:lnTo>
                    <a:pt x="58" y="14"/>
                  </a:lnTo>
                  <a:lnTo>
                    <a:pt x="65" y="11"/>
                  </a:lnTo>
                  <a:lnTo>
                    <a:pt x="71" y="8"/>
                  </a:lnTo>
                  <a:lnTo>
                    <a:pt x="78" y="6"/>
                  </a:lnTo>
                  <a:lnTo>
                    <a:pt x="82" y="4"/>
                  </a:lnTo>
                  <a:lnTo>
                    <a:pt x="87" y="3"/>
                  </a:lnTo>
                  <a:lnTo>
                    <a:pt x="90" y="2"/>
                  </a:lnTo>
                  <a:lnTo>
                    <a:pt x="92" y="1"/>
                  </a:lnTo>
                  <a:lnTo>
                    <a:pt x="93" y="1"/>
                  </a:lnTo>
                  <a:lnTo>
                    <a:pt x="93" y="0"/>
                  </a:lnTo>
                  <a:lnTo>
                    <a:pt x="92" y="1"/>
                  </a:lnTo>
                  <a:lnTo>
                    <a:pt x="90" y="1"/>
                  </a:lnTo>
                  <a:lnTo>
                    <a:pt x="87" y="2"/>
                  </a:lnTo>
                  <a:lnTo>
                    <a:pt x="82" y="3"/>
                  </a:lnTo>
                  <a:lnTo>
                    <a:pt x="77" y="5"/>
                  </a:lnTo>
                  <a:lnTo>
                    <a:pt x="71" y="8"/>
                  </a:lnTo>
                  <a:lnTo>
                    <a:pt x="64" y="10"/>
                  </a:lnTo>
                  <a:lnTo>
                    <a:pt x="57" y="13"/>
                  </a:lnTo>
                  <a:lnTo>
                    <a:pt x="50" y="16"/>
                  </a:lnTo>
                  <a:lnTo>
                    <a:pt x="42" y="19"/>
                  </a:lnTo>
                  <a:lnTo>
                    <a:pt x="34" y="23"/>
                  </a:lnTo>
                  <a:lnTo>
                    <a:pt x="26" y="28"/>
                  </a:lnTo>
                  <a:lnTo>
                    <a:pt x="19" y="32"/>
                  </a:lnTo>
                  <a:lnTo>
                    <a:pt x="12" y="36"/>
                  </a:lnTo>
                  <a:lnTo>
                    <a:pt x="6" y="41"/>
                  </a:lnTo>
                  <a:lnTo>
                    <a:pt x="0" y="45"/>
                  </a:lnTo>
                  <a:lnTo>
                    <a:pt x="1" y="46"/>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741" name="Freeform 261">
              <a:extLst>
                <a:ext uri="{FF2B5EF4-FFF2-40B4-BE49-F238E27FC236}">
                  <a16:creationId xmlns:a16="http://schemas.microsoft.com/office/drawing/2014/main" id="{42B0615B-8535-2EB6-BDD7-06CBE8684794}"/>
                </a:ext>
              </a:extLst>
            </p:cNvPr>
            <p:cNvSpPr>
              <a:spLocks/>
            </p:cNvSpPr>
            <p:nvPr/>
          </p:nvSpPr>
          <p:spPr bwMode="auto">
            <a:xfrm>
              <a:off x="3590" y="2447"/>
              <a:ext cx="94" cy="46"/>
            </a:xfrm>
            <a:custGeom>
              <a:avLst/>
              <a:gdLst>
                <a:gd name="T0" fmla="*/ 1 w 94"/>
                <a:gd name="T1" fmla="*/ 45 h 46"/>
                <a:gd name="T2" fmla="*/ 7 w 94"/>
                <a:gd name="T3" fmla="*/ 41 h 46"/>
                <a:gd name="T4" fmla="*/ 13 w 94"/>
                <a:gd name="T5" fmla="*/ 36 h 46"/>
                <a:gd name="T6" fmla="*/ 20 w 94"/>
                <a:gd name="T7" fmla="*/ 32 h 46"/>
                <a:gd name="T8" fmla="*/ 28 w 94"/>
                <a:gd name="T9" fmla="*/ 28 h 46"/>
                <a:gd name="T10" fmla="*/ 35 w 94"/>
                <a:gd name="T11" fmla="*/ 24 h 46"/>
                <a:gd name="T12" fmla="*/ 42 w 94"/>
                <a:gd name="T13" fmla="*/ 20 h 46"/>
                <a:gd name="T14" fmla="*/ 51 w 94"/>
                <a:gd name="T15" fmla="*/ 16 h 46"/>
                <a:gd name="T16" fmla="*/ 58 w 94"/>
                <a:gd name="T17" fmla="*/ 14 h 46"/>
                <a:gd name="T18" fmla="*/ 65 w 94"/>
                <a:gd name="T19" fmla="*/ 11 h 46"/>
                <a:gd name="T20" fmla="*/ 72 w 94"/>
                <a:gd name="T21" fmla="*/ 8 h 46"/>
                <a:gd name="T22" fmla="*/ 78 w 94"/>
                <a:gd name="T23" fmla="*/ 6 h 46"/>
                <a:gd name="T24" fmla="*/ 83 w 94"/>
                <a:gd name="T25" fmla="*/ 4 h 46"/>
                <a:gd name="T26" fmla="*/ 87 w 94"/>
                <a:gd name="T27" fmla="*/ 3 h 46"/>
                <a:gd name="T28" fmla="*/ 90 w 94"/>
                <a:gd name="T29" fmla="*/ 2 h 46"/>
                <a:gd name="T30" fmla="*/ 92 w 94"/>
                <a:gd name="T31" fmla="*/ 1 h 46"/>
                <a:gd name="T32" fmla="*/ 93 w 94"/>
                <a:gd name="T33" fmla="*/ 1 h 46"/>
                <a:gd name="T34" fmla="*/ 93 w 94"/>
                <a:gd name="T35" fmla="*/ 0 h 46"/>
                <a:gd name="T36" fmla="*/ 92 w 94"/>
                <a:gd name="T37" fmla="*/ 1 h 46"/>
                <a:gd name="T38" fmla="*/ 90 w 94"/>
                <a:gd name="T39" fmla="*/ 1 h 46"/>
                <a:gd name="T40" fmla="*/ 87 w 94"/>
                <a:gd name="T41" fmla="*/ 2 h 46"/>
                <a:gd name="T42" fmla="*/ 82 w 94"/>
                <a:gd name="T43" fmla="*/ 4 h 46"/>
                <a:gd name="T44" fmla="*/ 77 w 94"/>
                <a:gd name="T45" fmla="*/ 5 h 46"/>
                <a:gd name="T46" fmla="*/ 71 w 94"/>
                <a:gd name="T47" fmla="*/ 7 h 46"/>
                <a:gd name="T48" fmla="*/ 64 w 94"/>
                <a:gd name="T49" fmla="*/ 10 h 46"/>
                <a:gd name="T50" fmla="*/ 57 w 94"/>
                <a:gd name="T51" fmla="*/ 13 h 46"/>
                <a:gd name="T52" fmla="*/ 50 w 94"/>
                <a:gd name="T53" fmla="*/ 16 h 46"/>
                <a:gd name="T54" fmla="*/ 42 w 94"/>
                <a:gd name="T55" fmla="*/ 20 h 46"/>
                <a:gd name="T56" fmla="*/ 34 w 94"/>
                <a:gd name="T57" fmla="*/ 23 h 46"/>
                <a:gd name="T58" fmla="*/ 27 w 94"/>
                <a:gd name="T59" fmla="*/ 27 h 46"/>
                <a:gd name="T60" fmla="*/ 19 w 94"/>
                <a:gd name="T61" fmla="*/ 31 h 46"/>
                <a:gd name="T62" fmla="*/ 13 w 94"/>
                <a:gd name="T63" fmla="*/ 35 h 46"/>
                <a:gd name="T64" fmla="*/ 6 w 94"/>
                <a:gd name="T65" fmla="*/ 40 h 46"/>
                <a:gd name="T66" fmla="*/ 0 w 94"/>
                <a:gd name="T67" fmla="*/ 44 h 46"/>
                <a:gd name="T68" fmla="*/ 1 w 94"/>
                <a:gd name="T69" fmla="*/ 4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4" h="46">
                  <a:moveTo>
                    <a:pt x="1" y="45"/>
                  </a:moveTo>
                  <a:lnTo>
                    <a:pt x="7" y="41"/>
                  </a:lnTo>
                  <a:lnTo>
                    <a:pt x="13" y="36"/>
                  </a:lnTo>
                  <a:lnTo>
                    <a:pt x="20" y="32"/>
                  </a:lnTo>
                  <a:lnTo>
                    <a:pt x="28" y="28"/>
                  </a:lnTo>
                  <a:lnTo>
                    <a:pt x="35" y="24"/>
                  </a:lnTo>
                  <a:lnTo>
                    <a:pt x="42" y="20"/>
                  </a:lnTo>
                  <a:lnTo>
                    <a:pt x="51" y="16"/>
                  </a:lnTo>
                  <a:lnTo>
                    <a:pt x="58" y="14"/>
                  </a:lnTo>
                  <a:lnTo>
                    <a:pt x="65" y="11"/>
                  </a:lnTo>
                  <a:lnTo>
                    <a:pt x="72" y="8"/>
                  </a:lnTo>
                  <a:lnTo>
                    <a:pt x="78" y="6"/>
                  </a:lnTo>
                  <a:lnTo>
                    <a:pt x="83" y="4"/>
                  </a:lnTo>
                  <a:lnTo>
                    <a:pt x="87" y="3"/>
                  </a:lnTo>
                  <a:lnTo>
                    <a:pt x="90" y="2"/>
                  </a:lnTo>
                  <a:lnTo>
                    <a:pt x="92" y="1"/>
                  </a:lnTo>
                  <a:lnTo>
                    <a:pt x="93" y="1"/>
                  </a:lnTo>
                  <a:lnTo>
                    <a:pt x="93" y="0"/>
                  </a:lnTo>
                  <a:lnTo>
                    <a:pt x="92" y="1"/>
                  </a:lnTo>
                  <a:lnTo>
                    <a:pt x="90" y="1"/>
                  </a:lnTo>
                  <a:lnTo>
                    <a:pt x="87" y="2"/>
                  </a:lnTo>
                  <a:lnTo>
                    <a:pt x="82" y="4"/>
                  </a:lnTo>
                  <a:lnTo>
                    <a:pt x="77" y="5"/>
                  </a:lnTo>
                  <a:lnTo>
                    <a:pt x="71" y="7"/>
                  </a:lnTo>
                  <a:lnTo>
                    <a:pt x="64" y="10"/>
                  </a:lnTo>
                  <a:lnTo>
                    <a:pt x="57" y="13"/>
                  </a:lnTo>
                  <a:lnTo>
                    <a:pt x="50" y="16"/>
                  </a:lnTo>
                  <a:lnTo>
                    <a:pt x="42" y="20"/>
                  </a:lnTo>
                  <a:lnTo>
                    <a:pt x="34" y="23"/>
                  </a:lnTo>
                  <a:lnTo>
                    <a:pt x="27" y="27"/>
                  </a:lnTo>
                  <a:lnTo>
                    <a:pt x="19" y="31"/>
                  </a:lnTo>
                  <a:lnTo>
                    <a:pt x="13" y="35"/>
                  </a:lnTo>
                  <a:lnTo>
                    <a:pt x="6" y="40"/>
                  </a:lnTo>
                  <a:lnTo>
                    <a:pt x="0" y="44"/>
                  </a:lnTo>
                  <a:lnTo>
                    <a:pt x="1" y="45"/>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742" name="Freeform 262">
              <a:extLst>
                <a:ext uri="{FF2B5EF4-FFF2-40B4-BE49-F238E27FC236}">
                  <a16:creationId xmlns:a16="http://schemas.microsoft.com/office/drawing/2014/main" id="{ABB2D8D1-B6B7-D5C3-81DE-B60AF51F71A8}"/>
                </a:ext>
              </a:extLst>
            </p:cNvPr>
            <p:cNvSpPr>
              <a:spLocks/>
            </p:cNvSpPr>
            <p:nvPr/>
          </p:nvSpPr>
          <p:spPr bwMode="auto">
            <a:xfrm>
              <a:off x="4715" y="2408"/>
              <a:ext cx="234" cy="85"/>
            </a:xfrm>
            <a:custGeom>
              <a:avLst/>
              <a:gdLst>
                <a:gd name="T0" fmla="*/ 223 w 234"/>
                <a:gd name="T1" fmla="*/ 77 h 85"/>
                <a:gd name="T2" fmla="*/ 204 w 234"/>
                <a:gd name="T3" fmla="*/ 66 h 85"/>
                <a:gd name="T4" fmla="*/ 183 w 234"/>
                <a:gd name="T5" fmla="*/ 56 h 85"/>
                <a:gd name="T6" fmla="*/ 163 w 234"/>
                <a:gd name="T7" fmla="*/ 47 h 85"/>
                <a:gd name="T8" fmla="*/ 143 w 234"/>
                <a:gd name="T9" fmla="*/ 39 h 85"/>
                <a:gd name="T10" fmla="*/ 123 w 234"/>
                <a:gd name="T11" fmla="*/ 31 h 85"/>
                <a:gd name="T12" fmla="*/ 104 w 234"/>
                <a:gd name="T13" fmla="*/ 25 h 85"/>
                <a:gd name="T14" fmla="*/ 86 w 234"/>
                <a:gd name="T15" fmla="*/ 20 h 85"/>
                <a:gd name="T16" fmla="*/ 69 w 234"/>
                <a:gd name="T17" fmla="*/ 15 h 85"/>
                <a:gd name="T18" fmla="*/ 53 w 234"/>
                <a:gd name="T19" fmla="*/ 11 h 85"/>
                <a:gd name="T20" fmla="*/ 40 w 234"/>
                <a:gd name="T21" fmla="*/ 8 h 85"/>
                <a:gd name="T22" fmla="*/ 27 w 234"/>
                <a:gd name="T23" fmla="*/ 5 h 85"/>
                <a:gd name="T24" fmla="*/ 17 w 234"/>
                <a:gd name="T25" fmla="*/ 3 h 85"/>
                <a:gd name="T26" fmla="*/ 8 w 234"/>
                <a:gd name="T27" fmla="*/ 2 h 85"/>
                <a:gd name="T28" fmla="*/ 3 w 234"/>
                <a:gd name="T29" fmla="*/ 1 h 85"/>
                <a:gd name="T30" fmla="*/ 0 w 234"/>
                <a:gd name="T31" fmla="*/ 0 h 85"/>
                <a:gd name="T32" fmla="*/ 2 w 234"/>
                <a:gd name="T33" fmla="*/ 1 h 85"/>
                <a:gd name="T34" fmla="*/ 6 w 234"/>
                <a:gd name="T35" fmla="*/ 2 h 85"/>
                <a:gd name="T36" fmla="*/ 12 w 234"/>
                <a:gd name="T37" fmla="*/ 3 h 85"/>
                <a:gd name="T38" fmla="*/ 21 w 234"/>
                <a:gd name="T39" fmla="*/ 4 h 85"/>
                <a:gd name="T40" fmla="*/ 33 w 234"/>
                <a:gd name="T41" fmla="*/ 7 h 85"/>
                <a:gd name="T42" fmla="*/ 46 w 234"/>
                <a:gd name="T43" fmla="*/ 10 h 85"/>
                <a:gd name="T44" fmla="*/ 61 w 234"/>
                <a:gd name="T45" fmla="*/ 13 h 85"/>
                <a:gd name="T46" fmla="*/ 77 w 234"/>
                <a:gd name="T47" fmla="*/ 18 h 85"/>
                <a:gd name="T48" fmla="*/ 95 w 234"/>
                <a:gd name="T49" fmla="*/ 23 h 85"/>
                <a:gd name="T50" fmla="*/ 114 w 234"/>
                <a:gd name="T51" fmla="*/ 29 h 85"/>
                <a:gd name="T52" fmla="*/ 132 w 234"/>
                <a:gd name="T53" fmla="*/ 36 h 85"/>
                <a:gd name="T54" fmla="*/ 152 w 234"/>
                <a:gd name="T55" fmla="*/ 43 h 85"/>
                <a:gd name="T56" fmla="*/ 172 w 234"/>
                <a:gd name="T57" fmla="*/ 52 h 85"/>
                <a:gd name="T58" fmla="*/ 193 w 234"/>
                <a:gd name="T59" fmla="*/ 62 h 85"/>
                <a:gd name="T60" fmla="*/ 213 w 234"/>
                <a:gd name="T61" fmla="*/ 72 h 85"/>
                <a:gd name="T62" fmla="*/ 232 w 234"/>
                <a:gd name="T63" fmla="*/ 84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34" h="85">
                  <a:moveTo>
                    <a:pt x="233" y="83"/>
                  </a:moveTo>
                  <a:lnTo>
                    <a:pt x="223" y="77"/>
                  </a:lnTo>
                  <a:lnTo>
                    <a:pt x="213" y="72"/>
                  </a:lnTo>
                  <a:lnTo>
                    <a:pt x="204" y="66"/>
                  </a:lnTo>
                  <a:lnTo>
                    <a:pt x="193" y="61"/>
                  </a:lnTo>
                  <a:lnTo>
                    <a:pt x="183" y="56"/>
                  </a:lnTo>
                  <a:lnTo>
                    <a:pt x="173" y="52"/>
                  </a:lnTo>
                  <a:lnTo>
                    <a:pt x="163" y="47"/>
                  </a:lnTo>
                  <a:lnTo>
                    <a:pt x="153" y="43"/>
                  </a:lnTo>
                  <a:lnTo>
                    <a:pt x="143" y="39"/>
                  </a:lnTo>
                  <a:lnTo>
                    <a:pt x="133" y="35"/>
                  </a:lnTo>
                  <a:lnTo>
                    <a:pt x="123" y="31"/>
                  </a:lnTo>
                  <a:lnTo>
                    <a:pt x="114" y="29"/>
                  </a:lnTo>
                  <a:lnTo>
                    <a:pt x="104" y="25"/>
                  </a:lnTo>
                  <a:lnTo>
                    <a:pt x="95" y="23"/>
                  </a:lnTo>
                  <a:lnTo>
                    <a:pt x="86" y="20"/>
                  </a:lnTo>
                  <a:lnTo>
                    <a:pt x="77" y="17"/>
                  </a:lnTo>
                  <a:lnTo>
                    <a:pt x="69" y="15"/>
                  </a:lnTo>
                  <a:lnTo>
                    <a:pt x="61" y="13"/>
                  </a:lnTo>
                  <a:lnTo>
                    <a:pt x="53" y="11"/>
                  </a:lnTo>
                  <a:lnTo>
                    <a:pt x="46" y="9"/>
                  </a:lnTo>
                  <a:lnTo>
                    <a:pt x="40" y="8"/>
                  </a:lnTo>
                  <a:lnTo>
                    <a:pt x="33" y="6"/>
                  </a:lnTo>
                  <a:lnTo>
                    <a:pt x="27" y="5"/>
                  </a:lnTo>
                  <a:lnTo>
                    <a:pt x="21" y="4"/>
                  </a:lnTo>
                  <a:lnTo>
                    <a:pt x="17" y="3"/>
                  </a:lnTo>
                  <a:lnTo>
                    <a:pt x="12" y="2"/>
                  </a:lnTo>
                  <a:lnTo>
                    <a:pt x="8" y="2"/>
                  </a:lnTo>
                  <a:lnTo>
                    <a:pt x="6" y="1"/>
                  </a:lnTo>
                  <a:lnTo>
                    <a:pt x="3" y="1"/>
                  </a:lnTo>
                  <a:lnTo>
                    <a:pt x="2" y="1"/>
                  </a:lnTo>
                  <a:lnTo>
                    <a:pt x="0" y="0"/>
                  </a:lnTo>
                  <a:lnTo>
                    <a:pt x="0" y="1"/>
                  </a:lnTo>
                  <a:lnTo>
                    <a:pt x="2" y="1"/>
                  </a:lnTo>
                  <a:lnTo>
                    <a:pt x="3" y="2"/>
                  </a:lnTo>
                  <a:lnTo>
                    <a:pt x="6" y="2"/>
                  </a:lnTo>
                  <a:lnTo>
                    <a:pt x="8" y="2"/>
                  </a:lnTo>
                  <a:lnTo>
                    <a:pt x="12" y="3"/>
                  </a:lnTo>
                  <a:lnTo>
                    <a:pt x="17" y="4"/>
                  </a:lnTo>
                  <a:lnTo>
                    <a:pt x="21" y="4"/>
                  </a:lnTo>
                  <a:lnTo>
                    <a:pt x="27" y="5"/>
                  </a:lnTo>
                  <a:lnTo>
                    <a:pt x="33" y="7"/>
                  </a:lnTo>
                  <a:lnTo>
                    <a:pt x="40" y="8"/>
                  </a:lnTo>
                  <a:lnTo>
                    <a:pt x="46" y="10"/>
                  </a:lnTo>
                  <a:lnTo>
                    <a:pt x="53" y="12"/>
                  </a:lnTo>
                  <a:lnTo>
                    <a:pt x="61" y="13"/>
                  </a:lnTo>
                  <a:lnTo>
                    <a:pt x="69" y="15"/>
                  </a:lnTo>
                  <a:lnTo>
                    <a:pt x="77" y="18"/>
                  </a:lnTo>
                  <a:lnTo>
                    <a:pt x="86" y="20"/>
                  </a:lnTo>
                  <a:lnTo>
                    <a:pt x="95" y="23"/>
                  </a:lnTo>
                  <a:lnTo>
                    <a:pt x="104" y="26"/>
                  </a:lnTo>
                  <a:lnTo>
                    <a:pt x="114" y="29"/>
                  </a:lnTo>
                  <a:lnTo>
                    <a:pt x="123" y="32"/>
                  </a:lnTo>
                  <a:lnTo>
                    <a:pt x="132" y="36"/>
                  </a:lnTo>
                  <a:lnTo>
                    <a:pt x="143" y="40"/>
                  </a:lnTo>
                  <a:lnTo>
                    <a:pt x="152" y="43"/>
                  </a:lnTo>
                  <a:lnTo>
                    <a:pt x="162" y="48"/>
                  </a:lnTo>
                  <a:lnTo>
                    <a:pt x="172" y="52"/>
                  </a:lnTo>
                  <a:lnTo>
                    <a:pt x="183" y="57"/>
                  </a:lnTo>
                  <a:lnTo>
                    <a:pt x="193" y="62"/>
                  </a:lnTo>
                  <a:lnTo>
                    <a:pt x="203" y="67"/>
                  </a:lnTo>
                  <a:lnTo>
                    <a:pt x="213" y="72"/>
                  </a:lnTo>
                  <a:lnTo>
                    <a:pt x="223" y="79"/>
                  </a:lnTo>
                  <a:lnTo>
                    <a:pt x="232" y="84"/>
                  </a:lnTo>
                  <a:lnTo>
                    <a:pt x="233" y="83"/>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743" name="Freeform 263">
              <a:extLst>
                <a:ext uri="{FF2B5EF4-FFF2-40B4-BE49-F238E27FC236}">
                  <a16:creationId xmlns:a16="http://schemas.microsoft.com/office/drawing/2014/main" id="{4965129A-983A-14D5-E5BC-906D205E6A06}"/>
                </a:ext>
              </a:extLst>
            </p:cNvPr>
            <p:cNvSpPr>
              <a:spLocks/>
            </p:cNvSpPr>
            <p:nvPr/>
          </p:nvSpPr>
          <p:spPr bwMode="auto">
            <a:xfrm>
              <a:off x="4704" y="2415"/>
              <a:ext cx="233" cy="86"/>
            </a:xfrm>
            <a:custGeom>
              <a:avLst/>
              <a:gdLst>
                <a:gd name="T0" fmla="*/ 222 w 233"/>
                <a:gd name="T1" fmla="*/ 78 h 86"/>
                <a:gd name="T2" fmla="*/ 202 w 233"/>
                <a:gd name="T3" fmla="*/ 67 h 86"/>
                <a:gd name="T4" fmla="*/ 182 w 233"/>
                <a:gd name="T5" fmla="*/ 56 h 86"/>
                <a:gd name="T6" fmla="*/ 162 w 233"/>
                <a:gd name="T7" fmla="*/ 47 h 86"/>
                <a:gd name="T8" fmla="*/ 142 w 233"/>
                <a:gd name="T9" fmla="*/ 39 h 86"/>
                <a:gd name="T10" fmla="*/ 122 w 233"/>
                <a:gd name="T11" fmla="*/ 31 h 86"/>
                <a:gd name="T12" fmla="*/ 103 w 233"/>
                <a:gd name="T13" fmla="*/ 25 h 86"/>
                <a:gd name="T14" fmla="*/ 85 w 233"/>
                <a:gd name="T15" fmla="*/ 19 h 86"/>
                <a:gd name="T16" fmla="*/ 69 w 233"/>
                <a:gd name="T17" fmla="*/ 15 h 86"/>
                <a:gd name="T18" fmla="*/ 53 w 233"/>
                <a:gd name="T19" fmla="*/ 11 h 86"/>
                <a:gd name="T20" fmla="*/ 39 w 233"/>
                <a:gd name="T21" fmla="*/ 8 h 86"/>
                <a:gd name="T22" fmla="*/ 26 w 233"/>
                <a:gd name="T23" fmla="*/ 5 h 86"/>
                <a:gd name="T24" fmla="*/ 17 w 233"/>
                <a:gd name="T25" fmla="*/ 3 h 86"/>
                <a:gd name="T26" fmla="*/ 8 w 233"/>
                <a:gd name="T27" fmla="*/ 2 h 86"/>
                <a:gd name="T28" fmla="*/ 3 w 233"/>
                <a:gd name="T29" fmla="*/ 1 h 86"/>
                <a:gd name="T30" fmla="*/ 0 w 233"/>
                <a:gd name="T31" fmla="*/ 0 h 86"/>
                <a:gd name="T32" fmla="*/ 2 w 233"/>
                <a:gd name="T33" fmla="*/ 1 h 86"/>
                <a:gd name="T34" fmla="*/ 6 w 233"/>
                <a:gd name="T35" fmla="*/ 2 h 86"/>
                <a:gd name="T36" fmla="*/ 12 w 233"/>
                <a:gd name="T37" fmla="*/ 3 h 86"/>
                <a:gd name="T38" fmla="*/ 21 w 233"/>
                <a:gd name="T39" fmla="*/ 4 h 86"/>
                <a:gd name="T40" fmla="*/ 33 w 233"/>
                <a:gd name="T41" fmla="*/ 7 h 86"/>
                <a:gd name="T42" fmla="*/ 46 w 233"/>
                <a:gd name="T43" fmla="*/ 10 h 86"/>
                <a:gd name="T44" fmla="*/ 61 w 233"/>
                <a:gd name="T45" fmla="*/ 14 h 86"/>
                <a:gd name="T46" fmla="*/ 77 w 233"/>
                <a:gd name="T47" fmla="*/ 18 h 86"/>
                <a:gd name="T48" fmla="*/ 94 w 233"/>
                <a:gd name="T49" fmla="*/ 23 h 86"/>
                <a:gd name="T50" fmla="*/ 113 w 233"/>
                <a:gd name="T51" fmla="*/ 29 h 86"/>
                <a:gd name="T52" fmla="*/ 131 w 233"/>
                <a:gd name="T53" fmla="*/ 36 h 86"/>
                <a:gd name="T54" fmla="*/ 151 w 233"/>
                <a:gd name="T55" fmla="*/ 44 h 86"/>
                <a:gd name="T56" fmla="*/ 171 w 233"/>
                <a:gd name="T57" fmla="*/ 52 h 86"/>
                <a:gd name="T58" fmla="*/ 192 w 233"/>
                <a:gd name="T59" fmla="*/ 62 h 86"/>
                <a:gd name="T60" fmla="*/ 211 w 233"/>
                <a:gd name="T61" fmla="*/ 73 h 86"/>
                <a:gd name="T62" fmla="*/ 231 w 233"/>
                <a:gd name="T63" fmla="*/ 85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33" h="86">
                  <a:moveTo>
                    <a:pt x="232" y="84"/>
                  </a:moveTo>
                  <a:lnTo>
                    <a:pt x="222" y="78"/>
                  </a:lnTo>
                  <a:lnTo>
                    <a:pt x="212" y="72"/>
                  </a:lnTo>
                  <a:lnTo>
                    <a:pt x="202" y="67"/>
                  </a:lnTo>
                  <a:lnTo>
                    <a:pt x="192" y="62"/>
                  </a:lnTo>
                  <a:lnTo>
                    <a:pt x="182" y="56"/>
                  </a:lnTo>
                  <a:lnTo>
                    <a:pt x="172" y="52"/>
                  </a:lnTo>
                  <a:lnTo>
                    <a:pt x="162" y="47"/>
                  </a:lnTo>
                  <a:lnTo>
                    <a:pt x="152" y="43"/>
                  </a:lnTo>
                  <a:lnTo>
                    <a:pt x="142" y="39"/>
                  </a:lnTo>
                  <a:lnTo>
                    <a:pt x="132" y="35"/>
                  </a:lnTo>
                  <a:lnTo>
                    <a:pt x="122" y="31"/>
                  </a:lnTo>
                  <a:lnTo>
                    <a:pt x="113" y="29"/>
                  </a:lnTo>
                  <a:lnTo>
                    <a:pt x="103" y="25"/>
                  </a:lnTo>
                  <a:lnTo>
                    <a:pt x="94" y="23"/>
                  </a:lnTo>
                  <a:lnTo>
                    <a:pt x="85" y="19"/>
                  </a:lnTo>
                  <a:lnTo>
                    <a:pt x="77" y="17"/>
                  </a:lnTo>
                  <a:lnTo>
                    <a:pt x="69" y="15"/>
                  </a:lnTo>
                  <a:lnTo>
                    <a:pt x="61" y="13"/>
                  </a:lnTo>
                  <a:lnTo>
                    <a:pt x="53" y="11"/>
                  </a:lnTo>
                  <a:lnTo>
                    <a:pt x="46" y="9"/>
                  </a:lnTo>
                  <a:lnTo>
                    <a:pt x="39" y="8"/>
                  </a:lnTo>
                  <a:lnTo>
                    <a:pt x="33" y="6"/>
                  </a:lnTo>
                  <a:lnTo>
                    <a:pt x="26" y="5"/>
                  </a:lnTo>
                  <a:lnTo>
                    <a:pt x="21" y="4"/>
                  </a:lnTo>
                  <a:lnTo>
                    <a:pt x="17" y="3"/>
                  </a:lnTo>
                  <a:lnTo>
                    <a:pt x="12" y="2"/>
                  </a:lnTo>
                  <a:lnTo>
                    <a:pt x="8" y="2"/>
                  </a:lnTo>
                  <a:lnTo>
                    <a:pt x="6" y="1"/>
                  </a:lnTo>
                  <a:lnTo>
                    <a:pt x="3" y="1"/>
                  </a:lnTo>
                  <a:lnTo>
                    <a:pt x="2" y="1"/>
                  </a:lnTo>
                  <a:lnTo>
                    <a:pt x="0" y="0"/>
                  </a:lnTo>
                  <a:lnTo>
                    <a:pt x="0" y="1"/>
                  </a:lnTo>
                  <a:lnTo>
                    <a:pt x="2" y="1"/>
                  </a:lnTo>
                  <a:lnTo>
                    <a:pt x="3" y="2"/>
                  </a:lnTo>
                  <a:lnTo>
                    <a:pt x="6" y="2"/>
                  </a:lnTo>
                  <a:lnTo>
                    <a:pt x="8" y="2"/>
                  </a:lnTo>
                  <a:lnTo>
                    <a:pt x="12" y="3"/>
                  </a:lnTo>
                  <a:lnTo>
                    <a:pt x="17" y="4"/>
                  </a:lnTo>
                  <a:lnTo>
                    <a:pt x="21" y="4"/>
                  </a:lnTo>
                  <a:lnTo>
                    <a:pt x="26" y="6"/>
                  </a:lnTo>
                  <a:lnTo>
                    <a:pt x="33" y="7"/>
                  </a:lnTo>
                  <a:lnTo>
                    <a:pt x="39" y="8"/>
                  </a:lnTo>
                  <a:lnTo>
                    <a:pt x="46" y="10"/>
                  </a:lnTo>
                  <a:lnTo>
                    <a:pt x="53" y="12"/>
                  </a:lnTo>
                  <a:lnTo>
                    <a:pt x="61" y="14"/>
                  </a:lnTo>
                  <a:lnTo>
                    <a:pt x="69" y="15"/>
                  </a:lnTo>
                  <a:lnTo>
                    <a:pt x="77" y="18"/>
                  </a:lnTo>
                  <a:lnTo>
                    <a:pt x="85" y="20"/>
                  </a:lnTo>
                  <a:lnTo>
                    <a:pt x="94" y="23"/>
                  </a:lnTo>
                  <a:lnTo>
                    <a:pt x="103" y="26"/>
                  </a:lnTo>
                  <a:lnTo>
                    <a:pt x="113" y="29"/>
                  </a:lnTo>
                  <a:lnTo>
                    <a:pt x="122" y="33"/>
                  </a:lnTo>
                  <a:lnTo>
                    <a:pt x="131" y="36"/>
                  </a:lnTo>
                  <a:lnTo>
                    <a:pt x="141" y="40"/>
                  </a:lnTo>
                  <a:lnTo>
                    <a:pt x="151" y="44"/>
                  </a:lnTo>
                  <a:lnTo>
                    <a:pt x="161" y="48"/>
                  </a:lnTo>
                  <a:lnTo>
                    <a:pt x="171" y="52"/>
                  </a:lnTo>
                  <a:lnTo>
                    <a:pt x="181" y="57"/>
                  </a:lnTo>
                  <a:lnTo>
                    <a:pt x="192" y="62"/>
                  </a:lnTo>
                  <a:lnTo>
                    <a:pt x="202" y="67"/>
                  </a:lnTo>
                  <a:lnTo>
                    <a:pt x="211" y="73"/>
                  </a:lnTo>
                  <a:lnTo>
                    <a:pt x="221" y="79"/>
                  </a:lnTo>
                  <a:lnTo>
                    <a:pt x="231" y="85"/>
                  </a:lnTo>
                  <a:lnTo>
                    <a:pt x="232" y="84"/>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grpSp>
    </p:spTree>
    <p:extLst>
      <p:ext uri="{BB962C8B-B14F-4D97-AF65-F5344CB8AC3E}">
        <p14:creationId xmlns:p14="http://schemas.microsoft.com/office/powerpoint/2010/main" val="2137633271"/>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62" name="Picture 2">
            <a:extLst>
              <a:ext uri="{FF2B5EF4-FFF2-40B4-BE49-F238E27FC236}">
                <a16:creationId xmlns:a16="http://schemas.microsoft.com/office/drawing/2014/main" id="{572BBCF3-2C7C-6A75-AA6E-21DAE9EDEEC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500" y="811610"/>
            <a:ext cx="10287000" cy="60463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a:extLst>
              <a:ext uri="{FF2B5EF4-FFF2-40B4-BE49-F238E27FC236}">
                <a16:creationId xmlns:a16="http://schemas.microsoft.com/office/drawing/2014/main" id="{63F483AC-0794-F8FD-5C0F-40CECB4B0571}"/>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66C3C6CA-C318-9F99-C616-E0E1F6A45B72}"/>
              </a:ext>
            </a:extLst>
          </p:cNvPr>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194238770"/>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86" name="Picture 1026">
            <a:extLst>
              <a:ext uri="{FF2B5EF4-FFF2-40B4-BE49-F238E27FC236}">
                <a16:creationId xmlns:a16="http://schemas.microsoft.com/office/drawing/2014/main" id="{8BA09F07-0086-C9A8-6208-DA671017FC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38923" y="0"/>
            <a:ext cx="5099844"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a:extLst>
              <a:ext uri="{FF2B5EF4-FFF2-40B4-BE49-F238E27FC236}">
                <a16:creationId xmlns:a16="http://schemas.microsoft.com/office/drawing/2014/main" id="{21C41AAC-B132-230F-B0EA-9EEF994CDEE1}"/>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A1A53663-55D5-3EDA-5C73-2A64FD8670ED}"/>
              </a:ext>
            </a:extLst>
          </p:cNvPr>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3779010277"/>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0383CAD2-E850-8D27-15A7-BE59F94A5C04}"/>
              </a:ext>
            </a:extLst>
          </p:cNvPr>
          <p:cNvSpPr>
            <a:spLocks noChangeArrowheads="1"/>
          </p:cNvSpPr>
          <p:nvPr/>
        </p:nvSpPr>
        <p:spPr bwMode="auto">
          <a:xfrm>
            <a:off x="6332141" y="2057798"/>
            <a:ext cx="712390" cy="4157265"/>
          </a:xfrm>
          <a:prstGeom prst="rect">
            <a:avLst/>
          </a:prstGeom>
          <a:solidFill>
            <a:schemeClr val="tx1"/>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21507" name="Rectangle 3">
            <a:extLst>
              <a:ext uri="{FF2B5EF4-FFF2-40B4-BE49-F238E27FC236}">
                <a16:creationId xmlns:a16="http://schemas.microsoft.com/office/drawing/2014/main" id="{B22E53B0-B7FB-7CC1-BC78-3A8509B99E86}"/>
              </a:ext>
            </a:extLst>
          </p:cNvPr>
          <p:cNvSpPr>
            <a:spLocks noChangeArrowheads="1"/>
          </p:cNvSpPr>
          <p:nvPr/>
        </p:nvSpPr>
        <p:spPr bwMode="auto">
          <a:xfrm>
            <a:off x="6332141" y="4573985"/>
            <a:ext cx="712390" cy="1641078"/>
          </a:xfrm>
          <a:prstGeom prst="rect">
            <a:avLst/>
          </a:prstGeom>
          <a:solidFill>
            <a:srgbClr val="676767"/>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21508" name="Rectangle 4">
            <a:extLst>
              <a:ext uri="{FF2B5EF4-FFF2-40B4-BE49-F238E27FC236}">
                <a16:creationId xmlns:a16="http://schemas.microsoft.com/office/drawing/2014/main" id="{3420E03F-AA46-00F8-0DA1-B0140457EB3D}"/>
              </a:ext>
            </a:extLst>
          </p:cNvPr>
          <p:cNvSpPr>
            <a:spLocks noChangeArrowheads="1"/>
          </p:cNvSpPr>
          <p:nvPr/>
        </p:nvSpPr>
        <p:spPr bwMode="auto">
          <a:xfrm>
            <a:off x="6332141" y="2911079"/>
            <a:ext cx="712390" cy="1641078"/>
          </a:xfrm>
          <a:prstGeom prst="rect">
            <a:avLst/>
          </a:prstGeom>
          <a:solidFill>
            <a:srgbClr val="919191"/>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21509" name="Freeform 5">
            <a:extLst>
              <a:ext uri="{FF2B5EF4-FFF2-40B4-BE49-F238E27FC236}">
                <a16:creationId xmlns:a16="http://schemas.microsoft.com/office/drawing/2014/main" id="{1437CDB6-45E2-EB88-95BF-CF645096B0E9}"/>
              </a:ext>
            </a:extLst>
          </p:cNvPr>
          <p:cNvSpPr>
            <a:spLocks/>
          </p:cNvSpPr>
          <p:nvPr/>
        </p:nvSpPr>
        <p:spPr bwMode="auto">
          <a:xfrm>
            <a:off x="6379767" y="2365376"/>
            <a:ext cx="152796" cy="117079"/>
          </a:xfrm>
          <a:custGeom>
            <a:avLst/>
            <a:gdLst>
              <a:gd name="T0" fmla="*/ 0 w 77"/>
              <a:gd name="T1" fmla="*/ 1 h 59"/>
              <a:gd name="T2" fmla="*/ 36 w 77"/>
              <a:gd name="T3" fmla="*/ 58 h 59"/>
              <a:gd name="T4" fmla="*/ 76 w 77"/>
              <a:gd name="T5" fmla="*/ 0 h 59"/>
              <a:gd name="T6" fmla="*/ 0 w 77"/>
              <a:gd name="T7" fmla="*/ 1 h 59"/>
            </a:gdLst>
            <a:ahLst/>
            <a:cxnLst>
              <a:cxn ang="0">
                <a:pos x="T0" y="T1"/>
              </a:cxn>
              <a:cxn ang="0">
                <a:pos x="T2" y="T3"/>
              </a:cxn>
              <a:cxn ang="0">
                <a:pos x="T4" y="T5"/>
              </a:cxn>
              <a:cxn ang="0">
                <a:pos x="T6" y="T7"/>
              </a:cxn>
            </a:cxnLst>
            <a:rect l="0" t="0" r="r" b="b"/>
            <a:pathLst>
              <a:path w="77" h="59">
                <a:moveTo>
                  <a:pt x="0" y="1"/>
                </a:moveTo>
                <a:lnTo>
                  <a:pt x="36" y="58"/>
                </a:lnTo>
                <a:lnTo>
                  <a:pt x="76" y="0"/>
                </a:lnTo>
                <a:lnTo>
                  <a:pt x="0" y="1"/>
                </a:lnTo>
              </a:path>
            </a:pathLst>
          </a:custGeom>
          <a:solidFill>
            <a:schemeClr val="accent1"/>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1510" name="Rectangle 6">
            <a:extLst>
              <a:ext uri="{FF2B5EF4-FFF2-40B4-BE49-F238E27FC236}">
                <a16:creationId xmlns:a16="http://schemas.microsoft.com/office/drawing/2014/main" id="{399DADD7-0DCD-1CC0-F849-E868F0395F53}"/>
              </a:ext>
            </a:extLst>
          </p:cNvPr>
          <p:cNvSpPr>
            <a:spLocks noChangeArrowheads="1"/>
          </p:cNvSpPr>
          <p:nvPr/>
        </p:nvSpPr>
        <p:spPr bwMode="auto">
          <a:xfrm>
            <a:off x="5859860" y="6240861"/>
            <a:ext cx="1714500" cy="255984"/>
          </a:xfrm>
          <a:prstGeom prst="rect">
            <a:avLst/>
          </a:prstGeom>
          <a:solidFill>
            <a:srgbClr val="000000"/>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21511" name="Rectangle 7">
            <a:extLst>
              <a:ext uri="{FF2B5EF4-FFF2-40B4-BE49-F238E27FC236}">
                <a16:creationId xmlns:a16="http://schemas.microsoft.com/office/drawing/2014/main" id="{1432E7B8-EB9C-59D7-778D-60433CF0D6B0}"/>
              </a:ext>
            </a:extLst>
          </p:cNvPr>
          <p:cNvSpPr>
            <a:spLocks noChangeArrowheads="1"/>
          </p:cNvSpPr>
          <p:nvPr/>
        </p:nvSpPr>
        <p:spPr bwMode="auto">
          <a:xfrm>
            <a:off x="2043028" y="4617641"/>
            <a:ext cx="3578705" cy="1238160"/>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13110" tIns="55563" rIns="113110" bIns="55563">
            <a:spAutoFit/>
          </a:bodyPr>
          <a:lstStyle/>
          <a:p>
            <a:r>
              <a:rPr lang="en-US" altLang="pl-PL" sz="3000" dirty="0">
                <a:effectLst>
                  <a:outerShdw blurRad="38100" dist="38100" dir="2700000" algn="tl">
                    <a:srgbClr val="000000"/>
                  </a:outerShdw>
                </a:effectLst>
                <a:latin typeface="Arial" panose="02020603050405020304" pitchFamily="18" charset="0"/>
              </a:rPr>
              <a:t>en suspension Argile</a:t>
            </a:r>
          </a:p>
          <a:p>
            <a:r>
              <a:rPr lang="en-US" altLang="pl-PL" sz="3000" dirty="0">
                <a:effectLst>
                  <a:outerShdw blurRad="38100" dist="38100" dir="2700000" algn="tl">
                    <a:srgbClr val="000000"/>
                  </a:outerShdw>
                </a:effectLst>
                <a:latin typeface="Arial" panose="02020603050405020304" pitchFamily="18" charset="0"/>
              </a:rPr>
              <a:t>sédimenté granulat</a:t>
            </a:r>
          </a:p>
        </p:txBody>
      </p:sp>
      <p:sp>
        <p:nvSpPr>
          <p:cNvPr id="21512" name="Line 8">
            <a:extLst>
              <a:ext uri="{FF2B5EF4-FFF2-40B4-BE49-F238E27FC236}">
                <a16:creationId xmlns:a16="http://schemas.microsoft.com/office/drawing/2014/main" id="{A1B51D7F-D5D3-B5E8-C273-599E656C71CC}"/>
              </a:ext>
            </a:extLst>
          </p:cNvPr>
          <p:cNvSpPr>
            <a:spLocks noChangeShapeType="1"/>
          </p:cNvSpPr>
          <p:nvPr/>
        </p:nvSpPr>
        <p:spPr bwMode="auto">
          <a:xfrm flipV="1">
            <a:off x="4827986" y="3978673"/>
            <a:ext cx="1416844" cy="867171"/>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21513" name="Line 9">
            <a:extLst>
              <a:ext uri="{FF2B5EF4-FFF2-40B4-BE49-F238E27FC236}">
                <a16:creationId xmlns:a16="http://schemas.microsoft.com/office/drawing/2014/main" id="{CA98ED52-C060-E01A-C6BC-72A910C4CD80}"/>
              </a:ext>
            </a:extLst>
          </p:cNvPr>
          <p:cNvSpPr>
            <a:spLocks noChangeShapeType="1"/>
          </p:cNvSpPr>
          <p:nvPr/>
        </p:nvSpPr>
        <p:spPr bwMode="auto">
          <a:xfrm>
            <a:off x="5627687" y="5552281"/>
            <a:ext cx="613173" cy="152798"/>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21514" name="Rectangle 10">
            <a:extLst>
              <a:ext uri="{FF2B5EF4-FFF2-40B4-BE49-F238E27FC236}">
                <a16:creationId xmlns:a16="http://schemas.microsoft.com/office/drawing/2014/main" id="{E15F776F-7ECC-9CE1-F97C-C69A874916E7}"/>
              </a:ext>
            </a:extLst>
          </p:cNvPr>
          <p:cNvSpPr>
            <a:spLocks noChangeArrowheads="1"/>
          </p:cNvSpPr>
          <p:nvPr/>
        </p:nvSpPr>
        <p:spPr bwMode="auto">
          <a:xfrm>
            <a:off x="7476134" y="2863477"/>
            <a:ext cx="2185696" cy="1948611"/>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13110" tIns="55563" rIns="113110" bIns="55563">
            <a:spAutoFit/>
          </a:bodyPr>
          <a:lstStyle/>
          <a:p>
            <a:r>
              <a:rPr lang="en-US" altLang="pl-PL" sz="3000" dirty="0">
                <a:effectLst>
                  <a:outerShdw blurRad="38100" dist="38100" dir="2700000" algn="tl">
                    <a:srgbClr val="000000"/>
                  </a:outerShdw>
                </a:effectLst>
                <a:latin typeface="Arial" panose="02020603050405020304" pitchFamily="18" charset="0"/>
              </a:rPr>
              <a:t>Argile lecture</a:t>
            </a:r>
          </a:p>
          <a:p>
            <a:endParaRPr lang="en-US" altLang="pl-PL" sz="3000" dirty="0">
              <a:effectLst>
                <a:outerShdw blurRad="38100" dist="38100" dir="2700000" algn="tl">
                  <a:srgbClr val="000000"/>
                </a:outerShdw>
              </a:effectLst>
              <a:latin typeface="Times New Roman" panose="02020603050405020304" pitchFamily="18" charset="0"/>
            </a:endParaRPr>
          </a:p>
          <a:p>
            <a:r>
              <a:rPr lang="en-US" altLang="pl-PL" sz="3000" dirty="0">
                <a:effectLst>
                  <a:outerShdw blurRad="38100" dist="38100" dir="2700000" algn="tl">
                    <a:srgbClr val="000000"/>
                  </a:outerShdw>
                </a:effectLst>
                <a:latin typeface="Arial" panose="02020603050405020304" pitchFamily="18" charset="0"/>
              </a:rPr>
              <a:t>sable lecture</a:t>
            </a:r>
          </a:p>
        </p:txBody>
      </p:sp>
      <p:sp>
        <p:nvSpPr>
          <p:cNvPr id="21515" name="Rectangle 11">
            <a:extLst>
              <a:ext uri="{FF2B5EF4-FFF2-40B4-BE49-F238E27FC236}">
                <a16:creationId xmlns:a16="http://schemas.microsoft.com/office/drawing/2014/main" id="{54603A6E-689F-9E72-5D29-5AC1401411DF}"/>
              </a:ext>
            </a:extLst>
          </p:cNvPr>
          <p:cNvSpPr>
            <a:spLocks noChangeArrowheads="1"/>
          </p:cNvSpPr>
          <p:nvPr/>
        </p:nvSpPr>
        <p:spPr bwMode="auto">
          <a:xfrm>
            <a:off x="7800579" y="1672830"/>
            <a:ext cx="1748076" cy="1238160"/>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13110" tIns="55563" rIns="113110" bIns="55563">
            <a:spAutoFit/>
          </a:bodyPr>
          <a:lstStyle/>
          <a:p>
            <a:r>
              <a:rPr lang="en-US" altLang="pl-PL" sz="3000">
                <a:effectLst>
                  <a:outerShdw blurRad="38100" dist="38100" dir="2700000" algn="tl">
                    <a:srgbClr val="000000"/>
                  </a:outerShdw>
                </a:effectLst>
                <a:latin typeface="Arial" panose="02020603050405020304" pitchFamily="18" charset="0"/>
              </a:rPr>
              <a:t>gradué</a:t>
            </a:r>
          </a:p>
          <a:p>
            <a:r>
              <a:rPr lang="en-US" altLang="pl-PL" sz="3000">
                <a:effectLst>
                  <a:outerShdw blurRad="38100" dist="38100" dir="2700000" algn="tl">
                    <a:srgbClr val="000000"/>
                  </a:outerShdw>
                </a:effectLst>
                <a:latin typeface="Arial" panose="02020603050405020304" pitchFamily="18" charset="0"/>
              </a:rPr>
              <a:t>cylindre</a:t>
            </a:r>
          </a:p>
        </p:txBody>
      </p:sp>
      <p:sp>
        <p:nvSpPr>
          <p:cNvPr id="21516" name="Rectangle 12">
            <a:extLst>
              <a:ext uri="{FF2B5EF4-FFF2-40B4-BE49-F238E27FC236}">
                <a16:creationId xmlns:a16="http://schemas.microsoft.com/office/drawing/2014/main" id="{81FDB201-8B1B-23E2-242D-AF8EE7CA190A}"/>
              </a:ext>
            </a:extLst>
          </p:cNvPr>
          <p:cNvSpPr>
            <a:spLocks noChangeArrowheads="1"/>
          </p:cNvSpPr>
          <p:nvPr/>
        </p:nvSpPr>
        <p:spPr bwMode="auto">
          <a:xfrm>
            <a:off x="2745799" y="3071813"/>
            <a:ext cx="2070280" cy="1238160"/>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13110" tIns="55563" rIns="113110" bIns="55563">
            <a:spAutoFit/>
          </a:bodyPr>
          <a:lstStyle/>
          <a:p>
            <a:pPr algn="r"/>
            <a:r>
              <a:rPr lang="en-US" altLang="pl-PL" sz="3000">
                <a:effectLst>
                  <a:outerShdw blurRad="38100" dist="38100" dir="2700000" algn="tl">
                    <a:srgbClr val="000000"/>
                  </a:outerShdw>
                </a:effectLst>
                <a:latin typeface="Arial" panose="02020603050405020304" pitchFamily="18" charset="0"/>
              </a:rPr>
              <a:t>floculante</a:t>
            </a:r>
          </a:p>
          <a:p>
            <a:pPr algn="r"/>
            <a:r>
              <a:rPr lang="en-US" altLang="pl-PL" sz="3000">
                <a:effectLst>
                  <a:outerShdw blurRad="38100" dist="38100" dir="2700000" algn="tl">
                    <a:srgbClr val="000000"/>
                  </a:outerShdw>
                </a:effectLst>
                <a:latin typeface="Arial" panose="02020603050405020304" pitchFamily="18" charset="0"/>
              </a:rPr>
              <a:t>solution</a:t>
            </a:r>
          </a:p>
        </p:txBody>
      </p:sp>
      <p:sp>
        <p:nvSpPr>
          <p:cNvPr id="21517" name="Line 13">
            <a:extLst>
              <a:ext uri="{FF2B5EF4-FFF2-40B4-BE49-F238E27FC236}">
                <a16:creationId xmlns:a16="http://schemas.microsoft.com/office/drawing/2014/main" id="{77A493B2-90EE-CBCC-28D6-79BD5D00B6E6}"/>
              </a:ext>
            </a:extLst>
          </p:cNvPr>
          <p:cNvSpPr>
            <a:spLocks noChangeShapeType="1"/>
          </p:cNvSpPr>
          <p:nvPr/>
        </p:nvSpPr>
        <p:spPr bwMode="auto">
          <a:xfrm flipV="1">
            <a:off x="4804173" y="2692798"/>
            <a:ext cx="1527969" cy="787796"/>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21518" name="Rectangle 14">
            <a:extLst>
              <a:ext uri="{FF2B5EF4-FFF2-40B4-BE49-F238E27FC236}">
                <a16:creationId xmlns:a16="http://schemas.microsoft.com/office/drawing/2014/main" id="{05A53C30-6E3A-662D-7618-A3E251B8FE72}"/>
              </a:ext>
            </a:extLst>
          </p:cNvPr>
          <p:cNvSpPr>
            <a:spLocks noGrp="1" noChangeArrowheads="1"/>
          </p:cNvSpPr>
          <p:nvPr>
            <p:ph type="title"/>
          </p:nvPr>
        </p:nvSpPr>
        <p:spPr>
          <a:noFill/>
          <a:ln/>
        </p:spPr>
        <p:txBody>
          <a:bodyPr/>
          <a:lstStyle/>
          <a:p>
            <a:pPr algn="l"/>
            <a:r>
              <a:rPr lang="en-US" altLang="pl-PL" sz="3200" dirty="0">
                <a:solidFill>
                  <a:srgbClr val="F26211"/>
                </a:solidFill>
                <a:latin typeface="Montserrat Regular"/>
              </a:rPr>
              <a:t>Teneur en argile</a:t>
            </a:r>
          </a:p>
        </p:txBody>
      </p:sp>
      <p:sp>
        <p:nvSpPr>
          <p:cNvPr id="2" name="Text Placeholder 1">
            <a:extLst>
              <a:ext uri="{FF2B5EF4-FFF2-40B4-BE49-F238E27FC236}">
                <a16:creationId xmlns:a16="http://schemas.microsoft.com/office/drawing/2014/main" id="{BCA4A128-000E-5E1C-DF43-735EAB60CDA1}"/>
              </a:ext>
            </a:extLst>
          </p:cNvPr>
          <p:cNvSpPr>
            <a:spLocks noGrp="1"/>
          </p:cNvSpPr>
          <p:nvPr>
            <p:ph type="body" sz="quarter" idx="11"/>
          </p:nvPr>
        </p:nvSpPr>
        <p:spPr/>
        <p:txBody>
          <a:bodyPr/>
          <a:lstStyle/>
          <a:p>
            <a:endParaRPr lang="en-GB"/>
          </a:p>
        </p:txBody>
      </p:sp>
      <p:sp>
        <p:nvSpPr>
          <p:cNvPr id="21519" name="Line 15">
            <a:extLst>
              <a:ext uri="{FF2B5EF4-FFF2-40B4-BE49-F238E27FC236}">
                <a16:creationId xmlns:a16="http://schemas.microsoft.com/office/drawing/2014/main" id="{4769275C-5D46-2979-C6D9-3E1259F0AC8A}"/>
              </a:ext>
            </a:extLst>
          </p:cNvPr>
          <p:cNvSpPr>
            <a:spLocks noChangeShapeType="1"/>
          </p:cNvSpPr>
          <p:nvPr/>
        </p:nvSpPr>
        <p:spPr bwMode="auto">
          <a:xfrm flipH="1">
            <a:off x="7189392" y="2008188"/>
            <a:ext cx="573484" cy="140891"/>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21520" name="Rectangle 16">
            <a:extLst>
              <a:ext uri="{FF2B5EF4-FFF2-40B4-BE49-F238E27FC236}">
                <a16:creationId xmlns:a16="http://schemas.microsoft.com/office/drawing/2014/main" id="{3BB77CC2-35A9-DAA8-5772-747C1F9B1FC6}"/>
              </a:ext>
            </a:extLst>
          </p:cNvPr>
          <p:cNvSpPr>
            <a:spLocks noChangeArrowheads="1"/>
          </p:cNvSpPr>
          <p:nvPr/>
        </p:nvSpPr>
        <p:spPr bwMode="auto">
          <a:xfrm>
            <a:off x="6332141" y="2482454"/>
            <a:ext cx="714375" cy="434578"/>
          </a:xfrm>
          <a:prstGeom prst="rect">
            <a:avLst/>
          </a:prstGeom>
          <a:solidFill>
            <a:srgbClr val="CECECE"/>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Tree>
    <p:extLst>
      <p:ext uri="{BB962C8B-B14F-4D97-AF65-F5344CB8AC3E}">
        <p14:creationId xmlns:p14="http://schemas.microsoft.com/office/powerpoint/2010/main" val="2782159380"/>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11ED29-E031-9239-897E-2DC6680FE95B}"/>
              </a:ext>
            </a:extLst>
          </p:cNvPr>
          <p:cNvSpPr>
            <a:spLocks noGrp="1"/>
          </p:cNvSpPr>
          <p:nvPr>
            <p:ph type="title"/>
          </p:nvPr>
        </p:nvSpPr>
        <p:spPr/>
        <p:txBody>
          <a:bodyPr/>
          <a:lstStyle/>
          <a:p>
            <a:r>
              <a:rPr lang="en-GB" dirty="0"/>
              <a:t>Teneur en argile</a:t>
            </a:r>
            <a:br>
              <a:rPr lang="en-GB" dirty="0"/>
            </a:br>
            <a:endParaRPr lang="en-GB" dirty="0"/>
          </a:p>
        </p:txBody>
      </p:sp>
      <p:sp>
        <p:nvSpPr>
          <p:cNvPr id="22530" name="Rectangle 2">
            <a:extLst>
              <a:ext uri="{FF2B5EF4-FFF2-40B4-BE49-F238E27FC236}">
                <a16:creationId xmlns:a16="http://schemas.microsoft.com/office/drawing/2014/main" id="{9121D293-DAFD-082C-59C5-89499D2CEADC}"/>
              </a:ext>
            </a:extLst>
          </p:cNvPr>
          <p:cNvSpPr>
            <a:spLocks noChangeArrowheads="1"/>
          </p:cNvSpPr>
          <p:nvPr/>
        </p:nvSpPr>
        <p:spPr bwMode="auto">
          <a:xfrm>
            <a:off x="660400" y="584200"/>
            <a:ext cx="8801100" cy="1028700"/>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281" tIns="45640" rIns="91281" bIns="45640" anchor="ctr"/>
          <a:lstStyle>
            <a:lvl1pPr defTabSz="731838">
              <a:defRPr sz="2400">
                <a:solidFill>
                  <a:schemeClr val="tx1"/>
                </a:solidFill>
                <a:latin typeface="Times New Roman" panose="02020603050405020304" pitchFamily="18" charset="0"/>
              </a:defRPr>
            </a:lvl1pPr>
            <a:lvl2pPr marL="365125" defTabSz="731838">
              <a:defRPr sz="2400">
                <a:solidFill>
                  <a:schemeClr val="tx1"/>
                </a:solidFill>
                <a:latin typeface="Times New Roman" panose="02020603050405020304" pitchFamily="18" charset="0"/>
              </a:defRPr>
            </a:lvl2pPr>
            <a:lvl3pPr marL="731838" defTabSz="731838">
              <a:defRPr sz="2400">
                <a:solidFill>
                  <a:schemeClr val="tx1"/>
                </a:solidFill>
                <a:latin typeface="Times New Roman" panose="02020603050405020304" pitchFamily="18" charset="0"/>
              </a:defRPr>
            </a:lvl3pPr>
            <a:lvl4pPr marL="1096963" defTabSz="731838">
              <a:defRPr sz="2400">
                <a:solidFill>
                  <a:schemeClr val="tx1"/>
                </a:solidFill>
                <a:latin typeface="Times New Roman" panose="02020603050405020304" pitchFamily="18" charset="0"/>
              </a:defRPr>
            </a:lvl4pPr>
            <a:lvl5pPr marL="1463675" defTabSz="731838">
              <a:defRPr sz="2400">
                <a:solidFill>
                  <a:schemeClr val="tx1"/>
                </a:solidFill>
                <a:latin typeface="Times New Roman" panose="02020603050405020304" pitchFamily="18" charset="0"/>
              </a:defRPr>
            </a:lvl5pPr>
            <a:lvl6pPr marL="1920875" defTabSz="731838" eaLnBrk="0" fontAlgn="base" hangingPunct="0">
              <a:spcBef>
                <a:spcPct val="0"/>
              </a:spcBef>
              <a:spcAft>
                <a:spcPct val="0"/>
              </a:spcAft>
              <a:defRPr sz="2400">
                <a:solidFill>
                  <a:schemeClr val="tx1"/>
                </a:solidFill>
                <a:latin typeface="Times New Roman" panose="02020603050405020304" pitchFamily="18" charset="0"/>
              </a:defRPr>
            </a:lvl6pPr>
            <a:lvl7pPr marL="2378075" defTabSz="731838" eaLnBrk="0" fontAlgn="base" hangingPunct="0">
              <a:spcBef>
                <a:spcPct val="0"/>
              </a:spcBef>
              <a:spcAft>
                <a:spcPct val="0"/>
              </a:spcAft>
              <a:defRPr sz="2400">
                <a:solidFill>
                  <a:schemeClr val="tx1"/>
                </a:solidFill>
                <a:latin typeface="Times New Roman" panose="02020603050405020304" pitchFamily="18" charset="0"/>
              </a:defRPr>
            </a:lvl7pPr>
            <a:lvl8pPr marL="2835275" defTabSz="731838" eaLnBrk="0" fontAlgn="base" hangingPunct="0">
              <a:spcBef>
                <a:spcPct val="0"/>
              </a:spcBef>
              <a:spcAft>
                <a:spcPct val="0"/>
              </a:spcAft>
              <a:defRPr sz="2400">
                <a:solidFill>
                  <a:schemeClr val="tx1"/>
                </a:solidFill>
                <a:latin typeface="Times New Roman" panose="02020603050405020304" pitchFamily="18" charset="0"/>
              </a:defRPr>
            </a:lvl8pPr>
            <a:lvl9pPr marL="3292475" defTabSz="731838" eaLnBrk="0" fontAlgn="base" hangingPunct="0">
              <a:spcBef>
                <a:spcPct val="0"/>
              </a:spcBef>
              <a:spcAft>
                <a:spcPct val="0"/>
              </a:spcAft>
              <a:defRPr sz="2400">
                <a:solidFill>
                  <a:schemeClr val="tx1"/>
                </a:solidFill>
                <a:latin typeface="Times New Roman" panose="02020603050405020304" pitchFamily="18" charset="0"/>
              </a:defRPr>
            </a:lvl9pPr>
          </a:lstStyle>
          <a:p>
            <a:pPr algn="l">
              <a:lnSpc>
                <a:spcPct val="90000"/>
              </a:lnSpc>
            </a:pPr>
            <a:endParaRPr lang="en-US" altLang="pl-PL" sz="3200" dirty="0">
              <a:solidFill>
                <a:srgbClr val="F26211"/>
              </a:solidFill>
              <a:effectLst>
                <a:outerShdw blurRad="38100" dist="38100" dir="2700000" algn="tl">
                  <a:srgbClr val="000000"/>
                </a:outerShdw>
              </a:effectLst>
              <a:latin typeface="Montserrat Regular" panose="020B0604020202020204" pitchFamily="34" charset="0"/>
            </a:endParaRPr>
          </a:p>
        </p:txBody>
      </p:sp>
      <p:sp>
        <p:nvSpPr>
          <p:cNvPr id="22531" name="Rectangle 3">
            <a:extLst>
              <a:ext uri="{FF2B5EF4-FFF2-40B4-BE49-F238E27FC236}">
                <a16:creationId xmlns:a16="http://schemas.microsoft.com/office/drawing/2014/main" id="{7D91A581-A6B2-F282-789C-7206C27B672B}"/>
              </a:ext>
            </a:extLst>
          </p:cNvPr>
          <p:cNvSpPr>
            <a:spLocks noChangeArrowheads="1"/>
          </p:cNvSpPr>
          <p:nvPr/>
        </p:nvSpPr>
        <p:spPr bwMode="auto">
          <a:xfrm>
            <a:off x="660400" y="1778000"/>
            <a:ext cx="10871200" cy="4064000"/>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13110" tIns="55563" rIns="113110" bIns="55563">
            <a:spAutoFit/>
          </a:bodyPr>
          <a:lstStyle/>
          <a:p>
            <a:r>
              <a:rPr lang="en-US" altLang="pl-PL" sz="3000" dirty="0">
                <a:effectLst>
                  <a:outerShdw blurRad="38100" dist="38100" dir="2700000" algn="tl">
                    <a:srgbClr val="000000"/>
                  </a:outerShdw>
                </a:effectLst>
                <a:latin typeface="Arial"/>
              </a:rPr>
              <a:t>  Trafic	</a:t>
            </a:r>
            <a:endParaRPr lang="en-US" altLang="pl-PL" sz="3000" u="sng" dirty="0">
              <a:effectLst>
                <a:outerShdw blurRad="38100" dist="38100" dir="2700000" algn="tl">
                  <a:srgbClr val="000000"/>
                </a:outerShdw>
              </a:effectLst>
            </a:endParaRPr>
          </a:p>
          <a:p>
            <a:r>
              <a:rPr lang="en-US" altLang="pl-PL" sz="3000" dirty="0">
                <a:effectLst>
                  <a:outerShdw blurRad="38100" dist="38100" dir="2700000" algn="tl">
                    <a:srgbClr val="000000"/>
                  </a:outerShdw>
                </a:effectLst>
                <a:latin typeface="Arial"/>
              </a:rPr>
              <a:t>  ESALs pourcentage	</a:t>
            </a:r>
            <a:r>
              <a:rPr lang="en-US" altLang="pl-PL" sz="3000" u="sng" dirty="0">
                <a:effectLst>
                  <a:outerShdw blurRad="38100" dist="38100" dir="2700000" algn="tl">
                    <a:srgbClr val="000000"/>
                  </a:outerShdw>
                </a:effectLst>
                <a:latin typeface="Arial"/>
              </a:rPr>
              <a:t/>
            </a:r>
            <a:endParaRPr lang="en-US" altLang="pl-PL" sz="3000" dirty="0">
              <a:effectLst>
                <a:outerShdw blurRad="38100" dist="38100" dir="2700000" algn="tl">
                  <a:srgbClr val="000000"/>
                </a:outerShdw>
              </a:effectLst>
            </a:endParaRPr>
          </a:p>
          <a:p>
            <a:r>
              <a:rPr lang="en-US" altLang="pl-PL" sz="3000" dirty="0">
                <a:effectLst>
                  <a:outerShdw blurRad="38100" dist="38100" dir="2700000" algn="tl">
                    <a:srgbClr val="000000"/>
                  </a:outerShdw>
                </a:effectLst>
                <a:latin typeface="Arial"/>
              </a:rPr>
              <a:t>	.	      .</a:t>
            </a:r>
          </a:p>
          <a:p>
            <a:r>
              <a:rPr lang="en-US" altLang="pl-PL" sz="3000" dirty="0">
                <a:effectLst>
                  <a:outerShdw blurRad="38100" dist="38100" dir="2700000" algn="tl">
                    <a:srgbClr val="000000"/>
                  </a:outerShdw>
                </a:effectLst>
                <a:latin typeface="Arial"/>
              </a:rPr>
              <a:t>10 - 30 x 10 </a:t>
            </a:r>
            <a:r>
              <a:rPr lang="en-US" altLang="pl-PL" sz="3000" baseline="30000" dirty="0">
                <a:effectLst>
                  <a:outerShdw blurRad="38100" dist="38100" dir="2700000" algn="tl">
                    <a:srgbClr val="000000"/>
                  </a:outerShdw>
                </a:effectLst>
                <a:latin typeface="Arial"/>
              </a:rPr>
              <a:t>6</a:t>
            </a:r>
            <a:r>
              <a:rPr lang="en-US" altLang="pl-PL" sz="3000" dirty="0">
                <a:effectLst>
                  <a:outerShdw blurRad="38100" dist="38100" dir="2700000" algn="tl">
                    <a:srgbClr val="000000"/>
                  </a:outerShdw>
                </a:effectLst>
                <a:latin typeface="Arial"/>
              </a:rPr>
              <a:t>	    45</a:t>
            </a:r>
          </a:p>
          <a:p>
            <a:r>
              <a:rPr lang="en-US" altLang="pl-PL" sz="3000" dirty="0">
                <a:effectLst>
                  <a:outerShdw blurRad="38100" dist="38100" dir="2700000" algn="tl">
                    <a:srgbClr val="000000"/>
                  </a:outerShdw>
                </a:effectLst>
                <a:latin typeface="Arial"/>
              </a:rPr>
              <a:t>	.	      .</a:t>
            </a:r>
          </a:p>
          <a:p>
            <a:r>
              <a:rPr lang="en-US" altLang="pl-PL" sz="3000" dirty="0">
                <a:effectLst>
                  <a:outerShdw blurRad="38100" dist="38100" dir="2700000" algn="tl">
                    <a:srgbClr val="000000"/>
                  </a:outerShdw>
                </a:effectLst>
                <a:latin typeface="Arial"/>
              </a:rPr>
              <a:t>	.	      .</a:t>
            </a:r>
          </a:p>
        </p:txBody>
      </p:sp>
      <p:sp>
        <p:nvSpPr>
          <p:cNvPr id="22532" name="Line 4">
            <a:extLst>
              <a:ext uri="{FF2B5EF4-FFF2-40B4-BE49-F238E27FC236}">
                <a16:creationId xmlns:a16="http://schemas.microsoft.com/office/drawing/2014/main" id="{9BE94694-58E7-EDE0-4848-2FE4F7D7294A}"/>
              </a:ext>
            </a:extLst>
          </p:cNvPr>
          <p:cNvSpPr>
            <a:spLocks noChangeShapeType="1"/>
          </p:cNvSpPr>
          <p:nvPr/>
        </p:nvSpPr>
        <p:spPr bwMode="auto">
          <a:xfrm>
            <a:off x="5776517" y="3726656"/>
            <a:ext cx="382984"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22533" name="Line 5">
            <a:extLst>
              <a:ext uri="{FF2B5EF4-FFF2-40B4-BE49-F238E27FC236}">
                <a16:creationId xmlns:a16="http://schemas.microsoft.com/office/drawing/2014/main" id="{35EB54B0-D3FB-7EEE-F49A-89BD3BD316AD}"/>
              </a:ext>
            </a:extLst>
          </p:cNvPr>
          <p:cNvSpPr>
            <a:spLocks noChangeShapeType="1"/>
          </p:cNvSpPr>
          <p:nvPr/>
        </p:nvSpPr>
        <p:spPr bwMode="auto">
          <a:xfrm flipH="1">
            <a:off x="4843861" y="3736579"/>
            <a:ext cx="1137046" cy="1055688"/>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22534" name="Rectangle 6">
            <a:extLst>
              <a:ext uri="{FF2B5EF4-FFF2-40B4-BE49-F238E27FC236}">
                <a16:creationId xmlns:a16="http://schemas.microsoft.com/office/drawing/2014/main" id="{EA22322B-6C02-FDC6-3D2D-8CBB17C028F0}"/>
              </a:ext>
            </a:extLst>
          </p:cNvPr>
          <p:cNvSpPr>
            <a:spLocks noChangeArrowheads="1"/>
          </p:cNvSpPr>
          <p:nvPr/>
        </p:nvSpPr>
        <p:spPr bwMode="auto">
          <a:xfrm>
            <a:off x="1155066" y="4734720"/>
            <a:ext cx="3799920" cy="458460"/>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13110" tIns="55563" rIns="113110" bIns="55563">
            <a:spAutoFit/>
          </a:bodyPr>
          <a:lstStyle/>
          <a:p>
            <a:pPr algn="r"/>
            <a:r>
              <a:rPr lang="en-US" altLang="pl-PL" sz="2500">
                <a:effectLst>
                  <a:outerShdw blurRad="38100" dist="38100" dir="2700000" algn="tl">
                    <a:srgbClr val="000000"/>
                  </a:outerShdw>
                </a:effectLst>
                <a:latin typeface="Arial"/>
              </a:rPr>
              <a:t>équivalent de sable value</a:t>
            </a:r>
          </a:p>
        </p:txBody>
      </p:sp>
      <p:sp>
        <p:nvSpPr>
          <p:cNvPr id="22535" name="Rectangle 7">
            <a:extLst>
              <a:ext uri="{FF2B5EF4-FFF2-40B4-BE49-F238E27FC236}">
                <a16:creationId xmlns:a16="http://schemas.microsoft.com/office/drawing/2014/main" id="{FBCDD06D-16E2-CDD4-367D-7AD0B50F350E}"/>
              </a:ext>
            </a:extLst>
          </p:cNvPr>
          <p:cNvSpPr>
            <a:spLocks noChangeArrowheads="1"/>
          </p:cNvSpPr>
          <p:nvPr/>
        </p:nvSpPr>
        <p:spPr bwMode="auto">
          <a:xfrm>
            <a:off x="7209235" y="2637236"/>
            <a:ext cx="2140812" cy="527710"/>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13110" tIns="55563" rIns="113110" bIns="55563">
            <a:spAutoFit/>
          </a:bodyPr>
          <a:lstStyle/>
          <a:p>
            <a:r>
              <a:rPr lang="en-US" altLang="pl-PL" sz="3000" dirty="0">
                <a:effectLst>
                  <a:outerShdw blurRad="38100" dist="38100" dir="2700000" algn="tl">
                    <a:srgbClr val="000000"/>
                  </a:outerShdw>
                </a:effectLst>
                <a:latin typeface="Arial"/>
              </a:rPr>
              <a:t>Minimum</a:t>
            </a:r>
          </a:p>
        </p:txBody>
      </p:sp>
      <p:sp>
        <p:nvSpPr>
          <p:cNvPr id="22536" name="Rectangle 8">
            <a:extLst>
              <a:ext uri="{FF2B5EF4-FFF2-40B4-BE49-F238E27FC236}">
                <a16:creationId xmlns:a16="http://schemas.microsoft.com/office/drawing/2014/main" id="{ED0C6C13-5A29-F8AA-1CD5-ACDE2CCFE58A}"/>
              </a:ext>
            </a:extLst>
          </p:cNvPr>
          <p:cNvSpPr>
            <a:spLocks noChangeArrowheads="1"/>
          </p:cNvSpPr>
          <p:nvPr/>
        </p:nvSpPr>
        <p:spPr bwMode="auto">
          <a:xfrm>
            <a:off x="5623720" y="4831954"/>
            <a:ext cx="5454219" cy="1740862"/>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13110" tIns="55563" rIns="113110" bIns="55563">
            <a:spAutoFit/>
          </a:bodyPr>
          <a:lstStyle/>
          <a:p>
            <a:r>
              <a:rPr lang="en-US" altLang="pl-PL" sz="2500">
                <a:effectLst>
                  <a:outerShdw blurRad="38100" dist="38100" dir="2700000" algn="tl">
                    <a:srgbClr val="000000"/>
                  </a:outerShdw>
                </a:effectLst>
                <a:latin typeface="Arial"/>
              </a:rPr>
              <a:t>Plus de sable – moins d’argile</a:t>
            </a:r>
          </a:p>
          <a:p>
            <a:r>
              <a:rPr lang="en-US" altLang="pl-PL" sz="2500">
                <a:effectLst>
                  <a:outerShdw blurRad="38100" dist="38100" dir="2700000" algn="tl">
                    <a:srgbClr val="000000"/>
                  </a:outerShdw>
                </a:effectLst>
                <a:latin typeface="Arial"/>
              </a:rPr>
              <a:t>     L’argile sur les particules de granulat</a:t>
            </a:r>
          </a:p>
          <a:p>
            <a:r>
              <a:rPr lang="en-US" altLang="pl-PL" sz="2500">
                <a:effectLst>
                  <a:outerShdw blurRad="38100" dist="38100" dir="2700000" algn="tl">
                    <a:srgbClr val="000000"/>
                  </a:outerShdw>
                </a:effectLst>
                <a:latin typeface="Arial"/>
              </a:rPr>
              <a:t>	réduit l’adhérence du liant</a:t>
            </a:r>
          </a:p>
        </p:txBody>
      </p:sp>
      <p:sp>
        <p:nvSpPr>
          <p:cNvPr id="3" name="Text Placeholder 2">
            <a:extLst>
              <a:ext uri="{FF2B5EF4-FFF2-40B4-BE49-F238E27FC236}">
                <a16:creationId xmlns:a16="http://schemas.microsoft.com/office/drawing/2014/main" id="{26671B84-935B-CFFC-39D3-D42B70CCF393}"/>
              </a:ext>
            </a:extLst>
          </p:cNvPr>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242192020"/>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10" name="Picture 1026">
            <a:extLst>
              <a:ext uri="{FF2B5EF4-FFF2-40B4-BE49-F238E27FC236}">
                <a16:creationId xmlns:a16="http://schemas.microsoft.com/office/drawing/2014/main" id="{E837C350-6AF3-F7BA-8D65-A01C81647E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24251" y="0"/>
            <a:ext cx="5085954"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a:extLst>
              <a:ext uri="{FF2B5EF4-FFF2-40B4-BE49-F238E27FC236}">
                <a16:creationId xmlns:a16="http://schemas.microsoft.com/office/drawing/2014/main" id="{A44158E9-4D07-D3DD-8E68-021537549F93}"/>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587FA41C-D2DC-9AA0-92F2-E3631FC7605D}"/>
              </a:ext>
            </a:extLst>
          </p:cNvPr>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893113891"/>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03" name="Picture 1027">
            <a:extLst>
              <a:ext uri="{FF2B5EF4-FFF2-40B4-BE49-F238E27FC236}">
                <a16:creationId xmlns:a16="http://schemas.microsoft.com/office/drawing/2014/main" id="{A00ECCA2-B20F-7BCA-94A9-4874A00B6C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778000"/>
            <a:ext cx="5461000" cy="4762500"/>
          </a:xfrm>
          <a:prstGeom prst="rect">
            <a:avLst/>
          </a:prstGeom>
          <a:noFill/>
          <a:extLst>
            <a:ext uri="{909E8E84-426E-40DD-AFC4-6F175D3DCCD1}">
              <a14:hiddenFill xmlns:a14="http://schemas.microsoft.com/office/drawing/2010/main">
                <a:solidFill>
                  <a:srgbClr val="FFFFFF"/>
                </a:solidFill>
              </a14:hiddenFill>
            </a:ext>
          </a:extLst>
        </p:spPr>
      </p:pic>
      <p:pic>
        <p:nvPicPr>
          <p:cNvPr id="102404" name="Picture 1028">
            <a:extLst>
              <a:ext uri="{FF2B5EF4-FFF2-40B4-BE49-F238E27FC236}">
                <a16:creationId xmlns:a16="http://schemas.microsoft.com/office/drawing/2014/main" id="{B0FB4BA8-6326-E92A-FF20-038340D036C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1778000"/>
            <a:ext cx="5638800" cy="4762500"/>
          </a:xfrm>
          <a:prstGeom prst="rect">
            <a:avLst/>
          </a:prstGeom>
          <a:noFill/>
          <a:extLst>
            <a:ext uri="{909E8E84-426E-40DD-AFC4-6F175D3DCCD1}">
              <a14:hiddenFill xmlns:a14="http://schemas.microsoft.com/office/drawing/2010/main">
                <a:solidFill>
                  <a:srgbClr val="FFFFFF"/>
                </a:solidFill>
              </a14:hiddenFill>
            </a:ext>
          </a:extLst>
        </p:spPr>
      </p:pic>
      <p:sp>
        <p:nvSpPr>
          <p:cNvPr id="102405" name="Rectangle 1029">
            <a:extLst>
              <a:ext uri="{FF2B5EF4-FFF2-40B4-BE49-F238E27FC236}">
                <a16:creationId xmlns:a16="http://schemas.microsoft.com/office/drawing/2014/main" id="{92F0C737-A8C2-C92C-65EA-831FA953D9F9}"/>
              </a:ext>
            </a:extLst>
          </p:cNvPr>
          <p:cNvSpPr>
            <a:spLocks noGrp="1" noChangeArrowheads="1"/>
          </p:cNvSpPr>
          <p:nvPr>
            <p:ph type="title"/>
          </p:nvPr>
        </p:nvSpPr>
        <p:spPr/>
        <p:txBody>
          <a:bodyPr/>
          <a:lstStyle/>
          <a:p>
            <a:r>
              <a:rPr lang="en-US" altLang="pl-PL" sz="3200" dirty="0">
                <a:solidFill>
                  <a:srgbClr val="F26211"/>
                </a:solidFill>
                <a:latin typeface="Montserrat Regular" panose="020B0604020202020204" pitchFamily="34" charset="0"/>
              </a:rPr>
              <a:t>Essai au bleu de méthylène</a:t>
            </a:r>
          </a:p>
        </p:txBody>
      </p:sp>
      <p:sp>
        <p:nvSpPr>
          <p:cNvPr id="2" name="Text Placeholder 1">
            <a:extLst>
              <a:ext uri="{FF2B5EF4-FFF2-40B4-BE49-F238E27FC236}">
                <a16:creationId xmlns:a16="http://schemas.microsoft.com/office/drawing/2014/main" id="{25AF76CC-2E9A-BD69-ACB1-001BEAC2EF0D}"/>
              </a:ext>
            </a:extLst>
          </p:cNvPr>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3493980883"/>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a:extLst>
              <a:ext uri="{FF2B5EF4-FFF2-40B4-BE49-F238E27FC236}">
                <a16:creationId xmlns:a16="http://schemas.microsoft.com/office/drawing/2014/main" id="{9620DD5B-F2BB-B9DA-F7B5-08FFED65689A}"/>
              </a:ext>
            </a:extLst>
          </p:cNvPr>
          <p:cNvSpPr>
            <a:spLocks noGrp="1" noChangeArrowheads="1"/>
          </p:cNvSpPr>
          <p:nvPr>
            <p:ph type="title"/>
          </p:nvPr>
        </p:nvSpPr>
        <p:spPr>
          <a:noFill/>
          <a:ln/>
        </p:spPr>
        <p:txBody>
          <a:bodyPr/>
          <a:lstStyle/>
          <a:p>
            <a:r>
              <a:rPr lang="en-US" altLang="pl-PL" sz="3200" dirty="0">
                <a:solidFill>
                  <a:srgbClr val="F26211"/>
                </a:solidFill>
                <a:latin typeface="Montserrat Regular" panose="020B0604020202020204" pitchFamily="34" charset="0"/>
              </a:rPr>
              <a:t>Résultats au bleu de méthylène</a:t>
            </a:r>
          </a:p>
        </p:txBody>
      </p:sp>
      <p:sp>
        <p:nvSpPr>
          <p:cNvPr id="2" name="Text Placeholder 1">
            <a:extLst>
              <a:ext uri="{FF2B5EF4-FFF2-40B4-BE49-F238E27FC236}">
                <a16:creationId xmlns:a16="http://schemas.microsoft.com/office/drawing/2014/main" id="{BF499B89-4F32-71A7-2006-C2B205A7A680}"/>
              </a:ext>
            </a:extLst>
          </p:cNvPr>
          <p:cNvSpPr>
            <a:spLocks noGrp="1"/>
          </p:cNvSpPr>
          <p:nvPr>
            <p:ph type="body" sz="quarter" idx="11"/>
          </p:nvPr>
        </p:nvSpPr>
        <p:spPr/>
        <p:txBody>
          <a:bodyPr/>
          <a:lstStyle/>
          <a:p>
            <a:endParaRPr lang="en-GB"/>
          </a:p>
        </p:txBody>
      </p:sp>
      <p:sp>
        <p:nvSpPr>
          <p:cNvPr id="109571" name="Rectangle 3">
            <a:extLst>
              <a:ext uri="{FF2B5EF4-FFF2-40B4-BE49-F238E27FC236}">
                <a16:creationId xmlns:a16="http://schemas.microsoft.com/office/drawing/2014/main" id="{BE819108-A120-CBB4-12F6-6636FE91A24D}"/>
              </a:ext>
            </a:extLst>
          </p:cNvPr>
          <p:cNvSpPr>
            <a:spLocks noChangeArrowheads="1"/>
          </p:cNvSpPr>
          <p:nvPr/>
        </p:nvSpPr>
        <p:spPr bwMode="auto">
          <a:xfrm>
            <a:off x="660400" y="1778000"/>
            <a:ext cx="10871200" cy="4699000"/>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13110" tIns="55563" rIns="113110" bIns="55563">
            <a:spAutoFit/>
          </a:bodyPr>
          <a:lstStyle/>
          <a:p>
            <a:pPr>
              <a:lnSpc>
                <a:spcPct val="120000"/>
              </a:lnSpc>
            </a:pPr>
            <a:r>
              <a:rPr lang="en-US" altLang="pl-PL" sz="3000">
                <a:effectLst>
                  <a:outerShdw blurRad="38100" dist="38100" dir="2700000" algn="tl">
                    <a:srgbClr val="000000"/>
                  </a:outerShdw>
                </a:effectLst>
                <a:latin typeface="Arial"/>
              </a:rPr>
              <a:t>Bleu de méthylène  	Performance attendue</a:t>
            </a:r>
          </a:p>
          <a:p>
            <a:pPr>
              <a:lnSpc>
                <a:spcPct val="120000"/>
              </a:lnSpc>
            </a:pPr>
            <a:r>
              <a:rPr lang="en-US" altLang="pl-PL" sz="3000">
                <a:effectLst>
                  <a:outerShdw blurRad="38100" dist="38100" dir="2700000" algn="tl">
                    <a:srgbClr val="000000"/>
                  </a:outerShdw>
                </a:effectLst>
                <a:latin typeface="Arial"/>
              </a:rPr>
              <a:t>     (mg/g)	          	</a:t>
            </a:r>
          </a:p>
          <a:p>
            <a:pPr>
              <a:lnSpc>
                <a:spcPct val="120000"/>
              </a:lnSpc>
            </a:pPr>
            <a:r>
              <a:rPr lang="en-US" altLang="pl-PL" sz="3000">
                <a:effectLst>
                  <a:outerShdw blurRad="38100" dist="38100" dir="2700000" algn="tl">
                    <a:srgbClr val="000000"/>
                  </a:outerShdw>
                </a:effectLst>
                <a:latin typeface="Arial"/>
              </a:rPr>
              <a:t>     5 - 6 Excellent</a:t>
            </a:r>
          </a:p>
          <a:p>
            <a:pPr>
              <a:lnSpc>
                <a:spcPct val="120000"/>
              </a:lnSpc>
            </a:pPr>
            <a:r>
              <a:rPr lang="en-US" altLang="pl-PL" sz="3000">
                <a:effectLst>
                  <a:outerShdw blurRad="38100" dist="38100" dir="2700000" algn="tl">
                    <a:srgbClr val="000000"/>
                  </a:outerShdw>
                </a:effectLst>
                <a:latin typeface="Arial"/>
              </a:rPr>
              <a:t>     10 - 12 Marginalement acceptable</a:t>
            </a:r>
          </a:p>
          <a:p>
            <a:pPr>
              <a:lnSpc>
                <a:spcPct val="120000"/>
              </a:lnSpc>
            </a:pPr>
            <a:r>
              <a:rPr lang="en-US" altLang="pl-PL" sz="3000">
                <a:effectLst>
                  <a:outerShdw blurRad="38100" dist="38100" dir="2700000" algn="tl">
                    <a:srgbClr val="000000"/>
                  </a:outerShdw>
                </a:effectLst>
                <a:latin typeface="Arial"/>
              </a:rPr>
              <a:t>     16 - 18 problèmes or possible Défaillance</a:t>
            </a:r>
          </a:p>
          <a:p>
            <a:pPr>
              <a:lnSpc>
                <a:spcPct val="120000"/>
              </a:lnSpc>
            </a:pPr>
            <a:r>
              <a:rPr lang="en-US" altLang="pl-PL" sz="3000">
                <a:effectLst>
                  <a:outerShdw blurRad="38100" dist="38100" dir="2700000" algn="tl">
                    <a:srgbClr val="000000"/>
                  </a:outerShdw>
                </a:effectLst>
                <a:latin typeface="Arial"/>
              </a:rPr>
              <a:t>     20+ Défaillance</a:t>
            </a:r>
          </a:p>
        </p:txBody>
      </p:sp>
      <p:sp>
        <p:nvSpPr>
          <p:cNvPr id="109572" name="Line 4">
            <a:extLst>
              <a:ext uri="{FF2B5EF4-FFF2-40B4-BE49-F238E27FC236}">
                <a16:creationId xmlns:a16="http://schemas.microsoft.com/office/drawing/2014/main" id="{2DCE33F9-817D-0F8C-067B-15316E691D46}"/>
              </a:ext>
            </a:extLst>
          </p:cNvPr>
          <p:cNvSpPr>
            <a:spLocks noChangeShapeType="1"/>
          </p:cNvSpPr>
          <p:nvPr/>
        </p:nvSpPr>
        <p:spPr bwMode="auto">
          <a:xfrm>
            <a:off x="1992312" y="2917031"/>
            <a:ext cx="2010173"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109573" name="Line 5">
            <a:extLst>
              <a:ext uri="{FF2B5EF4-FFF2-40B4-BE49-F238E27FC236}">
                <a16:creationId xmlns:a16="http://schemas.microsoft.com/office/drawing/2014/main" id="{693F1785-E574-BB45-0898-BBF6312E1AB8}"/>
              </a:ext>
            </a:extLst>
          </p:cNvPr>
          <p:cNvSpPr>
            <a:spLocks noChangeShapeType="1"/>
          </p:cNvSpPr>
          <p:nvPr/>
        </p:nvSpPr>
        <p:spPr bwMode="auto">
          <a:xfrm>
            <a:off x="5197080" y="2893219"/>
            <a:ext cx="4345781"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Tree>
    <p:extLst>
      <p:ext uri="{BB962C8B-B14F-4D97-AF65-F5344CB8AC3E}">
        <p14:creationId xmlns:p14="http://schemas.microsoft.com/office/powerpoint/2010/main" val="2440507304"/>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6C4ECB5A-63B1-AD0B-985E-5CCFC1F38831}"/>
              </a:ext>
            </a:extLst>
          </p:cNvPr>
          <p:cNvSpPr>
            <a:spLocks noGrp="1" noChangeArrowheads="1"/>
          </p:cNvSpPr>
          <p:nvPr>
            <p:ph type="title"/>
          </p:nvPr>
        </p:nvSpPr>
        <p:spPr>
          <a:noFill/>
          <a:ln/>
        </p:spPr>
        <p:txBody>
          <a:bodyPr/>
          <a:lstStyle/>
          <a:p>
            <a:r>
              <a:rPr lang="en-US" altLang="pl-PL" sz="3200" dirty="0">
                <a:solidFill>
                  <a:srgbClr val="F26211"/>
                </a:solidFill>
                <a:latin typeface="Montserrat Regular" panose="020B0604020202020204" pitchFamily="34" charset="0"/>
              </a:rPr>
              <a:t>Propriétés des granulats à la source</a:t>
            </a:r>
          </a:p>
        </p:txBody>
      </p:sp>
      <p:sp>
        <p:nvSpPr>
          <p:cNvPr id="23555" name="Rectangle 3">
            <a:extLst>
              <a:ext uri="{FF2B5EF4-FFF2-40B4-BE49-F238E27FC236}">
                <a16:creationId xmlns:a16="http://schemas.microsoft.com/office/drawing/2014/main" id="{85DEBEE8-3AE4-7570-BD8A-60199DE7B5AE}"/>
              </a:ext>
            </a:extLst>
          </p:cNvPr>
          <p:cNvSpPr>
            <a:spLocks noGrp="1" noChangeArrowheads="1"/>
          </p:cNvSpPr>
          <p:nvPr>
            <p:ph type="body" sz="quarter" idx="11"/>
          </p:nvPr>
        </p:nvSpPr>
        <p:spPr>
          <a:noFill/>
          <a:ln/>
        </p:spPr>
        <p:txBody>
          <a:bodyPr/>
          <a:lstStyle/>
          <a:p>
            <a:pPr>
              <a:lnSpc>
                <a:spcPct val="80000"/>
              </a:lnSpc>
            </a:pPr>
            <a:r>
              <a:rPr lang="en-US" altLang="pl-PL" sz="1800">
                <a:latin typeface="Arial" panose="020B0604020202020204" pitchFamily="34" charset="0"/>
              </a:rPr>
              <a:t>Résistance à l’usure / ténacité</a:t>
            </a:r>
          </a:p>
          <a:p>
            <a:pPr lvl="1">
              <a:lnSpc>
                <a:spcPct val="80000"/>
              </a:lnSpc>
            </a:pPr>
            <a:r>
              <a:rPr lang="en-US" altLang="pl-PL" sz="1800">
                <a:latin typeface="Arial" panose="020B0604020202020204" pitchFamily="34" charset="0"/>
              </a:rPr>
              <a:t>AASHTO T96 (LA abrasion)</a:t>
            </a:r>
          </a:p>
          <a:p>
            <a:pPr>
              <a:lnSpc>
                <a:spcPct val="80000"/>
              </a:lnSpc>
            </a:pPr>
            <a:r>
              <a:rPr lang="en-US" altLang="pl-PL" sz="1800">
                <a:latin typeface="Arial" panose="020B0604020202020204" pitchFamily="34" charset="0"/>
              </a:rPr>
              <a:t>Résistance aux cycles d’altération</a:t>
            </a:r>
          </a:p>
          <a:p>
            <a:pPr lvl="1">
              <a:lnSpc>
                <a:spcPct val="80000"/>
              </a:lnSpc>
            </a:pPr>
            <a:r>
              <a:rPr lang="en-US" altLang="pl-PL" sz="1800">
                <a:latin typeface="Arial" panose="020B0604020202020204" pitchFamily="34" charset="0"/>
              </a:rPr>
              <a:t>AASHTO T104 (Na or Mg Sulfate résistance aux cycles d’altérapportn)</a:t>
            </a:r>
          </a:p>
          <a:p>
            <a:pPr>
              <a:lnSpc>
                <a:spcPct val="80000"/>
              </a:lnSpc>
            </a:pPr>
            <a:r>
              <a:rPr lang="en-US" altLang="pl-PL" sz="1800">
                <a:latin typeface="Arial" panose="020B0604020202020204" pitchFamily="34" charset="0"/>
              </a:rPr>
              <a:t>Matériaux nuisibles</a:t>
            </a:r>
          </a:p>
          <a:p>
            <a:pPr lvl="1">
              <a:lnSpc>
                <a:spcPct val="80000"/>
              </a:lnSpc>
            </a:pPr>
            <a:r>
              <a:rPr lang="en-US" altLang="pl-PL" sz="1800">
                <a:latin typeface="Arial" panose="020B0604020202020204" pitchFamily="34" charset="0"/>
              </a:rPr>
              <a:t>AASHTO T112 (mottes d’argile et particules friables)</a:t>
            </a:r>
          </a:p>
          <a:p>
            <a:pPr>
              <a:lnSpc>
                <a:spcPct val="80000"/>
              </a:lnSpc>
            </a:pPr>
            <a:r>
              <a:rPr lang="en-US" altLang="pl-PL" sz="1800">
                <a:latin typeface="Arial" panose="020B0604020202020204" pitchFamily="34" charset="0"/>
              </a:rPr>
              <a:t>Autres sélectionnés par l’agence</a:t>
            </a:r>
          </a:p>
        </p:txBody>
      </p:sp>
      <p:sp>
        <p:nvSpPr>
          <p:cNvPr id="23556" name="Rectangle 4">
            <a:extLst>
              <a:ext uri="{FF2B5EF4-FFF2-40B4-BE49-F238E27FC236}">
                <a16:creationId xmlns:a16="http://schemas.microsoft.com/office/drawing/2014/main" id="{86628226-45C0-0C16-28D8-4908397C0DA1}"/>
              </a:ext>
            </a:extLst>
          </p:cNvPr>
          <p:cNvSpPr>
            <a:spLocks noChangeArrowheads="1"/>
          </p:cNvSpPr>
          <p:nvPr/>
        </p:nvSpPr>
        <p:spPr bwMode="auto">
          <a:xfrm>
            <a:off x="2853532" y="5788423"/>
            <a:ext cx="7863533" cy="458460"/>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13110" tIns="55563" rIns="113110" bIns="55563">
            <a:spAutoFit/>
          </a:bodyPr>
          <a:lstStyle/>
          <a:p>
            <a:pPr>
              <a:lnSpc>
                <a:spcPct val="90000"/>
              </a:lnSpc>
              <a:spcBef>
                <a:spcPct val="30000"/>
              </a:spcBef>
            </a:pPr>
            <a:r>
              <a:rPr lang="en-US" altLang="pl-PL" sz="2500">
                <a:effectLst>
                  <a:outerShdw blurRad="38100" dist="38100" dir="2700000" algn="tl">
                    <a:srgbClr val="000000"/>
                  </a:outerShdw>
                </a:effectLst>
                <a:latin typeface="Arial"/>
              </a:rPr>
              <a:t>&gt; utilisé dans formuletion du mélange or pour réception Contrôler</a:t>
            </a:r>
          </a:p>
        </p:txBody>
      </p:sp>
    </p:spTree>
    <p:extLst>
      <p:ext uri="{BB962C8B-B14F-4D97-AF65-F5344CB8AC3E}">
        <p14:creationId xmlns:p14="http://schemas.microsoft.com/office/powerpoint/2010/main" val="581504932"/>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4" name="Rectangle 4">
            <a:extLst>
              <a:ext uri="{FF2B5EF4-FFF2-40B4-BE49-F238E27FC236}">
                <a16:creationId xmlns:a16="http://schemas.microsoft.com/office/drawing/2014/main" id="{0FBC521E-5797-33ED-9ECB-20500CE645A4}"/>
              </a:ext>
            </a:extLst>
          </p:cNvPr>
          <p:cNvSpPr>
            <a:spLocks noGrp="1" noChangeArrowheads="1"/>
          </p:cNvSpPr>
          <p:nvPr>
            <p:ph type="title"/>
          </p:nvPr>
        </p:nvSpPr>
        <p:spPr>
          <a:noFill/>
          <a:ln/>
        </p:spPr>
        <p:txBody>
          <a:bodyPr lIns="90488" tIns="44450" rIns="90488" bIns="44450">
            <a:normAutofit/>
          </a:bodyPr>
          <a:lstStyle/>
          <a:p>
            <a:r>
              <a:rPr lang="en-US" altLang="pl-PL" sz="3200" dirty="0">
                <a:solidFill>
                  <a:srgbClr val="F26211"/>
                </a:solidFill>
                <a:latin typeface="Montserrat Regular" panose="020B0604020202020204" pitchFamily="34" charset="0"/>
              </a:rPr>
              <a:t>Résistance à l’usure / ténacité</a:t>
            </a:r>
            <a:endParaRPr lang="en-US" altLang="pl-PL" sz="5000" dirty="0">
              <a:latin typeface="Arial" panose="020B0604020202020204" pitchFamily="34" charset="0"/>
            </a:endParaRPr>
          </a:p>
        </p:txBody>
      </p:sp>
      <p:sp>
        <p:nvSpPr>
          <p:cNvPr id="40965" name="Rectangle 5">
            <a:extLst>
              <a:ext uri="{FF2B5EF4-FFF2-40B4-BE49-F238E27FC236}">
                <a16:creationId xmlns:a16="http://schemas.microsoft.com/office/drawing/2014/main" id="{CB24AA2E-8E73-A9B1-EE66-D158940C7F5F}"/>
              </a:ext>
            </a:extLst>
          </p:cNvPr>
          <p:cNvSpPr>
            <a:spLocks noGrp="1" noChangeArrowheads="1"/>
          </p:cNvSpPr>
          <p:nvPr>
            <p:ph type="body" sz="quarter" idx="11"/>
          </p:nvPr>
        </p:nvSpPr>
        <p:spPr>
          <a:noFill/>
          <a:ln/>
        </p:spPr>
        <p:txBody>
          <a:bodyPr lIns="90488" tIns="44450" rIns="90488" bIns="44450">
            <a:normAutofit lnSpcReduction="10000"/>
          </a:bodyPr>
          <a:lstStyle/>
          <a:p>
            <a:pPr>
              <a:buFont typeface="Monotype Sorts" pitchFamily="2" charset="2"/>
              <a:buNone/>
            </a:pPr>
            <a:r>
              <a:rPr lang="en-US" altLang="pl-PL" sz="3500">
                <a:latin typeface="Arial" panose="020B0604020202020204" pitchFamily="34" charset="0"/>
              </a:rPr>
              <a:t>AASHTO T 96 or ASTM C131, C535</a:t>
            </a:r>
          </a:p>
          <a:p>
            <a:pPr>
              <a:buFont typeface="Monotype Sorts" pitchFamily="2" charset="2"/>
              <a:buNone/>
            </a:pPr>
            <a:r>
              <a:rPr lang="en-US" altLang="pl-PL" sz="3500">
                <a:latin typeface="Arial" panose="020B0604020202020204" pitchFamily="34" charset="0"/>
              </a:rPr>
              <a:t>	Essai d’abrasion Los Angeles</a:t>
            </a:r>
          </a:p>
          <a:p>
            <a:pPr>
              <a:buFont typeface="Monotype Sorts" pitchFamily="2" charset="2"/>
              <a:buNone/>
            </a:pPr>
            <a:r>
              <a:rPr lang="en-US" altLang="pl-PL" sz="3500">
                <a:latin typeface="Arial" panose="020B0604020202020204" pitchFamily="34" charset="0"/>
              </a:rPr>
              <a:t>Les valeurs typiques varient de 20 à 55 %</a:t>
            </a:r>
          </a:p>
          <a:p>
            <a:pPr>
              <a:buFont typeface="Monotype Sorts" pitchFamily="2" charset="2"/>
              <a:buNone/>
            </a:pPr>
            <a:r>
              <a:rPr lang="en-US" altLang="pl-PL" sz="3500">
                <a:latin typeface="Arial" panose="020B0604020202020204" pitchFamily="34" charset="0"/>
              </a:rPr>
              <a:t>Les spécifications exigent généralement 45 % ou moins</a:t>
            </a:r>
          </a:p>
        </p:txBody>
      </p:sp>
    </p:spTree>
    <p:extLst>
      <p:ext uri="{BB962C8B-B14F-4D97-AF65-F5344CB8AC3E}">
        <p14:creationId xmlns:p14="http://schemas.microsoft.com/office/powerpoint/2010/main" val="954850988"/>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168A06D1-922A-2554-C7E6-331C28FD0215}"/>
              </a:ext>
            </a:extLst>
          </p:cNvPr>
          <p:cNvSpPr>
            <a:spLocks noGrp="1" noChangeArrowheads="1"/>
          </p:cNvSpPr>
          <p:nvPr>
            <p:ph type="title"/>
          </p:nvPr>
        </p:nvSpPr>
        <p:spPr/>
        <p:txBody>
          <a:bodyPr lIns="91440" tIns="45720" rIns="91440" bIns="45720" anchor="t">
            <a:normAutofit/>
          </a:bodyPr>
          <a:lstStyle/>
          <a:p>
            <a:r>
              <a:rPr lang="en-US" altLang="pl-PL" sz="3200" dirty="0">
                <a:solidFill>
                  <a:srgbClr val="F26211"/>
                </a:solidFill>
                <a:latin typeface="Montserrat Regular" panose="020B0604020202020204" pitchFamily="34" charset="0"/>
              </a:rPr>
              <a:t>Résistance à l’usure / ténacité</a:t>
            </a:r>
          </a:p>
        </p:txBody>
      </p:sp>
      <p:sp>
        <p:nvSpPr>
          <p:cNvPr id="43011" name="Rectangle 3">
            <a:extLst>
              <a:ext uri="{FF2B5EF4-FFF2-40B4-BE49-F238E27FC236}">
                <a16:creationId xmlns:a16="http://schemas.microsoft.com/office/drawing/2014/main" id="{3E1FFF60-20DD-E099-B683-443076CF5EBE}"/>
              </a:ext>
            </a:extLst>
          </p:cNvPr>
          <p:cNvSpPr>
            <a:spLocks noGrp="1" noChangeArrowheads="1"/>
          </p:cNvSpPr>
          <p:nvPr>
            <p:ph type="body" sz="quarter" idx="11"/>
          </p:nvPr>
        </p:nvSpPr>
        <p:spPr/>
        <p:txBody>
          <a:bodyPr lIns="91440" tIns="45720" rIns="91440" bIns="45720">
            <a:normAutofit fontScale="92500" lnSpcReduction="10000"/>
          </a:bodyPr>
          <a:lstStyle/>
          <a:p>
            <a:pPr>
              <a:buFont typeface="Monotype Sorts" pitchFamily="2" charset="2"/>
              <a:buNone/>
            </a:pPr>
            <a:r>
              <a:rPr lang="en-US" altLang="pl-PL" sz="3500" dirty="0">
                <a:latin typeface="Arial" panose="020B0604020202020204" pitchFamily="34" charset="0"/>
              </a:rPr>
              <a:t>5 000 g de granulats avec 6 à 12 billes d’acier de deux pouces sont soumis à 500 révolutions.</a:t>
            </a:r>
          </a:p>
          <a:p>
            <a:pPr>
              <a:buFont typeface="Monotype Sorts" pitchFamily="2" charset="2"/>
              <a:buNone/>
            </a:pPr>
            <a:r>
              <a:rPr lang="en-US" altLang="pl-PL" sz="3500" dirty="0">
                <a:latin typeface="Arial" panose="020B0604020202020204" pitchFamily="34" charset="0"/>
              </a:rPr>
              <a:t>L’essai est réalisé sur un échantillon de granulats de granulométrie donnée.</a:t>
            </a:r>
            <a:r>
              <a:rPr lang="en-US" altLang="pl-PL" sz="3500" i="1" u="sng" dirty="0">
                <a:latin typeface="Arial" panose="020B0604020202020204" pitchFamily="34" charset="0"/>
              </a:rPr>
              <a:t/>
            </a:r>
            <a:r>
              <a:rPr lang="en-US" altLang="pl-PL" sz="3500" dirty="0">
                <a:latin typeface="Arial" panose="020B0604020202020204" pitchFamily="34" charset="0"/>
              </a:rPr>
              <a:t/>
            </a:r>
          </a:p>
          <a:p>
            <a:pPr>
              <a:buFont typeface="Monotype Sorts" pitchFamily="2" charset="2"/>
              <a:buNone/>
            </a:pPr>
            <a:r>
              <a:rPr lang="en-US" altLang="pl-PL" sz="3500" dirty="0">
                <a:latin typeface="Arial" panose="020B0604020202020204" pitchFamily="34" charset="0"/>
              </a:rPr>
              <a:t>La quantité de matériau passant le tamis n° 12 est pesée et le pourcentage de perte est déterminé.</a:t>
            </a:r>
          </a:p>
        </p:txBody>
      </p:sp>
    </p:spTree>
    <p:extLst>
      <p:ext uri="{BB962C8B-B14F-4D97-AF65-F5344CB8AC3E}">
        <p14:creationId xmlns:p14="http://schemas.microsoft.com/office/powerpoint/2010/main" val="3004248195"/>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EDF737-E47C-EF9D-6464-6D1D91EBDE66}"/>
              </a:ext>
            </a:extLst>
          </p:cNvPr>
          <p:cNvSpPr>
            <a:spLocks noGrp="1"/>
          </p:cNvSpPr>
          <p:nvPr>
            <p:ph type="title"/>
          </p:nvPr>
        </p:nvSpPr>
        <p:spPr/>
        <p:txBody>
          <a:bodyPr/>
          <a:lstStyle/>
          <a:p>
            <a:r>
              <a:rPr lang="en-GB" dirty="0"/>
              <a:t>Machine d’abrasion Los Angeles</a:t>
            </a:r>
            <a:br>
              <a:rPr lang="en-GB" dirty="0"/>
            </a:br>
            <a:endParaRPr lang="en-GB" dirty="0"/>
          </a:p>
        </p:txBody>
      </p:sp>
      <p:pic>
        <p:nvPicPr>
          <p:cNvPr id="44034" name="Picture 2">
            <a:extLst>
              <a:ext uri="{FF2B5EF4-FFF2-40B4-BE49-F238E27FC236}">
                <a16:creationId xmlns:a16="http://schemas.microsoft.com/office/drawing/2014/main" id="{D9779AEB-2D0D-0A1F-6935-E8F5C4841A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500" y="1778000"/>
            <a:ext cx="10287000" cy="4699000"/>
          </a:xfrm>
          <a:prstGeom prst="rect">
            <a:avLst/>
          </a:prstGeom>
          <a:noFill/>
          <a:ln w="9525">
            <a:solidFill>
              <a:srgbClr val="330099"/>
            </a:solidFill>
            <a:miter lim="800000"/>
            <a:headEnd/>
            <a:tailEnd/>
          </a:ln>
          <a:extLst>
            <a:ext uri="{909E8E84-426E-40DD-AFC4-6F175D3DCCD1}">
              <a14:hiddenFill xmlns:a14="http://schemas.microsoft.com/office/drawing/2010/main">
                <a:solidFill>
                  <a:srgbClr val="FFFFFF"/>
                </a:solidFill>
              </a14:hiddenFill>
            </a:ext>
          </a:extLst>
        </p:spPr>
      </p:pic>
      <p:sp>
        <p:nvSpPr>
          <p:cNvPr id="3" name="Text Placeholder 2">
            <a:extLst>
              <a:ext uri="{FF2B5EF4-FFF2-40B4-BE49-F238E27FC236}">
                <a16:creationId xmlns:a16="http://schemas.microsoft.com/office/drawing/2014/main" id="{A0815A99-CB9A-C4B4-A4AF-BB8723DF4F73}"/>
              </a:ext>
            </a:extLst>
          </p:cNvPr>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1206294901"/>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7282" name="Picture 2">
            <a:extLst>
              <a:ext uri="{FF2B5EF4-FFF2-40B4-BE49-F238E27FC236}">
                <a16:creationId xmlns:a16="http://schemas.microsoft.com/office/drawing/2014/main" id="{CF710315-5024-7701-D2F6-D913F041BE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38922" y="0"/>
            <a:ext cx="5119688"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a:extLst>
              <a:ext uri="{FF2B5EF4-FFF2-40B4-BE49-F238E27FC236}">
                <a16:creationId xmlns:a16="http://schemas.microsoft.com/office/drawing/2014/main" id="{9357AC22-C0F4-B73F-B804-4E82FC07EFCD}"/>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51BA71FB-5D0D-811F-14B7-89EC2C376B2B}"/>
              </a:ext>
            </a:extLst>
          </p:cNvPr>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313209329"/>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307" name="Picture 2051">
            <a:extLst>
              <a:ext uri="{FF2B5EF4-FFF2-40B4-BE49-F238E27FC236}">
                <a16:creationId xmlns:a16="http://schemas.microsoft.com/office/drawing/2014/main" id="{0218056C-4F05-5072-8CA0-B83CB74F46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9875" y="11906"/>
            <a:ext cx="9112250" cy="683418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89C28E0F-3D67-2CA8-D386-F669FAD690C2}"/>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2E28C3E7-CB82-A953-1302-967F98A3FDFB}"/>
              </a:ext>
            </a:extLst>
          </p:cNvPr>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3705257169"/>
      </p:ext>
    </p:extLst>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331" name="Picture 1027">
            <a:extLst>
              <a:ext uri="{FF2B5EF4-FFF2-40B4-BE49-F238E27FC236}">
                <a16:creationId xmlns:a16="http://schemas.microsoft.com/office/drawing/2014/main" id="{1690F222-2B59-8807-BCA2-5B1212FB6C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3687" y="-11906"/>
            <a:ext cx="9120188" cy="684014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C12C8506-A77F-8C81-9E63-05B3BDD22EF3}"/>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2DB9C48A-11BC-39CF-F5AA-2ACEC49A46D3}"/>
              </a:ext>
            </a:extLst>
          </p:cNvPr>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884467021"/>
      </p:ext>
    </p:extLst>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31973270-6291-C220-088A-3DE3ADF6A925}"/>
              </a:ext>
            </a:extLst>
          </p:cNvPr>
          <p:cNvSpPr>
            <a:spLocks noGrp="1" noChangeArrowheads="1"/>
          </p:cNvSpPr>
          <p:nvPr>
            <p:ph type="title"/>
          </p:nvPr>
        </p:nvSpPr>
        <p:spPr/>
        <p:txBody>
          <a:bodyPr lIns="91440" tIns="45720" rIns="91440" bIns="45720" anchor="t">
            <a:normAutofit/>
          </a:bodyPr>
          <a:lstStyle/>
          <a:p>
            <a:r>
              <a:rPr lang="en-US" altLang="pl-PL" sz="3200" dirty="0">
                <a:solidFill>
                  <a:srgbClr val="F26211"/>
                </a:solidFill>
                <a:latin typeface="Montserrat Regular" panose="020B0604020202020204" pitchFamily="34" charset="0"/>
              </a:rPr>
              <a:t>Résistance à l’usure / ténacité</a:t>
            </a:r>
          </a:p>
        </p:txBody>
      </p:sp>
      <p:sp>
        <p:nvSpPr>
          <p:cNvPr id="45059" name="Rectangle 3">
            <a:extLst>
              <a:ext uri="{FF2B5EF4-FFF2-40B4-BE49-F238E27FC236}">
                <a16:creationId xmlns:a16="http://schemas.microsoft.com/office/drawing/2014/main" id="{83E81889-B588-A578-9F1D-43C0413803D1}"/>
              </a:ext>
            </a:extLst>
          </p:cNvPr>
          <p:cNvSpPr>
            <a:spLocks noGrp="1" noChangeArrowheads="1"/>
          </p:cNvSpPr>
          <p:nvPr>
            <p:ph type="body" sz="quarter" idx="11"/>
          </p:nvPr>
        </p:nvSpPr>
        <p:spPr/>
        <p:txBody>
          <a:bodyPr lIns="91440" tIns="45720" rIns="91440" bIns="45720">
            <a:normAutofit fontScale="92500" lnSpcReduction="20000"/>
          </a:bodyPr>
          <a:lstStyle/>
          <a:p>
            <a:pPr>
              <a:buFont typeface="Monotype Sorts" pitchFamily="2" charset="2"/>
              <a:buNone/>
            </a:pPr>
            <a:r>
              <a:rPr lang="en-US" altLang="pl-PL" sz="3500" dirty="0">
                <a:latin typeface="Arial" panose="020B0604020202020204" pitchFamily="34" charset="0"/>
              </a:rPr>
              <a:t>Source de exigentment:</a:t>
            </a:r>
          </a:p>
          <a:p>
            <a:pPr lvl="1">
              <a:buFont typeface="Wingdings" panose="05000000000000000000" pitchFamily="2" charset="2"/>
              <a:buNone/>
            </a:pPr>
            <a:r>
              <a:rPr lang="en-US" altLang="pl-PL" sz="3250" dirty="0">
                <a:latin typeface="Arial" panose="020B0604020202020204" pitchFamily="34" charset="0"/>
              </a:rPr>
              <a:t>Expérience expérience (43%)</a:t>
            </a:r>
          </a:p>
          <a:p>
            <a:pPr lvl="1">
              <a:buFont typeface="Wingdings" panose="05000000000000000000" pitchFamily="2" charset="2"/>
              <a:buNone/>
            </a:pPr>
            <a:r>
              <a:rPr lang="en-US" altLang="pl-PL" sz="3250" dirty="0">
                <a:latin typeface="Arial" panose="020B0604020202020204" pitchFamily="34" charset="0"/>
              </a:rPr>
              <a:t>origineee de origine (25%)</a:t>
            </a:r>
          </a:p>
          <a:p>
            <a:pPr lvl="1">
              <a:buFont typeface="Wingdings" panose="05000000000000000000" pitchFamily="2" charset="2"/>
              <a:buNone/>
            </a:pPr>
            <a:r>
              <a:rPr lang="en-US" altLang="pl-PL" sz="3250" dirty="0">
                <a:latin typeface="Arial" panose="020B0604020202020204" pitchFamily="34" charset="0"/>
              </a:rPr>
              <a:t>Adopté à partir de ASTM, AASHTO or FHWA (28%)</a:t>
            </a:r>
          </a:p>
          <a:p>
            <a:pPr lvl="1">
              <a:buFont typeface="Wingdings" panose="05000000000000000000" pitchFamily="2" charset="2"/>
              <a:buNone/>
            </a:pPr>
            <a:r>
              <a:rPr lang="en-US" altLang="pl-PL" sz="3250" dirty="0">
                <a:latin typeface="Arial" panose="020B0604020202020204" pitchFamily="34" charset="0"/>
              </a:rPr>
              <a:t>Conducted recherche à établir value (4%)</a:t>
            </a:r>
          </a:p>
        </p:txBody>
      </p:sp>
    </p:spTree>
    <p:extLst>
      <p:ext uri="{BB962C8B-B14F-4D97-AF65-F5344CB8AC3E}">
        <p14:creationId xmlns:p14="http://schemas.microsoft.com/office/powerpoint/2010/main" val="2048783858"/>
      </p:ext>
    </p:extLst>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552DCCC7-8A2B-984D-EB78-C14FDBBF59A9}"/>
              </a:ext>
            </a:extLst>
          </p:cNvPr>
          <p:cNvSpPr>
            <a:spLocks noGrp="1" noChangeArrowheads="1"/>
          </p:cNvSpPr>
          <p:nvPr>
            <p:ph type="title"/>
          </p:nvPr>
        </p:nvSpPr>
        <p:spPr/>
        <p:txBody>
          <a:bodyPr lIns="91440" tIns="45720" rIns="91440" bIns="45720" anchor="t">
            <a:normAutofit/>
          </a:bodyPr>
          <a:lstStyle/>
          <a:p>
            <a:r>
              <a:rPr lang="en-US" altLang="pl-PL" sz="3200" dirty="0">
                <a:solidFill>
                  <a:srgbClr val="F26211"/>
                </a:solidFill>
                <a:latin typeface="Montserrat Regular" panose="020B0604020202020204" pitchFamily="34" charset="0"/>
              </a:rPr>
              <a:t>L.A. abrasion - Typique valeurs</a:t>
            </a:r>
          </a:p>
        </p:txBody>
      </p:sp>
      <p:sp>
        <p:nvSpPr>
          <p:cNvPr id="46083" name="Rectangle 3">
            <a:extLst>
              <a:ext uri="{FF2B5EF4-FFF2-40B4-BE49-F238E27FC236}">
                <a16:creationId xmlns:a16="http://schemas.microsoft.com/office/drawing/2014/main" id="{9DED433A-92EE-7E84-246B-E560B10B7C61}"/>
              </a:ext>
            </a:extLst>
          </p:cNvPr>
          <p:cNvSpPr>
            <a:spLocks noGrp="1" noChangeArrowheads="1"/>
          </p:cNvSpPr>
          <p:nvPr>
            <p:ph type="body" sz="quarter" idx="11"/>
          </p:nvPr>
        </p:nvSpPr>
        <p:spPr/>
        <p:txBody>
          <a:bodyPr lIns="91440" tIns="45720" rIns="91440" bIns="45720">
            <a:normAutofit fontScale="92500" lnSpcReduction="20000"/>
          </a:bodyPr>
          <a:lstStyle/>
          <a:p>
            <a:pPr>
              <a:buFont typeface="Monotype Sorts" pitchFamily="2" charset="2"/>
              <a:buNone/>
            </a:pPr>
            <a:r>
              <a:rPr lang="en-US" altLang="pl-PL" sz="3500" dirty="0">
                <a:latin typeface="Arial" panose="020B0604020202020204" pitchFamily="34" charset="0"/>
              </a:rPr>
              <a:t>Basalt 10 à 17%</a:t>
            </a:r>
          </a:p>
          <a:p>
            <a:pPr>
              <a:buFont typeface="Monotype Sorts" pitchFamily="2" charset="2"/>
              <a:buNone/>
            </a:pPr>
            <a:r>
              <a:rPr lang="en-US" altLang="pl-PL" sz="3500" dirty="0">
                <a:latin typeface="Arial" panose="020B0604020202020204" pitchFamily="34" charset="0"/>
              </a:rPr>
              <a:t>Dolomite 18 à 30%</a:t>
            </a:r>
          </a:p>
          <a:p>
            <a:pPr>
              <a:buFont typeface="Monotype Sorts" pitchFamily="2" charset="2"/>
              <a:buNone/>
            </a:pPr>
            <a:r>
              <a:rPr lang="en-US" altLang="pl-PL" sz="3500" dirty="0">
                <a:latin typeface="Arial" panose="020B0604020202020204" pitchFamily="34" charset="0"/>
              </a:rPr>
              <a:t>Gneiss 33 à 57%</a:t>
            </a:r>
          </a:p>
          <a:p>
            <a:pPr>
              <a:buFont typeface="Monotype Sorts" pitchFamily="2" charset="2"/>
              <a:buNone/>
            </a:pPr>
            <a:r>
              <a:rPr lang="en-US" altLang="pl-PL" sz="3500" dirty="0">
                <a:latin typeface="Arial" panose="020B0604020202020204" pitchFamily="34" charset="0"/>
              </a:rPr>
              <a:t>granite 27 à 49%</a:t>
            </a:r>
          </a:p>
          <a:p>
            <a:pPr>
              <a:buFont typeface="Monotype Sorts" pitchFamily="2" charset="2"/>
              <a:buNone/>
            </a:pPr>
            <a:r>
              <a:rPr lang="en-US" altLang="pl-PL" sz="3500" dirty="0">
                <a:latin typeface="Arial" panose="020B0604020202020204" pitchFamily="34" charset="0"/>
              </a:rPr>
              <a:t>Limestone 19 à 30%</a:t>
            </a:r>
          </a:p>
          <a:p>
            <a:pPr>
              <a:buFont typeface="Monotype Sorts" pitchFamily="2" charset="2"/>
              <a:buNone/>
            </a:pPr>
            <a:r>
              <a:rPr lang="en-US" altLang="pl-PL" sz="3500" dirty="0">
                <a:latin typeface="Arial" panose="020B0604020202020204" pitchFamily="34" charset="0"/>
              </a:rPr>
              <a:t>Quartzite 20 à 35%</a:t>
            </a:r>
            <a:endParaRPr lang="en-US" altLang="pl-PL" sz="4000" dirty="0">
              <a:latin typeface="Arial" panose="020B0604020202020204" pitchFamily="34" charset="0"/>
            </a:endParaRPr>
          </a:p>
        </p:txBody>
      </p:sp>
    </p:spTree>
    <p:extLst>
      <p:ext uri="{BB962C8B-B14F-4D97-AF65-F5344CB8AC3E}">
        <p14:creationId xmlns:p14="http://schemas.microsoft.com/office/powerpoint/2010/main" val="3503424746"/>
      </p:ext>
    </p:extLst>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8" name="Rectangle 4">
            <a:extLst>
              <a:ext uri="{FF2B5EF4-FFF2-40B4-BE49-F238E27FC236}">
                <a16:creationId xmlns:a16="http://schemas.microsoft.com/office/drawing/2014/main" id="{E271C0E2-4D3E-EA4B-644B-D2C23CC016AC}"/>
              </a:ext>
            </a:extLst>
          </p:cNvPr>
          <p:cNvSpPr>
            <a:spLocks noGrp="1" noChangeArrowheads="1"/>
          </p:cNvSpPr>
          <p:nvPr>
            <p:ph type="title"/>
          </p:nvPr>
        </p:nvSpPr>
        <p:spPr>
          <a:noFill/>
          <a:ln/>
        </p:spPr>
        <p:txBody>
          <a:bodyPr lIns="90488" tIns="44450" rIns="90488" bIns="44450">
            <a:normAutofit/>
          </a:bodyPr>
          <a:lstStyle/>
          <a:p>
            <a:r>
              <a:rPr lang="en-US" altLang="pl-PL" sz="3200" dirty="0">
                <a:solidFill>
                  <a:srgbClr val="F26211"/>
                </a:solidFill>
                <a:latin typeface="Montserrat Regular" panose="020B0604020202020204" pitchFamily="34" charset="0"/>
              </a:rPr>
              <a:t>Résistance aux sulfates</a:t>
            </a:r>
            <a:endParaRPr lang="en-US" altLang="pl-PL" sz="6000" dirty="0">
              <a:latin typeface="Arial" panose="020B0604020202020204" pitchFamily="34" charset="0"/>
            </a:endParaRPr>
          </a:p>
        </p:txBody>
      </p:sp>
      <p:sp>
        <p:nvSpPr>
          <p:cNvPr id="47109" name="Rectangle 5">
            <a:extLst>
              <a:ext uri="{FF2B5EF4-FFF2-40B4-BE49-F238E27FC236}">
                <a16:creationId xmlns:a16="http://schemas.microsoft.com/office/drawing/2014/main" id="{B277B159-0D4F-8CFF-F18F-C46BBA66BCB5}"/>
              </a:ext>
            </a:extLst>
          </p:cNvPr>
          <p:cNvSpPr>
            <a:spLocks noGrp="1" noChangeArrowheads="1"/>
          </p:cNvSpPr>
          <p:nvPr>
            <p:ph type="body" sz="quarter" idx="11"/>
          </p:nvPr>
        </p:nvSpPr>
        <p:spPr>
          <a:noFill/>
          <a:ln/>
        </p:spPr>
        <p:txBody>
          <a:bodyPr lIns="90488" tIns="44450" rIns="90488" bIns="44450">
            <a:normAutofit/>
          </a:bodyPr>
          <a:lstStyle/>
          <a:p>
            <a:pPr>
              <a:buFont typeface="Monotype Sorts" pitchFamily="2" charset="2"/>
              <a:buNone/>
            </a:pPr>
            <a:r>
              <a:rPr lang="en-US" altLang="pl-PL" sz="3500" dirty="0">
                <a:latin typeface="Arial" panose="020B0604020202020204" pitchFamily="34" charset="0"/>
              </a:rPr>
              <a:t>AASHTO T 104</a:t>
            </a:r>
          </a:p>
          <a:p>
            <a:pPr>
              <a:buFont typeface="Monotype Sorts" pitchFamily="2" charset="2"/>
              <a:buNone/>
            </a:pPr>
            <a:r>
              <a:rPr lang="en-US" altLang="pl-PL" sz="3500" dirty="0">
                <a:latin typeface="Arial" panose="020B0604020202020204" pitchFamily="34" charset="0"/>
              </a:rPr>
              <a:t>Sodium or Magnesium sulfate résistance aux cycles d’altérapportn essai</a:t>
            </a:r>
          </a:p>
          <a:p>
            <a:pPr>
              <a:buFont typeface="Monotype Sorts" pitchFamily="2" charset="2"/>
              <a:buNone/>
            </a:pPr>
            <a:r>
              <a:rPr lang="en-US" altLang="pl-PL" sz="3500" dirty="0">
                <a:latin typeface="Arial" panose="020B0604020202020204" pitchFamily="34" charset="0"/>
              </a:rPr>
              <a:t>Typique valeurs Plage 10 à 20% perte</a:t>
            </a:r>
          </a:p>
        </p:txBody>
      </p:sp>
    </p:spTree>
    <p:extLst>
      <p:ext uri="{BB962C8B-B14F-4D97-AF65-F5344CB8AC3E}">
        <p14:creationId xmlns:p14="http://schemas.microsoft.com/office/powerpoint/2010/main" val="1236785782"/>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9DF564D8-2F6E-E884-FDBE-077A25898FC7}"/>
              </a:ext>
            </a:extLst>
          </p:cNvPr>
          <p:cNvSpPr>
            <a:spLocks noChangeArrowheads="1"/>
          </p:cNvSpPr>
          <p:nvPr/>
        </p:nvSpPr>
        <p:spPr bwMode="auto">
          <a:xfrm>
            <a:off x="1791891" y="115094"/>
            <a:ext cx="8628063" cy="857250"/>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281" tIns="45640" rIns="91281" bIns="45640" anchor="ctr"/>
          <a:lstStyle>
            <a:lvl1pPr defTabSz="731838">
              <a:defRPr sz="2400">
                <a:solidFill>
                  <a:schemeClr val="tx1"/>
                </a:solidFill>
                <a:latin typeface="Times New Roman" panose="02020603050405020304" pitchFamily="18" charset="0"/>
              </a:defRPr>
            </a:lvl1pPr>
            <a:lvl2pPr marL="365125" defTabSz="731838">
              <a:defRPr sz="2400">
                <a:solidFill>
                  <a:schemeClr val="tx1"/>
                </a:solidFill>
                <a:latin typeface="Times New Roman" panose="02020603050405020304" pitchFamily="18" charset="0"/>
              </a:defRPr>
            </a:lvl2pPr>
            <a:lvl3pPr marL="731838" defTabSz="731838">
              <a:defRPr sz="2400">
                <a:solidFill>
                  <a:schemeClr val="tx1"/>
                </a:solidFill>
                <a:latin typeface="Times New Roman" panose="02020603050405020304" pitchFamily="18" charset="0"/>
              </a:defRPr>
            </a:lvl3pPr>
            <a:lvl4pPr marL="1096963" defTabSz="731838">
              <a:defRPr sz="2400">
                <a:solidFill>
                  <a:schemeClr val="tx1"/>
                </a:solidFill>
                <a:latin typeface="Times New Roman" panose="02020603050405020304" pitchFamily="18" charset="0"/>
              </a:defRPr>
            </a:lvl4pPr>
            <a:lvl5pPr marL="1463675" defTabSz="731838">
              <a:defRPr sz="2400">
                <a:solidFill>
                  <a:schemeClr val="tx1"/>
                </a:solidFill>
                <a:latin typeface="Times New Roman" panose="02020603050405020304" pitchFamily="18" charset="0"/>
              </a:defRPr>
            </a:lvl5pPr>
            <a:lvl6pPr marL="1920875" defTabSz="731838" eaLnBrk="0" fontAlgn="base" hangingPunct="0">
              <a:spcBef>
                <a:spcPct val="0"/>
              </a:spcBef>
              <a:spcAft>
                <a:spcPct val="0"/>
              </a:spcAft>
              <a:defRPr sz="2400">
                <a:solidFill>
                  <a:schemeClr val="tx1"/>
                </a:solidFill>
                <a:latin typeface="Times New Roman" panose="02020603050405020304" pitchFamily="18" charset="0"/>
              </a:defRPr>
            </a:lvl6pPr>
            <a:lvl7pPr marL="2378075" defTabSz="731838" eaLnBrk="0" fontAlgn="base" hangingPunct="0">
              <a:spcBef>
                <a:spcPct val="0"/>
              </a:spcBef>
              <a:spcAft>
                <a:spcPct val="0"/>
              </a:spcAft>
              <a:defRPr sz="2400">
                <a:solidFill>
                  <a:schemeClr val="tx1"/>
                </a:solidFill>
                <a:latin typeface="Times New Roman" panose="02020603050405020304" pitchFamily="18" charset="0"/>
              </a:defRPr>
            </a:lvl7pPr>
            <a:lvl8pPr marL="2835275" defTabSz="731838" eaLnBrk="0" fontAlgn="base" hangingPunct="0">
              <a:spcBef>
                <a:spcPct val="0"/>
              </a:spcBef>
              <a:spcAft>
                <a:spcPct val="0"/>
              </a:spcAft>
              <a:defRPr sz="2400">
                <a:solidFill>
                  <a:schemeClr val="tx1"/>
                </a:solidFill>
                <a:latin typeface="Times New Roman" panose="02020603050405020304" pitchFamily="18" charset="0"/>
              </a:defRPr>
            </a:lvl8pPr>
            <a:lvl9pPr marL="3292475" defTabSz="731838" eaLnBrk="0" fontAlgn="base" hangingPunct="0">
              <a:spcBef>
                <a:spcPct val="0"/>
              </a:spcBef>
              <a:spcAft>
                <a:spcPct val="0"/>
              </a:spcAft>
              <a:defRPr sz="2400">
                <a:solidFill>
                  <a:schemeClr val="tx1"/>
                </a:solidFill>
                <a:latin typeface="Times New Roman" panose="02020603050405020304" pitchFamily="18" charset="0"/>
              </a:defRPr>
            </a:lvl9pPr>
          </a:lstStyle>
          <a:p>
            <a:pPr algn="ctr">
              <a:lnSpc>
                <a:spcPct val="90000"/>
              </a:lnSpc>
            </a:pPr>
            <a:endParaRPr lang="en-US" altLang="pl-PL" sz="4000" dirty="0">
              <a:solidFill>
                <a:srgbClr val="F26211"/>
              </a:solidFill>
              <a:effectLst>
                <a:outerShdw blurRad="38100" dist="38100" dir="2700000" algn="tl">
                  <a:srgbClr val="000000"/>
                </a:outerShdw>
              </a:effectLst>
              <a:latin typeface="Arial" panose="020B0604020202020204" pitchFamily="34" charset="0"/>
            </a:endParaRPr>
          </a:p>
        </p:txBody>
      </p:sp>
      <p:sp>
        <p:nvSpPr>
          <p:cNvPr id="6147" name="Rectangle 3">
            <a:extLst>
              <a:ext uri="{FF2B5EF4-FFF2-40B4-BE49-F238E27FC236}">
                <a16:creationId xmlns:a16="http://schemas.microsoft.com/office/drawing/2014/main" id="{2BF673A5-DBF1-57FD-26D5-FAF6A91B33E5}"/>
              </a:ext>
            </a:extLst>
          </p:cNvPr>
          <p:cNvSpPr>
            <a:spLocks noChangeArrowheads="1"/>
          </p:cNvSpPr>
          <p:nvPr/>
        </p:nvSpPr>
        <p:spPr bwMode="auto">
          <a:xfrm>
            <a:off x="6484938" y="1069579"/>
            <a:ext cx="3774281" cy="2176859"/>
          </a:xfrm>
          <a:prstGeom prst="rect">
            <a:avLst/>
          </a:prstGeom>
          <a:solidFill>
            <a:schemeClr val="bg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148" name="Line 4">
            <a:extLst>
              <a:ext uri="{FF2B5EF4-FFF2-40B4-BE49-F238E27FC236}">
                <a16:creationId xmlns:a16="http://schemas.microsoft.com/office/drawing/2014/main" id="{E58FEFE3-18BA-C9DF-212F-B63AA81FC0E3}"/>
              </a:ext>
            </a:extLst>
          </p:cNvPr>
          <p:cNvSpPr>
            <a:spLocks noChangeShapeType="1"/>
          </p:cNvSpPr>
          <p:nvPr/>
        </p:nvSpPr>
        <p:spPr bwMode="auto">
          <a:xfrm>
            <a:off x="6750845" y="2966642"/>
            <a:ext cx="3300016" cy="1984"/>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149" name="Line 5">
            <a:extLst>
              <a:ext uri="{FF2B5EF4-FFF2-40B4-BE49-F238E27FC236}">
                <a16:creationId xmlns:a16="http://schemas.microsoft.com/office/drawing/2014/main" id="{F324EA06-1505-ACB3-F8A8-E5ABAEB5533F}"/>
              </a:ext>
            </a:extLst>
          </p:cNvPr>
          <p:cNvSpPr>
            <a:spLocks noChangeShapeType="1"/>
          </p:cNvSpPr>
          <p:nvPr/>
        </p:nvSpPr>
        <p:spPr bwMode="auto">
          <a:xfrm flipV="1">
            <a:off x="6760766" y="1264047"/>
            <a:ext cx="0" cy="1672828"/>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grpSp>
        <p:nvGrpSpPr>
          <p:cNvPr id="6180" name="Group 36">
            <a:extLst>
              <a:ext uri="{FF2B5EF4-FFF2-40B4-BE49-F238E27FC236}">
                <a16:creationId xmlns:a16="http://schemas.microsoft.com/office/drawing/2014/main" id="{DAC1EB9A-BE2E-6A48-5D18-E2F6C2E1C057}"/>
              </a:ext>
            </a:extLst>
          </p:cNvPr>
          <p:cNvGrpSpPr>
            <a:grpSpLocks/>
          </p:cNvGrpSpPr>
          <p:nvPr/>
        </p:nvGrpSpPr>
        <p:grpSpPr bwMode="auto">
          <a:xfrm>
            <a:off x="1893095" y="3933031"/>
            <a:ext cx="3774281" cy="2176860"/>
            <a:chOff x="474" y="1982"/>
            <a:chExt cx="1902" cy="1097"/>
          </a:xfrm>
        </p:grpSpPr>
        <p:sp>
          <p:nvSpPr>
            <p:cNvPr id="6150" name="Rectangle 6">
              <a:extLst>
                <a:ext uri="{FF2B5EF4-FFF2-40B4-BE49-F238E27FC236}">
                  <a16:creationId xmlns:a16="http://schemas.microsoft.com/office/drawing/2014/main" id="{931103AF-80ED-FFA0-4D93-2CA76639455A}"/>
                </a:ext>
              </a:extLst>
            </p:cNvPr>
            <p:cNvSpPr>
              <a:spLocks noChangeArrowheads="1"/>
            </p:cNvSpPr>
            <p:nvPr/>
          </p:nvSpPr>
          <p:spPr bwMode="auto">
            <a:xfrm>
              <a:off x="474" y="1982"/>
              <a:ext cx="1902" cy="1097"/>
            </a:xfrm>
            <a:prstGeom prst="rect">
              <a:avLst/>
            </a:prstGeom>
            <a:solidFill>
              <a:schemeClr val="bg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151" name="Line 7">
              <a:extLst>
                <a:ext uri="{FF2B5EF4-FFF2-40B4-BE49-F238E27FC236}">
                  <a16:creationId xmlns:a16="http://schemas.microsoft.com/office/drawing/2014/main" id="{F6838E8F-E993-14A7-13C5-45D9F2EBFC7F}"/>
                </a:ext>
              </a:extLst>
            </p:cNvPr>
            <p:cNvSpPr>
              <a:spLocks noChangeShapeType="1"/>
            </p:cNvSpPr>
            <p:nvPr/>
          </p:nvSpPr>
          <p:spPr bwMode="auto">
            <a:xfrm>
              <a:off x="1179" y="2877"/>
              <a:ext cx="983"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152" name="Line 8">
              <a:extLst>
                <a:ext uri="{FF2B5EF4-FFF2-40B4-BE49-F238E27FC236}">
                  <a16:creationId xmlns:a16="http://schemas.microsoft.com/office/drawing/2014/main" id="{6796D18B-A18C-8675-FB1F-9984BAEC1B03}"/>
                </a:ext>
              </a:extLst>
            </p:cNvPr>
            <p:cNvSpPr>
              <a:spLocks noChangeShapeType="1"/>
            </p:cNvSpPr>
            <p:nvPr/>
          </p:nvSpPr>
          <p:spPr bwMode="auto">
            <a:xfrm>
              <a:off x="1179" y="2651"/>
              <a:ext cx="983"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153" name="Line 9">
              <a:extLst>
                <a:ext uri="{FF2B5EF4-FFF2-40B4-BE49-F238E27FC236}">
                  <a16:creationId xmlns:a16="http://schemas.microsoft.com/office/drawing/2014/main" id="{D95686A6-0188-812C-3DF1-4CD11B129C2A}"/>
                </a:ext>
              </a:extLst>
            </p:cNvPr>
            <p:cNvSpPr>
              <a:spLocks noChangeShapeType="1"/>
            </p:cNvSpPr>
            <p:nvPr/>
          </p:nvSpPr>
          <p:spPr bwMode="auto">
            <a:xfrm>
              <a:off x="1179" y="2538"/>
              <a:ext cx="983"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154" name="Line 10">
              <a:extLst>
                <a:ext uri="{FF2B5EF4-FFF2-40B4-BE49-F238E27FC236}">
                  <a16:creationId xmlns:a16="http://schemas.microsoft.com/office/drawing/2014/main" id="{A1968719-C56B-14DD-CA75-A657C2237F23}"/>
                </a:ext>
              </a:extLst>
            </p:cNvPr>
            <p:cNvSpPr>
              <a:spLocks noChangeShapeType="1"/>
            </p:cNvSpPr>
            <p:nvPr/>
          </p:nvSpPr>
          <p:spPr bwMode="auto">
            <a:xfrm>
              <a:off x="1179" y="2425"/>
              <a:ext cx="983"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155" name="Line 11">
              <a:extLst>
                <a:ext uri="{FF2B5EF4-FFF2-40B4-BE49-F238E27FC236}">
                  <a16:creationId xmlns:a16="http://schemas.microsoft.com/office/drawing/2014/main" id="{49D92C20-7995-8384-A933-5DA244F810EB}"/>
                </a:ext>
              </a:extLst>
            </p:cNvPr>
            <p:cNvSpPr>
              <a:spLocks noChangeShapeType="1"/>
            </p:cNvSpPr>
            <p:nvPr/>
          </p:nvSpPr>
          <p:spPr bwMode="auto">
            <a:xfrm>
              <a:off x="1571" y="2090"/>
              <a:ext cx="0" cy="9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156" name="Line 12">
              <a:extLst>
                <a:ext uri="{FF2B5EF4-FFF2-40B4-BE49-F238E27FC236}">
                  <a16:creationId xmlns:a16="http://schemas.microsoft.com/office/drawing/2014/main" id="{E1824F83-E3CA-491E-6AD7-CA2CBEE1D2F1}"/>
                </a:ext>
              </a:extLst>
            </p:cNvPr>
            <p:cNvSpPr>
              <a:spLocks noChangeShapeType="1"/>
            </p:cNvSpPr>
            <p:nvPr/>
          </p:nvSpPr>
          <p:spPr bwMode="auto">
            <a:xfrm>
              <a:off x="1767" y="2090"/>
              <a:ext cx="0" cy="9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157" name="Line 13">
              <a:extLst>
                <a:ext uri="{FF2B5EF4-FFF2-40B4-BE49-F238E27FC236}">
                  <a16:creationId xmlns:a16="http://schemas.microsoft.com/office/drawing/2014/main" id="{E5859718-65EA-57F2-7F5F-54ACBA125D8A}"/>
                </a:ext>
              </a:extLst>
            </p:cNvPr>
            <p:cNvSpPr>
              <a:spLocks noChangeShapeType="1"/>
            </p:cNvSpPr>
            <p:nvPr/>
          </p:nvSpPr>
          <p:spPr bwMode="auto">
            <a:xfrm>
              <a:off x="1967" y="2090"/>
              <a:ext cx="0" cy="9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158" name="Line 14">
              <a:extLst>
                <a:ext uri="{FF2B5EF4-FFF2-40B4-BE49-F238E27FC236}">
                  <a16:creationId xmlns:a16="http://schemas.microsoft.com/office/drawing/2014/main" id="{945441E9-2533-9602-4D6C-E2E64D4DC530}"/>
                </a:ext>
              </a:extLst>
            </p:cNvPr>
            <p:cNvSpPr>
              <a:spLocks noChangeShapeType="1"/>
            </p:cNvSpPr>
            <p:nvPr/>
          </p:nvSpPr>
          <p:spPr bwMode="auto">
            <a:xfrm>
              <a:off x="1161" y="2877"/>
              <a:ext cx="14"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159" name="Line 15">
              <a:extLst>
                <a:ext uri="{FF2B5EF4-FFF2-40B4-BE49-F238E27FC236}">
                  <a16:creationId xmlns:a16="http://schemas.microsoft.com/office/drawing/2014/main" id="{1D233971-ED4D-4327-2C55-F49CB9EB5B22}"/>
                </a:ext>
              </a:extLst>
            </p:cNvPr>
            <p:cNvSpPr>
              <a:spLocks noChangeShapeType="1"/>
            </p:cNvSpPr>
            <p:nvPr/>
          </p:nvSpPr>
          <p:spPr bwMode="auto">
            <a:xfrm>
              <a:off x="1161" y="2086"/>
              <a:ext cx="14"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160" name="Line 16">
              <a:extLst>
                <a:ext uri="{FF2B5EF4-FFF2-40B4-BE49-F238E27FC236}">
                  <a16:creationId xmlns:a16="http://schemas.microsoft.com/office/drawing/2014/main" id="{75BEF666-C397-9C62-4334-A0AB192B4A4E}"/>
                </a:ext>
              </a:extLst>
            </p:cNvPr>
            <p:cNvSpPr>
              <a:spLocks noChangeShapeType="1"/>
            </p:cNvSpPr>
            <p:nvPr/>
          </p:nvSpPr>
          <p:spPr bwMode="auto">
            <a:xfrm>
              <a:off x="1179" y="2990"/>
              <a:ext cx="983"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161" name="Line 17">
              <a:extLst>
                <a:ext uri="{FF2B5EF4-FFF2-40B4-BE49-F238E27FC236}">
                  <a16:creationId xmlns:a16="http://schemas.microsoft.com/office/drawing/2014/main" id="{6CFFB6E1-39EB-9C42-8B17-AE2518D2B6FE}"/>
                </a:ext>
              </a:extLst>
            </p:cNvPr>
            <p:cNvSpPr>
              <a:spLocks noChangeShapeType="1"/>
            </p:cNvSpPr>
            <p:nvPr/>
          </p:nvSpPr>
          <p:spPr bwMode="auto">
            <a:xfrm flipV="1">
              <a:off x="1371" y="2989"/>
              <a:ext cx="0" cy="27"/>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162" name="Line 18">
              <a:extLst>
                <a:ext uri="{FF2B5EF4-FFF2-40B4-BE49-F238E27FC236}">
                  <a16:creationId xmlns:a16="http://schemas.microsoft.com/office/drawing/2014/main" id="{7E97C611-D738-1862-CA3D-EBEEBD1D5748}"/>
                </a:ext>
              </a:extLst>
            </p:cNvPr>
            <p:cNvSpPr>
              <a:spLocks noChangeShapeType="1"/>
            </p:cNvSpPr>
            <p:nvPr/>
          </p:nvSpPr>
          <p:spPr bwMode="auto">
            <a:xfrm flipV="1">
              <a:off x="1571" y="2989"/>
              <a:ext cx="0" cy="27"/>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163" name="Line 19">
              <a:extLst>
                <a:ext uri="{FF2B5EF4-FFF2-40B4-BE49-F238E27FC236}">
                  <a16:creationId xmlns:a16="http://schemas.microsoft.com/office/drawing/2014/main" id="{CF19D361-DD2A-7615-A1DB-643C99F9769D}"/>
                </a:ext>
              </a:extLst>
            </p:cNvPr>
            <p:cNvSpPr>
              <a:spLocks noChangeShapeType="1"/>
            </p:cNvSpPr>
            <p:nvPr/>
          </p:nvSpPr>
          <p:spPr bwMode="auto">
            <a:xfrm flipV="1">
              <a:off x="1767" y="2989"/>
              <a:ext cx="0" cy="27"/>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164" name="Line 20">
              <a:extLst>
                <a:ext uri="{FF2B5EF4-FFF2-40B4-BE49-F238E27FC236}">
                  <a16:creationId xmlns:a16="http://schemas.microsoft.com/office/drawing/2014/main" id="{B97D5154-F089-3D98-B36F-C96DE38DB274}"/>
                </a:ext>
              </a:extLst>
            </p:cNvPr>
            <p:cNvSpPr>
              <a:spLocks noChangeShapeType="1"/>
            </p:cNvSpPr>
            <p:nvPr/>
          </p:nvSpPr>
          <p:spPr bwMode="auto">
            <a:xfrm flipV="1">
              <a:off x="1967" y="2989"/>
              <a:ext cx="0" cy="27"/>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165" name="Line 21">
              <a:extLst>
                <a:ext uri="{FF2B5EF4-FFF2-40B4-BE49-F238E27FC236}">
                  <a16:creationId xmlns:a16="http://schemas.microsoft.com/office/drawing/2014/main" id="{DA4F1836-B2F5-AC81-F214-452B79C86D9E}"/>
                </a:ext>
              </a:extLst>
            </p:cNvPr>
            <p:cNvSpPr>
              <a:spLocks noChangeShapeType="1"/>
            </p:cNvSpPr>
            <p:nvPr/>
          </p:nvSpPr>
          <p:spPr bwMode="auto">
            <a:xfrm flipV="1">
              <a:off x="2162" y="2971"/>
              <a:ext cx="0" cy="27"/>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166" name="Line 22">
              <a:extLst>
                <a:ext uri="{FF2B5EF4-FFF2-40B4-BE49-F238E27FC236}">
                  <a16:creationId xmlns:a16="http://schemas.microsoft.com/office/drawing/2014/main" id="{A77C6AE7-ED2A-2C0E-18C3-B78EB84A4CA9}"/>
                </a:ext>
              </a:extLst>
            </p:cNvPr>
            <p:cNvSpPr>
              <a:spLocks noChangeShapeType="1"/>
            </p:cNvSpPr>
            <p:nvPr/>
          </p:nvSpPr>
          <p:spPr bwMode="auto">
            <a:xfrm>
              <a:off x="1179" y="2312"/>
              <a:ext cx="983"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167" name="Line 23">
              <a:extLst>
                <a:ext uri="{FF2B5EF4-FFF2-40B4-BE49-F238E27FC236}">
                  <a16:creationId xmlns:a16="http://schemas.microsoft.com/office/drawing/2014/main" id="{FEF68B5C-056F-15CA-5716-869562C6A18E}"/>
                </a:ext>
              </a:extLst>
            </p:cNvPr>
            <p:cNvSpPr>
              <a:spLocks noChangeShapeType="1"/>
            </p:cNvSpPr>
            <p:nvPr/>
          </p:nvSpPr>
          <p:spPr bwMode="auto">
            <a:xfrm>
              <a:off x="1179" y="2199"/>
              <a:ext cx="983"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168" name="Line 24">
              <a:extLst>
                <a:ext uri="{FF2B5EF4-FFF2-40B4-BE49-F238E27FC236}">
                  <a16:creationId xmlns:a16="http://schemas.microsoft.com/office/drawing/2014/main" id="{69D09C30-CCE3-FF00-54E8-5A6EC186DA43}"/>
                </a:ext>
              </a:extLst>
            </p:cNvPr>
            <p:cNvSpPr>
              <a:spLocks noChangeShapeType="1"/>
            </p:cNvSpPr>
            <p:nvPr/>
          </p:nvSpPr>
          <p:spPr bwMode="auto">
            <a:xfrm>
              <a:off x="1179" y="2086"/>
              <a:ext cx="983"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169" name="Line 25">
              <a:extLst>
                <a:ext uri="{FF2B5EF4-FFF2-40B4-BE49-F238E27FC236}">
                  <a16:creationId xmlns:a16="http://schemas.microsoft.com/office/drawing/2014/main" id="{9492265F-D973-FC6A-C633-307825CE935E}"/>
                </a:ext>
              </a:extLst>
            </p:cNvPr>
            <p:cNvSpPr>
              <a:spLocks noChangeShapeType="1"/>
            </p:cNvSpPr>
            <p:nvPr/>
          </p:nvSpPr>
          <p:spPr bwMode="auto">
            <a:xfrm>
              <a:off x="1371" y="2090"/>
              <a:ext cx="0" cy="9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170" name="Line 26">
              <a:extLst>
                <a:ext uri="{FF2B5EF4-FFF2-40B4-BE49-F238E27FC236}">
                  <a16:creationId xmlns:a16="http://schemas.microsoft.com/office/drawing/2014/main" id="{8225002E-3698-F852-351C-48F281B27BFD}"/>
                </a:ext>
              </a:extLst>
            </p:cNvPr>
            <p:cNvSpPr>
              <a:spLocks noChangeShapeType="1"/>
            </p:cNvSpPr>
            <p:nvPr/>
          </p:nvSpPr>
          <p:spPr bwMode="auto">
            <a:xfrm>
              <a:off x="1169" y="2090"/>
              <a:ext cx="0" cy="9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171" name="Line 27">
              <a:extLst>
                <a:ext uri="{FF2B5EF4-FFF2-40B4-BE49-F238E27FC236}">
                  <a16:creationId xmlns:a16="http://schemas.microsoft.com/office/drawing/2014/main" id="{09F9D308-9824-935A-657E-32B8E636432F}"/>
                </a:ext>
              </a:extLst>
            </p:cNvPr>
            <p:cNvSpPr>
              <a:spLocks noChangeShapeType="1"/>
            </p:cNvSpPr>
            <p:nvPr/>
          </p:nvSpPr>
          <p:spPr bwMode="auto">
            <a:xfrm>
              <a:off x="1179" y="2764"/>
              <a:ext cx="983"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172" name="Line 28">
              <a:extLst>
                <a:ext uri="{FF2B5EF4-FFF2-40B4-BE49-F238E27FC236}">
                  <a16:creationId xmlns:a16="http://schemas.microsoft.com/office/drawing/2014/main" id="{3901838E-7DE3-CF21-7F90-E70FCF7305A3}"/>
                </a:ext>
              </a:extLst>
            </p:cNvPr>
            <p:cNvSpPr>
              <a:spLocks noChangeShapeType="1"/>
            </p:cNvSpPr>
            <p:nvPr/>
          </p:nvSpPr>
          <p:spPr bwMode="auto">
            <a:xfrm>
              <a:off x="2162" y="2090"/>
              <a:ext cx="0" cy="9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173" name="Line 29">
              <a:extLst>
                <a:ext uri="{FF2B5EF4-FFF2-40B4-BE49-F238E27FC236}">
                  <a16:creationId xmlns:a16="http://schemas.microsoft.com/office/drawing/2014/main" id="{B520AE2F-6A1C-A9C3-8539-F96724A74375}"/>
                </a:ext>
              </a:extLst>
            </p:cNvPr>
            <p:cNvSpPr>
              <a:spLocks noChangeShapeType="1"/>
            </p:cNvSpPr>
            <p:nvPr/>
          </p:nvSpPr>
          <p:spPr bwMode="auto">
            <a:xfrm>
              <a:off x="1182" y="2538"/>
              <a:ext cx="370" cy="0"/>
            </a:xfrm>
            <a:prstGeom prst="line">
              <a:avLst/>
            </a:prstGeom>
            <a:noFill/>
            <a:ln w="50800">
              <a:solidFill>
                <a:schemeClr val="tx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174" name="Line 30">
              <a:extLst>
                <a:ext uri="{FF2B5EF4-FFF2-40B4-BE49-F238E27FC236}">
                  <a16:creationId xmlns:a16="http://schemas.microsoft.com/office/drawing/2014/main" id="{AE57154F-E9FF-DD73-C4D6-E69BF0FB6AB1}"/>
                </a:ext>
              </a:extLst>
            </p:cNvPr>
            <p:cNvSpPr>
              <a:spLocks noChangeShapeType="1"/>
            </p:cNvSpPr>
            <p:nvPr/>
          </p:nvSpPr>
          <p:spPr bwMode="auto">
            <a:xfrm>
              <a:off x="1571" y="2553"/>
              <a:ext cx="2" cy="421"/>
            </a:xfrm>
            <a:prstGeom prst="line">
              <a:avLst/>
            </a:prstGeom>
            <a:noFill/>
            <a:ln w="50800">
              <a:solidFill>
                <a:schemeClr val="tx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175" name="Line 31">
              <a:extLst>
                <a:ext uri="{FF2B5EF4-FFF2-40B4-BE49-F238E27FC236}">
                  <a16:creationId xmlns:a16="http://schemas.microsoft.com/office/drawing/2014/main" id="{881FA203-2004-A425-E8C9-61EA0B04627C}"/>
                </a:ext>
              </a:extLst>
            </p:cNvPr>
            <p:cNvSpPr>
              <a:spLocks noChangeShapeType="1"/>
            </p:cNvSpPr>
            <p:nvPr/>
          </p:nvSpPr>
          <p:spPr bwMode="auto">
            <a:xfrm>
              <a:off x="1362" y="2404"/>
              <a:ext cx="586" cy="348"/>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176" name="Oval 32">
              <a:extLst>
                <a:ext uri="{FF2B5EF4-FFF2-40B4-BE49-F238E27FC236}">
                  <a16:creationId xmlns:a16="http://schemas.microsoft.com/office/drawing/2014/main" id="{5271C182-9436-A502-1C97-481BE7582A60}"/>
                </a:ext>
              </a:extLst>
            </p:cNvPr>
            <p:cNvSpPr>
              <a:spLocks noChangeArrowheads="1"/>
            </p:cNvSpPr>
            <p:nvPr/>
          </p:nvSpPr>
          <p:spPr bwMode="auto">
            <a:xfrm>
              <a:off x="1352" y="2369"/>
              <a:ext cx="32" cy="24"/>
            </a:xfrm>
            <a:prstGeom prst="ellipse">
              <a:avLst/>
            </a:prstGeom>
            <a:solidFill>
              <a:srgbClr val="FC0128"/>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177" name="Oval 33">
              <a:extLst>
                <a:ext uri="{FF2B5EF4-FFF2-40B4-BE49-F238E27FC236}">
                  <a16:creationId xmlns:a16="http://schemas.microsoft.com/office/drawing/2014/main" id="{B627C85E-8F48-1736-2C18-F3C37801406B}"/>
                </a:ext>
              </a:extLst>
            </p:cNvPr>
            <p:cNvSpPr>
              <a:spLocks noChangeArrowheads="1"/>
            </p:cNvSpPr>
            <p:nvPr/>
          </p:nvSpPr>
          <p:spPr bwMode="auto">
            <a:xfrm>
              <a:off x="1525" y="2503"/>
              <a:ext cx="32" cy="24"/>
            </a:xfrm>
            <a:prstGeom prst="ellipse">
              <a:avLst/>
            </a:prstGeom>
            <a:solidFill>
              <a:srgbClr val="FC0128"/>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178" name="Oval 34">
              <a:extLst>
                <a:ext uri="{FF2B5EF4-FFF2-40B4-BE49-F238E27FC236}">
                  <a16:creationId xmlns:a16="http://schemas.microsoft.com/office/drawing/2014/main" id="{1B3AF364-AD14-790D-6A06-3090D56C0B8F}"/>
                </a:ext>
              </a:extLst>
            </p:cNvPr>
            <p:cNvSpPr>
              <a:spLocks noChangeArrowheads="1"/>
            </p:cNvSpPr>
            <p:nvPr/>
          </p:nvSpPr>
          <p:spPr bwMode="auto">
            <a:xfrm>
              <a:off x="1707" y="2609"/>
              <a:ext cx="32" cy="24"/>
            </a:xfrm>
            <a:prstGeom prst="ellipse">
              <a:avLst/>
            </a:prstGeom>
            <a:solidFill>
              <a:srgbClr val="FC0128"/>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179" name="Oval 35">
              <a:extLst>
                <a:ext uri="{FF2B5EF4-FFF2-40B4-BE49-F238E27FC236}">
                  <a16:creationId xmlns:a16="http://schemas.microsoft.com/office/drawing/2014/main" id="{DC211EEF-7D1B-2526-4FAD-1B1663AD22F3}"/>
                </a:ext>
              </a:extLst>
            </p:cNvPr>
            <p:cNvSpPr>
              <a:spLocks noChangeArrowheads="1"/>
            </p:cNvSpPr>
            <p:nvPr/>
          </p:nvSpPr>
          <p:spPr bwMode="auto">
            <a:xfrm>
              <a:off x="1937" y="2762"/>
              <a:ext cx="32" cy="24"/>
            </a:xfrm>
            <a:prstGeom prst="ellipse">
              <a:avLst/>
            </a:prstGeom>
            <a:solidFill>
              <a:srgbClr val="FC0128"/>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grpSp>
      <p:sp>
        <p:nvSpPr>
          <p:cNvPr id="6181" name="Rectangle 37">
            <a:extLst>
              <a:ext uri="{FF2B5EF4-FFF2-40B4-BE49-F238E27FC236}">
                <a16:creationId xmlns:a16="http://schemas.microsoft.com/office/drawing/2014/main" id="{88B7166D-3C55-C541-ACEF-CC4B0B06A8EA}"/>
              </a:ext>
            </a:extLst>
          </p:cNvPr>
          <p:cNvSpPr>
            <a:spLocks noChangeArrowheads="1"/>
          </p:cNvSpPr>
          <p:nvPr/>
        </p:nvSpPr>
        <p:spPr bwMode="auto">
          <a:xfrm>
            <a:off x="2153048" y="3274220"/>
            <a:ext cx="3530615" cy="458460"/>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13110" tIns="55563" rIns="113110" bIns="55563">
            <a:spAutoFit/>
          </a:bodyPr>
          <a:lstStyle/>
          <a:p>
            <a:pPr>
              <a:lnSpc>
                <a:spcPct val="90000"/>
              </a:lnSpc>
              <a:spcBef>
                <a:spcPct val="30000"/>
              </a:spcBef>
            </a:pPr>
            <a:r>
              <a:rPr lang="en-US" altLang="pl-PL" sz="2500">
                <a:solidFill>
                  <a:srgbClr val="FE9B03"/>
                </a:solidFill>
                <a:effectLst>
                  <a:outerShdw blurRad="38100" dist="38100" dir="2700000" algn="tl">
                    <a:srgbClr val="000000"/>
                  </a:outerShdw>
                </a:effectLst>
              </a:rPr>
              <a:t>1. Sélection des matériaux</a:t>
            </a:r>
          </a:p>
        </p:txBody>
      </p:sp>
      <p:sp>
        <p:nvSpPr>
          <p:cNvPr id="6182" name="Rectangle 38">
            <a:extLst>
              <a:ext uri="{FF2B5EF4-FFF2-40B4-BE49-F238E27FC236}">
                <a16:creationId xmlns:a16="http://schemas.microsoft.com/office/drawing/2014/main" id="{7711E189-B0B6-D8A4-4125-D903CDEDB2AD}"/>
              </a:ext>
            </a:extLst>
          </p:cNvPr>
          <p:cNvSpPr>
            <a:spLocks noChangeArrowheads="1"/>
          </p:cNvSpPr>
          <p:nvPr/>
        </p:nvSpPr>
        <p:spPr bwMode="auto">
          <a:xfrm>
            <a:off x="6326187" y="3274220"/>
            <a:ext cx="5111176" cy="458460"/>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13110" tIns="55563" rIns="113110" bIns="55563">
            <a:spAutoFit/>
          </a:bodyPr>
          <a:lstStyle/>
          <a:p>
            <a:pPr>
              <a:lnSpc>
                <a:spcPct val="90000"/>
              </a:lnSpc>
              <a:spcBef>
                <a:spcPct val="30000"/>
              </a:spcBef>
            </a:pPr>
            <a:r>
              <a:rPr lang="en-US" altLang="pl-PL" sz="2500">
                <a:solidFill>
                  <a:srgbClr val="EF9100"/>
                </a:solidFill>
                <a:effectLst>
                  <a:outerShdw blurRad="38100" dist="38100" dir="2700000" algn="tl">
                    <a:srgbClr val="000000"/>
                  </a:outerShdw>
                </a:effectLst>
              </a:rPr>
              <a:t>2. Structure granulaire de formulation</a:t>
            </a:r>
          </a:p>
        </p:txBody>
      </p:sp>
      <p:sp>
        <p:nvSpPr>
          <p:cNvPr id="6183" name="Rectangle 39">
            <a:extLst>
              <a:ext uri="{FF2B5EF4-FFF2-40B4-BE49-F238E27FC236}">
                <a16:creationId xmlns:a16="http://schemas.microsoft.com/office/drawing/2014/main" id="{BD73B128-9EDD-FE62-9CE6-39F61970183B}"/>
              </a:ext>
            </a:extLst>
          </p:cNvPr>
          <p:cNvSpPr>
            <a:spLocks noChangeArrowheads="1"/>
          </p:cNvSpPr>
          <p:nvPr/>
        </p:nvSpPr>
        <p:spPr bwMode="auto">
          <a:xfrm>
            <a:off x="1944688" y="6181330"/>
            <a:ext cx="4267997" cy="458460"/>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13110" tIns="55563" rIns="113110" bIns="55563">
            <a:spAutoFit/>
          </a:bodyPr>
          <a:lstStyle/>
          <a:p>
            <a:pPr>
              <a:lnSpc>
                <a:spcPct val="90000"/>
              </a:lnSpc>
              <a:spcBef>
                <a:spcPct val="30000"/>
              </a:spcBef>
            </a:pPr>
            <a:r>
              <a:rPr lang="en-US" altLang="pl-PL" sz="2500" dirty="0">
                <a:solidFill>
                  <a:srgbClr val="F26211"/>
                </a:solidFill>
                <a:effectLst>
                  <a:outerShdw blurRad="38100" dist="38100" dir="2700000" algn="tl">
                    <a:srgbClr val="000000"/>
                  </a:outerShdw>
                </a:effectLst>
              </a:rPr>
              <a:t>3. Teneur en liant de formulation</a:t>
            </a:r>
          </a:p>
        </p:txBody>
      </p:sp>
      <p:grpSp>
        <p:nvGrpSpPr>
          <p:cNvPr id="6221" name="Group 77">
            <a:extLst>
              <a:ext uri="{FF2B5EF4-FFF2-40B4-BE49-F238E27FC236}">
                <a16:creationId xmlns:a16="http://schemas.microsoft.com/office/drawing/2014/main" id="{D566A239-AC01-24AE-CB8F-63214EE564A4}"/>
              </a:ext>
            </a:extLst>
          </p:cNvPr>
          <p:cNvGrpSpPr>
            <a:grpSpLocks/>
          </p:cNvGrpSpPr>
          <p:nvPr/>
        </p:nvGrpSpPr>
        <p:grpSpPr bwMode="auto">
          <a:xfrm>
            <a:off x="6482954" y="3933030"/>
            <a:ext cx="3909219" cy="2714625"/>
            <a:chOff x="2787" y="1982"/>
            <a:chExt cx="1970" cy="1368"/>
          </a:xfrm>
        </p:grpSpPr>
        <p:sp>
          <p:nvSpPr>
            <p:cNvPr id="6184" name="Rectangle 40">
              <a:extLst>
                <a:ext uri="{FF2B5EF4-FFF2-40B4-BE49-F238E27FC236}">
                  <a16:creationId xmlns:a16="http://schemas.microsoft.com/office/drawing/2014/main" id="{9C3AC773-028D-7329-23F8-0833A055001B}"/>
                </a:ext>
              </a:extLst>
            </p:cNvPr>
            <p:cNvSpPr>
              <a:spLocks noChangeArrowheads="1"/>
            </p:cNvSpPr>
            <p:nvPr/>
          </p:nvSpPr>
          <p:spPr bwMode="auto">
            <a:xfrm>
              <a:off x="2787" y="1982"/>
              <a:ext cx="1902" cy="1097"/>
            </a:xfrm>
            <a:prstGeom prst="rect">
              <a:avLst/>
            </a:prstGeom>
            <a:solidFill>
              <a:schemeClr val="bg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185" name="Oval 41">
              <a:extLst>
                <a:ext uri="{FF2B5EF4-FFF2-40B4-BE49-F238E27FC236}">
                  <a16:creationId xmlns:a16="http://schemas.microsoft.com/office/drawing/2014/main" id="{132E9B69-2C0A-1C7B-F495-8BBB2048DDEE}"/>
                </a:ext>
              </a:extLst>
            </p:cNvPr>
            <p:cNvSpPr>
              <a:spLocks noChangeArrowheads="1"/>
            </p:cNvSpPr>
            <p:nvPr/>
          </p:nvSpPr>
          <p:spPr bwMode="auto">
            <a:xfrm>
              <a:off x="3764" y="2324"/>
              <a:ext cx="149" cy="441"/>
            </a:xfrm>
            <a:prstGeom prst="ellipse">
              <a:avLst/>
            </a:prstGeom>
            <a:solidFill>
              <a:schemeClr val="bg2"/>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186" name="Rectangle 42">
              <a:extLst>
                <a:ext uri="{FF2B5EF4-FFF2-40B4-BE49-F238E27FC236}">
                  <a16:creationId xmlns:a16="http://schemas.microsoft.com/office/drawing/2014/main" id="{EFD65F08-54F2-5B73-6A6D-C444B23CAD8B}"/>
                </a:ext>
              </a:extLst>
            </p:cNvPr>
            <p:cNvSpPr>
              <a:spLocks noChangeArrowheads="1"/>
            </p:cNvSpPr>
            <p:nvPr/>
          </p:nvSpPr>
          <p:spPr bwMode="auto">
            <a:xfrm>
              <a:off x="3632" y="2320"/>
              <a:ext cx="205" cy="449"/>
            </a:xfrm>
            <a:prstGeom prst="rect">
              <a:avLst/>
            </a:prstGeom>
            <a:solidFill>
              <a:schemeClr val="bg2"/>
            </a:solidFill>
            <a:ln>
              <a:noFill/>
            </a:ln>
            <a:effectLst/>
            <a:extLs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187" name="Oval 43">
              <a:extLst>
                <a:ext uri="{FF2B5EF4-FFF2-40B4-BE49-F238E27FC236}">
                  <a16:creationId xmlns:a16="http://schemas.microsoft.com/office/drawing/2014/main" id="{680BF4A9-A028-A612-04DF-CFC217CCA7FC}"/>
                </a:ext>
              </a:extLst>
            </p:cNvPr>
            <p:cNvSpPr>
              <a:spLocks noChangeArrowheads="1"/>
            </p:cNvSpPr>
            <p:nvPr/>
          </p:nvSpPr>
          <p:spPr bwMode="auto">
            <a:xfrm>
              <a:off x="3555" y="2324"/>
              <a:ext cx="149" cy="441"/>
            </a:xfrm>
            <a:prstGeom prst="ellipse">
              <a:avLst/>
            </a:prstGeom>
            <a:solidFill>
              <a:srgbClr val="DADADA"/>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188" name="Line 44">
              <a:extLst>
                <a:ext uri="{FF2B5EF4-FFF2-40B4-BE49-F238E27FC236}">
                  <a16:creationId xmlns:a16="http://schemas.microsoft.com/office/drawing/2014/main" id="{913DB0B3-E586-C807-8209-586EA9215E01}"/>
                </a:ext>
              </a:extLst>
            </p:cNvPr>
            <p:cNvSpPr>
              <a:spLocks noChangeShapeType="1"/>
            </p:cNvSpPr>
            <p:nvPr/>
          </p:nvSpPr>
          <p:spPr bwMode="auto">
            <a:xfrm>
              <a:off x="3635" y="2780"/>
              <a:ext cx="205"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189" name="Line 45">
              <a:extLst>
                <a:ext uri="{FF2B5EF4-FFF2-40B4-BE49-F238E27FC236}">
                  <a16:creationId xmlns:a16="http://schemas.microsoft.com/office/drawing/2014/main" id="{EF732C6C-0F13-158F-C3FB-1D27FF061C51}"/>
                </a:ext>
              </a:extLst>
            </p:cNvPr>
            <p:cNvSpPr>
              <a:spLocks noChangeShapeType="1"/>
            </p:cNvSpPr>
            <p:nvPr/>
          </p:nvSpPr>
          <p:spPr bwMode="auto">
            <a:xfrm>
              <a:off x="3633" y="2320"/>
              <a:ext cx="208"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190" name="Freeform 46">
              <a:extLst>
                <a:ext uri="{FF2B5EF4-FFF2-40B4-BE49-F238E27FC236}">
                  <a16:creationId xmlns:a16="http://schemas.microsoft.com/office/drawing/2014/main" id="{6B23AEDA-2F22-725B-7E8A-66E01AC6B436}"/>
                </a:ext>
              </a:extLst>
            </p:cNvPr>
            <p:cNvSpPr>
              <a:spLocks/>
            </p:cNvSpPr>
            <p:nvPr/>
          </p:nvSpPr>
          <p:spPr bwMode="auto">
            <a:xfrm>
              <a:off x="3583" y="2658"/>
              <a:ext cx="38" cy="44"/>
            </a:xfrm>
            <a:custGeom>
              <a:avLst/>
              <a:gdLst>
                <a:gd name="T0" fmla="*/ 14 w 38"/>
                <a:gd name="T1" fmla="*/ 43 h 44"/>
                <a:gd name="T2" fmla="*/ 0 w 38"/>
                <a:gd name="T3" fmla="*/ 26 h 44"/>
                <a:gd name="T4" fmla="*/ 7 w 38"/>
                <a:gd name="T5" fmla="*/ 0 h 44"/>
                <a:gd name="T6" fmla="*/ 37 w 38"/>
                <a:gd name="T7" fmla="*/ 0 h 44"/>
                <a:gd name="T8" fmla="*/ 37 w 38"/>
                <a:gd name="T9" fmla="*/ 29 h 44"/>
                <a:gd name="T10" fmla="*/ 14 w 38"/>
                <a:gd name="T11" fmla="*/ 43 h 44"/>
              </a:gdLst>
              <a:ahLst/>
              <a:cxnLst>
                <a:cxn ang="0">
                  <a:pos x="T0" y="T1"/>
                </a:cxn>
                <a:cxn ang="0">
                  <a:pos x="T2" y="T3"/>
                </a:cxn>
                <a:cxn ang="0">
                  <a:pos x="T4" y="T5"/>
                </a:cxn>
                <a:cxn ang="0">
                  <a:pos x="T6" y="T7"/>
                </a:cxn>
                <a:cxn ang="0">
                  <a:pos x="T8" y="T9"/>
                </a:cxn>
                <a:cxn ang="0">
                  <a:pos x="T10" y="T11"/>
                </a:cxn>
              </a:cxnLst>
              <a:rect l="0" t="0" r="r" b="b"/>
              <a:pathLst>
                <a:path w="38" h="44">
                  <a:moveTo>
                    <a:pt x="14" y="43"/>
                  </a:moveTo>
                  <a:lnTo>
                    <a:pt x="0" y="26"/>
                  </a:lnTo>
                  <a:lnTo>
                    <a:pt x="7" y="0"/>
                  </a:lnTo>
                  <a:lnTo>
                    <a:pt x="37" y="0"/>
                  </a:lnTo>
                  <a:lnTo>
                    <a:pt x="37" y="29"/>
                  </a:lnTo>
                  <a:lnTo>
                    <a:pt x="14" y="43"/>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6191" name="Freeform 47">
              <a:extLst>
                <a:ext uri="{FF2B5EF4-FFF2-40B4-BE49-F238E27FC236}">
                  <a16:creationId xmlns:a16="http://schemas.microsoft.com/office/drawing/2014/main" id="{2616A2A1-B132-111D-B5D7-DDD532EC9430}"/>
                </a:ext>
              </a:extLst>
            </p:cNvPr>
            <p:cNvSpPr>
              <a:spLocks/>
            </p:cNvSpPr>
            <p:nvPr/>
          </p:nvSpPr>
          <p:spPr bwMode="auto">
            <a:xfrm>
              <a:off x="3604" y="2704"/>
              <a:ext cx="35" cy="44"/>
            </a:xfrm>
            <a:custGeom>
              <a:avLst/>
              <a:gdLst>
                <a:gd name="T0" fmla="*/ 16 w 35"/>
                <a:gd name="T1" fmla="*/ 43 h 44"/>
                <a:gd name="T2" fmla="*/ 0 w 35"/>
                <a:gd name="T3" fmla="*/ 25 h 44"/>
                <a:gd name="T4" fmla="*/ 14 w 35"/>
                <a:gd name="T5" fmla="*/ 0 h 44"/>
                <a:gd name="T6" fmla="*/ 29 w 35"/>
                <a:gd name="T7" fmla="*/ 8 h 44"/>
                <a:gd name="T8" fmla="*/ 34 w 35"/>
                <a:gd name="T9" fmla="*/ 35 h 44"/>
                <a:gd name="T10" fmla="*/ 16 w 35"/>
                <a:gd name="T11" fmla="*/ 43 h 44"/>
              </a:gdLst>
              <a:ahLst/>
              <a:cxnLst>
                <a:cxn ang="0">
                  <a:pos x="T0" y="T1"/>
                </a:cxn>
                <a:cxn ang="0">
                  <a:pos x="T2" y="T3"/>
                </a:cxn>
                <a:cxn ang="0">
                  <a:pos x="T4" y="T5"/>
                </a:cxn>
                <a:cxn ang="0">
                  <a:pos x="T6" y="T7"/>
                </a:cxn>
                <a:cxn ang="0">
                  <a:pos x="T8" y="T9"/>
                </a:cxn>
                <a:cxn ang="0">
                  <a:pos x="T10" y="T11"/>
                </a:cxn>
              </a:cxnLst>
              <a:rect l="0" t="0" r="r" b="b"/>
              <a:pathLst>
                <a:path w="35" h="44">
                  <a:moveTo>
                    <a:pt x="16" y="43"/>
                  </a:moveTo>
                  <a:lnTo>
                    <a:pt x="0" y="25"/>
                  </a:lnTo>
                  <a:lnTo>
                    <a:pt x="14" y="0"/>
                  </a:lnTo>
                  <a:lnTo>
                    <a:pt x="29" y="8"/>
                  </a:lnTo>
                  <a:lnTo>
                    <a:pt x="34" y="35"/>
                  </a:lnTo>
                  <a:lnTo>
                    <a:pt x="16" y="43"/>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6192" name="Freeform 48">
              <a:extLst>
                <a:ext uri="{FF2B5EF4-FFF2-40B4-BE49-F238E27FC236}">
                  <a16:creationId xmlns:a16="http://schemas.microsoft.com/office/drawing/2014/main" id="{B8052DDF-0644-DD84-EC9C-658CF0C9BBB6}"/>
                </a:ext>
              </a:extLst>
            </p:cNvPr>
            <p:cNvSpPr>
              <a:spLocks/>
            </p:cNvSpPr>
            <p:nvPr/>
          </p:nvSpPr>
          <p:spPr bwMode="auto">
            <a:xfrm>
              <a:off x="3632" y="2681"/>
              <a:ext cx="41" cy="53"/>
            </a:xfrm>
            <a:custGeom>
              <a:avLst/>
              <a:gdLst>
                <a:gd name="T0" fmla="*/ 22 w 41"/>
                <a:gd name="T1" fmla="*/ 52 h 53"/>
                <a:gd name="T2" fmla="*/ 17 w 41"/>
                <a:gd name="T3" fmla="*/ 29 h 53"/>
                <a:gd name="T4" fmla="*/ 0 w 41"/>
                <a:gd name="T5" fmla="*/ 12 h 53"/>
                <a:gd name="T6" fmla="*/ 5 w 41"/>
                <a:gd name="T7" fmla="*/ 0 h 53"/>
                <a:gd name="T8" fmla="*/ 40 w 41"/>
                <a:gd name="T9" fmla="*/ 0 h 53"/>
                <a:gd name="T10" fmla="*/ 22 w 41"/>
                <a:gd name="T11" fmla="*/ 52 h 53"/>
              </a:gdLst>
              <a:ahLst/>
              <a:cxnLst>
                <a:cxn ang="0">
                  <a:pos x="T0" y="T1"/>
                </a:cxn>
                <a:cxn ang="0">
                  <a:pos x="T2" y="T3"/>
                </a:cxn>
                <a:cxn ang="0">
                  <a:pos x="T4" y="T5"/>
                </a:cxn>
                <a:cxn ang="0">
                  <a:pos x="T6" y="T7"/>
                </a:cxn>
                <a:cxn ang="0">
                  <a:pos x="T8" y="T9"/>
                </a:cxn>
                <a:cxn ang="0">
                  <a:pos x="T10" y="T11"/>
                </a:cxn>
              </a:cxnLst>
              <a:rect l="0" t="0" r="r" b="b"/>
              <a:pathLst>
                <a:path w="41" h="53">
                  <a:moveTo>
                    <a:pt x="22" y="52"/>
                  </a:moveTo>
                  <a:lnTo>
                    <a:pt x="17" y="29"/>
                  </a:lnTo>
                  <a:lnTo>
                    <a:pt x="0" y="12"/>
                  </a:lnTo>
                  <a:lnTo>
                    <a:pt x="5" y="0"/>
                  </a:lnTo>
                  <a:lnTo>
                    <a:pt x="40" y="0"/>
                  </a:lnTo>
                  <a:lnTo>
                    <a:pt x="22" y="52"/>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6193" name="Freeform 49">
              <a:extLst>
                <a:ext uri="{FF2B5EF4-FFF2-40B4-BE49-F238E27FC236}">
                  <a16:creationId xmlns:a16="http://schemas.microsoft.com/office/drawing/2014/main" id="{FB58FC3D-9E92-EF31-9FC5-9AA463FF6316}"/>
                </a:ext>
              </a:extLst>
            </p:cNvPr>
            <p:cNvSpPr>
              <a:spLocks/>
            </p:cNvSpPr>
            <p:nvPr/>
          </p:nvSpPr>
          <p:spPr bwMode="auto">
            <a:xfrm>
              <a:off x="3625" y="2632"/>
              <a:ext cx="50" cy="40"/>
            </a:xfrm>
            <a:custGeom>
              <a:avLst/>
              <a:gdLst>
                <a:gd name="T0" fmla="*/ 10 w 50"/>
                <a:gd name="T1" fmla="*/ 39 h 40"/>
                <a:gd name="T2" fmla="*/ 0 w 50"/>
                <a:gd name="T3" fmla="*/ 16 h 40"/>
                <a:gd name="T4" fmla="*/ 8 w 50"/>
                <a:gd name="T5" fmla="*/ 3 h 40"/>
                <a:gd name="T6" fmla="*/ 21 w 50"/>
                <a:gd name="T7" fmla="*/ 0 h 40"/>
                <a:gd name="T8" fmla="*/ 39 w 50"/>
                <a:gd name="T9" fmla="*/ 0 h 40"/>
                <a:gd name="T10" fmla="*/ 44 w 50"/>
                <a:gd name="T11" fmla="*/ 20 h 40"/>
                <a:gd name="T12" fmla="*/ 49 w 50"/>
                <a:gd name="T13" fmla="*/ 30 h 40"/>
                <a:gd name="T14" fmla="*/ 40 w 50"/>
                <a:gd name="T15" fmla="*/ 39 h 40"/>
                <a:gd name="T16" fmla="*/ 10 w 50"/>
                <a:gd name="T17"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40">
                  <a:moveTo>
                    <a:pt x="10" y="39"/>
                  </a:moveTo>
                  <a:lnTo>
                    <a:pt x="0" y="16"/>
                  </a:lnTo>
                  <a:lnTo>
                    <a:pt x="8" y="3"/>
                  </a:lnTo>
                  <a:lnTo>
                    <a:pt x="21" y="0"/>
                  </a:lnTo>
                  <a:lnTo>
                    <a:pt x="39" y="0"/>
                  </a:lnTo>
                  <a:lnTo>
                    <a:pt x="44" y="20"/>
                  </a:lnTo>
                  <a:lnTo>
                    <a:pt x="49" y="30"/>
                  </a:lnTo>
                  <a:lnTo>
                    <a:pt x="40" y="39"/>
                  </a:lnTo>
                  <a:lnTo>
                    <a:pt x="10" y="39"/>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6194" name="Freeform 50">
              <a:extLst>
                <a:ext uri="{FF2B5EF4-FFF2-40B4-BE49-F238E27FC236}">
                  <a16:creationId xmlns:a16="http://schemas.microsoft.com/office/drawing/2014/main" id="{F738C409-85F2-706A-22B6-BBD98CCB8E3C}"/>
                </a:ext>
              </a:extLst>
            </p:cNvPr>
            <p:cNvSpPr>
              <a:spLocks/>
            </p:cNvSpPr>
            <p:nvPr/>
          </p:nvSpPr>
          <p:spPr bwMode="auto">
            <a:xfrm>
              <a:off x="3573" y="2596"/>
              <a:ext cx="48" cy="50"/>
            </a:xfrm>
            <a:custGeom>
              <a:avLst/>
              <a:gdLst>
                <a:gd name="T0" fmla="*/ 32 w 48"/>
                <a:gd name="T1" fmla="*/ 47 h 50"/>
                <a:gd name="T2" fmla="*/ 7 w 48"/>
                <a:gd name="T3" fmla="*/ 49 h 50"/>
                <a:gd name="T4" fmla="*/ 0 w 48"/>
                <a:gd name="T5" fmla="*/ 14 h 50"/>
                <a:gd name="T6" fmla="*/ 12 w 48"/>
                <a:gd name="T7" fmla="*/ 2 h 50"/>
                <a:gd name="T8" fmla="*/ 23 w 48"/>
                <a:gd name="T9" fmla="*/ 0 h 50"/>
                <a:gd name="T10" fmla="*/ 47 w 48"/>
                <a:gd name="T11" fmla="*/ 2 h 50"/>
                <a:gd name="T12" fmla="*/ 47 w 48"/>
                <a:gd name="T13" fmla="*/ 20 h 50"/>
                <a:gd name="T14" fmla="*/ 38 w 48"/>
                <a:gd name="T15" fmla="*/ 29 h 50"/>
                <a:gd name="T16" fmla="*/ 32 w 48"/>
                <a:gd name="T17" fmla="*/ 47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50">
                  <a:moveTo>
                    <a:pt x="32" y="47"/>
                  </a:moveTo>
                  <a:lnTo>
                    <a:pt x="7" y="49"/>
                  </a:lnTo>
                  <a:lnTo>
                    <a:pt x="0" y="14"/>
                  </a:lnTo>
                  <a:lnTo>
                    <a:pt x="12" y="2"/>
                  </a:lnTo>
                  <a:lnTo>
                    <a:pt x="23" y="0"/>
                  </a:lnTo>
                  <a:lnTo>
                    <a:pt x="47" y="2"/>
                  </a:lnTo>
                  <a:lnTo>
                    <a:pt x="47" y="20"/>
                  </a:lnTo>
                  <a:lnTo>
                    <a:pt x="38" y="29"/>
                  </a:lnTo>
                  <a:lnTo>
                    <a:pt x="32" y="47"/>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6195" name="Freeform 51">
              <a:extLst>
                <a:ext uri="{FF2B5EF4-FFF2-40B4-BE49-F238E27FC236}">
                  <a16:creationId xmlns:a16="http://schemas.microsoft.com/office/drawing/2014/main" id="{C71A6B30-9438-050B-C959-3E86B346EF13}"/>
                </a:ext>
              </a:extLst>
            </p:cNvPr>
            <p:cNvSpPr>
              <a:spLocks/>
            </p:cNvSpPr>
            <p:nvPr/>
          </p:nvSpPr>
          <p:spPr bwMode="auto">
            <a:xfrm>
              <a:off x="3629" y="2583"/>
              <a:ext cx="41" cy="37"/>
            </a:xfrm>
            <a:custGeom>
              <a:avLst/>
              <a:gdLst>
                <a:gd name="T0" fmla="*/ 6 w 41"/>
                <a:gd name="T1" fmla="*/ 36 h 37"/>
                <a:gd name="T2" fmla="*/ 0 w 41"/>
                <a:gd name="T3" fmla="*/ 12 h 37"/>
                <a:gd name="T4" fmla="*/ 10 w 41"/>
                <a:gd name="T5" fmla="*/ 4 h 37"/>
                <a:gd name="T6" fmla="*/ 26 w 41"/>
                <a:gd name="T7" fmla="*/ 0 h 37"/>
                <a:gd name="T8" fmla="*/ 40 w 41"/>
                <a:gd name="T9" fmla="*/ 1 h 37"/>
                <a:gd name="T10" fmla="*/ 33 w 41"/>
                <a:gd name="T11" fmla="*/ 23 h 37"/>
                <a:gd name="T12" fmla="*/ 29 w 41"/>
                <a:gd name="T13" fmla="*/ 32 h 37"/>
                <a:gd name="T14" fmla="*/ 6 w 41"/>
                <a:gd name="T15" fmla="*/ 36 h 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 h="37">
                  <a:moveTo>
                    <a:pt x="6" y="36"/>
                  </a:moveTo>
                  <a:lnTo>
                    <a:pt x="0" y="12"/>
                  </a:lnTo>
                  <a:lnTo>
                    <a:pt x="10" y="4"/>
                  </a:lnTo>
                  <a:lnTo>
                    <a:pt x="26" y="0"/>
                  </a:lnTo>
                  <a:lnTo>
                    <a:pt x="40" y="1"/>
                  </a:lnTo>
                  <a:lnTo>
                    <a:pt x="33" y="23"/>
                  </a:lnTo>
                  <a:lnTo>
                    <a:pt x="29" y="32"/>
                  </a:lnTo>
                  <a:lnTo>
                    <a:pt x="6" y="36"/>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6196" name="Freeform 52">
              <a:extLst>
                <a:ext uri="{FF2B5EF4-FFF2-40B4-BE49-F238E27FC236}">
                  <a16:creationId xmlns:a16="http://schemas.microsoft.com/office/drawing/2014/main" id="{A999045A-F56F-B904-CF75-E2BCCFC95CD2}"/>
                </a:ext>
              </a:extLst>
            </p:cNvPr>
            <p:cNvSpPr>
              <a:spLocks/>
            </p:cNvSpPr>
            <p:nvPr/>
          </p:nvSpPr>
          <p:spPr bwMode="auto">
            <a:xfrm>
              <a:off x="3669" y="2587"/>
              <a:ext cx="23" cy="47"/>
            </a:xfrm>
            <a:custGeom>
              <a:avLst/>
              <a:gdLst>
                <a:gd name="T0" fmla="*/ 13 w 23"/>
                <a:gd name="T1" fmla="*/ 46 h 47"/>
                <a:gd name="T2" fmla="*/ 0 w 23"/>
                <a:gd name="T3" fmla="*/ 34 h 47"/>
                <a:gd name="T4" fmla="*/ 8 w 23"/>
                <a:gd name="T5" fmla="*/ 6 h 47"/>
                <a:gd name="T6" fmla="*/ 17 w 23"/>
                <a:gd name="T7" fmla="*/ 0 h 47"/>
                <a:gd name="T8" fmla="*/ 22 w 23"/>
                <a:gd name="T9" fmla="*/ 30 h 47"/>
                <a:gd name="T10" fmla="*/ 13 w 23"/>
                <a:gd name="T11" fmla="*/ 46 h 47"/>
              </a:gdLst>
              <a:ahLst/>
              <a:cxnLst>
                <a:cxn ang="0">
                  <a:pos x="T0" y="T1"/>
                </a:cxn>
                <a:cxn ang="0">
                  <a:pos x="T2" y="T3"/>
                </a:cxn>
                <a:cxn ang="0">
                  <a:pos x="T4" y="T5"/>
                </a:cxn>
                <a:cxn ang="0">
                  <a:pos x="T6" y="T7"/>
                </a:cxn>
                <a:cxn ang="0">
                  <a:pos x="T8" y="T9"/>
                </a:cxn>
                <a:cxn ang="0">
                  <a:pos x="T10" y="T11"/>
                </a:cxn>
              </a:cxnLst>
              <a:rect l="0" t="0" r="r" b="b"/>
              <a:pathLst>
                <a:path w="23" h="47">
                  <a:moveTo>
                    <a:pt x="13" y="46"/>
                  </a:moveTo>
                  <a:lnTo>
                    <a:pt x="0" y="34"/>
                  </a:lnTo>
                  <a:lnTo>
                    <a:pt x="8" y="6"/>
                  </a:lnTo>
                  <a:lnTo>
                    <a:pt x="17" y="0"/>
                  </a:lnTo>
                  <a:lnTo>
                    <a:pt x="22" y="30"/>
                  </a:lnTo>
                  <a:lnTo>
                    <a:pt x="13" y="46"/>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6197" name="Freeform 53">
              <a:extLst>
                <a:ext uri="{FF2B5EF4-FFF2-40B4-BE49-F238E27FC236}">
                  <a16:creationId xmlns:a16="http://schemas.microsoft.com/office/drawing/2014/main" id="{A3B9AD31-514B-42B9-555B-ADF6D4E9AF97}"/>
                </a:ext>
              </a:extLst>
            </p:cNvPr>
            <p:cNvSpPr>
              <a:spLocks/>
            </p:cNvSpPr>
            <p:nvPr/>
          </p:nvSpPr>
          <p:spPr bwMode="auto">
            <a:xfrm>
              <a:off x="3565" y="2547"/>
              <a:ext cx="29" cy="44"/>
            </a:xfrm>
            <a:custGeom>
              <a:avLst/>
              <a:gdLst>
                <a:gd name="T0" fmla="*/ 5 w 29"/>
                <a:gd name="T1" fmla="*/ 43 h 44"/>
                <a:gd name="T2" fmla="*/ 0 w 29"/>
                <a:gd name="T3" fmla="*/ 14 h 44"/>
                <a:gd name="T4" fmla="*/ 8 w 29"/>
                <a:gd name="T5" fmla="*/ 1 h 44"/>
                <a:gd name="T6" fmla="*/ 13 w 29"/>
                <a:gd name="T7" fmla="*/ 0 h 44"/>
                <a:gd name="T8" fmla="*/ 20 w 29"/>
                <a:gd name="T9" fmla="*/ 3 h 44"/>
                <a:gd name="T10" fmla="*/ 27 w 29"/>
                <a:gd name="T11" fmla="*/ 15 h 44"/>
                <a:gd name="T12" fmla="*/ 28 w 29"/>
                <a:gd name="T13" fmla="*/ 39 h 44"/>
                <a:gd name="T14" fmla="*/ 5 w 29"/>
                <a:gd name="T15" fmla="*/ 43 h 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44">
                  <a:moveTo>
                    <a:pt x="5" y="43"/>
                  </a:moveTo>
                  <a:lnTo>
                    <a:pt x="0" y="14"/>
                  </a:lnTo>
                  <a:lnTo>
                    <a:pt x="8" y="1"/>
                  </a:lnTo>
                  <a:lnTo>
                    <a:pt x="13" y="0"/>
                  </a:lnTo>
                  <a:lnTo>
                    <a:pt x="20" y="3"/>
                  </a:lnTo>
                  <a:lnTo>
                    <a:pt x="27" y="15"/>
                  </a:lnTo>
                  <a:lnTo>
                    <a:pt x="28" y="39"/>
                  </a:lnTo>
                  <a:lnTo>
                    <a:pt x="5" y="43"/>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6198" name="Freeform 54">
              <a:extLst>
                <a:ext uri="{FF2B5EF4-FFF2-40B4-BE49-F238E27FC236}">
                  <a16:creationId xmlns:a16="http://schemas.microsoft.com/office/drawing/2014/main" id="{181BA3A2-A9ED-07E3-A7F9-E5A1AC722679}"/>
                </a:ext>
              </a:extLst>
            </p:cNvPr>
            <p:cNvSpPr>
              <a:spLocks/>
            </p:cNvSpPr>
            <p:nvPr/>
          </p:nvSpPr>
          <p:spPr bwMode="auto">
            <a:xfrm>
              <a:off x="3594" y="2533"/>
              <a:ext cx="39" cy="55"/>
            </a:xfrm>
            <a:custGeom>
              <a:avLst/>
              <a:gdLst>
                <a:gd name="T0" fmla="*/ 20 w 39"/>
                <a:gd name="T1" fmla="*/ 54 h 55"/>
                <a:gd name="T2" fmla="*/ 10 w 39"/>
                <a:gd name="T3" fmla="*/ 47 h 55"/>
                <a:gd name="T4" fmla="*/ 9 w 39"/>
                <a:gd name="T5" fmla="*/ 21 h 55"/>
                <a:gd name="T6" fmla="*/ 0 w 39"/>
                <a:gd name="T7" fmla="*/ 13 h 55"/>
                <a:gd name="T8" fmla="*/ 9 w 39"/>
                <a:gd name="T9" fmla="*/ 1 h 55"/>
                <a:gd name="T10" fmla="*/ 20 w 39"/>
                <a:gd name="T11" fmla="*/ 0 h 55"/>
                <a:gd name="T12" fmla="*/ 31 w 39"/>
                <a:gd name="T13" fmla="*/ 1 h 55"/>
                <a:gd name="T14" fmla="*/ 38 w 39"/>
                <a:gd name="T15" fmla="*/ 17 h 55"/>
                <a:gd name="T16" fmla="*/ 38 w 39"/>
                <a:gd name="T17" fmla="*/ 34 h 55"/>
                <a:gd name="T18" fmla="*/ 33 w 39"/>
                <a:gd name="T19" fmla="*/ 50 h 55"/>
                <a:gd name="T20" fmla="*/ 20 w 39"/>
                <a:gd name="T21" fmla="*/ 54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 h="55">
                  <a:moveTo>
                    <a:pt x="20" y="54"/>
                  </a:moveTo>
                  <a:lnTo>
                    <a:pt x="10" y="47"/>
                  </a:lnTo>
                  <a:lnTo>
                    <a:pt x="9" y="21"/>
                  </a:lnTo>
                  <a:lnTo>
                    <a:pt x="0" y="13"/>
                  </a:lnTo>
                  <a:lnTo>
                    <a:pt x="9" y="1"/>
                  </a:lnTo>
                  <a:lnTo>
                    <a:pt x="20" y="0"/>
                  </a:lnTo>
                  <a:lnTo>
                    <a:pt x="31" y="1"/>
                  </a:lnTo>
                  <a:lnTo>
                    <a:pt x="38" y="17"/>
                  </a:lnTo>
                  <a:lnTo>
                    <a:pt x="38" y="34"/>
                  </a:lnTo>
                  <a:lnTo>
                    <a:pt x="33" y="50"/>
                  </a:lnTo>
                  <a:lnTo>
                    <a:pt x="20" y="54"/>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6199" name="Freeform 55">
              <a:extLst>
                <a:ext uri="{FF2B5EF4-FFF2-40B4-BE49-F238E27FC236}">
                  <a16:creationId xmlns:a16="http://schemas.microsoft.com/office/drawing/2014/main" id="{911EB891-A895-3C7E-8733-CE40C8BB6451}"/>
                </a:ext>
              </a:extLst>
            </p:cNvPr>
            <p:cNvSpPr>
              <a:spLocks/>
            </p:cNvSpPr>
            <p:nvPr/>
          </p:nvSpPr>
          <p:spPr bwMode="auto">
            <a:xfrm>
              <a:off x="3638" y="2526"/>
              <a:ext cx="37" cy="49"/>
            </a:xfrm>
            <a:custGeom>
              <a:avLst/>
              <a:gdLst>
                <a:gd name="T0" fmla="*/ 1 w 37"/>
                <a:gd name="T1" fmla="*/ 48 h 49"/>
                <a:gd name="T2" fmla="*/ 0 w 37"/>
                <a:gd name="T3" fmla="*/ 14 h 49"/>
                <a:gd name="T4" fmla="*/ 16 w 37"/>
                <a:gd name="T5" fmla="*/ 6 h 49"/>
                <a:gd name="T6" fmla="*/ 29 w 37"/>
                <a:gd name="T7" fmla="*/ 0 h 49"/>
                <a:gd name="T8" fmla="*/ 36 w 37"/>
                <a:gd name="T9" fmla="*/ 19 h 49"/>
                <a:gd name="T10" fmla="*/ 36 w 37"/>
                <a:gd name="T11" fmla="*/ 47 h 49"/>
                <a:gd name="T12" fmla="*/ 24 w 37"/>
                <a:gd name="T13" fmla="*/ 44 h 49"/>
                <a:gd name="T14" fmla="*/ 1 w 37"/>
                <a:gd name="T15" fmla="*/ 48 h 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7" h="49">
                  <a:moveTo>
                    <a:pt x="1" y="48"/>
                  </a:moveTo>
                  <a:lnTo>
                    <a:pt x="0" y="14"/>
                  </a:lnTo>
                  <a:lnTo>
                    <a:pt x="16" y="6"/>
                  </a:lnTo>
                  <a:lnTo>
                    <a:pt x="29" y="0"/>
                  </a:lnTo>
                  <a:lnTo>
                    <a:pt x="36" y="19"/>
                  </a:lnTo>
                  <a:lnTo>
                    <a:pt x="36" y="47"/>
                  </a:lnTo>
                  <a:lnTo>
                    <a:pt x="24" y="44"/>
                  </a:lnTo>
                  <a:lnTo>
                    <a:pt x="1" y="48"/>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6200" name="Freeform 56">
              <a:extLst>
                <a:ext uri="{FF2B5EF4-FFF2-40B4-BE49-F238E27FC236}">
                  <a16:creationId xmlns:a16="http://schemas.microsoft.com/office/drawing/2014/main" id="{5F1ED0C4-13E2-231B-35DC-72CFACA2C773}"/>
                </a:ext>
              </a:extLst>
            </p:cNvPr>
            <p:cNvSpPr>
              <a:spLocks/>
            </p:cNvSpPr>
            <p:nvPr/>
          </p:nvSpPr>
          <p:spPr bwMode="auto">
            <a:xfrm>
              <a:off x="3679" y="2519"/>
              <a:ext cx="19" cy="57"/>
            </a:xfrm>
            <a:custGeom>
              <a:avLst/>
              <a:gdLst>
                <a:gd name="T0" fmla="*/ 14 w 19"/>
                <a:gd name="T1" fmla="*/ 56 h 57"/>
                <a:gd name="T2" fmla="*/ 5 w 19"/>
                <a:gd name="T3" fmla="*/ 52 h 57"/>
                <a:gd name="T4" fmla="*/ 3 w 19"/>
                <a:gd name="T5" fmla="*/ 15 h 57"/>
                <a:gd name="T6" fmla="*/ 0 w 19"/>
                <a:gd name="T7" fmla="*/ 7 h 57"/>
                <a:gd name="T8" fmla="*/ 6 w 19"/>
                <a:gd name="T9" fmla="*/ 0 h 57"/>
                <a:gd name="T10" fmla="*/ 14 w 19"/>
                <a:gd name="T11" fmla="*/ 8 h 57"/>
                <a:gd name="T12" fmla="*/ 18 w 19"/>
                <a:gd name="T13" fmla="*/ 33 h 57"/>
                <a:gd name="T14" fmla="*/ 14 w 19"/>
                <a:gd name="T15" fmla="*/ 56 h 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57">
                  <a:moveTo>
                    <a:pt x="14" y="56"/>
                  </a:moveTo>
                  <a:lnTo>
                    <a:pt x="5" y="52"/>
                  </a:lnTo>
                  <a:lnTo>
                    <a:pt x="3" y="15"/>
                  </a:lnTo>
                  <a:lnTo>
                    <a:pt x="0" y="7"/>
                  </a:lnTo>
                  <a:lnTo>
                    <a:pt x="6" y="0"/>
                  </a:lnTo>
                  <a:lnTo>
                    <a:pt x="14" y="8"/>
                  </a:lnTo>
                  <a:lnTo>
                    <a:pt x="18" y="33"/>
                  </a:lnTo>
                  <a:lnTo>
                    <a:pt x="14" y="56"/>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6201" name="Freeform 57">
              <a:extLst>
                <a:ext uri="{FF2B5EF4-FFF2-40B4-BE49-F238E27FC236}">
                  <a16:creationId xmlns:a16="http://schemas.microsoft.com/office/drawing/2014/main" id="{7D59971D-F104-4768-E1F0-CF75BB36951F}"/>
                </a:ext>
              </a:extLst>
            </p:cNvPr>
            <p:cNvSpPr>
              <a:spLocks/>
            </p:cNvSpPr>
            <p:nvPr/>
          </p:nvSpPr>
          <p:spPr bwMode="auto">
            <a:xfrm>
              <a:off x="3571" y="2473"/>
              <a:ext cx="33" cy="62"/>
            </a:xfrm>
            <a:custGeom>
              <a:avLst/>
              <a:gdLst>
                <a:gd name="T0" fmla="*/ 9 w 33"/>
                <a:gd name="T1" fmla="*/ 61 h 62"/>
                <a:gd name="T2" fmla="*/ 0 w 33"/>
                <a:gd name="T3" fmla="*/ 52 h 62"/>
                <a:gd name="T4" fmla="*/ 1 w 33"/>
                <a:gd name="T5" fmla="*/ 16 h 62"/>
                <a:gd name="T6" fmla="*/ 15 w 33"/>
                <a:gd name="T7" fmla="*/ 9 h 62"/>
                <a:gd name="T8" fmla="*/ 26 w 33"/>
                <a:gd name="T9" fmla="*/ 0 h 62"/>
                <a:gd name="T10" fmla="*/ 32 w 33"/>
                <a:gd name="T11" fmla="*/ 24 h 62"/>
                <a:gd name="T12" fmla="*/ 32 w 33"/>
                <a:gd name="T13" fmla="*/ 48 h 62"/>
                <a:gd name="T14" fmla="*/ 25 w 33"/>
                <a:gd name="T15" fmla="*/ 54 h 62"/>
                <a:gd name="T16" fmla="*/ 9 w 33"/>
                <a:gd name="T17" fmla="*/ 61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 h="62">
                  <a:moveTo>
                    <a:pt x="9" y="61"/>
                  </a:moveTo>
                  <a:lnTo>
                    <a:pt x="0" y="52"/>
                  </a:lnTo>
                  <a:lnTo>
                    <a:pt x="1" y="16"/>
                  </a:lnTo>
                  <a:lnTo>
                    <a:pt x="15" y="9"/>
                  </a:lnTo>
                  <a:lnTo>
                    <a:pt x="26" y="0"/>
                  </a:lnTo>
                  <a:lnTo>
                    <a:pt x="32" y="24"/>
                  </a:lnTo>
                  <a:lnTo>
                    <a:pt x="32" y="48"/>
                  </a:lnTo>
                  <a:lnTo>
                    <a:pt x="25" y="54"/>
                  </a:lnTo>
                  <a:lnTo>
                    <a:pt x="9" y="61"/>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6202" name="Freeform 58">
              <a:extLst>
                <a:ext uri="{FF2B5EF4-FFF2-40B4-BE49-F238E27FC236}">
                  <a16:creationId xmlns:a16="http://schemas.microsoft.com/office/drawing/2014/main" id="{4BC8E46D-BDD5-9B6A-5532-385AD7FAFA4E}"/>
                </a:ext>
              </a:extLst>
            </p:cNvPr>
            <p:cNvSpPr>
              <a:spLocks/>
            </p:cNvSpPr>
            <p:nvPr/>
          </p:nvSpPr>
          <p:spPr bwMode="auto">
            <a:xfrm>
              <a:off x="3615" y="2495"/>
              <a:ext cx="29" cy="34"/>
            </a:xfrm>
            <a:custGeom>
              <a:avLst/>
              <a:gdLst>
                <a:gd name="T0" fmla="*/ 9 w 29"/>
                <a:gd name="T1" fmla="*/ 33 h 34"/>
                <a:gd name="T2" fmla="*/ 0 w 29"/>
                <a:gd name="T3" fmla="*/ 25 h 34"/>
                <a:gd name="T4" fmla="*/ 5 w 29"/>
                <a:gd name="T5" fmla="*/ 2 h 34"/>
                <a:gd name="T6" fmla="*/ 16 w 29"/>
                <a:gd name="T7" fmla="*/ 0 h 34"/>
                <a:gd name="T8" fmla="*/ 21 w 29"/>
                <a:gd name="T9" fmla="*/ 6 h 34"/>
                <a:gd name="T10" fmla="*/ 28 w 29"/>
                <a:gd name="T11" fmla="*/ 19 h 34"/>
                <a:gd name="T12" fmla="*/ 25 w 29"/>
                <a:gd name="T13" fmla="*/ 32 h 34"/>
                <a:gd name="T14" fmla="*/ 9 w 29"/>
                <a:gd name="T15" fmla="*/ 33 h 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34">
                  <a:moveTo>
                    <a:pt x="9" y="33"/>
                  </a:moveTo>
                  <a:lnTo>
                    <a:pt x="0" y="25"/>
                  </a:lnTo>
                  <a:lnTo>
                    <a:pt x="5" y="2"/>
                  </a:lnTo>
                  <a:lnTo>
                    <a:pt x="16" y="0"/>
                  </a:lnTo>
                  <a:lnTo>
                    <a:pt x="21" y="6"/>
                  </a:lnTo>
                  <a:lnTo>
                    <a:pt x="28" y="19"/>
                  </a:lnTo>
                  <a:lnTo>
                    <a:pt x="25" y="32"/>
                  </a:lnTo>
                  <a:lnTo>
                    <a:pt x="9" y="33"/>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6203" name="Freeform 59">
              <a:extLst>
                <a:ext uri="{FF2B5EF4-FFF2-40B4-BE49-F238E27FC236}">
                  <a16:creationId xmlns:a16="http://schemas.microsoft.com/office/drawing/2014/main" id="{515B3E26-ACE8-C11F-E0CF-ACB8280A381B}"/>
                </a:ext>
              </a:extLst>
            </p:cNvPr>
            <p:cNvSpPr>
              <a:spLocks/>
            </p:cNvSpPr>
            <p:nvPr/>
          </p:nvSpPr>
          <p:spPr bwMode="auto">
            <a:xfrm>
              <a:off x="3644" y="2478"/>
              <a:ext cx="29" cy="42"/>
            </a:xfrm>
            <a:custGeom>
              <a:avLst/>
              <a:gdLst>
                <a:gd name="T0" fmla="*/ 11 w 29"/>
                <a:gd name="T1" fmla="*/ 41 h 42"/>
                <a:gd name="T2" fmla="*/ 6 w 29"/>
                <a:gd name="T3" fmla="*/ 25 h 42"/>
                <a:gd name="T4" fmla="*/ 0 w 29"/>
                <a:gd name="T5" fmla="*/ 15 h 42"/>
                <a:gd name="T6" fmla="*/ 6 w 29"/>
                <a:gd name="T7" fmla="*/ 6 h 42"/>
                <a:gd name="T8" fmla="*/ 18 w 29"/>
                <a:gd name="T9" fmla="*/ 0 h 42"/>
                <a:gd name="T10" fmla="*/ 24 w 29"/>
                <a:gd name="T11" fmla="*/ 10 h 42"/>
                <a:gd name="T12" fmla="*/ 28 w 29"/>
                <a:gd name="T13" fmla="*/ 25 h 42"/>
                <a:gd name="T14" fmla="*/ 22 w 29"/>
                <a:gd name="T15" fmla="*/ 36 h 42"/>
                <a:gd name="T16" fmla="*/ 11 w 29"/>
                <a:gd name="T17" fmla="*/ 41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42">
                  <a:moveTo>
                    <a:pt x="11" y="41"/>
                  </a:moveTo>
                  <a:lnTo>
                    <a:pt x="6" y="25"/>
                  </a:lnTo>
                  <a:lnTo>
                    <a:pt x="0" y="15"/>
                  </a:lnTo>
                  <a:lnTo>
                    <a:pt x="6" y="6"/>
                  </a:lnTo>
                  <a:lnTo>
                    <a:pt x="18" y="0"/>
                  </a:lnTo>
                  <a:lnTo>
                    <a:pt x="24" y="10"/>
                  </a:lnTo>
                  <a:lnTo>
                    <a:pt x="28" y="25"/>
                  </a:lnTo>
                  <a:lnTo>
                    <a:pt x="22" y="36"/>
                  </a:lnTo>
                  <a:lnTo>
                    <a:pt x="11" y="41"/>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6204" name="Freeform 60">
              <a:extLst>
                <a:ext uri="{FF2B5EF4-FFF2-40B4-BE49-F238E27FC236}">
                  <a16:creationId xmlns:a16="http://schemas.microsoft.com/office/drawing/2014/main" id="{F750ABCD-0930-A216-9A9D-3AFA79DACC6C}"/>
                </a:ext>
              </a:extLst>
            </p:cNvPr>
            <p:cNvSpPr>
              <a:spLocks/>
            </p:cNvSpPr>
            <p:nvPr/>
          </p:nvSpPr>
          <p:spPr bwMode="auto">
            <a:xfrm>
              <a:off x="3669" y="2452"/>
              <a:ext cx="23" cy="56"/>
            </a:xfrm>
            <a:custGeom>
              <a:avLst/>
              <a:gdLst>
                <a:gd name="T0" fmla="*/ 21 w 23"/>
                <a:gd name="T1" fmla="*/ 55 h 56"/>
                <a:gd name="T2" fmla="*/ 15 w 23"/>
                <a:gd name="T3" fmla="*/ 49 h 56"/>
                <a:gd name="T4" fmla="*/ 6 w 23"/>
                <a:gd name="T5" fmla="*/ 26 h 56"/>
                <a:gd name="T6" fmla="*/ 0 w 23"/>
                <a:gd name="T7" fmla="*/ 18 h 56"/>
                <a:gd name="T8" fmla="*/ 8 w 23"/>
                <a:gd name="T9" fmla="*/ 0 h 56"/>
                <a:gd name="T10" fmla="*/ 16 w 23"/>
                <a:gd name="T11" fmla="*/ 5 h 56"/>
                <a:gd name="T12" fmla="*/ 22 w 23"/>
                <a:gd name="T13" fmla="*/ 23 h 56"/>
                <a:gd name="T14" fmla="*/ 21 w 23"/>
                <a:gd name="T15" fmla="*/ 55 h 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 h="56">
                  <a:moveTo>
                    <a:pt x="21" y="55"/>
                  </a:moveTo>
                  <a:lnTo>
                    <a:pt x="15" y="49"/>
                  </a:lnTo>
                  <a:lnTo>
                    <a:pt x="6" y="26"/>
                  </a:lnTo>
                  <a:lnTo>
                    <a:pt x="0" y="18"/>
                  </a:lnTo>
                  <a:lnTo>
                    <a:pt x="8" y="0"/>
                  </a:lnTo>
                  <a:lnTo>
                    <a:pt x="16" y="5"/>
                  </a:lnTo>
                  <a:lnTo>
                    <a:pt x="22" y="23"/>
                  </a:lnTo>
                  <a:lnTo>
                    <a:pt x="21" y="55"/>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6205" name="Freeform 61">
              <a:extLst>
                <a:ext uri="{FF2B5EF4-FFF2-40B4-BE49-F238E27FC236}">
                  <a16:creationId xmlns:a16="http://schemas.microsoft.com/office/drawing/2014/main" id="{D41AA98C-99A5-AEE1-8156-F196F7E32629}"/>
                </a:ext>
              </a:extLst>
            </p:cNvPr>
            <p:cNvSpPr>
              <a:spLocks/>
            </p:cNvSpPr>
            <p:nvPr/>
          </p:nvSpPr>
          <p:spPr bwMode="auto">
            <a:xfrm>
              <a:off x="3610" y="2452"/>
              <a:ext cx="29" cy="34"/>
            </a:xfrm>
            <a:custGeom>
              <a:avLst/>
              <a:gdLst>
                <a:gd name="T0" fmla="*/ 6 w 29"/>
                <a:gd name="T1" fmla="*/ 33 h 34"/>
                <a:gd name="T2" fmla="*/ 0 w 29"/>
                <a:gd name="T3" fmla="*/ 25 h 34"/>
                <a:gd name="T4" fmla="*/ 0 w 29"/>
                <a:gd name="T5" fmla="*/ 8 h 34"/>
                <a:gd name="T6" fmla="*/ 8 w 29"/>
                <a:gd name="T7" fmla="*/ 0 h 34"/>
                <a:gd name="T8" fmla="*/ 19 w 29"/>
                <a:gd name="T9" fmla="*/ 2 h 34"/>
                <a:gd name="T10" fmla="*/ 28 w 29"/>
                <a:gd name="T11" fmla="*/ 7 h 34"/>
                <a:gd name="T12" fmla="*/ 28 w 29"/>
                <a:gd name="T13" fmla="*/ 17 h 34"/>
                <a:gd name="T14" fmla="*/ 21 w 29"/>
                <a:gd name="T15" fmla="*/ 26 h 34"/>
                <a:gd name="T16" fmla="*/ 6 w 29"/>
                <a:gd name="T17" fmla="*/ 3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34">
                  <a:moveTo>
                    <a:pt x="6" y="33"/>
                  </a:moveTo>
                  <a:lnTo>
                    <a:pt x="0" y="25"/>
                  </a:lnTo>
                  <a:lnTo>
                    <a:pt x="0" y="8"/>
                  </a:lnTo>
                  <a:lnTo>
                    <a:pt x="8" y="0"/>
                  </a:lnTo>
                  <a:lnTo>
                    <a:pt x="19" y="2"/>
                  </a:lnTo>
                  <a:lnTo>
                    <a:pt x="28" y="7"/>
                  </a:lnTo>
                  <a:lnTo>
                    <a:pt x="28" y="17"/>
                  </a:lnTo>
                  <a:lnTo>
                    <a:pt x="21" y="26"/>
                  </a:lnTo>
                  <a:lnTo>
                    <a:pt x="6" y="33"/>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6206" name="Freeform 62">
              <a:extLst>
                <a:ext uri="{FF2B5EF4-FFF2-40B4-BE49-F238E27FC236}">
                  <a16:creationId xmlns:a16="http://schemas.microsoft.com/office/drawing/2014/main" id="{E6F620D7-625C-D365-5A04-405BBE50CF9A}"/>
                </a:ext>
              </a:extLst>
            </p:cNvPr>
            <p:cNvSpPr>
              <a:spLocks/>
            </p:cNvSpPr>
            <p:nvPr/>
          </p:nvSpPr>
          <p:spPr bwMode="auto">
            <a:xfrm>
              <a:off x="3574" y="2415"/>
              <a:ext cx="26" cy="57"/>
            </a:xfrm>
            <a:custGeom>
              <a:avLst/>
              <a:gdLst>
                <a:gd name="T0" fmla="*/ 17 w 26"/>
                <a:gd name="T1" fmla="*/ 45 h 57"/>
                <a:gd name="T2" fmla="*/ 3 w 26"/>
                <a:gd name="T3" fmla="*/ 56 h 57"/>
                <a:gd name="T4" fmla="*/ 0 w 26"/>
                <a:gd name="T5" fmla="*/ 43 h 57"/>
                <a:gd name="T6" fmla="*/ 0 w 26"/>
                <a:gd name="T7" fmla="*/ 28 h 57"/>
                <a:gd name="T8" fmla="*/ 9 w 26"/>
                <a:gd name="T9" fmla="*/ 2 h 57"/>
                <a:gd name="T10" fmla="*/ 19 w 26"/>
                <a:gd name="T11" fmla="*/ 0 h 57"/>
                <a:gd name="T12" fmla="*/ 25 w 26"/>
                <a:gd name="T13" fmla="*/ 21 h 57"/>
                <a:gd name="T14" fmla="*/ 17 w 26"/>
                <a:gd name="T15" fmla="*/ 45 h 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 h="57">
                  <a:moveTo>
                    <a:pt x="17" y="45"/>
                  </a:moveTo>
                  <a:lnTo>
                    <a:pt x="3" y="56"/>
                  </a:lnTo>
                  <a:lnTo>
                    <a:pt x="0" y="43"/>
                  </a:lnTo>
                  <a:lnTo>
                    <a:pt x="0" y="28"/>
                  </a:lnTo>
                  <a:lnTo>
                    <a:pt x="9" y="2"/>
                  </a:lnTo>
                  <a:lnTo>
                    <a:pt x="19" y="0"/>
                  </a:lnTo>
                  <a:lnTo>
                    <a:pt x="25" y="21"/>
                  </a:lnTo>
                  <a:lnTo>
                    <a:pt x="17" y="45"/>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6207" name="Freeform 63">
              <a:extLst>
                <a:ext uri="{FF2B5EF4-FFF2-40B4-BE49-F238E27FC236}">
                  <a16:creationId xmlns:a16="http://schemas.microsoft.com/office/drawing/2014/main" id="{967EF37F-B829-06DC-0662-11874D4F4129}"/>
                </a:ext>
              </a:extLst>
            </p:cNvPr>
            <p:cNvSpPr>
              <a:spLocks/>
            </p:cNvSpPr>
            <p:nvPr/>
          </p:nvSpPr>
          <p:spPr bwMode="auto">
            <a:xfrm>
              <a:off x="3643" y="2436"/>
              <a:ext cx="21" cy="29"/>
            </a:xfrm>
            <a:custGeom>
              <a:avLst/>
              <a:gdLst>
                <a:gd name="T0" fmla="*/ 14 w 21"/>
                <a:gd name="T1" fmla="*/ 24 h 29"/>
                <a:gd name="T2" fmla="*/ 8 w 21"/>
                <a:gd name="T3" fmla="*/ 28 h 29"/>
                <a:gd name="T4" fmla="*/ 0 w 21"/>
                <a:gd name="T5" fmla="*/ 12 h 29"/>
                <a:gd name="T6" fmla="*/ 0 w 21"/>
                <a:gd name="T7" fmla="*/ 3 h 29"/>
                <a:gd name="T8" fmla="*/ 9 w 21"/>
                <a:gd name="T9" fmla="*/ 2 h 29"/>
                <a:gd name="T10" fmla="*/ 20 w 21"/>
                <a:gd name="T11" fmla="*/ 0 h 29"/>
                <a:gd name="T12" fmla="*/ 14 w 21"/>
                <a:gd name="T13" fmla="*/ 24 h 29"/>
              </a:gdLst>
              <a:ahLst/>
              <a:cxnLst>
                <a:cxn ang="0">
                  <a:pos x="T0" y="T1"/>
                </a:cxn>
                <a:cxn ang="0">
                  <a:pos x="T2" y="T3"/>
                </a:cxn>
                <a:cxn ang="0">
                  <a:pos x="T4" y="T5"/>
                </a:cxn>
                <a:cxn ang="0">
                  <a:pos x="T6" y="T7"/>
                </a:cxn>
                <a:cxn ang="0">
                  <a:pos x="T8" y="T9"/>
                </a:cxn>
                <a:cxn ang="0">
                  <a:pos x="T10" y="T11"/>
                </a:cxn>
                <a:cxn ang="0">
                  <a:pos x="T12" y="T13"/>
                </a:cxn>
              </a:cxnLst>
              <a:rect l="0" t="0" r="r" b="b"/>
              <a:pathLst>
                <a:path w="21" h="29">
                  <a:moveTo>
                    <a:pt x="14" y="24"/>
                  </a:moveTo>
                  <a:lnTo>
                    <a:pt x="8" y="28"/>
                  </a:lnTo>
                  <a:lnTo>
                    <a:pt x="0" y="12"/>
                  </a:lnTo>
                  <a:lnTo>
                    <a:pt x="0" y="3"/>
                  </a:lnTo>
                  <a:lnTo>
                    <a:pt x="9" y="2"/>
                  </a:lnTo>
                  <a:lnTo>
                    <a:pt x="20" y="0"/>
                  </a:lnTo>
                  <a:lnTo>
                    <a:pt x="14" y="24"/>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6208" name="Freeform 64">
              <a:extLst>
                <a:ext uri="{FF2B5EF4-FFF2-40B4-BE49-F238E27FC236}">
                  <a16:creationId xmlns:a16="http://schemas.microsoft.com/office/drawing/2014/main" id="{082E00AA-DB2D-900E-FDEE-C25B42A56A74}"/>
                </a:ext>
              </a:extLst>
            </p:cNvPr>
            <p:cNvSpPr>
              <a:spLocks/>
            </p:cNvSpPr>
            <p:nvPr/>
          </p:nvSpPr>
          <p:spPr bwMode="auto">
            <a:xfrm>
              <a:off x="3606" y="2403"/>
              <a:ext cx="29" cy="44"/>
            </a:xfrm>
            <a:custGeom>
              <a:avLst/>
              <a:gdLst>
                <a:gd name="T0" fmla="*/ 21 w 29"/>
                <a:gd name="T1" fmla="*/ 43 h 44"/>
                <a:gd name="T2" fmla="*/ 5 w 29"/>
                <a:gd name="T3" fmla="*/ 38 h 44"/>
                <a:gd name="T4" fmla="*/ 0 w 29"/>
                <a:gd name="T5" fmla="*/ 15 h 44"/>
                <a:gd name="T6" fmla="*/ 7 w 29"/>
                <a:gd name="T7" fmla="*/ 0 h 44"/>
                <a:gd name="T8" fmla="*/ 19 w 29"/>
                <a:gd name="T9" fmla="*/ 11 h 44"/>
                <a:gd name="T10" fmla="*/ 28 w 29"/>
                <a:gd name="T11" fmla="*/ 26 h 44"/>
                <a:gd name="T12" fmla="*/ 21 w 29"/>
                <a:gd name="T13" fmla="*/ 43 h 44"/>
              </a:gdLst>
              <a:ahLst/>
              <a:cxnLst>
                <a:cxn ang="0">
                  <a:pos x="T0" y="T1"/>
                </a:cxn>
                <a:cxn ang="0">
                  <a:pos x="T2" y="T3"/>
                </a:cxn>
                <a:cxn ang="0">
                  <a:pos x="T4" y="T5"/>
                </a:cxn>
                <a:cxn ang="0">
                  <a:pos x="T6" y="T7"/>
                </a:cxn>
                <a:cxn ang="0">
                  <a:pos x="T8" y="T9"/>
                </a:cxn>
                <a:cxn ang="0">
                  <a:pos x="T10" y="T11"/>
                </a:cxn>
                <a:cxn ang="0">
                  <a:pos x="T12" y="T13"/>
                </a:cxn>
              </a:cxnLst>
              <a:rect l="0" t="0" r="r" b="b"/>
              <a:pathLst>
                <a:path w="29" h="44">
                  <a:moveTo>
                    <a:pt x="21" y="43"/>
                  </a:moveTo>
                  <a:lnTo>
                    <a:pt x="5" y="38"/>
                  </a:lnTo>
                  <a:lnTo>
                    <a:pt x="0" y="15"/>
                  </a:lnTo>
                  <a:lnTo>
                    <a:pt x="7" y="0"/>
                  </a:lnTo>
                  <a:lnTo>
                    <a:pt x="19" y="11"/>
                  </a:lnTo>
                  <a:lnTo>
                    <a:pt x="28" y="26"/>
                  </a:lnTo>
                  <a:lnTo>
                    <a:pt x="21" y="43"/>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6209" name="Freeform 65">
              <a:extLst>
                <a:ext uri="{FF2B5EF4-FFF2-40B4-BE49-F238E27FC236}">
                  <a16:creationId xmlns:a16="http://schemas.microsoft.com/office/drawing/2014/main" id="{5CB44D4D-8EFD-43AF-6D08-926AF2411E55}"/>
                </a:ext>
              </a:extLst>
            </p:cNvPr>
            <p:cNvSpPr>
              <a:spLocks/>
            </p:cNvSpPr>
            <p:nvPr/>
          </p:nvSpPr>
          <p:spPr bwMode="auto">
            <a:xfrm>
              <a:off x="3665" y="2403"/>
              <a:ext cx="27" cy="38"/>
            </a:xfrm>
            <a:custGeom>
              <a:avLst/>
              <a:gdLst>
                <a:gd name="T0" fmla="*/ 14 w 27"/>
                <a:gd name="T1" fmla="*/ 37 h 38"/>
                <a:gd name="T2" fmla="*/ 0 w 27"/>
                <a:gd name="T3" fmla="*/ 19 h 38"/>
                <a:gd name="T4" fmla="*/ 0 w 27"/>
                <a:gd name="T5" fmla="*/ 3 h 38"/>
                <a:gd name="T6" fmla="*/ 10 w 27"/>
                <a:gd name="T7" fmla="*/ 0 h 38"/>
                <a:gd name="T8" fmla="*/ 17 w 27"/>
                <a:gd name="T9" fmla="*/ 13 h 38"/>
                <a:gd name="T10" fmla="*/ 26 w 27"/>
                <a:gd name="T11" fmla="*/ 26 h 38"/>
                <a:gd name="T12" fmla="*/ 14 w 27"/>
                <a:gd name="T13" fmla="*/ 37 h 38"/>
              </a:gdLst>
              <a:ahLst/>
              <a:cxnLst>
                <a:cxn ang="0">
                  <a:pos x="T0" y="T1"/>
                </a:cxn>
                <a:cxn ang="0">
                  <a:pos x="T2" y="T3"/>
                </a:cxn>
                <a:cxn ang="0">
                  <a:pos x="T4" y="T5"/>
                </a:cxn>
                <a:cxn ang="0">
                  <a:pos x="T6" y="T7"/>
                </a:cxn>
                <a:cxn ang="0">
                  <a:pos x="T8" y="T9"/>
                </a:cxn>
                <a:cxn ang="0">
                  <a:pos x="T10" y="T11"/>
                </a:cxn>
                <a:cxn ang="0">
                  <a:pos x="T12" y="T13"/>
                </a:cxn>
              </a:cxnLst>
              <a:rect l="0" t="0" r="r" b="b"/>
              <a:pathLst>
                <a:path w="27" h="38">
                  <a:moveTo>
                    <a:pt x="14" y="37"/>
                  </a:moveTo>
                  <a:lnTo>
                    <a:pt x="0" y="19"/>
                  </a:lnTo>
                  <a:lnTo>
                    <a:pt x="0" y="3"/>
                  </a:lnTo>
                  <a:lnTo>
                    <a:pt x="10" y="0"/>
                  </a:lnTo>
                  <a:lnTo>
                    <a:pt x="17" y="13"/>
                  </a:lnTo>
                  <a:lnTo>
                    <a:pt x="26" y="26"/>
                  </a:lnTo>
                  <a:lnTo>
                    <a:pt x="14" y="37"/>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6210" name="Freeform 66">
              <a:extLst>
                <a:ext uri="{FF2B5EF4-FFF2-40B4-BE49-F238E27FC236}">
                  <a16:creationId xmlns:a16="http://schemas.microsoft.com/office/drawing/2014/main" id="{A8180B92-ACDA-E2BB-0196-C4B3865708AE}"/>
                </a:ext>
              </a:extLst>
            </p:cNvPr>
            <p:cNvSpPr>
              <a:spLocks/>
            </p:cNvSpPr>
            <p:nvPr/>
          </p:nvSpPr>
          <p:spPr bwMode="auto">
            <a:xfrm>
              <a:off x="3626" y="2387"/>
              <a:ext cx="22" cy="39"/>
            </a:xfrm>
            <a:custGeom>
              <a:avLst/>
              <a:gdLst>
                <a:gd name="T0" fmla="*/ 20 w 22"/>
                <a:gd name="T1" fmla="*/ 38 h 39"/>
                <a:gd name="T2" fmla="*/ 7 w 22"/>
                <a:gd name="T3" fmla="*/ 21 h 39"/>
                <a:gd name="T4" fmla="*/ 0 w 22"/>
                <a:gd name="T5" fmla="*/ 15 h 39"/>
                <a:gd name="T6" fmla="*/ 12 w 22"/>
                <a:gd name="T7" fmla="*/ 3 h 39"/>
                <a:gd name="T8" fmla="*/ 21 w 22"/>
                <a:gd name="T9" fmla="*/ 0 h 39"/>
                <a:gd name="T10" fmla="*/ 20 w 22"/>
                <a:gd name="T11" fmla="*/ 38 h 39"/>
              </a:gdLst>
              <a:ahLst/>
              <a:cxnLst>
                <a:cxn ang="0">
                  <a:pos x="T0" y="T1"/>
                </a:cxn>
                <a:cxn ang="0">
                  <a:pos x="T2" y="T3"/>
                </a:cxn>
                <a:cxn ang="0">
                  <a:pos x="T4" y="T5"/>
                </a:cxn>
                <a:cxn ang="0">
                  <a:pos x="T6" y="T7"/>
                </a:cxn>
                <a:cxn ang="0">
                  <a:pos x="T8" y="T9"/>
                </a:cxn>
                <a:cxn ang="0">
                  <a:pos x="T10" y="T11"/>
                </a:cxn>
              </a:cxnLst>
              <a:rect l="0" t="0" r="r" b="b"/>
              <a:pathLst>
                <a:path w="22" h="39">
                  <a:moveTo>
                    <a:pt x="20" y="38"/>
                  </a:moveTo>
                  <a:lnTo>
                    <a:pt x="7" y="21"/>
                  </a:lnTo>
                  <a:lnTo>
                    <a:pt x="0" y="15"/>
                  </a:lnTo>
                  <a:lnTo>
                    <a:pt x="12" y="3"/>
                  </a:lnTo>
                  <a:lnTo>
                    <a:pt x="21" y="0"/>
                  </a:lnTo>
                  <a:lnTo>
                    <a:pt x="20" y="38"/>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6211" name="Freeform 67">
              <a:extLst>
                <a:ext uri="{FF2B5EF4-FFF2-40B4-BE49-F238E27FC236}">
                  <a16:creationId xmlns:a16="http://schemas.microsoft.com/office/drawing/2014/main" id="{1750A834-79C3-9B4B-86DA-C4A4C5B9535D}"/>
                </a:ext>
              </a:extLst>
            </p:cNvPr>
            <p:cNvSpPr>
              <a:spLocks/>
            </p:cNvSpPr>
            <p:nvPr/>
          </p:nvSpPr>
          <p:spPr bwMode="auto">
            <a:xfrm>
              <a:off x="3587" y="2370"/>
              <a:ext cx="20" cy="33"/>
            </a:xfrm>
            <a:custGeom>
              <a:avLst/>
              <a:gdLst>
                <a:gd name="T0" fmla="*/ 9 w 20"/>
                <a:gd name="T1" fmla="*/ 32 h 33"/>
                <a:gd name="T2" fmla="*/ 0 w 20"/>
                <a:gd name="T3" fmla="*/ 24 h 33"/>
                <a:gd name="T4" fmla="*/ 6 w 20"/>
                <a:gd name="T5" fmla="*/ 0 h 33"/>
                <a:gd name="T6" fmla="*/ 19 w 20"/>
                <a:gd name="T7" fmla="*/ 8 h 33"/>
                <a:gd name="T8" fmla="*/ 18 w 20"/>
                <a:gd name="T9" fmla="*/ 21 h 33"/>
                <a:gd name="T10" fmla="*/ 9 w 20"/>
                <a:gd name="T11" fmla="*/ 32 h 33"/>
              </a:gdLst>
              <a:ahLst/>
              <a:cxnLst>
                <a:cxn ang="0">
                  <a:pos x="T0" y="T1"/>
                </a:cxn>
                <a:cxn ang="0">
                  <a:pos x="T2" y="T3"/>
                </a:cxn>
                <a:cxn ang="0">
                  <a:pos x="T4" y="T5"/>
                </a:cxn>
                <a:cxn ang="0">
                  <a:pos x="T6" y="T7"/>
                </a:cxn>
                <a:cxn ang="0">
                  <a:pos x="T8" y="T9"/>
                </a:cxn>
                <a:cxn ang="0">
                  <a:pos x="T10" y="T11"/>
                </a:cxn>
              </a:cxnLst>
              <a:rect l="0" t="0" r="r" b="b"/>
              <a:pathLst>
                <a:path w="20" h="33">
                  <a:moveTo>
                    <a:pt x="9" y="32"/>
                  </a:moveTo>
                  <a:lnTo>
                    <a:pt x="0" y="24"/>
                  </a:lnTo>
                  <a:lnTo>
                    <a:pt x="6" y="0"/>
                  </a:lnTo>
                  <a:lnTo>
                    <a:pt x="19" y="8"/>
                  </a:lnTo>
                  <a:lnTo>
                    <a:pt x="18" y="21"/>
                  </a:lnTo>
                  <a:lnTo>
                    <a:pt x="9" y="32"/>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6212" name="Freeform 68">
              <a:extLst>
                <a:ext uri="{FF2B5EF4-FFF2-40B4-BE49-F238E27FC236}">
                  <a16:creationId xmlns:a16="http://schemas.microsoft.com/office/drawing/2014/main" id="{5789CD87-00A4-B690-FF2C-79358CF4403B}"/>
                </a:ext>
              </a:extLst>
            </p:cNvPr>
            <p:cNvSpPr>
              <a:spLocks/>
            </p:cNvSpPr>
            <p:nvPr/>
          </p:nvSpPr>
          <p:spPr bwMode="auto">
            <a:xfrm>
              <a:off x="3615" y="2362"/>
              <a:ext cx="30" cy="26"/>
            </a:xfrm>
            <a:custGeom>
              <a:avLst/>
              <a:gdLst>
                <a:gd name="T0" fmla="*/ 2 w 30"/>
                <a:gd name="T1" fmla="*/ 25 h 26"/>
                <a:gd name="T2" fmla="*/ 0 w 30"/>
                <a:gd name="T3" fmla="*/ 10 h 26"/>
                <a:gd name="T4" fmla="*/ 5 w 30"/>
                <a:gd name="T5" fmla="*/ 0 h 26"/>
                <a:gd name="T6" fmla="*/ 13 w 30"/>
                <a:gd name="T7" fmla="*/ 3 h 26"/>
                <a:gd name="T8" fmla="*/ 29 w 30"/>
                <a:gd name="T9" fmla="*/ 16 h 26"/>
                <a:gd name="T10" fmla="*/ 2 w 30"/>
                <a:gd name="T11" fmla="*/ 25 h 26"/>
              </a:gdLst>
              <a:ahLst/>
              <a:cxnLst>
                <a:cxn ang="0">
                  <a:pos x="T0" y="T1"/>
                </a:cxn>
                <a:cxn ang="0">
                  <a:pos x="T2" y="T3"/>
                </a:cxn>
                <a:cxn ang="0">
                  <a:pos x="T4" y="T5"/>
                </a:cxn>
                <a:cxn ang="0">
                  <a:pos x="T6" y="T7"/>
                </a:cxn>
                <a:cxn ang="0">
                  <a:pos x="T8" y="T9"/>
                </a:cxn>
                <a:cxn ang="0">
                  <a:pos x="T10" y="T11"/>
                </a:cxn>
              </a:cxnLst>
              <a:rect l="0" t="0" r="r" b="b"/>
              <a:pathLst>
                <a:path w="30" h="26">
                  <a:moveTo>
                    <a:pt x="2" y="25"/>
                  </a:moveTo>
                  <a:lnTo>
                    <a:pt x="0" y="10"/>
                  </a:lnTo>
                  <a:lnTo>
                    <a:pt x="5" y="0"/>
                  </a:lnTo>
                  <a:lnTo>
                    <a:pt x="13" y="3"/>
                  </a:lnTo>
                  <a:lnTo>
                    <a:pt x="29" y="16"/>
                  </a:lnTo>
                  <a:lnTo>
                    <a:pt x="2" y="25"/>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6213" name="Freeform 69">
              <a:extLst>
                <a:ext uri="{FF2B5EF4-FFF2-40B4-BE49-F238E27FC236}">
                  <a16:creationId xmlns:a16="http://schemas.microsoft.com/office/drawing/2014/main" id="{4B92F4C4-E046-00BB-B925-A03FAE09D026}"/>
                </a:ext>
              </a:extLst>
            </p:cNvPr>
            <p:cNvSpPr>
              <a:spLocks/>
            </p:cNvSpPr>
            <p:nvPr/>
          </p:nvSpPr>
          <p:spPr bwMode="auto">
            <a:xfrm>
              <a:off x="3652" y="2363"/>
              <a:ext cx="23" cy="33"/>
            </a:xfrm>
            <a:custGeom>
              <a:avLst/>
              <a:gdLst>
                <a:gd name="T0" fmla="*/ 6 w 23"/>
                <a:gd name="T1" fmla="*/ 32 h 33"/>
                <a:gd name="T2" fmla="*/ 0 w 23"/>
                <a:gd name="T3" fmla="*/ 18 h 33"/>
                <a:gd name="T4" fmla="*/ 1 w 23"/>
                <a:gd name="T5" fmla="*/ 0 h 33"/>
                <a:gd name="T6" fmla="*/ 12 w 23"/>
                <a:gd name="T7" fmla="*/ 2 h 33"/>
                <a:gd name="T8" fmla="*/ 22 w 23"/>
                <a:gd name="T9" fmla="*/ 18 h 33"/>
                <a:gd name="T10" fmla="*/ 20 w 23"/>
                <a:gd name="T11" fmla="*/ 28 h 33"/>
                <a:gd name="T12" fmla="*/ 6 w 23"/>
                <a:gd name="T13" fmla="*/ 32 h 33"/>
              </a:gdLst>
              <a:ahLst/>
              <a:cxnLst>
                <a:cxn ang="0">
                  <a:pos x="T0" y="T1"/>
                </a:cxn>
                <a:cxn ang="0">
                  <a:pos x="T2" y="T3"/>
                </a:cxn>
                <a:cxn ang="0">
                  <a:pos x="T4" y="T5"/>
                </a:cxn>
                <a:cxn ang="0">
                  <a:pos x="T6" y="T7"/>
                </a:cxn>
                <a:cxn ang="0">
                  <a:pos x="T8" y="T9"/>
                </a:cxn>
                <a:cxn ang="0">
                  <a:pos x="T10" y="T11"/>
                </a:cxn>
                <a:cxn ang="0">
                  <a:pos x="T12" y="T13"/>
                </a:cxn>
              </a:cxnLst>
              <a:rect l="0" t="0" r="r" b="b"/>
              <a:pathLst>
                <a:path w="23" h="33">
                  <a:moveTo>
                    <a:pt x="6" y="32"/>
                  </a:moveTo>
                  <a:lnTo>
                    <a:pt x="0" y="18"/>
                  </a:lnTo>
                  <a:lnTo>
                    <a:pt x="1" y="0"/>
                  </a:lnTo>
                  <a:lnTo>
                    <a:pt x="12" y="2"/>
                  </a:lnTo>
                  <a:lnTo>
                    <a:pt x="22" y="18"/>
                  </a:lnTo>
                  <a:lnTo>
                    <a:pt x="20" y="28"/>
                  </a:lnTo>
                  <a:lnTo>
                    <a:pt x="6" y="32"/>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6214" name="Freeform 70">
              <a:extLst>
                <a:ext uri="{FF2B5EF4-FFF2-40B4-BE49-F238E27FC236}">
                  <a16:creationId xmlns:a16="http://schemas.microsoft.com/office/drawing/2014/main" id="{CFA6182F-DBA0-D312-48C6-2DEB236E5934}"/>
                </a:ext>
              </a:extLst>
            </p:cNvPr>
            <p:cNvSpPr>
              <a:spLocks/>
            </p:cNvSpPr>
            <p:nvPr/>
          </p:nvSpPr>
          <p:spPr bwMode="auto">
            <a:xfrm>
              <a:off x="3622" y="2334"/>
              <a:ext cx="36" cy="29"/>
            </a:xfrm>
            <a:custGeom>
              <a:avLst/>
              <a:gdLst>
                <a:gd name="T0" fmla="*/ 18 w 36"/>
                <a:gd name="T1" fmla="*/ 28 h 29"/>
                <a:gd name="T2" fmla="*/ 7 w 36"/>
                <a:gd name="T3" fmla="*/ 21 h 29"/>
                <a:gd name="T4" fmla="*/ 0 w 36"/>
                <a:gd name="T5" fmla="*/ 9 h 29"/>
                <a:gd name="T6" fmla="*/ 10 w 36"/>
                <a:gd name="T7" fmla="*/ 4 h 29"/>
                <a:gd name="T8" fmla="*/ 18 w 36"/>
                <a:gd name="T9" fmla="*/ 0 h 29"/>
                <a:gd name="T10" fmla="*/ 35 w 36"/>
                <a:gd name="T11" fmla="*/ 13 h 29"/>
                <a:gd name="T12" fmla="*/ 18 w 36"/>
                <a:gd name="T13" fmla="*/ 28 h 29"/>
              </a:gdLst>
              <a:ahLst/>
              <a:cxnLst>
                <a:cxn ang="0">
                  <a:pos x="T0" y="T1"/>
                </a:cxn>
                <a:cxn ang="0">
                  <a:pos x="T2" y="T3"/>
                </a:cxn>
                <a:cxn ang="0">
                  <a:pos x="T4" y="T5"/>
                </a:cxn>
                <a:cxn ang="0">
                  <a:pos x="T6" y="T7"/>
                </a:cxn>
                <a:cxn ang="0">
                  <a:pos x="T8" y="T9"/>
                </a:cxn>
                <a:cxn ang="0">
                  <a:pos x="T10" y="T11"/>
                </a:cxn>
                <a:cxn ang="0">
                  <a:pos x="T12" y="T13"/>
                </a:cxn>
              </a:cxnLst>
              <a:rect l="0" t="0" r="r" b="b"/>
              <a:pathLst>
                <a:path w="36" h="29">
                  <a:moveTo>
                    <a:pt x="18" y="28"/>
                  </a:moveTo>
                  <a:lnTo>
                    <a:pt x="7" y="21"/>
                  </a:lnTo>
                  <a:lnTo>
                    <a:pt x="0" y="9"/>
                  </a:lnTo>
                  <a:lnTo>
                    <a:pt x="10" y="4"/>
                  </a:lnTo>
                  <a:lnTo>
                    <a:pt x="18" y="0"/>
                  </a:lnTo>
                  <a:lnTo>
                    <a:pt x="35" y="13"/>
                  </a:lnTo>
                  <a:lnTo>
                    <a:pt x="18" y="28"/>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6215" name="Freeform 71">
              <a:extLst>
                <a:ext uri="{FF2B5EF4-FFF2-40B4-BE49-F238E27FC236}">
                  <a16:creationId xmlns:a16="http://schemas.microsoft.com/office/drawing/2014/main" id="{793D52FA-A460-5AA9-74B7-02169EA6DBD6}"/>
                </a:ext>
              </a:extLst>
            </p:cNvPr>
            <p:cNvSpPr>
              <a:spLocks/>
            </p:cNvSpPr>
            <p:nvPr/>
          </p:nvSpPr>
          <p:spPr bwMode="auto">
            <a:xfrm>
              <a:off x="3596" y="2348"/>
              <a:ext cx="18" cy="20"/>
            </a:xfrm>
            <a:custGeom>
              <a:avLst/>
              <a:gdLst>
                <a:gd name="T0" fmla="*/ 7 w 18"/>
                <a:gd name="T1" fmla="*/ 19 h 20"/>
                <a:gd name="T2" fmla="*/ 0 w 18"/>
                <a:gd name="T3" fmla="*/ 15 h 20"/>
                <a:gd name="T4" fmla="*/ 6 w 18"/>
                <a:gd name="T5" fmla="*/ 3 h 20"/>
                <a:gd name="T6" fmla="*/ 13 w 18"/>
                <a:gd name="T7" fmla="*/ 0 h 20"/>
                <a:gd name="T8" fmla="*/ 17 w 18"/>
                <a:gd name="T9" fmla="*/ 7 h 20"/>
                <a:gd name="T10" fmla="*/ 7 w 18"/>
                <a:gd name="T11" fmla="*/ 19 h 20"/>
              </a:gdLst>
              <a:ahLst/>
              <a:cxnLst>
                <a:cxn ang="0">
                  <a:pos x="T0" y="T1"/>
                </a:cxn>
                <a:cxn ang="0">
                  <a:pos x="T2" y="T3"/>
                </a:cxn>
                <a:cxn ang="0">
                  <a:pos x="T4" y="T5"/>
                </a:cxn>
                <a:cxn ang="0">
                  <a:pos x="T6" y="T7"/>
                </a:cxn>
                <a:cxn ang="0">
                  <a:pos x="T8" y="T9"/>
                </a:cxn>
                <a:cxn ang="0">
                  <a:pos x="T10" y="T11"/>
                </a:cxn>
              </a:cxnLst>
              <a:rect l="0" t="0" r="r" b="b"/>
              <a:pathLst>
                <a:path w="18" h="20">
                  <a:moveTo>
                    <a:pt x="7" y="19"/>
                  </a:moveTo>
                  <a:lnTo>
                    <a:pt x="0" y="15"/>
                  </a:lnTo>
                  <a:lnTo>
                    <a:pt x="6" y="3"/>
                  </a:lnTo>
                  <a:lnTo>
                    <a:pt x="13" y="0"/>
                  </a:lnTo>
                  <a:lnTo>
                    <a:pt x="17" y="7"/>
                  </a:lnTo>
                  <a:lnTo>
                    <a:pt x="7" y="19"/>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6216" name="AutoShape 72">
              <a:extLst>
                <a:ext uri="{FF2B5EF4-FFF2-40B4-BE49-F238E27FC236}">
                  <a16:creationId xmlns:a16="http://schemas.microsoft.com/office/drawing/2014/main" id="{094D156E-3E2E-66D0-A1C9-ED03B5E60DE6}"/>
                </a:ext>
              </a:extLst>
            </p:cNvPr>
            <p:cNvSpPr>
              <a:spLocks noChangeArrowheads="1"/>
            </p:cNvSpPr>
            <p:nvPr/>
          </p:nvSpPr>
          <p:spPr bwMode="auto">
            <a:xfrm rot="16200000" flipH="1">
              <a:off x="3626" y="2051"/>
              <a:ext cx="220" cy="274"/>
            </a:xfrm>
            <a:prstGeom prst="rightArrow">
              <a:avLst>
                <a:gd name="adj1" fmla="val 50000"/>
                <a:gd name="adj2" fmla="val 50005"/>
              </a:avLst>
            </a:prstGeom>
            <a:solidFill>
              <a:schemeClr val="tx2"/>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17" name="AutoShape 73">
              <a:extLst>
                <a:ext uri="{FF2B5EF4-FFF2-40B4-BE49-F238E27FC236}">
                  <a16:creationId xmlns:a16="http://schemas.microsoft.com/office/drawing/2014/main" id="{1AB078C6-4A61-2515-3C23-A6B799A398A2}"/>
                </a:ext>
              </a:extLst>
            </p:cNvPr>
            <p:cNvSpPr>
              <a:spLocks noChangeArrowheads="1"/>
            </p:cNvSpPr>
            <p:nvPr/>
          </p:nvSpPr>
          <p:spPr bwMode="auto">
            <a:xfrm rot="16200000">
              <a:off x="3626" y="2743"/>
              <a:ext cx="220" cy="272"/>
            </a:xfrm>
            <a:prstGeom prst="rightArrow">
              <a:avLst>
                <a:gd name="adj1" fmla="val 50000"/>
                <a:gd name="adj2" fmla="val 50005"/>
              </a:avLst>
            </a:prstGeom>
            <a:solidFill>
              <a:schemeClr val="tx2"/>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18" name="Freeform 74">
              <a:extLst>
                <a:ext uri="{FF2B5EF4-FFF2-40B4-BE49-F238E27FC236}">
                  <a16:creationId xmlns:a16="http://schemas.microsoft.com/office/drawing/2014/main" id="{443464DD-EEB0-391F-6B27-256D960E41B2}"/>
                </a:ext>
              </a:extLst>
            </p:cNvPr>
            <p:cNvSpPr>
              <a:spLocks/>
            </p:cNvSpPr>
            <p:nvPr/>
          </p:nvSpPr>
          <p:spPr bwMode="auto">
            <a:xfrm>
              <a:off x="3613" y="2364"/>
              <a:ext cx="46" cy="376"/>
            </a:xfrm>
            <a:custGeom>
              <a:avLst/>
              <a:gdLst>
                <a:gd name="T0" fmla="*/ 28 w 46"/>
                <a:gd name="T1" fmla="*/ 0 h 376"/>
                <a:gd name="T2" fmla="*/ 9 w 46"/>
                <a:gd name="T3" fmla="*/ 37 h 376"/>
                <a:gd name="T4" fmla="*/ 11 w 46"/>
                <a:gd name="T5" fmla="*/ 77 h 376"/>
                <a:gd name="T6" fmla="*/ 0 w 46"/>
                <a:gd name="T7" fmla="*/ 116 h 376"/>
                <a:gd name="T8" fmla="*/ 4 w 46"/>
                <a:gd name="T9" fmla="*/ 158 h 376"/>
                <a:gd name="T10" fmla="*/ 24 w 46"/>
                <a:gd name="T11" fmla="*/ 194 h 376"/>
                <a:gd name="T12" fmla="*/ 15 w 46"/>
                <a:gd name="T13" fmla="*/ 237 h 376"/>
                <a:gd name="T14" fmla="*/ 0 w 46"/>
                <a:gd name="T15" fmla="*/ 266 h 376"/>
                <a:gd name="T16" fmla="*/ 6 w 46"/>
                <a:gd name="T17" fmla="*/ 305 h 376"/>
                <a:gd name="T18" fmla="*/ 19 w 46"/>
                <a:gd name="T19" fmla="*/ 352 h 376"/>
                <a:gd name="T20" fmla="*/ 32 w 46"/>
                <a:gd name="T21" fmla="*/ 375 h 376"/>
                <a:gd name="T22" fmla="*/ 45 w 46"/>
                <a:gd name="T23" fmla="*/ 340 h 376"/>
                <a:gd name="T24" fmla="*/ 32 w 46"/>
                <a:gd name="T25" fmla="*/ 302 h 376"/>
                <a:gd name="T26" fmla="*/ 19 w 46"/>
                <a:gd name="T27" fmla="*/ 267 h 376"/>
                <a:gd name="T28" fmla="*/ 43 w 46"/>
                <a:gd name="T29" fmla="*/ 200 h 376"/>
                <a:gd name="T30" fmla="*/ 28 w 46"/>
                <a:gd name="T31" fmla="*/ 148 h 376"/>
                <a:gd name="T32" fmla="*/ 24 w 46"/>
                <a:gd name="T33" fmla="*/ 121 h 376"/>
                <a:gd name="T34" fmla="*/ 30 w 46"/>
                <a:gd name="T35" fmla="*/ 84 h 376"/>
                <a:gd name="T36" fmla="*/ 28 w 46"/>
                <a:gd name="T37" fmla="*/ 56 h 376"/>
                <a:gd name="T38" fmla="*/ 24 w 46"/>
                <a:gd name="T39" fmla="*/ 37 h 376"/>
                <a:gd name="T40" fmla="*/ 36 w 46"/>
                <a:gd name="T41" fmla="*/ 12 h 376"/>
                <a:gd name="T42" fmla="*/ 28 w 46"/>
                <a:gd name="T43" fmla="*/ 0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6" h="376">
                  <a:moveTo>
                    <a:pt x="28" y="0"/>
                  </a:moveTo>
                  <a:lnTo>
                    <a:pt x="9" y="37"/>
                  </a:lnTo>
                  <a:lnTo>
                    <a:pt x="11" y="77"/>
                  </a:lnTo>
                  <a:lnTo>
                    <a:pt x="0" y="116"/>
                  </a:lnTo>
                  <a:lnTo>
                    <a:pt x="4" y="158"/>
                  </a:lnTo>
                  <a:lnTo>
                    <a:pt x="24" y="194"/>
                  </a:lnTo>
                  <a:lnTo>
                    <a:pt x="15" y="237"/>
                  </a:lnTo>
                  <a:lnTo>
                    <a:pt x="0" y="266"/>
                  </a:lnTo>
                  <a:lnTo>
                    <a:pt x="6" y="305"/>
                  </a:lnTo>
                  <a:lnTo>
                    <a:pt x="19" y="352"/>
                  </a:lnTo>
                  <a:lnTo>
                    <a:pt x="32" y="375"/>
                  </a:lnTo>
                  <a:lnTo>
                    <a:pt x="45" y="340"/>
                  </a:lnTo>
                  <a:lnTo>
                    <a:pt x="32" y="302"/>
                  </a:lnTo>
                  <a:lnTo>
                    <a:pt x="19" y="267"/>
                  </a:lnTo>
                  <a:lnTo>
                    <a:pt x="43" y="200"/>
                  </a:lnTo>
                  <a:lnTo>
                    <a:pt x="28" y="148"/>
                  </a:lnTo>
                  <a:lnTo>
                    <a:pt x="24" y="121"/>
                  </a:lnTo>
                  <a:lnTo>
                    <a:pt x="30" y="84"/>
                  </a:lnTo>
                  <a:lnTo>
                    <a:pt x="28" y="56"/>
                  </a:lnTo>
                  <a:lnTo>
                    <a:pt x="24" y="37"/>
                  </a:lnTo>
                  <a:lnTo>
                    <a:pt x="36" y="12"/>
                  </a:lnTo>
                  <a:lnTo>
                    <a:pt x="28" y="0"/>
                  </a:lnTo>
                </a:path>
              </a:pathLst>
            </a:custGeom>
            <a:solidFill>
              <a:schemeClr val="bg2"/>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6219" name="Rectangle 75">
              <a:extLst>
                <a:ext uri="{FF2B5EF4-FFF2-40B4-BE49-F238E27FC236}">
                  <a16:creationId xmlns:a16="http://schemas.microsoft.com/office/drawing/2014/main" id="{B869B67F-9319-3DD0-CDEF-803090ED19CB}"/>
                </a:ext>
              </a:extLst>
            </p:cNvPr>
            <p:cNvSpPr>
              <a:spLocks noChangeArrowheads="1"/>
            </p:cNvSpPr>
            <p:nvPr/>
          </p:nvSpPr>
          <p:spPr bwMode="auto">
            <a:xfrm>
              <a:off x="2881" y="3119"/>
              <a:ext cx="1876" cy="231"/>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13110" tIns="55563" rIns="113110" bIns="55563">
              <a:spAutoFit/>
            </a:bodyPr>
            <a:lstStyle/>
            <a:p>
              <a:pPr>
                <a:lnSpc>
                  <a:spcPct val="90000"/>
                </a:lnSpc>
                <a:spcBef>
                  <a:spcPct val="30000"/>
                </a:spcBef>
              </a:pPr>
              <a:r>
                <a:rPr lang="en-US" altLang="pl-PL" sz="2500" dirty="0">
                  <a:solidFill>
                    <a:srgbClr val="F26211"/>
                  </a:solidFill>
                  <a:effectLst>
                    <a:outerShdw blurRad="38100" dist="38100" dir="2700000" algn="tl">
                      <a:srgbClr val="000000"/>
                    </a:outerShdw>
                  </a:effectLst>
                </a:rPr>
                <a:t>4. Moisture Sensitivity</a:t>
              </a:r>
            </a:p>
          </p:txBody>
        </p:sp>
        <p:sp>
          <p:nvSpPr>
            <p:cNvPr id="6220" name="Rectangle 76">
              <a:extLst>
                <a:ext uri="{FF2B5EF4-FFF2-40B4-BE49-F238E27FC236}">
                  <a16:creationId xmlns:a16="http://schemas.microsoft.com/office/drawing/2014/main" id="{88CBC56C-C360-2A09-7250-77C4B96FBFC6}"/>
                </a:ext>
              </a:extLst>
            </p:cNvPr>
            <p:cNvSpPr>
              <a:spLocks noChangeArrowheads="1"/>
            </p:cNvSpPr>
            <p:nvPr/>
          </p:nvSpPr>
          <p:spPr bwMode="auto">
            <a:xfrm>
              <a:off x="4014" y="2207"/>
              <a:ext cx="425" cy="231"/>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13110" tIns="55563" rIns="113110" bIns="55563">
              <a:spAutoFit/>
            </a:bodyPr>
            <a:lstStyle/>
            <a:p>
              <a:r>
                <a:rPr lang="en-US" altLang="pl-PL" sz="2500">
                  <a:solidFill>
                    <a:schemeClr val="tx2"/>
                  </a:solidFill>
                  <a:effectLst>
                    <a:outerShdw blurRad="38100" dist="38100" dir="2700000" algn="tl">
                      <a:srgbClr val="000000"/>
                    </a:outerShdw>
                  </a:effectLst>
                </a:rPr>
                <a:t>TSR</a:t>
              </a:r>
            </a:p>
          </p:txBody>
        </p:sp>
      </p:grpSp>
      <p:sp>
        <p:nvSpPr>
          <p:cNvPr id="6222" name="Rectangle 78">
            <a:extLst>
              <a:ext uri="{FF2B5EF4-FFF2-40B4-BE49-F238E27FC236}">
                <a16:creationId xmlns:a16="http://schemas.microsoft.com/office/drawing/2014/main" id="{826C8C1B-08AA-4BA1-FC7C-CFB33B93C091}"/>
              </a:ext>
            </a:extLst>
          </p:cNvPr>
          <p:cNvSpPr>
            <a:spLocks noChangeArrowheads="1"/>
          </p:cNvSpPr>
          <p:nvPr/>
        </p:nvSpPr>
        <p:spPr bwMode="auto">
          <a:xfrm>
            <a:off x="1895080" y="1069579"/>
            <a:ext cx="3774281" cy="2176859"/>
          </a:xfrm>
          <a:prstGeom prst="rect">
            <a:avLst/>
          </a:prstGeom>
          <a:solidFill>
            <a:schemeClr val="bg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grpSp>
        <p:nvGrpSpPr>
          <p:cNvPr id="6236" name="Group 92">
            <a:extLst>
              <a:ext uri="{FF2B5EF4-FFF2-40B4-BE49-F238E27FC236}">
                <a16:creationId xmlns:a16="http://schemas.microsoft.com/office/drawing/2014/main" id="{CF45D70D-84E5-3FBE-0DD6-3E2CB963DF19}"/>
              </a:ext>
            </a:extLst>
          </p:cNvPr>
          <p:cNvGrpSpPr>
            <a:grpSpLocks/>
          </p:cNvGrpSpPr>
          <p:nvPr/>
        </p:nvGrpSpPr>
        <p:grpSpPr bwMode="auto">
          <a:xfrm>
            <a:off x="6933407" y="1230313"/>
            <a:ext cx="2974579" cy="1668860"/>
            <a:chOff x="3014" y="620"/>
            <a:chExt cx="1499" cy="841"/>
          </a:xfrm>
        </p:grpSpPr>
        <p:sp>
          <p:nvSpPr>
            <p:cNvPr id="6223" name="Line 79">
              <a:extLst>
                <a:ext uri="{FF2B5EF4-FFF2-40B4-BE49-F238E27FC236}">
                  <a16:creationId xmlns:a16="http://schemas.microsoft.com/office/drawing/2014/main" id="{6E4041FA-1D00-94CF-B486-DB5EE63D0932}"/>
                </a:ext>
              </a:extLst>
            </p:cNvPr>
            <p:cNvSpPr>
              <a:spLocks noChangeShapeType="1"/>
            </p:cNvSpPr>
            <p:nvPr/>
          </p:nvSpPr>
          <p:spPr bwMode="auto">
            <a:xfrm flipV="1">
              <a:off x="3026" y="626"/>
              <a:ext cx="1459" cy="793"/>
            </a:xfrm>
            <a:prstGeom prst="line">
              <a:avLst/>
            </a:prstGeom>
            <a:noFill/>
            <a:ln w="254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24" name="Freeform 80">
              <a:extLst>
                <a:ext uri="{FF2B5EF4-FFF2-40B4-BE49-F238E27FC236}">
                  <a16:creationId xmlns:a16="http://schemas.microsoft.com/office/drawing/2014/main" id="{D6E4B47F-C3D1-4CBB-ED62-3CB5048FCCDF}"/>
                </a:ext>
              </a:extLst>
            </p:cNvPr>
            <p:cNvSpPr>
              <a:spLocks/>
            </p:cNvSpPr>
            <p:nvPr/>
          </p:nvSpPr>
          <p:spPr bwMode="auto">
            <a:xfrm>
              <a:off x="3033" y="634"/>
              <a:ext cx="1465" cy="807"/>
            </a:xfrm>
            <a:custGeom>
              <a:avLst/>
              <a:gdLst>
                <a:gd name="T0" fmla="*/ 1464 w 1465"/>
                <a:gd name="T1" fmla="*/ 0 h 807"/>
                <a:gd name="T2" fmla="*/ 1190 w 1465"/>
                <a:gd name="T3" fmla="*/ 27 h 807"/>
                <a:gd name="T4" fmla="*/ 1036 w 1465"/>
                <a:gd name="T5" fmla="*/ 87 h 807"/>
                <a:gd name="T6" fmla="*/ 723 w 1465"/>
                <a:gd name="T7" fmla="*/ 292 h 807"/>
                <a:gd name="T8" fmla="*/ 492 w 1465"/>
                <a:gd name="T9" fmla="*/ 546 h 807"/>
                <a:gd name="T10" fmla="*/ 325 w 1465"/>
                <a:gd name="T11" fmla="*/ 651 h 807"/>
                <a:gd name="T12" fmla="*/ 205 w 1465"/>
                <a:gd name="T13" fmla="*/ 699 h 807"/>
                <a:gd name="T14" fmla="*/ 114 w 1465"/>
                <a:gd name="T15" fmla="*/ 752 h 807"/>
                <a:gd name="T16" fmla="*/ 48 w 1465"/>
                <a:gd name="T17" fmla="*/ 794 h 807"/>
                <a:gd name="T18" fmla="*/ 0 w 1465"/>
                <a:gd name="T19" fmla="*/ 806 h 8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65" h="807">
                  <a:moveTo>
                    <a:pt x="1464" y="0"/>
                  </a:moveTo>
                  <a:lnTo>
                    <a:pt x="1190" y="27"/>
                  </a:lnTo>
                  <a:lnTo>
                    <a:pt x="1036" y="87"/>
                  </a:lnTo>
                  <a:lnTo>
                    <a:pt x="723" y="292"/>
                  </a:lnTo>
                  <a:lnTo>
                    <a:pt x="492" y="546"/>
                  </a:lnTo>
                  <a:lnTo>
                    <a:pt x="325" y="651"/>
                  </a:lnTo>
                  <a:lnTo>
                    <a:pt x="205" y="699"/>
                  </a:lnTo>
                  <a:lnTo>
                    <a:pt x="114" y="752"/>
                  </a:lnTo>
                  <a:lnTo>
                    <a:pt x="48" y="794"/>
                  </a:lnTo>
                  <a:lnTo>
                    <a:pt x="0" y="806"/>
                  </a:lnTo>
                </a:path>
              </a:pathLst>
            </a:custGeom>
            <a:noFill/>
            <a:ln w="25400" cap="rnd" cmpd="sng">
              <a:solidFill>
                <a:schemeClr val="accent1"/>
              </a:solid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6225" name="Freeform 81">
              <a:extLst>
                <a:ext uri="{FF2B5EF4-FFF2-40B4-BE49-F238E27FC236}">
                  <a16:creationId xmlns:a16="http://schemas.microsoft.com/office/drawing/2014/main" id="{6DF885C0-292F-10FD-727C-0A3377C3586D}"/>
                </a:ext>
              </a:extLst>
            </p:cNvPr>
            <p:cNvSpPr>
              <a:spLocks/>
            </p:cNvSpPr>
            <p:nvPr/>
          </p:nvSpPr>
          <p:spPr bwMode="auto">
            <a:xfrm>
              <a:off x="3033" y="634"/>
              <a:ext cx="1465" cy="809"/>
            </a:xfrm>
            <a:custGeom>
              <a:avLst/>
              <a:gdLst>
                <a:gd name="T0" fmla="*/ 1464 w 1465"/>
                <a:gd name="T1" fmla="*/ 0 h 809"/>
                <a:gd name="T2" fmla="*/ 1190 w 1465"/>
                <a:gd name="T3" fmla="*/ 53 h 809"/>
                <a:gd name="T4" fmla="*/ 1036 w 1465"/>
                <a:gd name="T5" fmla="*/ 155 h 809"/>
                <a:gd name="T6" fmla="*/ 723 w 1465"/>
                <a:gd name="T7" fmla="*/ 356 h 809"/>
                <a:gd name="T8" fmla="*/ 492 w 1465"/>
                <a:gd name="T9" fmla="*/ 553 h 809"/>
                <a:gd name="T10" fmla="*/ 325 w 1465"/>
                <a:gd name="T11" fmla="*/ 638 h 809"/>
                <a:gd name="T12" fmla="*/ 205 w 1465"/>
                <a:gd name="T13" fmla="*/ 679 h 809"/>
                <a:gd name="T14" fmla="*/ 114 w 1465"/>
                <a:gd name="T15" fmla="*/ 739 h 809"/>
                <a:gd name="T16" fmla="*/ 48 w 1465"/>
                <a:gd name="T17" fmla="*/ 790 h 809"/>
                <a:gd name="T18" fmla="*/ 0 w 1465"/>
                <a:gd name="T19" fmla="*/ 808 h 8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65" h="809">
                  <a:moveTo>
                    <a:pt x="1464" y="0"/>
                  </a:moveTo>
                  <a:lnTo>
                    <a:pt x="1190" y="53"/>
                  </a:lnTo>
                  <a:lnTo>
                    <a:pt x="1036" y="155"/>
                  </a:lnTo>
                  <a:lnTo>
                    <a:pt x="723" y="356"/>
                  </a:lnTo>
                  <a:lnTo>
                    <a:pt x="492" y="553"/>
                  </a:lnTo>
                  <a:lnTo>
                    <a:pt x="325" y="638"/>
                  </a:lnTo>
                  <a:lnTo>
                    <a:pt x="205" y="679"/>
                  </a:lnTo>
                  <a:lnTo>
                    <a:pt x="114" y="739"/>
                  </a:lnTo>
                  <a:lnTo>
                    <a:pt x="48" y="790"/>
                  </a:lnTo>
                  <a:lnTo>
                    <a:pt x="0" y="808"/>
                  </a:lnTo>
                </a:path>
              </a:pathLst>
            </a:custGeom>
            <a:noFill/>
            <a:ln w="25400" cap="rnd" cmpd="sng">
              <a:solidFill>
                <a:srgbClr val="EF9100"/>
              </a:solid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6226" name="Freeform 82">
              <a:extLst>
                <a:ext uri="{FF2B5EF4-FFF2-40B4-BE49-F238E27FC236}">
                  <a16:creationId xmlns:a16="http://schemas.microsoft.com/office/drawing/2014/main" id="{7DF7B232-C61B-E331-B0BD-FBCAF8673CFA}"/>
                </a:ext>
              </a:extLst>
            </p:cNvPr>
            <p:cNvSpPr>
              <a:spLocks/>
            </p:cNvSpPr>
            <p:nvPr/>
          </p:nvSpPr>
          <p:spPr bwMode="auto">
            <a:xfrm>
              <a:off x="3033" y="634"/>
              <a:ext cx="1465" cy="807"/>
            </a:xfrm>
            <a:custGeom>
              <a:avLst/>
              <a:gdLst>
                <a:gd name="T0" fmla="*/ 1464 w 1465"/>
                <a:gd name="T1" fmla="*/ 0 h 807"/>
                <a:gd name="T2" fmla="*/ 1190 w 1465"/>
                <a:gd name="T3" fmla="*/ 27 h 807"/>
                <a:gd name="T4" fmla="*/ 1036 w 1465"/>
                <a:gd name="T5" fmla="*/ 92 h 807"/>
                <a:gd name="T6" fmla="*/ 723 w 1465"/>
                <a:gd name="T7" fmla="*/ 328 h 807"/>
                <a:gd name="T8" fmla="*/ 492 w 1465"/>
                <a:gd name="T9" fmla="*/ 585 h 807"/>
                <a:gd name="T10" fmla="*/ 325 w 1465"/>
                <a:gd name="T11" fmla="*/ 688 h 807"/>
                <a:gd name="T12" fmla="*/ 205 w 1465"/>
                <a:gd name="T13" fmla="*/ 733 h 807"/>
                <a:gd name="T14" fmla="*/ 114 w 1465"/>
                <a:gd name="T15" fmla="*/ 774 h 807"/>
                <a:gd name="T16" fmla="*/ 48 w 1465"/>
                <a:gd name="T17" fmla="*/ 800 h 807"/>
                <a:gd name="T18" fmla="*/ 0 w 1465"/>
                <a:gd name="T19" fmla="*/ 806 h 8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65" h="807">
                  <a:moveTo>
                    <a:pt x="1464" y="0"/>
                  </a:moveTo>
                  <a:lnTo>
                    <a:pt x="1190" y="27"/>
                  </a:lnTo>
                  <a:lnTo>
                    <a:pt x="1036" y="92"/>
                  </a:lnTo>
                  <a:lnTo>
                    <a:pt x="723" y="328"/>
                  </a:lnTo>
                  <a:lnTo>
                    <a:pt x="492" y="585"/>
                  </a:lnTo>
                  <a:lnTo>
                    <a:pt x="325" y="688"/>
                  </a:lnTo>
                  <a:lnTo>
                    <a:pt x="205" y="733"/>
                  </a:lnTo>
                  <a:lnTo>
                    <a:pt x="114" y="774"/>
                  </a:lnTo>
                  <a:lnTo>
                    <a:pt x="48" y="800"/>
                  </a:lnTo>
                  <a:lnTo>
                    <a:pt x="0" y="806"/>
                  </a:lnTo>
                </a:path>
              </a:pathLst>
            </a:custGeom>
            <a:noFill/>
            <a:ln w="25400" cap="rnd" cmpd="sng">
              <a:solidFill>
                <a:srgbClr val="FC0128"/>
              </a:solid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6227" name="Freeform 83">
              <a:extLst>
                <a:ext uri="{FF2B5EF4-FFF2-40B4-BE49-F238E27FC236}">
                  <a16:creationId xmlns:a16="http://schemas.microsoft.com/office/drawing/2014/main" id="{4B9CEFCA-4566-3DF6-D74C-5CC31013D77E}"/>
                </a:ext>
              </a:extLst>
            </p:cNvPr>
            <p:cNvSpPr>
              <a:spLocks/>
            </p:cNvSpPr>
            <p:nvPr/>
          </p:nvSpPr>
          <p:spPr bwMode="auto">
            <a:xfrm>
              <a:off x="3147" y="1141"/>
              <a:ext cx="379" cy="197"/>
            </a:xfrm>
            <a:custGeom>
              <a:avLst/>
              <a:gdLst>
                <a:gd name="T0" fmla="*/ 378 w 379"/>
                <a:gd name="T1" fmla="*/ 0 h 197"/>
                <a:gd name="T2" fmla="*/ 211 w 379"/>
                <a:gd name="T3" fmla="*/ 112 h 197"/>
                <a:gd name="T4" fmla="*/ 91 w 379"/>
                <a:gd name="T5" fmla="*/ 166 h 197"/>
                <a:gd name="T6" fmla="*/ 0 w 379"/>
                <a:gd name="T7" fmla="*/ 196 h 197"/>
              </a:gdLst>
              <a:ahLst/>
              <a:cxnLst>
                <a:cxn ang="0">
                  <a:pos x="T0" y="T1"/>
                </a:cxn>
                <a:cxn ang="0">
                  <a:pos x="T2" y="T3"/>
                </a:cxn>
                <a:cxn ang="0">
                  <a:pos x="T4" y="T5"/>
                </a:cxn>
                <a:cxn ang="0">
                  <a:pos x="T6" y="T7"/>
                </a:cxn>
              </a:cxnLst>
              <a:rect l="0" t="0" r="r" b="b"/>
              <a:pathLst>
                <a:path w="379" h="197">
                  <a:moveTo>
                    <a:pt x="378" y="0"/>
                  </a:moveTo>
                  <a:lnTo>
                    <a:pt x="211" y="112"/>
                  </a:lnTo>
                  <a:lnTo>
                    <a:pt x="91" y="166"/>
                  </a:lnTo>
                  <a:lnTo>
                    <a:pt x="0" y="196"/>
                  </a:lnTo>
                </a:path>
              </a:pathLst>
            </a:custGeom>
            <a:noFill/>
            <a:ln w="25400" cap="rnd" cmpd="sng">
              <a:solidFill>
                <a:schemeClr val="tx2"/>
              </a:solid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6228" name="Freeform 84">
              <a:extLst>
                <a:ext uri="{FF2B5EF4-FFF2-40B4-BE49-F238E27FC236}">
                  <a16:creationId xmlns:a16="http://schemas.microsoft.com/office/drawing/2014/main" id="{27394920-6FAC-0310-6254-7530A67B5508}"/>
                </a:ext>
              </a:extLst>
            </p:cNvPr>
            <p:cNvSpPr>
              <a:spLocks/>
            </p:cNvSpPr>
            <p:nvPr/>
          </p:nvSpPr>
          <p:spPr bwMode="auto">
            <a:xfrm>
              <a:off x="3147" y="1141"/>
              <a:ext cx="379" cy="197"/>
            </a:xfrm>
            <a:custGeom>
              <a:avLst/>
              <a:gdLst>
                <a:gd name="T0" fmla="*/ 378 w 379"/>
                <a:gd name="T1" fmla="*/ 0 h 197"/>
                <a:gd name="T2" fmla="*/ 211 w 379"/>
                <a:gd name="T3" fmla="*/ 62 h 197"/>
                <a:gd name="T4" fmla="*/ 91 w 379"/>
                <a:gd name="T5" fmla="*/ 133 h 197"/>
                <a:gd name="T6" fmla="*/ 0 w 379"/>
                <a:gd name="T7" fmla="*/ 196 h 197"/>
              </a:gdLst>
              <a:ahLst/>
              <a:cxnLst>
                <a:cxn ang="0">
                  <a:pos x="T0" y="T1"/>
                </a:cxn>
                <a:cxn ang="0">
                  <a:pos x="T2" y="T3"/>
                </a:cxn>
                <a:cxn ang="0">
                  <a:pos x="T4" y="T5"/>
                </a:cxn>
                <a:cxn ang="0">
                  <a:pos x="T6" y="T7"/>
                </a:cxn>
              </a:cxnLst>
              <a:rect l="0" t="0" r="r" b="b"/>
              <a:pathLst>
                <a:path w="379" h="197">
                  <a:moveTo>
                    <a:pt x="378" y="0"/>
                  </a:moveTo>
                  <a:lnTo>
                    <a:pt x="211" y="62"/>
                  </a:lnTo>
                  <a:lnTo>
                    <a:pt x="91" y="133"/>
                  </a:lnTo>
                  <a:lnTo>
                    <a:pt x="0" y="196"/>
                  </a:lnTo>
                </a:path>
              </a:pathLst>
            </a:custGeom>
            <a:noFill/>
            <a:ln w="25400" cap="rnd" cmpd="sng">
              <a:solidFill>
                <a:schemeClr val="tx2"/>
              </a:solid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6229" name="Rectangle 85">
              <a:extLst>
                <a:ext uri="{FF2B5EF4-FFF2-40B4-BE49-F238E27FC236}">
                  <a16:creationId xmlns:a16="http://schemas.microsoft.com/office/drawing/2014/main" id="{C561FC30-D6D3-FFEB-1871-E474BE6149BF}"/>
                </a:ext>
              </a:extLst>
            </p:cNvPr>
            <p:cNvSpPr>
              <a:spLocks noChangeArrowheads="1"/>
            </p:cNvSpPr>
            <p:nvPr/>
          </p:nvSpPr>
          <p:spPr bwMode="auto">
            <a:xfrm>
              <a:off x="3507" y="1218"/>
              <a:ext cx="34" cy="26"/>
            </a:xfrm>
            <a:prstGeom prst="rect">
              <a:avLst/>
            </a:prstGeom>
            <a:solidFill>
              <a:schemeClr val="tx2"/>
            </a:solidFill>
            <a:ln w="254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30" name="Rectangle 86">
              <a:extLst>
                <a:ext uri="{FF2B5EF4-FFF2-40B4-BE49-F238E27FC236}">
                  <a16:creationId xmlns:a16="http://schemas.microsoft.com/office/drawing/2014/main" id="{1EFE337C-D800-A426-7B3D-6418599799F7}"/>
                </a:ext>
              </a:extLst>
            </p:cNvPr>
            <p:cNvSpPr>
              <a:spLocks noChangeArrowheads="1"/>
            </p:cNvSpPr>
            <p:nvPr/>
          </p:nvSpPr>
          <p:spPr bwMode="auto">
            <a:xfrm>
              <a:off x="3014" y="1436"/>
              <a:ext cx="36" cy="25"/>
            </a:xfrm>
            <a:prstGeom prst="rect">
              <a:avLst/>
            </a:prstGeom>
            <a:solidFill>
              <a:schemeClr val="tx2"/>
            </a:solidFill>
            <a:ln w="254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31" name="Rectangle 87">
              <a:extLst>
                <a:ext uri="{FF2B5EF4-FFF2-40B4-BE49-F238E27FC236}">
                  <a16:creationId xmlns:a16="http://schemas.microsoft.com/office/drawing/2014/main" id="{23146B97-21C0-8127-A8C6-656C006B12B2}"/>
                </a:ext>
              </a:extLst>
            </p:cNvPr>
            <p:cNvSpPr>
              <a:spLocks noChangeArrowheads="1"/>
            </p:cNvSpPr>
            <p:nvPr/>
          </p:nvSpPr>
          <p:spPr bwMode="auto">
            <a:xfrm>
              <a:off x="4478" y="620"/>
              <a:ext cx="35" cy="25"/>
            </a:xfrm>
            <a:prstGeom prst="rect">
              <a:avLst/>
            </a:prstGeom>
            <a:solidFill>
              <a:schemeClr val="tx2"/>
            </a:solidFill>
            <a:ln w="254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32" name="Rectangle 88">
              <a:extLst>
                <a:ext uri="{FF2B5EF4-FFF2-40B4-BE49-F238E27FC236}">
                  <a16:creationId xmlns:a16="http://schemas.microsoft.com/office/drawing/2014/main" id="{C5B39269-DE27-2DFA-02BC-DFB7F19CB14C}"/>
                </a:ext>
              </a:extLst>
            </p:cNvPr>
            <p:cNvSpPr>
              <a:spLocks noChangeArrowheads="1"/>
            </p:cNvSpPr>
            <p:nvPr/>
          </p:nvSpPr>
          <p:spPr bwMode="auto">
            <a:xfrm>
              <a:off x="3507" y="970"/>
              <a:ext cx="34" cy="25"/>
            </a:xfrm>
            <a:prstGeom prst="rect">
              <a:avLst/>
            </a:prstGeom>
            <a:solidFill>
              <a:schemeClr val="tx2"/>
            </a:solidFill>
            <a:ln w="254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33" name="Rectangle 89">
              <a:extLst>
                <a:ext uri="{FF2B5EF4-FFF2-40B4-BE49-F238E27FC236}">
                  <a16:creationId xmlns:a16="http://schemas.microsoft.com/office/drawing/2014/main" id="{5DC6D448-AABC-BBDA-E06A-60F8D2640139}"/>
                </a:ext>
              </a:extLst>
            </p:cNvPr>
            <p:cNvSpPr>
              <a:spLocks noChangeArrowheads="1"/>
            </p:cNvSpPr>
            <p:nvPr/>
          </p:nvSpPr>
          <p:spPr bwMode="auto">
            <a:xfrm>
              <a:off x="3014" y="1370"/>
              <a:ext cx="36" cy="24"/>
            </a:xfrm>
            <a:prstGeom prst="rect">
              <a:avLst/>
            </a:prstGeom>
            <a:solidFill>
              <a:schemeClr val="tx2"/>
            </a:solidFill>
            <a:ln w="254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34" name="Rectangle 90">
              <a:extLst>
                <a:ext uri="{FF2B5EF4-FFF2-40B4-BE49-F238E27FC236}">
                  <a16:creationId xmlns:a16="http://schemas.microsoft.com/office/drawing/2014/main" id="{C2F8311E-9ECC-AB67-2BF0-F7A28A000E9A}"/>
                </a:ext>
              </a:extLst>
            </p:cNvPr>
            <p:cNvSpPr>
              <a:spLocks noChangeArrowheads="1"/>
            </p:cNvSpPr>
            <p:nvPr/>
          </p:nvSpPr>
          <p:spPr bwMode="auto">
            <a:xfrm>
              <a:off x="4204" y="623"/>
              <a:ext cx="34" cy="25"/>
            </a:xfrm>
            <a:prstGeom prst="rect">
              <a:avLst/>
            </a:prstGeom>
            <a:solidFill>
              <a:schemeClr val="tx2"/>
            </a:solidFill>
            <a:ln w="254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35" name="Rectangle 91">
              <a:extLst>
                <a:ext uri="{FF2B5EF4-FFF2-40B4-BE49-F238E27FC236}">
                  <a16:creationId xmlns:a16="http://schemas.microsoft.com/office/drawing/2014/main" id="{CA332F89-1DB0-133F-0D5B-099B8B8B955F}"/>
                </a:ext>
              </a:extLst>
            </p:cNvPr>
            <p:cNvSpPr>
              <a:spLocks noChangeArrowheads="1"/>
            </p:cNvSpPr>
            <p:nvPr/>
          </p:nvSpPr>
          <p:spPr bwMode="auto">
            <a:xfrm>
              <a:off x="4204" y="705"/>
              <a:ext cx="34" cy="24"/>
            </a:xfrm>
            <a:prstGeom prst="rect">
              <a:avLst/>
            </a:prstGeom>
            <a:solidFill>
              <a:schemeClr val="tx2"/>
            </a:solidFill>
            <a:ln w="254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grpSp>
      <p:grpSp>
        <p:nvGrpSpPr>
          <p:cNvPr id="6293" name="Group 149">
            <a:extLst>
              <a:ext uri="{FF2B5EF4-FFF2-40B4-BE49-F238E27FC236}">
                <a16:creationId xmlns:a16="http://schemas.microsoft.com/office/drawing/2014/main" id="{41447116-EE0A-D8CA-4383-C22E698D9F11}"/>
              </a:ext>
            </a:extLst>
          </p:cNvPr>
          <p:cNvGrpSpPr>
            <a:grpSpLocks/>
          </p:cNvGrpSpPr>
          <p:nvPr/>
        </p:nvGrpSpPr>
        <p:grpSpPr bwMode="auto">
          <a:xfrm>
            <a:off x="9439672" y="1579563"/>
            <a:ext cx="611188" cy="1256110"/>
            <a:chOff x="4277" y="796"/>
            <a:chExt cx="308" cy="633"/>
          </a:xfrm>
        </p:grpSpPr>
        <p:grpSp>
          <p:nvGrpSpPr>
            <p:cNvPr id="6250" name="Group 106">
              <a:extLst>
                <a:ext uri="{FF2B5EF4-FFF2-40B4-BE49-F238E27FC236}">
                  <a16:creationId xmlns:a16="http://schemas.microsoft.com/office/drawing/2014/main" id="{BB86BDC5-D073-8256-853A-472DE5C731ED}"/>
                </a:ext>
              </a:extLst>
            </p:cNvPr>
            <p:cNvGrpSpPr>
              <a:grpSpLocks/>
            </p:cNvGrpSpPr>
            <p:nvPr/>
          </p:nvGrpSpPr>
          <p:grpSpPr bwMode="auto">
            <a:xfrm>
              <a:off x="4277" y="1273"/>
              <a:ext cx="303" cy="156"/>
              <a:chOff x="4277" y="1273"/>
              <a:chExt cx="303" cy="156"/>
            </a:xfrm>
          </p:grpSpPr>
          <p:sp>
            <p:nvSpPr>
              <p:cNvPr id="6237" name="Oval 93">
                <a:extLst>
                  <a:ext uri="{FF2B5EF4-FFF2-40B4-BE49-F238E27FC236}">
                    <a16:creationId xmlns:a16="http://schemas.microsoft.com/office/drawing/2014/main" id="{B2451069-83D1-7D38-38FF-A1B239C0B9DC}"/>
                  </a:ext>
                </a:extLst>
              </p:cNvPr>
              <p:cNvSpPr>
                <a:spLocks noChangeArrowheads="1"/>
              </p:cNvSpPr>
              <p:nvPr/>
            </p:nvSpPr>
            <p:spPr bwMode="auto">
              <a:xfrm>
                <a:off x="4283" y="1342"/>
                <a:ext cx="292" cy="78"/>
              </a:xfrm>
              <a:prstGeom prst="ellipse">
                <a:avLst/>
              </a:prstGeom>
              <a:pattFill prst="smConfetti">
                <a:fgClr>
                  <a:schemeClr val="tx2"/>
                </a:fgClr>
                <a:bgClr>
                  <a:schemeClr val="bg1"/>
                </a:bgClr>
              </a:pattFill>
              <a:ln w="12700">
                <a:solidFill>
                  <a:srgbClr val="EF91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38" name="Oval 94">
                <a:extLst>
                  <a:ext uri="{FF2B5EF4-FFF2-40B4-BE49-F238E27FC236}">
                    <a16:creationId xmlns:a16="http://schemas.microsoft.com/office/drawing/2014/main" id="{0EC4B095-51AB-5280-B79A-94A7386B8B3C}"/>
                  </a:ext>
                </a:extLst>
              </p:cNvPr>
              <p:cNvSpPr>
                <a:spLocks noChangeArrowheads="1"/>
              </p:cNvSpPr>
              <p:nvPr/>
            </p:nvSpPr>
            <p:spPr bwMode="auto">
              <a:xfrm>
                <a:off x="4279" y="1336"/>
                <a:ext cx="295" cy="93"/>
              </a:xfrm>
              <a:prstGeom prst="ellipse">
                <a:avLst/>
              </a:prstGeom>
              <a:noFill/>
              <a:ln w="12700">
                <a:solidFill>
                  <a:srgbClr val="0000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39" name="Oval 95">
                <a:extLst>
                  <a:ext uri="{FF2B5EF4-FFF2-40B4-BE49-F238E27FC236}">
                    <a16:creationId xmlns:a16="http://schemas.microsoft.com/office/drawing/2014/main" id="{50C9D07F-4794-49F6-9201-52CB2524858A}"/>
                  </a:ext>
                </a:extLst>
              </p:cNvPr>
              <p:cNvSpPr>
                <a:spLocks noChangeArrowheads="1"/>
              </p:cNvSpPr>
              <p:nvPr/>
            </p:nvSpPr>
            <p:spPr bwMode="auto">
              <a:xfrm>
                <a:off x="4280" y="1275"/>
                <a:ext cx="295" cy="97"/>
              </a:xfrm>
              <a:prstGeom prst="ellipse">
                <a:avLst/>
              </a:prstGeom>
              <a:solidFill>
                <a:schemeClr val="bg2"/>
              </a:solidFill>
              <a:ln w="12700">
                <a:solidFill>
                  <a:srgbClr val="FE9B03"/>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40" name="Oval 96">
                <a:extLst>
                  <a:ext uri="{FF2B5EF4-FFF2-40B4-BE49-F238E27FC236}">
                    <a16:creationId xmlns:a16="http://schemas.microsoft.com/office/drawing/2014/main" id="{97BF1A02-E43E-74A1-4AF2-9A95B7F10CE5}"/>
                  </a:ext>
                </a:extLst>
              </p:cNvPr>
              <p:cNvSpPr>
                <a:spLocks noChangeArrowheads="1"/>
              </p:cNvSpPr>
              <p:nvPr/>
            </p:nvSpPr>
            <p:spPr bwMode="auto">
              <a:xfrm>
                <a:off x="4280" y="1278"/>
                <a:ext cx="295" cy="98"/>
              </a:xfrm>
              <a:prstGeom prst="ellipse">
                <a:avLst/>
              </a:prstGeom>
              <a:noFill/>
              <a:ln w="127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41" name="Oval 97">
                <a:extLst>
                  <a:ext uri="{FF2B5EF4-FFF2-40B4-BE49-F238E27FC236}">
                    <a16:creationId xmlns:a16="http://schemas.microsoft.com/office/drawing/2014/main" id="{C6FE2A38-0556-CA15-E18E-C95B5FA6538D}"/>
                  </a:ext>
                </a:extLst>
              </p:cNvPr>
              <p:cNvSpPr>
                <a:spLocks noChangeArrowheads="1"/>
              </p:cNvSpPr>
              <p:nvPr/>
            </p:nvSpPr>
            <p:spPr bwMode="auto">
              <a:xfrm>
                <a:off x="4280" y="1282"/>
                <a:ext cx="295" cy="97"/>
              </a:xfrm>
              <a:prstGeom prst="ellipse">
                <a:avLst/>
              </a:prstGeom>
              <a:noFill/>
              <a:ln w="127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42" name="Oval 98">
                <a:extLst>
                  <a:ext uri="{FF2B5EF4-FFF2-40B4-BE49-F238E27FC236}">
                    <a16:creationId xmlns:a16="http://schemas.microsoft.com/office/drawing/2014/main" id="{E98DA184-C2EF-4265-8614-5D7DB898E0A2}"/>
                  </a:ext>
                </a:extLst>
              </p:cNvPr>
              <p:cNvSpPr>
                <a:spLocks noChangeArrowheads="1"/>
              </p:cNvSpPr>
              <p:nvPr/>
            </p:nvSpPr>
            <p:spPr bwMode="auto">
              <a:xfrm>
                <a:off x="4293" y="1302"/>
                <a:ext cx="270" cy="73"/>
              </a:xfrm>
              <a:prstGeom prst="ellipse">
                <a:avLst/>
              </a:prstGeom>
              <a:noFill/>
              <a:ln w="508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43" name="Oval 99">
                <a:extLst>
                  <a:ext uri="{FF2B5EF4-FFF2-40B4-BE49-F238E27FC236}">
                    <a16:creationId xmlns:a16="http://schemas.microsoft.com/office/drawing/2014/main" id="{4A1F1A61-8B10-D787-5DC2-1DA85385BCD0}"/>
                  </a:ext>
                </a:extLst>
              </p:cNvPr>
              <p:cNvSpPr>
                <a:spLocks noChangeArrowheads="1"/>
              </p:cNvSpPr>
              <p:nvPr/>
            </p:nvSpPr>
            <p:spPr bwMode="auto">
              <a:xfrm>
                <a:off x="4292" y="1313"/>
                <a:ext cx="271" cy="76"/>
              </a:xfrm>
              <a:prstGeom prst="ellipse">
                <a:avLst/>
              </a:prstGeom>
              <a:noFill/>
              <a:ln w="508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44" name="Oval 100">
                <a:extLst>
                  <a:ext uri="{FF2B5EF4-FFF2-40B4-BE49-F238E27FC236}">
                    <a16:creationId xmlns:a16="http://schemas.microsoft.com/office/drawing/2014/main" id="{C3379FB9-92FC-AE8D-EB32-DA31213958B6}"/>
                  </a:ext>
                </a:extLst>
              </p:cNvPr>
              <p:cNvSpPr>
                <a:spLocks noChangeArrowheads="1"/>
              </p:cNvSpPr>
              <p:nvPr/>
            </p:nvSpPr>
            <p:spPr bwMode="auto">
              <a:xfrm>
                <a:off x="4293" y="1327"/>
                <a:ext cx="269" cy="73"/>
              </a:xfrm>
              <a:prstGeom prst="ellipse">
                <a:avLst/>
              </a:prstGeom>
              <a:noFill/>
              <a:ln w="508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45" name="Oval 101">
                <a:extLst>
                  <a:ext uri="{FF2B5EF4-FFF2-40B4-BE49-F238E27FC236}">
                    <a16:creationId xmlns:a16="http://schemas.microsoft.com/office/drawing/2014/main" id="{FF2115AE-7803-5FD8-D391-A3C2017BF9B7}"/>
                  </a:ext>
                </a:extLst>
              </p:cNvPr>
              <p:cNvSpPr>
                <a:spLocks noChangeArrowheads="1"/>
              </p:cNvSpPr>
              <p:nvPr/>
            </p:nvSpPr>
            <p:spPr bwMode="auto">
              <a:xfrm>
                <a:off x="4292" y="1334"/>
                <a:ext cx="269" cy="80"/>
              </a:xfrm>
              <a:prstGeom prst="ellipse">
                <a:avLst/>
              </a:prstGeom>
              <a:noFill/>
              <a:ln w="508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46" name="Oval 102">
                <a:extLst>
                  <a:ext uri="{FF2B5EF4-FFF2-40B4-BE49-F238E27FC236}">
                    <a16:creationId xmlns:a16="http://schemas.microsoft.com/office/drawing/2014/main" id="{A32EAE51-2765-4861-E267-D328A5871E7B}"/>
                  </a:ext>
                </a:extLst>
              </p:cNvPr>
              <p:cNvSpPr>
                <a:spLocks noChangeArrowheads="1"/>
              </p:cNvSpPr>
              <p:nvPr/>
            </p:nvSpPr>
            <p:spPr bwMode="auto">
              <a:xfrm>
                <a:off x="4293" y="1293"/>
                <a:ext cx="270" cy="73"/>
              </a:xfrm>
              <a:prstGeom prst="ellipse">
                <a:avLst/>
              </a:prstGeom>
              <a:noFill/>
              <a:ln w="508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47" name="Oval 103">
                <a:extLst>
                  <a:ext uri="{FF2B5EF4-FFF2-40B4-BE49-F238E27FC236}">
                    <a16:creationId xmlns:a16="http://schemas.microsoft.com/office/drawing/2014/main" id="{61CF4B2F-B96F-B8A9-7B4E-04B141D2849E}"/>
                  </a:ext>
                </a:extLst>
              </p:cNvPr>
              <p:cNvSpPr>
                <a:spLocks noChangeArrowheads="1"/>
              </p:cNvSpPr>
              <p:nvPr/>
            </p:nvSpPr>
            <p:spPr bwMode="auto">
              <a:xfrm>
                <a:off x="4280" y="1273"/>
                <a:ext cx="295" cy="89"/>
              </a:xfrm>
              <a:prstGeom prst="ellipse">
                <a:avLst/>
              </a:prstGeom>
              <a:noFill/>
              <a:ln w="12700">
                <a:solidFill>
                  <a:srgbClr val="0000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48" name="Line 104">
                <a:extLst>
                  <a:ext uri="{FF2B5EF4-FFF2-40B4-BE49-F238E27FC236}">
                    <a16:creationId xmlns:a16="http://schemas.microsoft.com/office/drawing/2014/main" id="{E95E14EA-F078-5599-E2A9-BA9309AA6566}"/>
                  </a:ext>
                </a:extLst>
              </p:cNvPr>
              <p:cNvSpPr>
                <a:spLocks noChangeShapeType="1"/>
              </p:cNvSpPr>
              <p:nvPr/>
            </p:nvSpPr>
            <p:spPr bwMode="auto">
              <a:xfrm>
                <a:off x="4580" y="1322"/>
                <a:ext cx="0" cy="63"/>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49" name="Line 105">
                <a:extLst>
                  <a:ext uri="{FF2B5EF4-FFF2-40B4-BE49-F238E27FC236}">
                    <a16:creationId xmlns:a16="http://schemas.microsoft.com/office/drawing/2014/main" id="{77398B1B-2D60-0378-40E6-F78111F3D63B}"/>
                  </a:ext>
                </a:extLst>
              </p:cNvPr>
              <p:cNvSpPr>
                <a:spLocks noChangeShapeType="1"/>
              </p:cNvSpPr>
              <p:nvPr/>
            </p:nvSpPr>
            <p:spPr bwMode="auto">
              <a:xfrm>
                <a:off x="4277" y="1324"/>
                <a:ext cx="0" cy="6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grpSp>
        <p:grpSp>
          <p:nvGrpSpPr>
            <p:cNvPr id="6264" name="Group 120">
              <a:extLst>
                <a:ext uri="{FF2B5EF4-FFF2-40B4-BE49-F238E27FC236}">
                  <a16:creationId xmlns:a16="http://schemas.microsoft.com/office/drawing/2014/main" id="{BE56134F-EB02-6B2C-2201-E2C5375F6C8B}"/>
                </a:ext>
              </a:extLst>
            </p:cNvPr>
            <p:cNvGrpSpPr>
              <a:grpSpLocks/>
            </p:cNvGrpSpPr>
            <p:nvPr/>
          </p:nvGrpSpPr>
          <p:grpSpPr bwMode="auto">
            <a:xfrm>
              <a:off x="4278" y="1116"/>
              <a:ext cx="304" cy="156"/>
              <a:chOff x="4278" y="1116"/>
              <a:chExt cx="304" cy="156"/>
            </a:xfrm>
          </p:grpSpPr>
          <p:sp>
            <p:nvSpPr>
              <p:cNvPr id="6251" name="Oval 107">
                <a:extLst>
                  <a:ext uri="{FF2B5EF4-FFF2-40B4-BE49-F238E27FC236}">
                    <a16:creationId xmlns:a16="http://schemas.microsoft.com/office/drawing/2014/main" id="{3A3EEA4C-8890-525C-358F-55991FC5B2D6}"/>
                  </a:ext>
                </a:extLst>
              </p:cNvPr>
              <p:cNvSpPr>
                <a:spLocks noChangeArrowheads="1"/>
              </p:cNvSpPr>
              <p:nvPr/>
            </p:nvSpPr>
            <p:spPr bwMode="auto">
              <a:xfrm>
                <a:off x="4285" y="1185"/>
                <a:ext cx="291" cy="78"/>
              </a:xfrm>
              <a:prstGeom prst="ellipse">
                <a:avLst/>
              </a:prstGeom>
              <a:pattFill prst="smConfetti">
                <a:fgClr>
                  <a:schemeClr val="tx2"/>
                </a:fgClr>
                <a:bgClr>
                  <a:schemeClr val="bg1"/>
                </a:bgClr>
              </a:pattFill>
              <a:ln w="12700">
                <a:solidFill>
                  <a:srgbClr val="EF91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52" name="Oval 108">
                <a:extLst>
                  <a:ext uri="{FF2B5EF4-FFF2-40B4-BE49-F238E27FC236}">
                    <a16:creationId xmlns:a16="http://schemas.microsoft.com/office/drawing/2014/main" id="{5CD16725-2167-2AC6-0FEE-427A83ECB813}"/>
                  </a:ext>
                </a:extLst>
              </p:cNvPr>
              <p:cNvSpPr>
                <a:spLocks noChangeArrowheads="1"/>
              </p:cNvSpPr>
              <p:nvPr/>
            </p:nvSpPr>
            <p:spPr bwMode="auto">
              <a:xfrm>
                <a:off x="4281" y="1179"/>
                <a:ext cx="294" cy="93"/>
              </a:xfrm>
              <a:prstGeom prst="ellipse">
                <a:avLst/>
              </a:prstGeom>
              <a:noFill/>
              <a:ln w="12700">
                <a:solidFill>
                  <a:srgbClr val="0000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53" name="Oval 109">
                <a:extLst>
                  <a:ext uri="{FF2B5EF4-FFF2-40B4-BE49-F238E27FC236}">
                    <a16:creationId xmlns:a16="http://schemas.microsoft.com/office/drawing/2014/main" id="{F3C1AAB0-738C-8323-EF3D-A202F8E73BDD}"/>
                  </a:ext>
                </a:extLst>
              </p:cNvPr>
              <p:cNvSpPr>
                <a:spLocks noChangeArrowheads="1"/>
              </p:cNvSpPr>
              <p:nvPr/>
            </p:nvSpPr>
            <p:spPr bwMode="auto">
              <a:xfrm>
                <a:off x="4282" y="1118"/>
                <a:ext cx="294" cy="97"/>
              </a:xfrm>
              <a:prstGeom prst="ellipse">
                <a:avLst/>
              </a:prstGeom>
              <a:pattFill prst="dotDmnd">
                <a:fgClr>
                  <a:schemeClr val="tx2"/>
                </a:fgClr>
                <a:bgClr>
                  <a:schemeClr val="bg1"/>
                </a:bgClr>
              </a:pattFill>
              <a:ln w="12700">
                <a:solidFill>
                  <a:srgbClr val="FE9B03"/>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54" name="Oval 110">
                <a:extLst>
                  <a:ext uri="{FF2B5EF4-FFF2-40B4-BE49-F238E27FC236}">
                    <a16:creationId xmlns:a16="http://schemas.microsoft.com/office/drawing/2014/main" id="{F7D1D72A-5672-8A4A-4623-7C568239F919}"/>
                  </a:ext>
                </a:extLst>
              </p:cNvPr>
              <p:cNvSpPr>
                <a:spLocks noChangeArrowheads="1"/>
              </p:cNvSpPr>
              <p:nvPr/>
            </p:nvSpPr>
            <p:spPr bwMode="auto">
              <a:xfrm>
                <a:off x="4282" y="1121"/>
                <a:ext cx="294" cy="98"/>
              </a:xfrm>
              <a:prstGeom prst="ellipse">
                <a:avLst/>
              </a:prstGeom>
              <a:noFill/>
              <a:ln w="127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55" name="Oval 111">
                <a:extLst>
                  <a:ext uri="{FF2B5EF4-FFF2-40B4-BE49-F238E27FC236}">
                    <a16:creationId xmlns:a16="http://schemas.microsoft.com/office/drawing/2014/main" id="{AC2C954B-AB11-B9E6-57AF-710BB439B966}"/>
                  </a:ext>
                </a:extLst>
              </p:cNvPr>
              <p:cNvSpPr>
                <a:spLocks noChangeArrowheads="1"/>
              </p:cNvSpPr>
              <p:nvPr/>
            </p:nvSpPr>
            <p:spPr bwMode="auto">
              <a:xfrm>
                <a:off x="4282" y="1125"/>
                <a:ext cx="294" cy="97"/>
              </a:xfrm>
              <a:prstGeom prst="ellipse">
                <a:avLst/>
              </a:prstGeom>
              <a:noFill/>
              <a:ln w="127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56" name="Oval 112">
                <a:extLst>
                  <a:ext uri="{FF2B5EF4-FFF2-40B4-BE49-F238E27FC236}">
                    <a16:creationId xmlns:a16="http://schemas.microsoft.com/office/drawing/2014/main" id="{EE8BCF3A-42BF-A63B-B057-E0EBD73C03DF}"/>
                  </a:ext>
                </a:extLst>
              </p:cNvPr>
              <p:cNvSpPr>
                <a:spLocks noChangeArrowheads="1"/>
              </p:cNvSpPr>
              <p:nvPr/>
            </p:nvSpPr>
            <p:spPr bwMode="auto">
              <a:xfrm>
                <a:off x="4294" y="1145"/>
                <a:ext cx="270" cy="73"/>
              </a:xfrm>
              <a:prstGeom prst="ellipse">
                <a:avLst/>
              </a:prstGeom>
              <a:noFill/>
              <a:ln w="508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57" name="Oval 113">
                <a:extLst>
                  <a:ext uri="{FF2B5EF4-FFF2-40B4-BE49-F238E27FC236}">
                    <a16:creationId xmlns:a16="http://schemas.microsoft.com/office/drawing/2014/main" id="{8BE81865-16AC-09DF-8B8F-E3451E65EC98}"/>
                  </a:ext>
                </a:extLst>
              </p:cNvPr>
              <p:cNvSpPr>
                <a:spLocks noChangeArrowheads="1"/>
              </p:cNvSpPr>
              <p:nvPr/>
            </p:nvSpPr>
            <p:spPr bwMode="auto">
              <a:xfrm>
                <a:off x="4294" y="1156"/>
                <a:ext cx="270" cy="76"/>
              </a:xfrm>
              <a:prstGeom prst="ellipse">
                <a:avLst/>
              </a:prstGeom>
              <a:noFill/>
              <a:ln w="508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58" name="Oval 114">
                <a:extLst>
                  <a:ext uri="{FF2B5EF4-FFF2-40B4-BE49-F238E27FC236}">
                    <a16:creationId xmlns:a16="http://schemas.microsoft.com/office/drawing/2014/main" id="{E970F17E-FF67-BAF6-F523-597108FFE6FA}"/>
                  </a:ext>
                </a:extLst>
              </p:cNvPr>
              <p:cNvSpPr>
                <a:spLocks noChangeArrowheads="1"/>
              </p:cNvSpPr>
              <p:nvPr/>
            </p:nvSpPr>
            <p:spPr bwMode="auto">
              <a:xfrm>
                <a:off x="4294" y="1170"/>
                <a:ext cx="269" cy="73"/>
              </a:xfrm>
              <a:prstGeom prst="ellipse">
                <a:avLst/>
              </a:prstGeom>
              <a:noFill/>
              <a:ln w="508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59" name="Oval 115">
                <a:extLst>
                  <a:ext uri="{FF2B5EF4-FFF2-40B4-BE49-F238E27FC236}">
                    <a16:creationId xmlns:a16="http://schemas.microsoft.com/office/drawing/2014/main" id="{F7899E97-795A-213B-1D1D-F24ABE12E08D}"/>
                  </a:ext>
                </a:extLst>
              </p:cNvPr>
              <p:cNvSpPr>
                <a:spLocks noChangeArrowheads="1"/>
              </p:cNvSpPr>
              <p:nvPr/>
            </p:nvSpPr>
            <p:spPr bwMode="auto">
              <a:xfrm>
                <a:off x="4294" y="1177"/>
                <a:ext cx="269" cy="80"/>
              </a:xfrm>
              <a:prstGeom prst="ellipse">
                <a:avLst/>
              </a:prstGeom>
              <a:noFill/>
              <a:ln w="508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60" name="Oval 116">
                <a:extLst>
                  <a:ext uri="{FF2B5EF4-FFF2-40B4-BE49-F238E27FC236}">
                    <a16:creationId xmlns:a16="http://schemas.microsoft.com/office/drawing/2014/main" id="{9AADD22D-D051-7810-4EB0-66A8AB9D204F}"/>
                  </a:ext>
                </a:extLst>
              </p:cNvPr>
              <p:cNvSpPr>
                <a:spLocks noChangeArrowheads="1"/>
              </p:cNvSpPr>
              <p:nvPr/>
            </p:nvSpPr>
            <p:spPr bwMode="auto">
              <a:xfrm>
                <a:off x="4295" y="1136"/>
                <a:ext cx="269" cy="73"/>
              </a:xfrm>
              <a:prstGeom prst="ellipse">
                <a:avLst/>
              </a:prstGeom>
              <a:noFill/>
              <a:ln w="508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61" name="Oval 117">
                <a:extLst>
                  <a:ext uri="{FF2B5EF4-FFF2-40B4-BE49-F238E27FC236}">
                    <a16:creationId xmlns:a16="http://schemas.microsoft.com/office/drawing/2014/main" id="{0DA690F4-124E-15FB-0C55-525F3B2B2D17}"/>
                  </a:ext>
                </a:extLst>
              </p:cNvPr>
              <p:cNvSpPr>
                <a:spLocks noChangeArrowheads="1"/>
              </p:cNvSpPr>
              <p:nvPr/>
            </p:nvSpPr>
            <p:spPr bwMode="auto">
              <a:xfrm>
                <a:off x="4282" y="1116"/>
                <a:ext cx="294" cy="89"/>
              </a:xfrm>
              <a:prstGeom prst="ellipse">
                <a:avLst/>
              </a:prstGeom>
              <a:noFill/>
              <a:ln w="12700">
                <a:solidFill>
                  <a:srgbClr val="0000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62" name="Line 118">
                <a:extLst>
                  <a:ext uri="{FF2B5EF4-FFF2-40B4-BE49-F238E27FC236}">
                    <a16:creationId xmlns:a16="http://schemas.microsoft.com/office/drawing/2014/main" id="{5C8571A0-96BD-2032-03F8-24B1C7A6E603}"/>
                  </a:ext>
                </a:extLst>
              </p:cNvPr>
              <p:cNvSpPr>
                <a:spLocks noChangeShapeType="1"/>
              </p:cNvSpPr>
              <p:nvPr/>
            </p:nvSpPr>
            <p:spPr bwMode="auto">
              <a:xfrm>
                <a:off x="4582" y="1165"/>
                <a:ext cx="0" cy="63"/>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63" name="Line 119">
                <a:extLst>
                  <a:ext uri="{FF2B5EF4-FFF2-40B4-BE49-F238E27FC236}">
                    <a16:creationId xmlns:a16="http://schemas.microsoft.com/office/drawing/2014/main" id="{958B4258-87F0-754B-C552-5164EE441CC2}"/>
                  </a:ext>
                </a:extLst>
              </p:cNvPr>
              <p:cNvSpPr>
                <a:spLocks noChangeShapeType="1"/>
              </p:cNvSpPr>
              <p:nvPr/>
            </p:nvSpPr>
            <p:spPr bwMode="auto">
              <a:xfrm>
                <a:off x="4278" y="1167"/>
                <a:ext cx="1" cy="6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grpSp>
        <p:grpSp>
          <p:nvGrpSpPr>
            <p:cNvPr id="6278" name="Group 134">
              <a:extLst>
                <a:ext uri="{FF2B5EF4-FFF2-40B4-BE49-F238E27FC236}">
                  <a16:creationId xmlns:a16="http://schemas.microsoft.com/office/drawing/2014/main" id="{6E88C21E-0C0B-5A32-F1C2-2DF579CF01C7}"/>
                </a:ext>
              </a:extLst>
            </p:cNvPr>
            <p:cNvGrpSpPr>
              <a:grpSpLocks/>
            </p:cNvGrpSpPr>
            <p:nvPr/>
          </p:nvGrpSpPr>
          <p:grpSpPr bwMode="auto">
            <a:xfrm>
              <a:off x="4281" y="952"/>
              <a:ext cx="304" cy="156"/>
              <a:chOff x="4281" y="952"/>
              <a:chExt cx="304" cy="156"/>
            </a:xfrm>
          </p:grpSpPr>
          <p:sp>
            <p:nvSpPr>
              <p:cNvPr id="6265" name="Oval 121">
                <a:extLst>
                  <a:ext uri="{FF2B5EF4-FFF2-40B4-BE49-F238E27FC236}">
                    <a16:creationId xmlns:a16="http://schemas.microsoft.com/office/drawing/2014/main" id="{5AAC8E0E-6148-5335-981C-13E30E6D995E}"/>
                  </a:ext>
                </a:extLst>
              </p:cNvPr>
              <p:cNvSpPr>
                <a:spLocks noChangeArrowheads="1"/>
              </p:cNvSpPr>
              <p:nvPr/>
            </p:nvSpPr>
            <p:spPr bwMode="auto">
              <a:xfrm>
                <a:off x="4288" y="1021"/>
                <a:ext cx="291" cy="78"/>
              </a:xfrm>
              <a:prstGeom prst="ellipse">
                <a:avLst/>
              </a:prstGeom>
              <a:pattFill prst="smConfetti">
                <a:fgClr>
                  <a:schemeClr val="tx2"/>
                </a:fgClr>
                <a:bgClr>
                  <a:schemeClr val="bg1"/>
                </a:bgClr>
              </a:pattFill>
              <a:ln w="12700">
                <a:solidFill>
                  <a:srgbClr val="EF91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66" name="Oval 122">
                <a:extLst>
                  <a:ext uri="{FF2B5EF4-FFF2-40B4-BE49-F238E27FC236}">
                    <a16:creationId xmlns:a16="http://schemas.microsoft.com/office/drawing/2014/main" id="{9874A605-BA3E-FDAD-09EF-C43EF8BEF008}"/>
                  </a:ext>
                </a:extLst>
              </p:cNvPr>
              <p:cNvSpPr>
                <a:spLocks noChangeArrowheads="1"/>
              </p:cNvSpPr>
              <p:nvPr/>
            </p:nvSpPr>
            <p:spPr bwMode="auto">
              <a:xfrm>
                <a:off x="4284" y="1015"/>
                <a:ext cx="294" cy="93"/>
              </a:xfrm>
              <a:prstGeom prst="ellipse">
                <a:avLst/>
              </a:prstGeom>
              <a:noFill/>
              <a:ln w="12700">
                <a:solidFill>
                  <a:srgbClr val="0000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67" name="Oval 123">
                <a:extLst>
                  <a:ext uri="{FF2B5EF4-FFF2-40B4-BE49-F238E27FC236}">
                    <a16:creationId xmlns:a16="http://schemas.microsoft.com/office/drawing/2014/main" id="{04AD3E63-5C90-4AD7-316F-4B764974E7D2}"/>
                  </a:ext>
                </a:extLst>
              </p:cNvPr>
              <p:cNvSpPr>
                <a:spLocks noChangeArrowheads="1"/>
              </p:cNvSpPr>
              <p:nvPr/>
            </p:nvSpPr>
            <p:spPr bwMode="auto">
              <a:xfrm>
                <a:off x="4285" y="954"/>
                <a:ext cx="294" cy="97"/>
              </a:xfrm>
              <a:prstGeom prst="ellipse">
                <a:avLst/>
              </a:prstGeom>
              <a:pattFill prst="dotDmnd">
                <a:fgClr>
                  <a:schemeClr val="tx2"/>
                </a:fgClr>
                <a:bgClr>
                  <a:schemeClr val="bg1"/>
                </a:bgClr>
              </a:pattFill>
              <a:ln w="12700">
                <a:solidFill>
                  <a:srgbClr val="FE9B03"/>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68" name="Oval 124">
                <a:extLst>
                  <a:ext uri="{FF2B5EF4-FFF2-40B4-BE49-F238E27FC236}">
                    <a16:creationId xmlns:a16="http://schemas.microsoft.com/office/drawing/2014/main" id="{54D213E4-5500-7DD8-84A7-A7E34A917BF7}"/>
                  </a:ext>
                </a:extLst>
              </p:cNvPr>
              <p:cNvSpPr>
                <a:spLocks noChangeArrowheads="1"/>
              </p:cNvSpPr>
              <p:nvPr/>
            </p:nvSpPr>
            <p:spPr bwMode="auto">
              <a:xfrm>
                <a:off x="4285" y="957"/>
                <a:ext cx="294" cy="98"/>
              </a:xfrm>
              <a:prstGeom prst="ellipse">
                <a:avLst/>
              </a:prstGeom>
              <a:noFill/>
              <a:ln w="127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69" name="Oval 125">
                <a:extLst>
                  <a:ext uri="{FF2B5EF4-FFF2-40B4-BE49-F238E27FC236}">
                    <a16:creationId xmlns:a16="http://schemas.microsoft.com/office/drawing/2014/main" id="{78DC6248-4F87-FAEA-2203-A02D9E45EF55}"/>
                  </a:ext>
                </a:extLst>
              </p:cNvPr>
              <p:cNvSpPr>
                <a:spLocks noChangeArrowheads="1"/>
              </p:cNvSpPr>
              <p:nvPr/>
            </p:nvSpPr>
            <p:spPr bwMode="auto">
              <a:xfrm>
                <a:off x="4285" y="961"/>
                <a:ext cx="294" cy="97"/>
              </a:xfrm>
              <a:prstGeom prst="ellipse">
                <a:avLst/>
              </a:prstGeom>
              <a:noFill/>
              <a:ln w="127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70" name="Oval 126">
                <a:extLst>
                  <a:ext uri="{FF2B5EF4-FFF2-40B4-BE49-F238E27FC236}">
                    <a16:creationId xmlns:a16="http://schemas.microsoft.com/office/drawing/2014/main" id="{28F759D0-BDA0-5676-6F14-57FAAB9EAFF2}"/>
                  </a:ext>
                </a:extLst>
              </p:cNvPr>
              <p:cNvSpPr>
                <a:spLocks noChangeArrowheads="1"/>
              </p:cNvSpPr>
              <p:nvPr/>
            </p:nvSpPr>
            <p:spPr bwMode="auto">
              <a:xfrm>
                <a:off x="4297" y="981"/>
                <a:ext cx="270" cy="73"/>
              </a:xfrm>
              <a:prstGeom prst="ellipse">
                <a:avLst/>
              </a:prstGeom>
              <a:noFill/>
              <a:ln w="508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71" name="Oval 127">
                <a:extLst>
                  <a:ext uri="{FF2B5EF4-FFF2-40B4-BE49-F238E27FC236}">
                    <a16:creationId xmlns:a16="http://schemas.microsoft.com/office/drawing/2014/main" id="{102C5FB9-DFCC-620D-493F-BBA3393478F9}"/>
                  </a:ext>
                </a:extLst>
              </p:cNvPr>
              <p:cNvSpPr>
                <a:spLocks noChangeArrowheads="1"/>
              </p:cNvSpPr>
              <p:nvPr/>
            </p:nvSpPr>
            <p:spPr bwMode="auto">
              <a:xfrm>
                <a:off x="4297" y="992"/>
                <a:ext cx="270" cy="76"/>
              </a:xfrm>
              <a:prstGeom prst="ellipse">
                <a:avLst/>
              </a:prstGeom>
              <a:noFill/>
              <a:ln w="508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72" name="Oval 128">
                <a:extLst>
                  <a:ext uri="{FF2B5EF4-FFF2-40B4-BE49-F238E27FC236}">
                    <a16:creationId xmlns:a16="http://schemas.microsoft.com/office/drawing/2014/main" id="{07B9915F-44B3-5254-403C-690CE2BA598C}"/>
                  </a:ext>
                </a:extLst>
              </p:cNvPr>
              <p:cNvSpPr>
                <a:spLocks noChangeArrowheads="1"/>
              </p:cNvSpPr>
              <p:nvPr/>
            </p:nvSpPr>
            <p:spPr bwMode="auto">
              <a:xfrm>
                <a:off x="4297" y="1006"/>
                <a:ext cx="269" cy="73"/>
              </a:xfrm>
              <a:prstGeom prst="ellipse">
                <a:avLst/>
              </a:prstGeom>
              <a:noFill/>
              <a:ln w="508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73" name="Oval 129">
                <a:extLst>
                  <a:ext uri="{FF2B5EF4-FFF2-40B4-BE49-F238E27FC236}">
                    <a16:creationId xmlns:a16="http://schemas.microsoft.com/office/drawing/2014/main" id="{AC45EC9E-F15E-9F82-4D6A-5DAD53B51826}"/>
                  </a:ext>
                </a:extLst>
              </p:cNvPr>
              <p:cNvSpPr>
                <a:spLocks noChangeArrowheads="1"/>
              </p:cNvSpPr>
              <p:nvPr/>
            </p:nvSpPr>
            <p:spPr bwMode="auto">
              <a:xfrm>
                <a:off x="4297" y="1013"/>
                <a:ext cx="269" cy="80"/>
              </a:xfrm>
              <a:prstGeom prst="ellipse">
                <a:avLst/>
              </a:prstGeom>
              <a:noFill/>
              <a:ln w="508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74" name="Oval 130">
                <a:extLst>
                  <a:ext uri="{FF2B5EF4-FFF2-40B4-BE49-F238E27FC236}">
                    <a16:creationId xmlns:a16="http://schemas.microsoft.com/office/drawing/2014/main" id="{B80DA45D-82EB-4DFF-551A-394502EE00F6}"/>
                  </a:ext>
                </a:extLst>
              </p:cNvPr>
              <p:cNvSpPr>
                <a:spLocks noChangeArrowheads="1"/>
              </p:cNvSpPr>
              <p:nvPr/>
            </p:nvSpPr>
            <p:spPr bwMode="auto">
              <a:xfrm>
                <a:off x="4298" y="972"/>
                <a:ext cx="269" cy="73"/>
              </a:xfrm>
              <a:prstGeom prst="ellipse">
                <a:avLst/>
              </a:prstGeom>
              <a:noFill/>
              <a:ln w="508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75" name="Oval 131">
                <a:extLst>
                  <a:ext uri="{FF2B5EF4-FFF2-40B4-BE49-F238E27FC236}">
                    <a16:creationId xmlns:a16="http://schemas.microsoft.com/office/drawing/2014/main" id="{FF9B696D-7AB5-04B2-B438-8062DBE41A63}"/>
                  </a:ext>
                </a:extLst>
              </p:cNvPr>
              <p:cNvSpPr>
                <a:spLocks noChangeArrowheads="1"/>
              </p:cNvSpPr>
              <p:nvPr/>
            </p:nvSpPr>
            <p:spPr bwMode="auto">
              <a:xfrm>
                <a:off x="4285" y="952"/>
                <a:ext cx="294" cy="89"/>
              </a:xfrm>
              <a:prstGeom prst="ellipse">
                <a:avLst/>
              </a:prstGeom>
              <a:noFill/>
              <a:ln w="12700">
                <a:solidFill>
                  <a:srgbClr val="0000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76" name="Line 132">
                <a:extLst>
                  <a:ext uri="{FF2B5EF4-FFF2-40B4-BE49-F238E27FC236}">
                    <a16:creationId xmlns:a16="http://schemas.microsoft.com/office/drawing/2014/main" id="{10717C16-33D8-53F2-3488-B3A84F346275}"/>
                  </a:ext>
                </a:extLst>
              </p:cNvPr>
              <p:cNvSpPr>
                <a:spLocks noChangeShapeType="1"/>
              </p:cNvSpPr>
              <p:nvPr/>
            </p:nvSpPr>
            <p:spPr bwMode="auto">
              <a:xfrm>
                <a:off x="4585" y="1001"/>
                <a:ext cx="0" cy="63"/>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77" name="Line 133">
                <a:extLst>
                  <a:ext uri="{FF2B5EF4-FFF2-40B4-BE49-F238E27FC236}">
                    <a16:creationId xmlns:a16="http://schemas.microsoft.com/office/drawing/2014/main" id="{F9CEED3E-00DF-3A56-0202-6DBFE6074C83}"/>
                  </a:ext>
                </a:extLst>
              </p:cNvPr>
              <p:cNvSpPr>
                <a:spLocks noChangeShapeType="1"/>
              </p:cNvSpPr>
              <p:nvPr/>
            </p:nvSpPr>
            <p:spPr bwMode="auto">
              <a:xfrm>
                <a:off x="4281" y="1003"/>
                <a:ext cx="1" cy="6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grpSp>
        <p:grpSp>
          <p:nvGrpSpPr>
            <p:cNvPr id="6292" name="Group 148">
              <a:extLst>
                <a:ext uri="{FF2B5EF4-FFF2-40B4-BE49-F238E27FC236}">
                  <a16:creationId xmlns:a16="http://schemas.microsoft.com/office/drawing/2014/main" id="{D2FEFE57-648B-1DDB-92F1-3E4B858A64B2}"/>
                </a:ext>
              </a:extLst>
            </p:cNvPr>
            <p:cNvGrpSpPr>
              <a:grpSpLocks/>
            </p:cNvGrpSpPr>
            <p:nvPr/>
          </p:nvGrpSpPr>
          <p:grpSpPr bwMode="auto">
            <a:xfrm>
              <a:off x="4281" y="796"/>
              <a:ext cx="304" cy="157"/>
              <a:chOff x="4281" y="796"/>
              <a:chExt cx="304" cy="157"/>
            </a:xfrm>
          </p:grpSpPr>
          <p:sp>
            <p:nvSpPr>
              <p:cNvPr id="6279" name="Oval 135">
                <a:extLst>
                  <a:ext uri="{FF2B5EF4-FFF2-40B4-BE49-F238E27FC236}">
                    <a16:creationId xmlns:a16="http://schemas.microsoft.com/office/drawing/2014/main" id="{B2A67E25-A33A-CBE1-F7B9-A1413D693645}"/>
                  </a:ext>
                </a:extLst>
              </p:cNvPr>
              <p:cNvSpPr>
                <a:spLocks noChangeArrowheads="1"/>
              </p:cNvSpPr>
              <p:nvPr/>
            </p:nvSpPr>
            <p:spPr bwMode="auto">
              <a:xfrm>
                <a:off x="4288" y="865"/>
                <a:ext cx="291" cy="79"/>
              </a:xfrm>
              <a:prstGeom prst="ellipse">
                <a:avLst/>
              </a:prstGeom>
              <a:pattFill prst="smConfetti">
                <a:fgClr>
                  <a:schemeClr val="tx2"/>
                </a:fgClr>
                <a:bgClr>
                  <a:schemeClr val="bg1"/>
                </a:bgClr>
              </a:pattFill>
              <a:ln w="12700">
                <a:solidFill>
                  <a:srgbClr val="EF91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80" name="Oval 136">
                <a:extLst>
                  <a:ext uri="{FF2B5EF4-FFF2-40B4-BE49-F238E27FC236}">
                    <a16:creationId xmlns:a16="http://schemas.microsoft.com/office/drawing/2014/main" id="{FE41D762-01B1-991D-A150-20B0747CC713}"/>
                  </a:ext>
                </a:extLst>
              </p:cNvPr>
              <p:cNvSpPr>
                <a:spLocks noChangeArrowheads="1"/>
              </p:cNvSpPr>
              <p:nvPr/>
            </p:nvSpPr>
            <p:spPr bwMode="auto">
              <a:xfrm>
                <a:off x="4284" y="859"/>
                <a:ext cx="294" cy="94"/>
              </a:xfrm>
              <a:prstGeom prst="ellipse">
                <a:avLst/>
              </a:prstGeom>
              <a:noFill/>
              <a:ln w="12700">
                <a:solidFill>
                  <a:srgbClr val="0000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81" name="Oval 137">
                <a:extLst>
                  <a:ext uri="{FF2B5EF4-FFF2-40B4-BE49-F238E27FC236}">
                    <a16:creationId xmlns:a16="http://schemas.microsoft.com/office/drawing/2014/main" id="{9FF233E8-C54C-CCC4-BF48-5508B0B56BAA}"/>
                  </a:ext>
                </a:extLst>
              </p:cNvPr>
              <p:cNvSpPr>
                <a:spLocks noChangeArrowheads="1"/>
              </p:cNvSpPr>
              <p:nvPr/>
            </p:nvSpPr>
            <p:spPr bwMode="auto">
              <a:xfrm>
                <a:off x="4285" y="799"/>
                <a:ext cx="294" cy="97"/>
              </a:xfrm>
              <a:prstGeom prst="ellipse">
                <a:avLst/>
              </a:prstGeom>
              <a:pattFill prst="dotDmnd">
                <a:fgClr>
                  <a:schemeClr val="tx2"/>
                </a:fgClr>
                <a:bgClr>
                  <a:schemeClr val="bg1"/>
                </a:bgClr>
              </a:pattFill>
              <a:ln w="12700">
                <a:solidFill>
                  <a:srgbClr val="FE9B03"/>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82" name="Oval 138">
                <a:extLst>
                  <a:ext uri="{FF2B5EF4-FFF2-40B4-BE49-F238E27FC236}">
                    <a16:creationId xmlns:a16="http://schemas.microsoft.com/office/drawing/2014/main" id="{F9A9878B-BA44-8581-BED1-2ADB3BEC79CE}"/>
                  </a:ext>
                </a:extLst>
              </p:cNvPr>
              <p:cNvSpPr>
                <a:spLocks noChangeArrowheads="1"/>
              </p:cNvSpPr>
              <p:nvPr/>
            </p:nvSpPr>
            <p:spPr bwMode="auto">
              <a:xfrm>
                <a:off x="4285" y="802"/>
                <a:ext cx="294" cy="97"/>
              </a:xfrm>
              <a:prstGeom prst="ellipse">
                <a:avLst/>
              </a:prstGeom>
              <a:noFill/>
              <a:ln w="127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83" name="Oval 139">
                <a:extLst>
                  <a:ext uri="{FF2B5EF4-FFF2-40B4-BE49-F238E27FC236}">
                    <a16:creationId xmlns:a16="http://schemas.microsoft.com/office/drawing/2014/main" id="{8A3F9560-354E-66AF-EF17-661BD0C0F11B}"/>
                  </a:ext>
                </a:extLst>
              </p:cNvPr>
              <p:cNvSpPr>
                <a:spLocks noChangeArrowheads="1"/>
              </p:cNvSpPr>
              <p:nvPr/>
            </p:nvSpPr>
            <p:spPr bwMode="auto">
              <a:xfrm>
                <a:off x="4285" y="806"/>
                <a:ext cx="294" cy="97"/>
              </a:xfrm>
              <a:prstGeom prst="ellipse">
                <a:avLst/>
              </a:prstGeom>
              <a:noFill/>
              <a:ln w="127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84" name="Oval 140">
                <a:extLst>
                  <a:ext uri="{FF2B5EF4-FFF2-40B4-BE49-F238E27FC236}">
                    <a16:creationId xmlns:a16="http://schemas.microsoft.com/office/drawing/2014/main" id="{6622DB0E-CD95-7A40-360B-AB417C6654BD}"/>
                  </a:ext>
                </a:extLst>
              </p:cNvPr>
              <p:cNvSpPr>
                <a:spLocks noChangeArrowheads="1"/>
              </p:cNvSpPr>
              <p:nvPr/>
            </p:nvSpPr>
            <p:spPr bwMode="auto">
              <a:xfrm>
                <a:off x="4297" y="825"/>
                <a:ext cx="270" cy="73"/>
              </a:xfrm>
              <a:prstGeom prst="ellipse">
                <a:avLst/>
              </a:prstGeom>
              <a:noFill/>
              <a:ln w="508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85" name="Oval 141">
                <a:extLst>
                  <a:ext uri="{FF2B5EF4-FFF2-40B4-BE49-F238E27FC236}">
                    <a16:creationId xmlns:a16="http://schemas.microsoft.com/office/drawing/2014/main" id="{38ADF94E-A891-52C4-0C8C-15162642AB1E}"/>
                  </a:ext>
                </a:extLst>
              </p:cNvPr>
              <p:cNvSpPr>
                <a:spLocks noChangeArrowheads="1"/>
              </p:cNvSpPr>
              <p:nvPr/>
            </p:nvSpPr>
            <p:spPr bwMode="auto">
              <a:xfrm>
                <a:off x="4297" y="837"/>
                <a:ext cx="270" cy="75"/>
              </a:xfrm>
              <a:prstGeom prst="ellipse">
                <a:avLst/>
              </a:prstGeom>
              <a:noFill/>
              <a:ln w="508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86" name="Oval 142">
                <a:extLst>
                  <a:ext uri="{FF2B5EF4-FFF2-40B4-BE49-F238E27FC236}">
                    <a16:creationId xmlns:a16="http://schemas.microsoft.com/office/drawing/2014/main" id="{18B609F9-7D7D-762A-8346-01AE44F4DB42}"/>
                  </a:ext>
                </a:extLst>
              </p:cNvPr>
              <p:cNvSpPr>
                <a:spLocks noChangeArrowheads="1"/>
              </p:cNvSpPr>
              <p:nvPr/>
            </p:nvSpPr>
            <p:spPr bwMode="auto">
              <a:xfrm>
                <a:off x="4297" y="850"/>
                <a:ext cx="269" cy="73"/>
              </a:xfrm>
              <a:prstGeom prst="ellipse">
                <a:avLst/>
              </a:prstGeom>
              <a:noFill/>
              <a:ln w="508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87" name="Oval 143">
                <a:extLst>
                  <a:ext uri="{FF2B5EF4-FFF2-40B4-BE49-F238E27FC236}">
                    <a16:creationId xmlns:a16="http://schemas.microsoft.com/office/drawing/2014/main" id="{C4524868-D4A3-C4D0-444D-BCF37E9FAE46}"/>
                  </a:ext>
                </a:extLst>
              </p:cNvPr>
              <p:cNvSpPr>
                <a:spLocks noChangeArrowheads="1"/>
              </p:cNvSpPr>
              <p:nvPr/>
            </p:nvSpPr>
            <p:spPr bwMode="auto">
              <a:xfrm>
                <a:off x="4297" y="858"/>
                <a:ext cx="269" cy="80"/>
              </a:xfrm>
              <a:prstGeom prst="ellipse">
                <a:avLst/>
              </a:prstGeom>
              <a:noFill/>
              <a:ln w="508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88" name="Oval 144">
                <a:extLst>
                  <a:ext uri="{FF2B5EF4-FFF2-40B4-BE49-F238E27FC236}">
                    <a16:creationId xmlns:a16="http://schemas.microsoft.com/office/drawing/2014/main" id="{A10292A3-DB3C-769D-6DAE-BD80EEA17C7A}"/>
                  </a:ext>
                </a:extLst>
              </p:cNvPr>
              <p:cNvSpPr>
                <a:spLocks noChangeArrowheads="1"/>
              </p:cNvSpPr>
              <p:nvPr/>
            </p:nvSpPr>
            <p:spPr bwMode="auto">
              <a:xfrm>
                <a:off x="4298" y="816"/>
                <a:ext cx="269" cy="73"/>
              </a:xfrm>
              <a:prstGeom prst="ellipse">
                <a:avLst/>
              </a:prstGeom>
              <a:noFill/>
              <a:ln w="508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89" name="Oval 145">
                <a:extLst>
                  <a:ext uri="{FF2B5EF4-FFF2-40B4-BE49-F238E27FC236}">
                    <a16:creationId xmlns:a16="http://schemas.microsoft.com/office/drawing/2014/main" id="{289EBB44-A08D-080A-E583-EBF9BAF162D1}"/>
                  </a:ext>
                </a:extLst>
              </p:cNvPr>
              <p:cNvSpPr>
                <a:spLocks noChangeArrowheads="1"/>
              </p:cNvSpPr>
              <p:nvPr/>
            </p:nvSpPr>
            <p:spPr bwMode="auto">
              <a:xfrm>
                <a:off x="4285" y="796"/>
                <a:ext cx="294" cy="90"/>
              </a:xfrm>
              <a:prstGeom prst="ellipse">
                <a:avLst/>
              </a:prstGeom>
              <a:noFill/>
              <a:ln w="12700">
                <a:solidFill>
                  <a:srgbClr val="0000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90" name="Line 146">
                <a:extLst>
                  <a:ext uri="{FF2B5EF4-FFF2-40B4-BE49-F238E27FC236}">
                    <a16:creationId xmlns:a16="http://schemas.microsoft.com/office/drawing/2014/main" id="{BD9DBC95-AE4B-8C32-29DF-88FF158F280E}"/>
                  </a:ext>
                </a:extLst>
              </p:cNvPr>
              <p:cNvSpPr>
                <a:spLocks noChangeShapeType="1"/>
              </p:cNvSpPr>
              <p:nvPr/>
            </p:nvSpPr>
            <p:spPr bwMode="auto">
              <a:xfrm>
                <a:off x="4585" y="846"/>
                <a:ext cx="0" cy="63"/>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91" name="Line 147">
                <a:extLst>
                  <a:ext uri="{FF2B5EF4-FFF2-40B4-BE49-F238E27FC236}">
                    <a16:creationId xmlns:a16="http://schemas.microsoft.com/office/drawing/2014/main" id="{08BB2B34-503C-6C3F-7569-E43FCB0C1ECF}"/>
                  </a:ext>
                </a:extLst>
              </p:cNvPr>
              <p:cNvSpPr>
                <a:spLocks noChangeShapeType="1"/>
              </p:cNvSpPr>
              <p:nvPr/>
            </p:nvSpPr>
            <p:spPr bwMode="auto">
              <a:xfrm>
                <a:off x="4281" y="848"/>
                <a:ext cx="1" cy="59"/>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grpSp>
      </p:grpSp>
      <p:grpSp>
        <p:nvGrpSpPr>
          <p:cNvPr id="6307" name="Group 163">
            <a:extLst>
              <a:ext uri="{FF2B5EF4-FFF2-40B4-BE49-F238E27FC236}">
                <a16:creationId xmlns:a16="http://schemas.microsoft.com/office/drawing/2014/main" id="{6E4724CB-13C3-2377-A166-5957C30CF816}"/>
              </a:ext>
            </a:extLst>
          </p:cNvPr>
          <p:cNvGrpSpPr>
            <a:grpSpLocks/>
          </p:cNvGrpSpPr>
          <p:nvPr/>
        </p:nvGrpSpPr>
        <p:grpSpPr bwMode="auto">
          <a:xfrm>
            <a:off x="2022079" y="4458891"/>
            <a:ext cx="972344" cy="1111250"/>
            <a:chOff x="539" y="2247"/>
            <a:chExt cx="490" cy="560"/>
          </a:xfrm>
        </p:grpSpPr>
        <p:grpSp>
          <p:nvGrpSpPr>
            <p:cNvPr id="6298" name="Group 154">
              <a:extLst>
                <a:ext uri="{FF2B5EF4-FFF2-40B4-BE49-F238E27FC236}">
                  <a16:creationId xmlns:a16="http://schemas.microsoft.com/office/drawing/2014/main" id="{339871BF-0C84-78CB-B0BD-C3D8182B280B}"/>
                </a:ext>
              </a:extLst>
            </p:cNvPr>
            <p:cNvGrpSpPr>
              <a:grpSpLocks/>
            </p:cNvGrpSpPr>
            <p:nvPr/>
          </p:nvGrpSpPr>
          <p:grpSpPr bwMode="auto">
            <a:xfrm>
              <a:off x="584" y="2692"/>
              <a:ext cx="402" cy="115"/>
              <a:chOff x="584" y="2692"/>
              <a:chExt cx="402" cy="115"/>
            </a:xfrm>
          </p:grpSpPr>
          <p:sp>
            <p:nvSpPr>
              <p:cNvPr id="6294" name="Freeform 150">
                <a:extLst>
                  <a:ext uri="{FF2B5EF4-FFF2-40B4-BE49-F238E27FC236}">
                    <a16:creationId xmlns:a16="http://schemas.microsoft.com/office/drawing/2014/main" id="{319D3B2E-67E4-58A4-DDDE-A957ACF265D7}"/>
                  </a:ext>
                </a:extLst>
              </p:cNvPr>
              <p:cNvSpPr>
                <a:spLocks/>
              </p:cNvSpPr>
              <p:nvPr/>
            </p:nvSpPr>
            <p:spPr bwMode="auto">
              <a:xfrm>
                <a:off x="584" y="2692"/>
                <a:ext cx="402" cy="71"/>
              </a:xfrm>
              <a:custGeom>
                <a:avLst/>
                <a:gdLst>
                  <a:gd name="T0" fmla="*/ 0 w 402"/>
                  <a:gd name="T1" fmla="*/ 68 h 71"/>
                  <a:gd name="T2" fmla="*/ 11 w 402"/>
                  <a:gd name="T3" fmla="*/ 59 h 71"/>
                  <a:gd name="T4" fmla="*/ 31 w 402"/>
                  <a:gd name="T5" fmla="*/ 52 h 71"/>
                  <a:gd name="T6" fmla="*/ 62 w 402"/>
                  <a:gd name="T7" fmla="*/ 45 h 71"/>
                  <a:gd name="T8" fmla="*/ 103 w 402"/>
                  <a:gd name="T9" fmla="*/ 40 h 71"/>
                  <a:gd name="T10" fmla="*/ 143 w 402"/>
                  <a:gd name="T11" fmla="*/ 37 h 71"/>
                  <a:gd name="T12" fmla="*/ 189 w 402"/>
                  <a:gd name="T13" fmla="*/ 36 h 71"/>
                  <a:gd name="T14" fmla="*/ 249 w 402"/>
                  <a:gd name="T15" fmla="*/ 37 h 71"/>
                  <a:gd name="T16" fmla="*/ 299 w 402"/>
                  <a:gd name="T17" fmla="*/ 40 h 71"/>
                  <a:gd name="T18" fmla="*/ 336 w 402"/>
                  <a:gd name="T19" fmla="*/ 45 h 71"/>
                  <a:gd name="T20" fmla="*/ 360 w 402"/>
                  <a:gd name="T21" fmla="*/ 50 h 71"/>
                  <a:gd name="T22" fmla="*/ 377 w 402"/>
                  <a:gd name="T23" fmla="*/ 55 h 71"/>
                  <a:gd name="T24" fmla="*/ 391 w 402"/>
                  <a:gd name="T25" fmla="*/ 60 h 71"/>
                  <a:gd name="T26" fmla="*/ 397 w 402"/>
                  <a:gd name="T27" fmla="*/ 63 h 71"/>
                  <a:gd name="T28" fmla="*/ 401 w 402"/>
                  <a:gd name="T29" fmla="*/ 70 h 71"/>
                  <a:gd name="T30" fmla="*/ 399 w 402"/>
                  <a:gd name="T31" fmla="*/ 29 h 71"/>
                  <a:gd name="T32" fmla="*/ 390 w 402"/>
                  <a:gd name="T33" fmla="*/ 23 h 71"/>
                  <a:gd name="T34" fmla="*/ 379 w 402"/>
                  <a:gd name="T35" fmla="*/ 18 h 71"/>
                  <a:gd name="T36" fmla="*/ 366 w 402"/>
                  <a:gd name="T37" fmla="*/ 15 h 71"/>
                  <a:gd name="T38" fmla="*/ 346 w 402"/>
                  <a:gd name="T39" fmla="*/ 10 h 71"/>
                  <a:gd name="T40" fmla="*/ 321 w 402"/>
                  <a:gd name="T41" fmla="*/ 7 h 71"/>
                  <a:gd name="T42" fmla="*/ 288 w 402"/>
                  <a:gd name="T43" fmla="*/ 3 h 71"/>
                  <a:gd name="T44" fmla="*/ 242 w 402"/>
                  <a:gd name="T45" fmla="*/ 1 h 71"/>
                  <a:gd name="T46" fmla="*/ 186 w 402"/>
                  <a:gd name="T47" fmla="*/ 0 h 71"/>
                  <a:gd name="T48" fmla="*/ 145 w 402"/>
                  <a:gd name="T49" fmla="*/ 1 h 71"/>
                  <a:gd name="T50" fmla="*/ 118 w 402"/>
                  <a:gd name="T51" fmla="*/ 3 h 71"/>
                  <a:gd name="T52" fmla="*/ 95 w 402"/>
                  <a:gd name="T53" fmla="*/ 5 h 71"/>
                  <a:gd name="T54" fmla="*/ 70 w 402"/>
                  <a:gd name="T55" fmla="*/ 8 h 71"/>
                  <a:gd name="T56" fmla="*/ 53 w 402"/>
                  <a:gd name="T57" fmla="*/ 11 h 71"/>
                  <a:gd name="T58" fmla="*/ 38 w 402"/>
                  <a:gd name="T59" fmla="*/ 14 h 71"/>
                  <a:gd name="T60" fmla="*/ 25 w 402"/>
                  <a:gd name="T61" fmla="*/ 17 h 71"/>
                  <a:gd name="T62" fmla="*/ 16 w 402"/>
                  <a:gd name="T63" fmla="*/ 20 h 71"/>
                  <a:gd name="T64" fmla="*/ 8 w 402"/>
                  <a:gd name="T65" fmla="*/ 24 h 71"/>
                  <a:gd name="T66" fmla="*/ 2 w 402"/>
                  <a:gd name="T67" fmla="*/ 29 h 71"/>
                  <a:gd name="T68" fmla="*/ 0 w 402"/>
                  <a:gd name="T69" fmla="*/ 33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02" h="71">
                    <a:moveTo>
                      <a:pt x="0" y="35"/>
                    </a:moveTo>
                    <a:lnTo>
                      <a:pt x="0" y="68"/>
                    </a:lnTo>
                    <a:lnTo>
                      <a:pt x="5" y="63"/>
                    </a:lnTo>
                    <a:lnTo>
                      <a:pt x="11" y="59"/>
                    </a:lnTo>
                    <a:lnTo>
                      <a:pt x="21" y="55"/>
                    </a:lnTo>
                    <a:lnTo>
                      <a:pt x="31" y="52"/>
                    </a:lnTo>
                    <a:lnTo>
                      <a:pt x="46" y="48"/>
                    </a:lnTo>
                    <a:lnTo>
                      <a:pt x="62" y="45"/>
                    </a:lnTo>
                    <a:lnTo>
                      <a:pt x="81" y="43"/>
                    </a:lnTo>
                    <a:lnTo>
                      <a:pt x="103" y="40"/>
                    </a:lnTo>
                    <a:lnTo>
                      <a:pt x="123" y="39"/>
                    </a:lnTo>
                    <a:lnTo>
                      <a:pt x="143" y="37"/>
                    </a:lnTo>
                    <a:lnTo>
                      <a:pt x="164" y="37"/>
                    </a:lnTo>
                    <a:lnTo>
                      <a:pt x="189" y="36"/>
                    </a:lnTo>
                    <a:lnTo>
                      <a:pt x="221" y="36"/>
                    </a:lnTo>
                    <a:lnTo>
                      <a:pt x="249" y="37"/>
                    </a:lnTo>
                    <a:lnTo>
                      <a:pt x="273" y="38"/>
                    </a:lnTo>
                    <a:lnTo>
                      <a:pt x="299" y="40"/>
                    </a:lnTo>
                    <a:lnTo>
                      <a:pt x="320" y="43"/>
                    </a:lnTo>
                    <a:lnTo>
                      <a:pt x="336" y="45"/>
                    </a:lnTo>
                    <a:lnTo>
                      <a:pt x="350" y="48"/>
                    </a:lnTo>
                    <a:lnTo>
                      <a:pt x="360" y="50"/>
                    </a:lnTo>
                    <a:lnTo>
                      <a:pt x="369" y="52"/>
                    </a:lnTo>
                    <a:lnTo>
                      <a:pt x="377" y="55"/>
                    </a:lnTo>
                    <a:lnTo>
                      <a:pt x="385" y="57"/>
                    </a:lnTo>
                    <a:lnTo>
                      <a:pt x="391" y="60"/>
                    </a:lnTo>
                    <a:lnTo>
                      <a:pt x="394" y="61"/>
                    </a:lnTo>
                    <a:lnTo>
                      <a:pt x="397" y="63"/>
                    </a:lnTo>
                    <a:lnTo>
                      <a:pt x="399" y="66"/>
                    </a:lnTo>
                    <a:lnTo>
                      <a:pt x="401" y="70"/>
                    </a:lnTo>
                    <a:lnTo>
                      <a:pt x="401" y="33"/>
                    </a:lnTo>
                    <a:lnTo>
                      <a:pt x="399" y="29"/>
                    </a:lnTo>
                    <a:lnTo>
                      <a:pt x="395" y="26"/>
                    </a:lnTo>
                    <a:lnTo>
                      <a:pt x="390" y="23"/>
                    </a:lnTo>
                    <a:lnTo>
                      <a:pt x="385" y="20"/>
                    </a:lnTo>
                    <a:lnTo>
                      <a:pt x="379" y="18"/>
                    </a:lnTo>
                    <a:lnTo>
                      <a:pt x="373" y="17"/>
                    </a:lnTo>
                    <a:lnTo>
                      <a:pt x="366" y="15"/>
                    </a:lnTo>
                    <a:lnTo>
                      <a:pt x="356" y="12"/>
                    </a:lnTo>
                    <a:lnTo>
                      <a:pt x="346" y="10"/>
                    </a:lnTo>
                    <a:lnTo>
                      <a:pt x="334" y="8"/>
                    </a:lnTo>
                    <a:lnTo>
                      <a:pt x="321" y="7"/>
                    </a:lnTo>
                    <a:lnTo>
                      <a:pt x="306" y="5"/>
                    </a:lnTo>
                    <a:lnTo>
                      <a:pt x="288" y="3"/>
                    </a:lnTo>
                    <a:lnTo>
                      <a:pt x="267" y="2"/>
                    </a:lnTo>
                    <a:lnTo>
                      <a:pt x="242" y="1"/>
                    </a:lnTo>
                    <a:lnTo>
                      <a:pt x="218" y="0"/>
                    </a:lnTo>
                    <a:lnTo>
                      <a:pt x="186" y="0"/>
                    </a:lnTo>
                    <a:lnTo>
                      <a:pt x="161" y="1"/>
                    </a:lnTo>
                    <a:lnTo>
                      <a:pt x="145" y="1"/>
                    </a:lnTo>
                    <a:lnTo>
                      <a:pt x="131" y="2"/>
                    </a:lnTo>
                    <a:lnTo>
                      <a:pt x="118" y="3"/>
                    </a:lnTo>
                    <a:lnTo>
                      <a:pt x="108" y="4"/>
                    </a:lnTo>
                    <a:lnTo>
                      <a:pt x="95" y="5"/>
                    </a:lnTo>
                    <a:lnTo>
                      <a:pt x="81" y="7"/>
                    </a:lnTo>
                    <a:lnTo>
                      <a:pt x="70" y="8"/>
                    </a:lnTo>
                    <a:lnTo>
                      <a:pt x="59" y="10"/>
                    </a:lnTo>
                    <a:lnTo>
                      <a:pt x="53" y="11"/>
                    </a:lnTo>
                    <a:lnTo>
                      <a:pt x="45" y="12"/>
                    </a:lnTo>
                    <a:lnTo>
                      <a:pt x="38" y="14"/>
                    </a:lnTo>
                    <a:lnTo>
                      <a:pt x="30" y="16"/>
                    </a:lnTo>
                    <a:lnTo>
                      <a:pt x="25" y="17"/>
                    </a:lnTo>
                    <a:lnTo>
                      <a:pt x="21" y="19"/>
                    </a:lnTo>
                    <a:lnTo>
                      <a:pt x="16" y="20"/>
                    </a:lnTo>
                    <a:lnTo>
                      <a:pt x="12" y="22"/>
                    </a:lnTo>
                    <a:lnTo>
                      <a:pt x="8" y="24"/>
                    </a:lnTo>
                    <a:lnTo>
                      <a:pt x="5" y="26"/>
                    </a:lnTo>
                    <a:lnTo>
                      <a:pt x="2" y="29"/>
                    </a:lnTo>
                    <a:lnTo>
                      <a:pt x="1" y="31"/>
                    </a:lnTo>
                    <a:lnTo>
                      <a:pt x="0" y="33"/>
                    </a:lnTo>
                    <a:lnTo>
                      <a:pt x="0" y="35"/>
                    </a:lnTo>
                  </a:path>
                </a:pathLst>
              </a:custGeom>
              <a:solidFill>
                <a:srgbClr val="EF91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grpSp>
            <p:nvGrpSpPr>
              <p:cNvPr id="6297" name="Group 153">
                <a:extLst>
                  <a:ext uri="{FF2B5EF4-FFF2-40B4-BE49-F238E27FC236}">
                    <a16:creationId xmlns:a16="http://schemas.microsoft.com/office/drawing/2014/main" id="{36E62D7A-3205-E090-8EF4-31F1671E1C41}"/>
                  </a:ext>
                </a:extLst>
              </p:cNvPr>
              <p:cNvGrpSpPr>
                <a:grpSpLocks/>
              </p:cNvGrpSpPr>
              <p:nvPr/>
            </p:nvGrpSpPr>
            <p:grpSpPr bwMode="auto">
              <a:xfrm>
                <a:off x="584" y="2724"/>
                <a:ext cx="402" cy="83"/>
                <a:chOff x="584" y="2724"/>
                <a:chExt cx="402" cy="83"/>
              </a:xfrm>
            </p:grpSpPr>
            <p:sp>
              <p:nvSpPr>
                <p:cNvPr id="6295" name="Freeform 151">
                  <a:extLst>
                    <a:ext uri="{FF2B5EF4-FFF2-40B4-BE49-F238E27FC236}">
                      <a16:creationId xmlns:a16="http://schemas.microsoft.com/office/drawing/2014/main" id="{35274CAE-D3CF-5770-676B-23664B3D58B6}"/>
                    </a:ext>
                  </a:extLst>
                </p:cNvPr>
                <p:cNvSpPr>
                  <a:spLocks/>
                </p:cNvSpPr>
                <p:nvPr/>
              </p:nvSpPr>
              <p:spPr bwMode="auto">
                <a:xfrm>
                  <a:off x="584" y="2726"/>
                  <a:ext cx="209" cy="81"/>
                </a:xfrm>
                <a:custGeom>
                  <a:avLst/>
                  <a:gdLst>
                    <a:gd name="T0" fmla="*/ 0 w 209"/>
                    <a:gd name="T1" fmla="*/ 33 h 81"/>
                    <a:gd name="T2" fmla="*/ 0 w 209"/>
                    <a:gd name="T3" fmla="*/ 35 h 81"/>
                    <a:gd name="T4" fmla="*/ 1 w 209"/>
                    <a:gd name="T5" fmla="*/ 38 h 81"/>
                    <a:gd name="T6" fmla="*/ 3 w 209"/>
                    <a:gd name="T7" fmla="*/ 42 h 81"/>
                    <a:gd name="T8" fmla="*/ 8 w 209"/>
                    <a:gd name="T9" fmla="*/ 45 h 81"/>
                    <a:gd name="T10" fmla="*/ 13 w 209"/>
                    <a:gd name="T11" fmla="*/ 47 h 81"/>
                    <a:gd name="T12" fmla="*/ 19 w 209"/>
                    <a:gd name="T13" fmla="*/ 50 h 81"/>
                    <a:gd name="T14" fmla="*/ 25 w 209"/>
                    <a:gd name="T15" fmla="*/ 51 h 81"/>
                    <a:gd name="T16" fmla="*/ 33 w 209"/>
                    <a:gd name="T17" fmla="*/ 54 h 81"/>
                    <a:gd name="T18" fmla="*/ 41 w 209"/>
                    <a:gd name="T19" fmla="*/ 56 h 81"/>
                    <a:gd name="T20" fmla="*/ 51 w 209"/>
                    <a:gd name="T21" fmla="*/ 58 h 81"/>
                    <a:gd name="T22" fmla="*/ 63 w 209"/>
                    <a:gd name="T23" fmla="*/ 60 h 81"/>
                    <a:gd name="T24" fmla="*/ 76 w 209"/>
                    <a:gd name="T25" fmla="*/ 62 h 81"/>
                    <a:gd name="T26" fmla="*/ 84 w 209"/>
                    <a:gd name="T27" fmla="*/ 63 h 81"/>
                    <a:gd name="T28" fmla="*/ 94 w 209"/>
                    <a:gd name="T29" fmla="*/ 64 h 81"/>
                    <a:gd name="T30" fmla="*/ 104 w 209"/>
                    <a:gd name="T31" fmla="*/ 65 h 81"/>
                    <a:gd name="T32" fmla="*/ 112 w 209"/>
                    <a:gd name="T33" fmla="*/ 66 h 81"/>
                    <a:gd name="T34" fmla="*/ 119 w 209"/>
                    <a:gd name="T35" fmla="*/ 66 h 81"/>
                    <a:gd name="T36" fmla="*/ 125 w 209"/>
                    <a:gd name="T37" fmla="*/ 66 h 81"/>
                    <a:gd name="T38" fmla="*/ 135 w 209"/>
                    <a:gd name="T39" fmla="*/ 67 h 81"/>
                    <a:gd name="T40" fmla="*/ 146 w 209"/>
                    <a:gd name="T41" fmla="*/ 68 h 81"/>
                    <a:gd name="T42" fmla="*/ 159 w 209"/>
                    <a:gd name="T43" fmla="*/ 68 h 81"/>
                    <a:gd name="T44" fmla="*/ 159 w 209"/>
                    <a:gd name="T45" fmla="*/ 80 h 81"/>
                    <a:gd name="T46" fmla="*/ 208 w 209"/>
                    <a:gd name="T47" fmla="*/ 51 h 81"/>
                    <a:gd name="T48" fmla="*/ 159 w 209"/>
                    <a:gd name="T49" fmla="*/ 19 h 81"/>
                    <a:gd name="T50" fmla="*/ 159 w 209"/>
                    <a:gd name="T51" fmla="*/ 32 h 81"/>
                    <a:gd name="T52" fmla="*/ 150 w 209"/>
                    <a:gd name="T53" fmla="*/ 32 h 81"/>
                    <a:gd name="T54" fmla="*/ 140 w 209"/>
                    <a:gd name="T55" fmla="*/ 31 h 81"/>
                    <a:gd name="T56" fmla="*/ 130 w 209"/>
                    <a:gd name="T57" fmla="*/ 30 h 81"/>
                    <a:gd name="T58" fmla="*/ 119 w 209"/>
                    <a:gd name="T59" fmla="*/ 30 h 81"/>
                    <a:gd name="T60" fmla="*/ 109 w 209"/>
                    <a:gd name="T61" fmla="*/ 29 h 81"/>
                    <a:gd name="T62" fmla="*/ 101 w 209"/>
                    <a:gd name="T63" fmla="*/ 28 h 81"/>
                    <a:gd name="T64" fmla="*/ 86 w 209"/>
                    <a:gd name="T65" fmla="*/ 26 h 81"/>
                    <a:gd name="T66" fmla="*/ 73 w 209"/>
                    <a:gd name="T67" fmla="*/ 25 h 81"/>
                    <a:gd name="T68" fmla="*/ 64 w 209"/>
                    <a:gd name="T69" fmla="*/ 24 h 81"/>
                    <a:gd name="T70" fmla="*/ 57 w 209"/>
                    <a:gd name="T71" fmla="*/ 23 h 81"/>
                    <a:gd name="T72" fmla="*/ 50 w 209"/>
                    <a:gd name="T73" fmla="*/ 21 h 81"/>
                    <a:gd name="T74" fmla="*/ 44 w 209"/>
                    <a:gd name="T75" fmla="*/ 20 h 81"/>
                    <a:gd name="T76" fmla="*/ 38 w 209"/>
                    <a:gd name="T77" fmla="*/ 19 h 81"/>
                    <a:gd name="T78" fmla="*/ 33 w 209"/>
                    <a:gd name="T79" fmla="*/ 18 h 81"/>
                    <a:gd name="T80" fmla="*/ 29 w 209"/>
                    <a:gd name="T81" fmla="*/ 16 h 81"/>
                    <a:gd name="T82" fmla="*/ 25 w 209"/>
                    <a:gd name="T83" fmla="*/ 15 h 81"/>
                    <a:gd name="T84" fmla="*/ 20 w 209"/>
                    <a:gd name="T85" fmla="*/ 14 h 81"/>
                    <a:gd name="T86" fmla="*/ 16 w 209"/>
                    <a:gd name="T87" fmla="*/ 12 h 81"/>
                    <a:gd name="T88" fmla="*/ 13 w 209"/>
                    <a:gd name="T89" fmla="*/ 11 h 81"/>
                    <a:gd name="T90" fmla="*/ 10 w 209"/>
                    <a:gd name="T91" fmla="*/ 9 h 81"/>
                    <a:gd name="T92" fmla="*/ 7 w 209"/>
                    <a:gd name="T93" fmla="*/ 8 h 81"/>
                    <a:gd name="T94" fmla="*/ 5 w 209"/>
                    <a:gd name="T95" fmla="*/ 6 h 81"/>
                    <a:gd name="T96" fmla="*/ 3 w 209"/>
                    <a:gd name="T97" fmla="*/ 5 h 81"/>
                    <a:gd name="T98" fmla="*/ 2 w 209"/>
                    <a:gd name="T99" fmla="*/ 3 h 81"/>
                    <a:gd name="T100" fmla="*/ 1 w 209"/>
                    <a:gd name="T101" fmla="*/ 2 h 81"/>
                    <a:gd name="T102" fmla="*/ 0 w 209"/>
                    <a:gd name="T103" fmla="*/ 0 h 81"/>
                    <a:gd name="T104" fmla="*/ 0 w 209"/>
                    <a:gd name="T105" fmla="*/ 33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09" h="81">
                      <a:moveTo>
                        <a:pt x="0" y="33"/>
                      </a:moveTo>
                      <a:lnTo>
                        <a:pt x="0" y="35"/>
                      </a:lnTo>
                      <a:lnTo>
                        <a:pt x="1" y="38"/>
                      </a:lnTo>
                      <a:lnTo>
                        <a:pt x="3" y="42"/>
                      </a:lnTo>
                      <a:lnTo>
                        <a:pt x="8" y="45"/>
                      </a:lnTo>
                      <a:lnTo>
                        <a:pt x="13" y="47"/>
                      </a:lnTo>
                      <a:lnTo>
                        <a:pt x="19" y="50"/>
                      </a:lnTo>
                      <a:lnTo>
                        <a:pt x="25" y="51"/>
                      </a:lnTo>
                      <a:lnTo>
                        <a:pt x="33" y="54"/>
                      </a:lnTo>
                      <a:lnTo>
                        <a:pt x="41" y="56"/>
                      </a:lnTo>
                      <a:lnTo>
                        <a:pt x="51" y="58"/>
                      </a:lnTo>
                      <a:lnTo>
                        <a:pt x="63" y="60"/>
                      </a:lnTo>
                      <a:lnTo>
                        <a:pt x="76" y="62"/>
                      </a:lnTo>
                      <a:lnTo>
                        <a:pt x="84" y="63"/>
                      </a:lnTo>
                      <a:lnTo>
                        <a:pt x="94" y="64"/>
                      </a:lnTo>
                      <a:lnTo>
                        <a:pt x="104" y="65"/>
                      </a:lnTo>
                      <a:lnTo>
                        <a:pt x="112" y="66"/>
                      </a:lnTo>
                      <a:lnTo>
                        <a:pt x="119" y="66"/>
                      </a:lnTo>
                      <a:lnTo>
                        <a:pt x="125" y="66"/>
                      </a:lnTo>
                      <a:lnTo>
                        <a:pt x="135" y="67"/>
                      </a:lnTo>
                      <a:lnTo>
                        <a:pt x="146" y="68"/>
                      </a:lnTo>
                      <a:lnTo>
                        <a:pt x="159" y="68"/>
                      </a:lnTo>
                      <a:lnTo>
                        <a:pt x="159" y="80"/>
                      </a:lnTo>
                      <a:lnTo>
                        <a:pt x="208" y="51"/>
                      </a:lnTo>
                      <a:lnTo>
                        <a:pt x="159" y="19"/>
                      </a:lnTo>
                      <a:lnTo>
                        <a:pt x="159" y="32"/>
                      </a:lnTo>
                      <a:lnTo>
                        <a:pt x="150" y="32"/>
                      </a:lnTo>
                      <a:lnTo>
                        <a:pt x="140" y="31"/>
                      </a:lnTo>
                      <a:lnTo>
                        <a:pt x="130" y="30"/>
                      </a:lnTo>
                      <a:lnTo>
                        <a:pt x="119" y="30"/>
                      </a:lnTo>
                      <a:lnTo>
                        <a:pt x="109" y="29"/>
                      </a:lnTo>
                      <a:lnTo>
                        <a:pt x="101" y="28"/>
                      </a:lnTo>
                      <a:lnTo>
                        <a:pt x="86" y="26"/>
                      </a:lnTo>
                      <a:lnTo>
                        <a:pt x="73" y="25"/>
                      </a:lnTo>
                      <a:lnTo>
                        <a:pt x="64" y="24"/>
                      </a:lnTo>
                      <a:lnTo>
                        <a:pt x="57" y="23"/>
                      </a:lnTo>
                      <a:lnTo>
                        <a:pt x="50" y="21"/>
                      </a:lnTo>
                      <a:lnTo>
                        <a:pt x="44" y="20"/>
                      </a:lnTo>
                      <a:lnTo>
                        <a:pt x="38" y="19"/>
                      </a:lnTo>
                      <a:lnTo>
                        <a:pt x="33" y="18"/>
                      </a:lnTo>
                      <a:lnTo>
                        <a:pt x="29" y="16"/>
                      </a:lnTo>
                      <a:lnTo>
                        <a:pt x="25" y="15"/>
                      </a:lnTo>
                      <a:lnTo>
                        <a:pt x="20" y="14"/>
                      </a:lnTo>
                      <a:lnTo>
                        <a:pt x="16" y="12"/>
                      </a:lnTo>
                      <a:lnTo>
                        <a:pt x="13" y="11"/>
                      </a:lnTo>
                      <a:lnTo>
                        <a:pt x="10" y="9"/>
                      </a:lnTo>
                      <a:lnTo>
                        <a:pt x="7" y="8"/>
                      </a:lnTo>
                      <a:lnTo>
                        <a:pt x="5" y="6"/>
                      </a:lnTo>
                      <a:lnTo>
                        <a:pt x="3" y="5"/>
                      </a:lnTo>
                      <a:lnTo>
                        <a:pt x="2" y="3"/>
                      </a:lnTo>
                      <a:lnTo>
                        <a:pt x="1" y="2"/>
                      </a:lnTo>
                      <a:lnTo>
                        <a:pt x="0" y="0"/>
                      </a:lnTo>
                      <a:lnTo>
                        <a:pt x="0" y="33"/>
                      </a:lnTo>
                    </a:path>
                  </a:pathLst>
                </a:custGeom>
                <a:solidFill>
                  <a:srgbClr val="EF91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6296" name="Freeform 152">
                  <a:extLst>
                    <a:ext uri="{FF2B5EF4-FFF2-40B4-BE49-F238E27FC236}">
                      <a16:creationId xmlns:a16="http://schemas.microsoft.com/office/drawing/2014/main" id="{6DC0833F-0EB4-31A6-5A22-8978A0CEECFA}"/>
                    </a:ext>
                  </a:extLst>
                </p:cNvPr>
                <p:cNvSpPr>
                  <a:spLocks/>
                </p:cNvSpPr>
                <p:nvPr/>
              </p:nvSpPr>
              <p:spPr bwMode="auto">
                <a:xfrm>
                  <a:off x="783" y="2724"/>
                  <a:ext cx="203" cy="72"/>
                </a:xfrm>
                <a:custGeom>
                  <a:avLst/>
                  <a:gdLst>
                    <a:gd name="T0" fmla="*/ 0 w 203"/>
                    <a:gd name="T1" fmla="*/ 34 h 72"/>
                    <a:gd name="T2" fmla="*/ 29 w 203"/>
                    <a:gd name="T3" fmla="*/ 53 h 72"/>
                    <a:gd name="T4" fmla="*/ 2 w 203"/>
                    <a:gd name="T5" fmla="*/ 71 h 72"/>
                    <a:gd name="T6" fmla="*/ 14 w 203"/>
                    <a:gd name="T7" fmla="*/ 71 h 72"/>
                    <a:gd name="T8" fmla="*/ 31 w 203"/>
                    <a:gd name="T9" fmla="*/ 71 h 72"/>
                    <a:gd name="T10" fmla="*/ 46 w 203"/>
                    <a:gd name="T11" fmla="*/ 70 h 72"/>
                    <a:gd name="T12" fmla="*/ 63 w 203"/>
                    <a:gd name="T13" fmla="*/ 69 h 72"/>
                    <a:gd name="T14" fmla="*/ 80 w 203"/>
                    <a:gd name="T15" fmla="*/ 68 h 72"/>
                    <a:gd name="T16" fmla="*/ 97 w 203"/>
                    <a:gd name="T17" fmla="*/ 67 h 72"/>
                    <a:gd name="T18" fmla="*/ 107 w 203"/>
                    <a:gd name="T19" fmla="*/ 66 h 72"/>
                    <a:gd name="T20" fmla="*/ 120 w 203"/>
                    <a:gd name="T21" fmla="*/ 64 h 72"/>
                    <a:gd name="T22" fmla="*/ 132 w 203"/>
                    <a:gd name="T23" fmla="*/ 63 h 72"/>
                    <a:gd name="T24" fmla="*/ 141 w 203"/>
                    <a:gd name="T25" fmla="*/ 61 h 72"/>
                    <a:gd name="T26" fmla="*/ 150 w 203"/>
                    <a:gd name="T27" fmla="*/ 60 h 72"/>
                    <a:gd name="T28" fmla="*/ 160 w 203"/>
                    <a:gd name="T29" fmla="*/ 58 h 72"/>
                    <a:gd name="T30" fmla="*/ 167 w 203"/>
                    <a:gd name="T31" fmla="*/ 56 h 72"/>
                    <a:gd name="T32" fmla="*/ 174 w 203"/>
                    <a:gd name="T33" fmla="*/ 54 h 72"/>
                    <a:gd name="T34" fmla="*/ 181 w 203"/>
                    <a:gd name="T35" fmla="*/ 52 h 72"/>
                    <a:gd name="T36" fmla="*/ 185 w 203"/>
                    <a:gd name="T37" fmla="*/ 51 h 72"/>
                    <a:gd name="T38" fmla="*/ 189 w 203"/>
                    <a:gd name="T39" fmla="*/ 49 h 72"/>
                    <a:gd name="T40" fmla="*/ 192 w 203"/>
                    <a:gd name="T41" fmla="*/ 47 h 72"/>
                    <a:gd name="T42" fmla="*/ 196 w 203"/>
                    <a:gd name="T43" fmla="*/ 45 h 72"/>
                    <a:gd name="T44" fmla="*/ 199 w 203"/>
                    <a:gd name="T45" fmla="*/ 43 h 72"/>
                    <a:gd name="T46" fmla="*/ 200 w 203"/>
                    <a:gd name="T47" fmla="*/ 41 h 72"/>
                    <a:gd name="T48" fmla="*/ 202 w 203"/>
                    <a:gd name="T49" fmla="*/ 39 h 72"/>
                    <a:gd name="T50" fmla="*/ 202 w 203"/>
                    <a:gd name="T51" fmla="*/ 37 h 72"/>
                    <a:gd name="T52" fmla="*/ 202 w 203"/>
                    <a:gd name="T53" fmla="*/ 35 h 72"/>
                    <a:gd name="T54" fmla="*/ 202 w 203"/>
                    <a:gd name="T55" fmla="*/ 0 h 72"/>
                    <a:gd name="T56" fmla="*/ 201 w 203"/>
                    <a:gd name="T57" fmla="*/ 2 h 72"/>
                    <a:gd name="T58" fmla="*/ 200 w 203"/>
                    <a:gd name="T59" fmla="*/ 5 h 72"/>
                    <a:gd name="T60" fmla="*/ 198 w 203"/>
                    <a:gd name="T61" fmla="*/ 7 h 72"/>
                    <a:gd name="T62" fmla="*/ 195 w 203"/>
                    <a:gd name="T63" fmla="*/ 9 h 72"/>
                    <a:gd name="T64" fmla="*/ 191 w 203"/>
                    <a:gd name="T65" fmla="*/ 11 h 72"/>
                    <a:gd name="T66" fmla="*/ 186 w 203"/>
                    <a:gd name="T67" fmla="*/ 14 h 72"/>
                    <a:gd name="T68" fmla="*/ 180 w 203"/>
                    <a:gd name="T69" fmla="*/ 16 h 72"/>
                    <a:gd name="T70" fmla="*/ 173 w 203"/>
                    <a:gd name="T71" fmla="*/ 18 h 72"/>
                    <a:gd name="T72" fmla="*/ 164 w 203"/>
                    <a:gd name="T73" fmla="*/ 20 h 72"/>
                    <a:gd name="T74" fmla="*/ 158 w 203"/>
                    <a:gd name="T75" fmla="*/ 22 h 72"/>
                    <a:gd name="T76" fmla="*/ 151 w 203"/>
                    <a:gd name="T77" fmla="*/ 23 h 72"/>
                    <a:gd name="T78" fmla="*/ 143 w 203"/>
                    <a:gd name="T79" fmla="*/ 24 h 72"/>
                    <a:gd name="T80" fmla="*/ 135 w 203"/>
                    <a:gd name="T81" fmla="*/ 26 h 72"/>
                    <a:gd name="T82" fmla="*/ 128 w 203"/>
                    <a:gd name="T83" fmla="*/ 27 h 72"/>
                    <a:gd name="T84" fmla="*/ 114 w 203"/>
                    <a:gd name="T85" fmla="*/ 28 h 72"/>
                    <a:gd name="T86" fmla="*/ 102 w 203"/>
                    <a:gd name="T87" fmla="*/ 30 h 72"/>
                    <a:gd name="T88" fmla="*/ 88 w 203"/>
                    <a:gd name="T89" fmla="*/ 31 h 72"/>
                    <a:gd name="T90" fmla="*/ 71 w 203"/>
                    <a:gd name="T91" fmla="*/ 32 h 72"/>
                    <a:gd name="T92" fmla="*/ 54 w 203"/>
                    <a:gd name="T93" fmla="*/ 33 h 72"/>
                    <a:gd name="T94" fmla="*/ 41 w 203"/>
                    <a:gd name="T95" fmla="*/ 34 h 72"/>
                    <a:gd name="T96" fmla="*/ 26 w 203"/>
                    <a:gd name="T97" fmla="*/ 34 h 72"/>
                    <a:gd name="T98" fmla="*/ 10 w 203"/>
                    <a:gd name="T99" fmla="*/ 34 h 72"/>
                    <a:gd name="T100" fmla="*/ 0 w 203"/>
                    <a:gd name="T101" fmla="*/ 34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03" h="72">
                      <a:moveTo>
                        <a:pt x="0" y="34"/>
                      </a:moveTo>
                      <a:lnTo>
                        <a:pt x="29" y="53"/>
                      </a:lnTo>
                      <a:lnTo>
                        <a:pt x="2" y="71"/>
                      </a:lnTo>
                      <a:lnTo>
                        <a:pt x="14" y="71"/>
                      </a:lnTo>
                      <a:lnTo>
                        <a:pt x="31" y="71"/>
                      </a:lnTo>
                      <a:lnTo>
                        <a:pt x="46" y="70"/>
                      </a:lnTo>
                      <a:lnTo>
                        <a:pt x="63" y="69"/>
                      </a:lnTo>
                      <a:lnTo>
                        <a:pt x="80" y="68"/>
                      </a:lnTo>
                      <a:lnTo>
                        <a:pt x="97" y="67"/>
                      </a:lnTo>
                      <a:lnTo>
                        <a:pt x="107" y="66"/>
                      </a:lnTo>
                      <a:lnTo>
                        <a:pt x="120" y="64"/>
                      </a:lnTo>
                      <a:lnTo>
                        <a:pt x="132" y="63"/>
                      </a:lnTo>
                      <a:lnTo>
                        <a:pt x="141" y="61"/>
                      </a:lnTo>
                      <a:lnTo>
                        <a:pt x="150" y="60"/>
                      </a:lnTo>
                      <a:lnTo>
                        <a:pt x="160" y="58"/>
                      </a:lnTo>
                      <a:lnTo>
                        <a:pt x="167" y="56"/>
                      </a:lnTo>
                      <a:lnTo>
                        <a:pt x="174" y="54"/>
                      </a:lnTo>
                      <a:lnTo>
                        <a:pt x="181" y="52"/>
                      </a:lnTo>
                      <a:lnTo>
                        <a:pt x="185" y="51"/>
                      </a:lnTo>
                      <a:lnTo>
                        <a:pt x="189" y="49"/>
                      </a:lnTo>
                      <a:lnTo>
                        <a:pt x="192" y="47"/>
                      </a:lnTo>
                      <a:lnTo>
                        <a:pt x="196" y="45"/>
                      </a:lnTo>
                      <a:lnTo>
                        <a:pt x="199" y="43"/>
                      </a:lnTo>
                      <a:lnTo>
                        <a:pt x="200" y="41"/>
                      </a:lnTo>
                      <a:lnTo>
                        <a:pt x="202" y="39"/>
                      </a:lnTo>
                      <a:lnTo>
                        <a:pt x="202" y="37"/>
                      </a:lnTo>
                      <a:lnTo>
                        <a:pt x="202" y="35"/>
                      </a:lnTo>
                      <a:lnTo>
                        <a:pt x="202" y="0"/>
                      </a:lnTo>
                      <a:lnTo>
                        <a:pt x="201" y="2"/>
                      </a:lnTo>
                      <a:lnTo>
                        <a:pt x="200" y="5"/>
                      </a:lnTo>
                      <a:lnTo>
                        <a:pt x="198" y="7"/>
                      </a:lnTo>
                      <a:lnTo>
                        <a:pt x="195" y="9"/>
                      </a:lnTo>
                      <a:lnTo>
                        <a:pt x="191" y="11"/>
                      </a:lnTo>
                      <a:lnTo>
                        <a:pt x="186" y="14"/>
                      </a:lnTo>
                      <a:lnTo>
                        <a:pt x="180" y="16"/>
                      </a:lnTo>
                      <a:lnTo>
                        <a:pt x="173" y="18"/>
                      </a:lnTo>
                      <a:lnTo>
                        <a:pt x="164" y="20"/>
                      </a:lnTo>
                      <a:lnTo>
                        <a:pt x="158" y="22"/>
                      </a:lnTo>
                      <a:lnTo>
                        <a:pt x="151" y="23"/>
                      </a:lnTo>
                      <a:lnTo>
                        <a:pt x="143" y="24"/>
                      </a:lnTo>
                      <a:lnTo>
                        <a:pt x="135" y="26"/>
                      </a:lnTo>
                      <a:lnTo>
                        <a:pt x="128" y="27"/>
                      </a:lnTo>
                      <a:lnTo>
                        <a:pt x="114" y="28"/>
                      </a:lnTo>
                      <a:lnTo>
                        <a:pt x="102" y="30"/>
                      </a:lnTo>
                      <a:lnTo>
                        <a:pt x="88" y="31"/>
                      </a:lnTo>
                      <a:lnTo>
                        <a:pt x="71" y="32"/>
                      </a:lnTo>
                      <a:lnTo>
                        <a:pt x="54" y="33"/>
                      </a:lnTo>
                      <a:lnTo>
                        <a:pt x="41" y="34"/>
                      </a:lnTo>
                      <a:lnTo>
                        <a:pt x="26" y="34"/>
                      </a:lnTo>
                      <a:lnTo>
                        <a:pt x="10" y="34"/>
                      </a:lnTo>
                      <a:lnTo>
                        <a:pt x="0" y="34"/>
                      </a:lnTo>
                    </a:path>
                  </a:pathLst>
                </a:custGeom>
                <a:solidFill>
                  <a:srgbClr val="EF91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grpSp>
        </p:grpSp>
        <p:grpSp>
          <p:nvGrpSpPr>
            <p:cNvPr id="6305" name="Group 161">
              <a:extLst>
                <a:ext uri="{FF2B5EF4-FFF2-40B4-BE49-F238E27FC236}">
                  <a16:creationId xmlns:a16="http://schemas.microsoft.com/office/drawing/2014/main" id="{107F8F8E-B899-E887-CE53-DF9230DF874D}"/>
                </a:ext>
              </a:extLst>
            </p:cNvPr>
            <p:cNvGrpSpPr>
              <a:grpSpLocks/>
            </p:cNvGrpSpPr>
            <p:nvPr/>
          </p:nvGrpSpPr>
          <p:grpSpPr bwMode="auto">
            <a:xfrm>
              <a:off x="539" y="2391"/>
              <a:ext cx="490" cy="343"/>
              <a:chOff x="539" y="2391"/>
              <a:chExt cx="490" cy="343"/>
            </a:xfrm>
          </p:grpSpPr>
          <p:sp>
            <p:nvSpPr>
              <p:cNvPr id="6299" name="Rectangle 155">
                <a:extLst>
                  <a:ext uri="{FF2B5EF4-FFF2-40B4-BE49-F238E27FC236}">
                    <a16:creationId xmlns:a16="http://schemas.microsoft.com/office/drawing/2014/main" id="{E133095D-94C1-D395-1411-3F8D39717FC6}"/>
                  </a:ext>
                </a:extLst>
              </p:cNvPr>
              <p:cNvSpPr>
                <a:spLocks noChangeArrowheads="1"/>
              </p:cNvSpPr>
              <p:nvPr/>
            </p:nvSpPr>
            <p:spPr bwMode="auto">
              <a:xfrm rot="21420000">
                <a:off x="559" y="2560"/>
                <a:ext cx="18" cy="44"/>
              </a:xfrm>
              <a:prstGeom prst="rect">
                <a:avLst/>
              </a:prstGeom>
              <a:solidFill>
                <a:schemeClr val="bg2"/>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300" name="Rectangle 156">
                <a:extLst>
                  <a:ext uri="{FF2B5EF4-FFF2-40B4-BE49-F238E27FC236}">
                    <a16:creationId xmlns:a16="http://schemas.microsoft.com/office/drawing/2014/main" id="{72652BA1-F17B-73BF-5B46-49181E4E47DF}"/>
                  </a:ext>
                </a:extLst>
              </p:cNvPr>
              <p:cNvSpPr>
                <a:spLocks noChangeArrowheads="1"/>
              </p:cNvSpPr>
              <p:nvPr/>
            </p:nvSpPr>
            <p:spPr bwMode="auto">
              <a:xfrm rot="21420000">
                <a:off x="996" y="2626"/>
                <a:ext cx="17" cy="44"/>
              </a:xfrm>
              <a:prstGeom prst="rect">
                <a:avLst/>
              </a:prstGeom>
              <a:solidFill>
                <a:schemeClr val="bg2"/>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301" name="Rectangle 157">
                <a:extLst>
                  <a:ext uri="{FF2B5EF4-FFF2-40B4-BE49-F238E27FC236}">
                    <a16:creationId xmlns:a16="http://schemas.microsoft.com/office/drawing/2014/main" id="{ED90DA2B-E568-814C-FA93-BEBC5A5F7DFC}"/>
                  </a:ext>
                </a:extLst>
              </p:cNvPr>
              <p:cNvSpPr>
                <a:spLocks noChangeArrowheads="1"/>
              </p:cNvSpPr>
              <p:nvPr/>
            </p:nvSpPr>
            <p:spPr bwMode="auto">
              <a:xfrm rot="21420000">
                <a:off x="991" y="2536"/>
                <a:ext cx="18" cy="44"/>
              </a:xfrm>
              <a:prstGeom prst="rect">
                <a:avLst/>
              </a:prstGeom>
              <a:solidFill>
                <a:schemeClr val="bg2"/>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302" name="Rectangle 158">
                <a:extLst>
                  <a:ext uri="{FF2B5EF4-FFF2-40B4-BE49-F238E27FC236}">
                    <a16:creationId xmlns:a16="http://schemas.microsoft.com/office/drawing/2014/main" id="{37E74015-A3D7-4401-4F9D-8F2BDA0F5FAD}"/>
                  </a:ext>
                </a:extLst>
              </p:cNvPr>
              <p:cNvSpPr>
                <a:spLocks noChangeArrowheads="1"/>
              </p:cNvSpPr>
              <p:nvPr/>
            </p:nvSpPr>
            <p:spPr bwMode="auto">
              <a:xfrm rot="21420000">
                <a:off x="564" y="2648"/>
                <a:ext cx="18" cy="44"/>
              </a:xfrm>
              <a:prstGeom prst="rect">
                <a:avLst/>
              </a:prstGeom>
              <a:solidFill>
                <a:schemeClr val="bg2"/>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303" name="Rectangle 159">
                <a:extLst>
                  <a:ext uri="{FF2B5EF4-FFF2-40B4-BE49-F238E27FC236}">
                    <a16:creationId xmlns:a16="http://schemas.microsoft.com/office/drawing/2014/main" id="{04568A8A-DC2E-BAF1-D282-A80D79E4ACE7}"/>
                  </a:ext>
                </a:extLst>
              </p:cNvPr>
              <p:cNvSpPr>
                <a:spLocks noChangeArrowheads="1"/>
              </p:cNvSpPr>
              <p:nvPr/>
            </p:nvSpPr>
            <p:spPr bwMode="auto">
              <a:xfrm rot="21420000">
                <a:off x="647" y="2391"/>
                <a:ext cx="262" cy="343"/>
              </a:xfrm>
              <a:prstGeom prst="rect">
                <a:avLst/>
              </a:prstGeom>
              <a:solidFill>
                <a:schemeClr val="bg2"/>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304" name="Rectangle 160">
                <a:extLst>
                  <a:ext uri="{FF2B5EF4-FFF2-40B4-BE49-F238E27FC236}">
                    <a16:creationId xmlns:a16="http://schemas.microsoft.com/office/drawing/2014/main" id="{83366B9B-2B66-7C2F-2C26-C7CC49710872}"/>
                  </a:ext>
                </a:extLst>
              </p:cNvPr>
              <p:cNvSpPr>
                <a:spLocks noChangeArrowheads="1"/>
              </p:cNvSpPr>
              <p:nvPr/>
            </p:nvSpPr>
            <p:spPr bwMode="auto">
              <a:xfrm rot="21420000">
                <a:off x="539" y="2601"/>
                <a:ext cx="490" cy="29"/>
              </a:xfrm>
              <a:prstGeom prst="rect">
                <a:avLst/>
              </a:prstGeom>
              <a:solidFill>
                <a:srgbClr val="CECECE"/>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grpSp>
        <p:sp>
          <p:nvSpPr>
            <p:cNvPr id="6306" name="AutoShape 162">
              <a:extLst>
                <a:ext uri="{FF2B5EF4-FFF2-40B4-BE49-F238E27FC236}">
                  <a16:creationId xmlns:a16="http://schemas.microsoft.com/office/drawing/2014/main" id="{5926EDBF-9FE0-4E1D-9737-C8B96D266924}"/>
                </a:ext>
              </a:extLst>
            </p:cNvPr>
            <p:cNvSpPr>
              <a:spLocks noChangeArrowheads="1"/>
            </p:cNvSpPr>
            <p:nvPr/>
          </p:nvSpPr>
          <p:spPr bwMode="auto">
            <a:xfrm rot="16200000" flipH="1">
              <a:off x="718" y="2244"/>
              <a:ext cx="106" cy="112"/>
            </a:xfrm>
            <a:prstGeom prst="rightArrow">
              <a:avLst>
                <a:gd name="adj1" fmla="val 50000"/>
                <a:gd name="adj2" fmla="val 50005"/>
              </a:avLst>
            </a:prstGeom>
            <a:solidFill>
              <a:schemeClr val="tx2"/>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grpSp>
      <p:sp>
        <p:nvSpPr>
          <p:cNvPr id="6308" name="Rectangle 164">
            <a:extLst>
              <a:ext uri="{FF2B5EF4-FFF2-40B4-BE49-F238E27FC236}">
                <a16:creationId xmlns:a16="http://schemas.microsoft.com/office/drawing/2014/main" id="{D6044835-7522-B522-A0D1-71095546B992}"/>
              </a:ext>
            </a:extLst>
          </p:cNvPr>
          <p:cNvSpPr>
            <a:spLocks noChangeArrowheads="1"/>
          </p:cNvSpPr>
          <p:nvPr/>
        </p:nvSpPr>
        <p:spPr bwMode="auto">
          <a:xfrm>
            <a:off x="3645298" y="1268017"/>
            <a:ext cx="1857375" cy="1813719"/>
          </a:xfrm>
          <a:prstGeom prst="rect">
            <a:avLst/>
          </a:prstGeom>
          <a:solidFill>
            <a:schemeClr val="tx2"/>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grpSp>
        <p:nvGrpSpPr>
          <p:cNvPr id="6317" name="Group 173">
            <a:extLst>
              <a:ext uri="{FF2B5EF4-FFF2-40B4-BE49-F238E27FC236}">
                <a16:creationId xmlns:a16="http://schemas.microsoft.com/office/drawing/2014/main" id="{74E47299-2168-4A17-C3B7-A155D00C16BF}"/>
              </a:ext>
            </a:extLst>
          </p:cNvPr>
          <p:cNvGrpSpPr>
            <a:grpSpLocks/>
          </p:cNvGrpSpPr>
          <p:nvPr/>
        </p:nvGrpSpPr>
        <p:grpSpPr bwMode="auto">
          <a:xfrm>
            <a:off x="2097485" y="1404938"/>
            <a:ext cx="3300015" cy="1474391"/>
            <a:chOff x="577" y="708"/>
            <a:chExt cx="1663" cy="743"/>
          </a:xfrm>
        </p:grpSpPr>
        <p:graphicFrame>
          <p:nvGraphicFramePr>
            <p:cNvPr id="6309" name="Object 165">
              <a:hlinkClick r:id="" action="ppaction://ole?verb=0"/>
              <a:extLst>
                <a:ext uri="{FF2B5EF4-FFF2-40B4-BE49-F238E27FC236}">
                  <a16:creationId xmlns:a16="http://schemas.microsoft.com/office/drawing/2014/main" id="{13AE193A-8A4B-E0F2-1D1C-16441B5E0B76}"/>
                </a:ext>
              </a:extLst>
            </p:cNvPr>
            <p:cNvGraphicFramePr>
              <a:graphicFrameLocks/>
            </p:cNvGraphicFramePr>
            <p:nvPr/>
          </p:nvGraphicFramePr>
          <p:xfrm>
            <a:off x="1391" y="817"/>
            <a:ext cx="849" cy="569"/>
          </p:xfrm>
          <a:graphic>
            <a:graphicData uri="http://schemas.openxmlformats.org/presentationml/2006/ole">
              <mc:AlternateContent xmlns:mc="http://schemas.openxmlformats.org/markup-compatibility/2006">
                <mc:Choice xmlns:v="urn:schemas-microsoft-com:vml" Requires="v">
                  <p:oleObj name="Microsoft ClipArt Gallery" r:id="rId2" imgW="5310000" imgH="2947680" progId="MS_ClipArt_Gallery">
                    <p:embed/>
                  </p:oleObj>
                </mc:Choice>
                <mc:Fallback>
                  <p:oleObj name="Microsoft ClipArt Gallery" r:id="rId2" imgW="5310000" imgH="2947680" progId="MS_ClipArt_Gallery">
                    <p:embed/>
                    <p:pic>
                      <p:nvPicPr>
                        <p:cNvPr id="6309" name="Object 165">
                          <a:hlinkClick r:id="" action="ppaction://ole?verb=0"/>
                          <a:extLst>
                            <a:ext uri="{FF2B5EF4-FFF2-40B4-BE49-F238E27FC236}">
                              <a16:creationId xmlns:a16="http://schemas.microsoft.com/office/drawing/2014/main" id="{13AE193A-8A4B-E0F2-1D1C-16441B5E0B76}"/>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91" y="817"/>
                          <a:ext cx="849" cy="569"/>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310" name="Freeform 166">
              <a:extLst>
                <a:ext uri="{FF2B5EF4-FFF2-40B4-BE49-F238E27FC236}">
                  <a16:creationId xmlns:a16="http://schemas.microsoft.com/office/drawing/2014/main" id="{87E52D22-D5F6-969E-61FD-517676C01412}"/>
                </a:ext>
              </a:extLst>
            </p:cNvPr>
            <p:cNvSpPr>
              <a:spLocks/>
            </p:cNvSpPr>
            <p:nvPr/>
          </p:nvSpPr>
          <p:spPr bwMode="auto">
            <a:xfrm>
              <a:off x="577" y="708"/>
              <a:ext cx="682" cy="743"/>
            </a:xfrm>
            <a:custGeom>
              <a:avLst/>
              <a:gdLst>
                <a:gd name="T0" fmla="*/ 3 w 682"/>
                <a:gd name="T1" fmla="*/ 89 h 743"/>
                <a:gd name="T2" fmla="*/ 19 w 682"/>
                <a:gd name="T3" fmla="*/ 77 h 743"/>
                <a:gd name="T4" fmla="*/ 66 w 682"/>
                <a:gd name="T5" fmla="*/ 62 h 743"/>
                <a:gd name="T6" fmla="*/ 117 w 682"/>
                <a:gd name="T7" fmla="*/ 47 h 743"/>
                <a:gd name="T8" fmla="*/ 149 w 682"/>
                <a:gd name="T9" fmla="*/ 32 h 743"/>
                <a:gd name="T10" fmla="*/ 191 w 682"/>
                <a:gd name="T11" fmla="*/ 20 h 743"/>
                <a:gd name="T12" fmla="*/ 246 w 682"/>
                <a:gd name="T13" fmla="*/ 10 h 743"/>
                <a:gd name="T14" fmla="*/ 311 w 682"/>
                <a:gd name="T15" fmla="*/ 2 h 743"/>
                <a:gd name="T16" fmla="*/ 374 w 682"/>
                <a:gd name="T17" fmla="*/ 0 h 743"/>
                <a:gd name="T18" fmla="*/ 435 w 682"/>
                <a:gd name="T19" fmla="*/ 3 h 743"/>
                <a:gd name="T20" fmla="*/ 491 w 682"/>
                <a:gd name="T21" fmla="*/ 9 h 743"/>
                <a:gd name="T22" fmla="*/ 541 w 682"/>
                <a:gd name="T23" fmla="*/ 18 h 743"/>
                <a:gd name="T24" fmla="*/ 585 w 682"/>
                <a:gd name="T25" fmla="*/ 30 h 743"/>
                <a:gd name="T26" fmla="*/ 625 w 682"/>
                <a:gd name="T27" fmla="*/ 47 h 743"/>
                <a:gd name="T28" fmla="*/ 657 w 682"/>
                <a:gd name="T29" fmla="*/ 66 h 743"/>
                <a:gd name="T30" fmla="*/ 677 w 682"/>
                <a:gd name="T31" fmla="*/ 89 h 743"/>
                <a:gd name="T32" fmla="*/ 681 w 682"/>
                <a:gd name="T33" fmla="*/ 113 h 743"/>
                <a:gd name="T34" fmla="*/ 670 w 682"/>
                <a:gd name="T35" fmla="*/ 137 h 743"/>
                <a:gd name="T36" fmla="*/ 650 w 682"/>
                <a:gd name="T37" fmla="*/ 156 h 743"/>
                <a:gd name="T38" fmla="*/ 647 w 682"/>
                <a:gd name="T39" fmla="*/ 656 h 743"/>
                <a:gd name="T40" fmla="*/ 630 w 682"/>
                <a:gd name="T41" fmla="*/ 679 h 743"/>
                <a:gd name="T42" fmla="*/ 606 w 682"/>
                <a:gd name="T43" fmla="*/ 696 h 743"/>
                <a:gd name="T44" fmla="*/ 583 w 682"/>
                <a:gd name="T45" fmla="*/ 708 h 743"/>
                <a:gd name="T46" fmla="*/ 549 w 682"/>
                <a:gd name="T47" fmla="*/ 719 h 743"/>
                <a:gd name="T48" fmla="*/ 511 w 682"/>
                <a:gd name="T49" fmla="*/ 728 h 743"/>
                <a:gd name="T50" fmla="*/ 472 w 682"/>
                <a:gd name="T51" fmla="*/ 736 h 743"/>
                <a:gd name="T52" fmla="*/ 428 w 682"/>
                <a:gd name="T53" fmla="*/ 740 h 743"/>
                <a:gd name="T54" fmla="*/ 379 w 682"/>
                <a:gd name="T55" fmla="*/ 742 h 743"/>
                <a:gd name="T56" fmla="*/ 325 w 682"/>
                <a:gd name="T57" fmla="*/ 740 h 743"/>
                <a:gd name="T58" fmla="*/ 284 w 682"/>
                <a:gd name="T59" fmla="*/ 737 h 743"/>
                <a:gd name="T60" fmla="*/ 238 w 682"/>
                <a:gd name="T61" fmla="*/ 728 h 743"/>
                <a:gd name="T62" fmla="*/ 195 w 682"/>
                <a:gd name="T63" fmla="*/ 717 h 743"/>
                <a:gd name="T64" fmla="*/ 158 w 682"/>
                <a:gd name="T65" fmla="*/ 704 h 743"/>
                <a:gd name="T66" fmla="*/ 131 w 682"/>
                <a:gd name="T67" fmla="*/ 688 h 743"/>
                <a:gd name="T68" fmla="*/ 110 w 682"/>
                <a:gd name="T69" fmla="*/ 668 h 743"/>
                <a:gd name="T70" fmla="*/ 101 w 682"/>
                <a:gd name="T71" fmla="*/ 645 h 743"/>
                <a:gd name="T72" fmla="*/ 98 w 682"/>
                <a:gd name="T73" fmla="*/ 256 h 743"/>
                <a:gd name="T74" fmla="*/ 17 w 682"/>
                <a:gd name="T75" fmla="*/ 123 h 743"/>
                <a:gd name="T76" fmla="*/ 5 w 682"/>
                <a:gd name="T77" fmla="*/ 113 h 743"/>
                <a:gd name="T78" fmla="*/ 0 w 682"/>
                <a:gd name="T79" fmla="*/ 99 h 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82" h="743">
                  <a:moveTo>
                    <a:pt x="1" y="94"/>
                  </a:moveTo>
                  <a:lnTo>
                    <a:pt x="3" y="89"/>
                  </a:lnTo>
                  <a:lnTo>
                    <a:pt x="9" y="83"/>
                  </a:lnTo>
                  <a:lnTo>
                    <a:pt x="19" y="77"/>
                  </a:lnTo>
                  <a:lnTo>
                    <a:pt x="46" y="68"/>
                  </a:lnTo>
                  <a:lnTo>
                    <a:pt x="66" y="62"/>
                  </a:lnTo>
                  <a:lnTo>
                    <a:pt x="90" y="55"/>
                  </a:lnTo>
                  <a:lnTo>
                    <a:pt x="117" y="47"/>
                  </a:lnTo>
                  <a:lnTo>
                    <a:pt x="132" y="38"/>
                  </a:lnTo>
                  <a:lnTo>
                    <a:pt x="149" y="32"/>
                  </a:lnTo>
                  <a:lnTo>
                    <a:pt x="170" y="26"/>
                  </a:lnTo>
                  <a:lnTo>
                    <a:pt x="191" y="20"/>
                  </a:lnTo>
                  <a:lnTo>
                    <a:pt x="216" y="14"/>
                  </a:lnTo>
                  <a:lnTo>
                    <a:pt x="246" y="10"/>
                  </a:lnTo>
                  <a:lnTo>
                    <a:pt x="278" y="5"/>
                  </a:lnTo>
                  <a:lnTo>
                    <a:pt x="311" y="2"/>
                  </a:lnTo>
                  <a:lnTo>
                    <a:pt x="343" y="1"/>
                  </a:lnTo>
                  <a:lnTo>
                    <a:pt x="374" y="0"/>
                  </a:lnTo>
                  <a:lnTo>
                    <a:pt x="403" y="1"/>
                  </a:lnTo>
                  <a:lnTo>
                    <a:pt x="435" y="3"/>
                  </a:lnTo>
                  <a:lnTo>
                    <a:pt x="466" y="6"/>
                  </a:lnTo>
                  <a:lnTo>
                    <a:pt x="491" y="9"/>
                  </a:lnTo>
                  <a:lnTo>
                    <a:pt x="517" y="14"/>
                  </a:lnTo>
                  <a:lnTo>
                    <a:pt x="541" y="18"/>
                  </a:lnTo>
                  <a:lnTo>
                    <a:pt x="566" y="24"/>
                  </a:lnTo>
                  <a:lnTo>
                    <a:pt x="585" y="30"/>
                  </a:lnTo>
                  <a:lnTo>
                    <a:pt x="606" y="38"/>
                  </a:lnTo>
                  <a:lnTo>
                    <a:pt x="625" y="47"/>
                  </a:lnTo>
                  <a:lnTo>
                    <a:pt x="641" y="55"/>
                  </a:lnTo>
                  <a:lnTo>
                    <a:pt x="657" y="66"/>
                  </a:lnTo>
                  <a:lnTo>
                    <a:pt x="670" y="78"/>
                  </a:lnTo>
                  <a:lnTo>
                    <a:pt x="677" y="89"/>
                  </a:lnTo>
                  <a:lnTo>
                    <a:pt x="681" y="102"/>
                  </a:lnTo>
                  <a:lnTo>
                    <a:pt x="681" y="113"/>
                  </a:lnTo>
                  <a:lnTo>
                    <a:pt x="678" y="125"/>
                  </a:lnTo>
                  <a:lnTo>
                    <a:pt x="670" y="137"/>
                  </a:lnTo>
                  <a:lnTo>
                    <a:pt x="660" y="148"/>
                  </a:lnTo>
                  <a:lnTo>
                    <a:pt x="650" y="156"/>
                  </a:lnTo>
                  <a:lnTo>
                    <a:pt x="650" y="646"/>
                  </a:lnTo>
                  <a:lnTo>
                    <a:pt x="647" y="656"/>
                  </a:lnTo>
                  <a:lnTo>
                    <a:pt x="640" y="668"/>
                  </a:lnTo>
                  <a:lnTo>
                    <a:pt x="630" y="679"/>
                  </a:lnTo>
                  <a:lnTo>
                    <a:pt x="619" y="688"/>
                  </a:lnTo>
                  <a:lnTo>
                    <a:pt x="606" y="696"/>
                  </a:lnTo>
                  <a:lnTo>
                    <a:pt x="595" y="702"/>
                  </a:lnTo>
                  <a:lnTo>
                    <a:pt x="583" y="708"/>
                  </a:lnTo>
                  <a:lnTo>
                    <a:pt x="567" y="714"/>
                  </a:lnTo>
                  <a:lnTo>
                    <a:pt x="549" y="719"/>
                  </a:lnTo>
                  <a:lnTo>
                    <a:pt x="528" y="725"/>
                  </a:lnTo>
                  <a:lnTo>
                    <a:pt x="511" y="728"/>
                  </a:lnTo>
                  <a:lnTo>
                    <a:pt x="492" y="732"/>
                  </a:lnTo>
                  <a:lnTo>
                    <a:pt x="472" y="736"/>
                  </a:lnTo>
                  <a:lnTo>
                    <a:pt x="447" y="739"/>
                  </a:lnTo>
                  <a:lnTo>
                    <a:pt x="428" y="740"/>
                  </a:lnTo>
                  <a:lnTo>
                    <a:pt x="401" y="742"/>
                  </a:lnTo>
                  <a:lnTo>
                    <a:pt x="379" y="742"/>
                  </a:lnTo>
                  <a:lnTo>
                    <a:pt x="353" y="742"/>
                  </a:lnTo>
                  <a:lnTo>
                    <a:pt x="325" y="740"/>
                  </a:lnTo>
                  <a:lnTo>
                    <a:pt x="307" y="740"/>
                  </a:lnTo>
                  <a:lnTo>
                    <a:pt x="284" y="737"/>
                  </a:lnTo>
                  <a:lnTo>
                    <a:pt x="265" y="733"/>
                  </a:lnTo>
                  <a:lnTo>
                    <a:pt x="238" y="728"/>
                  </a:lnTo>
                  <a:lnTo>
                    <a:pt x="220" y="725"/>
                  </a:lnTo>
                  <a:lnTo>
                    <a:pt x="195" y="717"/>
                  </a:lnTo>
                  <a:lnTo>
                    <a:pt x="175" y="712"/>
                  </a:lnTo>
                  <a:lnTo>
                    <a:pt x="158" y="704"/>
                  </a:lnTo>
                  <a:lnTo>
                    <a:pt x="143" y="696"/>
                  </a:lnTo>
                  <a:lnTo>
                    <a:pt x="131" y="688"/>
                  </a:lnTo>
                  <a:lnTo>
                    <a:pt x="118" y="679"/>
                  </a:lnTo>
                  <a:lnTo>
                    <a:pt x="110" y="668"/>
                  </a:lnTo>
                  <a:lnTo>
                    <a:pt x="103" y="654"/>
                  </a:lnTo>
                  <a:lnTo>
                    <a:pt x="101" y="645"/>
                  </a:lnTo>
                  <a:lnTo>
                    <a:pt x="98" y="636"/>
                  </a:lnTo>
                  <a:lnTo>
                    <a:pt x="98" y="256"/>
                  </a:lnTo>
                  <a:lnTo>
                    <a:pt x="38" y="141"/>
                  </a:lnTo>
                  <a:lnTo>
                    <a:pt x="17" y="123"/>
                  </a:lnTo>
                  <a:lnTo>
                    <a:pt x="11" y="117"/>
                  </a:lnTo>
                  <a:lnTo>
                    <a:pt x="5" y="113"/>
                  </a:lnTo>
                  <a:lnTo>
                    <a:pt x="2" y="105"/>
                  </a:lnTo>
                  <a:lnTo>
                    <a:pt x="0" y="99"/>
                  </a:lnTo>
                  <a:lnTo>
                    <a:pt x="1" y="94"/>
                  </a:lnTo>
                </a:path>
              </a:pathLst>
            </a:custGeom>
            <a:solidFill>
              <a:srgbClr val="C0C0C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grpSp>
          <p:nvGrpSpPr>
            <p:cNvPr id="6313" name="Group 169">
              <a:extLst>
                <a:ext uri="{FF2B5EF4-FFF2-40B4-BE49-F238E27FC236}">
                  <a16:creationId xmlns:a16="http://schemas.microsoft.com/office/drawing/2014/main" id="{E6D2ABB6-CECD-C136-2F4D-9B1A59C8FAE3}"/>
                </a:ext>
              </a:extLst>
            </p:cNvPr>
            <p:cNvGrpSpPr>
              <a:grpSpLocks/>
            </p:cNvGrpSpPr>
            <p:nvPr/>
          </p:nvGrpSpPr>
          <p:grpSpPr bwMode="auto">
            <a:xfrm>
              <a:off x="603" y="721"/>
              <a:ext cx="624" cy="708"/>
              <a:chOff x="603" y="721"/>
              <a:chExt cx="624" cy="708"/>
            </a:xfrm>
          </p:grpSpPr>
          <p:sp>
            <p:nvSpPr>
              <p:cNvPr id="6311" name="Freeform 167">
                <a:extLst>
                  <a:ext uri="{FF2B5EF4-FFF2-40B4-BE49-F238E27FC236}">
                    <a16:creationId xmlns:a16="http://schemas.microsoft.com/office/drawing/2014/main" id="{A65EEB16-592A-9A67-5092-AE198844ABAC}"/>
                  </a:ext>
                </a:extLst>
              </p:cNvPr>
              <p:cNvSpPr>
                <a:spLocks/>
              </p:cNvSpPr>
              <p:nvPr/>
            </p:nvSpPr>
            <p:spPr bwMode="auto">
              <a:xfrm>
                <a:off x="632" y="834"/>
                <a:ext cx="569" cy="595"/>
              </a:xfrm>
              <a:custGeom>
                <a:avLst/>
                <a:gdLst>
                  <a:gd name="T0" fmla="*/ 0 w 569"/>
                  <a:gd name="T1" fmla="*/ 0 h 595"/>
                  <a:gd name="T2" fmla="*/ 64 w 569"/>
                  <a:gd name="T3" fmla="*/ 116 h 595"/>
                  <a:gd name="T4" fmla="*/ 64 w 569"/>
                  <a:gd name="T5" fmla="*/ 502 h 595"/>
                  <a:gd name="T6" fmla="*/ 68 w 569"/>
                  <a:gd name="T7" fmla="*/ 518 h 595"/>
                  <a:gd name="T8" fmla="*/ 73 w 569"/>
                  <a:gd name="T9" fmla="*/ 527 h 595"/>
                  <a:gd name="T10" fmla="*/ 79 w 569"/>
                  <a:gd name="T11" fmla="*/ 537 h 595"/>
                  <a:gd name="T12" fmla="*/ 86 w 569"/>
                  <a:gd name="T13" fmla="*/ 541 h 595"/>
                  <a:gd name="T14" fmla="*/ 98 w 569"/>
                  <a:gd name="T15" fmla="*/ 550 h 595"/>
                  <a:gd name="T16" fmla="*/ 110 w 569"/>
                  <a:gd name="T17" fmla="*/ 556 h 595"/>
                  <a:gd name="T18" fmla="*/ 124 w 569"/>
                  <a:gd name="T19" fmla="*/ 562 h 595"/>
                  <a:gd name="T20" fmla="*/ 141 w 569"/>
                  <a:gd name="T21" fmla="*/ 569 h 595"/>
                  <a:gd name="T22" fmla="*/ 158 w 569"/>
                  <a:gd name="T23" fmla="*/ 574 h 595"/>
                  <a:gd name="T24" fmla="*/ 174 w 569"/>
                  <a:gd name="T25" fmla="*/ 578 h 595"/>
                  <a:gd name="T26" fmla="*/ 196 w 569"/>
                  <a:gd name="T27" fmla="*/ 583 h 595"/>
                  <a:gd name="T28" fmla="*/ 216 w 569"/>
                  <a:gd name="T29" fmla="*/ 587 h 595"/>
                  <a:gd name="T30" fmla="*/ 235 w 569"/>
                  <a:gd name="T31" fmla="*/ 589 h 595"/>
                  <a:gd name="T32" fmla="*/ 253 w 569"/>
                  <a:gd name="T33" fmla="*/ 591 h 595"/>
                  <a:gd name="T34" fmla="*/ 274 w 569"/>
                  <a:gd name="T35" fmla="*/ 592 h 595"/>
                  <a:gd name="T36" fmla="*/ 297 w 569"/>
                  <a:gd name="T37" fmla="*/ 594 h 595"/>
                  <a:gd name="T38" fmla="*/ 322 w 569"/>
                  <a:gd name="T39" fmla="*/ 594 h 595"/>
                  <a:gd name="T40" fmla="*/ 348 w 569"/>
                  <a:gd name="T41" fmla="*/ 592 h 595"/>
                  <a:gd name="T42" fmla="*/ 372 w 569"/>
                  <a:gd name="T43" fmla="*/ 591 h 595"/>
                  <a:gd name="T44" fmla="*/ 396 w 569"/>
                  <a:gd name="T45" fmla="*/ 589 h 595"/>
                  <a:gd name="T46" fmla="*/ 420 w 569"/>
                  <a:gd name="T47" fmla="*/ 586 h 595"/>
                  <a:gd name="T48" fmla="*/ 438 w 569"/>
                  <a:gd name="T49" fmla="*/ 583 h 595"/>
                  <a:gd name="T50" fmla="*/ 459 w 569"/>
                  <a:gd name="T51" fmla="*/ 578 h 595"/>
                  <a:gd name="T52" fmla="*/ 477 w 569"/>
                  <a:gd name="T53" fmla="*/ 573 h 595"/>
                  <a:gd name="T54" fmla="*/ 493 w 569"/>
                  <a:gd name="T55" fmla="*/ 569 h 595"/>
                  <a:gd name="T56" fmla="*/ 509 w 569"/>
                  <a:gd name="T57" fmla="*/ 562 h 595"/>
                  <a:gd name="T58" fmla="*/ 524 w 569"/>
                  <a:gd name="T59" fmla="*/ 556 h 595"/>
                  <a:gd name="T60" fmla="*/ 535 w 569"/>
                  <a:gd name="T61" fmla="*/ 550 h 595"/>
                  <a:gd name="T62" fmla="*/ 546 w 569"/>
                  <a:gd name="T63" fmla="*/ 541 h 595"/>
                  <a:gd name="T64" fmla="*/ 553 w 569"/>
                  <a:gd name="T65" fmla="*/ 536 h 595"/>
                  <a:gd name="T66" fmla="*/ 560 w 569"/>
                  <a:gd name="T67" fmla="*/ 528 h 595"/>
                  <a:gd name="T68" fmla="*/ 566 w 569"/>
                  <a:gd name="T69" fmla="*/ 518 h 595"/>
                  <a:gd name="T70" fmla="*/ 568 w 569"/>
                  <a:gd name="T71" fmla="*/ 505 h 595"/>
                  <a:gd name="T72" fmla="*/ 568 w 569"/>
                  <a:gd name="T73" fmla="*/ 44 h 595"/>
                  <a:gd name="T74" fmla="*/ 548 w 569"/>
                  <a:gd name="T75" fmla="*/ 53 h 595"/>
                  <a:gd name="T76" fmla="*/ 518 w 569"/>
                  <a:gd name="T77" fmla="*/ 64 h 595"/>
                  <a:gd name="T78" fmla="*/ 487 w 569"/>
                  <a:gd name="T79" fmla="*/ 72 h 595"/>
                  <a:gd name="T80" fmla="*/ 452 w 569"/>
                  <a:gd name="T81" fmla="*/ 80 h 595"/>
                  <a:gd name="T82" fmla="*/ 417 w 569"/>
                  <a:gd name="T83" fmla="*/ 84 h 595"/>
                  <a:gd name="T84" fmla="*/ 380 w 569"/>
                  <a:gd name="T85" fmla="*/ 88 h 595"/>
                  <a:gd name="T86" fmla="*/ 341 w 569"/>
                  <a:gd name="T87" fmla="*/ 91 h 595"/>
                  <a:gd name="T88" fmla="*/ 301 w 569"/>
                  <a:gd name="T89" fmla="*/ 91 h 595"/>
                  <a:gd name="T90" fmla="*/ 258 w 569"/>
                  <a:gd name="T91" fmla="*/ 89 h 595"/>
                  <a:gd name="T92" fmla="*/ 218 w 569"/>
                  <a:gd name="T93" fmla="*/ 84 h 595"/>
                  <a:gd name="T94" fmla="*/ 177 w 569"/>
                  <a:gd name="T95" fmla="*/ 78 h 595"/>
                  <a:gd name="T96" fmla="*/ 138 w 569"/>
                  <a:gd name="T97" fmla="*/ 68 h 595"/>
                  <a:gd name="T98" fmla="*/ 106 w 569"/>
                  <a:gd name="T99" fmla="*/ 59 h 595"/>
                  <a:gd name="T100" fmla="*/ 88 w 569"/>
                  <a:gd name="T101" fmla="*/ 51 h 595"/>
                  <a:gd name="T102" fmla="*/ 74 w 569"/>
                  <a:gd name="T103" fmla="*/ 43 h 595"/>
                  <a:gd name="T104" fmla="*/ 64 w 569"/>
                  <a:gd name="T105" fmla="*/ 35 h 595"/>
                  <a:gd name="T106" fmla="*/ 56 w 569"/>
                  <a:gd name="T107" fmla="*/ 25 h 595"/>
                  <a:gd name="T108" fmla="*/ 51 w 569"/>
                  <a:gd name="T109" fmla="*/ 22 h 595"/>
                  <a:gd name="T110" fmla="*/ 43 w 569"/>
                  <a:gd name="T111" fmla="*/ 17 h 595"/>
                  <a:gd name="T112" fmla="*/ 37 w 569"/>
                  <a:gd name="T113" fmla="*/ 14 h 595"/>
                  <a:gd name="T114" fmla="*/ 29 w 569"/>
                  <a:gd name="T115" fmla="*/ 10 h 595"/>
                  <a:gd name="T116" fmla="*/ 21 w 569"/>
                  <a:gd name="T117" fmla="*/ 6 h 595"/>
                  <a:gd name="T118" fmla="*/ 11 w 569"/>
                  <a:gd name="T119" fmla="*/ 4 h 595"/>
                  <a:gd name="T120" fmla="*/ 0 w 569"/>
                  <a:gd name="T121" fmla="*/ 0 h 5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69" h="595">
                    <a:moveTo>
                      <a:pt x="0" y="0"/>
                    </a:moveTo>
                    <a:lnTo>
                      <a:pt x="64" y="116"/>
                    </a:lnTo>
                    <a:lnTo>
                      <a:pt x="64" y="502"/>
                    </a:lnTo>
                    <a:lnTo>
                      <a:pt x="68" y="518"/>
                    </a:lnTo>
                    <a:lnTo>
                      <a:pt x="73" y="527"/>
                    </a:lnTo>
                    <a:lnTo>
                      <a:pt x="79" y="537"/>
                    </a:lnTo>
                    <a:lnTo>
                      <a:pt x="86" y="541"/>
                    </a:lnTo>
                    <a:lnTo>
                      <a:pt x="98" y="550"/>
                    </a:lnTo>
                    <a:lnTo>
                      <a:pt x="110" y="556"/>
                    </a:lnTo>
                    <a:lnTo>
                      <a:pt x="124" y="562"/>
                    </a:lnTo>
                    <a:lnTo>
                      <a:pt x="141" y="569"/>
                    </a:lnTo>
                    <a:lnTo>
                      <a:pt x="158" y="574"/>
                    </a:lnTo>
                    <a:lnTo>
                      <a:pt x="174" y="578"/>
                    </a:lnTo>
                    <a:lnTo>
                      <a:pt x="196" y="583"/>
                    </a:lnTo>
                    <a:lnTo>
                      <a:pt x="216" y="587"/>
                    </a:lnTo>
                    <a:lnTo>
                      <a:pt x="235" y="589"/>
                    </a:lnTo>
                    <a:lnTo>
                      <a:pt x="253" y="591"/>
                    </a:lnTo>
                    <a:lnTo>
                      <a:pt x="274" y="592"/>
                    </a:lnTo>
                    <a:lnTo>
                      <a:pt x="297" y="594"/>
                    </a:lnTo>
                    <a:lnTo>
                      <a:pt x="322" y="594"/>
                    </a:lnTo>
                    <a:lnTo>
                      <a:pt x="348" y="592"/>
                    </a:lnTo>
                    <a:lnTo>
                      <a:pt x="372" y="591"/>
                    </a:lnTo>
                    <a:lnTo>
                      <a:pt x="396" y="589"/>
                    </a:lnTo>
                    <a:lnTo>
                      <a:pt x="420" y="586"/>
                    </a:lnTo>
                    <a:lnTo>
                      <a:pt x="438" y="583"/>
                    </a:lnTo>
                    <a:lnTo>
                      <a:pt x="459" y="578"/>
                    </a:lnTo>
                    <a:lnTo>
                      <a:pt x="477" y="573"/>
                    </a:lnTo>
                    <a:lnTo>
                      <a:pt x="493" y="569"/>
                    </a:lnTo>
                    <a:lnTo>
                      <a:pt x="509" y="562"/>
                    </a:lnTo>
                    <a:lnTo>
                      <a:pt x="524" y="556"/>
                    </a:lnTo>
                    <a:lnTo>
                      <a:pt x="535" y="550"/>
                    </a:lnTo>
                    <a:lnTo>
                      <a:pt x="546" y="541"/>
                    </a:lnTo>
                    <a:lnTo>
                      <a:pt x="553" y="536"/>
                    </a:lnTo>
                    <a:lnTo>
                      <a:pt x="560" y="528"/>
                    </a:lnTo>
                    <a:lnTo>
                      <a:pt x="566" y="518"/>
                    </a:lnTo>
                    <a:lnTo>
                      <a:pt x="568" y="505"/>
                    </a:lnTo>
                    <a:lnTo>
                      <a:pt x="568" y="44"/>
                    </a:lnTo>
                    <a:lnTo>
                      <a:pt x="548" y="53"/>
                    </a:lnTo>
                    <a:lnTo>
                      <a:pt x="518" y="64"/>
                    </a:lnTo>
                    <a:lnTo>
                      <a:pt x="487" y="72"/>
                    </a:lnTo>
                    <a:lnTo>
                      <a:pt x="452" y="80"/>
                    </a:lnTo>
                    <a:lnTo>
                      <a:pt x="417" y="84"/>
                    </a:lnTo>
                    <a:lnTo>
                      <a:pt x="380" y="88"/>
                    </a:lnTo>
                    <a:lnTo>
                      <a:pt x="341" y="91"/>
                    </a:lnTo>
                    <a:lnTo>
                      <a:pt x="301" y="91"/>
                    </a:lnTo>
                    <a:lnTo>
                      <a:pt x="258" y="89"/>
                    </a:lnTo>
                    <a:lnTo>
                      <a:pt x="218" y="84"/>
                    </a:lnTo>
                    <a:lnTo>
                      <a:pt x="177" y="78"/>
                    </a:lnTo>
                    <a:lnTo>
                      <a:pt x="138" y="68"/>
                    </a:lnTo>
                    <a:lnTo>
                      <a:pt x="106" y="59"/>
                    </a:lnTo>
                    <a:lnTo>
                      <a:pt x="88" y="51"/>
                    </a:lnTo>
                    <a:lnTo>
                      <a:pt x="74" y="43"/>
                    </a:lnTo>
                    <a:lnTo>
                      <a:pt x="64" y="35"/>
                    </a:lnTo>
                    <a:lnTo>
                      <a:pt x="56" y="25"/>
                    </a:lnTo>
                    <a:lnTo>
                      <a:pt x="51" y="22"/>
                    </a:lnTo>
                    <a:lnTo>
                      <a:pt x="43" y="17"/>
                    </a:lnTo>
                    <a:lnTo>
                      <a:pt x="37" y="14"/>
                    </a:lnTo>
                    <a:lnTo>
                      <a:pt x="29" y="10"/>
                    </a:lnTo>
                    <a:lnTo>
                      <a:pt x="21" y="6"/>
                    </a:lnTo>
                    <a:lnTo>
                      <a:pt x="11" y="4"/>
                    </a:lnTo>
                    <a:lnTo>
                      <a:pt x="0" y="0"/>
                    </a:lnTo>
                  </a:path>
                </a:pathLst>
              </a:custGeom>
              <a:solidFill>
                <a:srgbClr val="80808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6312" name="Freeform 168">
                <a:extLst>
                  <a:ext uri="{FF2B5EF4-FFF2-40B4-BE49-F238E27FC236}">
                    <a16:creationId xmlns:a16="http://schemas.microsoft.com/office/drawing/2014/main" id="{E5C9CB57-A9CD-7A3C-679C-2BED39F34F3C}"/>
                  </a:ext>
                </a:extLst>
              </p:cNvPr>
              <p:cNvSpPr>
                <a:spLocks/>
              </p:cNvSpPr>
              <p:nvPr/>
            </p:nvSpPr>
            <p:spPr bwMode="auto">
              <a:xfrm>
                <a:off x="603" y="721"/>
                <a:ext cx="624" cy="177"/>
              </a:xfrm>
              <a:custGeom>
                <a:avLst/>
                <a:gdLst>
                  <a:gd name="T0" fmla="*/ 5 w 624"/>
                  <a:gd name="T1" fmla="*/ 76 h 177"/>
                  <a:gd name="T2" fmla="*/ 25 w 624"/>
                  <a:gd name="T3" fmla="*/ 69 h 177"/>
                  <a:gd name="T4" fmla="*/ 69 w 624"/>
                  <a:gd name="T5" fmla="*/ 58 h 177"/>
                  <a:gd name="T6" fmla="*/ 101 w 624"/>
                  <a:gd name="T7" fmla="*/ 51 h 177"/>
                  <a:gd name="T8" fmla="*/ 123 w 624"/>
                  <a:gd name="T9" fmla="*/ 35 h 177"/>
                  <a:gd name="T10" fmla="*/ 151 w 624"/>
                  <a:gd name="T11" fmla="*/ 25 h 177"/>
                  <a:gd name="T12" fmla="*/ 182 w 624"/>
                  <a:gd name="T13" fmla="*/ 16 h 177"/>
                  <a:gd name="T14" fmla="*/ 216 w 624"/>
                  <a:gd name="T15" fmla="*/ 9 h 177"/>
                  <a:gd name="T16" fmla="*/ 259 w 624"/>
                  <a:gd name="T17" fmla="*/ 4 h 177"/>
                  <a:gd name="T18" fmla="*/ 322 w 624"/>
                  <a:gd name="T19" fmla="*/ 0 h 177"/>
                  <a:gd name="T20" fmla="*/ 394 w 624"/>
                  <a:gd name="T21" fmla="*/ 1 h 177"/>
                  <a:gd name="T22" fmla="*/ 465 w 624"/>
                  <a:gd name="T23" fmla="*/ 9 h 177"/>
                  <a:gd name="T24" fmla="*/ 523 w 624"/>
                  <a:gd name="T25" fmla="*/ 20 h 177"/>
                  <a:gd name="T26" fmla="*/ 572 w 624"/>
                  <a:gd name="T27" fmla="*/ 36 h 177"/>
                  <a:gd name="T28" fmla="*/ 605 w 624"/>
                  <a:gd name="T29" fmla="*/ 56 h 177"/>
                  <a:gd name="T30" fmla="*/ 621 w 624"/>
                  <a:gd name="T31" fmla="*/ 76 h 177"/>
                  <a:gd name="T32" fmla="*/ 623 w 624"/>
                  <a:gd name="T33" fmla="*/ 93 h 177"/>
                  <a:gd name="T34" fmla="*/ 615 w 624"/>
                  <a:gd name="T35" fmla="*/ 110 h 177"/>
                  <a:gd name="T36" fmla="*/ 599 w 624"/>
                  <a:gd name="T37" fmla="*/ 124 h 177"/>
                  <a:gd name="T38" fmla="*/ 578 w 624"/>
                  <a:gd name="T39" fmla="*/ 137 h 177"/>
                  <a:gd name="T40" fmla="*/ 545 w 624"/>
                  <a:gd name="T41" fmla="*/ 150 h 177"/>
                  <a:gd name="T42" fmla="*/ 500 w 624"/>
                  <a:gd name="T43" fmla="*/ 162 h 177"/>
                  <a:gd name="T44" fmla="*/ 449 w 624"/>
                  <a:gd name="T45" fmla="*/ 170 h 177"/>
                  <a:gd name="T46" fmla="*/ 390 w 624"/>
                  <a:gd name="T47" fmla="*/ 174 h 177"/>
                  <a:gd name="T48" fmla="*/ 335 w 624"/>
                  <a:gd name="T49" fmla="*/ 176 h 177"/>
                  <a:gd name="T50" fmla="*/ 287 w 624"/>
                  <a:gd name="T51" fmla="*/ 174 h 177"/>
                  <a:gd name="T52" fmla="*/ 240 w 624"/>
                  <a:gd name="T53" fmla="*/ 167 h 177"/>
                  <a:gd name="T54" fmla="*/ 202 w 624"/>
                  <a:gd name="T55" fmla="*/ 162 h 177"/>
                  <a:gd name="T56" fmla="*/ 168 w 624"/>
                  <a:gd name="T57" fmla="*/ 153 h 177"/>
                  <a:gd name="T58" fmla="*/ 141 w 624"/>
                  <a:gd name="T59" fmla="*/ 144 h 177"/>
                  <a:gd name="T60" fmla="*/ 118 w 624"/>
                  <a:gd name="T61" fmla="*/ 133 h 177"/>
                  <a:gd name="T62" fmla="*/ 102 w 624"/>
                  <a:gd name="T63" fmla="*/ 120 h 177"/>
                  <a:gd name="T64" fmla="*/ 84 w 624"/>
                  <a:gd name="T65" fmla="*/ 107 h 177"/>
                  <a:gd name="T66" fmla="*/ 60 w 624"/>
                  <a:gd name="T67" fmla="*/ 98 h 177"/>
                  <a:gd name="T68" fmla="*/ 29 w 624"/>
                  <a:gd name="T69" fmla="*/ 90 h 177"/>
                  <a:gd name="T70" fmla="*/ 7 w 624"/>
                  <a:gd name="T71" fmla="*/ 84 h 177"/>
                  <a:gd name="T72" fmla="*/ 0 w 624"/>
                  <a:gd name="T73" fmla="*/ 79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24" h="177">
                    <a:moveTo>
                      <a:pt x="0" y="79"/>
                    </a:moveTo>
                    <a:lnTo>
                      <a:pt x="5" y="76"/>
                    </a:lnTo>
                    <a:lnTo>
                      <a:pt x="12" y="73"/>
                    </a:lnTo>
                    <a:lnTo>
                      <a:pt x="25" y="69"/>
                    </a:lnTo>
                    <a:lnTo>
                      <a:pt x="49" y="63"/>
                    </a:lnTo>
                    <a:lnTo>
                      <a:pt x="69" y="58"/>
                    </a:lnTo>
                    <a:lnTo>
                      <a:pt x="87" y="54"/>
                    </a:lnTo>
                    <a:lnTo>
                      <a:pt x="101" y="51"/>
                    </a:lnTo>
                    <a:lnTo>
                      <a:pt x="111" y="42"/>
                    </a:lnTo>
                    <a:lnTo>
                      <a:pt x="123" y="35"/>
                    </a:lnTo>
                    <a:lnTo>
                      <a:pt x="137" y="30"/>
                    </a:lnTo>
                    <a:lnTo>
                      <a:pt x="151" y="25"/>
                    </a:lnTo>
                    <a:lnTo>
                      <a:pt x="167" y="20"/>
                    </a:lnTo>
                    <a:lnTo>
                      <a:pt x="182" y="16"/>
                    </a:lnTo>
                    <a:lnTo>
                      <a:pt x="199" y="12"/>
                    </a:lnTo>
                    <a:lnTo>
                      <a:pt x="216" y="9"/>
                    </a:lnTo>
                    <a:lnTo>
                      <a:pt x="237" y="6"/>
                    </a:lnTo>
                    <a:lnTo>
                      <a:pt x="259" y="4"/>
                    </a:lnTo>
                    <a:lnTo>
                      <a:pt x="287" y="2"/>
                    </a:lnTo>
                    <a:lnTo>
                      <a:pt x="322" y="0"/>
                    </a:lnTo>
                    <a:lnTo>
                      <a:pt x="359" y="0"/>
                    </a:lnTo>
                    <a:lnTo>
                      <a:pt x="394" y="1"/>
                    </a:lnTo>
                    <a:lnTo>
                      <a:pt x="434" y="5"/>
                    </a:lnTo>
                    <a:lnTo>
                      <a:pt x="465" y="9"/>
                    </a:lnTo>
                    <a:lnTo>
                      <a:pt x="496" y="13"/>
                    </a:lnTo>
                    <a:lnTo>
                      <a:pt x="523" y="20"/>
                    </a:lnTo>
                    <a:lnTo>
                      <a:pt x="550" y="27"/>
                    </a:lnTo>
                    <a:lnTo>
                      <a:pt x="572" y="36"/>
                    </a:lnTo>
                    <a:lnTo>
                      <a:pt x="590" y="46"/>
                    </a:lnTo>
                    <a:lnTo>
                      <a:pt x="605" y="56"/>
                    </a:lnTo>
                    <a:lnTo>
                      <a:pt x="614" y="65"/>
                    </a:lnTo>
                    <a:lnTo>
                      <a:pt x="621" y="76"/>
                    </a:lnTo>
                    <a:lnTo>
                      <a:pt x="623" y="85"/>
                    </a:lnTo>
                    <a:lnTo>
                      <a:pt x="623" y="93"/>
                    </a:lnTo>
                    <a:lnTo>
                      <a:pt x="621" y="101"/>
                    </a:lnTo>
                    <a:lnTo>
                      <a:pt x="615" y="110"/>
                    </a:lnTo>
                    <a:lnTo>
                      <a:pt x="607" y="117"/>
                    </a:lnTo>
                    <a:lnTo>
                      <a:pt x="599" y="124"/>
                    </a:lnTo>
                    <a:lnTo>
                      <a:pt x="589" y="131"/>
                    </a:lnTo>
                    <a:lnTo>
                      <a:pt x="578" y="137"/>
                    </a:lnTo>
                    <a:lnTo>
                      <a:pt x="563" y="143"/>
                    </a:lnTo>
                    <a:lnTo>
                      <a:pt x="545" y="150"/>
                    </a:lnTo>
                    <a:lnTo>
                      <a:pt x="523" y="156"/>
                    </a:lnTo>
                    <a:lnTo>
                      <a:pt x="500" y="162"/>
                    </a:lnTo>
                    <a:lnTo>
                      <a:pt x="472" y="167"/>
                    </a:lnTo>
                    <a:lnTo>
                      <a:pt x="449" y="170"/>
                    </a:lnTo>
                    <a:lnTo>
                      <a:pt x="420" y="173"/>
                    </a:lnTo>
                    <a:lnTo>
                      <a:pt x="390" y="174"/>
                    </a:lnTo>
                    <a:lnTo>
                      <a:pt x="359" y="176"/>
                    </a:lnTo>
                    <a:lnTo>
                      <a:pt x="335" y="176"/>
                    </a:lnTo>
                    <a:lnTo>
                      <a:pt x="310" y="174"/>
                    </a:lnTo>
                    <a:lnTo>
                      <a:pt x="287" y="174"/>
                    </a:lnTo>
                    <a:lnTo>
                      <a:pt x="262" y="171"/>
                    </a:lnTo>
                    <a:lnTo>
                      <a:pt x="240" y="167"/>
                    </a:lnTo>
                    <a:lnTo>
                      <a:pt x="222" y="165"/>
                    </a:lnTo>
                    <a:lnTo>
                      <a:pt x="202" y="162"/>
                    </a:lnTo>
                    <a:lnTo>
                      <a:pt x="185" y="157"/>
                    </a:lnTo>
                    <a:lnTo>
                      <a:pt x="168" y="153"/>
                    </a:lnTo>
                    <a:lnTo>
                      <a:pt x="155" y="149"/>
                    </a:lnTo>
                    <a:lnTo>
                      <a:pt x="141" y="144"/>
                    </a:lnTo>
                    <a:lnTo>
                      <a:pt x="129" y="139"/>
                    </a:lnTo>
                    <a:lnTo>
                      <a:pt x="118" y="133"/>
                    </a:lnTo>
                    <a:lnTo>
                      <a:pt x="109" y="126"/>
                    </a:lnTo>
                    <a:lnTo>
                      <a:pt x="102" y="120"/>
                    </a:lnTo>
                    <a:lnTo>
                      <a:pt x="96" y="114"/>
                    </a:lnTo>
                    <a:lnTo>
                      <a:pt x="84" y="107"/>
                    </a:lnTo>
                    <a:lnTo>
                      <a:pt x="73" y="103"/>
                    </a:lnTo>
                    <a:lnTo>
                      <a:pt x="60" y="98"/>
                    </a:lnTo>
                    <a:lnTo>
                      <a:pt x="45" y="94"/>
                    </a:lnTo>
                    <a:lnTo>
                      <a:pt x="29" y="90"/>
                    </a:lnTo>
                    <a:lnTo>
                      <a:pt x="19" y="87"/>
                    </a:lnTo>
                    <a:lnTo>
                      <a:pt x="7" y="84"/>
                    </a:lnTo>
                    <a:lnTo>
                      <a:pt x="0" y="82"/>
                    </a:lnTo>
                    <a:lnTo>
                      <a:pt x="0" y="79"/>
                    </a:lnTo>
                  </a:path>
                </a:pathLst>
              </a:custGeom>
              <a:solidFill>
                <a:srgbClr val="60606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grpSp>
        <p:sp>
          <p:nvSpPr>
            <p:cNvPr id="6314" name="Freeform 170">
              <a:extLst>
                <a:ext uri="{FF2B5EF4-FFF2-40B4-BE49-F238E27FC236}">
                  <a16:creationId xmlns:a16="http://schemas.microsoft.com/office/drawing/2014/main" id="{63ED80D2-DC5A-FEBA-CC08-8F9CADBAAD31}"/>
                </a:ext>
              </a:extLst>
            </p:cNvPr>
            <p:cNvSpPr>
              <a:spLocks/>
            </p:cNvSpPr>
            <p:nvPr/>
          </p:nvSpPr>
          <p:spPr bwMode="auto">
            <a:xfrm>
              <a:off x="697" y="1072"/>
              <a:ext cx="504" cy="357"/>
            </a:xfrm>
            <a:custGeom>
              <a:avLst/>
              <a:gdLst>
                <a:gd name="T0" fmla="*/ 0 w 504"/>
                <a:gd name="T1" fmla="*/ 0 h 357"/>
                <a:gd name="T2" fmla="*/ 0 w 504"/>
                <a:gd name="T3" fmla="*/ 266 h 357"/>
                <a:gd name="T4" fmla="*/ 3 w 504"/>
                <a:gd name="T5" fmla="*/ 280 h 357"/>
                <a:gd name="T6" fmla="*/ 8 w 504"/>
                <a:gd name="T7" fmla="*/ 290 h 357"/>
                <a:gd name="T8" fmla="*/ 14 w 504"/>
                <a:gd name="T9" fmla="*/ 299 h 357"/>
                <a:gd name="T10" fmla="*/ 23 w 504"/>
                <a:gd name="T11" fmla="*/ 305 h 357"/>
                <a:gd name="T12" fmla="*/ 35 w 504"/>
                <a:gd name="T13" fmla="*/ 313 h 357"/>
                <a:gd name="T14" fmla="*/ 47 w 504"/>
                <a:gd name="T15" fmla="*/ 319 h 357"/>
                <a:gd name="T16" fmla="*/ 60 w 504"/>
                <a:gd name="T17" fmla="*/ 325 h 357"/>
                <a:gd name="T18" fmla="*/ 78 w 504"/>
                <a:gd name="T19" fmla="*/ 331 h 357"/>
                <a:gd name="T20" fmla="*/ 95 w 504"/>
                <a:gd name="T21" fmla="*/ 337 h 357"/>
                <a:gd name="T22" fmla="*/ 112 w 504"/>
                <a:gd name="T23" fmla="*/ 341 h 357"/>
                <a:gd name="T24" fmla="*/ 132 w 504"/>
                <a:gd name="T25" fmla="*/ 346 h 357"/>
                <a:gd name="T26" fmla="*/ 152 w 504"/>
                <a:gd name="T27" fmla="*/ 349 h 357"/>
                <a:gd name="T28" fmla="*/ 170 w 504"/>
                <a:gd name="T29" fmla="*/ 351 h 357"/>
                <a:gd name="T30" fmla="*/ 189 w 504"/>
                <a:gd name="T31" fmla="*/ 354 h 357"/>
                <a:gd name="T32" fmla="*/ 209 w 504"/>
                <a:gd name="T33" fmla="*/ 355 h 357"/>
                <a:gd name="T34" fmla="*/ 233 w 504"/>
                <a:gd name="T35" fmla="*/ 356 h 357"/>
                <a:gd name="T36" fmla="*/ 259 w 504"/>
                <a:gd name="T37" fmla="*/ 356 h 357"/>
                <a:gd name="T38" fmla="*/ 284 w 504"/>
                <a:gd name="T39" fmla="*/ 355 h 357"/>
                <a:gd name="T40" fmla="*/ 309 w 504"/>
                <a:gd name="T41" fmla="*/ 354 h 357"/>
                <a:gd name="T42" fmla="*/ 332 w 504"/>
                <a:gd name="T43" fmla="*/ 351 h 357"/>
                <a:gd name="T44" fmla="*/ 356 w 504"/>
                <a:gd name="T45" fmla="*/ 348 h 357"/>
                <a:gd name="T46" fmla="*/ 374 w 504"/>
                <a:gd name="T47" fmla="*/ 345 h 357"/>
                <a:gd name="T48" fmla="*/ 395 w 504"/>
                <a:gd name="T49" fmla="*/ 340 h 357"/>
                <a:gd name="T50" fmla="*/ 412 w 504"/>
                <a:gd name="T51" fmla="*/ 335 h 357"/>
                <a:gd name="T52" fmla="*/ 428 w 504"/>
                <a:gd name="T53" fmla="*/ 330 h 357"/>
                <a:gd name="T54" fmla="*/ 444 w 504"/>
                <a:gd name="T55" fmla="*/ 324 h 357"/>
                <a:gd name="T56" fmla="*/ 459 w 504"/>
                <a:gd name="T57" fmla="*/ 318 h 357"/>
                <a:gd name="T58" fmla="*/ 470 w 504"/>
                <a:gd name="T59" fmla="*/ 312 h 357"/>
                <a:gd name="T60" fmla="*/ 481 w 504"/>
                <a:gd name="T61" fmla="*/ 304 h 357"/>
                <a:gd name="T62" fmla="*/ 488 w 504"/>
                <a:gd name="T63" fmla="*/ 298 h 357"/>
                <a:gd name="T64" fmla="*/ 494 w 504"/>
                <a:gd name="T65" fmla="*/ 291 h 357"/>
                <a:gd name="T66" fmla="*/ 501 w 504"/>
                <a:gd name="T67" fmla="*/ 281 h 357"/>
                <a:gd name="T68" fmla="*/ 503 w 504"/>
                <a:gd name="T69" fmla="*/ 268 h 357"/>
                <a:gd name="T70" fmla="*/ 503 w 504"/>
                <a:gd name="T71" fmla="*/ 0 h 357"/>
                <a:gd name="T72" fmla="*/ 0 w 504"/>
                <a:gd name="T73" fmla="*/ 0 h 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04" h="357">
                  <a:moveTo>
                    <a:pt x="0" y="0"/>
                  </a:moveTo>
                  <a:lnTo>
                    <a:pt x="0" y="266"/>
                  </a:lnTo>
                  <a:lnTo>
                    <a:pt x="3" y="280"/>
                  </a:lnTo>
                  <a:lnTo>
                    <a:pt x="8" y="290"/>
                  </a:lnTo>
                  <a:lnTo>
                    <a:pt x="14" y="299"/>
                  </a:lnTo>
                  <a:lnTo>
                    <a:pt x="23" y="305"/>
                  </a:lnTo>
                  <a:lnTo>
                    <a:pt x="35" y="313"/>
                  </a:lnTo>
                  <a:lnTo>
                    <a:pt x="47" y="319"/>
                  </a:lnTo>
                  <a:lnTo>
                    <a:pt x="60" y="325"/>
                  </a:lnTo>
                  <a:lnTo>
                    <a:pt x="78" y="331"/>
                  </a:lnTo>
                  <a:lnTo>
                    <a:pt x="95" y="337"/>
                  </a:lnTo>
                  <a:lnTo>
                    <a:pt x="112" y="341"/>
                  </a:lnTo>
                  <a:lnTo>
                    <a:pt x="132" y="346"/>
                  </a:lnTo>
                  <a:lnTo>
                    <a:pt x="152" y="349"/>
                  </a:lnTo>
                  <a:lnTo>
                    <a:pt x="170" y="351"/>
                  </a:lnTo>
                  <a:lnTo>
                    <a:pt x="189" y="354"/>
                  </a:lnTo>
                  <a:lnTo>
                    <a:pt x="209" y="355"/>
                  </a:lnTo>
                  <a:lnTo>
                    <a:pt x="233" y="356"/>
                  </a:lnTo>
                  <a:lnTo>
                    <a:pt x="259" y="356"/>
                  </a:lnTo>
                  <a:lnTo>
                    <a:pt x="284" y="355"/>
                  </a:lnTo>
                  <a:lnTo>
                    <a:pt x="309" y="354"/>
                  </a:lnTo>
                  <a:lnTo>
                    <a:pt x="332" y="351"/>
                  </a:lnTo>
                  <a:lnTo>
                    <a:pt x="356" y="348"/>
                  </a:lnTo>
                  <a:lnTo>
                    <a:pt x="374" y="345"/>
                  </a:lnTo>
                  <a:lnTo>
                    <a:pt x="395" y="340"/>
                  </a:lnTo>
                  <a:lnTo>
                    <a:pt x="412" y="335"/>
                  </a:lnTo>
                  <a:lnTo>
                    <a:pt x="428" y="330"/>
                  </a:lnTo>
                  <a:lnTo>
                    <a:pt x="444" y="324"/>
                  </a:lnTo>
                  <a:lnTo>
                    <a:pt x="459" y="318"/>
                  </a:lnTo>
                  <a:lnTo>
                    <a:pt x="470" y="312"/>
                  </a:lnTo>
                  <a:lnTo>
                    <a:pt x="481" y="304"/>
                  </a:lnTo>
                  <a:lnTo>
                    <a:pt x="488" y="298"/>
                  </a:lnTo>
                  <a:lnTo>
                    <a:pt x="494" y="291"/>
                  </a:lnTo>
                  <a:lnTo>
                    <a:pt x="501" y="281"/>
                  </a:lnTo>
                  <a:lnTo>
                    <a:pt x="503" y="268"/>
                  </a:lnTo>
                  <a:lnTo>
                    <a:pt x="503"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6315" name="Oval 171">
              <a:extLst>
                <a:ext uri="{FF2B5EF4-FFF2-40B4-BE49-F238E27FC236}">
                  <a16:creationId xmlns:a16="http://schemas.microsoft.com/office/drawing/2014/main" id="{7F7378EE-C0FC-7784-1930-E32098644F9C}"/>
                </a:ext>
              </a:extLst>
            </p:cNvPr>
            <p:cNvSpPr>
              <a:spLocks noChangeArrowheads="1"/>
            </p:cNvSpPr>
            <p:nvPr/>
          </p:nvSpPr>
          <p:spPr bwMode="auto">
            <a:xfrm>
              <a:off x="697" y="983"/>
              <a:ext cx="507" cy="167"/>
            </a:xfrm>
            <a:prstGeom prst="ellipse">
              <a:avLst/>
            </a:prstGeom>
            <a:solidFill>
              <a:srgbClr val="000000"/>
            </a:solidFill>
            <a:ln>
              <a:noFill/>
            </a:ln>
            <a:effectLst/>
            <a:extLst>
              <a:ext uri="{91240B29-F687-4F45-9708-019B960494DF}">
                <a14:hiddenLine xmlns:a14="http://schemas.microsoft.com/office/drawing/2010/main" w="12700">
                  <a:solidFill>
                    <a:srgbClr val="91919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316" name="Oval 172">
              <a:extLst>
                <a:ext uri="{FF2B5EF4-FFF2-40B4-BE49-F238E27FC236}">
                  <a16:creationId xmlns:a16="http://schemas.microsoft.com/office/drawing/2014/main" id="{90039C44-E77B-2BFE-29A0-BD9BD4987727}"/>
                </a:ext>
              </a:extLst>
            </p:cNvPr>
            <p:cNvSpPr>
              <a:spLocks noChangeArrowheads="1"/>
            </p:cNvSpPr>
            <p:nvPr/>
          </p:nvSpPr>
          <p:spPr bwMode="auto">
            <a:xfrm>
              <a:off x="715" y="995"/>
              <a:ext cx="469" cy="146"/>
            </a:xfrm>
            <a:prstGeom prst="ellipse">
              <a:avLst/>
            </a:prstGeom>
            <a:solidFill>
              <a:srgbClr val="000000"/>
            </a:solidFill>
            <a:ln>
              <a:noFill/>
            </a:ln>
            <a:effectLst/>
            <a:extLst>
              <a:ext uri="{91240B29-F687-4F45-9708-019B960494DF}">
                <a14:hiddenLine xmlns:a14="http://schemas.microsoft.com/office/drawing/2010/main" w="12700">
                  <a:solidFill>
                    <a:srgbClr val="91919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grpSp>
      <p:sp>
        <p:nvSpPr>
          <p:cNvPr id="4" name="Title 3">
            <a:extLst>
              <a:ext uri="{FF2B5EF4-FFF2-40B4-BE49-F238E27FC236}">
                <a16:creationId xmlns:a16="http://schemas.microsoft.com/office/drawing/2014/main" id="{4E1B7C26-1359-43D0-290F-92127AE5C132}"/>
              </a:ext>
            </a:extLst>
          </p:cNvPr>
          <p:cNvSpPr>
            <a:spLocks noGrp="1"/>
          </p:cNvSpPr>
          <p:nvPr>
            <p:ph type="title"/>
          </p:nvPr>
        </p:nvSpPr>
        <p:spPr/>
        <p:txBody>
          <a:bodyPr/>
          <a:lstStyle/>
          <a:p>
            <a:r>
              <a:rPr lang="en-GB" b="0" dirty="0"/>
              <a:t>4 étapes de la formulation Superpave</a:t>
            </a:r>
            <a:br>
              <a:rPr lang="en-GB" b="0" dirty="0"/>
            </a:br>
            <a:endParaRPr lang="en-GB" b="0" dirty="0"/>
          </a:p>
        </p:txBody>
      </p:sp>
      <p:sp>
        <p:nvSpPr>
          <p:cNvPr id="5" name="Text Placeholder 4">
            <a:extLst>
              <a:ext uri="{FF2B5EF4-FFF2-40B4-BE49-F238E27FC236}">
                <a16:creationId xmlns:a16="http://schemas.microsoft.com/office/drawing/2014/main" id="{C9FB79A6-07DA-6BE3-4848-1F505442E9DA}"/>
              </a:ext>
            </a:extLst>
          </p:cNvPr>
          <p:cNvSpPr>
            <a:spLocks noGrp="1"/>
          </p:cNvSpPr>
          <p:nvPr>
            <p:ph type="body" sz="quarter" idx="11"/>
          </p:nvPr>
        </p:nvSpPr>
        <p:spPr/>
        <p:txBody>
          <a:bodyPr/>
          <a:lstStyle/>
          <a:p>
            <a:endParaRPr lang="en-GB" dirty="0"/>
          </a:p>
        </p:txBody>
      </p:sp>
    </p:spTree>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a:extLst>
              <a:ext uri="{FF2B5EF4-FFF2-40B4-BE49-F238E27FC236}">
                <a16:creationId xmlns:a16="http://schemas.microsoft.com/office/drawing/2014/main" id="{E4D74811-9638-6829-2084-E4D740BC83BB}"/>
              </a:ext>
            </a:extLst>
          </p:cNvPr>
          <p:cNvSpPr>
            <a:spLocks noGrp="1" noChangeArrowheads="1"/>
          </p:cNvSpPr>
          <p:nvPr>
            <p:ph type="title"/>
          </p:nvPr>
        </p:nvSpPr>
        <p:spPr/>
        <p:txBody>
          <a:bodyPr lIns="91440" tIns="45720" rIns="91440" bIns="45720" anchor="t">
            <a:normAutofit/>
          </a:bodyPr>
          <a:lstStyle/>
          <a:p>
            <a:r>
              <a:rPr lang="en-US" altLang="pl-PL" sz="3200" dirty="0">
                <a:solidFill>
                  <a:srgbClr val="F26211"/>
                </a:solidFill>
                <a:latin typeface="Montserrat Regular" panose="020B0604020202020204" pitchFamily="34" charset="0"/>
              </a:rPr>
              <a:t>Résistance aux sulfates</a:t>
            </a:r>
          </a:p>
        </p:txBody>
      </p:sp>
      <p:sp>
        <p:nvSpPr>
          <p:cNvPr id="49155" name="Rectangle 3">
            <a:extLst>
              <a:ext uri="{FF2B5EF4-FFF2-40B4-BE49-F238E27FC236}">
                <a16:creationId xmlns:a16="http://schemas.microsoft.com/office/drawing/2014/main" id="{6C129D0D-AA6B-4900-A891-EA0392A90605}"/>
              </a:ext>
            </a:extLst>
          </p:cNvPr>
          <p:cNvSpPr>
            <a:spLocks noGrp="1" noChangeArrowheads="1"/>
          </p:cNvSpPr>
          <p:nvPr>
            <p:ph type="body" sz="quarter" idx="11"/>
          </p:nvPr>
        </p:nvSpPr>
        <p:spPr/>
        <p:txBody>
          <a:bodyPr lIns="91440" tIns="45720" rIns="91440" bIns="45720">
            <a:normAutofit/>
          </a:bodyPr>
          <a:lstStyle/>
          <a:p>
            <a:r>
              <a:rPr lang="en-US" altLang="pl-PL" sz="3500" dirty="0">
                <a:latin typeface="Arial" panose="020B0604020202020204" pitchFamily="34" charset="0"/>
              </a:rPr>
              <a:t>Le échantillon is submerged pour 18 hours dans a sulfate solution</a:t>
            </a:r>
          </a:p>
          <a:p>
            <a:r>
              <a:rPr lang="en-US" altLang="pl-PL" sz="3500" dirty="0">
                <a:latin typeface="Arial" panose="020B0604020202020204" pitchFamily="34" charset="0"/>
              </a:rPr>
              <a:t>It is removed et séché @ 230 F</a:t>
            </a:r>
          </a:p>
          <a:p>
            <a:r>
              <a:rPr lang="en-US" altLang="pl-PL" sz="3500" dirty="0">
                <a:latin typeface="Arial" panose="020B0604020202020204" pitchFamily="34" charset="0"/>
              </a:rPr>
              <a:t>Le processus is répété Généralement five times (cycles)</a:t>
            </a:r>
          </a:p>
        </p:txBody>
      </p:sp>
    </p:spTree>
    <p:extLst>
      <p:ext uri="{BB962C8B-B14F-4D97-AF65-F5344CB8AC3E}">
        <p14:creationId xmlns:p14="http://schemas.microsoft.com/office/powerpoint/2010/main" val="4076757666"/>
      </p:ext>
    </p:extLst>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BD774BCA-7855-6245-CB43-6C2C24E797D0}"/>
              </a:ext>
            </a:extLst>
          </p:cNvPr>
          <p:cNvSpPr>
            <a:spLocks noGrp="1" noChangeArrowheads="1"/>
          </p:cNvSpPr>
          <p:nvPr>
            <p:ph type="title"/>
          </p:nvPr>
        </p:nvSpPr>
        <p:spPr/>
        <p:txBody>
          <a:bodyPr lIns="91440" tIns="45720" rIns="91440" bIns="45720" anchor="t">
            <a:normAutofit/>
          </a:bodyPr>
          <a:lstStyle/>
          <a:p>
            <a:r>
              <a:rPr lang="en-US" altLang="pl-PL" sz="3200" dirty="0">
                <a:solidFill>
                  <a:srgbClr val="F26211"/>
                </a:solidFill>
                <a:latin typeface="Montserrat Regular" panose="020B0604020202020204" pitchFamily="34" charset="0"/>
              </a:rPr>
              <a:t>Résistance aux sulfates</a:t>
            </a:r>
          </a:p>
        </p:txBody>
      </p:sp>
      <p:sp>
        <p:nvSpPr>
          <p:cNvPr id="50179" name="Rectangle 3">
            <a:extLst>
              <a:ext uri="{FF2B5EF4-FFF2-40B4-BE49-F238E27FC236}">
                <a16:creationId xmlns:a16="http://schemas.microsoft.com/office/drawing/2014/main" id="{83F4A7B1-3FD9-53DC-D563-53F90AEB8601}"/>
              </a:ext>
            </a:extLst>
          </p:cNvPr>
          <p:cNvSpPr>
            <a:spLocks noGrp="1" noChangeArrowheads="1"/>
          </p:cNvSpPr>
          <p:nvPr>
            <p:ph type="body" sz="quarter" idx="11"/>
          </p:nvPr>
        </p:nvSpPr>
        <p:spPr/>
        <p:txBody>
          <a:bodyPr lIns="91440" tIns="45720" rIns="91440" bIns="45720">
            <a:normAutofit/>
          </a:bodyPr>
          <a:lstStyle/>
          <a:p>
            <a:r>
              <a:rPr lang="en-US" altLang="pl-PL" sz="3500">
                <a:latin typeface="Arial" panose="020B0604020202020204" pitchFamily="34" charset="0"/>
              </a:rPr>
              <a:t>54 % de states Utiliser sodium</a:t>
            </a:r>
          </a:p>
          <a:p>
            <a:pPr lvl="1"/>
            <a:r>
              <a:rPr lang="en-US" altLang="pl-PL" sz="3250">
                <a:latin typeface="Arial" panose="020B0604020202020204" pitchFamily="34" charset="0"/>
              </a:rPr>
              <a:t>Plage de valeurs is 5 à 25% avec Le majorité at 12 or 15</a:t>
            </a:r>
          </a:p>
          <a:p>
            <a:r>
              <a:rPr lang="en-US" altLang="pl-PL" sz="3500">
                <a:latin typeface="Arial" panose="020B0604020202020204" pitchFamily="34" charset="0"/>
              </a:rPr>
              <a:t>19 % de states Utiliser magnesium</a:t>
            </a:r>
          </a:p>
          <a:p>
            <a:pPr lvl="1"/>
            <a:r>
              <a:rPr lang="en-US" altLang="pl-PL" sz="3250">
                <a:latin typeface="Arial" panose="020B0604020202020204" pitchFamily="34" charset="0"/>
              </a:rPr>
              <a:t>Plage de valeurs is 10 à 30% avec Le majorité at 15 or moins </a:t>
            </a:r>
          </a:p>
        </p:txBody>
      </p:sp>
    </p:spTree>
    <p:extLst>
      <p:ext uri="{BB962C8B-B14F-4D97-AF65-F5344CB8AC3E}">
        <p14:creationId xmlns:p14="http://schemas.microsoft.com/office/powerpoint/2010/main" val="1553280514"/>
      </p:ext>
    </p:extLst>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8CF09-AF6A-0C9A-7382-C9D3858D4F80}"/>
              </a:ext>
            </a:extLst>
          </p:cNvPr>
          <p:cNvSpPr>
            <a:spLocks noGrp="1"/>
          </p:cNvSpPr>
          <p:nvPr>
            <p:ph type="title"/>
          </p:nvPr>
        </p:nvSpPr>
        <p:spPr/>
        <p:txBody>
          <a:bodyPr/>
          <a:lstStyle/>
          <a:p>
            <a:r>
              <a:rPr lang="en-GB" dirty="0" err="1"/>
              <a:t>Résistance aux sulfates</a:t>
            </a:r>
            <a:r>
              <a:rPr lang="en-GB" dirty="0"/>
              <a:t/>
            </a:r>
            <a:br>
              <a:rPr lang="en-GB" dirty="0"/>
            </a:br>
            <a:endParaRPr lang="en-GB" dirty="0"/>
          </a:p>
        </p:txBody>
      </p:sp>
      <p:pic>
        <p:nvPicPr>
          <p:cNvPr id="51202" name="Picture 2">
            <a:extLst>
              <a:ext uri="{FF2B5EF4-FFF2-40B4-BE49-F238E27FC236}">
                <a16:creationId xmlns:a16="http://schemas.microsoft.com/office/drawing/2014/main" id="{36AD923F-A01C-368E-6FFF-D6569F754F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23000" y="1778000"/>
            <a:ext cx="5461000" cy="3302000"/>
          </a:xfrm>
          <a:prstGeom prst="rect">
            <a:avLst/>
          </a:prstGeom>
          <a:noFill/>
          <a:extLst>
            <a:ext uri="{909E8E84-426E-40DD-AFC4-6F175D3DCCD1}">
              <a14:hiddenFill xmlns:a14="http://schemas.microsoft.com/office/drawing/2010/main">
                <a:solidFill>
                  <a:srgbClr val="FFFFFF"/>
                </a:solidFill>
              </a14:hiddenFill>
            </a:ext>
          </a:extLst>
        </p:spPr>
      </p:pic>
      <p:pic>
        <p:nvPicPr>
          <p:cNvPr id="51203" name="Picture 3">
            <a:extLst>
              <a:ext uri="{FF2B5EF4-FFF2-40B4-BE49-F238E27FC236}">
                <a16:creationId xmlns:a16="http://schemas.microsoft.com/office/drawing/2014/main" id="{66B8AFC6-0DDC-14AB-132D-B32BD368A8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778000"/>
            <a:ext cx="5461000" cy="3302000"/>
          </a:xfrm>
          <a:prstGeom prst="rect">
            <a:avLst/>
          </a:prstGeom>
          <a:noFill/>
          <a:extLst>
            <a:ext uri="{909E8E84-426E-40DD-AFC4-6F175D3DCCD1}">
              <a14:hiddenFill xmlns:a14="http://schemas.microsoft.com/office/drawing/2010/main">
                <a:solidFill>
                  <a:srgbClr val="FFFFFF"/>
                </a:solidFill>
              </a14:hiddenFill>
            </a:ext>
          </a:extLst>
        </p:spPr>
      </p:pic>
      <p:sp>
        <p:nvSpPr>
          <p:cNvPr id="51205" name="Text Box 5">
            <a:extLst>
              <a:ext uri="{FF2B5EF4-FFF2-40B4-BE49-F238E27FC236}">
                <a16:creationId xmlns:a16="http://schemas.microsoft.com/office/drawing/2014/main" id="{D51FADAE-5589-EBB1-D06B-696090F81FD6}"/>
              </a:ext>
            </a:extLst>
          </p:cNvPr>
          <p:cNvSpPr txBox="1">
            <a:spLocks noChangeArrowheads="1"/>
          </p:cNvSpPr>
          <p:nvPr/>
        </p:nvSpPr>
        <p:spPr bwMode="auto">
          <a:xfrm>
            <a:off x="1485900" y="5080000"/>
            <a:ext cx="4381500" cy="50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40" tIns="45720" rIns="91440" bIns="45720">
            <a:spAutoFit/>
          </a:bodyPr>
          <a:lstStyle>
            <a:lvl1pPr defTabSz="731838">
              <a:defRPr sz="2400">
                <a:solidFill>
                  <a:schemeClr val="tx1"/>
                </a:solidFill>
                <a:latin typeface="Times New Roman" panose="02020603050405020304" pitchFamily="18" charset="0"/>
              </a:defRPr>
            </a:lvl1pPr>
            <a:lvl2pPr marL="365125" defTabSz="731838">
              <a:defRPr sz="2400">
                <a:solidFill>
                  <a:schemeClr val="tx1"/>
                </a:solidFill>
                <a:latin typeface="Times New Roman" panose="02020603050405020304" pitchFamily="18" charset="0"/>
              </a:defRPr>
            </a:lvl2pPr>
            <a:lvl3pPr marL="731838" defTabSz="731838">
              <a:defRPr sz="2400">
                <a:solidFill>
                  <a:schemeClr val="tx1"/>
                </a:solidFill>
                <a:latin typeface="Times New Roman" panose="02020603050405020304" pitchFamily="18" charset="0"/>
              </a:defRPr>
            </a:lvl3pPr>
            <a:lvl4pPr marL="1096963" defTabSz="731838">
              <a:defRPr sz="2400">
                <a:solidFill>
                  <a:schemeClr val="tx1"/>
                </a:solidFill>
                <a:latin typeface="Times New Roman" panose="02020603050405020304" pitchFamily="18" charset="0"/>
              </a:defRPr>
            </a:lvl4pPr>
            <a:lvl5pPr marL="1463675" defTabSz="731838">
              <a:defRPr sz="2400">
                <a:solidFill>
                  <a:schemeClr val="tx1"/>
                </a:solidFill>
                <a:latin typeface="Times New Roman" panose="02020603050405020304" pitchFamily="18" charset="0"/>
              </a:defRPr>
            </a:lvl5pPr>
            <a:lvl6pPr marL="1920875" defTabSz="731838" eaLnBrk="0" fontAlgn="base" hangingPunct="0">
              <a:spcBef>
                <a:spcPct val="0"/>
              </a:spcBef>
              <a:spcAft>
                <a:spcPct val="0"/>
              </a:spcAft>
              <a:defRPr sz="2400">
                <a:solidFill>
                  <a:schemeClr val="tx1"/>
                </a:solidFill>
                <a:latin typeface="Times New Roman" panose="02020603050405020304" pitchFamily="18" charset="0"/>
              </a:defRPr>
            </a:lvl6pPr>
            <a:lvl7pPr marL="2378075" defTabSz="731838" eaLnBrk="0" fontAlgn="base" hangingPunct="0">
              <a:spcBef>
                <a:spcPct val="0"/>
              </a:spcBef>
              <a:spcAft>
                <a:spcPct val="0"/>
              </a:spcAft>
              <a:defRPr sz="2400">
                <a:solidFill>
                  <a:schemeClr val="tx1"/>
                </a:solidFill>
                <a:latin typeface="Times New Roman" panose="02020603050405020304" pitchFamily="18" charset="0"/>
              </a:defRPr>
            </a:lvl7pPr>
            <a:lvl8pPr marL="2835275" defTabSz="731838" eaLnBrk="0" fontAlgn="base" hangingPunct="0">
              <a:spcBef>
                <a:spcPct val="0"/>
              </a:spcBef>
              <a:spcAft>
                <a:spcPct val="0"/>
              </a:spcAft>
              <a:defRPr sz="2400">
                <a:solidFill>
                  <a:schemeClr val="tx1"/>
                </a:solidFill>
                <a:latin typeface="Times New Roman" panose="02020603050405020304" pitchFamily="18" charset="0"/>
              </a:defRPr>
            </a:lvl8pPr>
            <a:lvl9pPr marL="3292475" defTabSz="731838"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pl-PL" sz="4000">
                <a:latin typeface="Arial" panose="020B0604020202020204" pitchFamily="34" charset="0"/>
              </a:rPr>
              <a:t>Before</a:t>
            </a:r>
          </a:p>
        </p:txBody>
      </p:sp>
      <p:sp>
        <p:nvSpPr>
          <p:cNvPr id="51206" name="Text Box 6">
            <a:extLst>
              <a:ext uri="{FF2B5EF4-FFF2-40B4-BE49-F238E27FC236}">
                <a16:creationId xmlns:a16="http://schemas.microsoft.com/office/drawing/2014/main" id="{77B88CC0-DABA-FD40-F476-C508F94F4E4B}"/>
              </a:ext>
            </a:extLst>
          </p:cNvPr>
          <p:cNvSpPr txBox="1">
            <a:spLocks noChangeArrowheads="1"/>
          </p:cNvSpPr>
          <p:nvPr/>
        </p:nvSpPr>
        <p:spPr bwMode="auto">
          <a:xfrm>
            <a:off x="6477000" y="5080000"/>
            <a:ext cx="4305300" cy="50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40" tIns="45720" rIns="91440" bIns="45720">
            <a:spAutoFit/>
          </a:bodyPr>
          <a:lstStyle>
            <a:lvl1pPr defTabSz="731838">
              <a:defRPr sz="2400">
                <a:solidFill>
                  <a:schemeClr val="tx1"/>
                </a:solidFill>
                <a:latin typeface="Times New Roman" panose="02020603050405020304" pitchFamily="18" charset="0"/>
              </a:defRPr>
            </a:lvl1pPr>
            <a:lvl2pPr marL="365125" defTabSz="731838">
              <a:defRPr sz="2400">
                <a:solidFill>
                  <a:schemeClr val="tx1"/>
                </a:solidFill>
                <a:latin typeface="Times New Roman" panose="02020603050405020304" pitchFamily="18" charset="0"/>
              </a:defRPr>
            </a:lvl2pPr>
            <a:lvl3pPr marL="731838" defTabSz="731838">
              <a:defRPr sz="2400">
                <a:solidFill>
                  <a:schemeClr val="tx1"/>
                </a:solidFill>
                <a:latin typeface="Times New Roman" panose="02020603050405020304" pitchFamily="18" charset="0"/>
              </a:defRPr>
            </a:lvl3pPr>
            <a:lvl4pPr marL="1096963" defTabSz="731838">
              <a:defRPr sz="2400">
                <a:solidFill>
                  <a:schemeClr val="tx1"/>
                </a:solidFill>
                <a:latin typeface="Times New Roman" panose="02020603050405020304" pitchFamily="18" charset="0"/>
              </a:defRPr>
            </a:lvl4pPr>
            <a:lvl5pPr marL="1463675" defTabSz="731838">
              <a:defRPr sz="2400">
                <a:solidFill>
                  <a:schemeClr val="tx1"/>
                </a:solidFill>
                <a:latin typeface="Times New Roman" panose="02020603050405020304" pitchFamily="18" charset="0"/>
              </a:defRPr>
            </a:lvl5pPr>
            <a:lvl6pPr marL="1920875" defTabSz="731838" eaLnBrk="0" fontAlgn="base" hangingPunct="0">
              <a:spcBef>
                <a:spcPct val="0"/>
              </a:spcBef>
              <a:spcAft>
                <a:spcPct val="0"/>
              </a:spcAft>
              <a:defRPr sz="2400">
                <a:solidFill>
                  <a:schemeClr val="tx1"/>
                </a:solidFill>
                <a:latin typeface="Times New Roman" panose="02020603050405020304" pitchFamily="18" charset="0"/>
              </a:defRPr>
            </a:lvl6pPr>
            <a:lvl7pPr marL="2378075" defTabSz="731838" eaLnBrk="0" fontAlgn="base" hangingPunct="0">
              <a:spcBef>
                <a:spcPct val="0"/>
              </a:spcBef>
              <a:spcAft>
                <a:spcPct val="0"/>
              </a:spcAft>
              <a:defRPr sz="2400">
                <a:solidFill>
                  <a:schemeClr val="tx1"/>
                </a:solidFill>
                <a:latin typeface="Times New Roman" panose="02020603050405020304" pitchFamily="18" charset="0"/>
              </a:defRPr>
            </a:lvl7pPr>
            <a:lvl8pPr marL="2835275" defTabSz="731838" eaLnBrk="0" fontAlgn="base" hangingPunct="0">
              <a:spcBef>
                <a:spcPct val="0"/>
              </a:spcBef>
              <a:spcAft>
                <a:spcPct val="0"/>
              </a:spcAft>
              <a:defRPr sz="2400">
                <a:solidFill>
                  <a:schemeClr val="tx1"/>
                </a:solidFill>
                <a:latin typeface="Times New Roman" panose="02020603050405020304" pitchFamily="18" charset="0"/>
              </a:defRPr>
            </a:lvl8pPr>
            <a:lvl9pPr marL="3292475" defTabSz="731838"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pl-PL" sz="4000">
                <a:latin typeface="Arial" panose="020B0604020202020204" pitchFamily="34" charset="0"/>
              </a:rPr>
              <a:t>After</a:t>
            </a:r>
          </a:p>
        </p:txBody>
      </p:sp>
      <p:sp>
        <p:nvSpPr>
          <p:cNvPr id="3" name="Text Placeholder 2">
            <a:extLst>
              <a:ext uri="{FF2B5EF4-FFF2-40B4-BE49-F238E27FC236}">
                <a16:creationId xmlns:a16="http://schemas.microsoft.com/office/drawing/2014/main" id="{ED2521C5-5054-5DE7-64A1-810F3F1E06F2}"/>
              </a:ext>
            </a:extLst>
          </p:cNvPr>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721223461"/>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5120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499"/>
                                          </p:stCondLst>
                                        </p:cTn>
                                        <p:tgtEl>
                                          <p:spTgt spid="5120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a:extLst>
              <a:ext uri="{FF2B5EF4-FFF2-40B4-BE49-F238E27FC236}">
                <a16:creationId xmlns:a16="http://schemas.microsoft.com/office/drawing/2014/main" id="{67261232-E269-7649-E30C-9C79023AD476}"/>
              </a:ext>
            </a:extLst>
          </p:cNvPr>
          <p:cNvSpPr>
            <a:spLocks noGrp="1" noChangeArrowheads="1"/>
          </p:cNvSpPr>
          <p:nvPr>
            <p:ph type="title"/>
          </p:nvPr>
        </p:nvSpPr>
        <p:spPr/>
        <p:txBody>
          <a:bodyPr lIns="91440" tIns="45720" rIns="91440" bIns="45720" anchor="t">
            <a:normAutofit/>
          </a:bodyPr>
          <a:lstStyle/>
          <a:p>
            <a:r>
              <a:rPr lang="en-US" altLang="pl-PL" sz="3200" dirty="0">
                <a:solidFill>
                  <a:srgbClr val="F26211"/>
                </a:solidFill>
                <a:latin typeface="Montserrat Regular" panose="020B0604020202020204" pitchFamily="34" charset="0"/>
              </a:rPr>
              <a:t>Matériaux nuisibles</a:t>
            </a:r>
          </a:p>
        </p:txBody>
      </p:sp>
      <p:sp>
        <p:nvSpPr>
          <p:cNvPr id="52227" name="Rectangle 3">
            <a:extLst>
              <a:ext uri="{FF2B5EF4-FFF2-40B4-BE49-F238E27FC236}">
                <a16:creationId xmlns:a16="http://schemas.microsoft.com/office/drawing/2014/main" id="{E38D550D-3568-0021-D116-29DF3E425133}"/>
              </a:ext>
            </a:extLst>
          </p:cNvPr>
          <p:cNvSpPr>
            <a:spLocks noGrp="1" noChangeArrowheads="1"/>
          </p:cNvSpPr>
          <p:nvPr>
            <p:ph type="body" sz="quarter" idx="11"/>
          </p:nvPr>
        </p:nvSpPr>
        <p:spPr/>
        <p:txBody>
          <a:bodyPr lIns="91440" tIns="45720" rIns="91440" bIns="45720">
            <a:normAutofit/>
          </a:bodyPr>
          <a:lstStyle/>
          <a:p>
            <a:r>
              <a:rPr lang="en-US" altLang="pl-PL" sz="1800" b="0">
                <a:latin typeface="Arial" panose="020B0604020202020204" pitchFamily="34" charset="0"/>
              </a:rPr>
              <a:t>Pourcentage de contaminants tels que schiste, bois, mica et charbon</a:t>
            </a:r>
          </a:p>
          <a:p>
            <a:r>
              <a:rPr lang="en-US" altLang="pl-PL" sz="1800" b="0">
                <a:latin typeface="Arial" panose="020B0604020202020204" pitchFamily="34" charset="0"/>
              </a:rPr>
              <a:t>mesuré par AASHTO T 112, “mottes d’argile et particules friables dans granulats.”</a:t>
            </a:r>
          </a:p>
          <a:p>
            <a:r>
              <a:rPr lang="en-US" altLang="pl-PL" sz="1800" b="0">
                <a:latin typeface="Arial" panose="020B0604020202020204" pitchFamily="34" charset="0"/>
              </a:rPr>
              <a:t>Déterminé par tamisage humide du matériau</a:t>
            </a:r>
          </a:p>
          <a:p>
            <a:r>
              <a:rPr lang="en-US" altLang="pl-PL" sz="1800" b="0">
                <a:latin typeface="Arial" panose="020B0604020202020204" pitchFamily="34" charset="0"/>
              </a:rPr>
              <a:t>Les exigences varient de 0,2 % à 10 %</a:t>
            </a:r>
          </a:p>
        </p:txBody>
      </p:sp>
    </p:spTree>
    <p:extLst>
      <p:ext uri="{BB962C8B-B14F-4D97-AF65-F5344CB8AC3E}">
        <p14:creationId xmlns:p14="http://schemas.microsoft.com/office/powerpoint/2010/main" val="910591921"/>
      </p:ext>
    </p:extLst>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a:xfrm>
            <a:off x="660400" y="584200"/>
            <a:ext cx="8801100" cy="1028700"/>
          </a:xfrm>
        </p:spPr>
        <p:txBody>
          <a:bodyPr/>
          <a:lstStyle/>
          <a:p>
            <a:endParaRPr lang="pl-PL" dirty="0"/>
          </a:p>
        </p:txBody>
      </p:sp>
    </p:spTree>
    <p:extLst>
      <p:ext uri="{BB962C8B-B14F-4D97-AF65-F5344CB8AC3E}">
        <p14:creationId xmlns:p14="http://schemas.microsoft.com/office/powerpoint/2010/main" val="3633567730"/>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DA6CA006-9AFB-3529-3DA0-9BE0416F7683}"/>
              </a:ext>
            </a:extLst>
          </p:cNvPr>
          <p:cNvSpPr>
            <a:spLocks noGrp="1" noChangeArrowheads="1"/>
          </p:cNvSpPr>
          <p:nvPr>
            <p:ph type="title"/>
          </p:nvPr>
        </p:nvSpPr>
        <p:spPr>
          <a:noFill/>
          <a:ln/>
        </p:spPr>
        <p:txBody>
          <a:bodyPr/>
          <a:lstStyle/>
          <a:p>
            <a:r>
              <a:rPr lang="en-US" altLang="pl-PL" dirty="0"/>
              <a:t>Propriétés des granulats</a:t>
            </a:r>
          </a:p>
        </p:txBody>
      </p:sp>
      <p:sp>
        <p:nvSpPr>
          <p:cNvPr id="7171" name="Rectangle 3">
            <a:extLst>
              <a:ext uri="{FF2B5EF4-FFF2-40B4-BE49-F238E27FC236}">
                <a16:creationId xmlns:a16="http://schemas.microsoft.com/office/drawing/2014/main" id="{B5B81DA6-FB76-0F67-A70B-88CFB2A0BAAE}"/>
              </a:ext>
            </a:extLst>
          </p:cNvPr>
          <p:cNvSpPr>
            <a:spLocks noGrp="1" noChangeArrowheads="1"/>
          </p:cNvSpPr>
          <p:nvPr>
            <p:ph type="body" sz="quarter" idx="11"/>
          </p:nvPr>
        </p:nvSpPr>
        <p:spPr>
          <a:noFill/>
          <a:ln/>
        </p:spPr>
        <p:txBody>
          <a:bodyPr>
            <a:noAutofit/>
          </a:bodyPr>
          <a:lstStyle/>
          <a:p>
            <a:pPr>
              <a:lnSpc>
                <a:spcPct val="80000"/>
              </a:lnSpc>
              <a:spcBef>
                <a:spcPts val="1800"/>
              </a:spcBef>
            </a:pPr>
            <a:r>
              <a:rPr lang="en-US" altLang="pl-PL" sz="1800" dirty="0">
                <a:latin typeface="Arial" panose="020B0604020202020204" pitchFamily="34" charset="0"/>
              </a:rPr>
              <a:t>Consensus Properties - nécessaire</a:t>
            </a:r>
            <a:r>
              <a:rPr lang="en-US" altLang="pl-PL" sz="1800" i="1" dirty="0">
                <a:latin typeface="Arial" panose="020B0604020202020204" pitchFamily="34" charset="0"/>
              </a:rPr>
              <a:t/>
            </a:r>
            <a:endParaRPr lang="en-US" altLang="pl-PL" sz="1800" dirty="0">
              <a:latin typeface="Arial" panose="020B0604020202020204" pitchFamily="34" charset="0"/>
            </a:endParaRPr>
          </a:p>
          <a:p>
            <a:pPr lvl="1">
              <a:lnSpc>
                <a:spcPct val="80000"/>
              </a:lnSpc>
              <a:spcBef>
                <a:spcPts val="1800"/>
              </a:spcBef>
            </a:pPr>
            <a:r>
              <a:rPr lang="en-US" altLang="pl-PL" sz="1800" dirty="0">
                <a:latin typeface="Arial" panose="020B0604020202020204" pitchFamily="34" charset="0"/>
              </a:rPr>
              <a:t>gros granulat angularité (CAA)</a:t>
            </a:r>
          </a:p>
          <a:p>
            <a:pPr lvl="1">
              <a:lnSpc>
                <a:spcPct val="80000"/>
              </a:lnSpc>
              <a:spcBef>
                <a:spcPts val="1800"/>
              </a:spcBef>
            </a:pPr>
            <a:r>
              <a:rPr lang="en-US" altLang="pl-PL" sz="1800" dirty="0">
                <a:latin typeface="Arial" panose="020B0604020202020204" pitchFamily="34" charset="0"/>
              </a:rPr>
              <a:t>granulat fin angularité (FAA)</a:t>
            </a:r>
          </a:p>
          <a:p>
            <a:pPr lvl="1">
              <a:lnSpc>
                <a:spcPct val="80000"/>
              </a:lnSpc>
              <a:spcBef>
                <a:spcPts val="1800"/>
              </a:spcBef>
            </a:pPr>
            <a:r>
              <a:rPr lang="en-US" altLang="pl-PL" sz="1800" dirty="0">
                <a:latin typeface="Arial" panose="020B0604020202020204" pitchFamily="34" charset="0"/>
              </a:rPr>
              <a:t>flat, elongated particules</a:t>
            </a:r>
          </a:p>
          <a:p>
            <a:pPr lvl="1">
              <a:lnSpc>
                <a:spcPct val="80000"/>
              </a:lnSpc>
              <a:spcBef>
                <a:spcPts val="1800"/>
              </a:spcBef>
            </a:pPr>
            <a:r>
              <a:rPr lang="en-US" altLang="pl-PL" sz="1800" dirty="0">
                <a:latin typeface="Arial" panose="020B0604020202020204" pitchFamily="34" charset="0"/>
              </a:rPr>
              <a:t>Argile teneur</a:t>
            </a:r>
          </a:p>
          <a:p>
            <a:pPr>
              <a:lnSpc>
                <a:spcPct val="80000"/>
              </a:lnSpc>
              <a:spcBef>
                <a:spcPts val="1800"/>
              </a:spcBef>
            </a:pPr>
            <a:r>
              <a:rPr lang="en-US" altLang="pl-PL" sz="1800" dirty="0">
                <a:latin typeface="Arial" panose="020B0604020202020204" pitchFamily="34" charset="0"/>
              </a:rPr>
              <a:t>Source Properties - l’agence option </a:t>
            </a:r>
            <a:r>
              <a:rPr lang="en-US" altLang="pl-PL" sz="1800" i="1" dirty="0">
                <a:latin typeface="Arial" panose="020B0604020202020204" pitchFamily="34" charset="0"/>
              </a:rPr>
              <a:t/>
            </a:r>
          </a:p>
          <a:p>
            <a:pPr lvl="1">
              <a:lnSpc>
                <a:spcPct val="80000"/>
              </a:lnSpc>
              <a:spcBef>
                <a:spcPts val="1800"/>
              </a:spcBef>
            </a:pPr>
            <a:r>
              <a:rPr lang="en-US" altLang="pl-PL" sz="1800" dirty="0">
                <a:latin typeface="Arial" panose="020B0604020202020204" pitchFamily="34" charset="0"/>
              </a:rPr>
              <a:t>résistance à l’usure</a:t>
            </a:r>
          </a:p>
          <a:p>
            <a:pPr lvl="1">
              <a:lnSpc>
                <a:spcPct val="80000"/>
              </a:lnSpc>
              <a:spcBef>
                <a:spcPts val="1800"/>
              </a:spcBef>
            </a:pPr>
            <a:r>
              <a:rPr lang="en-US" altLang="pl-PL" sz="1800" dirty="0">
                <a:latin typeface="Arial" panose="020B0604020202020204" pitchFamily="34" charset="0"/>
              </a:rPr>
              <a:t>résistance aux cycles d’altérapportn</a:t>
            </a:r>
          </a:p>
          <a:p>
            <a:pPr lvl="1">
              <a:lnSpc>
                <a:spcPct val="80000"/>
              </a:lnSpc>
              <a:spcBef>
                <a:spcPts val="1800"/>
              </a:spcBef>
            </a:pPr>
            <a:r>
              <a:rPr lang="en-US" altLang="pl-PL" sz="1800" dirty="0">
                <a:latin typeface="Arial" panose="020B0604020202020204" pitchFamily="34" charset="0"/>
              </a:rPr>
              <a:t>tapisériaux nuisibles</a:t>
            </a:r>
          </a:p>
        </p:txBody>
      </p:sp>
    </p:spTree>
    <p:extLst>
      <p:ext uri="{BB962C8B-B14F-4D97-AF65-F5344CB8AC3E}">
        <p14:creationId xmlns:p14="http://schemas.microsoft.com/office/powerpoint/2010/main" val="2420820308"/>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B86B63E9-07EC-D6E6-B62E-127609443EBD}"/>
              </a:ext>
            </a:extLst>
          </p:cNvPr>
          <p:cNvSpPr>
            <a:spLocks noGrp="1" noChangeArrowheads="1"/>
          </p:cNvSpPr>
          <p:nvPr>
            <p:ph type="title"/>
          </p:nvPr>
        </p:nvSpPr>
        <p:spPr>
          <a:noFill/>
          <a:ln/>
        </p:spPr>
        <p:txBody>
          <a:bodyPr/>
          <a:lstStyle/>
          <a:p>
            <a:r>
              <a:rPr lang="en-US" altLang="pl-PL" sz="3200" u="sng" dirty="0">
                <a:solidFill>
                  <a:srgbClr val="F26211"/>
                </a:solidFill>
                <a:latin typeface="Montserrat Regular" panose="020B0604020202020204" pitchFamily="34" charset="0"/>
              </a:rPr>
              <a:t>Angularité du granulat fin</a:t>
            </a:r>
            <a:r>
              <a:rPr lang="en-US" altLang="pl-PL" sz="3200" dirty="0">
                <a:solidFill>
                  <a:srgbClr val="F26211"/>
                </a:solidFill>
                <a:latin typeface="Montserrat Regular" panose="020B0604020202020204" pitchFamily="34" charset="0"/>
              </a:rPr>
              <a:t/>
            </a:r>
            <a:r>
              <a:rPr lang="en-US" altLang="pl-PL" sz="3200" u="sng" dirty="0">
                <a:solidFill>
                  <a:srgbClr val="F26211"/>
                </a:solidFill>
                <a:latin typeface="Montserrat Regular" panose="020B0604020202020204" pitchFamily="34" charset="0"/>
              </a:rPr>
              <a:t/>
            </a:r>
            <a:r>
              <a:rPr lang="en-US" altLang="pl-PL" sz="3200" dirty="0">
                <a:solidFill>
                  <a:srgbClr val="F26211"/>
                </a:solidFill>
                <a:latin typeface="Montserrat Regular" panose="020B0604020202020204" pitchFamily="34" charset="0"/>
              </a:rPr>
              <a:t/>
            </a:r>
            <a:r>
              <a:rPr lang="en-US" altLang="pl-PL" sz="3200" u="sng" dirty="0">
                <a:solidFill>
                  <a:srgbClr val="F26211"/>
                </a:solidFill>
                <a:latin typeface="Montserrat Regular" panose="020B0604020202020204" pitchFamily="34" charset="0"/>
              </a:rPr>
              <a:t/>
            </a:r>
            <a:r>
              <a:rPr lang="en-US" altLang="pl-PL" sz="3200" dirty="0">
                <a:solidFill>
                  <a:srgbClr val="F26211"/>
                </a:solidFill>
                <a:latin typeface="Montserrat Regular" panose="020B0604020202020204" pitchFamily="34" charset="0"/>
              </a:rPr>
              <a:t/>
            </a:r>
          </a:p>
        </p:txBody>
      </p:sp>
      <p:sp>
        <p:nvSpPr>
          <p:cNvPr id="11267" name="Rectangle 3">
            <a:extLst>
              <a:ext uri="{FF2B5EF4-FFF2-40B4-BE49-F238E27FC236}">
                <a16:creationId xmlns:a16="http://schemas.microsoft.com/office/drawing/2014/main" id="{099DB140-BD72-4718-2288-0BB89D534D61}"/>
              </a:ext>
            </a:extLst>
          </p:cNvPr>
          <p:cNvSpPr>
            <a:spLocks noGrp="1" noChangeArrowheads="1"/>
          </p:cNvSpPr>
          <p:nvPr>
            <p:ph type="body" sz="quarter" idx="11"/>
          </p:nvPr>
        </p:nvSpPr>
        <p:spPr>
          <a:noFill/>
          <a:ln/>
        </p:spPr>
        <p:txBody>
          <a:bodyPr>
            <a:normAutofit/>
          </a:bodyPr>
          <a:lstStyle/>
          <a:p>
            <a:r>
              <a:rPr lang="en-US" altLang="pl-PL" sz="1800">
                <a:latin typeface="Arial" panose="020B0604020202020204" pitchFamily="34" charset="0"/>
              </a:rPr>
              <a:t>Mesuré sur le matériau passant 2,36 mm</a:t>
            </a:r>
          </a:p>
          <a:p>
            <a:r>
              <a:rPr lang="en-US" altLang="pl-PL" sz="1800">
                <a:latin typeface="Arial" panose="020B0604020202020204" pitchFamily="34" charset="0"/>
              </a:rPr>
              <a:t>Fondé sur les vides d’air dans un échantillon non compacté</a:t>
            </a:r>
          </a:p>
          <a:p>
            <a:r>
              <a:rPr lang="en-US" altLang="pl-PL" sz="1800">
                <a:latin typeface="Arial" panose="020B0604020202020204" pitchFamily="34" charset="0"/>
              </a:rPr>
              <a:t>AASHTO T 304</a:t>
            </a:r>
          </a:p>
          <a:p>
            <a:r>
              <a:rPr lang="en-US" altLang="pl-PL" sz="1800">
                <a:latin typeface="Arial" panose="020B0604020202020204" pitchFamily="34" charset="0"/>
              </a:rPr>
              <a:t>Les exigences dépendent de</a:t>
            </a:r>
          </a:p>
          <a:p>
            <a:pPr lvl="1"/>
            <a:r>
              <a:rPr lang="en-US" altLang="pl-PL" sz="1800">
                <a:latin typeface="Arial" panose="020B0604020202020204" pitchFamily="34" charset="0"/>
              </a:rPr>
              <a:t>la profondeur de la couche dans la chaussée</a:t>
            </a:r>
          </a:p>
          <a:p>
            <a:pPr lvl="1"/>
            <a:r>
              <a:rPr lang="en-US" altLang="pl-PL" sz="1800">
                <a:latin typeface="Arial" panose="020B0604020202020204" pitchFamily="34" charset="0"/>
              </a:rPr>
              <a:t>le niveau de trafic </a:t>
            </a:r>
          </a:p>
        </p:txBody>
      </p:sp>
      <p:graphicFrame>
        <p:nvGraphicFramePr>
          <p:cNvPr id="11268" name="Object 4">
            <a:hlinkClick r:id="" action="ppaction://ole?verb=0"/>
            <a:extLst>
              <a:ext uri="{FF2B5EF4-FFF2-40B4-BE49-F238E27FC236}">
                <a16:creationId xmlns:a16="http://schemas.microsoft.com/office/drawing/2014/main" id="{ED4A945D-A3DB-9437-62AB-B03FC8BE92FC}"/>
              </a:ext>
            </a:extLst>
          </p:cNvPr>
          <p:cNvGraphicFramePr>
            <a:graphicFrameLocks/>
          </p:cNvGraphicFramePr>
          <p:nvPr/>
        </p:nvGraphicFramePr>
        <p:xfrm>
          <a:off x="8562579" y="3298032"/>
          <a:ext cx="1686719" cy="2323704"/>
        </p:xfrm>
        <a:graphic>
          <a:graphicData uri="http://schemas.openxmlformats.org/presentationml/2006/ole">
            <mc:AlternateContent xmlns:mc="http://schemas.openxmlformats.org/markup-compatibility/2006">
              <mc:Choice xmlns:v="urn:schemas-microsoft-com:vml" Requires="v">
                <p:oleObj name="Microsoft ClipArt Gallery" r:id="rId2" imgW="2307960" imgH="3174840" progId="MS_ClipArt_Gallery">
                  <p:embed/>
                </p:oleObj>
              </mc:Choice>
              <mc:Fallback>
                <p:oleObj name="Microsoft ClipArt Gallery" r:id="rId2" imgW="2307960" imgH="3174840" progId="MS_ClipArt_Gallery">
                  <p:embed/>
                  <p:pic>
                    <p:nvPicPr>
                      <p:cNvPr id="11268" name="Object 4">
                        <a:hlinkClick r:id="" action="ppaction://ole?verb=0"/>
                        <a:extLst>
                          <a:ext uri="{FF2B5EF4-FFF2-40B4-BE49-F238E27FC236}">
                            <a16:creationId xmlns:a16="http://schemas.microsoft.com/office/drawing/2014/main" id="{ED4A945D-A3DB-9437-62AB-B03FC8BE92FC}"/>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62579" y="3298032"/>
                        <a:ext cx="1686719" cy="2323704"/>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1269" name="Freeform 5">
            <a:extLst>
              <a:ext uri="{FF2B5EF4-FFF2-40B4-BE49-F238E27FC236}">
                <a16:creationId xmlns:a16="http://schemas.microsoft.com/office/drawing/2014/main" id="{5D672B02-8853-B6BB-F499-A46EEC2D5057}"/>
              </a:ext>
            </a:extLst>
          </p:cNvPr>
          <p:cNvSpPr>
            <a:spLocks/>
          </p:cNvSpPr>
          <p:nvPr/>
        </p:nvSpPr>
        <p:spPr bwMode="auto">
          <a:xfrm>
            <a:off x="9179720" y="3175001"/>
            <a:ext cx="109141" cy="85329"/>
          </a:xfrm>
          <a:custGeom>
            <a:avLst/>
            <a:gdLst>
              <a:gd name="T0" fmla="*/ 30 w 55"/>
              <a:gd name="T1" fmla="*/ 0 h 43"/>
              <a:gd name="T2" fmla="*/ 54 w 55"/>
              <a:gd name="T3" fmla="*/ 12 h 43"/>
              <a:gd name="T4" fmla="*/ 40 w 55"/>
              <a:gd name="T5" fmla="*/ 42 h 43"/>
              <a:gd name="T6" fmla="*/ 10 w 55"/>
              <a:gd name="T7" fmla="*/ 36 h 43"/>
              <a:gd name="T8" fmla="*/ 0 w 55"/>
              <a:gd name="T9" fmla="*/ 12 h 43"/>
              <a:gd name="T10" fmla="*/ 30 w 55"/>
              <a:gd name="T11" fmla="*/ 0 h 43"/>
            </a:gdLst>
            <a:ahLst/>
            <a:cxnLst>
              <a:cxn ang="0">
                <a:pos x="T0" y="T1"/>
              </a:cxn>
              <a:cxn ang="0">
                <a:pos x="T2" y="T3"/>
              </a:cxn>
              <a:cxn ang="0">
                <a:pos x="T4" y="T5"/>
              </a:cxn>
              <a:cxn ang="0">
                <a:pos x="T6" y="T7"/>
              </a:cxn>
              <a:cxn ang="0">
                <a:pos x="T8" y="T9"/>
              </a:cxn>
              <a:cxn ang="0">
                <a:pos x="T10" y="T11"/>
              </a:cxn>
            </a:cxnLst>
            <a:rect l="0" t="0" r="r" b="b"/>
            <a:pathLst>
              <a:path w="55" h="43">
                <a:moveTo>
                  <a:pt x="30" y="0"/>
                </a:moveTo>
                <a:lnTo>
                  <a:pt x="54" y="12"/>
                </a:lnTo>
                <a:lnTo>
                  <a:pt x="40" y="42"/>
                </a:lnTo>
                <a:lnTo>
                  <a:pt x="10" y="36"/>
                </a:lnTo>
                <a:lnTo>
                  <a:pt x="0" y="12"/>
                </a:lnTo>
                <a:lnTo>
                  <a:pt x="30" y="0"/>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270" name="Freeform 6">
            <a:extLst>
              <a:ext uri="{FF2B5EF4-FFF2-40B4-BE49-F238E27FC236}">
                <a16:creationId xmlns:a16="http://schemas.microsoft.com/office/drawing/2014/main" id="{E2BD7E69-5AE6-CE36-E4D2-4DD1932941AB}"/>
              </a:ext>
            </a:extLst>
          </p:cNvPr>
          <p:cNvSpPr>
            <a:spLocks/>
          </p:cNvSpPr>
          <p:nvPr/>
        </p:nvSpPr>
        <p:spPr bwMode="auto">
          <a:xfrm>
            <a:off x="9020969" y="3210719"/>
            <a:ext cx="89298" cy="65485"/>
          </a:xfrm>
          <a:custGeom>
            <a:avLst/>
            <a:gdLst>
              <a:gd name="T0" fmla="*/ 0 w 45"/>
              <a:gd name="T1" fmla="*/ 6 h 33"/>
              <a:gd name="T2" fmla="*/ 44 w 45"/>
              <a:gd name="T3" fmla="*/ 0 h 33"/>
              <a:gd name="T4" fmla="*/ 30 w 45"/>
              <a:gd name="T5" fmla="*/ 32 h 33"/>
              <a:gd name="T6" fmla="*/ 2 w 45"/>
              <a:gd name="T7" fmla="*/ 30 h 33"/>
              <a:gd name="T8" fmla="*/ 0 w 45"/>
              <a:gd name="T9" fmla="*/ 6 h 33"/>
            </a:gdLst>
            <a:ahLst/>
            <a:cxnLst>
              <a:cxn ang="0">
                <a:pos x="T0" y="T1"/>
              </a:cxn>
              <a:cxn ang="0">
                <a:pos x="T2" y="T3"/>
              </a:cxn>
              <a:cxn ang="0">
                <a:pos x="T4" y="T5"/>
              </a:cxn>
              <a:cxn ang="0">
                <a:pos x="T6" y="T7"/>
              </a:cxn>
              <a:cxn ang="0">
                <a:pos x="T8" y="T9"/>
              </a:cxn>
            </a:cxnLst>
            <a:rect l="0" t="0" r="r" b="b"/>
            <a:pathLst>
              <a:path w="45" h="33">
                <a:moveTo>
                  <a:pt x="0" y="6"/>
                </a:moveTo>
                <a:lnTo>
                  <a:pt x="44" y="0"/>
                </a:lnTo>
                <a:lnTo>
                  <a:pt x="30" y="32"/>
                </a:lnTo>
                <a:lnTo>
                  <a:pt x="2" y="30"/>
                </a:lnTo>
                <a:lnTo>
                  <a:pt x="0" y="6"/>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271" name="Freeform 7">
            <a:extLst>
              <a:ext uri="{FF2B5EF4-FFF2-40B4-BE49-F238E27FC236}">
                <a16:creationId xmlns:a16="http://schemas.microsoft.com/office/drawing/2014/main" id="{8D85C573-7DDD-196E-813C-7A21CAD99AC6}"/>
              </a:ext>
            </a:extLst>
          </p:cNvPr>
          <p:cNvSpPr>
            <a:spLocks/>
          </p:cNvSpPr>
          <p:nvPr/>
        </p:nvSpPr>
        <p:spPr bwMode="auto">
          <a:xfrm>
            <a:off x="8453438" y="3353594"/>
            <a:ext cx="132954" cy="73423"/>
          </a:xfrm>
          <a:custGeom>
            <a:avLst/>
            <a:gdLst>
              <a:gd name="T0" fmla="*/ 24 w 67"/>
              <a:gd name="T1" fmla="*/ 0 h 37"/>
              <a:gd name="T2" fmla="*/ 66 w 67"/>
              <a:gd name="T3" fmla="*/ 8 h 37"/>
              <a:gd name="T4" fmla="*/ 64 w 67"/>
              <a:gd name="T5" fmla="*/ 30 h 37"/>
              <a:gd name="T6" fmla="*/ 34 w 67"/>
              <a:gd name="T7" fmla="*/ 36 h 37"/>
              <a:gd name="T8" fmla="*/ 0 w 67"/>
              <a:gd name="T9" fmla="*/ 8 h 37"/>
              <a:gd name="T10" fmla="*/ 24 w 67"/>
              <a:gd name="T11" fmla="*/ 0 h 37"/>
            </a:gdLst>
            <a:ahLst/>
            <a:cxnLst>
              <a:cxn ang="0">
                <a:pos x="T0" y="T1"/>
              </a:cxn>
              <a:cxn ang="0">
                <a:pos x="T2" y="T3"/>
              </a:cxn>
              <a:cxn ang="0">
                <a:pos x="T4" y="T5"/>
              </a:cxn>
              <a:cxn ang="0">
                <a:pos x="T6" y="T7"/>
              </a:cxn>
              <a:cxn ang="0">
                <a:pos x="T8" y="T9"/>
              </a:cxn>
              <a:cxn ang="0">
                <a:pos x="T10" y="T11"/>
              </a:cxn>
            </a:cxnLst>
            <a:rect l="0" t="0" r="r" b="b"/>
            <a:pathLst>
              <a:path w="67" h="37">
                <a:moveTo>
                  <a:pt x="24" y="0"/>
                </a:moveTo>
                <a:lnTo>
                  <a:pt x="66" y="8"/>
                </a:lnTo>
                <a:lnTo>
                  <a:pt x="64" y="30"/>
                </a:lnTo>
                <a:lnTo>
                  <a:pt x="34" y="36"/>
                </a:lnTo>
                <a:lnTo>
                  <a:pt x="0" y="8"/>
                </a:lnTo>
                <a:lnTo>
                  <a:pt x="24" y="0"/>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272" name="Freeform 8">
            <a:extLst>
              <a:ext uri="{FF2B5EF4-FFF2-40B4-BE49-F238E27FC236}">
                <a16:creationId xmlns:a16="http://schemas.microsoft.com/office/drawing/2014/main" id="{86B7A3E1-3656-256D-FE09-19E430249C8C}"/>
              </a:ext>
            </a:extLst>
          </p:cNvPr>
          <p:cNvSpPr>
            <a:spLocks/>
          </p:cNvSpPr>
          <p:nvPr/>
        </p:nvSpPr>
        <p:spPr bwMode="auto">
          <a:xfrm>
            <a:off x="8572500" y="3198813"/>
            <a:ext cx="128985" cy="85329"/>
          </a:xfrm>
          <a:custGeom>
            <a:avLst/>
            <a:gdLst>
              <a:gd name="T0" fmla="*/ 0 w 65"/>
              <a:gd name="T1" fmla="*/ 14 h 43"/>
              <a:gd name="T2" fmla="*/ 16 w 65"/>
              <a:gd name="T3" fmla="*/ 0 h 43"/>
              <a:gd name="T4" fmla="*/ 46 w 65"/>
              <a:gd name="T5" fmla="*/ 0 h 43"/>
              <a:gd name="T6" fmla="*/ 64 w 65"/>
              <a:gd name="T7" fmla="*/ 18 h 43"/>
              <a:gd name="T8" fmla="*/ 48 w 65"/>
              <a:gd name="T9" fmla="*/ 32 h 43"/>
              <a:gd name="T10" fmla="*/ 22 w 65"/>
              <a:gd name="T11" fmla="*/ 42 h 43"/>
              <a:gd name="T12" fmla="*/ 12 w 65"/>
              <a:gd name="T13" fmla="*/ 32 h 43"/>
              <a:gd name="T14" fmla="*/ 0 w 65"/>
              <a:gd name="T15" fmla="*/ 24 h 43"/>
              <a:gd name="T16" fmla="*/ 0 w 65"/>
              <a:gd name="T17" fmla="*/ 14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 h="43">
                <a:moveTo>
                  <a:pt x="0" y="14"/>
                </a:moveTo>
                <a:lnTo>
                  <a:pt x="16" y="0"/>
                </a:lnTo>
                <a:lnTo>
                  <a:pt x="46" y="0"/>
                </a:lnTo>
                <a:lnTo>
                  <a:pt x="64" y="18"/>
                </a:lnTo>
                <a:lnTo>
                  <a:pt x="48" y="32"/>
                </a:lnTo>
                <a:lnTo>
                  <a:pt x="22" y="42"/>
                </a:lnTo>
                <a:lnTo>
                  <a:pt x="12" y="32"/>
                </a:lnTo>
                <a:lnTo>
                  <a:pt x="0" y="24"/>
                </a:lnTo>
                <a:lnTo>
                  <a:pt x="0" y="14"/>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273" name="Freeform 9">
            <a:extLst>
              <a:ext uri="{FF2B5EF4-FFF2-40B4-BE49-F238E27FC236}">
                <a16:creationId xmlns:a16="http://schemas.microsoft.com/office/drawing/2014/main" id="{FEA0767C-C73E-79CA-272C-4B7DDC7352E6}"/>
              </a:ext>
            </a:extLst>
          </p:cNvPr>
          <p:cNvSpPr>
            <a:spLocks/>
          </p:cNvSpPr>
          <p:nvPr/>
        </p:nvSpPr>
        <p:spPr bwMode="auto">
          <a:xfrm>
            <a:off x="8453437" y="3567907"/>
            <a:ext cx="73423" cy="61516"/>
          </a:xfrm>
          <a:custGeom>
            <a:avLst/>
            <a:gdLst>
              <a:gd name="T0" fmla="*/ 0 w 37"/>
              <a:gd name="T1" fmla="*/ 8 h 31"/>
              <a:gd name="T2" fmla="*/ 10 w 37"/>
              <a:gd name="T3" fmla="*/ 6 h 31"/>
              <a:gd name="T4" fmla="*/ 24 w 37"/>
              <a:gd name="T5" fmla="*/ 0 h 31"/>
              <a:gd name="T6" fmla="*/ 34 w 37"/>
              <a:gd name="T7" fmla="*/ 2 h 31"/>
              <a:gd name="T8" fmla="*/ 36 w 37"/>
              <a:gd name="T9" fmla="*/ 18 h 31"/>
              <a:gd name="T10" fmla="*/ 34 w 37"/>
              <a:gd name="T11" fmla="*/ 24 h 31"/>
              <a:gd name="T12" fmla="*/ 16 w 37"/>
              <a:gd name="T13" fmla="*/ 30 h 31"/>
              <a:gd name="T14" fmla="*/ 0 w 37"/>
              <a:gd name="T15" fmla="*/ 8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7" h="31">
                <a:moveTo>
                  <a:pt x="0" y="8"/>
                </a:moveTo>
                <a:lnTo>
                  <a:pt x="10" y="6"/>
                </a:lnTo>
                <a:lnTo>
                  <a:pt x="24" y="0"/>
                </a:lnTo>
                <a:lnTo>
                  <a:pt x="34" y="2"/>
                </a:lnTo>
                <a:lnTo>
                  <a:pt x="36" y="18"/>
                </a:lnTo>
                <a:lnTo>
                  <a:pt x="34" y="24"/>
                </a:lnTo>
                <a:lnTo>
                  <a:pt x="16" y="30"/>
                </a:lnTo>
                <a:lnTo>
                  <a:pt x="0" y="8"/>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274" name="Freeform 10">
            <a:extLst>
              <a:ext uri="{FF2B5EF4-FFF2-40B4-BE49-F238E27FC236}">
                <a16:creationId xmlns:a16="http://schemas.microsoft.com/office/drawing/2014/main" id="{4252FE06-6290-712B-2C41-3F5F87DB378C}"/>
              </a:ext>
            </a:extLst>
          </p:cNvPr>
          <p:cNvSpPr>
            <a:spLocks/>
          </p:cNvSpPr>
          <p:nvPr/>
        </p:nvSpPr>
        <p:spPr bwMode="auto">
          <a:xfrm>
            <a:off x="8066485" y="4018360"/>
            <a:ext cx="117078" cy="85328"/>
          </a:xfrm>
          <a:custGeom>
            <a:avLst/>
            <a:gdLst>
              <a:gd name="T0" fmla="*/ 0 w 59"/>
              <a:gd name="T1" fmla="*/ 22 h 43"/>
              <a:gd name="T2" fmla="*/ 18 w 59"/>
              <a:gd name="T3" fmla="*/ 10 h 43"/>
              <a:gd name="T4" fmla="*/ 30 w 59"/>
              <a:gd name="T5" fmla="*/ 0 h 43"/>
              <a:gd name="T6" fmla="*/ 46 w 59"/>
              <a:gd name="T7" fmla="*/ 6 h 43"/>
              <a:gd name="T8" fmla="*/ 58 w 59"/>
              <a:gd name="T9" fmla="*/ 22 h 43"/>
              <a:gd name="T10" fmla="*/ 48 w 59"/>
              <a:gd name="T11" fmla="*/ 36 h 43"/>
              <a:gd name="T12" fmla="*/ 22 w 59"/>
              <a:gd name="T13" fmla="*/ 42 h 43"/>
              <a:gd name="T14" fmla="*/ 0 w 59"/>
              <a:gd name="T15" fmla="*/ 22 h 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9" h="43">
                <a:moveTo>
                  <a:pt x="0" y="22"/>
                </a:moveTo>
                <a:lnTo>
                  <a:pt x="18" y="10"/>
                </a:lnTo>
                <a:lnTo>
                  <a:pt x="30" y="0"/>
                </a:lnTo>
                <a:lnTo>
                  <a:pt x="46" y="6"/>
                </a:lnTo>
                <a:lnTo>
                  <a:pt x="58" y="22"/>
                </a:lnTo>
                <a:lnTo>
                  <a:pt x="48" y="36"/>
                </a:lnTo>
                <a:lnTo>
                  <a:pt x="22" y="42"/>
                </a:lnTo>
                <a:lnTo>
                  <a:pt x="0" y="22"/>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275" name="Freeform 11">
            <a:extLst>
              <a:ext uri="{FF2B5EF4-FFF2-40B4-BE49-F238E27FC236}">
                <a16:creationId xmlns:a16="http://schemas.microsoft.com/office/drawing/2014/main" id="{6E5CECEB-F6B7-87A0-D68F-3FD11FBDA830}"/>
              </a:ext>
            </a:extLst>
          </p:cNvPr>
          <p:cNvSpPr>
            <a:spLocks/>
          </p:cNvSpPr>
          <p:nvPr/>
        </p:nvSpPr>
        <p:spPr bwMode="auto">
          <a:xfrm>
            <a:off x="8419704" y="4431111"/>
            <a:ext cx="113109" cy="97234"/>
          </a:xfrm>
          <a:custGeom>
            <a:avLst/>
            <a:gdLst>
              <a:gd name="T0" fmla="*/ 14 w 57"/>
              <a:gd name="T1" fmla="*/ 14 h 49"/>
              <a:gd name="T2" fmla="*/ 0 w 57"/>
              <a:gd name="T3" fmla="*/ 30 h 49"/>
              <a:gd name="T4" fmla="*/ 12 w 57"/>
              <a:gd name="T5" fmla="*/ 44 h 49"/>
              <a:gd name="T6" fmla="*/ 30 w 57"/>
              <a:gd name="T7" fmla="*/ 48 h 49"/>
              <a:gd name="T8" fmla="*/ 56 w 57"/>
              <a:gd name="T9" fmla="*/ 36 h 49"/>
              <a:gd name="T10" fmla="*/ 54 w 57"/>
              <a:gd name="T11" fmla="*/ 18 h 49"/>
              <a:gd name="T12" fmla="*/ 36 w 57"/>
              <a:gd name="T13" fmla="*/ 0 h 49"/>
              <a:gd name="T14" fmla="*/ 14 w 57"/>
              <a:gd name="T15" fmla="*/ 14 h 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 h="49">
                <a:moveTo>
                  <a:pt x="14" y="14"/>
                </a:moveTo>
                <a:lnTo>
                  <a:pt x="0" y="30"/>
                </a:lnTo>
                <a:lnTo>
                  <a:pt x="12" y="44"/>
                </a:lnTo>
                <a:lnTo>
                  <a:pt x="30" y="48"/>
                </a:lnTo>
                <a:lnTo>
                  <a:pt x="56" y="36"/>
                </a:lnTo>
                <a:lnTo>
                  <a:pt x="54" y="18"/>
                </a:lnTo>
                <a:lnTo>
                  <a:pt x="36" y="0"/>
                </a:lnTo>
                <a:lnTo>
                  <a:pt x="14" y="14"/>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276" name="Freeform 12">
            <a:extLst>
              <a:ext uri="{FF2B5EF4-FFF2-40B4-BE49-F238E27FC236}">
                <a16:creationId xmlns:a16="http://schemas.microsoft.com/office/drawing/2014/main" id="{FFEDBCA2-4114-DF6E-06DC-9DEE7E072E41}"/>
              </a:ext>
            </a:extLst>
          </p:cNvPr>
          <p:cNvSpPr>
            <a:spLocks/>
          </p:cNvSpPr>
          <p:nvPr/>
        </p:nvSpPr>
        <p:spPr bwMode="auto">
          <a:xfrm>
            <a:off x="9878220" y="3506391"/>
            <a:ext cx="125016" cy="85328"/>
          </a:xfrm>
          <a:custGeom>
            <a:avLst/>
            <a:gdLst>
              <a:gd name="T0" fmla="*/ 0 w 63"/>
              <a:gd name="T1" fmla="*/ 22 h 43"/>
              <a:gd name="T2" fmla="*/ 6 w 63"/>
              <a:gd name="T3" fmla="*/ 6 h 43"/>
              <a:gd name="T4" fmla="*/ 24 w 63"/>
              <a:gd name="T5" fmla="*/ 0 h 43"/>
              <a:gd name="T6" fmla="*/ 62 w 63"/>
              <a:gd name="T7" fmla="*/ 6 h 43"/>
              <a:gd name="T8" fmla="*/ 54 w 63"/>
              <a:gd name="T9" fmla="*/ 24 h 43"/>
              <a:gd name="T10" fmla="*/ 42 w 63"/>
              <a:gd name="T11" fmla="*/ 42 h 43"/>
              <a:gd name="T12" fmla="*/ 0 w 63"/>
              <a:gd name="T13" fmla="*/ 22 h 43"/>
            </a:gdLst>
            <a:ahLst/>
            <a:cxnLst>
              <a:cxn ang="0">
                <a:pos x="T0" y="T1"/>
              </a:cxn>
              <a:cxn ang="0">
                <a:pos x="T2" y="T3"/>
              </a:cxn>
              <a:cxn ang="0">
                <a:pos x="T4" y="T5"/>
              </a:cxn>
              <a:cxn ang="0">
                <a:pos x="T6" y="T7"/>
              </a:cxn>
              <a:cxn ang="0">
                <a:pos x="T8" y="T9"/>
              </a:cxn>
              <a:cxn ang="0">
                <a:pos x="T10" y="T11"/>
              </a:cxn>
              <a:cxn ang="0">
                <a:pos x="T12" y="T13"/>
              </a:cxn>
            </a:cxnLst>
            <a:rect l="0" t="0" r="r" b="b"/>
            <a:pathLst>
              <a:path w="63" h="43">
                <a:moveTo>
                  <a:pt x="0" y="22"/>
                </a:moveTo>
                <a:lnTo>
                  <a:pt x="6" y="6"/>
                </a:lnTo>
                <a:lnTo>
                  <a:pt x="24" y="0"/>
                </a:lnTo>
                <a:lnTo>
                  <a:pt x="62" y="6"/>
                </a:lnTo>
                <a:lnTo>
                  <a:pt x="54" y="24"/>
                </a:lnTo>
                <a:lnTo>
                  <a:pt x="42" y="42"/>
                </a:lnTo>
                <a:lnTo>
                  <a:pt x="0" y="22"/>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277" name="Freeform 13">
            <a:extLst>
              <a:ext uri="{FF2B5EF4-FFF2-40B4-BE49-F238E27FC236}">
                <a16:creationId xmlns:a16="http://schemas.microsoft.com/office/drawing/2014/main" id="{0D9EC239-D08E-AB89-51E2-938FC819EC5B}"/>
              </a:ext>
            </a:extLst>
          </p:cNvPr>
          <p:cNvSpPr>
            <a:spLocks/>
          </p:cNvSpPr>
          <p:nvPr/>
        </p:nvSpPr>
        <p:spPr bwMode="auto">
          <a:xfrm>
            <a:off x="8441532" y="3619501"/>
            <a:ext cx="180579" cy="85329"/>
          </a:xfrm>
          <a:custGeom>
            <a:avLst/>
            <a:gdLst>
              <a:gd name="T0" fmla="*/ 34 w 91"/>
              <a:gd name="T1" fmla="*/ 10 h 43"/>
              <a:gd name="T2" fmla="*/ 66 w 91"/>
              <a:gd name="T3" fmla="*/ 0 h 43"/>
              <a:gd name="T4" fmla="*/ 90 w 91"/>
              <a:gd name="T5" fmla="*/ 16 h 43"/>
              <a:gd name="T6" fmla="*/ 70 w 91"/>
              <a:gd name="T7" fmla="*/ 36 h 43"/>
              <a:gd name="T8" fmla="*/ 16 w 91"/>
              <a:gd name="T9" fmla="*/ 42 h 43"/>
              <a:gd name="T10" fmla="*/ 0 w 91"/>
              <a:gd name="T11" fmla="*/ 18 h 43"/>
              <a:gd name="T12" fmla="*/ 34 w 91"/>
              <a:gd name="T13" fmla="*/ 10 h 43"/>
            </a:gdLst>
            <a:ahLst/>
            <a:cxnLst>
              <a:cxn ang="0">
                <a:pos x="T0" y="T1"/>
              </a:cxn>
              <a:cxn ang="0">
                <a:pos x="T2" y="T3"/>
              </a:cxn>
              <a:cxn ang="0">
                <a:pos x="T4" y="T5"/>
              </a:cxn>
              <a:cxn ang="0">
                <a:pos x="T6" y="T7"/>
              </a:cxn>
              <a:cxn ang="0">
                <a:pos x="T8" y="T9"/>
              </a:cxn>
              <a:cxn ang="0">
                <a:pos x="T10" y="T11"/>
              </a:cxn>
              <a:cxn ang="0">
                <a:pos x="T12" y="T13"/>
              </a:cxn>
            </a:cxnLst>
            <a:rect l="0" t="0" r="r" b="b"/>
            <a:pathLst>
              <a:path w="91" h="43">
                <a:moveTo>
                  <a:pt x="34" y="10"/>
                </a:moveTo>
                <a:lnTo>
                  <a:pt x="66" y="0"/>
                </a:lnTo>
                <a:lnTo>
                  <a:pt x="90" y="16"/>
                </a:lnTo>
                <a:lnTo>
                  <a:pt x="70" y="36"/>
                </a:lnTo>
                <a:lnTo>
                  <a:pt x="16" y="42"/>
                </a:lnTo>
                <a:lnTo>
                  <a:pt x="0" y="18"/>
                </a:lnTo>
                <a:lnTo>
                  <a:pt x="34" y="10"/>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278" name="Freeform 14">
            <a:extLst>
              <a:ext uri="{FF2B5EF4-FFF2-40B4-BE49-F238E27FC236}">
                <a16:creationId xmlns:a16="http://schemas.microsoft.com/office/drawing/2014/main" id="{C30A7A3E-9BEF-F34E-9279-216CF3809C97}"/>
              </a:ext>
            </a:extLst>
          </p:cNvPr>
          <p:cNvSpPr>
            <a:spLocks/>
          </p:cNvSpPr>
          <p:nvPr/>
        </p:nvSpPr>
        <p:spPr bwMode="auto">
          <a:xfrm>
            <a:off x="8566548" y="4339829"/>
            <a:ext cx="109140" cy="97234"/>
          </a:xfrm>
          <a:custGeom>
            <a:avLst/>
            <a:gdLst>
              <a:gd name="T0" fmla="*/ 0 w 55"/>
              <a:gd name="T1" fmla="*/ 12 h 49"/>
              <a:gd name="T2" fmla="*/ 30 w 55"/>
              <a:gd name="T3" fmla="*/ 0 h 49"/>
              <a:gd name="T4" fmla="*/ 52 w 55"/>
              <a:gd name="T5" fmla="*/ 12 h 49"/>
              <a:gd name="T6" fmla="*/ 54 w 55"/>
              <a:gd name="T7" fmla="*/ 30 h 49"/>
              <a:gd name="T8" fmla="*/ 48 w 55"/>
              <a:gd name="T9" fmla="*/ 48 h 49"/>
              <a:gd name="T10" fmla="*/ 10 w 55"/>
              <a:gd name="T11" fmla="*/ 46 h 49"/>
              <a:gd name="T12" fmla="*/ 0 w 55"/>
              <a:gd name="T13" fmla="*/ 12 h 49"/>
            </a:gdLst>
            <a:ahLst/>
            <a:cxnLst>
              <a:cxn ang="0">
                <a:pos x="T0" y="T1"/>
              </a:cxn>
              <a:cxn ang="0">
                <a:pos x="T2" y="T3"/>
              </a:cxn>
              <a:cxn ang="0">
                <a:pos x="T4" y="T5"/>
              </a:cxn>
              <a:cxn ang="0">
                <a:pos x="T6" y="T7"/>
              </a:cxn>
              <a:cxn ang="0">
                <a:pos x="T8" y="T9"/>
              </a:cxn>
              <a:cxn ang="0">
                <a:pos x="T10" y="T11"/>
              </a:cxn>
              <a:cxn ang="0">
                <a:pos x="T12" y="T13"/>
              </a:cxn>
            </a:cxnLst>
            <a:rect l="0" t="0" r="r" b="b"/>
            <a:pathLst>
              <a:path w="55" h="49">
                <a:moveTo>
                  <a:pt x="0" y="12"/>
                </a:moveTo>
                <a:lnTo>
                  <a:pt x="30" y="0"/>
                </a:lnTo>
                <a:lnTo>
                  <a:pt x="52" y="12"/>
                </a:lnTo>
                <a:lnTo>
                  <a:pt x="54" y="30"/>
                </a:lnTo>
                <a:lnTo>
                  <a:pt x="48" y="48"/>
                </a:lnTo>
                <a:lnTo>
                  <a:pt x="10" y="46"/>
                </a:lnTo>
                <a:lnTo>
                  <a:pt x="0" y="12"/>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279" name="Freeform 15">
            <a:extLst>
              <a:ext uri="{FF2B5EF4-FFF2-40B4-BE49-F238E27FC236}">
                <a16:creationId xmlns:a16="http://schemas.microsoft.com/office/drawing/2014/main" id="{201C99DD-CEC0-998A-456D-8ACA6DD11EC3}"/>
              </a:ext>
            </a:extLst>
          </p:cNvPr>
          <p:cNvSpPr>
            <a:spLocks/>
          </p:cNvSpPr>
          <p:nvPr/>
        </p:nvSpPr>
        <p:spPr bwMode="auto">
          <a:xfrm>
            <a:off x="8453438" y="3746501"/>
            <a:ext cx="109141" cy="85329"/>
          </a:xfrm>
          <a:custGeom>
            <a:avLst/>
            <a:gdLst>
              <a:gd name="T0" fmla="*/ 30 w 55"/>
              <a:gd name="T1" fmla="*/ 0 h 43"/>
              <a:gd name="T2" fmla="*/ 54 w 55"/>
              <a:gd name="T3" fmla="*/ 12 h 43"/>
              <a:gd name="T4" fmla="*/ 40 w 55"/>
              <a:gd name="T5" fmla="*/ 42 h 43"/>
              <a:gd name="T6" fmla="*/ 10 w 55"/>
              <a:gd name="T7" fmla="*/ 36 h 43"/>
              <a:gd name="T8" fmla="*/ 0 w 55"/>
              <a:gd name="T9" fmla="*/ 12 h 43"/>
              <a:gd name="T10" fmla="*/ 30 w 55"/>
              <a:gd name="T11" fmla="*/ 0 h 43"/>
            </a:gdLst>
            <a:ahLst/>
            <a:cxnLst>
              <a:cxn ang="0">
                <a:pos x="T0" y="T1"/>
              </a:cxn>
              <a:cxn ang="0">
                <a:pos x="T2" y="T3"/>
              </a:cxn>
              <a:cxn ang="0">
                <a:pos x="T4" y="T5"/>
              </a:cxn>
              <a:cxn ang="0">
                <a:pos x="T6" y="T7"/>
              </a:cxn>
              <a:cxn ang="0">
                <a:pos x="T8" y="T9"/>
              </a:cxn>
              <a:cxn ang="0">
                <a:pos x="T10" y="T11"/>
              </a:cxn>
            </a:cxnLst>
            <a:rect l="0" t="0" r="r" b="b"/>
            <a:pathLst>
              <a:path w="55" h="43">
                <a:moveTo>
                  <a:pt x="30" y="0"/>
                </a:moveTo>
                <a:lnTo>
                  <a:pt x="54" y="12"/>
                </a:lnTo>
                <a:lnTo>
                  <a:pt x="40" y="42"/>
                </a:lnTo>
                <a:lnTo>
                  <a:pt x="10" y="36"/>
                </a:lnTo>
                <a:lnTo>
                  <a:pt x="0" y="12"/>
                </a:lnTo>
                <a:lnTo>
                  <a:pt x="30" y="0"/>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280" name="Freeform 16">
            <a:extLst>
              <a:ext uri="{FF2B5EF4-FFF2-40B4-BE49-F238E27FC236}">
                <a16:creationId xmlns:a16="http://schemas.microsoft.com/office/drawing/2014/main" id="{906481F3-28C2-19FC-BF58-AC31ABB5A65F}"/>
              </a:ext>
            </a:extLst>
          </p:cNvPr>
          <p:cNvSpPr>
            <a:spLocks/>
          </p:cNvSpPr>
          <p:nvPr/>
        </p:nvSpPr>
        <p:spPr bwMode="auto">
          <a:xfrm>
            <a:off x="9554766" y="3321844"/>
            <a:ext cx="109140" cy="73423"/>
          </a:xfrm>
          <a:custGeom>
            <a:avLst/>
            <a:gdLst>
              <a:gd name="T0" fmla="*/ 22 w 55"/>
              <a:gd name="T1" fmla="*/ 0 h 37"/>
              <a:gd name="T2" fmla="*/ 0 w 55"/>
              <a:gd name="T3" fmla="*/ 12 h 37"/>
              <a:gd name="T4" fmla="*/ 16 w 55"/>
              <a:gd name="T5" fmla="*/ 36 h 37"/>
              <a:gd name="T6" fmla="*/ 46 w 55"/>
              <a:gd name="T7" fmla="*/ 36 h 37"/>
              <a:gd name="T8" fmla="*/ 54 w 55"/>
              <a:gd name="T9" fmla="*/ 16 h 37"/>
              <a:gd name="T10" fmla="*/ 22 w 55"/>
              <a:gd name="T11" fmla="*/ 0 h 37"/>
            </a:gdLst>
            <a:ahLst/>
            <a:cxnLst>
              <a:cxn ang="0">
                <a:pos x="T0" y="T1"/>
              </a:cxn>
              <a:cxn ang="0">
                <a:pos x="T2" y="T3"/>
              </a:cxn>
              <a:cxn ang="0">
                <a:pos x="T4" y="T5"/>
              </a:cxn>
              <a:cxn ang="0">
                <a:pos x="T6" y="T7"/>
              </a:cxn>
              <a:cxn ang="0">
                <a:pos x="T8" y="T9"/>
              </a:cxn>
              <a:cxn ang="0">
                <a:pos x="T10" y="T11"/>
              </a:cxn>
            </a:cxnLst>
            <a:rect l="0" t="0" r="r" b="b"/>
            <a:pathLst>
              <a:path w="55" h="37">
                <a:moveTo>
                  <a:pt x="22" y="0"/>
                </a:moveTo>
                <a:lnTo>
                  <a:pt x="0" y="12"/>
                </a:lnTo>
                <a:lnTo>
                  <a:pt x="16" y="36"/>
                </a:lnTo>
                <a:lnTo>
                  <a:pt x="46" y="36"/>
                </a:lnTo>
                <a:lnTo>
                  <a:pt x="54" y="16"/>
                </a:lnTo>
                <a:lnTo>
                  <a:pt x="22" y="0"/>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281" name="Freeform 17">
            <a:extLst>
              <a:ext uri="{FF2B5EF4-FFF2-40B4-BE49-F238E27FC236}">
                <a16:creationId xmlns:a16="http://schemas.microsoft.com/office/drawing/2014/main" id="{C6D89801-B8F6-548D-9638-481A49624A8A}"/>
              </a:ext>
            </a:extLst>
          </p:cNvPr>
          <p:cNvSpPr>
            <a:spLocks/>
          </p:cNvSpPr>
          <p:nvPr/>
        </p:nvSpPr>
        <p:spPr bwMode="auto">
          <a:xfrm>
            <a:off x="9401969" y="3198813"/>
            <a:ext cx="113110" cy="101204"/>
          </a:xfrm>
          <a:custGeom>
            <a:avLst/>
            <a:gdLst>
              <a:gd name="T0" fmla="*/ 0 w 57"/>
              <a:gd name="T1" fmla="*/ 14 h 51"/>
              <a:gd name="T2" fmla="*/ 26 w 57"/>
              <a:gd name="T3" fmla="*/ 0 h 51"/>
              <a:gd name="T4" fmla="*/ 54 w 57"/>
              <a:gd name="T5" fmla="*/ 12 h 51"/>
              <a:gd name="T6" fmla="*/ 56 w 57"/>
              <a:gd name="T7" fmla="*/ 24 h 51"/>
              <a:gd name="T8" fmla="*/ 48 w 57"/>
              <a:gd name="T9" fmla="*/ 48 h 51"/>
              <a:gd name="T10" fmla="*/ 8 w 57"/>
              <a:gd name="T11" fmla="*/ 50 h 51"/>
              <a:gd name="T12" fmla="*/ 0 w 57"/>
              <a:gd name="T13" fmla="*/ 14 h 51"/>
            </a:gdLst>
            <a:ahLst/>
            <a:cxnLst>
              <a:cxn ang="0">
                <a:pos x="T0" y="T1"/>
              </a:cxn>
              <a:cxn ang="0">
                <a:pos x="T2" y="T3"/>
              </a:cxn>
              <a:cxn ang="0">
                <a:pos x="T4" y="T5"/>
              </a:cxn>
              <a:cxn ang="0">
                <a:pos x="T6" y="T7"/>
              </a:cxn>
              <a:cxn ang="0">
                <a:pos x="T8" y="T9"/>
              </a:cxn>
              <a:cxn ang="0">
                <a:pos x="T10" y="T11"/>
              </a:cxn>
              <a:cxn ang="0">
                <a:pos x="T12" y="T13"/>
              </a:cxn>
            </a:cxnLst>
            <a:rect l="0" t="0" r="r" b="b"/>
            <a:pathLst>
              <a:path w="57" h="51">
                <a:moveTo>
                  <a:pt x="0" y="14"/>
                </a:moveTo>
                <a:lnTo>
                  <a:pt x="26" y="0"/>
                </a:lnTo>
                <a:lnTo>
                  <a:pt x="54" y="12"/>
                </a:lnTo>
                <a:lnTo>
                  <a:pt x="56" y="24"/>
                </a:lnTo>
                <a:lnTo>
                  <a:pt x="48" y="48"/>
                </a:lnTo>
                <a:lnTo>
                  <a:pt x="8" y="50"/>
                </a:lnTo>
                <a:lnTo>
                  <a:pt x="0" y="14"/>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282" name="Freeform 18">
            <a:extLst>
              <a:ext uri="{FF2B5EF4-FFF2-40B4-BE49-F238E27FC236}">
                <a16:creationId xmlns:a16="http://schemas.microsoft.com/office/drawing/2014/main" id="{659A551F-665A-7D66-57A5-1D3D276C1738}"/>
              </a:ext>
            </a:extLst>
          </p:cNvPr>
          <p:cNvSpPr>
            <a:spLocks/>
          </p:cNvSpPr>
          <p:nvPr/>
        </p:nvSpPr>
        <p:spPr bwMode="auto">
          <a:xfrm>
            <a:off x="9759156" y="3371454"/>
            <a:ext cx="89298" cy="65484"/>
          </a:xfrm>
          <a:custGeom>
            <a:avLst/>
            <a:gdLst>
              <a:gd name="T0" fmla="*/ 0 w 45"/>
              <a:gd name="T1" fmla="*/ 6 h 33"/>
              <a:gd name="T2" fmla="*/ 44 w 45"/>
              <a:gd name="T3" fmla="*/ 0 h 33"/>
              <a:gd name="T4" fmla="*/ 30 w 45"/>
              <a:gd name="T5" fmla="*/ 32 h 33"/>
              <a:gd name="T6" fmla="*/ 2 w 45"/>
              <a:gd name="T7" fmla="*/ 30 h 33"/>
              <a:gd name="T8" fmla="*/ 0 w 45"/>
              <a:gd name="T9" fmla="*/ 6 h 33"/>
            </a:gdLst>
            <a:ahLst/>
            <a:cxnLst>
              <a:cxn ang="0">
                <a:pos x="T0" y="T1"/>
              </a:cxn>
              <a:cxn ang="0">
                <a:pos x="T2" y="T3"/>
              </a:cxn>
              <a:cxn ang="0">
                <a:pos x="T4" y="T5"/>
              </a:cxn>
              <a:cxn ang="0">
                <a:pos x="T6" y="T7"/>
              </a:cxn>
              <a:cxn ang="0">
                <a:pos x="T8" y="T9"/>
              </a:cxn>
            </a:cxnLst>
            <a:rect l="0" t="0" r="r" b="b"/>
            <a:pathLst>
              <a:path w="45" h="33">
                <a:moveTo>
                  <a:pt x="0" y="6"/>
                </a:moveTo>
                <a:lnTo>
                  <a:pt x="44" y="0"/>
                </a:lnTo>
                <a:lnTo>
                  <a:pt x="30" y="32"/>
                </a:lnTo>
                <a:lnTo>
                  <a:pt x="2" y="30"/>
                </a:lnTo>
                <a:lnTo>
                  <a:pt x="0" y="6"/>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283" name="Freeform 19">
            <a:extLst>
              <a:ext uri="{FF2B5EF4-FFF2-40B4-BE49-F238E27FC236}">
                <a16:creationId xmlns:a16="http://schemas.microsoft.com/office/drawing/2014/main" id="{48458F2B-BF30-7744-2297-19681AFD07B2}"/>
              </a:ext>
            </a:extLst>
          </p:cNvPr>
          <p:cNvSpPr>
            <a:spLocks/>
          </p:cNvSpPr>
          <p:nvPr/>
        </p:nvSpPr>
        <p:spPr bwMode="auto">
          <a:xfrm>
            <a:off x="8709422" y="3234531"/>
            <a:ext cx="132953" cy="73423"/>
          </a:xfrm>
          <a:custGeom>
            <a:avLst/>
            <a:gdLst>
              <a:gd name="T0" fmla="*/ 24 w 67"/>
              <a:gd name="T1" fmla="*/ 0 h 37"/>
              <a:gd name="T2" fmla="*/ 66 w 67"/>
              <a:gd name="T3" fmla="*/ 8 h 37"/>
              <a:gd name="T4" fmla="*/ 64 w 67"/>
              <a:gd name="T5" fmla="*/ 30 h 37"/>
              <a:gd name="T6" fmla="*/ 34 w 67"/>
              <a:gd name="T7" fmla="*/ 36 h 37"/>
              <a:gd name="T8" fmla="*/ 0 w 67"/>
              <a:gd name="T9" fmla="*/ 8 h 37"/>
              <a:gd name="T10" fmla="*/ 24 w 67"/>
              <a:gd name="T11" fmla="*/ 0 h 37"/>
            </a:gdLst>
            <a:ahLst/>
            <a:cxnLst>
              <a:cxn ang="0">
                <a:pos x="T0" y="T1"/>
              </a:cxn>
              <a:cxn ang="0">
                <a:pos x="T2" y="T3"/>
              </a:cxn>
              <a:cxn ang="0">
                <a:pos x="T4" y="T5"/>
              </a:cxn>
              <a:cxn ang="0">
                <a:pos x="T6" y="T7"/>
              </a:cxn>
              <a:cxn ang="0">
                <a:pos x="T8" y="T9"/>
              </a:cxn>
              <a:cxn ang="0">
                <a:pos x="T10" y="T11"/>
              </a:cxn>
            </a:cxnLst>
            <a:rect l="0" t="0" r="r" b="b"/>
            <a:pathLst>
              <a:path w="67" h="37">
                <a:moveTo>
                  <a:pt x="24" y="0"/>
                </a:moveTo>
                <a:lnTo>
                  <a:pt x="66" y="8"/>
                </a:lnTo>
                <a:lnTo>
                  <a:pt x="64" y="30"/>
                </a:lnTo>
                <a:lnTo>
                  <a:pt x="34" y="36"/>
                </a:lnTo>
                <a:lnTo>
                  <a:pt x="0" y="8"/>
                </a:lnTo>
                <a:lnTo>
                  <a:pt x="24" y="0"/>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284" name="Freeform 20">
            <a:extLst>
              <a:ext uri="{FF2B5EF4-FFF2-40B4-BE49-F238E27FC236}">
                <a16:creationId xmlns:a16="http://schemas.microsoft.com/office/drawing/2014/main" id="{9D390D77-50FE-8023-3939-D9EA378B1A25}"/>
              </a:ext>
            </a:extLst>
          </p:cNvPr>
          <p:cNvSpPr>
            <a:spLocks/>
          </p:cNvSpPr>
          <p:nvPr/>
        </p:nvSpPr>
        <p:spPr bwMode="auto">
          <a:xfrm>
            <a:off x="8399861" y="3919141"/>
            <a:ext cx="128984" cy="85328"/>
          </a:xfrm>
          <a:custGeom>
            <a:avLst/>
            <a:gdLst>
              <a:gd name="T0" fmla="*/ 0 w 65"/>
              <a:gd name="T1" fmla="*/ 14 h 43"/>
              <a:gd name="T2" fmla="*/ 16 w 65"/>
              <a:gd name="T3" fmla="*/ 0 h 43"/>
              <a:gd name="T4" fmla="*/ 46 w 65"/>
              <a:gd name="T5" fmla="*/ 0 h 43"/>
              <a:gd name="T6" fmla="*/ 64 w 65"/>
              <a:gd name="T7" fmla="*/ 18 h 43"/>
              <a:gd name="T8" fmla="*/ 48 w 65"/>
              <a:gd name="T9" fmla="*/ 32 h 43"/>
              <a:gd name="T10" fmla="*/ 22 w 65"/>
              <a:gd name="T11" fmla="*/ 42 h 43"/>
              <a:gd name="T12" fmla="*/ 12 w 65"/>
              <a:gd name="T13" fmla="*/ 32 h 43"/>
              <a:gd name="T14" fmla="*/ 0 w 65"/>
              <a:gd name="T15" fmla="*/ 24 h 43"/>
              <a:gd name="T16" fmla="*/ 0 w 65"/>
              <a:gd name="T17" fmla="*/ 14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 h="43">
                <a:moveTo>
                  <a:pt x="0" y="14"/>
                </a:moveTo>
                <a:lnTo>
                  <a:pt x="16" y="0"/>
                </a:lnTo>
                <a:lnTo>
                  <a:pt x="46" y="0"/>
                </a:lnTo>
                <a:lnTo>
                  <a:pt x="64" y="18"/>
                </a:lnTo>
                <a:lnTo>
                  <a:pt x="48" y="32"/>
                </a:lnTo>
                <a:lnTo>
                  <a:pt x="22" y="42"/>
                </a:lnTo>
                <a:lnTo>
                  <a:pt x="12" y="32"/>
                </a:lnTo>
                <a:lnTo>
                  <a:pt x="0" y="24"/>
                </a:lnTo>
                <a:lnTo>
                  <a:pt x="0" y="14"/>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285" name="Freeform 21">
            <a:extLst>
              <a:ext uri="{FF2B5EF4-FFF2-40B4-BE49-F238E27FC236}">
                <a16:creationId xmlns:a16="http://schemas.microsoft.com/office/drawing/2014/main" id="{5600DC65-20E0-D016-19C6-ABD66A4DF480}"/>
              </a:ext>
            </a:extLst>
          </p:cNvPr>
          <p:cNvSpPr>
            <a:spLocks/>
          </p:cNvSpPr>
          <p:nvPr/>
        </p:nvSpPr>
        <p:spPr bwMode="auto">
          <a:xfrm>
            <a:off x="8616157" y="3476625"/>
            <a:ext cx="77391" cy="73423"/>
          </a:xfrm>
          <a:custGeom>
            <a:avLst/>
            <a:gdLst>
              <a:gd name="T0" fmla="*/ 0 w 39"/>
              <a:gd name="T1" fmla="*/ 0 h 37"/>
              <a:gd name="T2" fmla="*/ 20 w 39"/>
              <a:gd name="T3" fmla="*/ 0 h 37"/>
              <a:gd name="T4" fmla="*/ 38 w 39"/>
              <a:gd name="T5" fmla="*/ 22 h 37"/>
              <a:gd name="T6" fmla="*/ 32 w 39"/>
              <a:gd name="T7" fmla="*/ 36 h 37"/>
              <a:gd name="T8" fmla="*/ 12 w 39"/>
              <a:gd name="T9" fmla="*/ 34 h 37"/>
              <a:gd name="T10" fmla="*/ 0 w 39"/>
              <a:gd name="T11" fmla="*/ 18 h 37"/>
              <a:gd name="T12" fmla="*/ 0 w 39"/>
              <a:gd name="T13" fmla="*/ 0 h 37"/>
            </a:gdLst>
            <a:ahLst/>
            <a:cxnLst>
              <a:cxn ang="0">
                <a:pos x="T0" y="T1"/>
              </a:cxn>
              <a:cxn ang="0">
                <a:pos x="T2" y="T3"/>
              </a:cxn>
              <a:cxn ang="0">
                <a:pos x="T4" y="T5"/>
              </a:cxn>
              <a:cxn ang="0">
                <a:pos x="T6" y="T7"/>
              </a:cxn>
              <a:cxn ang="0">
                <a:pos x="T8" y="T9"/>
              </a:cxn>
              <a:cxn ang="0">
                <a:pos x="T10" y="T11"/>
              </a:cxn>
              <a:cxn ang="0">
                <a:pos x="T12" y="T13"/>
              </a:cxn>
            </a:cxnLst>
            <a:rect l="0" t="0" r="r" b="b"/>
            <a:pathLst>
              <a:path w="39" h="37">
                <a:moveTo>
                  <a:pt x="0" y="0"/>
                </a:moveTo>
                <a:lnTo>
                  <a:pt x="20" y="0"/>
                </a:lnTo>
                <a:lnTo>
                  <a:pt x="38" y="22"/>
                </a:lnTo>
                <a:lnTo>
                  <a:pt x="32" y="36"/>
                </a:lnTo>
                <a:lnTo>
                  <a:pt x="12" y="34"/>
                </a:lnTo>
                <a:lnTo>
                  <a:pt x="0" y="18"/>
                </a:lnTo>
                <a:lnTo>
                  <a:pt x="0" y="0"/>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286" name="Freeform 22">
            <a:extLst>
              <a:ext uri="{FF2B5EF4-FFF2-40B4-BE49-F238E27FC236}">
                <a16:creationId xmlns:a16="http://schemas.microsoft.com/office/drawing/2014/main" id="{C1DB288E-5CA5-3394-2AED-FD66C351FF60}"/>
              </a:ext>
            </a:extLst>
          </p:cNvPr>
          <p:cNvSpPr>
            <a:spLocks/>
          </p:cNvSpPr>
          <p:nvPr/>
        </p:nvSpPr>
        <p:spPr bwMode="auto">
          <a:xfrm>
            <a:off x="8169673" y="4062017"/>
            <a:ext cx="113109" cy="97234"/>
          </a:xfrm>
          <a:custGeom>
            <a:avLst/>
            <a:gdLst>
              <a:gd name="T0" fmla="*/ 14 w 57"/>
              <a:gd name="T1" fmla="*/ 14 h 49"/>
              <a:gd name="T2" fmla="*/ 0 w 57"/>
              <a:gd name="T3" fmla="*/ 30 h 49"/>
              <a:gd name="T4" fmla="*/ 12 w 57"/>
              <a:gd name="T5" fmla="*/ 44 h 49"/>
              <a:gd name="T6" fmla="*/ 30 w 57"/>
              <a:gd name="T7" fmla="*/ 48 h 49"/>
              <a:gd name="T8" fmla="*/ 56 w 57"/>
              <a:gd name="T9" fmla="*/ 36 h 49"/>
              <a:gd name="T10" fmla="*/ 54 w 57"/>
              <a:gd name="T11" fmla="*/ 18 h 49"/>
              <a:gd name="T12" fmla="*/ 36 w 57"/>
              <a:gd name="T13" fmla="*/ 0 h 49"/>
              <a:gd name="T14" fmla="*/ 14 w 57"/>
              <a:gd name="T15" fmla="*/ 14 h 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 h="49">
                <a:moveTo>
                  <a:pt x="14" y="14"/>
                </a:moveTo>
                <a:lnTo>
                  <a:pt x="0" y="30"/>
                </a:lnTo>
                <a:lnTo>
                  <a:pt x="12" y="44"/>
                </a:lnTo>
                <a:lnTo>
                  <a:pt x="30" y="48"/>
                </a:lnTo>
                <a:lnTo>
                  <a:pt x="56" y="36"/>
                </a:lnTo>
                <a:lnTo>
                  <a:pt x="54" y="18"/>
                </a:lnTo>
                <a:lnTo>
                  <a:pt x="36" y="0"/>
                </a:lnTo>
                <a:lnTo>
                  <a:pt x="14" y="14"/>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287" name="Freeform 23">
            <a:extLst>
              <a:ext uri="{FF2B5EF4-FFF2-40B4-BE49-F238E27FC236}">
                <a16:creationId xmlns:a16="http://schemas.microsoft.com/office/drawing/2014/main" id="{CF60A533-E586-9EA6-258A-F9F7AA659FAE}"/>
              </a:ext>
            </a:extLst>
          </p:cNvPr>
          <p:cNvSpPr>
            <a:spLocks/>
          </p:cNvSpPr>
          <p:nvPr/>
        </p:nvSpPr>
        <p:spPr bwMode="auto">
          <a:xfrm>
            <a:off x="8199438" y="4264423"/>
            <a:ext cx="97235" cy="49609"/>
          </a:xfrm>
          <a:custGeom>
            <a:avLst/>
            <a:gdLst>
              <a:gd name="T0" fmla="*/ 0 w 49"/>
              <a:gd name="T1" fmla="*/ 6 h 25"/>
              <a:gd name="T2" fmla="*/ 12 w 49"/>
              <a:gd name="T3" fmla="*/ 0 h 25"/>
              <a:gd name="T4" fmla="*/ 42 w 49"/>
              <a:gd name="T5" fmla="*/ 0 h 25"/>
              <a:gd name="T6" fmla="*/ 48 w 49"/>
              <a:gd name="T7" fmla="*/ 8 h 25"/>
              <a:gd name="T8" fmla="*/ 26 w 49"/>
              <a:gd name="T9" fmla="*/ 20 h 25"/>
              <a:gd name="T10" fmla="*/ 2 w 49"/>
              <a:gd name="T11" fmla="*/ 24 h 25"/>
              <a:gd name="T12" fmla="*/ 0 w 49"/>
              <a:gd name="T13" fmla="*/ 6 h 25"/>
            </a:gdLst>
            <a:ahLst/>
            <a:cxnLst>
              <a:cxn ang="0">
                <a:pos x="T0" y="T1"/>
              </a:cxn>
              <a:cxn ang="0">
                <a:pos x="T2" y="T3"/>
              </a:cxn>
              <a:cxn ang="0">
                <a:pos x="T4" y="T5"/>
              </a:cxn>
              <a:cxn ang="0">
                <a:pos x="T6" y="T7"/>
              </a:cxn>
              <a:cxn ang="0">
                <a:pos x="T8" y="T9"/>
              </a:cxn>
              <a:cxn ang="0">
                <a:pos x="T10" y="T11"/>
              </a:cxn>
              <a:cxn ang="0">
                <a:pos x="T12" y="T13"/>
              </a:cxn>
            </a:cxnLst>
            <a:rect l="0" t="0" r="r" b="b"/>
            <a:pathLst>
              <a:path w="49" h="25">
                <a:moveTo>
                  <a:pt x="0" y="6"/>
                </a:moveTo>
                <a:lnTo>
                  <a:pt x="12" y="0"/>
                </a:lnTo>
                <a:lnTo>
                  <a:pt x="42" y="0"/>
                </a:lnTo>
                <a:lnTo>
                  <a:pt x="48" y="8"/>
                </a:lnTo>
                <a:lnTo>
                  <a:pt x="26" y="20"/>
                </a:lnTo>
                <a:lnTo>
                  <a:pt x="2" y="24"/>
                </a:lnTo>
                <a:lnTo>
                  <a:pt x="0" y="6"/>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288" name="Freeform 24">
            <a:extLst>
              <a:ext uri="{FF2B5EF4-FFF2-40B4-BE49-F238E27FC236}">
                <a16:creationId xmlns:a16="http://schemas.microsoft.com/office/drawing/2014/main" id="{43538088-0783-D4AF-465D-62485BEF9427}"/>
              </a:ext>
            </a:extLst>
          </p:cNvPr>
          <p:cNvSpPr>
            <a:spLocks/>
          </p:cNvSpPr>
          <p:nvPr/>
        </p:nvSpPr>
        <p:spPr bwMode="auto">
          <a:xfrm>
            <a:off x="8846345" y="3186906"/>
            <a:ext cx="93266" cy="97235"/>
          </a:xfrm>
          <a:custGeom>
            <a:avLst/>
            <a:gdLst>
              <a:gd name="T0" fmla="*/ 4 w 47"/>
              <a:gd name="T1" fmla="*/ 6 h 49"/>
              <a:gd name="T2" fmla="*/ 16 w 47"/>
              <a:gd name="T3" fmla="*/ 0 h 49"/>
              <a:gd name="T4" fmla="*/ 46 w 47"/>
              <a:gd name="T5" fmla="*/ 20 h 49"/>
              <a:gd name="T6" fmla="*/ 46 w 47"/>
              <a:gd name="T7" fmla="*/ 38 h 49"/>
              <a:gd name="T8" fmla="*/ 24 w 47"/>
              <a:gd name="T9" fmla="*/ 48 h 49"/>
              <a:gd name="T10" fmla="*/ 0 w 47"/>
              <a:gd name="T11" fmla="*/ 26 h 49"/>
              <a:gd name="T12" fmla="*/ 4 w 47"/>
              <a:gd name="T13" fmla="*/ 6 h 49"/>
            </a:gdLst>
            <a:ahLst/>
            <a:cxnLst>
              <a:cxn ang="0">
                <a:pos x="T0" y="T1"/>
              </a:cxn>
              <a:cxn ang="0">
                <a:pos x="T2" y="T3"/>
              </a:cxn>
              <a:cxn ang="0">
                <a:pos x="T4" y="T5"/>
              </a:cxn>
              <a:cxn ang="0">
                <a:pos x="T6" y="T7"/>
              </a:cxn>
              <a:cxn ang="0">
                <a:pos x="T8" y="T9"/>
              </a:cxn>
              <a:cxn ang="0">
                <a:pos x="T10" y="T11"/>
              </a:cxn>
              <a:cxn ang="0">
                <a:pos x="T12" y="T13"/>
              </a:cxn>
            </a:cxnLst>
            <a:rect l="0" t="0" r="r" b="b"/>
            <a:pathLst>
              <a:path w="47" h="49">
                <a:moveTo>
                  <a:pt x="4" y="6"/>
                </a:moveTo>
                <a:lnTo>
                  <a:pt x="16" y="0"/>
                </a:lnTo>
                <a:lnTo>
                  <a:pt x="46" y="20"/>
                </a:lnTo>
                <a:lnTo>
                  <a:pt x="46" y="38"/>
                </a:lnTo>
                <a:lnTo>
                  <a:pt x="24" y="48"/>
                </a:lnTo>
                <a:lnTo>
                  <a:pt x="0" y="26"/>
                </a:lnTo>
                <a:lnTo>
                  <a:pt x="4" y="6"/>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289" name="Freeform 25">
            <a:extLst>
              <a:ext uri="{FF2B5EF4-FFF2-40B4-BE49-F238E27FC236}">
                <a16:creationId xmlns:a16="http://schemas.microsoft.com/office/drawing/2014/main" id="{208A108F-6699-0B89-CE39-F922AB6ACCB5}"/>
              </a:ext>
            </a:extLst>
          </p:cNvPr>
          <p:cNvSpPr>
            <a:spLocks/>
          </p:cNvSpPr>
          <p:nvPr/>
        </p:nvSpPr>
        <p:spPr bwMode="auto">
          <a:xfrm>
            <a:off x="10122298" y="4202907"/>
            <a:ext cx="125015" cy="85329"/>
          </a:xfrm>
          <a:custGeom>
            <a:avLst/>
            <a:gdLst>
              <a:gd name="T0" fmla="*/ 0 w 63"/>
              <a:gd name="T1" fmla="*/ 22 h 43"/>
              <a:gd name="T2" fmla="*/ 6 w 63"/>
              <a:gd name="T3" fmla="*/ 6 h 43"/>
              <a:gd name="T4" fmla="*/ 24 w 63"/>
              <a:gd name="T5" fmla="*/ 0 h 43"/>
              <a:gd name="T6" fmla="*/ 62 w 63"/>
              <a:gd name="T7" fmla="*/ 6 h 43"/>
              <a:gd name="T8" fmla="*/ 54 w 63"/>
              <a:gd name="T9" fmla="*/ 24 h 43"/>
              <a:gd name="T10" fmla="*/ 42 w 63"/>
              <a:gd name="T11" fmla="*/ 42 h 43"/>
              <a:gd name="T12" fmla="*/ 0 w 63"/>
              <a:gd name="T13" fmla="*/ 22 h 43"/>
            </a:gdLst>
            <a:ahLst/>
            <a:cxnLst>
              <a:cxn ang="0">
                <a:pos x="T0" y="T1"/>
              </a:cxn>
              <a:cxn ang="0">
                <a:pos x="T2" y="T3"/>
              </a:cxn>
              <a:cxn ang="0">
                <a:pos x="T4" y="T5"/>
              </a:cxn>
              <a:cxn ang="0">
                <a:pos x="T6" y="T7"/>
              </a:cxn>
              <a:cxn ang="0">
                <a:pos x="T8" y="T9"/>
              </a:cxn>
              <a:cxn ang="0">
                <a:pos x="T10" y="T11"/>
              </a:cxn>
              <a:cxn ang="0">
                <a:pos x="T12" y="T13"/>
              </a:cxn>
            </a:cxnLst>
            <a:rect l="0" t="0" r="r" b="b"/>
            <a:pathLst>
              <a:path w="63" h="43">
                <a:moveTo>
                  <a:pt x="0" y="22"/>
                </a:moveTo>
                <a:lnTo>
                  <a:pt x="6" y="6"/>
                </a:lnTo>
                <a:lnTo>
                  <a:pt x="24" y="0"/>
                </a:lnTo>
                <a:lnTo>
                  <a:pt x="62" y="6"/>
                </a:lnTo>
                <a:lnTo>
                  <a:pt x="54" y="24"/>
                </a:lnTo>
                <a:lnTo>
                  <a:pt x="42" y="42"/>
                </a:lnTo>
                <a:lnTo>
                  <a:pt x="0" y="22"/>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290" name="Freeform 26">
            <a:extLst>
              <a:ext uri="{FF2B5EF4-FFF2-40B4-BE49-F238E27FC236}">
                <a16:creationId xmlns:a16="http://schemas.microsoft.com/office/drawing/2014/main" id="{E7817494-0882-292D-6C02-74453358FF01}"/>
              </a:ext>
            </a:extLst>
          </p:cNvPr>
          <p:cNvSpPr>
            <a:spLocks/>
          </p:cNvSpPr>
          <p:nvPr/>
        </p:nvSpPr>
        <p:spPr bwMode="auto">
          <a:xfrm>
            <a:off x="8423673" y="4137423"/>
            <a:ext cx="121046" cy="109140"/>
          </a:xfrm>
          <a:custGeom>
            <a:avLst/>
            <a:gdLst>
              <a:gd name="T0" fmla="*/ 0 w 61"/>
              <a:gd name="T1" fmla="*/ 22 h 55"/>
              <a:gd name="T2" fmla="*/ 26 w 61"/>
              <a:gd name="T3" fmla="*/ 0 h 55"/>
              <a:gd name="T4" fmla="*/ 60 w 61"/>
              <a:gd name="T5" fmla="*/ 10 h 55"/>
              <a:gd name="T6" fmla="*/ 60 w 61"/>
              <a:gd name="T7" fmla="*/ 54 h 55"/>
              <a:gd name="T8" fmla="*/ 0 w 61"/>
              <a:gd name="T9" fmla="*/ 22 h 55"/>
            </a:gdLst>
            <a:ahLst/>
            <a:cxnLst>
              <a:cxn ang="0">
                <a:pos x="T0" y="T1"/>
              </a:cxn>
              <a:cxn ang="0">
                <a:pos x="T2" y="T3"/>
              </a:cxn>
              <a:cxn ang="0">
                <a:pos x="T4" y="T5"/>
              </a:cxn>
              <a:cxn ang="0">
                <a:pos x="T6" y="T7"/>
              </a:cxn>
              <a:cxn ang="0">
                <a:pos x="T8" y="T9"/>
              </a:cxn>
            </a:cxnLst>
            <a:rect l="0" t="0" r="r" b="b"/>
            <a:pathLst>
              <a:path w="61" h="55">
                <a:moveTo>
                  <a:pt x="0" y="22"/>
                </a:moveTo>
                <a:lnTo>
                  <a:pt x="26" y="0"/>
                </a:lnTo>
                <a:lnTo>
                  <a:pt x="60" y="10"/>
                </a:lnTo>
                <a:lnTo>
                  <a:pt x="60" y="54"/>
                </a:lnTo>
                <a:lnTo>
                  <a:pt x="0" y="22"/>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291" name="Freeform 27">
            <a:extLst>
              <a:ext uri="{FF2B5EF4-FFF2-40B4-BE49-F238E27FC236}">
                <a16:creationId xmlns:a16="http://schemas.microsoft.com/office/drawing/2014/main" id="{1C3D9245-27DF-1B1D-E85E-398F1DFC40EA}"/>
              </a:ext>
            </a:extLst>
          </p:cNvPr>
          <p:cNvSpPr>
            <a:spLocks/>
          </p:cNvSpPr>
          <p:nvPr/>
        </p:nvSpPr>
        <p:spPr bwMode="auto">
          <a:xfrm>
            <a:off x="8334375" y="4101704"/>
            <a:ext cx="121048" cy="85328"/>
          </a:xfrm>
          <a:custGeom>
            <a:avLst/>
            <a:gdLst>
              <a:gd name="T0" fmla="*/ 0 w 61"/>
              <a:gd name="T1" fmla="*/ 42 h 43"/>
              <a:gd name="T2" fmla="*/ 28 w 61"/>
              <a:gd name="T3" fmla="*/ 0 h 43"/>
              <a:gd name="T4" fmla="*/ 54 w 61"/>
              <a:gd name="T5" fmla="*/ 22 h 43"/>
              <a:gd name="T6" fmla="*/ 60 w 61"/>
              <a:gd name="T7" fmla="*/ 42 h 43"/>
              <a:gd name="T8" fmla="*/ 0 w 61"/>
              <a:gd name="T9" fmla="*/ 42 h 43"/>
            </a:gdLst>
            <a:ahLst/>
            <a:cxnLst>
              <a:cxn ang="0">
                <a:pos x="T0" y="T1"/>
              </a:cxn>
              <a:cxn ang="0">
                <a:pos x="T2" y="T3"/>
              </a:cxn>
              <a:cxn ang="0">
                <a:pos x="T4" y="T5"/>
              </a:cxn>
              <a:cxn ang="0">
                <a:pos x="T6" y="T7"/>
              </a:cxn>
              <a:cxn ang="0">
                <a:pos x="T8" y="T9"/>
              </a:cxn>
            </a:cxnLst>
            <a:rect l="0" t="0" r="r" b="b"/>
            <a:pathLst>
              <a:path w="61" h="43">
                <a:moveTo>
                  <a:pt x="0" y="42"/>
                </a:moveTo>
                <a:lnTo>
                  <a:pt x="28" y="0"/>
                </a:lnTo>
                <a:lnTo>
                  <a:pt x="54" y="22"/>
                </a:lnTo>
                <a:lnTo>
                  <a:pt x="60" y="42"/>
                </a:lnTo>
                <a:lnTo>
                  <a:pt x="0" y="42"/>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292" name="Freeform 28">
            <a:extLst>
              <a:ext uri="{FF2B5EF4-FFF2-40B4-BE49-F238E27FC236}">
                <a16:creationId xmlns:a16="http://schemas.microsoft.com/office/drawing/2014/main" id="{9CFF6E59-B7C6-7D65-7B55-3CDAA82EA8DC}"/>
              </a:ext>
            </a:extLst>
          </p:cNvPr>
          <p:cNvSpPr>
            <a:spLocks/>
          </p:cNvSpPr>
          <p:nvPr/>
        </p:nvSpPr>
        <p:spPr bwMode="auto">
          <a:xfrm>
            <a:off x="8352236" y="4316016"/>
            <a:ext cx="121046" cy="85328"/>
          </a:xfrm>
          <a:custGeom>
            <a:avLst/>
            <a:gdLst>
              <a:gd name="T0" fmla="*/ 0 w 61"/>
              <a:gd name="T1" fmla="*/ 17 h 43"/>
              <a:gd name="T2" fmla="*/ 17 w 61"/>
              <a:gd name="T3" fmla="*/ 38 h 43"/>
              <a:gd name="T4" fmla="*/ 47 w 61"/>
              <a:gd name="T5" fmla="*/ 42 h 43"/>
              <a:gd name="T6" fmla="*/ 60 w 61"/>
              <a:gd name="T7" fmla="*/ 21 h 43"/>
              <a:gd name="T8" fmla="*/ 39 w 61"/>
              <a:gd name="T9" fmla="*/ 0 h 43"/>
              <a:gd name="T10" fmla="*/ 0 w 61"/>
              <a:gd name="T11" fmla="*/ 17 h 43"/>
            </a:gdLst>
            <a:ahLst/>
            <a:cxnLst>
              <a:cxn ang="0">
                <a:pos x="T0" y="T1"/>
              </a:cxn>
              <a:cxn ang="0">
                <a:pos x="T2" y="T3"/>
              </a:cxn>
              <a:cxn ang="0">
                <a:pos x="T4" y="T5"/>
              </a:cxn>
              <a:cxn ang="0">
                <a:pos x="T6" y="T7"/>
              </a:cxn>
              <a:cxn ang="0">
                <a:pos x="T8" y="T9"/>
              </a:cxn>
              <a:cxn ang="0">
                <a:pos x="T10" y="T11"/>
              </a:cxn>
            </a:cxnLst>
            <a:rect l="0" t="0" r="r" b="b"/>
            <a:pathLst>
              <a:path w="61" h="43">
                <a:moveTo>
                  <a:pt x="0" y="17"/>
                </a:moveTo>
                <a:lnTo>
                  <a:pt x="17" y="38"/>
                </a:lnTo>
                <a:lnTo>
                  <a:pt x="47" y="42"/>
                </a:lnTo>
                <a:lnTo>
                  <a:pt x="60" y="21"/>
                </a:lnTo>
                <a:lnTo>
                  <a:pt x="39" y="0"/>
                </a:lnTo>
                <a:lnTo>
                  <a:pt x="0" y="17"/>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293" name="Freeform 29">
            <a:extLst>
              <a:ext uri="{FF2B5EF4-FFF2-40B4-BE49-F238E27FC236}">
                <a16:creationId xmlns:a16="http://schemas.microsoft.com/office/drawing/2014/main" id="{460A04A7-ABDE-08EA-F554-91D3B9C934E4}"/>
              </a:ext>
            </a:extLst>
          </p:cNvPr>
          <p:cNvSpPr>
            <a:spLocks/>
          </p:cNvSpPr>
          <p:nvPr/>
        </p:nvSpPr>
        <p:spPr bwMode="auto">
          <a:xfrm>
            <a:off x="10126267" y="3833813"/>
            <a:ext cx="168671" cy="109141"/>
          </a:xfrm>
          <a:custGeom>
            <a:avLst/>
            <a:gdLst>
              <a:gd name="T0" fmla="*/ 0 w 85"/>
              <a:gd name="T1" fmla="*/ 18 h 55"/>
              <a:gd name="T2" fmla="*/ 12 w 85"/>
              <a:gd name="T3" fmla="*/ 36 h 55"/>
              <a:gd name="T4" fmla="*/ 18 w 85"/>
              <a:gd name="T5" fmla="*/ 54 h 55"/>
              <a:gd name="T6" fmla="*/ 48 w 85"/>
              <a:gd name="T7" fmla="*/ 42 h 55"/>
              <a:gd name="T8" fmla="*/ 84 w 85"/>
              <a:gd name="T9" fmla="*/ 24 h 55"/>
              <a:gd name="T10" fmla="*/ 48 w 85"/>
              <a:gd name="T11" fmla="*/ 0 h 55"/>
              <a:gd name="T12" fmla="*/ 0 w 85"/>
              <a:gd name="T13" fmla="*/ 18 h 55"/>
            </a:gdLst>
            <a:ahLst/>
            <a:cxnLst>
              <a:cxn ang="0">
                <a:pos x="T0" y="T1"/>
              </a:cxn>
              <a:cxn ang="0">
                <a:pos x="T2" y="T3"/>
              </a:cxn>
              <a:cxn ang="0">
                <a:pos x="T4" y="T5"/>
              </a:cxn>
              <a:cxn ang="0">
                <a:pos x="T6" y="T7"/>
              </a:cxn>
              <a:cxn ang="0">
                <a:pos x="T8" y="T9"/>
              </a:cxn>
              <a:cxn ang="0">
                <a:pos x="T10" y="T11"/>
              </a:cxn>
              <a:cxn ang="0">
                <a:pos x="T12" y="T13"/>
              </a:cxn>
            </a:cxnLst>
            <a:rect l="0" t="0" r="r" b="b"/>
            <a:pathLst>
              <a:path w="85" h="55">
                <a:moveTo>
                  <a:pt x="0" y="18"/>
                </a:moveTo>
                <a:lnTo>
                  <a:pt x="12" y="36"/>
                </a:lnTo>
                <a:lnTo>
                  <a:pt x="18" y="54"/>
                </a:lnTo>
                <a:lnTo>
                  <a:pt x="48" y="42"/>
                </a:lnTo>
                <a:lnTo>
                  <a:pt x="84" y="24"/>
                </a:lnTo>
                <a:lnTo>
                  <a:pt x="48" y="0"/>
                </a:lnTo>
                <a:lnTo>
                  <a:pt x="0" y="18"/>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294" name="Freeform 30">
            <a:extLst>
              <a:ext uri="{FF2B5EF4-FFF2-40B4-BE49-F238E27FC236}">
                <a16:creationId xmlns:a16="http://schemas.microsoft.com/office/drawing/2014/main" id="{60DA332C-0011-2964-6E99-89E6A8BC5998}"/>
              </a:ext>
            </a:extLst>
          </p:cNvPr>
          <p:cNvSpPr>
            <a:spLocks/>
          </p:cNvSpPr>
          <p:nvPr/>
        </p:nvSpPr>
        <p:spPr bwMode="auto">
          <a:xfrm>
            <a:off x="8679656" y="3012281"/>
            <a:ext cx="121048" cy="121048"/>
          </a:xfrm>
          <a:custGeom>
            <a:avLst/>
            <a:gdLst>
              <a:gd name="T0" fmla="*/ 0 w 61"/>
              <a:gd name="T1" fmla="*/ 0 h 61"/>
              <a:gd name="T2" fmla="*/ 24 w 61"/>
              <a:gd name="T3" fmla="*/ 6 h 61"/>
              <a:gd name="T4" fmla="*/ 48 w 61"/>
              <a:gd name="T5" fmla="*/ 24 h 61"/>
              <a:gd name="T6" fmla="*/ 60 w 61"/>
              <a:gd name="T7" fmla="*/ 42 h 61"/>
              <a:gd name="T8" fmla="*/ 54 w 61"/>
              <a:gd name="T9" fmla="*/ 60 h 61"/>
              <a:gd name="T10" fmla="*/ 36 w 61"/>
              <a:gd name="T11" fmla="*/ 60 h 61"/>
              <a:gd name="T12" fmla="*/ 6 w 61"/>
              <a:gd name="T13" fmla="*/ 60 h 61"/>
              <a:gd name="T14" fmla="*/ 0 w 61"/>
              <a:gd name="T15" fmla="*/ 0 h 6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1" h="61">
                <a:moveTo>
                  <a:pt x="0" y="0"/>
                </a:moveTo>
                <a:lnTo>
                  <a:pt x="24" y="6"/>
                </a:lnTo>
                <a:lnTo>
                  <a:pt x="48" y="24"/>
                </a:lnTo>
                <a:lnTo>
                  <a:pt x="60" y="42"/>
                </a:lnTo>
                <a:lnTo>
                  <a:pt x="54" y="60"/>
                </a:lnTo>
                <a:lnTo>
                  <a:pt x="36" y="60"/>
                </a:lnTo>
                <a:lnTo>
                  <a:pt x="6" y="60"/>
                </a:lnTo>
                <a:lnTo>
                  <a:pt x="0" y="0"/>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295" name="Freeform 31">
            <a:extLst>
              <a:ext uri="{FF2B5EF4-FFF2-40B4-BE49-F238E27FC236}">
                <a16:creationId xmlns:a16="http://schemas.microsoft.com/office/drawing/2014/main" id="{9ACED63E-598A-4CAC-D48C-A0E017F81744}"/>
              </a:ext>
            </a:extLst>
          </p:cNvPr>
          <p:cNvSpPr>
            <a:spLocks/>
          </p:cNvSpPr>
          <p:nvPr/>
        </p:nvSpPr>
        <p:spPr bwMode="auto">
          <a:xfrm>
            <a:off x="9673829" y="3161110"/>
            <a:ext cx="109140" cy="109140"/>
          </a:xfrm>
          <a:custGeom>
            <a:avLst/>
            <a:gdLst>
              <a:gd name="T0" fmla="*/ 0 w 55"/>
              <a:gd name="T1" fmla="*/ 18 h 55"/>
              <a:gd name="T2" fmla="*/ 18 w 55"/>
              <a:gd name="T3" fmla="*/ 6 h 55"/>
              <a:gd name="T4" fmla="*/ 48 w 55"/>
              <a:gd name="T5" fmla="*/ 0 h 55"/>
              <a:gd name="T6" fmla="*/ 54 w 55"/>
              <a:gd name="T7" fmla="*/ 18 h 55"/>
              <a:gd name="T8" fmla="*/ 48 w 55"/>
              <a:gd name="T9" fmla="*/ 42 h 55"/>
              <a:gd name="T10" fmla="*/ 6 w 55"/>
              <a:gd name="T11" fmla="*/ 54 h 55"/>
              <a:gd name="T12" fmla="*/ 0 w 55"/>
              <a:gd name="T13" fmla="*/ 18 h 55"/>
            </a:gdLst>
            <a:ahLst/>
            <a:cxnLst>
              <a:cxn ang="0">
                <a:pos x="T0" y="T1"/>
              </a:cxn>
              <a:cxn ang="0">
                <a:pos x="T2" y="T3"/>
              </a:cxn>
              <a:cxn ang="0">
                <a:pos x="T4" y="T5"/>
              </a:cxn>
              <a:cxn ang="0">
                <a:pos x="T6" y="T7"/>
              </a:cxn>
              <a:cxn ang="0">
                <a:pos x="T8" y="T9"/>
              </a:cxn>
              <a:cxn ang="0">
                <a:pos x="T10" y="T11"/>
              </a:cxn>
              <a:cxn ang="0">
                <a:pos x="T12" y="T13"/>
              </a:cxn>
            </a:cxnLst>
            <a:rect l="0" t="0" r="r" b="b"/>
            <a:pathLst>
              <a:path w="55" h="55">
                <a:moveTo>
                  <a:pt x="0" y="18"/>
                </a:moveTo>
                <a:lnTo>
                  <a:pt x="18" y="6"/>
                </a:lnTo>
                <a:lnTo>
                  <a:pt x="48" y="0"/>
                </a:lnTo>
                <a:lnTo>
                  <a:pt x="54" y="18"/>
                </a:lnTo>
                <a:lnTo>
                  <a:pt x="48" y="42"/>
                </a:lnTo>
                <a:lnTo>
                  <a:pt x="6" y="54"/>
                </a:lnTo>
                <a:lnTo>
                  <a:pt x="0" y="18"/>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296" name="Freeform 32">
            <a:extLst>
              <a:ext uri="{FF2B5EF4-FFF2-40B4-BE49-F238E27FC236}">
                <a16:creationId xmlns:a16="http://schemas.microsoft.com/office/drawing/2014/main" id="{580D3561-BC0F-A415-A933-07023FBBBB44}"/>
              </a:ext>
            </a:extLst>
          </p:cNvPr>
          <p:cNvSpPr>
            <a:spLocks/>
          </p:cNvSpPr>
          <p:nvPr/>
        </p:nvSpPr>
        <p:spPr bwMode="auto">
          <a:xfrm>
            <a:off x="9953625" y="3792141"/>
            <a:ext cx="144860" cy="109140"/>
          </a:xfrm>
          <a:custGeom>
            <a:avLst/>
            <a:gdLst>
              <a:gd name="T0" fmla="*/ 0 w 73"/>
              <a:gd name="T1" fmla="*/ 12 h 55"/>
              <a:gd name="T2" fmla="*/ 30 w 73"/>
              <a:gd name="T3" fmla="*/ 0 h 55"/>
              <a:gd name="T4" fmla="*/ 72 w 73"/>
              <a:gd name="T5" fmla="*/ 0 h 55"/>
              <a:gd name="T6" fmla="*/ 66 w 73"/>
              <a:gd name="T7" fmla="*/ 24 h 55"/>
              <a:gd name="T8" fmla="*/ 54 w 73"/>
              <a:gd name="T9" fmla="*/ 54 h 55"/>
              <a:gd name="T10" fmla="*/ 30 w 73"/>
              <a:gd name="T11" fmla="*/ 48 h 55"/>
              <a:gd name="T12" fmla="*/ 0 w 73"/>
              <a:gd name="T13" fmla="*/ 12 h 55"/>
            </a:gdLst>
            <a:ahLst/>
            <a:cxnLst>
              <a:cxn ang="0">
                <a:pos x="T0" y="T1"/>
              </a:cxn>
              <a:cxn ang="0">
                <a:pos x="T2" y="T3"/>
              </a:cxn>
              <a:cxn ang="0">
                <a:pos x="T4" y="T5"/>
              </a:cxn>
              <a:cxn ang="0">
                <a:pos x="T6" y="T7"/>
              </a:cxn>
              <a:cxn ang="0">
                <a:pos x="T8" y="T9"/>
              </a:cxn>
              <a:cxn ang="0">
                <a:pos x="T10" y="T11"/>
              </a:cxn>
              <a:cxn ang="0">
                <a:pos x="T12" y="T13"/>
              </a:cxn>
            </a:cxnLst>
            <a:rect l="0" t="0" r="r" b="b"/>
            <a:pathLst>
              <a:path w="73" h="55">
                <a:moveTo>
                  <a:pt x="0" y="12"/>
                </a:moveTo>
                <a:lnTo>
                  <a:pt x="30" y="0"/>
                </a:lnTo>
                <a:lnTo>
                  <a:pt x="72" y="0"/>
                </a:lnTo>
                <a:lnTo>
                  <a:pt x="66" y="24"/>
                </a:lnTo>
                <a:lnTo>
                  <a:pt x="54" y="54"/>
                </a:lnTo>
                <a:lnTo>
                  <a:pt x="30" y="48"/>
                </a:lnTo>
                <a:lnTo>
                  <a:pt x="0" y="12"/>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297" name="Freeform 33">
            <a:extLst>
              <a:ext uri="{FF2B5EF4-FFF2-40B4-BE49-F238E27FC236}">
                <a16:creationId xmlns:a16="http://schemas.microsoft.com/office/drawing/2014/main" id="{E952B5D4-9D44-A8A8-AFA3-FA2F727A2180}"/>
              </a:ext>
            </a:extLst>
          </p:cNvPr>
          <p:cNvSpPr>
            <a:spLocks/>
          </p:cNvSpPr>
          <p:nvPr/>
        </p:nvSpPr>
        <p:spPr bwMode="auto">
          <a:xfrm>
            <a:off x="8655844" y="3363516"/>
            <a:ext cx="97235" cy="109140"/>
          </a:xfrm>
          <a:custGeom>
            <a:avLst/>
            <a:gdLst>
              <a:gd name="T0" fmla="*/ 0 w 49"/>
              <a:gd name="T1" fmla="*/ 0 h 55"/>
              <a:gd name="T2" fmla="*/ 36 w 49"/>
              <a:gd name="T3" fmla="*/ 6 h 55"/>
              <a:gd name="T4" fmla="*/ 48 w 49"/>
              <a:gd name="T5" fmla="*/ 24 h 55"/>
              <a:gd name="T6" fmla="*/ 24 w 49"/>
              <a:gd name="T7" fmla="*/ 54 h 55"/>
              <a:gd name="T8" fmla="*/ 6 w 49"/>
              <a:gd name="T9" fmla="*/ 48 h 55"/>
              <a:gd name="T10" fmla="*/ 0 w 49"/>
              <a:gd name="T11" fmla="*/ 0 h 55"/>
            </a:gdLst>
            <a:ahLst/>
            <a:cxnLst>
              <a:cxn ang="0">
                <a:pos x="T0" y="T1"/>
              </a:cxn>
              <a:cxn ang="0">
                <a:pos x="T2" y="T3"/>
              </a:cxn>
              <a:cxn ang="0">
                <a:pos x="T4" y="T5"/>
              </a:cxn>
              <a:cxn ang="0">
                <a:pos x="T6" y="T7"/>
              </a:cxn>
              <a:cxn ang="0">
                <a:pos x="T8" y="T9"/>
              </a:cxn>
              <a:cxn ang="0">
                <a:pos x="T10" y="T11"/>
              </a:cxn>
            </a:cxnLst>
            <a:rect l="0" t="0" r="r" b="b"/>
            <a:pathLst>
              <a:path w="49" h="55">
                <a:moveTo>
                  <a:pt x="0" y="0"/>
                </a:moveTo>
                <a:lnTo>
                  <a:pt x="36" y="6"/>
                </a:lnTo>
                <a:lnTo>
                  <a:pt x="48" y="24"/>
                </a:lnTo>
                <a:lnTo>
                  <a:pt x="24" y="54"/>
                </a:lnTo>
                <a:lnTo>
                  <a:pt x="6" y="48"/>
                </a:lnTo>
                <a:lnTo>
                  <a:pt x="0" y="0"/>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298" name="Freeform 34">
            <a:extLst>
              <a:ext uri="{FF2B5EF4-FFF2-40B4-BE49-F238E27FC236}">
                <a16:creationId xmlns:a16="http://schemas.microsoft.com/office/drawing/2014/main" id="{1F8AE12F-CD72-E4E3-D1C3-F73DFD603C42}"/>
              </a:ext>
            </a:extLst>
          </p:cNvPr>
          <p:cNvSpPr>
            <a:spLocks/>
          </p:cNvSpPr>
          <p:nvPr/>
        </p:nvSpPr>
        <p:spPr bwMode="auto">
          <a:xfrm>
            <a:off x="9376172" y="3012282"/>
            <a:ext cx="132953" cy="132954"/>
          </a:xfrm>
          <a:custGeom>
            <a:avLst/>
            <a:gdLst>
              <a:gd name="T0" fmla="*/ 0 w 67"/>
              <a:gd name="T1" fmla="*/ 6 h 67"/>
              <a:gd name="T2" fmla="*/ 30 w 67"/>
              <a:gd name="T3" fmla="*/ 0 h 67"/>
              <a:gd name="T4" fmla="*/ 54 w 67"/>
              <a:gd name="T5" fmla="*/ 30 h 67"/>
              <a:gd name="T6" fmla="*/ 66 w 67"/>
              <a:gd name="T7" fmla="*/ 48 h 67"/>
              <a:gd name="T8" fmla="*/ 36 w 67"/>
              <a:gd name="T9" fmla="*/ 66 h 67"/>
              <a:gd name="T10" fmla="*/ 6 w 67"/>
              <a:gd name="T11" fmla="*/ 42 h 67"/>
              <a:gd name="T12" fmla="*/ 0 w 67"/>
              <a:gd name="T13" fmla="*/ 6 h 67"/>
            </a:gdLst>
            <a:ahLst/>
            <a:cxnLst>
              <a:cxn ang="0">
                <a:pos x="T0" y="T1"/>
              </a:cxn>
              <a:cxn ang="0">
                <a:pos x="T2" y="T3"/>
              </a:cxn>
              <a:cxn ang="0">
                <a:pos x="T4" y="T5"/>
              </a:cxn>
              <a:cxn ang="0">
                <a:pos x="T6" y="T7"/>
              </a:cxn>
              <a:cxn ang="0">
                <a:pos x="T8" y="T9"/>
              </a:cxn>
              <a:cxn ang="0">
                <a:pos x="T10" y="T11"/>
              </a:cxn>
              <a:cxn ang="0">
                <a:pos x="T12" y="T13"/>
              </a:cxn>
            </a:cxnLst>
            <a:rect l="0" t="0" r="r" b="b"/>
            <a:pathLst>
              <a:path w="67" h="67">
                <a:moveTo>
                  <a:pt x="0" y="6"/>
                </a:moveTo>
                <a:lnTo>
                  <a:pt x="30" y="0"/>
                </a:lnTo>
                <a:lnTo>
                  <a:pt x="54" y="30"/>
                </a:lnTo>
                <a:lnTo>
                  <a:pt x="66" y="48"/>
                </a:lnTo>
                <a:lnTo>
                  <a:pt x="36" y="66"/>
                </a:lnTo>
                <a:lnTo>
                  <a:pt x="6" y="42"/>
                </a:lnTo>
                <a:lnTo>
                  <a:pt x="0" y="6"/>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299" name="Freeform 35">
            <a:extLst>
              <a:ext uri="{FF2B5EF4-FFF2-40B4-BE49-F238E27FC236}">
                <a16:creationId xmlns:a16="http://schemas.microsoft.com/office/drawing/2014/main" id="{77320406-80B8-9866-0C49-279BCBF062F6}"/>
              </a:ext>
            </a:extLst>
          </p:cNvPr>
          <p:cNvSpPr>
            <a:spLocks/>
          </p:cNvSpPr>
          <p:nvPr/>
        </p:nvSpPr>
        <p:spPr bwMode="auto">
          <a:xfrm>
            <a:off x="8268892" y="3190876"/>
            <a:ext cx="121046" cy="109141"/>
          </a:xfrm>
          <a:custGeom>
            <a:avLst/>
            <a:gdLst>
              <a:gd name="T0" fmla="*/ 0 w 61"/>
              <a:gd name="T1" fmla="*/ 22 h 55"/>
              <a:gd name="T2" fmla="*/ 26 w 61"/>
              <a:gd name="T3" fmla="*/ 0 h 55"/>
              <a:gd name="T4" fmla="*/ 60 w 61"/>
              <a:gd name="T5" fmla="*/ 10 h 55"/>
              <a:gd name="T6" fmla="*/ 60 w 61"/>
              <a:gd name="T7" fmla="*/ 54 h 55"/>
              <a:gd name="T8" fmla="*/ 0 w 61"/>
              <a:gd name="T9" fmla="*/ 22 h 55"/>
            </a:gdLst>
            <a:ahLst/>
            <a:cxnLst>
              <a:cxn ang="0">
                <a:pos x="T0" y="T1"/>
              </a:cxn>
              <a:cxn ang="0">
                <a:pos x="T2" y="T3"/>
              </a:cxn>
              <a:cxn ang="0">
                <a:pos x="T4" y="T5"/>
              </a:cxn>
              <a:cxn ang="0">
                <a:pos x="T6" y="T7"/>
              </a:cxn>
              <a:cxn ang="0">
                <a:pos x="T8" y="T9"/>
              </a:cxn>
            </a:cxnLst>
            <a:rect l="0" t="0" r="r" b="b"/>
            <a:pathLst>
              <a:path w="61" h="55">
                <a:moveTo>
                  <a:pt x="0" y="22"/>
                </a:moveTo>
                <a:lnTo>
                  <a:pt x="26" y="0"/>
                </a:lnTo>
                <a:lnTo>
                  <a:pt x="60" y="10"/>
                </a:lnTo>
                <a:lnTo>
                  <a:pt x="60" y="54"/>
                </a:lnTo>
                <a:lnTo>
                  <a:pt x="0" y="22"/>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300" name="Freeform 36">
            <a:extLst>
              <a:ext uri="{FF2B5EF4-FFF2-40B4-BE49-F238E27FC236}">
                <a16:creationId xmlns:a16="http://schemas.microsoft.com/office/drawing/2014/main" id="{0FBEDDD2-8652-9693-FF80-F01BD400FFD9}"/>
              </a:ext>
            </a:extLst>
          </p:cNvPr>
          <p:cNvSpPr>
            <a:spLocks/>
          </p:cNvSpPr>
          <p:nvPr/>
        </p:nvSpPr>
        <p:spPr bwMode="auto">
          <a:xfrm>
            <a:off x="8465344" y="3002360"/>
            <a:ext cx="128985" cy="85328"/>
          </a:xfrm>
          <a:custGeom>
            <a:avLst/>
            <a:gdLst>
              <a:gd name="T0" fmla="*/ 0 w 65"/>
              <a:gd name="T1" fmla="*/ 14 h 43"/>
              <a:gd name="T2" fmla="*/ 16 w 65"/>
              <a:gd name="T3" fmla="*/ 0 h 43"/>
              <a:gd name="T4" fmla="*/ 46 w 65"/>
              <a:gd name="T5" fmla="*/ 0 h 43"/>
              <a:gd name="T6" fmla="*/ 64 w 65"/>
              <a:gd name="T7" fmla="*/ 18 h 43"/>
              <a:gd name="T8" fmla="*/ 48 w 65"/>
              <a:gd name="T9" fmla="*/ 32 h 43"/>
              <a:gd name="T10" fmla="*/ 22 w 65"/>
              <a:gd name="T11" fmla="*/ 42 h 43"/>
              <a:gd name="T12" fmla="*/ 12 w 65"/>
              <a:gd name="T13" fmla="*/ 32 h 43"/>
              <a:gd name="T14" fmla="*/ 0 w 65"/>
              <a:gd name="T15" fmla="*/ 24 h 43"/>
              <a:gd name="T16" fmla="*/ 0 w 65"/>
              <a:gd name="T17" fmla="*/ 14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 h="43">
                <a:moveTo>
                  <a:pt x="0" y="14"/>
                </a:moveTo>
                <a:lnTo>
                  <a:pt x="16" y="0"/>
                </a:lnTo>
                <a:lnTo>
                  <a:pt x="46" y="0"/>
                </a:lnTo>
                <a:lnTo>
                  <a:pt x="64" y="18"/>
                </a:lnTo>
                <a:lnTo>
                  <a:pt x="48" y="32"/>
                </a:lnTo>
                <a:lnTo>
                  <a:pt x="22" y="42"/>
                </a:lnTo>
                <a:lnTo>
                  <a:pt x="12" y="32"/>
                </a:lnTo>
                <a:lnTo>
                  <a:pt x="0" y="24"/>
                </a:lnTo>
                <a:lnTo>
                  <a:pt x="0" y="14"/>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301" name="Freeform 37">
            <a:extLst>
              <a:ext uri="{FF2B5EF4-FFF2-40B4-BE49-F238E27FC236}">
                <a16:creationId xmlns:a16="http://schemas.microsoft.com/office/drawing/2014/main" id="{C1E8DDAA-377B-59CA-6B21-07EB174DE429}"/>
              </a:ext>
            </a:extLst>
          </p:cNvPr>
          <p:cNvSpPr>
            <a:spLocks/>
          </p:cNvSpPr>
          <p:nvPr/>
        </p:nvSpPr>
        <p:spPr bwMode="auto">
          <a:xfrm>
            <a:off x="8304610" y="3544094"/>
            <a:ext cx="93265" cy="97235"/>
          </a:xfrm>
          <a:custGeom>
            <a:avLst/>
            <a:gdLst>
              <a:gd name="T0" fmla="*/ 4 w 47"/>
              <a:gd name="T1" fmla="*/ 6 h 49"/>
              <a:gd name="T2" fmla="*/ 16 w 47"/>
              <a:gd name="T3" fmla="*/ 0 h 49"/>
              <a:gd name="T4" fmla="*/ 46 w 47"/>
              <a:gd name="T5" fmla="*/ 20 h 49"/>
              <a:gd name="T6" fmla="*/ 46 w 47"/>
              <a:gd name="T7" fmla="*/ 38 h 49"/>
              <a:gd name="T8" fmla="*/ 24 w 47"/>
              <a:gd name="T9" fmla="*/ 48 h 49"/>
              <a:gd name="T10" fmla="*/ 0 w 47"/>
              <a:gd name="T11" fmla="*/ 26 h 49"/>
              <a:gd name="T12" fmla="*/ 4 w 47"/>
              <a:gd name="T13" fmla="*/ 6 h 49"/>
            </a:gdLst>
            <a:ahLst/>
            <a:cxnLst>
              <a:cxn ang="0">
                <a:pos x="T0" y="T1"/>
              </a:cxn>
              <a:cxn ang="0">
                <a:pos x="T2" y="T3"/>
              </a:cxn>
              <a:cxn ang="0">
                <a:pos x="T4" y="T5"/>
              </a:cxn>
              <a:cxn ang="0">
                <a:pos x="T6" y="T7"/>
              </a:cxn>
              <a:cxn ang="0">
                <a:pos x="T8" y="T9"/>
              </a:cxn>
              <a:cxn ang="0">
                <a:pos x="T10" y="T11"/>
              </a:cxn>
              <a:cxn ang="0">
                <a:pos x="T12" y="T13"/>
              </a:cxn>
            </a:cxnLst>
            <a:rect l="0" t="0" r="r" b="b"/>
            <a:pathLst>
              <a:path w="47" h="49">
                <a:moveTo>
                  <a:pt x="4" y="6"/>
                </a:moveTo>
                <a:lnTo>
                  <a:pt x="16" y="0"/>
                </a:lnTo>
                <a:lnTo>
                  <a:pt x="46" y="20"/>
                </a:lnTo>
                <a:lnTo>
                  <a:pt x="46" y="38"/>
                </a:lnTo>
                <a:lnTo>
                  <a:pt x="24" y="48"/>
                </a:lnTo>
                <a:lnTo>
                  <a:pt x="0" y="26"/>
                </a:lnTo>
                <a:lnTo>
                  <a:pt x="4" y="6"/>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302" name="Freeform 38">
            <a:extLst>
              <a:ext uri="{FF2B5EF4-FFF2-40B4-BE49-F238E27FC236}">
                <a16:creationId xmlns:a16="http://schemas.microsoft.com/office/drawing/2014/main" id="{A6D65542-3C13-2242-362C-39CB3F712EDD}"/>
              </a:ext>
            </a:extLst>
          </p:cNvPr>
          <p:cNvSpPr>
            <a:spLocks/>
          </p:cNvSpPr>
          <p:nvPr/>
        </p:nvSpPr>
        <p:spPr bwMode="auto">
          <a:xfrm>
            <a:off x="8282781" y="3847704"/>
            <a:ext cx="97235" cy="49609"/>
          </a:xfrm>
          <a:custGeom>
            <a:avLst/>
            <a:gdLst>
              <a:gd name="T0" fmla="*/ 0 w 49"/>
              <a:gd name="T1" fmla="*/ 6 h 25"/>
              <a:gd name="T2" fmla="*/ 12 w 49"/>
              <a:gd name="T3" fmla="*/ 0 h 25"/>
              <a:gd name="T4" fmla="*/ 42 w 49"/>
              <a:gd name="T5" fmla="*/ 0 h 25"/>
              <a:gd name="T6" fmla="*/ 48 w 49"/>
              <a:gd name="T7" fmla="*/ 8 h 25"/>
              <a:gd name="T8" fmla="*/ 26 w 49"/>
              <a:gd name="T9" fmla="*/ 20 h 25"/>
              <a:gd name="T10" fmla="*/ 2 w 49"/>
              <a:gd name="T11" fmla="*/ 24 h 25"/>
              <a:gd name="T12" fmla="*/ 0 w 49"/>
              <a:gd name="T13" fmla="*/ 6 h 25"/>
            </a:gdLst>
            <a:ahLst/>
            <a:cxnLst>
              <a:cxn ang="0">
                <a:pos x="T0" y="T1"/>
              </a:cxn>
              <a:cxn ang="0">
                <a:pos x="T2" y="T3"/>
              </a:cxn>
              <a:cxn ang="0">
                <a:pos x="T4" y="T5"/>
              </a:cxn>
              <a:cxn ang="0">
                <a:pos x="T6" y="T7"/>
              </a:cxn>
              <a:cxn ang="0">
                <a:pos x="T8" y="T9"/>
              </a:cxn>
              <a:cxn ang="0">
                <a:pos x="T10" y="T11"/>
              </a:cxn>
              <a:cxn ang="0">
                <a:pos x="T12" y="T13"/>
              </a:cxn>
            </a:cxnLst>
            <a:rect l="0" t="0" r="r" b="b"/>
            <a:pathLst>
              <a:path w="49" h="25">
                <a:moveTo>
                  <a:pt x="0" y="6"/>
                </a:moveTo>
                <a:lnTo>
                  <a:pt x="12" y="0"/>
                </a:lnTo>
                <a:lnTo>
                  <a:pt x="42" y="0"/>
                </a:lnTo>
                <a:lnTo>
                  <a:pt x="48" y="8"/>
                </a:lnTo>
                <a:lnTo>
                  <a:pt x="26" y="20"/>
                </a:lnTo>
                <a:lnTo>
                  <a:pt x="2" y="24"/>
                </a:lnTo>
                <a:lnTo>
                  <a:pt x="0" y="6"/>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303" name="Freeform 39">
            <a:extLst>
              <a:ext uri="{FF2B5EF4-FFF2-40B4-BE49-F238E27FC236}">
                <a16:creationId xmlns:a16="http://schemas.microsoft.com/office/drawing/2014/main" id="{BE658200-8FC9-446B-2AD2-BA9F26319E78}"/>
              </a:ext>
            </a:extLst>
          </p:cNvPr>
          <p:cNvSpPr>
            <a:spLocks/>
          </p:cNvSpPr>
          <p:nvPr/>
        </p:nvSpPr>
        <p:spPr bwMode="auto">
          <a:xfrm>
            <a:off x="8882062" y="2964656"/>
            <a:ext cx="168673" cy="121048"/>
          </a:xfrm>
          <a:custGeom>
            <a:avLst/>
            <a:gdLst>
              <a:gd name="T0" fmla="*/ 0 w 85"/>
              <a:gd name="T1" fmla="*/ 24 h 61"/>
              <a:gd name="T2" fmla="*/ 24 w 85"/>
              <a:gd name="T3" fmla="*/ 54 h 61"/>
              <a:gd name="T4" fmla="*/ 66 w 85"/>
              <a:gd name="T5" fmla="*/ 60 h 61"/>
              <a:gd name="T6" fmla="*/ 84 w 85"/>
              <a:gd name="T7" fmla="*/ 30 h 61"/>
              <a:gd name="T8" fmla="*/ 54 w 85"/>
              <a:gd name="T9" fmla="*/ 0 h 61"/>
              <a:gd name="T10" fmla="*/ 0 w 85"/>
              <a:gd name="T11" fmla="*/ 24 h 61"/>
            </a:gdLst>
            <a:ahLst/>
            <a:cxnLst>
              <a:cxn ang="0">
                <a:pos x="T0" y="T1"/>
              </a:cxn>
              <a:cxn ang="0">
                <a:pos x="T2" y="T3"/>
              </a:cxn>
              <a:cxn ang="0">
                <a:pos x="T4" y="T5"/>
              </a:cxn>
              <a:cxn ang="0">
                <a:pos x="T6" y="T7"/>
              </a:cxn>
              <a:cxn ang="0">
                <a:pos x="T8" y="T9"/>
              </a:cxn>
              <a:cxn ang="0">
                <a:pos x="T10" y="T11"/>
              </a:cxn>
            </a:cxnLst>
            <a:rect l="0" t="0" r="r" b="b"/>
            <a:pathLst>
              <a:path w="85" h="61">
                <a:moveTo>
                  <a:pt x="0" y="24"/>
                </a:moveTo>
                <a:lnTo>
                  <a:pt x="24" y="54"/>
                </a:lnTo>
                <a:lnTo>
                  <a:pt x="66" y="60"/>
                </a:lnTo>
                <a:lnTo>
                  <a:pt x="84" y="30"/>
                </a:lnTo>
                <a:lnTo>
                  <a:pt x="54" y="0"/>
                </a:lnTo>
                <a:lnTo>
                  <a:pt x="0" y="24"/>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304" name="Freeform 40">
            <a:extLst>
              <a:ext uri="{FF2B5EF4-FFF2-40B4-BE49-F238E27FC236}">
                <a16:creationId xmlns:a16="http://schemas.microsoft.com/office/drawing/2014/main" id="{62B541ED-958A-9B28-7ED5-1BEE2D3C7F8F}"/>
              </a:ext>
            </a:extLst>
          </p:cNvPr>
          <p:cNvSpPr>
            <a:spLocks/>
          </p:cNvSpPr>
          <p:nvPr/>
        </p:nvSpPr>
        <p:spPr bwMode="auto">
          <a:xfrm>
            <a:off x="8151813" y="3446861"/>
            <a:ext cx="77391" cy="73421"/>
          </a:xfrm>
          <a:custGeom>
            <a:avLst/>
            <a:gdLst>
              <a:gd name="T0" fmla="*/ 0 w 39"/>
              <a:gd name="T1" fmla="*/ 0 h 37"/>
              <a:gd name="T2" fmla="*/ 20 w 39"/>
              <a:gd name="T3" fmla="*/ 0 h 37"/>
              <a:gd name="T4" fmla="*/ 38 w 39"/>
              <a:gd name="T5" fmla="*/ 22 h 37"/>
              <a:gd name="T6" fmla="*/ 32 w 39"/>
              <a:gd name="T7" fmla="*/ 36 h 37"/>
              <a:gd name="T8" fmla="*/ 12 w 39"/>
              <a:gd name="T9" fmla="*/ 34 h 37"/>
              <a:gd name="T10" fmla="*/ 0 w 39"/>
              <a:gd name="T11" fmla="*/ 18 h 37"/>
              <a:gd name="T12" fmla="*/ 0 w 39"/>
              <a:gd name="T13" fmla="*/ 0 h 37"/>
            </a:gdLst>
            <a:ahLst/>
            <a:cxnLst>
              <a:cxn ang="0">
                <a:pos x="T0" y="T1"/>
              </a:cxn>
              <a:cxn ang="0">
                <a:pos x="T2" y="T3"/>
              </a:cxn>
              <a:cxn ang="0">
                <a:pos x="T4" y="T5"/>
              </a:cxn>
              <a:cxn ang="0">
                <a:pos x="T6" y="T7"/>
              </a:cxn>
              <a:cxn ang="0">
                <a:pos x="T8" y="T9"/>
              </a:cxn>
              <a:cxn ang="0">
                <a:pos x="T10" y="T11"/>
              </a:cxn>
              <a:cxn ang="0">
                <a:pos x="T12" y="T13"/>
              </a:cxn>
            </a:cxnLst>
            <a:rect l="0" t="0" r="r" b="b"/>
            <a:pathLst>
              <a:path w="39" h="37">
                <a:moveTo>
                  <a:pt x="0" y="0"/>
                </a:moveTo>
                <a:lnTo>
                  <a:pt x="20" y="0"/>
                </a:lnTo>
                <a:lnTo>
                  <a:pt x="38" y="22"/>
                </a:lnTo>
                <a:lnTo>
                  <a:pt x="32" y="36"/>
                </a:lnTo>
                <a:lnTo>
                  <a:pt x="12" y="34"/>
                </a:lnTo>
                <a:lnTo>
                  <a:pt x="0" y="18"/>
                </a:lnTo>
                <a:lnTo>
                  <a:pt x="0" y="0"/>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305" name="Freeform 41">
            <a:extLst>
              <a:ext uri="{FF2B5EF4-FFF2-40B4-BE49-F238E27FC236}">
                <a16:creationId xmlns:a16="http://schemas.microsoft.com/office/drawing/2014/main" id="{1B399E3B-A12F-CB26-E070-BCCBBBFCBEA8}"/>
              </a:ext>
            </a:extLst>
          </p:cNvPr>
          <p:cNvSpPr>
            <a:spLocks/>
          </p:cNvSpPr>
          <p:nvPr/>
        </p:nvSpPr>
        <p:spPr bwMode="auto">
          <a:xfrm>
            <a:off x="8239125" y="3740548"/>
            <a:ext cx="73423" cy="61515"/>
          </a:xfrm>
          <a:custGeom>
            <a:avLst/>
            <a:gdLst>
              <a:gd name="T0" fmla="*/ 0 w 37"/>
              <a:gd name="T1" fmla="*/ 8 h 31"/>
              <a:gd name="T2" fmla="*/ 10 w 37"/>
              <a:gd name="T3" fmla="*/ 6 h 31"/>
              <a:gd name="T4" fmla="*/ 24 w 37"/>
              <a:gd name="T5" fmla="*/ 0 h 31"/>
              <a:gd name="T6" fmla="*/ 34 w 37"/>
              <a:gd name="T7" fmla="*/ 2 h 31"/>
              <a:gd name="T8" fmla="*/ 36 w 37"/>
              <a:gd name="T9" fmla="*/ 18 h 31"/>
              <a:gd name="T10" fmla="*/ 34 w 37"/>
              <a:gd name="T11" fmla="*/ 24 h 31"/>
              <a:gd name="T12" fmla="*/ 16 w 37"/>
              <a:gd name="T13" fmla="*/ 30 h 31"/>
              <a:gd name="T14" fmla="*/ 0 w 37"/>
              <a:gd name="T15" fmla="*/ 8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7" h="31">
                <a:moveTo>
                  <a:pt x="0" y="8"/>
                </a:moveTo>
                <a:lnTo>
                  <a:pt x="10" y="6"/>
                </a:lnTo>
                <a:lnTo>
                  <a:pt x="24" y="0"/>
                </a:lnTo>
                <a:lnTo>
                  <a:pt x="34" y="2"/>
                </a:lnTo>
                <a:lnTo>
                  <a:pt x="36" y="18"/>
                </a:lnTo>
                <a:lnTo>
                  <a:pt x="34" y="24"/>
                </a:lnTo>
                <a:lnTo>
                  <a:pt x="16" y="30"/>
                </a:lnTo>
                <a:lnTo>
                  <a:pt x="0" y="8"/>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306" name="Freeform 42">
            <a:extLst>
              <a:ext uri="{FF2B5EF4-FFF2-40B4-BE49-F238E27FC236}">
                <a16:creationId xmlns:a16="http://schemas.microsoft.com/office/drawing/2014/main" id="{6C3AD71D-0B53-7DBA-88A6-92C079C2AE02}"/>
              </a:ext>
            </a:extLst>
          </p:cNvPr>
          <p:cNvSpPr>
            <a:spLocks/>
          </p:cNvSpPr>
          <p:nvPr/>
        </p:nvSpPr>
        <p:spPr bwMode="auto">
          <a:xfrm>
            <a:off x="8016876" y="3889376"/>
            <a:ext cx="117079" cy="85329"/>
          </a:xfrm>
          <a:custGeom>
            <a:avLst/>
            <a:gdLst>
              <a:gd name="T0" fmla="*/ 0 w 59"/>
              <a:gd name="T1" fmla="*/ 22 h 43"/>
              <a:gd name="T2" fmla="*/ 18 w 59"/>
              <a:gd name="T3" fmla="*/ 10 h 43"/>
              <a:gd name="T4" fmla="*/ 30 w 59"/>
              <a:gd name="T5" fmla="*/ 0 h 43"/>
              <a:gd name="T6" fmla="*/ 46 w 59"/>
              <a:gd name="T7" fmla="*/ 6 h 43"/>
              <a:gd name="T8" fmla="*/ 58 w 59"/>
              <a:gd name="T9" fmla="*/ 22 h 43"/>
              <a:gd name="T10" fmla="*/ 48 w 59"/>
              <a:gd name="T11" fmla="*/ 36 h 43"/>
              <a:gd name="T12" fmla="*/ 22 w 59"/>
              <a:gd name="T13" fmla="*/ 42 h 43"/>
              <a:gd name="T14" fmla="*/ 0 w 59"/>
              <a:gd name="T15" fmla="*/ 22 h 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9" h="43">
                <a:moveTo>
                  <a:pt x="0" y="22"/>
                </a:moveTo>
                <a:lnTo>
                  <a:pt x="18" y="10"/>
                </a:lnTo>
                <a:lnTo>
                  <a:pt x="30" y="0"/>
                </a:lnTo>
                <a:lnTo>
                  <a:pt x="46" y="6"/>
                </a:lnTo>
                <a:lnTo>
                  <a:pt x="58" y="22"/>
                </a:lnTo>
                <a:lnTo>
                  <a:pt x="48" y="36"/>
                </a:lnTo>
                <a:lnTo>
                  <a:pt x="22" y="42"/>
                </a:lnTo>
                <a:lnTo>
                  <a:pt x="0" y="22"/>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307" name="Freeform 43">
            <a:extLst>
              <a:ext uri="{FF2B5EF4-FFF2-40B4-BE49-F238E27FC236}">
                <a16:creationId xmlns:a16="http://schemas.microsoft.com/office/drawing/2014/main" id="{6BD9C8F2-12D3-20A8-7AE8-88495DAF81ED}"/>
              </a:ext>
            </a:extLst>
          </p:cNvPr>
          <p:cNvSpPr>
            <a:spLocks/>
          </p:cNvSpPr>
          <p:nvPr/>
        </p:nvSpPr>
        <p:spPr bwMode="auto">
          <a:xfrm>
            <a:off x="10080625" y="3984625"/>
            <a:ext cx="97235" cy="49610"/>
          </a:xfrm>
          <a:custGeom>
            <a:avLst/>
            <a:gdLst>
              <a:gd name="T0" fmla="*/ 0 w 49"/>
              <a:gd name="T1" fmla="*/ 6 h 25"/>
              <a:gd name="T2" fmla="*/ 12 w 49"/>
              <a:gd name="T3" fmla="*/ 0 h 25"/>
              <a:gd name="T4" fmla="*/ 42 w 49"/>
              <a:gd name="T5" fmla="*/ 0 h 25"/>
              <a:gd name="T6" fmla="*/ 48 w 49"/>
              <a:gd name="T7" fmla="*/ 8 h 25"/>
              <a:gd name="T8" fmla="*/ 26 w 49"/>
              <a:gd name="T9" fmla="*/ 20 h 25"/>
              <a:gd name="T10" fmla="*/ 2 w 49"/>
              <a:gd name="T11" fmla="*/ 24 h 25"/>
              <a:gd name="T12" fmla="*/ 0 w 49"/>
              <a:gd name="T13" fmla="*/ 6 h 25"/>
            </a:gdLst>
            <a:ahLst/>
            <a:cxnLst>
              <a:cxn ang="0">
                <a:pos x="T0" y="T1"/>
              </a:cxn>
              <a:cxn ang="0">
                <a:pos x="T2" y="T3"/>
              </a:cxn>
              <a:cxn ang="0">
                <a:pos x="T4" y="T5"/>
              </a:cxn>
              <a:cxn ang="0">
                <a:pos x="T6" y="T7"/>
              </a:cxn>
              <a:cxn ang="0">
                <a:pos x="T8" y="T9"/>
              </a:cxn>
              <a:cxn ang="0">
                <a:pos x="T10" y="T11"/>
              </a:cxn>
              <a:cxn ang="0">
                <a:pos x="T12" y="T13"/>
              </a:cxn>
            </a:cxnLst>
            <a:rect l="0" t="0" r="r" b="b"/>
            <a:pathLst>
              <a:path w="49" h="25">
                <a:moveTo>
                  <a:pt x="0" y="6"/>
                </a:moveTo>
                <a:lnTo>
                  <a:pt x="12" y="0"/>
                </a:lnTo>
                <a:lnTo>
                  <a:pt x="42" y="0"/>
                </a:lnTo>
                <a:lnTo>
                  <a:pt x="48" y="8"/>
                </a:lnTo>
                <a:lnTo>
                  <a:pt x="26" y="20"/>
                </a:lnTo>
                <a:lnTo>
                  <a:pt x="2" y="24"/>
                </a:lnTo>
                <a:lnTo>
                  <a:pt x="0" y="6"/>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308" name="Freeform 44">
            <a:extLst>
              <a:ext uri="{FF2B5EF4-FFF2-40B4-BE49-F238E27FC236}">
                <a16:creationId xmlns:a16="http://schemas.microsoft.com/office/drawing/2014/main" id="{5B934C57-4F4C-01B7-774B-157E12BE7514}"/>
              </a:ext>
            </a:extLst>
          </p:cNvPr>
          <p:cNvSpPr>
            <a:spLocks/>
          </p:cNvSpPr>
          <p:nvPr/>
        </p:nvSpPr>
        <p:spPr bwMode="auto">
          <a:xfrm>
            <a:off x="10068719" y="3692923"/>
            <a:ext cx="89298" cy="65484"/>
          </a:xfrm>
          <a:custGeom>
            <a:avLst/>
            <a:gdLst>
              <a:gd name="T0" fmla="*/ 0 w 45"/>
              <a:gd name="T1" fmla="*/ 6 h 33"/>
              <a:gd name="T2" fmla="*/ 44 w 45"/>
              <a:gd name="T3" fmla="*/ 0 h 33"/>
              <a:gd name="T4" fmla="*/ 30 w 45"/>
              <a:gd name="T5" fmla="*/ 32 h 33"/>
              <a:gd name="T6" fmla="*/ 2 w 45"/>
              <a:gd name="T7" fmla="*/ 30 h 33"/>
              <a:gd name="T8" fmla="*/ 0 w 45"/>
              <a:gd name="T9" fmla="*/ 6 h 33"/>
            </a:gdLst>
            <a:ahLst/>
            <a:cxnLst>
              <a:cxn ang="0">
                <a:pos x="T0" y="T1"/>
              </a:cxn>
              <a:cxn ang="0">
                <a:pos x="T2" y="T3"/>
              </a:cxn>
              <a:cxn ang="0">
                <a:pos x="T4" y="T5"/>
              </a:cxn>
              <a:cxn ang="0">
                <a:pos x="T6" y="T7"/>
              </a:cxn>
              <a:cxn ang="0">
                <a:pos x="T8" y="T9"/>
              </a:cxn>
            </a:cxnLst>
            <a:rect l="0" t="0" r="r" b="b"/>
            <a:pathLst>
              <a:path w="45" h="33">
                <a:moveTo>
                  <a:pt x="0" y="6"/>
                </a:moveTo>
                <a:lnTo>
                  <a:pt x="44" y="0"/>
                </a:lnTo>
                <a:lnTo>
                  <a:pt x="30" y="32"/>
                </a:lnTo>
                <a:lnTo>
                  <a:pt x="2" y="30"/>
                </a:lnTo>
                <a:lnTo>
                  <a:pt x="0" y="6"/>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309" name="Freeform 45">
            <a:extLst>
              <a:ext uri="{FF2B5EF4-FFF2-40B4-BE49-F238E27FC236}">
                <a16:creationId xmlns:a16="http://schemas.microsoft.com/office/drawing/2014/main" id="{365E6550-3BA7-9B70-9625-28D60B8378A9}"/>
              </a:ext>
            </a:extLst>
          </p:cNvPr>
          <p:cNvSpPr>
            <a:spLocks/>
          </p:cNvSpPr>
          <p:nvPr/>
        </p:nvSpPr>
        <p:spPr bwMode="auto">
          <a:xfrm>
            <a:off x="9203532" y="3008313"/>
            <a:ext cx="109141" cy="85329"/>
          </a:xfrm>
          <a:custGeom>
            <a:avLst/>
            <a:gdLst>
              <a:gd name="T0" fmla="*/ 30 w 55"/>
              <a:gd name="T1" fmla="*/ 0 h 43"/>
              <a:gd name="T2" fmla="*/ 54 w 55"/>
              <a:gd name="T3" fmla="*/ 12 h 43"/>
              <a:gd name="T4" fmla="*/ 40 w 55"/>
              <a:gd name="T5" fmla="*/ 42 h 43"/>
              <a:gd name="T6" fmla="*/ 10 w 55"/>
              <a:gd name="T7" fmla="*/ 36 h 43"/>
              <a:gd name="T8" fmla="*/ 0 w 55"/>
              <a:gd name="T9" fmla="*/ 12 h 43"/>
              <a:gd name="T10" fmla="*/ 30 w 55"/>
              <a:gd name="T11" fmla="*/ 0 h 43"/>
            </a:gdLst>
            <a:ahLst/>
            <a:cxnLst>
              <a:cxn ang="0">
                <a:pos x="T0" y="T1"/>
              </a:cxn>
              <a:cxn ang="0">
                <a:pos x="T2" y="T3"/>
              </a:cxn>
              <a:cxn ang="0">
                <a:pos x="T4" y="T5"/>
              </a:cxn>
              <a:cxn ang="0">
                <a:pos x="T6" y="T7"/>
              </a:cxn>
              <a:cxn ang="0">
                <a:pos x="T8" y="T9"/>
              </a:cxn>
              <a:cxn ang="0">
                <a:pos x="T10" y="T11"/>
              </a:cxn>
            </a:cxnLst>
            <a:rect l="0" t="0" r="r" b="b"/>
            <a:pathLst>
              <a:path w="55" h="43">
                <a:moveTo>
                  <a:pt x="30" y="0"/>
                </a:moveTo>
                <a:lnTo>
                  <a:pt x="54" y="12"/>
                </a:lnTo>
                <a:lnTo>
                  <a:pt x="40" y="42"/>
                </a:lnTo>
                <a:lnTo>
                  <a:pt x="10" y="36"/>
                </a:lnTo>
                <a:lnTo>
                  <a:pt x="0" y="12"/>
                </a:lnTo>
                <a:lnTo>
                  <a:pt x="30" y="0"/>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310" name="Freeform 46">
            <a:extLst>
              <a:ext uri="{FF2B5EF4-FFF2-40B4-BE49-F238E27FC236}">
                <a16:creationId xmlns:a16="http://schemas.microsoft.com/office/drawing/2014/main" id="{12BA9B08-E4B9-0E4E-6832-5CBCDF4B8042}"/>
              </a:ext>
            </a:extLst>
          </p:cNvPr>
          <p:cNvSpPr>
            <a:spLocks/>
          </p:cNvSpPr>
          <p:nvPr/>
        </p:nvSpPr>
        <p:spPr bwMode="auto">
          <a:xfrm>
            <a:off x="9009062" y="3294063"/>
            <a:ext cx="89298" cy="65485"/>
          </a:xfrm>
          <a:custGeom>
            <a:avLst/>
            <a:gdLst>
              <a:gd name="T0" fmla="*/ 0 w 45"/>
              <a:gd name="T1" fmla="*/ 6 h 33"/>
              <a:gd name="T2" fmla="*/ 44 w 45"/>
              <a:gd name="T3" fmla="*/ 0 h 33"/>
              <a:gd name="T4" fmla="*/ 30 w 45"/>
              <a:gd name="T5" fmla="*/ 32 h 33"/>
              <a:gd name="T6" fmla="*/ 2 w 45"/>
              <a:gd name="T7" fmla="*/ 30 h 33"/>
              <a:gd name="T8" fmla="*/ 0 w 45"/>
              <a:gd name="T9" fmla="*/ 6 h 33"/>
            </a:gdLst>
            <a:ahLst/>
            <a:cxnLst>
              <a:cxn ang="0">
                <a:pos x="T0" y="T1"/>
              </a:cxn>
              <a:cxn ang="0">
                <a:pos x="T2" y="T3"/>
              </a:cxn>
              <a:cxn ang="0">
                <a:pos x="T4" y="T5"/>
              </a:cxn>
              <a:cxn ang="0">
                <a:pos x="T6" y="T7"/>
              </a:cxn>
              <a:cxn ang="0">
                <a:pos x="T8" y="T9"/>
              </a:cxn>
            </a:cxnLst>
            <a:rect l="0" t="0" r="r" b="b"/>
            <a:pathLst>
              <a:path w="45" h="33">
                <a:moveTo>
                  <a:pt x="0" y="6"/>
                </a:moveTo>
                <a:lnTo>
                  <a:pt x="44" y="0"/>
                </a:lnTo>
                <a:lnTo>
                  <a:pt x="30" y="32"/>
                </a:lnTo>
                <a:lnTo>
                  <a:pt x="2" y="30"/>
                </a:lnTo>
                <a:lnTo>
                  <a:pt x="0" y="6"/>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311" name="Freeform 47">
            <a:extLst>
              <a:ext uri="{FF2B5EF4-FFF2-40B4-BE49-F238E27FC236}">
                <a16:creationId xmlns:a16="http://schemas.microsoft.com/office/drawing/2014/main" id="{AB6F20CA-23AB-3BD9-9F30-22272036219A}"/>
              </a:ext>
            </a:extLst>
          </p:cNvPr>
          <p:cNvSpPr>
            <a:spLocks/>
          </p:cNvSpPr>
          <p:nvPr/>
        </p:nvSpPr>
        <p:spPr bwMode="auto">
          <a:xfrm>
            <a:off x="8090298" y="3559969"/>
            <a:ext cx="121046" cy="85329"/>
          </a:xfrm>
          <a:custGeom>
            <a:avLst/>
            <a:gdLst>
              <a:gd name="T0" fmla="*/ 0 w 61"/>
              <a:gd name="T1" fmla="*/ 42 h 43"/>
              <a:gd name="T2" fmla="*/ 28 w 61"/>
              <a:gd name="T3" fmla="*/ 0 h 43"/>
              <a:gd name="T4" fmla="*/ 54 w 61"/>
              <a:gd name="T5" fmla="*/ 22 h 43"/>
              <a:gd name="T6" fmla="*/ 60 w 61"/>
              <a:gd name="T7" fmla="*/ 42 h 43"/>
              <a:gd name="T8" fmla="*/ 0 w 61"/>
              <a:gd name="T9" fmla="*/ 42 h 43"/>
            </a:gdLst>
            <a:ahLst/>
            <a:cxnLst>
              <a:cxn ang="0">
                <a:pos x="T0" y="T1"/>
              </a:cxn>
              <a:cxn ang="0">
                <a:pos x="T2" y="T3"/>
              </a:cxn>
              <a:cxn ang="0">
                <a:pos x="T4" y="T5"/>
              </a:cxn>
              <a:cxn ang="0">
                <a:pos x="T6" y="T7"/>
              </a:cxn>
              <a:cxn ang="0">
                <a:pos x="T8" y="T9"/>
              </a:cxn>
            </a:cxnLst>
            <a:rect l="0" t="0" r="r" b="b"/>
            <a:pathLst>
              <a:path w="61" h="43">
                <a:moveTo>
                  <a:pt x="0" y="42"/>
                </a:moveTo>
                <a:lnTo>
                  <a:pt x="28" y="0"/>
                </a:lnTo>
                <a:lnTo>
                  <a:pt x="54" y="22"/>
                </a:lnTo>
                <a:lnTo>
                  <a:pt x="60" y="42"/>
                </a:lnTo>
                <a:lnTo>
                  <a:pt x="0" y="42"/>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312" name="Freeform 48">
            <a:extLst>
              <a:ext uri="{FF2B5EF4-FFF2-40B4-BE49-F238E27FC236}">
                <a16:creationId xmlns:a16="http://schemas.microsoft.com/office/drawing/2014/main" id="{502EA4B8-6374-22FF-79F9-A2888AF58F8A}"/>
              </a:ext>
            </a:extLst>
          </p:cNvPr>
          <p:cNvSpPr>
            <a:spLocks/>
          </p:cNvSpPr>
          <p:nvPr/>
        </p:nvSpPr>
        <p:spPr bwMode="auto">
          <a:xfrm>
            <a:off x="10072687" y="3496470"/>
            <a:ext cx="73423" cy="61516"/>
          </a:xfrm>
          <a:custGeom>
            <a:avLst/>
            <a:gdLst>
              <a:gd name="T0" fmla="*/ 0 w 37"/>
              <a:gd name="T1" fmla="*/ 8 h 31"/>
              <a:gd name="T2" fmla="*/ 10 w 37"/>
              <a:gd name="T3" fmla="*/ 6 h 31"/>
              <a:gd name="T4" fmla="*/ 24 w 37"/>
              <a:gd name="T5" fmla="*/ 0 h 31"/>
              <a:gd name="T6" fmla="*/ 34 w 37"/>
              <a:gd name="T7" fmla="*/ 2 h 31"/>
              <a:gd name="T8" fmla="*/ 36 w 37"/>
              <a:gd name="T9" fmla="*/ 18 h 31"/>
              <a:gd name="T10" fmla="*/ 34 w 37"/>
              <a:gd name="T11" fmla="*/ 24 h 31"/>
              <a:gd name="T12" fmla="*/ 16 w 37"/>
              <a:gd name="T13" fmla="*/ 30 h 31"/>
              <a:gd name="T14" fmla="*/ 0 w 37"/>
              <a:gd name="T15" fmla="*/ 8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7" h="31">
                <a:moveTo>
                  <a:pt x="0" y="8"/>
                </a:moveTo>
                <a:lnTo>
                  <a:pt x="10" y="6"/>
                </a:lnTo>
                <a:lnTo>
                  <a:pt x="24" y="0"/>
                </a:lnTo>
                <a:lnTo>
                  <a:pt x="34" y="2"/>
                </a:lnTo>
                <a:lnTo>
                  <a:pt x="36" y="18"/>
                </a:lnTo>
                <a:lnTo>
                  <a:pt x="34" y="24"/>
                </a:lnTo>
                <a:lnTo>
                  <a:pt x="16" y="30"/>
                </a:lnTo>
                <a:lnTo>
                  <a:pt x="0" y="8"/>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313" name="Freeform 49">
            <a:extLst>
              <a:ext uri="{FF2B5EF4-FFF2-40B4-BE49-F238E27FC236}">
                <a16:creationId xmlns:a16="http://schemas.microsoft.com/office/drawing/2014/main" id="{74FA802A-2C87-ED9F-C30C-08368280CCD5}"/>
              </a:ext>
            </a:extLst>
          </p:cNvPr>
          <p:cNvSpPr>
            <a:spLocks/>
          </p:cNvSpPr>
          <p:nvPr/>
        </p:nvSpPr>
        <p:spPr bwMode="auto">
          <a:xfrm>
            <a:off x="8086330" y="3716736"/>
            <a:ext cx="89296" cy="65484"/>
          </a:xfrm>
          <a:custGeom>
            <a:avLst/>
            <a:gdLst>
              <a:gd name="T0" fmla="*/ 0 w 45"/>
              <a:gd name="T1" fmla="*/ 6 h 33"/>
              <a:gd name="T2" fmla="*/ 44 w 45"/>
              <a:gd name="T3" fmla="*/ 0 h 33"/>
              <a:gd name="T4" fmla="*/ 30 w 45"/>
              <a:gd name="T5" fmla="*/ 32 h 33"/>
              <a:gd name="T6" fmla="*/ 2 w 45"/>
              <a:gd name="T7" fmla="*/ 30 h 33"/>
              <a:gd name="T8" fmla="*/ 0 w 45"/>
              <a:gd name="T9" fmla="*/ 6 h 33"/>
            </a:gdLst>
            <a:ahLst/>
            <a:cxnLst>
              <a:cxn ang="0">
                <a:pos x="T0" y="T1"/>
              </a:cxn>
              <a:cxn ang="0">
                <a:pos x="T2" y="T3"/>
              </a:cxn>
              <a:cxn ang="0">
                <a:pos x="T4" y="T5"/>
              </a:cxn>
              <a:cxn ang="0">
                <a:pos x="T6" y="T7"/>
              </a:cxn>
              <a:cxn ang="0">
                <a:pos x="T8" y="T9"/>
              </a:cxn>
            </a:cxnLst>
            <a:rect l="0" t="0" r="r" b="b"/>
            <a:pathLst>
              <a:path w="45" h="33">
                <a:moveTo>
                  <a:pt x="0" y="6"/>
                </a:moveTo>
                <a:lnTo>
                  <a:pt x="44" y="0"/>
                </a:lnTo>
                <a:lnTo>
                  <a:pt x="30" y="32"/>
                </a:lnTo>
                <a:lnTo>
                  <a:pt x="2" y="30"/>
                </a:lnTo>
                <a:lnTo>
                  <a:pt x="0" y="6"/>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314" name="Freeform 50">
            <a:extLst>
              <a:ext uri="{FF2B5EF4-FFF2-40B4-BE49-F238E27FC236}">
                <a16:creationId xmlns:a16="http://schemas.microsoft.com/office/drawing/2014/main" id="{E6175672-F416-EF53-6B4E-4A879401DD1E}"/>
              </a:ext>
            </a:extLst>
          </p:cNvPr>
          <p:cNvSpPr>
            <a:spLocks/>
          </p:cNvSpPr>
          <p:nvPr/>
        </p:nvSpPr>
        <p:spPr bwMode="auto">
          <a:xfrm>
            <a:off x="8318500" y="3978673"/>
            <a:ext cx="97235" cy="49609"/>
          </a:xfrm>
          <a:custGeom>
            <a:avLst/>
            <a:gdLst>
              <a:gd name="T0" fmla="*/ 0 w 49"/>
              <a:gd name="T1" fmla="*/ 6 h 25"/>
              <a:gd name="T2" fmla="*/ 12 w 49"/>
              <a:gd name="T3" fmla="*/ 0 h 25"/>
              <a:gd name="T4" fmla="*/ 42 w 49"/>
              <a:gd name="T5" fmla="*/ 0 h 25"/>
              <a:gd name="T6" fmla="*/ 48 w 49"/>
              <a:gd name="T7" fmla="*/ 8 h 25"/>
              <a:gd name="T8" fmla="*/ 26 w 49"/>
              <a:gd name="T9" fmla="*/ 20 h 25"/>
              <a:gd name="T10" fmla="*/ 2 w 49"/>
              <a:gd name="T11" fmla="*/ 24 h 25"/>
              <a:gd name="T12" fmla="*/ 0 w 49"/>
              <a:gd name="T13" fmla="*/ 6 h 25"/>
            </a:gdLst>
            <a:ahLst/>
            <a:cxnLst>
              <a:cxn ang="0">
                <a:pos x="T0" y="T1"/>
              </a:cxn>
              <a:cxn ang="0">
                <a:pos x="T2" y="T3"/>
              </a:cxn>
              <a:cxn ang="0">
                <a:pos x="T4" y="T5"/>
              </a:cxn>
              <a:cxn ang="0">
                <a:pos x="T6" y="T7"/>
              </a:cxn>
              <a:cxn ang="0">
                <a:pos x="T8" y="T9"/>
              </a:cxn>
              <a:cxn ang="0">
                <a:pos x="T10" y="T11"/>
              </a:cxn>
              <a:cxn ang="0">
                <a:pos x="T12" y="T13"/>
              </a:cxn>
            </a:cxnLst>
            <a:rect l="0" t="0" r="r" b="b"/>
            <a:pathLst>
              <a:path w="49" h="25">
                <a:moveTo>
                  <a:pt x="0" y="6"/>
                </a:moveTo>
                <a:lnTo>
                  <a:pt x="12" y="0"/>
                </a:lnTo>
                <a:lnTo>
                  <a:pt x="42" y="0"/>
                </a:lnTo>
                <a:lnTo>
                  <a:pt x="48" y="8"/>
                </a:lnTo>
                <a:lnTo>
                  <a:pt x="26" y="20"/>
                </a:lnTo>
                <a:lnTo>
                  <a:pt x="2" y="24"/>
                </a:lnTo>
                <a:lnTo>
                  <a:pt x="0" y="6"/>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315" name="Freeform 51">
            <a:extLst>
              <a:ext uri="{FF2B5EF4-FFF2-40B4-BE49-F238E27FC236}">
                <a16:creationId xmlns:a16="http://schemas.microsoft.com/office/drawing/2014/main" id="{24ABB9B5-DAD0-D94A-A777-A6BA4CBEFA2F}"/>
              </a:ext>
            </a:extLst>
          </p:cNvPr>
          <p:cNvSpPr>
            <a:spLocks/>
          </p:cNvSpPr>
          <p:nvPr/>
        </p:nvSpPr>
        <p:spPr bwMode="auto">
          <a:xfrm>
            <a:off x="8120063" y="3815954"/>
            <a:ext cx="117079" cy="85328"/>
          </a:xfrm>
          <a:custGeom>
            <a:avLst/>
            <a:gdLst>
              <a:gd name="T0" fmla="*/ 0 w 59"/>
              <a:gd name="T1" fmla="*/ 22 h 43"/>
              <a:gd name="T2" fmla="*/ 18 w 59"/>
              <a:gd name="T3" fmla="*/ 10 h 43"/>
              <a:gd name="T4" fmla="*/ 30 w 59"/>
              <a:gd name="T5" fmla="*/ 0 h 43"/>
              <a:gd name="T6" fmla="*/ 46 w 59"/>
              <a:gd name="T7" fmla="*/ 6 h 43"/>
              <a:gd name="T8" fmla="*/ 58 w 59"/>
              <a:gd name="T9" fmla="*/ 22 h 43"/>
              <a:gd name="T10" fmla="*/ 48 w 59"/>
              <a:gd name="T11" fmla="*/ 36 h 43"/>
              <a:gd name="T12" fmla="*/ 22 w 59"/>
              <a:gd name="T13" fmla="*/ 42 h 43"/>
              <a:gd name="T14" fmla="*/ 0 w 59"/>
              <a:gd name="T15" fmla="*/ 22 h 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9" h="43">
                <a:moveTo>
                  <a:pt x="0" y="22"/>
                </a:moveTo>
                <a:lnTo>
                  <a:pt x="18" y="10"/>
                </a:lnTo>
                <a:lnTo>
                  <a:pt x="30" y="0"/>
                </a:lnTo>
                <a:lnTo>
                  <a:pt x="46" y="6"/>
                </a:lnTo>
                <a:lnTo>
                  <a:pt x="58" y="22"/>
                </a:lnTo>
                <a:lnTo>
                  <a:pt x="48" y="36"/>
                </a:lnTo>
                <a:lnTo>
                  <a:pt x="22" y="42"/>
                </a:lnTo>
                <a:lnTo>
                  <a:pt x="0" y="22"/>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316" name="Freeform 52">
            <a:extLst>
              <a:ext uri="{FF2B5EF4-FFF2-40B4-BE49-F238E27FC236}">
                <a16:creationId xmlns:a16="http://schemas.microsoft.com/office/drawing/2014/main" id="{B0656003-77B3-74A1-1D65-86771F2E70EF}"/>
              </a:ext>
            </a:extLst>
          </p:cNvPr>
          <p:cNvSpPr>
            <a:spLocks/>
          </p:cNvSpPr>
          <p:nvPr/>
        </p:nvSpPr>
        <p:spPr bwMode="auto">
          <a:xfrm>
            <a:off x="9949656" y="3353594"/>
            <a:ext cx="89298" cy="65485"/>
          </a:xfrm>
          <a:custGeom>
            <a:avLst/>
            <a:gdLst>
              <a:gd name="T0" fmla="*/ 0 w 45"/>
              <a:gd name="T1" fmla="*/ 6 h 33"/>
              <a:gd name="T2" fmla="*/ 44 w 45"/>
              <a:gd name="T3" fmla="*/ 0 h 33"/>
              <a:gd name="T4" fmla="*/ 30 w 45"/>
              <a:gd name="T5" fmla="*/ 32 h 33"/>
              <a:gd name="T6" fmla="*/ 2 w 45"/>
              <a:gd name="T7" fmla="*/ 30 h 33"/>
              <a:gd name="T8" fmla="*/ 0 w 45"/>
              <a:gd name="T9" fmla="*/ 6 h 33"/>
            </a:gdLst>
            <a:ahLst/>
            <a:cxnLst>
              <a:cxn ang="0">
                <a:pos x="T0" y="T1"/>
              </a:cxn>
              <a:cxn ang="0">
                <a:pos x="T2" y="T3"/>
              </a:cxn>
              <a:cxn ang="0">
                <a:pos x="T4" y="T5"/>
              </a:cxn>
              <a:cxn ang="0">
                <a:pos x="T6" y="T7"/>
              </a:cxn>
              <a:cxn ang="0">
                <a:pos x="T8" y="T9"/>
              </a:cxn>
            </a:cxnLst>
            <a:rect l="0" t="0" r="r" b="b"/>
            <a:pathLst>
              <a:path w="45" h="33">
                <a:moveTo>
                  <a:pt x="0" y="6"/>
                </a:moveTo>
                <a:lnTo>
                  <a:pt x="44" y="0"/>
                </a:lnTo>
                <a:lnTo>
                  <a:pt x="30" y="32"/>
                </a:lnTo>
                <a:lnTo>
                  <a:pt x="2" y="30"/>
                </a:lnTo>
                <a:lnTo>
                  <a:pt x="0" y="6"/>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317" name="Freeform 53">
            <a:extLst>
              <a:ext uri="{FF2B5EF4-FFF2-40B4-BE49-F238E27FC236}">
                <a16:creationId xmlns:a16="http://schemas.microsoft.com/office/drawing/2014/main" id="{498BE3B9-0D84-539E-6B7D-FB2556165D20}"/>
              </a:ext>
            </a:extLst>
          </p:cNvPr>
          <p:cNvSpPr>
            <a:spLocks/>
          </p:cNvSpPr>
          <p:nvPr/>
        </p:nvSpPr>
        <p:spPr bwMode="auto">
          <a:xfrm>
            <a:off x="9044781" y="3097611"/>
            <a:ext cx="89298" cy="65484"/>
          </a:xfrm>
          <a:custGeom>
            <a:avLst/>
            <a:gdLst>
              <a:gd name="T0" fmla="*/ 0 w 45"/>
              <a:gd name="T1" fmla="*/ 6 h 33"/>
              <a:gd name="T2" fmla="*/ 44 w 45"/>
              <a:gd name="T3" fmla="*/ 0 h 33"/>
              <a:gd name="T4" fmla="*/ 30 w 45"/>
              <a:gd name="T5" fmla="*/ 32 h 33"/>
              <a:gd name="T6" fmla="*/ 2 w 45"/>
              <a:gd name="T7" fmla="*/ 30 h 33"/>
              <a:gd name="T8" fmla="*/ 0 w 45"/>
              <a:gd name="T9" fmla="*/ 6 h 33"/>
            </a:gdLst>
            <a:ahLst/>
            <a:cxnLst>
              <a:cxn ang="0">
                <a:pos x="T0" y="T1"/>
              </a:cxn>
              <a:cxn ang="0">
                <a:pos x="T2" y="T3"/>
              </a:cxn>
              <a:cxn ang="0">
                <a:pos x="T4" y="T5"/>
              </a:cxn>
              <a:cxn ang="0">
                <a:pos x="T6" y="T7"/>
              </a:cxn>
              <a:cxn ang="0">
                <a:pos x="T8" y="T9"/>
              </a:cxn>
            </a:cxnLst>
            <a:rect l="0" t="0" r="r" b="b"/>
            <a:pathLst>
              <a:path w="45" h="33">
                <a:moveTo>
                  <a:pt x="0" y="6"/>
                </a:moveTo>
                <a:lnTo>
                  <a:pt x="44" y="0"/>
                </a:lnTo>
                <a:lnTo>
                  <a:pt x="30" y="32"/>
                </a:lnTo>
                <a:lnTo>
                  <a:pt x="2" y="30"/>
                </a:lnTo>
                <a:lnTo>
                  <a:pt x="0" y="6"/>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318" name="Freeform 54">
            <a:extLst>
              <a:ext uri="{FF2B5EF4-FFF2-40B4-BE49-F238E27FC236}">
                <a16:creationId xmlns:a16="http://schemas.microsoft.com/office/drawing/2014/main" id="{6768FC6F-706F-481F-0E6D-F76164C96086}"/>
              </a:ext>
            </a:extLst>
          </p:cNvPr>
          <p:cNvSpPr>
            <a:spLocks/>
          </p:cNvSpPr>
          <p:nvPr/>
        </p:nvSpPr>
        <p:spPr bwMode="auto">
          <a:xfrm>
            <a:off x="8143876" y="3278187"/>
            <a:ext cx="132954" cy="73423"/>
          </a:xfrm>
          <a:custGeom>
            <a:avLst/>
            <a:gdLst>
              <a:gd name="T0" fmla="*/ 24 w 67"/>
              <a:gd name="T1" fmla="*/ 0 h 37"/>
              <a:gd name="T2" fmla="*/ 66 w 67"/>
              <a:gd name="T3" fmla="*/ 8 h 37"/>
              <a:gd name="T4" fmla="*/ 64 w 67"/>
              <a:gd name="T5" fmla="*/ 30 h 37"/>
              <a:gd name="T6" fmla="*/ 34 w 67"/>
              <a:gd name="T7" fmla="*/ 36 h 37"/>
              <a:gd name="T8" fmla="*/ 0 w 67"/>
              <a:gd name="T9" fmla="*/ 8 h 37"/>
              <a:gd name="T10" fmla="*/ 24 w 67"/>
              <a:gd name="T11" fmla="*/ 0 h 37"/>
            </a:gdLst>
            <a:ahLst/>
            <a:cxnLst>
              <a:cxn ang="0">
                <a:pos x="T0" y="T1"/>
              </a:cxn>
              <a:cxn ang="0">
                <a:pos x="T2" y="T3"/>
              </a:cxn>
              <a:cxn ang="0">
                <a:pos x="T4" y="T5"/>
              </a:cxn>
              <a:cxn ang="0">
                <a:pos x="T6" y="T7"/>
              </a:cxn>
              <a:cxn ang="0">
                <a:pos x="T8" y="T9"/>
              </a:cxn>
              <a:cxn ang="0">
                <a:pos x="T10" y="T11"/>
              </a:cxn>
            </a:cxnLst>
            <a:rect l="0" t="0" r="r" b="b"/>
            <a:pathLst>
              <a:path w="67" h="37">
                <a:moveTo>
                  <a:pt x="24" y="0"/>
                </a:moveTo>
                <a:lnTo>
                  <a:pt x="66" y="8"/>
                </a:lnTo>
                <a:lnTo>
                  <a:pt x="64" y="30"/>
                </a:lnTo>
                <a:lnTo>
                  <a:pt x="34" y="36"/>
                </a:lnTo>
                <a:lnTo>
                  <a:pt x="0" y="8"/>
                </a:lnTo>
                <a:lnTo>
                  <a:pt x="24" y="0"/>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319" name="Freeform 55">
            <a:extLst>
              <a:ext uri="{FF2B5EF4-FFF2-40B4-BE49-F238E27FC236}">
                <a16:creationId xmlns:a16="http://schemas.microsoft.com/office/drawing/2014/main" id="{C8DF4C60-A4C9-6737-3C54-94A2835C5FAB}"/>
              </a:ext>
            </a:extLst>
          </p:cNvPr>
          <p:cNvSpPr>
            <a:spLocks/>
          </p:cNvSpPr>
          <p:nvPr/>
        </p:nvSpPr>
        <p:spPr bwMode="auto">
          <a:xfrm>
            <a:off x="9229329" y="3742531"/>
            <a:ext cx="420688" cy="565548"/>
          </a:xfrm>
          <a:custGeom>
            <a:avLst/>
            <a:gdLst>
              <a:gd name="T0" fmla="*/ 207 w 212"/>
              <a:gd name="T1" fmla="*/ 11 h 285"/>
              <a:gd name="T2" fmla="*/ 211 w 212"/>
              <a:gd name="T3" fmla="*/ 22 h 285"/>
              <a:gd name="T4" fmla="*/ 211 w 212"/>
              <a:gd name="T5" fmla="*/ 45 h 285"/>
              <a:gd name="T6" fmla="*/ 207 w 212"/>
              <a:gd name="T7" fmla="*/ 75 h 285"/>
              <a:gd name="T8" fmla="*/ 200 w 212"/>
              <a:gd name="T9" fmla="*/ 112 h 285"/>
              <a:gd name="T10" fmla="*/ 195 w 212"/>
              <a:gd name="T11" fmla="*/ 127 h 285"/>
              <a:gd name="T12" fmla="*/ 183 w 212"/>
              <a:gd name="T13" fmla="*/ 145 h 285"/>
              <a:gd name="T14" fmla="*/ 153 w 212"/>
              <a:gd name="T15" fmla="*/ 185 h 285"/>
              <a:gd name="T16" fmla="*/ 142 w 212"/>
              <a:gd name="T17" fmla="*/ 198 h 285"/>
              <a:gd name="T18" fmla="*/ 135 w 212"/>
              <a:gd name="T19" fmla="*/ 213 h 285"/>
              <a:gd name="T20" fmla="*/ 127 w 212"/>
              <a:gd name="T21" fmla="*/ 227 h 285"/>
              <a:gd name="T22" fmla="*/ 123 w 212"/>
              <a:gd name="T23" fmla="*/ 234 h 285"/>
              <a:gd name="T24" fmla="*/ 118 w 212"/>
              <a:gd name="T25" fmla="*/ 239 h 285"/>
              <a:gd name="T26" fmla="*/ 112 w 212"/>
              <a:gd name="T27" fmla="*/ 243 h 285"/>
              <a:gd name="T28" fmla="*/ 104 w 212"/>
              <a:gd name="T29" fmla="*/ 246 h 285"/>
              <a:gd name="T30" fmla="*/ 93 w 212"/>
              <a:gd name="T31" fmla="*/ 251 h 285"/>
              <a:gd name="T32" fmla="*/ 74 w 212"/>
              <a:gd name="T33" fmla="*/ 255 h 285"/>
              <a:gd name="T34" fmla="*/ 65 w 212"/>
              <a:gd name="T35" fmla="*/ 258 h 285"/>
              <a:gd name="T36" fmla="*/ 61 w 212"/>
              <a:gd name="T37" fmla="*/ 262 h 285"/>
              <a:gd name="T38" fmla="*/ 53 w 212"/>
              <a:gd name="T39" fmla="*/ 268 h 285"/>
              <a:gd name="T40" fmla="*/ 47 w 212"/>
              <a:gd name="T41" fmla="*/ 272 h 285"/>
              <a:gd name="T42" fmla="*/ 41 w 212"/>
              <a:gd name="T43" fmla="*/ 273 h 285"/>
              <a:gd name="T44" fmla="*/ 37 w 212"/>
              <a:gd name="T45" fmla="*/ 277 h 285"/>
              <a:gd name="T46" fmla="*/ 34 w 212"/>
              <a:gd name="T47" fmla="*/ 281 h 285"/>
              <a:gd name="T48" fmla="*/ 26 w 212"/>
              <a:gd name="T49" fmla="*/ 284 h 285"/>
              <a:gd name="T50" fmla="*/ 18 w 212"/>
              <a:gd name="T51" fmla="*/ 284 h 285"/>
              <a:gd name="T52" fmla="*/ 12 w 212"/>
              <a:gd name="T53" fmla="*/ 283 h 285"/>
              <a:gd name="T54" fmla="*/ 7 w 212"/>
              <a:gd name="T55" fmla="*/ 279 h 285"/>
              <a:gd name="T56" fmla="*/ 4 w 212"/>
              <a:gd name="T57" fmla="*/ 275 h 285"/>
              <a:gd name="T58" fmla="*/ 1 w 212"/>
              <a:gd name="T59" fmla="*/ 265 h 285"/>
              <a:gd name="T60" fmla="*/ 0 w 212"/>
              <a:gd name="T61" fmla="*/ 256 h 285"/>
              <a:gd name="T62" fmla="*/ 0 w 212"/>
              <a:gd name="T63" fmla="*/ 246 h 285"/>
              <a:gd name="T64" fmla="*/ 1 w 212"/>
              <a:gd name="T65" fmla="*/ 235 h 285"/>
              <a:gd name="T66" fmla="*/ 4 w 212"/>
              <a:gd name="T67" fmla="*/ 223 h 285"/>
              <a:gd name="T68" fmla="*/ 14 w 212"/>
              <a:gd name="T69" fmla="*/ 197 h 285"/>
              <a:gd name="T70" fmla="*/ 18 w 212"/>
              <a:gd name="T71" fmla="*/ 184 h 285"/>
              <a:gd name="T72" fmla="*/ 20 w 212"/>
              <a:gd name="T73" fmla="*/ 176 h 285"/>
              <a:gd name="T74" fmla="*/ 23 w 212"/>
              <a:gd name="T75" fmla="*/ 161 h 285"/>
              <a:gd name="T76" fmla="*/ 26 w 212"/>
              <a:gd name="T77" fmla="*/ 150 h 285"/>
              <a:gd name="T78" fmla="*/ 31 w 212"/>
              <a:gd name="T79" fmla="*/ 136 h 285"/>
              <a:gd name="T80" fmla="*/ 39 w 212"/>
              <a:gd name="T81" fmla="*/ 121 h 285"/>
              <a:gd name="T82" fmla="*/ 49 w 212"/>
              <a:gd name="T83" fmla="*/ 107 h 285"/>
              <a:gd name="T84" fmla="*/ 63 w 212"/>
              <a:gd name="T85" fmla="*/ 89 h 285"/>
              <a:gd name="T86" fmla="*/ 78 w 212"/>
              <a:gd name="T87" fmla="*/ 71 h 285"/>
              <a:gd name="T88" fmla="*/ 96 w 212"/>
              <a:gd name="T89" fmla="*/ 57 h 285"/>
              <a:gd name="T90" fmla="*/ 109 w 212"/>
              <a:gd name="T91" fmla="*/ 46 h 285"/>
              <a:gd name="T92" fmla="*/ 118 w 212"/>
              <a:gd name="T93" fmla="*/ 41 h 285"/>
              <a:gd name="T94" fmla="*/ 127 w 212"/>
              <a:gd name="T95" fmla="*/ 37 h 285"/>
              <a:gd name="T96" fmla="*/ 147 w 212"/>
              <a:gd name="T97" fmla="*/ 20 h 285"/>
              <a:gd name="T98" fmla="*/ 166 w 212"/>
              <a:gd name="T99" fmla="*/ 7 h 285"/>
              <a:gd name="T100" fmla="*/ 177 w 212"/>
              <a:gd name="T101" fmla="*/ 1 h 285"/>
              <a:gd name="T102" fmla="*/ 185 w 212"/>
              <a:gd name="T103" fmla="*/ 1 h 285"/>
              <a:gd name="T104" fmla="*/ 197 w 212"/>
              <a:gd name="T105" fmla="*/ 1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12" h="285">
                <a:moveTo>
                  <a:pt x="203" y="4"/>
                </a:moveTo>
                <a:lnTo>
                  <a:pt x="204" y="5"/>
                </a:lnTo>
                <a:lnTo>
                  <a:pt x="206" y="7"/>
                </a:lnTo>
                <a:lnTo>
                  <a:pt x="207" y="11"/>
                </a:lnTo>
                <a:lnTo>
                  <a:pt x="208" y="12"/>
                </a:lnTo>
                <a:lnTo>
                  <a:pt x="210" y="16"/>
                </a:lnTo>
                <a:lnTo>
                  <a:pt x="211" y="20"/>
                </a:lnTo>
                <a:lnTo>
                  <a:pt x="211" y="22"/>
                </a:lnTo>
                <a:lnTo>
                  <a:pt x="211" y="28"/>
                </a:lnTo>
                <a:lnTo>
                  <a:pt x="211" y="32"/>
                </a:lnTo>
                <a:lnTo>
                  <a:pt x="211" y="36"/>
                </a:lnTo>
                <a:lnTo>
                  <a:pt x="211" y="45"/>
                </a:lnTo>
                <a:lnTo>
                  <a:pt x="211" y="50"/>
                </a:lnTo>
                <a:lnTo>
                  <a:pt x="211" y="56"/>
                </a:lnTo>
                <a:lnTo>
                  <a:pt x="208" y="65"/>
                </a:lnTo>
                <a:lnTo>
                  <a:pt x="207" y="75"/>
                </a:lnTo>
                <a:lnTo>
                  <a:pt x="206" y="86"/>
                </a:lnTo>
                <a:lnTo>
                  <a:pt x="204" y="95"/>
                </a:lnTo>
                <a:lnTo>
                  <a:pt x="202" y="104"/>
                </a:lnTo>
                <a:lnTo>
                  <a:pt x="200" y="112"/>
                </a:lnTo>
                <a:lnTo>
                  <a:pt x="197" y="117"/>
                </a:lnTo>
                <a:lnTo>
                  <a:pt x="196" y="123"/>
                </a:lnTo>
                <a:lnTo>
                  <a:pt x="195" y="124"/>
                </a:lnTo>
                <a:lnTo>
                  <a:pt x="195" y="127"/>
                </a:lnTo>
                <a:lnTo>
                  <a:pt x="192" y="131"/>
                </a:lnTo>
                <a:lnTo>
                  <a:pt x="188" y="136"/>
                </a:lnTo>
                <a:lnTo>
                  <a:pt x="187" y="141"/>
                </a:lnTo>
                <a:lnTo>
                  <a:pt x="183" y="145"/>
                </a:lnTo>
                <a:lnTo>
                  <a:pt x="177" y="154"/>
                </a:lnTo>
                <a:lnTo>
                  <a:pt x="172" y="161"/>
                </a:lnTo>
                <a:lnTo>
                  <a:pt x="158" y="177"/>
                </a:lnTo>
                <a:lnTo>
                  <a:pt x="153" y="185"/>
                </a:lnTo>
                <a:lnTo>
                  <a:pt x="146" y="193"/>
                </a:lnTo>
                <a:lnTo>
                  <a:pt x="145" y="194"/>
                </a:lnTo>
                <a:lnTo>
                  <a:pt x="145" y="195"/>
                </a:lnTo>
                <a:lnTo>
                  <a:pt x="142" y="198"/>
                </a:lnTo>
                <a:lnTo>
                  <a:pt x="141" y="202"/>
                </a:lnTo>
                <a:lnTo>
                  <a:pt x="139" y="205"/>
                </a:lnTo>
                <a:lnTo>
                  <a:pt x="137" y="207"/>
                </a:lnTo>
                <a:lnTo>
                  <a:pt x="135" y="213"/>
                </a:lnTo>
                <a:lnTo>
                  <a:pt x="132" y="218"/>
                </a:lnTo>
                <a:lnTo>
                  <a:pt x="130" y="222"/>
                </a:lnTo>
                <a:lnTo>
                  <a:pt x="128" y="226"/>
                </a:lnTo>
                <a:lnTo>
                  <a:pt x="127" y="227"/>
                </a:lnTo>
                <a:lnTo>
                  <a:pt x="126" y="230"/>
                </a:lnTo>
                <a:lnTo>
                  <a:pt x="124" y="230"/>
                </a:lnTo>
                <a:lnTo>
                  <a:pt x="123" y="232"/>
                </a:lnTo>
                <a:lnTo>
                  <a:pt x="123" y="234"/>
                </a:lnTo>
                <a:lnTo>
                  <a:pt x="122" y="235"/>
                </a:lnTo>
                <a:lnTo>
                  <a:pt x="120" y="236"/>
                </a:lnTo>
                <a:lnTo>
                  <a:pt x="119" y="238"/>
                </a:lnTo>
                <a:lnTo>
                  <a:pt x="118" y="239"/>
                </a:lnTo>
                <a:lnTo>
                  <a:pt x="116" y="240"/>
                </a:lnTo>
                <a:lnTo>
                  <a:pt x="115" y="240"/>
                </a:lnTo>
                <a:lnTo>
                  <a:pt x="114" y="242"/>
                </a:lnTo>
                <a:lnTo>
                  <a:pt x="112" y="243"/>
                </a:lnTo>
                <a:lnTo>
                  <a:pt x="111" y="244"/>
                </a:lnTo>
                <a:lnTo>
                  <a:pt x="109" y="244"/>
                </a:lnTo>
                <a:lnTo>
                  <a:pt x="107" y="246"/>
                </a:lnTo>
                <a:lnTo>
                  <a:pt x="104" y="246"/>
                </a:lnTo>
                <a:lnTo>
                  <a:pt x="103" y="247"/>
                </a:lnTo>
                <a:lnTo>
                  <a:pt x="101" y="247"/>
                </a:lnTo>
                <a:lnTo>
                  <a:pt x="99" y="248"/>
                </a:lnTo>
                <a:lnTo>
                  <a:pt x="93" y="251"/>
                </a:lnTo>
                <a:lnTo>
                  <a:pt x="86" y="251"/>
                </a:lnTo>
                <a:lnTo>
                  <a:pt x="81" y="252"/>
                </a:lnTo>
                <a:lnTo>
                  <a:pt x="78" y="254"/>
                </a:lnTo>
                <a:lnTo>
                  <a:pt x="74" y="255"/>
                </a:lnTo>
                <a:lnTo>
                  <a:pt x="73" y="256"/>
                </a:lnTo>
                <a:lnTo>
                  <a:pt x="69" y="256"/>
                </a:lnTo>
                <a:lnTo>
                  <a:pt x="67" y="256"/>
                </a:lnTo>
                <a:lnTo>
                  <a:pt x="65" y="258"/>
                </a:lnTo>
                <a:lnTo>
                  <a:pt x="65" y="259"/>
                </a:lnTo>
                <a:lnTo>
                  <a:pt x="63" y="260"/>
                </a:lnTo>
                <a:lnTo>
                  <a:pt x="62" y="262"/>
                </a:lnTo>
                <a:lnTo>
                  <a:pt x="61" y="262"/>
                </a:lnTo>
                <a:lnTo>
                  <a:pt x="58" y="263"/>
                </a:lnTo>
                <a:lnTo>
                  <a:pt x="55" y="267"/>
                </a:lnTo>
                <a:lnTo>
                  <a:pt x="54" y="267"/>
                </a:lnTo>
                <a:lnTo>
                  <a:pt x="53" y="268"/>
                </a:lnTo>
                <a:lnTo>
                  <a:pt x="51" y="269"/>
                </a:lnTo>
                <a:lnTo>
                  <a:pt x="50" y="271"/>
                </a:lnTo>
                <a:lnTo>
                  <a:pt x="49" y="272"/>
                </a:lnTo>
                <a:lnTo>
                  <a:pt x="47" y="272"/>
                </a:lnTo>
                <a:lnTo>
                  <a:pt x="46" y="272"/>
                </a:lnTo>
                <a:lnTo>
                  <a:pt x="43" y="272"/>
                </a:lnTo>
                <a:lnTo>
                  <a:pt x="42" y="273"/>
                </a:lnTo>
                <a:lnTo>
                  <a:pt x="41" y="273"/>
                </a:lnTo>
                <a:lnTo>
                  <a:pt x="39" y="273"/>
                </a:lnTo>
                <a:lnTo>
                  <a:pt x="38" y="275"/>
                </a:lnTo>
                <a:lnTo>
                  <a:pt x="38" y="277"/>
                </a:lnTo>
                <a:lnTo>
                  <a:pt x="37" y="277"/>
                </a:lnTo>
                <a:lnTo>
                  <a:pt x="37" y="279"/>
                </a:lnTo>
                <a:lnTo>
                  <a:pt x="37" y="280"/>
                </a:lnTo>
                <a:lnTo>
                  <a:pt x="35" y="280"/>
                </a:lnTo>
                <a:lnTo>
                  <a:pt x="34" y="281"/>
                </a:lnTo>
                <a:lnTo>
                  <a:pt x="31" y="283"/>
                </a:lnTo>
                <a:lnTo>
                  <a:pt x="30" y="283"/>
                </a:lnTo>
                <a:lnTo>
                  <a:pt x="28" y="283"/>
                </a:lnTo>
                <a:lnTo>
                  <a:pt x="26" y="284"/>
                </a:lnTo>
                <a:lnTo>
                  <a:pt x="24" y="284"/>
                </a:lnTo>
                <a:lnTo>
                  <a:pt x="22" y="284"/>
                </a:lnTo>
                <a:lnTo>
                  <a:pt x="20" y="284"/>
                </a:lnTo>
                <a:lnTo>
                  <a:pt x="18" y="284"/>
                </a:lnTo>
                <a:lnTo>
                  <a:pt x="16" y="283"/>
                </a:lnTo>
                <a:lnTo>
                  <a:pt x="15" y="283"/>
                </a:lnTo>
                <a:lnTo>
                  <a:pt x="14" y="283"/>
                </a:lnTo>
                <a:lnTo>
                  <a:pt x="12" y="283"/>
                </a:lnTo>
                <a:lnTo>
                  <a:pt x="11" y="281"/>
                </a:lnTo>
                <a:lnTo>
                  <a:pt x="9" y="281"/>
                </a:lnTo>
                <a:lnTo>
                  <a:pt x="8" y="280"/>
                </a:lnTo>
                <a:lnTo>
                  <a:pt x="7" y="279"/>
                </a:lnTo>
                <a:lnTo>
                  <a:pt x="7" y="277"/>
                </a:lnTo>
                <a:lnTo>
                  <a:pt x="5" y="277"/>
                </a:lnTo>
                <a:lnTo>
                  <a:pt x="4" y="276"/>
                </a:lnTo>
                <a:lnTo>
                  <a:pt x="4" y="275"/>
                </a:lnTo>
                <a:lnTo>
                  <a:pt x="4" y="273"/>
                </a:lnTo>
                <a:lnTo>
                  <a:pt x="4" y="272"/>
                </a:lnTo>
                <a:lnTo>
                  <a:pt x="3" y="268"/>
                </a:lnTo>
                <a:lnTo>
                  <a:pt x="1" y="265"/>
                </a:lnTo>
                <a:lnTo>
                  <a:pt x="0" y="262"/>
                </a:lnTo>
                <a:lnTo>
                  <a:pt x="0" y="260"/>
                </a:lnTo>
                <a:lnTo>
                  <a:pt x="0" y="258"/>
                </a:lnTo>
                <a:lnTo>
                  <a:pt x="0" y="256"/>
                </a:lnTo>
                <a:lnTo>
                  <a:pt x="0" y="255"/>
                </a:lnTo>
                <a:lnTo>
                  <a:pt x="0" y="251"/>
                </a:lnTo>
                <a:lnTo>
                  <a:pt x="0" y="248"/>
                </a:lnTo>
                <a:lnTo>
                  <a:pt x="0" y="246"/>
                </a:lnTo>
                <a:lnTo>
                  <a:pt x="0" y="243"/>
                </a:lnTo>
                <a:lnTo>
                  <a:pt x="0" y="242"/>
                </a:lnTo>
                <a:lnTo>
                  <a:pt x="1" y="239"/>
                </a:lnTo>
                <a:lnTo>
                  <a:pt x="1" y="235"/>
                </a:lnTo>
                <a:lnTo>
                  <a:pt x="3" y="232"/>
                </a:lnTo>
                <a:lnTo>
                  <a:pt x="3" y="230"/>
                </a:lnTo>
                <a:lnTo>
                  <a:pt x="4" y="226"/>
                </a:lnTo>
                <a:lnTo>
                  <a:pt x="4" y="223"/>
                </a:lnTo>
                <a:lnTo>
                  <a:pt x="5" y="219"/>
                </a:lnTo>
                <a:lnTo>
                  <a:pt x="7" y="214"/>
                </a:lnTo>
                <a:lnTo>
                  <a:pt x="9" y="207"/>
                </a:lnTo>
                <a:lnTo>
                  <a:pt x="14" y="197"/>
                </a:lnTo>
                <a:lnTo>
                  <a:pt x="15" y="191"/>
                </a:lnTo>
                <a:lnTo>
                  <a:pt x="16" y="189"/>
                </a:lnTo>
                <a:lnTo>
                  <a:pt x="18" y="186"/>
                </a:lnTo>
                <a:lnTo>
                  <a:pt x="18" y="184"/>
                </a:lnTo>
                <a:lnTo>
                  <a:pt x="19" y="181"/>
                </a:lnTo>
                <a:lnTo>
                  <a:pt x="19" y="180"/>
                </a:lnTo>
                <a:lnTo>
                  <a:pt x="19" y="178"/>
                </a:lnTo>
                <a:lnTo>
                  <a:pt x="20" y="176"/>
                </a:lnTo>
                <a:lnTo>
                  <a:pt x="20" y="173"/>
                </a:lnTo>
                <a:lnTo>
                  <a:pt x="20" y="170"/>
                </a:lnTo>
                <a:lnTo>
                  <a:pt x="20" y="165"/>
                </a:lnTo>
                <a:lnTo>
                  <a:pt x="23" y="161"/>
                </a:lnTo>
                <a:lnTo>
                  <a:pt x="23" y="158"/>
                </a:lnTo>
                <a:lnTo>
                  <a:pt x="24" y="156"/>
                </a:lnTo>
                <a:lnTo>
                  <a:pt x="26" y="154"/>
                </a:lnTo>
                <a:lnTo>
                  <a:pt x="26" y="150"/>
                </a:lnTo>
                <a:lnTo>
                  <a:pt x="26" y="149"/>
                </a:lnTo>
                <a:lnTo>
                  <a:pt x="27" y="147"/>
                </a:lnTo>
                <a:lnTo>
                  <a:pt x="30" y="141"/>
                </a:lnTo>
                <a:lnTo>
                  <a:pt x="31" y="136"/>
                </a:lnTo>
                <a:lnTo>
                  <a:pt x="32" y="133"/>
                </a:lnTo>
                <a:lnTo>
                  <a:pt x="34" y="132"/>
                </a:lnTo>
                <a:lnTo>
                  <a:pt x="37" y="127"/>
                </a:lnTo>
                <a:lnTo>
                  <a:pt x="39" y="121"/>
                </a:lnTo>
                <a:lnTo>
                  <a:pt x="41" y="119"/>
                </a:lnTo>
                <a:lnTo>
                  <a:pt x="42" y="117"/>
                </a:lnTo>
                <a:lnTo>
                  <a:pt x="46" y="112"/>
                </a:lnTo>
                <a:lnTo>
                  <a:pt x="49" y="107"/>
                </a:lnTo>
                <a:lnTo>
                  <a:pt x="53" y="102"/>
                </a:lnTo>
                <a:lnTo>
                  <a:pt x="55" y="98"/>
                </a:lnTo>
                <a:lnTo>
                  <a:pt x="58" y="93"/>
                </a:lnTo>
                <a:lnTo>
                  <a:pt x="63" y="89"/>
                </a:lnTo>
                <a:lnTo>
                  <a:pt x="66" y="85"/>
                </a:lnTo>
                <a:lnTo>
                  <a:pt x="70" y="81"/>
                </a:lnTo>
                <a:lnTo>
                  <a:pt x="74" y="75"/>
                </a:lnTo>
                <a:lnTo>
                  <a:pt x="78" y="71"/>
                </a:lnTo>
                <a:lnTo>
                  <a:pt x="82" y="67"/>
                </a:lnTo>
                <a:lnTo>
                  <a:pt x="86" y="63"/>
                </a:lnTo>
                <a:lnTo>
                  <a:pt x="90" y="59"/>
                </a:lnTo>
                <a:lnTo>
                  <a:pt x="96" y="57"/>
                </a:lnTo>
                <a:lnTo>
                  <a:pt x="97" y="54"/>
                </a:lnTo>
                <a:lnTo>
                  <a:pt x="100" y="53"/>
                </a:lnTo>
                <a:lnTo>
                  <a:pt x="105" y="49"/>
                </a:lnTo>
                <a:lnTo>
                  <a:pt x="109" y="46"/>
                </a:lnTo>
                <a:lnTo>
                  <a:pt x="112" y="45"/>
                </a:lnTo>
                <a:lnTo>
                  <a:pt x="114" y="44"/>
                </a:lnTo>
                <a:lnTo>
                  <a:pt x="116" y="44"/>
                </a:lnTo>
                <a:lnTo>
                  <a:pt x="118" y="41"/>
                </a:lnTo>
                <a:lnTo>
                  <a:pt x="122" y="40"/>
                </a:lnTo>
                <a:lnTo>
                  <a:pt x="123" y="38"/>
                </a:lnTo>
                <a:lnTo>
                  <a:pt x="124" y="38"/>
                </a:lnTo>
                <a:lnTo>
                  <a:pt x="127" y="37"/>
                </a:lnTo>
                <a:lnTo>
                  <a:pt x="130" y="34"/>
                </a:lnTo>
                <a:lnTo>
                  <a:pt x="134" y="32"/>
                </a:lnTo>
                <a:lnTo>
                  <a:pt x="138" y="28"/>
                </a:lnTo>
                <a:lnTo>
                  <a:pt x="147" y="20"/>
                </a:lnTo>
                <a:lnTo>
                  <a:pt x="151" y="17"/>
                </a:lnTo>
                <a:lnTo>
                  <a:pt x="157" y="12"/>
                </a:lnTo>
                <a:lnTo>
                  <a:pt x="162" y="9"/>
                </a:lnTo>
                <a:lnTo>
                  <a:pt x="166" y="7"/>
                </a:lnTo>
                <a:lnTo>
                  <a:pt x="169" y="7"/>
                </a:lnTo>
                <a:lnTo>
                  <a:pt x="172" y="4"/>
                </a:lnTo>
                <a:lnTo>
                  <a:pt x="174" y="3"/>
                </a:lnTo>
                <a:lnTo>
                  <a:pt x="177" y="1"/>
                </a:lnTo>
                <a:lnTo>
                  <a:pt x="180" y="1"/>
                </a:lnTo>
                <a:lnTo>
                  <a:pt x="181" y="1"/>
                </a:lnTo>
                <a:lnTo>
                  <a:pt x="183" y="1"/>
                </a:lnTo>
                <a:lnTo>
                  <a:pt x="185" y="1"/>
                </a:lnTo>
                <a:lnTo>
                  <a:pt x="188" y="0"/>
                </a:lnTo>
                <a:lnTo>
                  <a:pt x="192" y="1"/>
                </a:lnTo>
                <a:lnTo>
                  <a:pt x="193" y="1"/>
                </a:lnTo>
                <a:lnTo>
                  <a:pt x="197" y="1"/>
                </a:lnTo>
                <a:lnTo>
                  <a:pt x="200" y="3"/>
                </a:lnTo>
                <a:lnTo>
                  <a:pt x="202" y="3"/>
                </a:lnTo>
                <a:lnTo>
                  <a:pt x="203" y="4"/>
                </a:lnTo>
              </a:path>
            </a:pathLst>
          </a:cu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320" name="Freeform 56">
            <a:extLst>
              <a:ext uri="{FF2B5EF4-FFF2-40B4-BE49-F238E27FC236}">
                <a16:creationId xmlns:a16="http://schemas.microsoft.com/office/drawing/2014/main" id="{4AD3EEEB-47B6-98C4-94A3-C29DEBB666D0}"/>
              </a:ext>
            </a:extLst>
          </p:cNvPr>
          <p:cNvSpPr>
            <a:spLocks/>
          </p:cNvSpPr>
          <p:nvPr/>
        </p:nvSpPr>
        <p:spPr bwMode="auto">
          <a:xfrm>
            <a:off x="8725298" y="3609579"/>
            <a:ext cx="335359" cy="462359"/>
          </a:xfrm>
          <a:custGeom>
            <a:avLst/>
            <a:gdLst>
              <a:gd name="T0" fmla="*/ 165 w 169"/>
              <a:gd name="T1" fmla="*/ 9 h 233"/>
              <a:gd name="T2" fmla="*/ 168 w 169"/>
              <a:gd name="T3" fmla="*/ 18 h 233"/>
              <a:gd name="T4" fmla="*/ 168 w 169"/>
              <a:gd name="T5" fmla="*/ 37 h 233"/>
              <a:gd name="T6" fmla="*/ 165 w 169"/>
              <a:gd name="T7" fmla="*/ 62 h 233"/>
              <a:gd name="T8" fmla="*/ 159 w 169"/>
              <a:gd name="T9" fmla="*/ 92 h 233"/>
              <a:gd name="T10" fmla="*/ 155 w 169"/>
              <a:gd name="T11" fmla="*/ 103 h 233"/>
              <a:gd name="T12" fmla="*/ 145 w 169"/>
              <a:gd name="T13" fmla="*/ 119 h 233"/>
              <a:gd name="T14" fmla="*/ 122 w 169"/>
              <a:gd name="T15" fmla="*/ 151 h 233"/>
              <a:gd name="T16" fmla="*/ 113 w 169"/>
              <a:gd name="T17" fmla="*/ 162 h 233"/>
              <a:gd name="T18" fmla="*/ 108 w 169"/>
              <a:gd name="T19" fmla="*/ 174 h 233"/>
              <a:gd name="T20" fmla="*/ 101 w 169"/>
              <a:gd name="T21" fmla="*/ 186 h 233"/>
              <a:gd name="T22" fmla="*/ 98 w 169"/>
              <a:gd name="T23" fmla="*/ 191 h 233"/>
              <a:gd name="T24" fmla="*/ 94 w 169"/>
              <a:gd name="T25" fmla="*/ 195 h 233"/>
              <a:gd name="T26" fmla="*/ 89 w 169"/>
              <a:gd name="T27" fmla="*/ 199 h 233"/>
              <a:gd name="T28" fmla="*/ 83 w 169"/>
              <a:gd name="T29" fmla="*/ 201 h 233"/>
              <a:gd name="T30" fmla="*/ 74 w 169"/>
              <a:gd name="T31" fmla="*/ 205 h 233"/>
              <a:gd name="T32" fmla="*/ 59 w 169"/>
              <a:gd name="T33" fmla="*/ 208 h 233"/>
              <a:gd name="T34" fmla="*/ 52 w 169"/>
              <a:gd name="T35" fmla="*/ 210 h 233"/>
              <a:gd name="T36" fmla="*/ 48 w 169"/>
              <a:gd name="T37" fmla="*/ 214 h 233"/>
              <a:gd name="T38" fmla="*/ 42 w 169"/>
              <a:gd name="T39" fmla="*/ 219 h 233"/>
              <a:gd name="T40" fmla="*/ 38 w 169"/>
              <a:gd name="T41" fmla="*/ 222 h 233"/>
              <a:gd name="T42" fmla="*/ 32 w 169"/>
              <a:gd name="T43" fmla="*/ 223 h 233"/>
              <a:gd name="T44" fmla="*/ 29 w 169"/>
              <a:gd name="T45" fmla="*/ 227 h 233"/>
              <a:gd name="T46" fmla="*/ 27 w 169"/>
              <a:gd name="T47" fmla="*/ 230 h 233"/>
              <a:gd name="T48" fmla="*/ 20 w 169"/>
              <a:gd name="T49" fmla="*/ 232 h 233"/>
              <a:gd name="T50" fmla="*/ 14 w 169"/>
              <a:gd name="T51" fmla="*/ 232 h 233"/>
              <a:gd name="T52" fmla="*/ 10 w 169"/>
              <a:gd name="T53" fmla="*/ 231 h 233"/>
              <a:gd name="T54" fmla="*/ 5 w 169"/>
              <a:gd name="T55" fmla="*/ 228 h 233"/>
              <a:gd name="T56" fmla="*/ 3 w 169"/>
              <a:gd name="T57" fmla="*/ 224 h 233"/>
              <a:gd name="T58" fmla="*/ 1 w 169"/>
              <a:gd name="T59" fmla="*/ 217 h 233"/>
              <a:gd name="T60" fmla="*/ 0 w 169"/>
              <a:gd name="T61" fmla="*/ 209 h 233"/>
              <a:gd name="T62" fmla="*/ 0 w 169"/>
              <a:gd name="T63" fmla="*/ 201 h 233"/>
              <a:gd name="T64" fmla="*/ 1 w 169"/>
              <a:gd name="T65" fmla="*/ 192 h 233"/>
              <a:gd name="T66" fmla="*/ 3 w 169"/>
              <a:gd name="T67" fmla="*/ 182 h 233"/>
              <a:gd name="T68" fmla="*/ 11 w 169"/>
              <a:gd name="T69" fmla="*/ 161 h 233"/>
              <a:gd name="T70" fmla="*/ 14 w 169"/>
              <a:gd name="T71" fmla="*/ 150 h 233"/>
              <a:gd name="T72" fmla="*/ 16 w 169"/>
              <a:gd name="T73" fmla="*/ 143 h 233"/>
              <a:gd name="T74" fmla="*/ 18 w 169"/>
              <a:gd name="T75" fmla="*/ 132 h 233"/>
              <a:gd name="T76" fmla="*/ 20 w 169"/>
              <a:gd name="T77" fmla="*/ 123 h 233"/>
              <a:gd name="T78" fmla="*/ 25 w 169"/>
              <a:gd name="T79" fmla="*/ 111 h 233"/>
              <a:gd name="T80" fmla="*/ 31 w 169"/>
              <a:gd name="T81" fmla="*/ 99 h 233"/>
              <a:gd name="T82" fmla="*/ 39 w 169"/>
              <a:gd name="T83" fmla="*/ 87 h 233"/>
              <a:gd name="T84" fmla="*/ 50 w 169"/>
              <a:gd name="T85" fmla="*/ 72 h 233"/>
              <a:gd name="T86" fmla="*/ 62 w 169"/>
              <a:gd name="T87" fmla="*/ 58 h 233"/>
              <a:gd name="T88" fmla="*/ 76 w 169"/>
              <a:gd name="T89" fmla="*/ 46 h 233"/>
              <a:gd name="T90" fmla="*/ 87 w 169"/>
              <a:gd name="T91" fmla="*/ 38 h 233"/>
              <a:gd name="T92" fmla="*/ 94 w 169"/>
              <a:gd name="T93" fmla="*/ 33 h 233"/>
              <a:gd name="T94" fmla="*/ 101 w 169"/>
              <a:gd name="T95" fmla="*/ 30 h 233"/>
              <a:gd name="T96" fmla="*/ 117 w 169"/>
              <a:gd name="T97" fmla="*/ 16 h 233"/>
              <a:gd name="T98" fmla="*/ 132 w 169"/>
              <a:gd name="T99" fmla="*/ 5 h 233"/>
              <a:gd name="T100" fmla="*/ 141 w 169"/>
              <a:gd name="T101" fmla="*/ 1 h 233"/>
              <a:gd name="T102" fmla="*/ 148 w 169"/>
              <a:gd name="T103" fmla="*/ 1 h 233"/>
              <a:gd name="T104" fmla="*/ 157 w 169"/>
              <a:gd name="T105" fmla="*/ 1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69" h="233">
                <a:moveTo>
                  <a:pt x="162" y="3"/>
                </a:moveTo>
                <a:lnTo>
                  <a:pt x="163" y="4"/>
                </a:lnTo>
                <a:lnTo>
                  <a:pt x="164" y="5"/>
                </a:lnTo>
                <a:lnTo>
                  <a:pt x="165" y="9"/>
                </a:lnTo>
                <a:lnTo>
                  <a:pt x="166" y="10"/>
                </a:lnTo>
                <a:lnTo>
                  <a:pt x="167" y="13"/>
                </a:lnTo>
                <a:lnTo>
                  <a:pt x="168" y="16"/>
                </a:lnTo>
                <a:lnTo>
                  <a:pt x="168" y="18"/>
                </a:lnTo>
                <a:lnTo>
                  <a:pt x="168" y="23"/>
                </a:lnTo>
                <a:lnTo>
                  <a:pt x="168" y="26"/>
                </a:lnTo>
                <a:lnTo>
                  <a:pt x="168" y="29"/>
                </a:lnTo>
                <a:lnTo>
                  <a:pt x="168" y="37"/>
                </a:lnTo>
                <a:lnTo>
                  <a:pt x="168" y="41"/>
                </a:lnTo>
                <a:lnTo>
                  <a:pt x="168" y="45"/>
                </a:lnTo>
                <a:lnTo>
                  <a:pt x="166" y="53"/>
                </a:lnTo>
                <a:lnTo>
                  <a:pt x="165" y="62"/>
                </a:lnTo>
                <a:lnTo>
                  <a:pt x="164" y="70"/>
                </a:lnTo>
                <a:lnTo>
                  <a:pt x="163" y="78"/>
                </a:lnTo>
                <a:lnTo>
                  <a:pt x="160" y="85"/>
                </a:lnTo>
                <a:lnTo>
                  <a:pt x="159" y="92"/>
                </a:lnTo>
                <a:lnTo>
                  <a:pt x="157" y="96"/>
                </a:lnTo>
                <a:lnTo>
                  <a:pt x="156" y="100"/>
                </a:lnTo>
                <a:lnTo>
                  <a:pt x="155" y="101"/>
                </a:lnTo>
                <a:lnTo>
                  <a:pt x="155" y="103"/>
                </a:lnTo>
                <a:lnTo>
                  <a:pt x="153" y="107"/>
                </a:lnTo>
                <a:lnTo>
                  <a:pt x="150" y="111"/>
                </a:lnTo>
                <a:lnTo>
                  <a:pt x="149" y="115"/>
                </a:lnTo>
                <a:lnTo>
                  <a:pt x="145" y="119"/>
                </a:lnTo>
                <a:lnTo>
                  <a:pt x="141" y="126"/>
                </a:lnTo>
                <a:lnTo>
                  <a:pt x="137" y="132"/>
                </a:lnTo>
                <a:lnTo>
                  <a:pt x="126" y="145"/>
                </a:lnTo>
                <a:lnTo>
                  <a:pt x="122" y="151"/>
                </a:lnTo>
                <a:lnTo>
                  <a:pt x="116" y="157"/>
                </a:lnTo>
                <a:lnTo>
                  <a:pt x="115" y="159"/>
                </a:lnTo>
                <a:lnTo>
                  <a:pt x="115" y="160"/>
                </a:lnTo>
                <a:lnTo>
                  <a:pt x="113" y="162"/>
                </a:lnTo>
                <a:lnTo>
                  <a:pt x="112" y="165"/>
                </a:lnTo>
                <a:lnTo>
                  <a:pt x="111" y="167"/>
                </a:lnTo>
                <a:lnTo>
                  <a:pt x="109" y="169"/>
                </a:lnTo>
                <a:lnTo>
                  <a:pt x="108" y="174"/>
                </a:lnTo>
                <a:lnTo>
                  <a:pt x="105" y="178"/>
                </a:lnTo>
                <a:lnTo>
                  <a:pt x="103" y="181"/>
                </a:lnTo>
                <a:lnTo>
                  <a:pt x="102" y="184"/>
                </a:lnTo>
                <a:lnTo>
                  <a:pt x="101" y="186"/>
                </a:lnTo>
                <a:lnTo>
                  <a:pt x="100" y="188"/>
                </a:lnTo>
                <a:lnTo>
                  <a:pt x="99" y="188"/>
                </a:lnTo>
                <a:lnTo>
                  <a:pt x="98" y="190"/>
                </a:lnTo>
                <a:lnTo>
                  <a:pt x="98" y="191"/>
                </a:lnTo>
                <a:lnTo>
                  <a:pt x="97" y="192"/>
                </a:lnTo>
                <a:lnTo>
                  <a:pt x="96" y="193"/>
                </a:lnTo>
                <a:lnTo>
                  <a:pt x="95" y="194"/>
                </a:lnTo>
                <a:lnTo>
                  <a:pt x="94" y="195"/>
                </a:lnTo>
                <a:lnTo>
                  <a:pt x="93" y="196"/>
                </a:lnTo>
                <a:lnTo>
                  <a:pt x="91" y="196"/>
                </a:lnTo>
                <a:lnTo>
                  <a:pt x="90" y="197"/>
                </a:lnTo>
                <a:lnTo>
                  <a:pt x="89" y="199"/>
                </a:lnTo>
                <a:lnTo>
                  <a:pt x="88" y="200"/>
                </a:lnTo>
                <a:lnTo>
                  <a:pt x="87" y="200"/>
                </a:lnTo>
                <a:lnTo>
                  <a:pt x="85" y="201"/>
                </a:lnTo>
                <a:lnTo>
                  <a:pt x="83" y="201"/>
                </a:lnTo>
                <a:lnTo>
                  <a:pt x="82" y="202"/>
                </a:lnTo>
                <a:lnTo>
                  <a:pt x="81" y="202"/>
                </a:lnTo>
                <a:lnTo>
                  <a:pt x="79" y="203"/>
                </a:lnTo>
                <a:lnTo>
                  <a:pt x="74" y="205"/>
                </a:lnTo>
                <a:lnTo>
                  <a:pt x="69" y="205"/>
                </a:lnTo>
                <a:lnTo>
                  <a:pt x="65" y="206"/>
                </a:lnTo>
                <a:lnTo>
                  <a:pt x="62" y="207"/>
                </a:lnTo>
                <a:lnTo>
                  <a:pt x="59" y="208"/>
                </a:lnTo>
                <a:lnTo>
                  <a:pt x="58" y="209"/>
                </a:lnTo>
                <a:lnTo>
                  <a:pt x="55" y="209"/>
                </a:lnTo>
                <a:lnTo>
                  <a:pt x="54" y="209"/>
                </a:lnTo>
                <a:lnTo>
                  <a:pt x="52" y="210"/>
                </a:lnTo>
                <a:lnTo>
                  <a:pt x="52" y="211"/>
                </a:lnTo>
                <a:lnTo>
                  <a:pt x="50" y="213"/>
                </a:lnTo>
                <a:lnTo>
                  <a:pt x="49" y="214"/>
                </a:lnTo>
                <a:lnTo>
                  <a:pt x="48" y="214"/>
                </a:lnTo>
                <a:lnTo>
                  <a:pt x="46" y="215"/>
                </a:lnTo>
                <a:lnTo>
                  <a:pt x="44" y="218"/>
                </a:lnTo>
                <a:lnTo>
                  <a:pt x="43" y="218"/>
                </a:lnTo>
                <a:lnTo>
                  <a:pt x="42" y="219"/>
                </a:lnTo>
                <a:lnTo>
                  <a:pt x="41" y="220"/>
                </a:lnTo>
                <a:lnTo>
                  <a:pt x="40" y="221"/>
                </a:lnTo>
                <a:lnTo>
                  <a:pt x="39" y="222"/>
                </a:lnTo>
                <a:lnTo>
                  <a:pt x="38" y="222"/>
                </a:lnTo>
                <a:lnTo>
                  <a:pt x="37" y="222"/>
                </a:lnTo>
                <a:lnTo>
                  <a:pt x="34" y="222"/>
                </a:lnTo>
                <a:lnTo>
                  <a:pt x="33" y="223"/>
                </a:lnTo>
                <a:lnTo>
                  <a:pt x="32" y="223"/>
                </a:lnTo>
                <a:lnTo>
                  <a:pt x="31" y="223"/>
                </a:lnTo>
                <a:lnTo>
                  <a:pt x="30" y="224"/>
                </a:lnTo>
                <a:lnTo>
                  <a:pt x="30" y="227"/>
                </a:lnTo>
                <a:lnTo>
                  <a:pt x="29" y="227"/>
                </a:lnTo>
                <a:lnTo>
                  <a:pt x="29" y="228"/>
                </a:lnTo>
                <a:lnTo>
                  <a:pt x="29" y="229"/>
                </a:lnTo>
                <a:lnTo>
                  <a:pt x="28" y="229"/>
                </a:lnTo>
                <a:lnTo>
                  <a:pt x="27" y="230"/>
                </a:lnTo>
                <a:lnTo>
                  <a:pt x="25" y="231"/>
                </a:lnTo>
                <a:lnTo>
                  <a:pt x="24" y="231"/>
                </a:lnTo>
                <a:lnTo>
                  <a:pt x="23" y="231"/>
                </a:lnTo>
                <a:lnTo>
                  <a:pt x="20" y="232"/>
                </a:lnTo>
                <a:lnTo>
                  <a:pt x="19" y="232"/>
                </a:lnTo>
                <a:lnTo>
                  <a:pt x="17" y="232"/>
                </a:lnTo>
                <a:lnTo>
                  <a:pt x="16" y="232"/>
                </a:lnTo>
                <a:lnTo>
                  <a:pt x="14" y="232"/>
                </a:lnTo>
                <a:lnTo>
                  <a:pt x="13" y="231"/>
                </a:lnTo>
                <a:lnTo>
                  <a:pt x="12" y="231"/>
                </a:lnTo>
                <a:lnTo>
                  <a:pt x="11" y="231"/>
                </a:lnTo>
                <a:lnTo>
                  <a:pt x="10" y="231"/>
                </a:lnTo>
                <a:lnTo>
                  <a:pt x="9" y="230"/>
                </a:lnTo>
                <a:lnTo>
                  <a:pt x="8" y="230"/>
                </a:lnTo>
                <a:lnTo>
                  <a:pt x="6" y="229"/>
                </a:lnTo>
                <a:lnTo>
                  <a:pt x="5" y="228"/>
                </a:lnTo>
                <a:lnTo>
                  <a:pt x="5" y="227"/>
                </a:lnTo>
                <a:lnTo>
                  <a:pt x="4" y="227"/>
                </a:lnTo>
                <a:lnTo>
                  <a:pt x="3" y="226"/>
                </a:lnTo>
                <a:lnTo>
                  <a:pt x="3" y="224"/>
                </a:lnTo>
                <a:lnTo>
                  <a:pt x="3" y="223"/>
                </a:lnTo>
                <a:lnTo>
                  <a:pt x="3" y="222"/>
                </a:lnTo>
                <a:lnTo>
                  <a:pt x="2" y="219"/>
                </a:lnTo>
                <a:lnTo>
                  <a:pt x="1" y="217"/>
                </a:lnTo>
                <a:lnTo>
                  <a:pt x="0" y="214"/>
                </a:lnTo>
                <a:lnTo>
                  <a:pt x="0" y="213"/>
                </a:lnTo>
                <a:lnTo>
                  <a:pt x="0" y="210"/>
                </a:lnTo>
                <a:lnTo>
                  <a:pt x="0" y="209"/>
                </a:lnTo>
                <a:lnTo>
                  <a:pt x="0" y="208"/>
                </a:lnTo>
                <a:lnTo>
                  <a:pt x="0" y="205"/>
                </a:lnTo>
                <a:lnTo>
                  <a:pt x="0" y="203"/>
                </a:lnTo>
                <a:lnTo>
                  <a:pt x="0" y="201"/>
                </a:lnTo>
                <a:lnTo>
                  <a:pt x="0" y="199"/>
                </a:lnTo>
                <a:lnTo>
                  <a:pt x="0" y="197"/>
                </a:lnTo>
                <a:lnTo>
                  <a:pt x="1" y="195"/>
                </a:lnTo>
                <a:lnTo>
                  <a:pt x="1" y="192"/>
                </a:lnTo>
                <a:lnTo>
                  <a:pt x="2" y="190"/>
                </a:lnTo>
                <a:lnTo>
                  <a:pt x="2" y="188"/>
                </a:lnTo>
                <a:lnTo>
                  <a:pt x="3" y="184"/>
                </a:lnTo>
                <a:lnTo>
                  <a:pt x="3" y="182"/>
                </a:lnTo>
                <a:lnTo>
                  <a:pt x="4" y="179"/>
                </a:lnTo>
                <a:lnTo>
                  <a:pt x="5" y="175"/>
                </a:lnTo>
                <a:lnTo>
                  <a:pt x="8" y="169"/>
                </a:lnTo>
                <a:lnTo>
                  <a:pt x="11" y="161"/>
                </a:lnTo>
                <a:lnTo>
                  <a:pt x="12" y="156"/>
                </a:lnTo>
                <a:lnTo>
                  <a:pt x="13" y="154"/>
                </a:lnTo>
                <a:lnTo>
                  <a:pt x="14" y="152"/>
                </a:lnTo>
                <a:lnTo>
                  <a:pt x="14" y="150"/>
                </a:lnTo>
                <a:lnTo>
                  <a:pt x="15" y="148"/>
                </a:lnTo>
                <a:lnTo>
                  <a:pt x="15" y="147"/>
                </a:lnTo>
                <a:lnTo>
                  <a:pt x="15" y="146"/>
                </a:lnTo>
                <a:lnTo>
                  <a:pt x="16" y="143"/>
                </a:lnTo>
                <a:lnTo>
                  <a:pt x="16" y="141"/>
                </a:lnTo>
                <a:lnTo>
                  <a:pt x="16" y="139"/>
                </a:lnTo>
                <a:lnTo>
                  <a:pt x="16" y="135"/>
                </a:lnTo>
                <a:lnTo>
                  <a:pt x="18" y="132"/>
                </a:lnTo>
                <a:lnTo>
                  <a:pt x="18" y="129"/>
                </a:lnTo>
                <a:lnTo>
                  <a:pt x="19" y="127"/>
                </a:lnTo>
                <a:lnTo>
                  <a:pt x="20" y="126"/>
                </a:lnTo>
                <a:lnTo>
                  <a:pt x="20" y="123"/>
                </a:lnTo>
                <a:lnTo>
                  <a:pt x="20" y="122"/>
                </a:lnTo>
                <a:lnTo>
                  <a:pt x="22" y="120"/>
                </a:lnTo>
                <a:lnTo>
                  <a:pt x="24" y="115"/>
                </a:lnTo>
                <a:lnTo>
                  <a:pt x="25" y="111"/>
                </a:lnTo>
                <a:lnTo>
                  <a:pt x="26" y="109"/>
                </a:lnTo>
                <a:lnTo>
                  <a:pt x="27" y="108"/>
                </a:lnTo>
                <a:lnTo>
                  <a:pt x="29" y="103"/>
                </a:lnTo>
                <a:lnTo>
                  <a:pt x="31" y="99"/>
                </a:lnTo>
                <a:lnTo>
                  <a:pt x="32" y="97"/>
                </a:lnTo>
                <a:lnTo>
                  <a:pt x="33" y="96"/>
                </a:lnTo>
                <a:lnTo>
                  <a:pt x="37" y="92"/>
                </a:lnTo>
                <a:lnTo>
                  <a:pt x="39" y="87"/>
                </a:lnTo>
                <a:lnTo>
                  <a:pt x="42" y="83"/>
                </a:lnTo>
                <a:lnTo>
                  <a:pt x="44" y="80"/>
                </a:lnTo>
                <a:lnTo>
                  <a:pt x="46" y="76"/>
                </a:lnTo>
                <a:lnTo>
                  <a:pt x="50" y="72"/>
                </a:lnTo>
                <a:lnTo>
                  <a:pt x="53" y="69"/>
                </a:lnTo>
                <a:lnTo>
                  <a:pt x="56" y="66"/>
                </a:lnTo>
                <a:lnTo>
                  <a:pt x="59" y="62"/>
                </a:lnTo>
                <a:lnTo>
                  <a:pt x="62" y="58"/>
                </a:lnTo>
                <a:lnTo>
                  <a:pt x="66" y="55"/>
                </a:lnTo>
                <a:lnTo>
                  <a:pt x="69" y="52"/>
                </a:lnTo>
                <a:lnTo>
                  <a:pt x="72" y="49"/>
                </a:lnTo>
                <a:lnTo>
                  <a:pt x="76" y="46"/>
                </a:lnTo>
                <a:lnTo>
                  <a:pt x="77" y="44"/>
                </a:lnTo>
                <a:lnTo>
                  <a:pt x="80" y="43"/>
                </a:lnTo>
                <a:lnTo>
                  <a:pt x="84" y="40"/>
                </a:lnTo>
                <a:lnTo>
                  <a:pt x="87" y="38"/>
                </a:lnTo>
                <a:lnTo>
                  <a:pt x="89" y="37"/>
                </a:lnTo>
                <a:lnTo>
                  <a:pt x="90" y="36"/>
                </a:lnTo>
                <a:lnTo>
                  <a:pt x="93" y="36"/>
                </a:lnTo>
                <a:lnTo>
                  <a:pt x="94" y="33"/>
                </a:lnTo>
                <a:lnTo>
                  <a:pt x="97" y="32"/>
                </a:lnTo>
                <a:lnTo>
                  <a:pt x="98" y="31"/>
                </a:lnTo>
                <a:lnTo>
                  <a:pt x="99" y="31"/>
                </a:lnTo>
                <a:lnTo>
                  <a:pt x="101" y="30"/>
                </a:lnTo>
                <a:lnTo>
                  <a:pt x="103" y="28"/>
                </a:lnTo>
                <a:lnTo>
                  <a:pt x="107" y="26"/>
                </a:lnTo>
                <a:lnTo>
                  <a:pt x="110" y="23"/>
                </a:lnTo>
                <a:lnTo>
                  <a:pt x="117" y="16"/>
                </a:lnTo>
                <a:lnTo>
                  <a:pt x="121" y="14"/>
                </a:lnTo>
                <a:lnTo>
                  <a:pt x="125" y="10"/>
                </a:lnTo>
                <a:lnTo>
                  <a:pt x="129" y="8"/>
                </a:lnTo>
                <a:lnTo>
                  <a:pt x="132" y="5"/>
                </a:lnTo>
                <a:lnTo>
                  <a:pt x="135" y="5"/>
                </a:lnTo>
                <a:lnTo>
                  <a:pt x="137" y="3"/>
                </a:lnTo>
                <a:lnTo>
                  <a:pt x="139" y="2"/>
                </a:lnTo>
                <a:lnTo>
                  <a:pt x="141" y="1"/>
                </a:lnTo>
                <a:lnTo>
                  <a:pt x="143" y="1"/>
                </a:lnTo>
                <a:lnTo>
                  <a:pt x="144" y="1"/>
                </a:lnTo>
                <a:lnTo>
                  <a:pt x="145" y="1"/>
                </a:lnTo>
                <a:lnTo>
                  <a:pt x="148" y="1"/>
                </a:lnTo>
                <a:lnTo>
                  <a:pt x="150" y="0"/>
                </a:lnTo>
                <a:lnTo>
                  <a:pt x="153" y="1"/>
                </a:lnTo>
                <a:lnTo>
                  <a:pt x="154" y="1"/>
                </a:lnTo>
                <a:lnTo>
                  <a:pt x="157" y="1"/>
                </a:lnTo>
                <a:lnTo>
                  <a:pt x="159" y="2"/>
                </a:lnTo>
                <a:lnTo>
                  <a:pt x="160" y="2"/>
                </a:lnTo>
                <a:lnTo>
                  <a:pt x="162" y="3"/>
                </a:lnTo>
              </a:path>
            </a:pathLst>
          </a:cu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grpSp>
        <p:nvGrpSpPr>
          <p:cNvPr id="11325" name="Group 61">
            <a:extLst>
              <a:ext uri="{FF2B5EF4-FFF2-40B4-BE49-F238E27FC236}">
                <a16:creationId xmlns:a16="http://schemas.microsoft.com/office/drawing/2014/main" id="{89C35D61-9970-5FA9-E5EF-2B5AA3A8467C}"/>
              </a:ext>
            </a:extLst>
          </p:cNvPr>
          <p:cNvGrpSpPr>
            <a:grpSpLocks/>
          </p:cNvGrpSpPr>
          <p:nvPr/>
        </p:nvGrpSpPr>
        <p:grpSpPr bwMode="auto">
          <a:xfrm>
            <a:off x="9249173" y="3778250"/>
            <a:ext cx="551656" cy="613173"/>
            <a:chOff x="4181" y="1904"/>
            <a:chExt cx="278" cy="309"/>
          </a:xfrm>
        </p:grpSpPr>
        <p:sp>
          <p:nvSpPr>
            <p:cNvPr id="11321" name="Freeform 57">
              <a:extLst>
                <a:ext uri="{FF2B5EF4-FFF2-40B4-BE49-F238E27FC236}">
                  <a16:creationId xmlns:a16="http://schemas.microsoft.com/office/drawing/2014/main" id="{1F31514B-B08B-823F-AB82-61BBA56865B5}"/>
                </a:ext>
              </a:extLst>
            </p:cNvPr>
            <p:cNvSpPr>
              <a:spLocks/>
            </p:cNvSpPr>
            <p:nvPr/>
          </p:nvSpPr>
          <p:spPr bwMode="auto">
            <a:xfrm>
              <a:off x="4181" y="1904"/>
              <a:ext cx="191" cy="262"/>
            </a:xfrm>
            <a:custGeom>
              <a:avLst/>
              <a:gdLst>
                <a:gd name="T0" fmla="*/ 186 w 191"/>
                <a:gd name="T1" fmla="*/ 10 h 262"/>
                <a:gd name="T2" fmla="*/ 190 w 191"/>
                <a:gd name="T3" fmla="*/ 21 h 262"/>
                <a:gd name="T4" fmla="*/ 190 w 191"/>
                <a:gd name="T5" fmla="*/ 41 h 262"/>
                <a:gd name="T6" fmla="*/ 186 w 191"/>
                <a:gd name="T7" fmla="*/ 69 h 262"/>
                <a:gd name="T8" fmla="*/ 180 w 191"/>
                <a:gd name="T9" fmla="*/ 103 h 262"/>
                <a:gd name="T10" fmla="*/ 175 w 191"/>
                <a:gd name="T11" fmla="*/ 116 h 262"/>
                <a:gd name="T12" fmla="*/ 164 w 191"/>
                <a:gd name="T13" fmla="*/ 133 h 262"/>
                <a:gd name="T14" fmla="*/ 138 w 191"/>
                <a:gd name="T15" fmla="*/ 170 h 262"/>
                <a:gd name="T16" fmla="*/ 128 w 191"/>
                <a:gd name="T17" fmla="*/ 182 h 262"/>
                <a:gd name="T18" fmla="*/ 122 w 191"/>
                <a:gd name="T19" fmla="*/ 195 h 262"/>
                <a:gd name="T20" fmla="*/ 114 w 191"/>
                <a:gd name="T21" fmla="*/ 209 h 262"/>
                <a:gd name="T22" fmla="*/ 111 w 191"/>
                <a:gd name="T23" fmla="*/ 215 h 262"/>
                <a:gd name="T24" fmla="*/ 106 w 191"/>
                <a:gd name="T25" fmla="*/ 220 h 262"/>
                <a:gd name="T26" fmla="*/ 101 w 191"/>
                <a:gd name="T27" fmla="*/ 223 h 262"/>
                <a:gd name="T28" fmla="*/ 94 w 191"/>
                <a:gd name="T29" fmla="*/ 226 h 262"/>
                <a:gd name="T30" fmla="*/ 84 w 191"/>
                <a:gd name="T31" fmla="*/ 231 h 262"/>
                <a:gd name="T32" fmla="*/ 67 w 191"/>
                <a:gd name="T33" fmla="*/ 234 h 262"/>
                <a:gd name="T34" fmla="*/ 58 w 191"/>
                <a:gd name="T35" fmla="*/ 237 h 262"/>
                <a:gd name="T36" fmla="*/ 55 w 191"/>
                <a:gd name="T37" fmla="*/ 240 h 262"/>
                <a:gd name="T38" fmla="*/ 47 w 191"/>
                <a:gd name="T39" fmla="*/ 246 h 262"/>
                <a:gd name="T40" fmla="*/ 43 w 191"/>
                <a:gd name="T41" fmla="*/ 250 h 262"/>
                <a:gd name="T42" fmla="*/ 37 w 191"/>
                <a:gd name="T43" fmla="*/ 251 h 262"/>
                <a:gd name="T44" fmla="*/ 33 w 191"/>
                <a:gd name="T45" fmla="*/ 255 h 262"/>
                <a:gd name="T46" fmla="*/ 30 w 191"/>
                <a:gd name="T47" fmla="*/ 259 h 262"/>
                <a:gd name="T48" fmla="*/ 23 w 191"/>
                <a:gd name="T49" fmla="*/ 261 h 262"/>
                <a:gd name="T50" fmla="*/ 16 w 191"/>
                <a:gd name="T51" fmla="*/ 261 h 262"/>
                <a:gd name="T52" fmla="*/ 11 w 191"/>
                <a:gd name="T53" fmla="*/ 260 h 262"/>
                <a:gd name="T54" fmla="*/ 6 w 191"/>
                <a:gd name="T55" fmla="*/ 256 h 262"/>
                <a:gd name="T56" fmla="*/ 4 w 191"/>
                <a:gd name="T57" fmla="*/ 252 h 262"/>
                <a:gd name="T58" fmla="*/ 1 w 191"/>
                <a:gd name="T59" fmla="*/ 244 h 262"/>
                <a:gd name="T60" fmla="*/ 0 w 191"/>
                <a:gd name="T61" fmla="*/ 235 h 262"/>
                <a:gd name="T62" fmla="*/ 0 w 191"/>
                <a:gd name="T63" fmla="*/ 226 h 262"/>
                <a:gd name="T64" fmla="*/ 1 w 191"/>
                <a:gd name="T65" fmla="*/ 216 h 262"/>
                <a:gd name="T66" fmla="*/ 4 w 191"/>
                <a:gd name="T67" fmla="*/ 205 h 262"/>
                <a:gd name="T68" fmla="*/ 12 w 191"/>
                <a:gd name="T69" fmla="*/ 181 h 262"/>
                <a:gd name="T70" fmla="*/ 16 w 191"/>
                <a:gd name="T71" fmla="*/ 169 h 262"/>
                <a:gd name="T72" fmla="*/ 18 w 191"/>
                <a:gd name="T73" fmla="*/ 161 h 262"/>
                <a:gd name="T74" fmla="*/ 21 w 191"/>
                <a:gd name="T75" fmla="*/ 148 h 262"/>
                <a:gd name="T76" fmla="*/ 23 w 191"/>
                <a:gd name="T77" fmla="*/ 138 h 262"/>
                <a:gd name="T78" fmla="*/ 28 w 191"/>
                <a:gd name="T79" fmla="*/ 125 h 262"/>
                <a:gd name="T80" fmla="*/ 35 w 191"/>
                <a:gd name="T81" fmla="*/ 112 h 262"/>
                <a:gd name="T82" fmla="*/ 44 w 191"/>
                <a:gd name="T83" fmla="*/ 98 h 262"/>
                <a:gd name="T84" fmla="*/ 57 w 191"/>
                <a:gd name="T85" fmla="*/ 81 h 262"/>
                <a:gd name="T86" fmla="*/ 71 w 191"/>
                <a:gd name="T87" fmla="*/ 66 h 262"/>
                <a:gd name="T88" fmla="*/ 86 w 191"/>
                <a:gd name="T89" fmla="*/ 52 h 262"/>
                <a:gd name="T90" fmla="*/ 99 w 191"/>
                <a:gd name="T91" fmla="*/ 43 h 262"/>
                <a:gd name="T92" fmla="*/ 106 w 191"/>
                <a:gd name="T93" fmla="*/ 38 h 262"/>
                <a:gd name="T94" fmla="*/ 114 w 191"/>
                <a:gd name="T95" fmla="*/ 34 h 262"/>
                <a:gd name="T96" fmla="*/ 133 w 191"/>
                <a:gd name="T97" fmla="*/ 18 h 262"/>
                <a:gd name="T98" fmla="*/ 150 w 191"/>
                <a:gd name="T99" fmla="*/ 6 h 262"/>
                <a:gd name="T100" fmla="*/ 160 w 191"/>
                <a:gd name="T101" fmla="*/ 1 h 262"/>
                <a:gd name="T102" fmla="*/ 167 w 191"/>
                <a:gd name="T103" fmla="*/ 1 h 262"/>
                <a:gd name="T104" fmla="*/ 178 w 191"/>
                <a:gd name="T105" fmla="*/ 1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91" h="262">
                  <a:moveTo>
                    <a:pt x="183" y="4"/>
                  </a:moveTo>
                  <a:lnTo>
                    <a:pt x="184" y="5"/>
                  </a:lnTo>
                  <a:lnTo>
                    <a:pt x="185" y="6"/>
                  </a:lnTo>
                  <a:lnTo>
                    <a:pt x="186" y="10"/>
                  </a:lnTo>
                  <a:lnTo>
                    <a:pt x="188" y="11"/>
                  </a:lnTo>
                  <a:lnTo>
                    <a:pt x="189" y="15"/>
                  </a:lnTo>
                  <a:lnTo>
                    <a:pt x="190" y="18"/>
                  </a:lnTo>
                  <a:lnTo>
                    <a:pt x="190" y="21"/>
                  </a:lnTo>
                  <a:lnTo>
                    <a:pt x="190" y="26"/>
                  </a:lnTo>
                  <a:lnTo>
                    <a:pt x="190" y="29"/>
                  </a:lnTo>
                  <a:lnTo>
                    <a:pt x="190" y="33"/>
                  </a:lnTo>
                  <a:lnTo>
                    <a:pt x="190" y="41"/>
                  </a:lnTo>
                  <a:lnTo>
                    <a:pt x="190" y="46"/>
                  </a:lnTo>
                  <a:lnTo>
                    <a:pt x="190" y="51"/>
                  </a:lnTo>
                  <a:lnTo>
                    <a:pt x="188" y="60"/>
                  </a:lnTo>
                  <a:lnTo>
                    <a:pt x="186" y="69"/>
                  </a:lnTo>
                  <a:lnTo>
                    <a:pt x="185" y="79"/>
                  </a:lnTo>
                  <a:lnTo>
                    <a:pt x="184" y="87"/>
                  </a:lnTo>
                  <a:lnTo>
                    <a:pt x="181" y="96"/>
                  </a:lnTo>
                  <a:lnTo>
                    <a:pt x="180" y="103"/>
                  </a:lnTo>
                  <a:lnTo>
                    <a:pt x="178" y="108"/>
                  </a:lnTo>
                  <a:lnTo>
                    <a:pt x="177" y="113"/>
                  </a:lnTo>
                  <a:lnTo>
                    <a:pt x="175" y="114"/>
                  </a:lnTo>
                  <a:lnTo>
                    <a:pt x="175" y="116"/>
                  </a:lnTo>
                  <a:lnTo>
                    <a:pt x="173" y="120"/>
                  </a:lnTo>
                  <a:lnTo>
                    <a:pt x="169" y="125"/>
                  </a:lnTo>
                  <a:lnTo>
                    <a:pt x="168" y="130"/>
                  </a:lnTo>
                  <a:lnTo>
                    <a:pt x="164" y="133"/>
                  </a:lnTo>
                  <a:lnTo>
                    <a:pt x="160" y="142"/>
                  </a:lnTo>
                  <a:lnTo>
                    <a:pt x="155" y="148"/>
                  </a:lnTo>
                  <a:lnTo>
                    <a:pt x="142" y="163"/>
                  </a:lnTo>
                  <a:lnTo>
                    <a:pt x="138" y="170"/>
                  </a:lnTo>
                  <a:lnTo>
                    <a:pt x="131" y="177"/>
                  </a:lnTo>
                  <a:lnTo>
                    <a:pt x="130" y="178"/>
                  </a:lnTo>
                  <a:lnTo>
                    <a:pt x="130" y="180"/>
                  </a:lnTo>
                  <a:lnTo>
                    <a:pt x="128" y="182"/>
                  </a:lnTo>
                  <a:lnTo>
                    <a:pt x="127" y="186"/>
                  </a:lnTo>
                  <a:lnTo>
                    <a:pt x="125" y="188"/>
                  </a:lnTo>
                  <a:lnTo>
                    <a:pt x="123" y="191"/>
                  </a:lnTo>
                  <a:lnTo>
                    <a:pt x="122" y="195"/>
                  </a:lnTo>
                  <a:lnTo>
                    <a:pt x="119" y="200"/>
                  </a:lnTo>
                  <a:lnTo>
                    <a:pt x="117" y="204"/>
                  </a:lnTo>
                  <a:lnTo>
                    <a:pt x="116" y="208"/>
                  </a:lnTo>
                  <a:lnTo>
                    <a:pt x="114" y="209"/>
                  </a:lnTo>
                  <a:lnTo>
                    <a:pt x="113" y="211"/>
                  </a:lnTo>
                  <a:lnTo>
                    <a:pt x="112" y="211"/>
                  </a:lnTo>
                  <a:lnTo>
                    <a:pt x="111" y="214"/>
                  </a:lnTo>
                  <a:lnTo>
                    <a:pt x="111" y="215"/>
                  </a:lnTo>
                  <a:lnTo>
                    <a:pt x="110" y="216"/>
                  </a:lnTo>
                  <a:lnTo>
                    <a:pt x="108" y="217"/>
                  </a:lnTo>
                  <a:lnTo>
                    <a:pt x="107" y="218"/>
                  </a:lnTo>
                  <a:lnTo>
                    <a:pt x="106" y="220"/>
                  </a:lnTo>
                  <a:lnTo>
                    <a:pt x="105" y="221"/>
                  </a:lnTo>
                  <a:lnTo>
                    <a:pt x="103" y="221"/>
                  </a:lnTo>
                  <a:lnTo>
                    <a:pt x="102" y="222"/>
                  </a:lnTo>
                  <a:lnTo>
                    <a:pt x="101" y="223"/>
                  </a:lnTo>
                  <a:lnTo>
                    <a:pt x="100" y="225"/>
                  </a:lnTo>
                  <a:lnTo>
                    <a:pt x="99" y="225"/>
                  </a:lnTo>
                  <a:lnTo>
                    <a:pt x="96" y="226"/>
                  </a:lnTo>
                  <a:lnTo>
                    <a:pt x="94" y="226"/>
                  </a:lnTo>
                  <a:lnTo>
                    <a:pt x="92" y="227"/>
                  </a:lnTo>
                  <a:lnTo>
                    <a:pt x="91" y="227"/>
                  </a:lnTo>
                  <a:lnTo>
                    <a:pt x="89" y="228"/>
                  </a:lnTo>
                  <a:lnTo>
                    <a:pt x="84" y="231"/>
                  </a:lnTo>
                  <a:lnTo>
                    <a:pt x="78" y="231"/>
                  </a:lnTo>
                  <a:lnTo>
                    <a:pt x="73" y="232"/>
                  </a:lnTo>
                  <a:lnTo>
                    <a:pt x="71" y="233"/>
                  </a:lnTo>
                  <a:lnTo>
                    <a:pt x="67" y="234"/>
                  </a:lnTo>
                  <a:lnTo>
                    <a:pt x="66" y="235"/>
                  </a:lnTo>
                  <a:lnTo>
                    <a:pt x="62" y="235"/>
                  </a:lnTo>
                  <a:lnTo>
                    <a:pt x="61" y="235"/>
                  </a:lnTo>
                  <a:lnTo>
                    <a:pt x="58" y="237"/>
                  </a:lnTo>
                  <a:lnTo>
                    <a:pt x="58" y="238"/>
                  </a:lnTo>
                  <a:lnTo>
                    <a:pt x="57" y="239"/>
                  </a:lnTo>
                  <a:lnTo>
                    <a:pt x="56" y="240"/>
                  </a:lnTo>
                  <a:lnTo>
                    <a:pt x="55" y="240"/>
                  </a:lnTo>
                  <a:lnTo>
                    <a:pt x="52" y="242"/>
                  </a:lnTo>
                  <a:lnTo>
                    <a:pt x="50" y="245"/>
                  </a:lnTo>
                  <a:lnTo>
                    <a:pt x="49" y="245"/>
                  </a:lnTo>
                  <a:lnTo>
                    <a:pt x="47" y="246"/>
                  </a:lnTo>
                  <a:lnTo>
                    <a:pt x="46" y="248"/>
                  </a:lnTo>
                  <a:lnTo>
                    <a:pt x="45" y="249"/>
                  </a:lnTo>
                  <a:lnTo>
                    <a:pt x="44" y="250"/>
                  </a:lnTo>
                  <a:lnTo>
                    <a:pt x="43" y="250"/>
                  </a:lnTo>
                  <a:lnTo>
                    <a:pt x="41" y="250"/>
                  </a:lnTo>
                  <a:lnTo>
                    <a:pt x="39" y="250"/>
                  </a:lnTo>
                  <a:lnTo>
                    <a:pt x="38" y="251"/>
                  </a:lnTo>
                  <a:lnTo>
                    <a:pt x="37" y="251"/>
                  </a:lnTo>
                  <a:lnTo>
                    <a:pt x="35" y="251"/>
                  </a:lnTo>
                  <a:lnTo>
                    <a:pt x="34" y="252"/>
                  </a:lnTo>
                  <a:lnTo>
                    <a:pt x="34" y="255"/>
                  </a:lnTo>
                  <a:lnTo>
                    <a:pt x="33" y="255"/>
                  </a:lnTo>
                  <a:lnTo>
                    <a:pt x="33" y="256"/>
                  </a:lnTo>
                  <a:lnTo>
                    <a:pt x="33" y="257"/>
                  </a:lnTo>
                  <a:lnTo>
                    <a:pt x="32" y="257"/>
                  </a:lnTo>
                  <a:lnTo>
                    <a:pt x="30" y="259"/>
                  </a:lnTo>
                  <a:lnTo>
                    <a:pt x="28" y="260"/>
                  </a:lnTo>
                  <a:lnTo>
                    <a:pt x="27" y="260"/>
                  </a:lnTo>
                  <a:lnTo>
                    <a:pt x="26" y="260"/>
                  </a:lnTo>
                  <a:lnTo>
                    <a:pt x="23" y="261"/>
                  </a:lnTo>
                  <a:lnTo>
                    <a:pt x="22" y="261"/>
                  </a:lnTo>
                  <a:lnTo>
                    <a:pt x="20" y="261"/>
                  </a:lnTo>
                  <a:lnTo>
                    <a:pt x="18" y="261"/>
                  </a:lnTo>
                  <a:lnTo>
                    <a:pt x="16" y="261"/>
                  </a:lnTo>
                  <a:lnTo>
                    <a:pt x="15" y="260"/>
                  </a:lnTo>
                  <a:lnTo>
                    <a:pt x="13" y="260"/>
                  </a:lnTo>
                  <a:lnTo>
                    <a:pt x="12" y="260"/>
                  </a:lnTo>
                  <a:lnTo>
                    <a:pt x="11" y="260"/>
                  </a:lnTo>
                  <a:lnTo>
                    <a:pt x="10" y="259"/>
                  </a:lnTo>
                  <a:lnTo>
                    <a:pt x="9" y="259"/>
                  </a:lnTo>
                  <a:lnTo>
                    <a:pt x="7" y="257"/>
                  </a:lnTo>
                  <a:lnTo>
                    <a:pt x="6" y="256"/>
                  </a:lnTo>
                  <a:lnTo>
                    <a:pt x="6" y="255"/>
                  </a:lnTo>
                  <a:lnTo>
                    <a:pt x="5" y="255"/>
                  </a:lnTo>
                  <a:lnTo>
                    <a:pt x="4" y="254"/>
                  </a:lnTo>
                  <a:lnTo>
                    <a:pt x="4" y="252"/>
                  </a:lnTo>
                  <a:lnTo>
                    <a:pt x="4" y="251"/>
                  </a:lnTo>
                  <a:lnTo>
                    <a:pt x="4" y="250"/>
                  </a:lnTo>
                  <a:lnTo>
                    <a:pt x="2" y="246"/>
                  </a:lnTo>
                  <a:lnTo>
                    <a:pt x="1" y="244"/>
                  </a:lnTo>
                  <a:lnTo>
                    <a:pt x="0" y="240"/>
                  </a:lnTo>
                  <a:lnTo>
                    <a:pt x="0" y="239"/>
                  </a:lnTo>
                  <a:lnTo>
                    <a:pt x="0" y="237"/>
                  </a:lnTo>
                  <a:lnTo>
                    <a:pt x="0" y="235"/>
                  </a:lnTo>
                  <a:lnTo>
                    <a:pt x="0" y="234"/>
                  </a:lnTo>
                  <a:lnTo>
                    <a:pt x="0" y="231"/>
                  </a:lnTo>
                  <a:lnTo>
                    <a:pt x="0" y="228"/>
                  </a:lnTo>
                  <a:lnTo>
                    <a:pt x="0" y="226"/>
                  </a:lnTo>
                  <a:lnTo>
                    <a:pt x="0" y="223"/>
                  </a:lnTo>
                  <a:lnTo>
                    <a:pt x="0" y="222"/>
                  </a:lnTo>
                  <a:lnTo>
                    <a:pt x="1" y="220"/>
                  </a:lnTo>
                  <a:lnTo>
                    <a:pt x="1" y="216"/>
                  </a:lnTo>
                  <a:lnTo>
                    <a:pt x="2" y="214"/>
                  </a:lnTo>
                  <a:lnTo>
                    <a:pt x="2" y="211"/>
                  </a:lnTo>
                  <a:lnTo>
                    <a:pt x="4" y="208"/>
                  </a:lnTo>
                  <a:lnTo>
                    <a:pt x="4" y="205"/>
                  </a:lnTo>
                  <a:lnTo>
                    <a:pt x="5" y="201"/>
                  </a:lnTo>
                  <a:lnTo>
                    <a:pt x="6" y="197"/>
                  </a:lnTo>
                  <a:lnTo>
                    <a:pt x="9" y="191"/>
                  </a:lnTo>
                  <a:lnTo>
                    <a:pt x="12" y="181"/>
                  </a:lnTo>
                  <a:lnTo>
                    <a:pt x="13" y="176"/>
                  </a:lnTo>
                  <a:lnTo>
                    <a:pt x="15" y="174"/>
                  </a:lnTo>
                  <a:lnTo>
                    <a:pt x="16" y="171"/>
                  </a:lnTo>
                  <a:lnTo>
                    <a:pt x="16" y="169"/>
                  </a:lnTo>
                  <a:lnTo>
                    <a:pt x="17" y="166"/>
                  </a:lnTo>
                  <a:lnTo>
                    <a:pt x="17" y="165"/>
                  </a:lnTo>
                  <a:lnTo>
                    <a:pt x="17" y="164"/>
                  </a:lnTo>
                  <a:lnTo>
                    <a:pt x="18" y="161"/>
                  </a:lnTo>
                  <a:lnTo>
                    <a:pt x="18" y="159"/>
                  </a:lnTo>
                  <a:lnTo>
                    <a:pt x="18" y="157"/>
                  </a:lnTo>
                  <a:lnTo>
                    <a:pt x="18" y="152"/>
                  </a:lnTo>
                  <a:lnTo>
                    <a:pt x="21" y="148"/>
                  </a:lnTo>
                  <a:lnTo>
                    <a:pt x="21" y="146"/>
                  </a:lnTo>
                  <a:lnTo>
                    <a:pt x="22" y="143"/>
                  </a:lnTo>
                  <a:lnTo>
                    <a:pt x="23" y="142"/>
                  </a:lnTo>
                  <a:lnTo>
                    <a:pt x="23" y="138"/>
                  </a:lnTo>
                  <a:lnTo>
                    <a:pt x="23" y="137"/>
                  </a:lnTo>
                  <a:lnTo>
                    <a:pt x="24" y="135"/>
                  </a:lnTo>
                  <a:lnTo>
                    <a:pt x="27" y="130"/>
                  </a:lnTo>
                  <a:lnTo>
                    <a:pt x="28" y="125"/>
                  </a:lnTo>
                  <a:lnTo>
                    <a:pt x="29" y="123"/>
                  </a:lnTo>
                  <a:lnTo>
                    <a:pt x="30" y="121"/>
                  </a:lnTo>
                  <a:lnTo>
                    <a:pt x="33" y="116"/>
                  </a:lnTo>
                  <a:lnTo>
                    <a:pt x="35" y="112"/>
                  </a:lnTo>
                  <a:lnTo>
                    <a:pt x="37" y="109"/>
                  </a:lnTo>
                  <a:lnTo>
                    <a:pt x="38" y="108"/>
                  </a:lnTo>
                  <a:lnTo>
                    <a:pt x="41" y="103"/>
                  </a:lnTo>
                  <a:lnTo>
                    <a:pt x="44" y="98"/>
                  </a:lnTo>
                  <a:lnTo>
                    <a:pt x="47" y="94"/>
                  </a:lnTo>
                  <a:lnTo>
                    <a:pt x="50" y="90"/>
                  </a:lnTo>
                  <a:lnTo>
                    <a:pt x="52" y="85"/>
                  </a:lnTo>
                  <a:lnTo>
                    <a:pt x="57" y="81"/>
                  </a:lnTo>
                  <a:lnTo>
                    <a:pt x="60" y="78"/>
                  </a:lnTo>
                  <a:lnTo>
                    <a:pt x="63" y="74"/>
                  </a:lnTo>
                  <a:lnTo>
                    <a:pt x="67" y="69"/>
                  </a:lnTo>
                  <a:lnTo>
                    <a:pt x="71" y="66"/>
                  </a:lnTo>
                  <a:lnTo>
                    <a:pt x="74" y="62"/>
                  </a:lnTo>
                  <a:lnTo>
                    <a:pt x="78" y="58"/>
                  </a:lnTo>
                  <a:lnTo>
                    <a:pt x="81" y="55"/>
                  </a:lnTo>
                  <a:lnTo>
                    <a:pt x="86" y="52"/>
                  </a:lnTo>
                  <a:lnTo>
                    <a:pt x="88" y="50"/>
                  </a:lnTo>
                  <a:lnTo>
                    <a:pt x="90" y="49"/>
                  </a:lnTo>
                  <a:lnTo>
                    <a:pt x="95" y="45"/>
                  </a:lnTo>
                  <a:lnTo>
                    <a:pt x="99" y="43"/>
                  </a:lnTo>
                  <a:lnTo>
                    <a:pt x="101" y="41"/>
                  </a:lnTo>
                  <a:lnTo>
                    <a:pt x="102" y="40"/>
                  </a:lnTo>
                  <a:lnTo>
                    <a:pt x="105" y="40"/>
                  </a:lnTo>
                  <a:lnTo>
                    <a:pt x="106" y="38"/>
                  </a:lnTo>
                  <a:lnTo>
                    <a:pt x="110" y="36"/>
                  </a:lnTo>
                  <a:lnTo>
                    <a:pt x="111" y="35"/>
                  </a:lnTo>
                  <a:lnTo>
                    <a:pt x="112" y="35"/>
                  </a:lnTo>
                  <a:lnTo>
                    <a:pt x="114" y="34"/>
                  </a:lnTo>
                  <a:lnTo>
                    <a:pt x="117" y="32"/>
                  </a:lnTo>
                  <a:lnTo>
                    <a:pt x="121" y="29"/>
                  </a:lnTo>
                  <a:lnTo>
                    <a:pt x="124" y="26"/>
                  </a:lnTo>
                  <a:lnTo>
                    <a:pt x="133" y="18"/>
                  </a:lnTo>
                  <a:lnTo>
                    <a:pt x="136" y="16"/>
                  </a:lnTo>
                  <a:lnTo>
                    <a:pt x="141" y="11"/>
                  </a:lnTo>
                  <a:lnTo>
                    <a:pt x="146" y="9"/>
                  </a:lnTo>
                  <a:lnTo>
                    <a:pt x="150" y="6"/>
                  </a:lnTo>
                  <a:lnTo>
                    <a:pt x="152" y="6"/>
                  </a:lnTo>
                  <a:lnTo>
                    <a:pt x="155" y="4"/>
                  </a:lnTo>
                  <a:lnTo>
                    <a:pt x="157" y="2"/>
                  </a:lnTo>
                  <a:lnTo>
                    <a:pt x="160" y="1"/>
                  </a:lnTo>
                  <a:lnTo>
                    <a:pt x="162" y="1"/>
                  </a:lnTo>
                  <a:lnTo>
                    <a:pt x="163" y="1"/>
                  </a:lnTo>
                  <a:lnTo>
                    <a:pt x="164" y="1"/>
                  </a:lnTo>
                  <a:lnTo>
                    <a:pt x="167" y="1"/>
                  </a:lnTo>
                  <a:lnTo>
                    <a:pt x="169" y="0"/>
                  </a:lnTo>
                  <a:lnTo>
                    <a:pt x="173" y="1"/>
                  </a:lnTo>
                  <a:lnTo>
                    <a:pt x="174" y="1"/>
                  </a:lnTo>
                  <a:lnTo>
                    <a:pt x="178" y="1"/>
                  </a:lnTo>
                  <a:lnTo>
                    <a:pt x="180" y="2"/>
                  </a:lnTo>
                  <a:lnTo>
                    <a:pt x="181" y="2"/>
                  </a:lnTo>
                  <a:lnTo>
                    <a:pt x="183" y="4"/>
                  </a:lnTo>
                </a:path>
              </a:pathLst>
            </a:custGeom>
            <a:solidFill>
              <a:schemeClr val="bg2"/>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322" name="Freeform 58">
              <a:extLst>
                <a:ext uri="{FF2B5EF4-FFF2-40B4-BE49-F238E27FC236}">
                  <a16:creationId xmlns:a16="http://schemas.microsoft.com/office/drawing/2014/main" id="{75E84E3E-35EF-44C0-2A0C-E12CD476E17D}"/>
                </a:ext>
              </a:extLst>
            </p:cNvPr>
            <p:cNvSpPr>
              <a:spLocks/>
            </p:cNvSpPr>
            <p:nvPr/>
          </p:nvSpPr>
          <p:spPr bwMode="auto">
            <a:xfrm>
              <a:off x="4190" y="1906"/>
              <a:ext cx="269" cy="307"/>
            </a:xfrm>
            <a:custGeom>
              <a:avLst/>
              <a:gdLst>
                <a:gd name="T0" fmla="*/ 11 w 269"/>
                <a:gd name="T1" fmla="*/ 268 h 307"/>
                <a:gd name="T2" fmla="*/ 19 w 269"/>
                <a:gd name="T3" fmla="*/ 279 h 307"/>
                <a:gd name="T4" fmla="*/ 27 w 269"/>
                <a:gd name="T5" fmla="*/ 287 h 307"/>
                <a:gd name="T6" fmla="*/ 34 w 269"/>
                <a:gd name="T7" fmla="*/ 291 h 307"/>
                <a:gd name="T8" fmla="*/ 38 w 269"/>
                <a:gd name="T9" fmla="*/ 295 h 307"/>
                <a:gd name="T10" fmla="*/ 44 w 269"/>
                <a:gd name="T11" fmla="*/ 299 h 307"/>
                <a:gd name="T12" fmla="*/ 49 w 269"/>
                <a:gd name="T13" fmla="*/ 301 h 307"/>
                <a:gd name="T14" fmla="*/ 55 w 269"/>
                <a:gd name="T15" fmla="*/ 302 h 307"/>
                <a:gd name="T16" fmla="*/ 64 w 269"/>
                <a:gd name="T17" fmla="*/ 305 h 307"/>
                <a:gd name="T18" fmla="*/ 71 w 269"/>
                <a:gd name="T19" fmla="*/ 306 h 307"/>
                <a:gd name="T20" fmla="*/ 80 w 269"/>
                <a:gd name="T21" fmla="*/ 306 h 307"/>
                <a:gd name="T22" fmla="*/ 88 w 269"/>
                <a:gd name="T23" fmla="*/ 306 h 307"/>
                <a:gd name="T24" fmla="*/ 101 w 269"/>
                <a:gd name="T25" fmla="*/ 304 h 307"/>
                <a:gd name="T26" fmla="*/ 125 w 269"/>
                <a:gd name="T27" fmla="*/ 299 h 307"/>
                <a:gd name="T28" fmla="*/ 148 w 269"/>
                <a:gd name="T29" fmla="*/ 294 h 307"/>
                <a:gd name="T30" fmla="*/ 170 w 269"/>
                <a:gd name="T31" fmla="*/ 288 h 307"/>
                <a:gd name="T32" fmla="*/ 189 w 269"/>
                <a:gd name="T33" fmla="*/ 282 h 307"/>
                <a:gd name="T34" fmla="*/ 204 w 269"/>
                <a:gd name="T35" fmla="*/ 275 h 307"/>
                <a:gd name="T36" fmla="*/ 220 w 269"/>
                <a:gd name="T37" fmla="*/ 267 h 307"/>
                <a:gd name="T38" fmla="*/ 232 w 269"/>
                <a:gd name="T39" fmla="*/ 259 h 307"/>
                <a:gd name="T40" fmla="*/ 241 w 269"/>
                <a:gd name="T41" fmla="*/ 247 h 307"/>
                <a:gd name="T42" fmla="*/ 248 w 269"/>
                <a:gd name="T43" fmla="*/ 237 h 307"/>
                <a:gd name="T44" fmla="*/ 252 w 269"/>
                <a:gd name="T45" fmla="*/ 229 h 307"/>
                <a:gd name="T46" fmla="*/ 255 w 269"/>
                <a:gd name="T47" fmla="*/ 218 h 307"/>
                <a:gd name="T48" fmla="*/ 262 w 269"/>
                <a:gd name="T49" fmla="*/ 197 h 307"/>
                <a:gd name="T50" fmla="*/ 266 w 269"/>
                <a:gd name="T51" fmla="*/ 185 h 307"/>
                <a:gd name="T52" fmla="*/ 267 w 269"/>
                <a:gd name="T53" fmla="*/ 169 h 307"/>
                <a:gd name="T54" fmla="*/ 268 w 269"/>
                <a:gd name="T55" fmla="*/ 154 h 307"/>
                <a:gd name="T56" fmla="*/ 268 w 269"/>
                <a:gd name="T57" fmla="*/ 127 h 307"/>
                <a:gd name="T58" fmla="*/ 267 w 269"/>
                <a:gd name="T59" fmla="*/ 112 h 307"/>
                <a:gd name="T60" fmla="*/ 262 w 269"/>
                <a:gd name="T61" fmla="*/ 97 h 307"/>
                <a:gd name="T62" fmla="*/ 254 w 269"/>
                <a:gd name="T63" fmla="*/ 82 h 307"/>
                <a:gd name="T64" fmla="*/ 245 w 269"/>
                <a:gd name="T65" fmla="*/ 65 h 307"/>
                <a:gd name="T66" fmla="*/ 235 w 269"/>
                <a:gd name="T67" fmla="*/ 50 h 307"/>
                <a:gd name="T68" fmla="*/ 223 w 269"/>
                <a:gd name="T69" fmla="*/ 35 h 307"/>
                <a:gd name="T70" fmla="*/ 211 w 269"/>
                <a:gd name="T71" fmla="*/ 22 h 307"/>
                <a:gd name="T72" fmla="*/ 203 w 269"/>
                <a:gd name="T73" fmla="*/ 15 h 307"/>
                <a:gd name="T74" fmla="*/ 189 w 269"/>
                <a:gd name="T75" fmla="*/ 6 h 307"/>
                <a:gd name="T76" fmla="*/ 181 w 269"/>
                <a:gd name="T77" fmla="*/ 2 h 307"/>
                <a:gd name="T78" fmla="*/ 175 w 269"/>
                <a:gd name="T79" fmla="*/ 0 h 307"/>
                <a:gd name="T80" fmla="*/ 168 w 269"/>
                <a:gd name="T81" fmla="*/ 0 h 307"/>
                <a:gd name="T82" fmla="*/ 164 w 269"/>
                <a:gd name="T83" fmla="*/ 1 h 307"/>
                <a:gd name="T84" fmla="*/ 156 w 269"/>
                <a:gd name="T85" fmla="*/ 10 h 307"/>
                <a:gd name="T86" fmla="*/ 140 w 269"/>
                <a:gd name="T87" fmla="*/ 28 h 307"/>
                <a:gd name="T88" fmla="*/ 119 w 269"/>
                <a:gd name="T89" fmla="*/ 53 h 307"/>
                <a:gd name="T90" fmla="*/ 96 w 269"/>
                <a:gd name="T91" fmla="*/ 86 h 307"/>
                <a:gd name="T92" fmla="*/ 72 w 269"/>
                <a:gd name="T93" fmla="*/ 120 h 307"/>
                <a:gd name="T94" fmla="*/ 42 w 269"/>
                <a:gd name="T95" fmla="*/ 164 h 307"/>
                <a:gd name="T96" fmla="*/ 23 w 269"/>
                <a:gd name="T97" fmla="*/ 198 h 307"/>
                <a:gd name="T98" fmla="*/ 12 w 269"/>
                <a:gd name="T99" fmla="*/ 216 h 307"/>
                <a:gd name="T100" fmla="*/ 6 w 269"/>
                <a:gd name="T101" fmla="*/ 229 h 307"/>
                <a:gd name="T102" fmla="*/ 2 w 269"/>
                <a:gd name="T103" fmla="*/ 239 h 307"/>
                <a:gd name="T104" fmla="*/ 0 w 269"/>
                <a:gd name="T105" fmla="*/ 248 h 307"/>
                <a:gd name="T106" fmla="*/ 0 w 269"/>
                <a:gd name="T107" fmla="*/ 255 h 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69" h="307">
                  <a:moveTo>
                    <a:pt x="1" y="258"/>
                  </a:moveTo>
                  <a:lnTo>
                    <a:pt x="1" y="258"/>
                  </a:lnTo>
                  <a:lnTo>
                    <a:pt x="11" y="268"/>
                  </a:lnTo>
                  <a:lnTo>
                    <a:pt x="16" y="275"/>
                  </a:lnTo>
                  <a:lnTo>
                    <a:pt x="18" y="277"/>
                  </a:lnTo>
                  <a:lnTo>
                    <a:pt x="19" y="279"/>
                  </a:lnTo>
                  <a:lnTo>
                    <a:pt x="23" y="282"/>
                  </a:lnTo>
                  <a:lnTo>
                    <a:pt x="24" y="284"/>
                  </a:lnTo>
                  <a:lnTo>
                    <a:pt x="27" y="287"/>
                  </a:lnTo>
                  <a:lnTo>
                    <a:pt x="29" y="288"/>
                  </a:lnTo>
                  <a:lnTo>
                    <a:pt x="31" y="290"/>
                  </a:lnTo>
                  <a:lnTo>
                    <a:pt x="34" y="291"/>
                  </a:lnTo>
                  <a:lnTo>
                    <a:pt x="35" y="293"/>
                  </a:lnTo>
                  <a:lnTo>
                    <a:pt x="36" y="294"/>
                  </a:lnTo>
                  <a:lnTo>
                    <a:pt x="38" y="295"/>
                  </a:lnTo>
                  <a:lnTo>
                    <a:pt x="41" y="296"/>
                  </a:lnTo>
                  <a:lnTo>
                    <a:pt x="43" y="298"/>
                  </a:lnTo>
                  <a:lnTo>
                    <a:pt x="44" y="299"/>
                  </a:lnTo>
                  <a:lnTo>
                    <a:pt x="47" y="300"/>
                  </a:lnTo>
                  <a:lnTo>
                    <a:pt x="48" y="300"/>
                  </a:lnTo>
                  <a:lnTo>
                    <a:pt x="49" y="301"/>
                  </a:lnTo>
                  <a:lnTo>
                    <a:pt x="53" y="301"/>
                  </a:lnTo>
                  <a:lnTo>
                    <a:pt x="54" y="302"/>
                  </a:lnTo>
                  <a:lnTo>
                    <a:pt x="55" y="302"/>
                  </a:lnTo>
                  <a:lnTo>
                    <a:pt x="59" y="304"/>
                  </a:lnTo>
                  <a:lnTo>
                    <a:pt x="63" y="305"/>
                  </a:lnTo>
                  <a:lnTo>
                    <a:pt x="64" y="305"/>
                  </a:lnTo>
                  <a:lnTo>
                    <a:pt x="66" y="305"/>
                  </a:lnTo>
                  <a:lnTo>
                    <a:pt x="69" y="306"/>
                  </a:lnTo>
                  <a:lnTo>
                    <a:pt x="71" y="306"/>
                  </a:lnTo>
                  <a:lnTo>
                    <a:pt x="72" y="306"/>
                  </a:lnTo>
                  <a:lnTo>
                    <a:pt x="77" y="306"/>
                  </a:lnTo>
                  <a:lnTo>
                    <a:pt x="80" y="306"/>
                  </a:lnTo>
                  <a:lnTo>
                    <a:pt x="82" y="306"/>
                  </a:lnTo>
                  <a:lnTo>
                    <a:pt x="87" y="306"/>
                  </a:lnTo>
                  <a:lnTo>
                    <a:pt x="88" y="306"/>
                  </a:lnTo>
                  <a:lnTo>
                    <a:pt x="90" y="305"/>
                  </a:lnTo>
                  <a:lnTo>
                    <a:pt x="96" y="305"/>
                  </a:lnTo>
                  <a:lnTo>
                    <a:pt x="101" y="304"/>
                  </a:lnTo>
                  <a:lnTo>
                    <a:pt x="106" y="302"/>
                  </a:lnTo>
                  <a:lnTo>
                    <a:pt x="119" y="301"/>
                  </a:lnTo>
                  <a:lnTo>
                    <a:pt x="125" y="299"/>
                  </a:lnTo>
                  <a:lnTo>
                    <a:pt x="133" y="298"/>
                  </a:lnTo>
                  <a:lnTo>
                    <a:pt x="140" y="296"/>
                  </a:lnTo>
                  <a:lnTo>
                    <a:pt x="148" y="294"/>
                  </a:lnTo>
                  <a:lnTo>
                    <a:pt x="154" y="291"/>
                  </a:lnTo>
                  <a:lnTo>
                    <a:pt x="163" y="290"/>
                  </a:lnTo>
                  <a:lnTo>
                    <a:pt x="170" y="288"/>
                  </a:lnTo>
                  <a:lnTo>
                    <a:pt x="177" y="285"/>
                  </a:lnTo>
                  <a:lnTo>
                    <a:pt x="183" y="283"/>
                  </a:lnTo>
                  <a:lnTo>
                    <a:pt x="189" y="282"/>
                  </a:lnTo>
                  <a:lnTo>
                    <a:pt x="194" y="278"/>
                  </a:lnTo>
                  <a:lnTo>
                    <a:pt x="199" y="276"/>
                  </a:lnTo>
                  <a:lnTo>
                    <a:pt x="204" y="275"/>
                  </a:lnTo>
                  <a:lnTo>
                    <a:pt x="206" y="272"/>
                  </a:lnTo>
                  <a:lnTo>
                    <a:pt x="214" y="270"/>
                  </a:lnTo>
                  <a:lnTo>
                    <a:pt x="220" y="267"/>
                  </a:lnTo>
                  <a:lnTo>
                    <a:pt x="223" y="265"/>
                  </a:lnTo>
                  <a:lnTo>
                    <a:pt x="227" y="264"/>
                  </a:lnTo>
                  <a:lnTo>
                    <a:pt x="232" y="259"/>
                  </a:lnTo>
                  <a:lnTo>
                    <a:pt x="235" y="255"/>
                  </a:lnTo>
                  <a:lnTo>
                    <a:pt x="238" y="251"/>
                  </a:lnTo>
                  <a:lnTo>
                    <a:pt x="241" y="247"/>
                  </a:lnTo>
                  <a:lnTo>
                    <a:pt x="243" y="243"/>
                  </a:lnTo>
                  <a:lnTo>
                    <a:pt x="246" y="239"/>
                  </a:lnTo>
                  <a:lnTo>
                    <a:pt x="248" y="237"/>
                  </a:lnTo>
                  <a:lnTo>
                    <a:pt x="249" y="233"/>
                  </a:lnTo>
                  <a:lnTo>
                    <a:pt x="250" y="231"/>
                  </a:lnTo>
                  <a:lnTo>
                    <a:pt x="252" y="229"/>
                  </a:lnTo>
                  <a:lnTo>
                    <a:pt x="252" y="226"/>
                  </a:lnTo>
                  <a:lnTo>
                    <a:pt x="252" y="225"/>
                  </a:lnTo>
                  <a:lnTo>
                    <a:pt x="255" y="218"/>
                  </a:lnTo>
                  <a:lnTo>
                    <a:pt x="257" y="210"/>
                  </a:lnTo>
                  <a:lnTo>
                    <a:pt x="261" y="203"/>
                  </a:lnTo>
                  <a:lnTo>
                    <a:pt x="262" y="197"/>
                  </a:lnTo>
                  <a:lnTo>
                    <a:pt x="263" y="191"/>
                  </a:lnTo>
                  <a:lnTo>
                    <a:pt x="264" y="189"/>
                  </a:lnTo>
                  <a:lnTo>
                    <a:pt x="266" y="185"/>
                  </a:lnTo>
                  <a:lnTo>
                    <a:pt x="267" y="179"/>
                  </a:lnTo>
                  <a:lnTo>
                    <a:pt x="267" y="174"/>
                  </a:lnTo>
                  <a:lnTo>
                    <a:pt x="267" y="169"/>
                  </a:lnTo>
                  <a:lnTo>
                    <a:pt x="268" y="164"/>
                  </a:lnTo>
                  <a:lnTo>
                    <a:pt x="268" y="158"/>
                  </a:lnTo>
                  <a:lnTo>
                    <a:pt x="268" y="154"/>
                  </a:lnTo>
                  <a:lnTo>
                    <a:pt x="268" y="143"/>
                  </a:lnTo>
                  <a:lnTo>
                    <a:pt x="268" y="131"/>
                  </a:lnTo>
                  <a:lnTo>
                    <a:pt x="268" y="127"/>
                  </a:lnTo>
                  <a:lnTo>
                    <a:pt x="268" y="122"/>
                  </a:lnTo>
                  <a:lnTo>
                    <a:pt x="267" y="117"/>
                  </a:lnTo>
                  <a:lnTo>
                    <a:pt x="267" y="112"/>
                  </a:lnTo>
                  <a:lnTo>
                    <a:pt x="264" y="108"/>
                  </a:lnTo>
                  <a:lnTo>
                    <a:pt x="263" y="103"/>
                  </a:lnTo>
                  <a:lnTo>
                    <a:pt x="262" y="97"/>
                  </a:lnTo>
                  <a:lnTo>
                    <a:pt x="260" y="92"/>
                  </a:lnTo>
                  <a:lnTo>
                    <a:pt x="257" y="87"/>
                  </a:lnTo>
                  <a:lnTo>
                    <a:pt x="254" y="82"/>
                  </a:lnTo>
                  <a:lnTo>
                    <a:pt x="252" y="76"/>
                  </a:lnTo>
                  <a:lnTo>
                    <a:pt x="249" y="70"/>
                  </a:lnTo>
                  <a:lnTo>
                    <a:pt x="245" y="65"/>
                  </a:lnTo>
                  <a:lnTo>
                    <a:pt x="243" y="59"/>
                  </a:lnTo>
                  <a:lnTo>
                    <a:pt x="238" y="54"/>
                  </a:lnTo>
                  <a:lnTo>
                    <a:pt x="235" y="50"/>
                  </a:lnTo>
                  <a:lnTo>
                    <a:pt x="232" y="44"/>
                  </a:lnTo>
                  <a:lnTo>
                    <a:pt x="228" y="39"/>
                  </a:lnTo>
                  <a:lnTo>
                    <a:pt x="223" y="35"/>
                  </a:lnTo>
                  <a:lnTo>
                    <a:pt x="220" y="30"/>
                  </a:lnTo>
                  <a:lnTo>
                    <a:pt x="215" y="25"/>
                  </a:lnTo>
                  <a:lnTo>
                    <a:pt x="211" y="22"/>
                  </a:lnTo>
                  <a:lnTo>
                    <a:pt x="208" y="18"/>
                  </a:lnTo>
                  <a:lnTo>
                    <a:pt x="204" y="16"/>
                  </a:lnTo>
                  <a:lnTo>
                    <a:pt x="203" y="15"/>
                  </a:lnTo>
                  <a:lnTo>
                    <a:pt x="199" y="11"/>
                  </a:lnTo>
                  <a:lnTo>
                    <a:pt x="194" y="8"/>
                  </a:lnTo>
                  <a:lnTo>
                    <a:pt x="189" y="6"/>
                  </a:lnTo>
                  <a:lnTo>
                    <a:pt x="187" y="5"/>
                  </a:lnTo>
                  <a:lnTo>
                    <a:pt x="185" y="4"/>
                  </a:lnTo>
                  <a:lnTo>
                    <a:pt x="181" y="2"/>
                  </a:lnTo>
                  <a:lnTo>
                    <a:pt x="179" y="1"/>
                  </a:lnTo>
                  <a:lnTo>
                    <a:pt x="176" y="0"/>
                  </a:lnTo>
                  <a:lnTo>
                    <a:pt x="175" y="0"/>
                  </a:lnTo>
                  <a:lnTo>
                    <a:pt x="173" y="0"/>
                  </a:lnTo>
                  <a:lnTo>
                    <a:pt x="170" y="0"/>
                  </a:lnTo>
                  <a:lnTo>
                    <a:pt x="168" y="0"/>
                  </a:lnTo>
                  <a:lnTo>
                    <a:pt x="167" y="0"/>
                  </a:lnTo>
                  <a:lnTo>
                    <a:pt x="164" y="0"/>
                  </a:lnTo>
                  <a:lnTo>
                    <a:pt x="164" y="1"/>
                  </a:lnTo>
                  <a:lnTo>
                    <a:pt x="162" y="4"/>
                  </a:lnTo>
                  <a:lnTo>
                    <a:pt x="159" y="5"/>
                  </a:lnTo>
                  <a:lnTo>
                    <a:pt x="156" y="10"/>
                  </a:lnTo>
                  <a:lnTo>
                    <a:pt x="151" y="15"/>
                  </a:lnTo>
                  <a:lnTo>
                    <a:pt x="146" y="21"/>
                  </a:lnTo>
                  <a:lnTo>
                    <a:pt x="140" y="28"/>
                  </a:lnTo>
                  <a:lnTo>
                    <a:pt x="134" y="36"/>
                  </a:lnTo>
                  <a:lnTo>
                    <a:pt x="127" y="45"/>
                  </a:lnTo>
                  <a:lnTo>
                    <a:pt x="119" y="53"/>
                  </a:lnTo>
                  <a:lnTo>
                    <a:pt x="111" y="64"/>
                  </a:lnTo>
                  <a:lnTo>
                    <a:pt x="104" y="74"/>
                  </a:lnTo>
                  <a:lnTo>
                    <a:pt x="96" y="86"/>
                  </a:lnTo>
                  <a:lnTo>
                    <a:pt x="88" y="97"/>
                  </a:lnTo>
                  <a:lnTo>
                    <a:pt x="81" y="108"/>
                  </a:lnTo>
                  <a:lnTo>
                    <a:pt x="72" y="120"/>
                  </a:lnTo>
                  <a:lnTo>
                    <a:pt x="57" y="143"/>
                  </a:lnTo>
                  <a:lnTo>
                    <a:pt x="48" y="155"/>
                  </a:lnTo>
                  <a:lnTo>
                    <a:pt x="42" y="164"/>
                  </a:lnTo>
                  <a:lnTo>
                    <a:pt x="35" y="176"/>
                  </a:lnTo>
                  <a:lnTo>
                    <a:pt x="29" y="187"/>
                  </a:lnTo>
                  <a:lnTo>
                    <a:pt x="23" y="198"/>
                  </a:lnTo>
                  <a:lnTo>
                    <a:pt x="17" y="208"/>
                  </a:lnTo>
                  <a:lnTo>
                    <a:pt x="14" y="212"/>
                  </a:lnTo>
                  <a:lnTo>
                    <a:pt x="12" y="216"/>
                  </a:lnTo>
                  <a:lnTo>
                    <a:pt x="10" y="221"/>
                  </a:lnTo>
                  <a:lnTo>
                    <a:pt x="8" y="225"/>
                  </a:lnTo>
                  <a:lnTo>
                    <a:pt x="6" y="229"/>
                  </a:lnTo>
                  <a:lnTo>
                    <a:pt x="5" y="233"/>
                  </a:lnTo>
                  <a:lnTo>
                    <a:pt x="4" y="237"/>
                  </a:lnTo>
                  <a:lnTo>
                    <a:pt x="2" y="239"/>
                  </a:lnTo>
                  <a:lnTo>
                    <a:pt x="1" y="243"/>
                  </a:lnTo>
                  <a:lnTo>
                    <a:pt x="0" y="245"/>
                  </a:lnTo>
                  <a:lnTo>
                    <a:pt x="0" y="248"/>
                  </a:lnTo>
                  <a:lnTo>
                    <a:pt x="0" y="252"/>
                  </a:lnTo>
                  <a:lnTo>
                    <a:pt x="0" y="253"/>
                  </a:lnTo>
                  <a:lnTo>
                    <a:pt x="0" y="255"/>
                  </a:lnTo>
                  <a:lnTo>
                    <a:pt x="0" y="256"/>
                  </a:lnTo>
                  <a:lnTo>
                    <a:pt x="1" y="258"/>
                  </a:lnTo>
                </a:path>
              </a:pathLst>
            </a:custGeom>
            <a:solidFill>
              <a:srgbClr val="919191"/>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323" name="Freeform 59">
              <a:extLst>
                <a:ext uri="{FF2B5EF4-FFF2-40B4-BE49-F238E27FC236}">
                  <a16:creationId xmlns:a16="http://schemas.microsoft.com/office/drawing/2014/main" id="{A56B6809-325E-D67B-6DD2-97392EC364A5}"/>
                </a:ext>
              </a:extLst>
            </p:cNvPr>
            <p:cNvSpPr>
              <a:spLocks/>
            </p:cNvSpPr>
            <p:nvPr/>
          </p:nvSpPr>
          <p:spPr bwMode="auto">
            <a:xfrm>
              <a:off x="4185" y="1909"/>
              <a:ext cx="189" cy="258"/>
            </a:xfrm>
            <a:custGeom>
              <a:avLst/>
              <a:gdLst>
                <a:gd name="T0" fmla="*/ 183 w 189"/>
                <a:gd name="T1" fmla="*/ 6 h 258"/>
                <a:gd name="T2" fmla="*/ 188 w 189"/>
                <a:gd name="T3" fmla="*/ 18 h 258"/>
                <a:gd name="T4" fmla="*/ 188 w 189"/>
                <a:gd name="T5" fmla="*/ 32 h 258"/>
                <a:gd name="T6" fmla="*/ 186 w 189"/>
                <a:gd name="T7" fmla="*/ 59 h 258"/>
                <a:gd name="T8" fmla="*/ 180 w 189"/>
                <a:gd name="T9" fmla="*/ 95 h 258"/>
                <a:gd name="T10" fmla="*/ 174 w 189"/>
                <a:gd name="T11" fmla="*/ 112 h 258"/>
                <a:gd name="T12" fmla="*/ 166 w 189"/>
                <a:gd name="T13" fmla="*/ 128 h 258"/>
                <a:gd name="T14" fmla="*/ 141 w 189"/>
                <a:gd name="T15" fmla="*/ 160 h 258"/>
                <a:gd name="T16" fmla="*/ 129 w 189"/>
                <a:gd name="T17" fmla="*/ 177 h 258"/>
                <a:gd name="T18" fmla="*/ 122 w 189"/>
                <a:gd name="T19" fmla="*/ 188 h 258"/>
                <a:gd name="T20" fmla="*/ 114 w 189"/>
                <a:gd name="T21" fmla="*/ 204 h 258"/>
                <a:gd name="T22" fmla="*/ 110 w 189"/>
                <a:gd name="T23" fmla="*/ 210 h 258"/>
                <a:gd name="T24" fmla="*/ 106 w 189"/>
                <a:gd name="T25" fmla="*/ 215 h 258"/>
                <a:gd name="T26" fmla="*/ 101 w 189"/>
                <a:gd name="T27" fmla="*/ 219 h 258"/>
                <a:gd name="T28" fmla="*/ 95 w 189"/>
                <a:gd name="T29" fmla="*/ 222 h 258"/>
                <a:gd name="T30" fmla="*/ 88 w 189"/>
                <a:gd name="T31" fmla="*/ 225 h 258"/>
                <a:gd name="T32" fmla="*/ 70 w 189"/>
                <a:gd name="T33" fmla="*/ 229 h 258"/>
                <a:gd name="T34" fmla="*/ 60 w 189"/>
                <a:gd name="T35" fmla="*/ 232 h 258"/>
                <a:gd name="T36" fmla="*/ 55 w 189"/>
                <a:gd name="T37" fmla="*/ 237 h 258"/>
                <a:gd name="T38" fmla="*/ 48 w 189"/>
                <a:gd name="T39" fmla="*/ 241 h 258"/>
                <a:gd name="T40" fmla="*/ 43 w 189"/>
                <a:gd name="T41" fmla="*/ 246 h 258"/>
                <a:gd name="T42" fmla="*/ 37 w 189"/>
                <a:gd name="T43" fmla="*/ 247 h 258"/>
                <a:gd name="T44" fmla="*/ 34 w 189"/>
                <a:gd name="T45" fmla="*/ 251 h 258"/>
                <a:gd name="T46" fmla="*/ 31 w 189"/>
                <a:gd name="T47" fmla="*/ 253 h 258"/>
                <a:gd name="T48" fmla="*/ 25 w 189"/>
                <a:gd name="T49" fmla="*/ 256 h 258"/>
                <a:gd name="T50" fmla="*/ 18 w 189"/>
                <a:gd name="T51" fmla="*/ 257 h 258"/>
                <a:gd name="T52" fmla="*/ 12 w 189"/>
                <a:gd name="T53" fmla="*/ 256 h 258"/>
                <a:gd name="T54" fmla="*/ 7 w 189"/>
                <a:gd name="T55" fmla="*/ 253 h 258"/>
                <a:gd name="T56" fmla="*/ 4 w 189"/>
                <a:gd name="T57" fmla="*/ 250 h 258"/>
                <a:gd name="T58" fmla="*/ 2 w 189"/>
                <a:gd name="T59" fmla="*/ 243 h 258"/>
                <a:gd name="T60" fmla="*/ 0 w 189"/>
                <a:gd name="T61" fmla="*/ 233 h 258"/>
                <a:gd name="T62" fmla="*/ 0 w 189"/>
                <a:gd name="T63" fmla="*/ 225 h 258"/>
                <a:gd name="T64" fmla="*/ 1 w 189"/>
                <a:gd name="T65" fmla="*/ 216 h 258"/>
                <a:gd name="T66" fmla="*/ 4 w 189"/>
                <a:gd name="T67" fmla="*/ 204 h 258"/>
                <a:gd name="T68" fmla="*/ 8 w 189"/>
                <a:gd name="T69" fmla="*/ 188 h 258"/>
                <a:gd name="T70" fmla="*/ 16 w 189"/>
                <a:gd name="T71" fmla="*/ 168 h 258"/>
                <a:gd name="T72" fmla="*/ 17 w 189"/>
                <a:gd name="T73" fmla="*/ 161 h 258"/>
                <a:gd name="T74" fmla="*/ 18 w 189"/>
                <a:gd name="T75" fmla="*/ 149 h 258"/>
                <a:gd name="T76" fmla="*/ 23 w 189"/>
                <a:gd name="T77" fmla="*/ 140 h 258"/>
                <a:gd name="T78" fmla="*/ 27 w 189"/>
                <a:gd name="T79" fmla="*/ 128 h 258"/>
                <a:gd name="T80" fmla="*/ 33 w 189"/>
                <a:gd name="T81" fmla="*/ 115 h 258"/>
                <a:gd name="T82" fmla="*/ 41 w 189"/>
                <a:gd name="T83" fmla="*/ 101 h 258"/>
                <a:gd name="T84" fmla="*/ 52 w 189"/>
                <a:gd name="T85" fmla="*/ 84 h 258"/>
                <a:gd name="T86" fmla="*/ 66 w 189"/>
                <a:gd name="T87" fmla="*/ 68 h 258"/>
                <a:gd name="T88" fmla="*/ 81 w 189"/>
                <a:gd name="T89" fmla="*/ 54 h 258"/>
                <a:gd name="T90" fmla="*/ 94 w 189"/>
                <a:gd name="T91" fmla="*/ 44 h 258"/>
                <a:gd name="T92" fmla="*/ 104 w 189"/>
                <a:gd name="T93" fmla="*/ 39 h 258"/>
                <a:gd name="T94" fmla="*/ 111 w 189"/>
                <a:gd name="T95" fmla="*/ 35 h 258"/>
                <a:gd name="T96" fmla="*/ 123 w 189"/>
                <a:gd name="T97" fmla="*/ 25 h 258"/>
                <a:gd name="T98" fmla="*/ 145 w 189"/>
                <a:gd name="T99" fmla="*/ 8 h 258"/>
                <a:gd name="T100" fmla="*/ 155 w 189"/>
                <a:gd name="T101" fmla="*/ 2 h 258"/>
                <a:gd name="T102" fmla="*/ 163 w 189"/>
                <a:gd name="T103" fmla="*/ 1 h 258"/>
                <a:gd name="T104" fmla="*/ 172 w 189"/>
                <a:gd name="T105" fmla="*/ 1 h 258"/>
                <a:gd name="T106" fmla="*/ 181 w 189"/>
                <a:gd name="T107" fmla="*/ 4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89" h="258">
                  <a:moveTo>
                    <a:pt x="181" y="4"/>
                  </a:moveTo>
                  <a:lnTo>
                    <a:pt x="181" y="4"/>
                  </a:lnTo>
                  <a:lnTo>
                    <a:pt x="182" y="5"/>
                  </a:lnTo>
                  <a:lnTo>
                    <a:pt x="183" y="6"/>
                  </a:lnTo>
                  <a:lnTo>
                    <a:pt x="184" y="10"/>
                  </a:lnTo>
                  <a:lnTo>
                    <a:pt x="186" y="11"/>
                  </a:lnTo>
                  <a:lnTo>
                    <a:pt x="187" y="14"/>
                  </a:lnTo>
                  <a:lnTo>
                    <a:pt x="188" y="18"/>
                  </a:lnTo>
                  <a:lnTo>
                    <a:pt x="188" y="20"/>
                  </a:lnTo>
                  <a:lnTo>
                    <a:pt x="188" y="25"/>
                  </a:lnTo>
                  <a:lnTo>
                    <a:pt x="188" y="29"/>
                  </a:lnTo>
                  <a:lnTo>
                    <a:pt x="188" y="32"/>
                  </a:lnTo>
                  <a:lnTo>
                    <a:pt x="188" y="41"/>
                  </a:lnTo>
                  <a:lnTo>
                    <a:pt x="188" y="45"/>
                  </a:lnTo>
                  <a:lnTo>
                    <a:pt x="188" y="50"/>
                  </a:lnTo>
                  <a:lnTo>
                    <a:pt x="186" y="59"/>
                  </a:lnTo>
                  <a:lnTo>
                    <a:pt x="184" y="68"/>
                  </a:lnTo>
                  <a:lnTo>
                    <a:pt x="183" y="78"/>
                  </a:lnTo>
                  <a:lnTo>
                    <a:pt x="182" y="86"/>
                  </a:lnTo>
                  <a:lnTo>
                    <a:pt x="180" y="95"/>
                  </a:lnTo>
                  <a:lnTo>
                    <a:pt x="178" y="101"/>
                  </a:lnTo>
                  <a:lnTo>
                    <a:pt x="176" y="106"/>
                  </a:lnTo>
                  <a:lnTo>
                    <a:pt x="175" y="111"/>
                  </a:lnTo>
                  <a:lnTo>
                    <a:pt x="174" y="112"/>
                  </a:lnTo>
                  <a:lnTo>
                    <a:pt x="174" y="115"/>
                  </a:lnTo>
                  <a:lnTo>
                    <a:pt x="171" y="118"/>
                  </a:lnTo>
                  <a:lnTo>
                    <a:pt x="167" y="123"/>
                  </a:lnTo>
                  <a:lnTo>
                    <a:pt x="166" y="128"/>
                  </a:lnTo>
                  <a:lnTo>
                    <a:pt x="163" y="131"/>
                  </a:lnTo>
                  <a:lnTo>
                    <a:pt x="158" y="140"/>
                  </a:lnTo>
                  <a:lnTo>
                    <a:pt x="153" y="146"/>
                  </a:lnTo>
                  <a:lnTo>
                    <a:pt x="141" y="160"/>
                  </a:lnTo>
                  <a:lnTo>
                    <a:pt x="136" y="167"/>
                  </a:lnTo>
                  <a:lnTo>
                    <a:pt x="130" y="174"/>
                  </a:lnTo>
                  <a:lnTo>
                    <a:pt x="129" y="176"/>
                  </a:lnTo>
                  <a:lnTo>
                    <a:pt x="129" y="177"/>
                  </a:lnTo>
                  <a:lnTo>
                    <a:pt x="126" y="179"/>
                  </a:lnTo>
                  <a:lnTo>
                    <a:pt x="125" y="183"/>
                  </a:lnTo>
                  <a:lnTo>
                    <a:pt x="124" y="185"/>
                  </a:lnTo>
                  <a:lnTo>
                    <a:pt x="122" y="188"/>
                  </a:lnTo>
                  <a:lnTo>
                    <a:pt x="120" y="192"/>
                  </a:lnTo>
                  <a:lnTo>
                    <a:pt x="118" y="197"/>
                  </a:lnTo>
                  <a:lnTo>
                    <a:pt x="116" y="201"/>
                  </a:lnTo>
                  <a:lnTo>
                    <a:pt x="114" y="204"/>
                  </a:lnTo>
                  <a:lnTo>
                    <a:pt x="113" y="206"/>
                  </a:lnTo>
                  <a:lnTo>
                    <a:pt x="112" y="208"/>
                  </a:lnTo>
                  <a:lnTo>
                    <a:pt x="111" y="208"/>
                  </a:lnTo>
                  <a:lnTo>
                    <a:pt x="110" y="210"/>
                  </a:lnTo>
                  <a:lnTo>
                    <a:pt x="110" y="212"/>
                  </a:lnTo>
                  <a:lnTo>
                    <a:pt x="108" y="213"/>
                  </a:lnTo>
                  <a:lnTo>
                    <a:pt x="107" y="214"/>
                  </a:lnTo>
                  <a:lnTo>
                    <a:pt x="106" y="215"/>
                  </a:lnTo>
                  <a:lnTo>
                    <a:pt x="105" y="216"/>
                  </a:lnTo>
                  <a:lnTo>
                    <a:pt x="104" y="218"/>
                  </a:lnTo>
                  <a:lnTo>
                    <a:pt x="102" y="218"/>
                  </a:lnTo>
                  <a:lnTo>
                    <a:pt x="101" y="219"/>
                  </a:lnTo>
                  <a:lnTo>
                    <a:pt x="100" y="220"/>
                  </a:lnTo>
                  <a:lnTo>
                    <a:pt x="99" y="221"/>
                  </a:lnTo>
                  <a:lnTo>
                    <a:pt x="98" y="221"/>
                  </a:lnTo>
                  <a:lnTo>
                    <a:pt x="95" y="222"/>
                  </a:lnTo>
                  <a:lnTo>
                    <a:pt x="93" y="222"/>
                  </a:lnTo>
                  <a:lnTo>
                    <a:pt x="91" y="224"/>
                  </a:lnTo>
                  <a:lnTo>
                    <a:pt x="90" y="224"/>
                  </a:lnTo>
                  <a:lnTo>
                    <a:pt x="88" y="225"/>
                  </a:lnTo>
                  <a:lnTo>
                    <a:pt x="83" y="227"/>
                  </a:lnTo>
                  <a:lnTo>
                    <a:pt x="77" y="227"/>
                  </a:lnTo>
                  <a:lnTo>
                    <a:pt x="72" y="228"/>
                  </a:lnTo>
                  <a:lnTo>
                    <a:pt x="70" y="229"/>
                  </a:lnTo>
                  <a:lnTo>
                    <a:pt x="66" y="231"/>
                  </a:lnTo>
                  <a:lnTo>
                    <a:pt x="65" y="232"/>
                  </a:lnTo>
                  <a:lnTo>
                    <a:pt x="61" y="232"/>
                  </a:lnTo>
                  <a:lnTo>
                    <a:pt x="60" y="232"/>
                  </a:lnTo>
                  <a:lnTo>
                    <a:pt x="58" y="233"/>
                  </a:lnTo>
                  <a:lnTo>
                    <a:pt x="58" y="234"/>
                  </a:lnTo>
                  <a:lnTo>
                    <a:pt x="57" y="235"/>
                  </a:lnTo>
                  <a:lnTo>
                    <a:pt x="55" y="237"/>
                  </a:lnTo>
                  <a:lnTo>
                    <a:pt x="54" y="237"/>
                  </a:lnTo>
                  <a:lnTo>
                    <a:pt x="52" y="238"/>
                  </a:lnTo>
                  <a:lnTo>
                    <a:pt x="49" y="241"/>
                  </a:lnTo>
                  <a:lnTo>
                    <a:pt x="48" y="241"/>
                  </a:lnTo>
                  <a:lnTo>
                    <a:pt x="47" y="243"/>
                  </a:lnTo>
                  <a:lnTo>
                    <a:pt x="46" y="244"/>
                  </a:lnTo>
                  <a:lnTo>
                    <a:pt x="44" y="245"/>
                  </a:lnTo>
                  <a:lnTo>
                    <a:pt x="43" y="246"/>
                  </a:lnTo>
                  <a:lnTo>
                    <a:pt x="42" y="246"/>
                  </a:lnTo>
                  <a:lnTo>
                    <a:pt x="41" y="246"/>
                  </a:lnTo>
                  <a:lnTo>
                    <a:pt x="39" y="246"/>
                  </a:lnTo>
                  <a:lnTo>
                    <a:pt x="37" y="247"/>
                  </a:lnTo>
                  <a:lnTo>
                    <a:pt x="36" y="247"/>
                  </a:lnTo>
                  <a:lnTo>
                    <a:pt x="35" y="247"/>
                  </a:lnTo>
                  <a:lnTo>
                    <a:pt x="34" y="249"/>
                  </a:lnTo>
                  <a:lnTo>
                    <a:pt x="34" y="251"/>
                  </a:lnTo>
                  <a:lnTo>
                    <a:pt x="33" y="251"/>
                  </a:lnTo>
                  <a:lnTo>
                    <a:pt x="33" y="252"/>
                  </a:lnTo>
                  <a:lnTo>
                    <a:pt x="33" y="253"/>
                  </a:lnTo>
                  <a:lnTo>
                    <a:pt x="31" y="253"/>
                  </a:lnTo>
                  <a:lnTo>
                    <a:pt x="30" y="255"/>
                  </a:lnTo>
                  <a:lnTo>
                    <a:pt x="28" y="256"/>
                  </a:lnTo>
                  <a:lnTo>
                    <a:pt x="27" y="256"/>
                  </a:lnTo>
                  <a:lnTo>
                    <a:pt x="25" y="256"/>
                  </a:lnTo>
                  <a:lnTo>
                    <a:pt x="23" y="257"/>
                  </a:lnTo>
                  <a:lnTo>
                    <a:pt x="22" y="257"/>
                  </a:lnTo>
                  <a:lnTo>
                    <a:pt x="19" y="257"/>
                  </a:lnTo>
                  <a:lnTo>
                    <a:pt x="18" y="257"/>
                  </a:lnTo>
                  <a:lnTo>
                    <a:pt x="16" y="257"/>
                  </a:lnTo>
                  <a:lnTo>
                    <a:pt x="14" y="256"/>
                  </a:lnTo>
                  <a:lnTo>
                    <a:pt x="13" y="256"/>
                  </a:lnTo>
                  <a:lnTo>
                    <a:pt x="12" y="256"/>
                  </a:lnTo>
                  <a:lnTo>
                    <a:pt x="11" y="256"/>
                  </a:lnTo>
                  <a:lnTo>
                    <a:pt x="10" y="255"/>
                  </a:lnTo>
                  <a:lnTo>
                    <a:pt x="8" y="255"/>
                  </a:lnTo>
                  <a:lnTo>
                    <a:pt x="7" y="253"/>
                  </a:lnTo>
                  <a:lnTo>
                    <a:pt x="6" y="252"/>
                  </a:lnTo>
                  <a:lnTo>
                    <a:pt x="6" y="251"/>
                  </a:lnTo>
                  <a:lnTo>
                    <a:pt x="5" y="251"/>
                  </a:lnTo>
                  <a:lnTo>
                    <a:pt x="4" y="250"/>
                  </a:lnTo>
                  <a:lnTo>
                    <a:pt x="4" y="249"/>
                  </a:lnTo>
                  <a:lnTo>
                    <a:pt x="4" y="247"/>
                  </a:lnTo>
                  <a:lnTo>
                    <a:pt x="4" y="246"/>
                  </a:lnTo>
                  <a:lnTo>
                    <a:pt x="2" y="243"/>
                  </a:lnTo>
                  <a:lnTo>
                    <a:pt x="1" y="240"/>
                  </a:lnTo>
                  <a:lnTo>
                    <a:pt x="0" y="237"/>
                  </a:lnTo>
                  <a:lnTo>
                    <a:pt x="0" y="235"/>
                  </a:lnTo>
                  <a:lnTo>
                    <a:pt x="0" y="233"/>
                  </a:lnTo>
                  <a:lnTo>
                    <a:pt x="0" y="232"/>
                  </a:lnTo>
                  <a:lnTo>
                    <a:pt x="0" y="231"/>
                  </a:lnTo>
                  <a:lnTo>
                    <a:pt x="0" y="227"/>
                  </a:lnTo>
                  <a:lnTo>
                    <a:pt x="0" y="225"/>
                  </a:lnTo>
                  <a:lnTo>
                    <a:pt x="0" y="222"/>
                  </a:lnTo>
                  <a:lnTo>
                    <a:pt x="0" y="220"/>
                  </a:lnTo>
                  <a:lnTo>
                    <a:pt x="0" y="219"/>
                  </a:lnTo>
                  <a:lnTo>
                    <a:pt x="1" y="216"/>
                  </a:lnTo>
                  <a:lnTo>
                    <a:pt x="1" y="213"/>
                  </a:lnTo>
                  <a:lnTo>
                    <a:pt x="2" y="210"/>
                  </a:lnTo>
                  <a:lnTo>
                    <a:pt x="2" y="208"/>
                  </a:lnTo>
                  <a:lnTo>
                    <a:pt x="4" y="204"/>
                  </a:lnTo>
                  <a:lnTo>
                    <a:pt x="4" y="202"/>
                  </a:lnTo>
                  <a:lnTo>
                    <a:pt x="5" y="198"/>
                  </a:lnTo>
                  <a:lnTo>
                    <a:pt x="6" y="194"/>
                  </a:lnTo>
                  <a:lnTo>
                    <a:pt x="8" y="188"/>
                  </a:lnTo>
                  <a:lnTo>
                    <a:pt x="12" y="178"/>
                  </a:lnTo>
                  <a:lnTo>
                    <a:pt x="13" y="173"/>
                  </a:lnTo>
                  <a:lnTo>
                    <a:pt x="14" y="171"/>
                  </a:lnTo>
                  <a:lnTo>
                    <a:pt x="16" y="168"/>
                  </a:lnTo>
                  <a:lnTo>
                    <a:pt x="16" y="166"/>
                  </a:lnTo>
                  <a:lnTo>
                    <a:pt x="17" y="164"/>
                  </a:lnTo>
                  <a:lnTo>
                    <a:pt x="17" y="162"/>
                  </a:lnTo>
                  <a:lnTo>
                    <a:pt x="17" y="161"/>
                  </a:lnTo>
                  <a:lnTo>
                    <a:pt x="18" y="159"/>
                  </a:lnTo>
                  <a:lnTo>
                    <a:pt x="18" y="157"/>
                  </a:lnTo>
                  <a:lnTo>
                    <a:pt x="18" y="154"/>
                  </a:lnTo>
                  <a:lnTo>
                    <a:pt x="18" y="149"/>
                  </a:lnTo>
                  <a:lnTo>
                    <a:pt x="21" y="146"/>
                  </a:lnTo>
                  <a:lnTo>
                    <a:pt x="21" y="143"/>
                  </a:lnTo>
                  <a:lnTo>
                    <a:pt x="22" y="141"/>
                  </a:lnTo>
                  <a:lnTo>
                    <a:pt x="23" y="140"/>
                  </a:lnTo>
                  <a:lnTo>
                    <a:pt x="23" y="136"/>
                  </a:lnTo>
                  <a:lnTo>
                    <a:pt x="23" y="135"/>
                  </a:lnTo>
                  <a:lnTo>
                    <a:pt x="24" y="133"/>
                  </a:lnTo>
                  <a:lnTo>
                    <a:pt x="27" y="128"/>
                  </a:lnTo>
                  <a:lnTo>
                    <a:pt x="28" y="123"/>
                  </a:lnTo>
                  <a:lnTo>
                    <a:pt x="29" y="121"/>
                  </a:lnTo>
                  <a:lnTo>
                    <a:pt x="30" y="119"/>
                  </a:lnTo>
                  <a:lnTo>
                    <a:pt x="33" y="115"/>
                  </a:lnTo>
                  <a:lnTo>
                    <a:pt x="35" y="110"/>
                  </a:lnTo>
                  <a:lnTo>
                    <a:pt x="36" y="107"/>
                  </a:lnTo>
                  <a:lnTo>
                    <a:pt x="37" y="106"/>
                  </a:lnTo>
                  <a:lnTo>
                    <a:pt x="41" y="101"/>
                  </a:lnTo>
                  <a:lnTo>
                    <a:pt x="43" y="97"/>
                  </a:lnTo>
                  <a:lnTo>
                    <a:pt x="47" y="92"/>
                  </a:lnTo>
                  <a:lnTo>
                    <a:pt x="49" y="89"/>
                  </a:lnTo>
                  <a:lnTo>
                    <a:pt x="52" y="84"/>
                  </a:lnTo>
                  <a:lnTo>
                    <a:pt x="57" y="80"/>
                  </a:lnTo>
                  <a:lnTo>
                    <a:pt x="59" y="77"/>
                  </a:lnTo>
                  <a:lnTo>
                    <a:pt x="63" y="73"/>
                  </a:lnTo>
                  <a:lnTo>
                    <a:pt x="66" y="68"/>
                  </a:lnTo>
                  <a:lnTo>
                    <a:pt x="70" y="65"/>
                  </a:lnTo>
                  <a:lnTo>
                    <a:pt x="73" y="61"/>
                  </a:lnTo>
                  <a:lnTo>
                    <a:pt x="77" y="57"/>
                  </a:lnTo>
                  <a:lnTo>
                    <a:pt x="81" y="54"/>
                  </a:lnTo>
                  <a:lnTo>
                    <a:pt x="85" y="51"/>
                  </a:lnTo>
                  <a:lnTo>
                    <a:pt x="87" y="49"/>
                  </a:lnTo>
                  <a:lnTo>
                    <a:pt x="89" y="48"/>
                  </a:lnTo>
                  <a:lnTo>
                    <a:pt x="94" y="44"/>
                  </a:lnTo>
                  <a:lnTo>
                    <a:pt x="98" y="42"/>
                  </a:lnTo>
                  <a:lnTo>
                    <a:pt x="100" y="41"/>
                  </a:lnTo>
                  <a:lnTo>
                    <a:pt x="101" y="39"/>
                  </a:lnTo>
                  <a:lnTo>
                    <a:pt x="104" y="39"/>
                  </a:lnTo>
                  <a:lnTo>
                    <a:pt x="105" y="37"/>
                  </a:lnTo>
                  <a:lnTo>
                    <a:pt x="108" y="36"/>
                  </a:lnTo>
                  <a:lnTo>
                    <a:pt x="110" y="35"/>
                  </a:lnTo>
                  <a:lnTo>
                    <a:pt x="111" y="35"/>
                  </a:lnTo>
                  <a:lnTo>
                    <a:pt x="113" y="33"/>
                  </a:lnTo>
                  <a:lnTo>
                    <a:pt x="116" y="31"/>
                  </a:lnTo>
                  <a:lnTo>
                    <a:pt x="119" y="29"/>
                  </a:lnTo>
                  <a:lnTo>
                    <a:pt x="123" y="25"/>
                  </a:lnTo>
                  <a:lnTo>
                    <a:pt x="131" y="18"/>
                  </a:lnTo>
                  <a:lnTo>
                    <a:pt x="135" y="16"/>
                  </a:lnTo>
                  <a:lnTo>
                    <a:pt x="140" y="11"/>
                  </a:lnTo>
                  <a:lnTo>
                    <a:pt x="145" y="8"/>
                  </a:lnTo>
                  <a:lnTo>
                    <a:pt x="148" y="6"/>
                  </a:lnTo>
                  <a:lnTo>
                    <a:pt x="151" y="6"/>
                  </a:lnTo>
                  <a:lnTo>
                    <a:pt x="153" y="4"/>
                  </a:lnTo>
                  <a:lnTo>
                    <a:pt x="155" y="2"/>
                  </a:lnTo>
                  <a:lnTo>
                    <a:pt x="158" y="1"/>
                  </a:lnTo>
                  <a:lnTo>
                    <a:pt x="160" y="1"/>
                  </a:lnTo>
                  <a:lnTo>
                    <a:pt x="161" y="1"/>
                  </a:lnTo>
                  <a:lnTo>
                    <a:pt x="163" y="1"/>
                  </a:lnTo>
                  <a:lnTo>
                    <a:pt x="165" y="1"/>
                  </a:lnTo>
                  <a:lnTo>
                    <a:pt x="167" y="0"/>
                  </a:lnTo>
                  <a:lnTo>
                    <a:pt x="171" y="1"/>
                  </a:lnTo>
                  <a:lnTo>
                    <a:pt x="172" y="1"/>
                  </a:lnTo>
                  <a:lnTo>
                    <a:pt x="176" y="1"/>
                  </a:lnTo>
                  <a:lnTo>
                    <a:pt x="178" y="2"/>
                  </a:lnTo>
                  <a:lnTo>
                    <a:pt x="180" y="2"/>
                  </a:lnTo>
                  <a:lnTo>
                    <a:pt x="181" y="4"/>
                  </a:lnTo>
                </a:path>
              </a:pathLst>
            </a:custGeom>
            <a:solidFill>
              <a:srgbClr val="DADADA"/>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324" name="Freeform 60">
              <a:extLst>
                <a:ext uri="{FF2B5EF4-FFF2-40B4-BE49-F238E27FC236}">
                  <a16:creationId xmlns:a16="http://schemas.microsoft.com/office/drawing/2014/main" id="{868A4F5E-F37B-F285-0F8C-D33772755B7C}"/>
                </a:ext>
              </a:extLst>
            </p:cNvPr>
            <p:cNvSpPr>
              <a:spLocks/>
            </p:cNvSpPr>
            <p:nvPr/>
          </p:nvSpPr>
          <p:spPr bwMode="auto">
            <a:xfrm>
              <a:off x="4369" y="1949"/>
              <a:ext cx="82" cy="218"/>
            </a:xfrm>
            <a:custGeom>
              <a:avLst/>
              <a:gdLst>
                <a:gd name="T0" fmla="*/ 45 w 82"/>
                <a:gd name="T1" fmla="*/ 217 h 218"/>
                <a:gd name="T2" fmla="*/ 38 w 82"/>
                <a:gd name="T3" fmla="*/ 216 h 218"/>
                <a:gd name="T4" fmla="*/ 31 w 82"/>
                <a:gd name="T5" fmla="*/ 212 h 218"/>
                <a:gd name="T6" fmla="*/ 22 w 82"/>
                <a:gd name="T7" fmla="*/ 201 h 218"/>
                <a:gd name="T8" fmla="*/ 11 w 82"/>
                <a:gd name="T9" fmla="*/ 184 h 218"/>
                <a:gd name="T10" fmla="*/ 7 w 82"/>
                <a:gd name="T11" fmla="*/ 174 h 218"/>
                <a:gd name="T12" fmla="*/ 5 w 82"/>
                <a:gd name="T13" fmla="*/ 163 h 218"/>
                <a:gd name="T14" fmla="*/ 5 w 82"/>
                <a:gd name="T15" fmla="*/ 134 h 218"/>
                <a:gd name="T16" fmla="*/ 5 w 82"/>
                <a:gd name="T17" fmla="*/ 119 h 218"/>
                <a:gd name="T18" fmla="*/ 4 w 82"/>
                <a:gd name="T19" fmla="*/ 109 h 218"/>
                <a:gd name="T20" fmla="*/ 2 w 82"/>
                <a:gd name="T21" fmla="*/ 98 h 218"/>
                <a:gd name="T22" fmla="*/ 1 w 82"/>
                <a:gd name="T23" fmla="*/ 93 h 218"/>
                <a:gd name="T24" fmla="*/ 1 w 82"/>
                <a:gd name="T25" fmla="*/ 89 h 218"/>
                <a:gd name="T26" fmla="*/ 2 w 82"/>
                <a:gd name="T27" fmla="*/ 84 h 218"/>
                <a:gd name="T28" fmla="*/ 3 w 82"/>
                <a:gd name="T29" fmla="*/ 78 h 218"/>
                <a:gd name="T30" fmla="*/ 6 w 82"/>
                <a:gd name="T31" fmla="*/ 72 h 218"/>
                <a:gd name="T32" fmla="*/ 13 w 82"/>
                <a:gd name="T33" fmla="*/ 56 h 218"/>
                <a:gd name="T34" fmla="*/ 18 w 82"/>
                <a:gd name="T35" fmla="*/ 48 h 218"/>
                <a:gd name="T36" fmla="*/ 18 w 82"/>
                <a:gd name="T37" fmla="*/ 43 h 218"/>
                <a:gd name="T38" fmla="*/ 20 w 82"/>
                <a:gd name="T39" fmla="*/ 36 h 218"/>
                <a:gd name="T40" fmla="*/ 21 w 82"/>
                <a:gd name="T41" fmla="*/ 31 h 218"/>
                <a:gd name="T42" fmla="*/ 23 w 82"/>
                <a:gd name="T43" fmla="*/ 26 h 218"/>
                <a:gd name="T44" fmla="*/ 23 w 82"/>
                <a:gd name="T45" fmla="*/ 22 h 218"/>
                <a:gd name="T46" fmla="*/ 24 w 82"/>
                <a:gd name="T47" fmla="*/ 19 h 218"/>
                <a:gd name="T48" fmla="*/ 26 w 82"/>
                <a:gd name="T49" fmla="*/ 14 h 218"/>
                <a:gd name="T50" fmla="*/ 29 w 82"/>
                <a:gd name="T51" fmla="*/ 8 h 218"/>
                <a:gd name="T52" fmla="*/ 33 w 82"/>
                <a:gd name="T53" fmla="*/ 4 h 218"/>
                <a:gd name="T54" fmla="*/ 37 w 82"/>
                <a:gd name="T55" fmla="*/ 1 h 218"/>
                <a:gd name="T56" fmla="*/ 40 w 82"/>
                <a:gd name="T57" fmla="*/ 0 h 218"/>
                <a:gd name="T58" fmla="*/ 43 w 82"/>
                <a:gd name="T59" fmla="*/ 1 h 218"/>
                <a:gd name="T60" fmla="*/ 48 w 82"/>
                <a:gd name="T61" fmla="*/ 3 h 218"/>
                <a:gd name="T62" fmla="*/ 52 w 82"/>
                <a:gd name="T63" fmla="*/ 5 h 218"/>
                <a:gd name="T64" fmla="*/ 54 w 82"/>
                <a:gd name="T65" fmla="*/ 9 h 218"/>
                <a:gd name="T66" fmla="*/ 58 w 82"/>
                <a:gd name="T67" fmla="*/ 15 h 218"/>
                <a:gd name="T68" fmla="*/ 62 w 82"/>
                <a:gd name="T69" fmla="*/ 25 h 218"/>
                <a:gd name="T70" fmla="*/ 66 w 82"/>
                <a:gd name="T71" fmla="*/ 36 h 218"/>
                <a:gd name="T72" fmla="*/ 68 w 82"/>
                <a:gd name="T73" fmla="*/ 39 h 218"/>
                <a:gd name="T74" fmla="*/ 72 w 82"/>
                <a:gd name="T75" fmla="*/ 44 h 218"/>
                <a:gd name="T76" fmla="*/ 74 w 82"/>
                <a:gd name="T77" fmla="*/ 51 h 218"/>
                <a:gd name="T78" fmla="*/ 76 w 82"/>
                <a:gd name="T79" fmla="*/ 58 h 218"/>
                <a:gd name="T80" fmla="*/ 78 w 82"/>
                <a:gd name="T81" fmla="*/ 67 h 218"/>
                <a:gd name="T82" fmla="*/ 79 w 82"/>
                <a:gd name="T83" fmla="*/ 78 h 218"/>
                <a:gd name="T84" fmla="*/ 81 w 82"/>
                <a:gd name="T85" fmla="*/ 92 h 218"/>
                <a:gd name="T86" fmla="*/ 80 w 82"/>
                <a:gd name="T87" fmla="*/ 108 h 218"/>
                <a:gd name="T88" fmla="*/ 78 w 82"/>
                <a:gd name="T89" fmla="*/ 123 h 218"/>
                <a:gd name="T90" fmla="*/ 75 w 82"/>
                <a:gd name="T91" fmla="*/ 137 h 218"/>
                <a:gd name="T92" fmla="*/ 73 w 82"/>
                <a:gd name="T93" fmla="*/ 145 h 218"/>
                <a:gd name="T94" fmla="*/ 70 w 82"/>
                <a:gd name="T95" fmla="*/ 152 h 218"/>
                <a:gd name="T96" fmla="*/ 69 w 82"/>
                <a:gd name="T97" fmla="*/ 165 h 218"/>
                <a:gd name="T98" fmla="*/ 64 w 82"/>
                <a:gd name="T99" fmla="*/ 187 h 218"/>
                <a:gd name="T100" fmla="*/ 60 w 82"/>
                <a:gd name="T101" fmla="*/ 197 h 218"/>
                <a:gd name="T102" fmla="*/ 57 w 82"/>
                <a:gd name="T103" fmla="*/ 203 h 218"/>
                <a:gd name="T104" fmla="*/ 52 w 82"/>
                <a:gd name="T105" fmla="*/ 210 h 218"/>
                <a:gd name="T106" fmla="*/ 47 w 82"/>
                <a:gd name="T107" fmla="*/ 215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2" h="218">
                  <a:moveTo>
                    <a:pt x="47" y="215"/>
                  </a:moveTo>
                  <a:lnTo>
                    <a:pt x="47" y="215"/>
                  </a:lnTo>
                  <a:lnTo>
                    <a:pt x="46" y="216"/>
                  </a:lnTo>
                  <a:lnTo>
                    <a:pt x="45" y="217"/>
                  </a:lnTo>
                  <a:lnTo>
                    <a:pt x="43" y="216"/>
                  </a:lnTo>
                  <a:lnTo>
                    <a:pt x="42" y="217"/>
                  </a:lnTo>
                  <a:lnTo>
                    <a:pt x="40" y="216"/>
                  </a:lnTo>
                  <a:lnTo>
                    <a:pt x="38" y="216"/>
                  </a:lnTo>
                  <a:lnTo>
                    <a:pt x="36" y="216"/>
                  </a:lnTo>
                  <a:lnTo>
                    <a:pt x="34" y="214"/>
                  </a:lnTo>
                  <a:lnTo>
                    <a:pt x="33" y="213"/>
                  </a:lnTo>
                  <a:lnTo>
                    <a:pt x="31" y="212"/>
                  </a:lnTo>
                  <a:lnTo>
                    <a:pt x="29" y="209"/>
                  </a:lnTo>
                  <a:lnTo>
                    <a:pt x="26" y="207"/>
                  </a:lnTo>
                  <a:lnTo>
                    <a:pt x="24" y="205"/>
                  </a:lnTo>
                  <a:lnTo>
                    <a:pt x="22" y="201"/>
                  </a:lnTo>
                  <a:lnTo>
                    <a:pt x="19" y="197"/>
                  </a:lnTo>
                  <a:lnTo>
                    <a:pt x="16" y="192"/>
                  </a:lnTo>
                  <a:lnTo>
                    <a:pt x="13" y="189"/>
                  </a:lnTo>
                  <a:lnTo>
                    <a:pt x="11" y="184"/>
                  </a:lnTo>
                  <a:lnTo>
                    <a:pt x="9" y="181"/>
                  </a:lnTo>
                  <a:lnTo>
                    <a:pt x="8" y="177"/>
                  </a:lnTo>
                  <a:lnTo>
                    <a:pt x="7" y="175"/>
                  </a:lnTo>
                  <a:lnTo>
                    <a:pt x="7" y="174"/>
                  </a:lnTo>
                  <a:lnTo>
                    <a:pt x="6" y="173"/>
                  </a:lnTo>
                  <a:lnTo>
                    <a:pt x="6" y="170"/>
                  </a:lnTo>
                  <a:lnTo>
                    <a:pt x="6" y="166"/>
                  </a:lnTo>
                  <a:lnTo>
                    <a:pt x="5" y="163"/>
                  </a:lnTo>
                  <a:lnTo>
                    <a:pt x="5" y="159"/>
                  </a:lnTo>
                  <a:lnTo>
                    <a:pt x="4" y="153"/>
                  </a:lnTo>
                  <a:lnTo>
                    <a:pt x="5" y="147"/>
                  </a:lnTo>
                  <a:lnTo>
                    <a:pt x="5" y="134"/>
                  </a:lnTo>
                  <a:lnTo>
                    <a:pt x="5" y="127"/>
                  </a:lnTo>
                  <a:lnTo>
                    <a:pt x="5" y="120"/>
                  </a:lnTo>
                  <a:lnTo>
                    <a:pt x="5" y="119"/>
                  </a:lnTo>
                  <a:lnTo>
                    <a:pt x="5" y="119"/>
                  </a:lnTo>
                  <a:lnTo>
                    <a:pt x="5" y="116"/>
                  </a:lnTo>
                  <a:lnTo>
                    <a:pt x="4" y="114"/>
                  </a:lnTo>
                  <a:lnTo>
                    <a:pt x="3" y="112"/>
                  </a:lnTo>
                  <a:lnTo>
                    <a:pt x="4" y="109"/>
                  </a:lnTo>
                  <a:lnTo>
                    <a:pt x="3" y="107"/>
                  </a:lnTo>
                  <a:lnTo>
                    <a:pt x="2" y="104"/>
                  </a:lnTo>
                  <a:lnTo>
                    <a:pt x="1" y="101"/>
                  </a:lnTo>
                  <a:lnTo>
                    <a:pt x="2" y="98"/>
                  </a:lnTo>
                  <a:lnTo>
                    <a:pt x="1" y="97"/>
                  </a:lnTo>
                  <a:lnTo>
                    <a:pt x="0" y="95"/>
                  </a:lnTo>
                  <a:lnTo>
                    <a:pt x="1" y="95"/>
                  </a:lnTo>
                  <a:lnTo>
                    <a:pt x="1" y="93"/>
                  </a:lnTo>
                  <a:lnTo>
                    <a:pt x="0" y="93"/>
                  </a:lnTo>
                  <a:lnTo>
                    <a:pt x="1" y="91"/>
                  </a:lnTo>
                  <a:lnTo>
                    <a:pt x="1" y="90"/>
                  </a:lnTo>
                  <a:lnTo>
                    <a:pt x="1" y="89"/>
                  </a:lnTo>
                  <a:lnTo>
                    <a:pt x="1" y="87"/>
                  </a:lnTo>
                  <a:lnTo>
                    <a:pt x="1" y="86"/>
                  </a:lnTo>
                  <a:lnTo>
                    <a:pt x="2" y="85"/>
                  </a:lnTo>
                  <a:lnTo>
                    <a:pt x="2" y="84"/>
                  </a:lnTo>
                  <a:lnTo>
                    <a:pt x="2" y="82"/>
                  </a:lnTo>
                  <a:lnTo>
                    <a:pt x="2" y="81"/>
                  </a:lnTo>
                  <a:lnTo>
                    <a:pt x="3" y="80"/>
                  </a:lnTo>
                  <a:lnTo>
                    <a:pt x="3" y="78"/>
                  </a:lnTo>
                  <a:lnTo>
                    <a:pt x="4" y="76"/>
                  </a:lnTo>
                  <a:lnTo>
                    <a:pt x="4" y="75"/>
                  </a:lnTo>
                  <a:lnTo>
                    <a:pt x="5" y="74"/>
                  </a:lnTo>
                  <a:lnTo>
                    <a:pt x="6" y="72"/>
                  </a:lnTo>
                  <a:lnTo>
                    <a:pt x="7" y="67"/>
                  </a:lnTo>
                  <a:lnTo>
                    <a:pt x="11" y="63"/>
                  </a:lnTo>
                  <a:lnTo>
                    <a:pt x="13" y="59"/>
                  </a:lnTo>
                  <a:lnTo>
                    <a:pt x="13" y="56"/>
                  </a:lnTo>
                  <a:lnTo>
                    <a:pt x="15" y="53"/>
                  </a:lnTo>
                  <a:lnTo>
                    <a:pt x="15" y="52"/>
                  </a:lnTo>
                  <a:lnTo>
                    <a:pt x="17" y="49"/>
                  </a:lnTo>
                  <a:lnTo>
                    <a:pt x="18" y="48"/>
                  </a:lnTo>
                  <a:lnTo>
                    <a:pt x="19" y="46"/>
                  </a:lnTo>
                  <a:lnTo>
                    <a:pt x="17" y="46"/>
                  </a:lnTo>
                  <a:lnTo>
                    <a:pt x="18" y="44"/>
                  </a:lnTo>
                  <a:lnTo>
                    <a:pt x="18" y="43"/>
                  </a:lnTo>
                  <a:lnTo>
                    <a:pt x="19" y="42"/>
                  </a:lnTo>
                  <a:lnTo>
                    <a:pt x="19" y="40"/>
                  </a:lnTo>
                  <a:lnTo>
                    <a:pt x="19" y="37"/>
                  </a:lnTo>
                  <a:lnTo>
                    <a:pt x="20" y="36"/>
                  </a:lnTo>
                  <a:lnTo>
                    <a:pt x="20" y="35"/>
                  </a:lnTo>
                  <a:lnTo>
                    <a:pt x="20" y="33"/>
                  </a:lnTo>
                  <a:lnTo>
                    <a:pt x="20" y="32"/>
                  </a:lnTo>
                  <a:lnTo>
                    <a:pt x="21" y="31"/>
                  </a:lnTo>
                  <a:lnTo>
                    <a:pt x="21" y="30"/>
                  </a:lnTo>
                  <a:lnTo>
                    <a:pt x="21" y="29"/>
                  </a:lnTo>
                  <a:lnTo>
                    <a:pt x="23" y="28"/>
                  </a:lnTo>
                  <a:lnTo>
                    <a:pt x="23" y="26"/>
                  </a:lnTo>
                  <a:lnTo>
                    <a:pt x="24" y="25"/>
                  </a:lnTo>
                  <a:lnTo>
                    <a:pt x="24" y="25"/>
                  </a:lnTo>
                  <a:lnTo>
                    <a:pt x="24" y="23"/>
                  </a:lnTo>
                  <a:lnTo>
                    <a:pt x="23" y="22"/>
                  </a:lnTo>
                  <a:lnTo>
                    <a:pt x="24" y="21"/>
                  </a:lnTo>
                  <a:lnTo>
                    <a:pt x="24" y="21"/>
                  </a:lnTo>
                  <a:lnTo>
                    <a:pt x="23" y="21"/>
                  </a:lnTo>
                  <a:lnTo>
                    <a:pt x="24" y="19"/>
                  </a:lnTo>
                  <a:lnTo>
                    <a:pt x="24" y="18"/>
                  </a:lnTo>
                  <a:lnTo>
                    <a:pt x="25" y="16"/>
                  </a:lnTo>
                  <a:lnTo>
                    <a:pt x="25" y="15"/>
                  </a:lnTo>
                  <a:lnTo>
                    <a:pt x="26" y="14"/>
                  </a:lnTo>
                  <a:lnTo>
                    <a:pt x="27" y="12"/>
                  </a:lnTo>
                  <a:lnTo>
                    <a:pt x="28" y="11"/>
                  </a:lnTo>
                  <a:lnTo>
                    <a:pt x="28" y="9"/>
                  </a:lnTo>
                  <a:lnTo>
                    <a:pt x="29" y="8"/>
                  </a:lnTo>
                  <a:lnTo>
                    <a:pt x="30" y="6"/>
                  </a:lnTo>
                  <a:lnTo>
                    <a:pt x="31" y="6"/>
                  </a:lnTo>
                  <a:lnTo>
                    <a:pt x="32" y="5"/>
                  </a:lnTo>
                  <a:lnTo>
                    <a:pt x="33" y="4"/>
                  </a:lnTo>
                  <a:lnTo>
                    <a:pt x="34" y="3"/>
                  </a:lnTo>
                  <a:lnTo>
                    <a:pt x="34" y="3"/>
                  </a:lnTo>
                  <a:lnTo>
                    <a:pt x="35" y="2"/>
                  </a:lnTo>
                  <a:lnTo>
                    <a:pt x="37" y="1"/>
                  </a:lnTo>
                  <a:lnTo>
                    <a:pt x="37" y="1"/>
                  </a:lnTo>
                  <a:lnTo>
                    <a:pt x="38" y="1"/>
                  </a:lnTo>
                  <a:lnTo>
                    <a:pt x="39" y="0"/>
                  </a:lnTo>
                  <a:lnTo>
                    <a:pt x="40" y="0"/>
                  </a:lnTo>
                  <a:lnTo>
                    <a:pt x="40" y="0"/>
                  </a:lnTo>
                  <a:lnTo>
                    <a:pt x="40" y="1"/>
                  </a:lnTo>
                  <a:lnTo>
                    <a:pt x="41" y="1"/>
                  </a:lnTo>
                  <a:lnTo>
                    <a:pt x="43" y="1"/>
                  </a:lnTo>
                  <a:lnTo>
                    <a:pt x="45" y="1"/>
                  </a:lnTo>
                  <a:lnTo>
                    <a:pt x="47" y="1"/>
                  </a:lnTo>
                  <a:lnTo>
                    <a:pt x="47" y="2"/>
                  </a:lnTo>
                  <a:lnTo>
                    <a:pt x="48" y="3"/>
                  </a:lnTo>
                  <a:lnTo>
                    <a:pt x="49" y="3"/>
                  </a:lnTo>
                  <a:lnTo>
                    <a:pt x="49" y="3"/>
                  </a:lnTo>
                  <a:lnTo>
                    <a:pt x="51" y="5"/>
                  </a:lnTo>
                  <a:lnTo>
                    <a:pt x="52" y="5"/>
                  </a:lnTo>
                  <a:lnTo>
                    <a:pt x="52" y="6"/>
                  </a:lnTo>
                  <a:lnTo>
                    <a:pt x="53" y="7"/>
                  </a:lnTo>
                  <a:lnTo>
                    <a:pt x="54" y="7"/>
                  </a:lnTo>
                  <a:lnTo>
                    <a:pt x="54" y="9"/>
                  </a:lnTo>
                  <a:lnTo>
                    <a:pt x="55" y="10"/>
                  </a:lnTo>
                  <a:lnTo>
                    <a:pt x="56" y="12"/>
                  </a:lnTo>
                  <a:lnTo>
                    <a:pt x="58" y="13"/>
                  </a:lnTo>
                  <a:lnTo>
                    <a:pt x="58" y="15"/>
                  </a:lnTo>
                  <a:lnTo>
                    <a:pt x="59" y="16"/>
                  </a:lnTo>
                  <a:lnTo>
                    <a:pt x="60" y="18"/>
                  </a:lnTo>
                  <a:lnTo>
                    <a:pt x="61" y="20"/>
                  </a:lnTo>
                  <a:lnTo>
                    <a:pt x="62" y="25"/>
                  </a:lnTo>
                  <a:lnTo>
                    <a:pt x="64" y="30"/>
                  </a:lnTo>
                  <a:lnTo>
                    <a:pt x="65" y="33"/>
                  </a:lnTo>
                  <a:lnTo>
                    <a:pt x="65" y="34"/>
                  </a:lnTo>
                  <a:lnTo>
                    <a:pt x="66" y="36"/>
                  </a:lnTo>
                  <a:lnTo>
                    <a:pt x="67" y="37"/>
                  </a:lnTo>
                  <a:lnTo>
                    <a:pt x="67" y="38"/>
                  </a:lnTo>
                  <a:lnTo>
                    <a:pt x="68" y="39"/>
                  </a:lnTo>
                  <a:lnTo>
                    <a:pt x="68" y="39"/>
                  </a:lnTo>
                  <a:lnTo>
                    <a:pt x="69" y="41"/>
                  </a:lnTo>
                  <a:lnTo>
                    <a:pt x="69" y="42"/>
                  </a:lnTo>
                  <a:lnTo>
                    <a:pt x="70" y="42"/>
                  </a:lnTo>
                  <a:lnTo>
                    <a:pt x="72" y="44"/>
                  </a:lnTo>
                  <a:lnTo>
                    <a:pt x="72" y="47"/>
                  </a:lnTo>
                  <a:lnTo>
                    <a:pt x="74" y="48"/>
                  </a:lnTo>
                  <a:lnTo>
                    <a:pt x="74" y="50"/>
                  </a:lnTo>
                  <a:lnTo>
                    <a:pt x="74" y="51"/>
                  </a:lnTo>
                  <a:lnTo>
                    <a:pt x="75" y="52"/>
                  </a:lnTo>
                  <a:lnTo>
                    <a:pt x="76" y="52"/>
                  </a:lnTo>
                  <a:lnTo>
                    <a:pt x="76" y="54"/>
                  </a:lnTo>
                  <a:lnTo>
                    <a:pt x="76" y="58"/>
                  </a:lnTo>
                  <a:lnTo>
                    <a:pt x="77" y="60"/>
                  </a:lnTo>
                  <a:lnTo>
                    <a:pt x="78" y="62"/>
                  </a:lnTo>
                  <a:lnTo>
                    <a:pt x="77" y="63"/>
                  </a:lnTo>
                  <a:lnTo>
                    <a:pt x="78" y="67"/>
                  </a:lnTo>
                  <a:lnTo>
                    <a:pt x="79" y="70"/>
                  </a:lnTo>
                  <a:lnTo>
                    <a:pt x="79" y="72"/>
                  </a:lnTo>
                  <a:lnTo>
                    <a:pt x="79" y="74"/>
                  </a:lnTo>
                  <a:lnTo>
                    <a:pt x="79" y="78"/>
                  </a:lnTo>
                  <a:lnTo>
                    <a:pt x="80" y="81"/>
                  </a:lnTo>
                  <a:lnTo>
                    <a:pt x="80" y="85"/>
                  </a:lnTo>
                  <a:lnTo>
                    <a:pt x="80" y="88"/>
                  </a:lnTo>
                  <a:lnTo>
                    <a:pt x="81" y="92"/>
                  </a:lnTo>
                  <a:lnTo>
                    <a:pt x="80" y="96"/>
                  </a:lnTo>
                  <a:lnTo>
                    <a:pt x="80" y="99"/>
                  </a:lnTo>
                  <a:lnTo>
                    <a:pt x="80" y="103"/>
                  </a:lnTo>
                  <a:lnTo>
                    <a:pt x="80" y="108"/>
                  </a:lnTo>
                  <a:lnTo>
                    <a:pt x="79" y="112"/>
                  </a:lnTo>
                  <a:lnTo>
                    <a:pt x="79" y="115"/>
                  </a:lnTo>
                  <a:lnTo>
                    <a:pt x="79" y="120"/>
                  </a:lnTo>
                  <a:lnTo>
                    <a:pt x="78" y="123"/>
                  </a:lnTo>
                  <a:lnTo>
                    <a:pt x="77" y="128"/>
                  </a:lnTo>
                  <a:lnTo>
                    <a:pt x="77" y="129"/>
                  </a:lnTo>
                  <a:lnTo>
                    <a:pt x="77" y="132"/>
                  </a:lnTo>
                  <a:lnTo>
                    <a:pt x="75" y="137"/>
                  </a:lnTo>
                  <a:lnTo>
                    <a:pt x="75" y="140"/>
                  </a:lnTo>
                  <a:lnTo>
                    <a:pt x="74" y="142"/>
                  </a:lnTo>
                  <a:lnTo>
                    <a:pt x="74" y="144"/>
                  </a:lnTo>
                  <a:lnTo>
                    <a:pt x="73" y="145"/>
                  </a:lnTo>
                  <a:lnTo>
                    <a:pt x="73" y="147"/>
                  </a:lnTo>
                  <a:lnTo>
                    <a:pt x="71" y="150"/>
                  </a:lnTo>
                  <a:lnTo>
                    <a:pt x="71" y="152"/>
                  </a:lnTo>
                  <a:lnTo>
                    <a:pt x="70" y="152"/>
                  </a:lnTo>
                  <a:lnTo>
                    <a:pt x="70" y="155"/>
                  </a:lnTo>
                  <a:lnTo>
                    <a:pt x="70" y="157"/>
                  </a:lnTo>
                  <a:lnTo>
                    <a:pt x="69" y="161"/>
                  </a:lnTo>
                  <a:lnTo>
                    <a:pt x="69" y="165"/>
                  </a:lnTo>
                  <a:lnTo>
                    <a:pt x="67" y="174"/>
                  </a:lnTo>
                  <a:lnTo>
                    <a:pt x="66" y="177"/>
                  </a:lnTo>
                  <a:lnTo>
                    <a:pt x="65" y="182"/>
                  </a:lnTo>
                  <a:lnTo>
                    <a:pt x="64" y="187"/>
                  </a:lnTo>
                  <a:lnTo>
                    <a:pt x="62" y="190"/>
                  </a:lnTo>
                  <a:lnTo>
                    <a:pt x="61" y="192"/>
                  </a:lnTo>
                  <a:lnTo>
                    <a:pt x="61" y="195"/>
                  </a:lnTo>
                  <a:lnTo>
                    <a:pt x="60" y="197"/>
                  </a:lnTo>
                  <a:lnTo>
                    <a:pt x="59" y="199"/>
                  </a:lnTo>
                  <a:lnTo>
                    <a:pt x="58" y="201"/>
                  </a:lnTo>
                  <a:lnTo>
                    <a:pt x="58" y="202"/>
                  </a:lnTo>
                  <a:lnTo>
                    <a:pt x="57" y="203"/>
                  </a:lnTo>
                  <a:lnTo>
                    <a:pt x="56" y="205"/>
                  </a:lnTo>
                  <a:lnTo>
                    <a:pt x="55" y="207"/>
                  </a:lnTo>
                  <a:lnTo>
                    <a:pt x="53" y="209"/>
                  </a:lnTo>
                  <a:lnTo>
                    <a:pt x="52" y="210"/>
                  </a:lnTo>
                  <a:lnTo>
                    <a:pt x="50" y="213"/>
                  </a:lnTo>
                  <a:lnTo>
                    <a:pt x="49" y="214"/>
                  </a:lnTo>
                  <a:lnTo>
                    <a:pt x="48" y="215"/>
                  </a:lnTo>
                  <a:lnTo>
                    <a:pt x="47" y="215"/>
                  </a:lnTo>
                </a:path>
              </a:pathLst>
            </a:custGeom>
            <a:solidFill>
              <a:srgbClr val="DADADA"/>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grpSp>
      <p:grpSp>
        <p:nvGrpSpPr>
          <p:cNvPr id="11329" name="Group 65">
            <a:extLst>
              <a:ext uri="{FF2B5EF4-FFF2-40B4-BE49-F238E27FC236}">
                <a16:creationId xmlns:a16="http://schemas.microsoft.com/office/drawing/2014/main" id="{73BBC20F-BDF4-7128-F7DB-C09D3FA775EA}"/>
              </a:ext>
            </a:extLst>
          </p:cNvPr>
          <p:cNvGrpSpPr>
            <a:grpSpLocks/>
          </p:cNvGrpSpPr>
          <p:nvPr/>
        </p:nvGrpSpPr>
        <p:grpSpPr bwMode="auto">
          <a:xfrm>
            <a:off x="8780861" y="3627438"/>
            <a:ext cx="440531" cy="490141"/>
            <a:chOff x="3945" y="1828"/>
            <a:chExt cx="222" cy="247"/>
          </a:xfrm>
        </p:grpSpPr>
        <p:sp>
          <p:nvSpPr>
            <p:cNvPr id="11326" name="Freeform 62">
              <a:extLst>
                <a:ext uri="{FF2B5EF4-FFF2-40B4-BE49-F238E27FC236}">
                  <a16:creationId xmlns:a16="http://schemas.microsoft.com/office/drawing/2014/main" id="{8667503F-79ED-1907-152B-0916D060A1C1}"/>
                </a:ext>
              </a:extLst>
            </p:cNvPr>
            <p:cNvSpPr>
              <a:spLocks/>
            </p:cNvSpPr>
            <p:nvPr/>
          </p:nvSpPr>
          <p:spPr bwMode="auto">
            <a:xfrm>
              <a:off x="3945" y="1828"/>
              <a:ext cx="152" cy="210"/>
            </a:xfrm>
            <a:custGeom>
              <a:avLst/>
              <a:gdLst>
                <a:gd name="T0" fmla="*/ 148 w 152"/>
                <a:gd name="T1" fmla="*/ 8 h 210"/>
                <a:gd name="T2" fmla="*/ 151 w 152"/>
                <a:gd name="T3" fmla="*/ 17 h 210"/>
                <a:gd name="T4" fmla="*/ 151 w 152"/>
                <a:gd name="T5" fmla="*/ 33 h 210"/>
                <a:gd name="T6" fmla="*/ 148 w 152"/>
                <a:gd name="T7" fmla="*/ 55 h 210"/>
                <a:gd name="T8" fmla="*/ 143 w 152"/>
                <a:gd name="T9" fmla="*/ 83 h 210"/>
                <a:gd name="T10" fmla="*/ 139 w 152"/>
                <a:gd name="T11" fmla="*/ 93 h 210"/>
                <a:gd name="T12" fmla="*/ 131 w 152"/>
                <a:gd name="T13" fmla="*/ 107 h 210"/>
                <a:gd name="T14" fmla="*/ 109 w 152"/>
                <a:gd name="T15" fmla="*/ 136 h 210"/>
                <a:gd name="T16" fmla="*/ 102 w 152"/>
                <a:gd name="T17" fmla="*/ 146 h 210"/>
                <a:gd name="T18" fmla="*/ 97 w 152"/>
                <a:gd name="T19" fmla="*/ 156 h 210"/>
                <a:gd name="T20" fmla="*/ 91 w 152"/>
                <a:gd name="T21" fmla="*/ 167 h 210"/>
                <a:gd name="T22" fmla="*/ 88 w 152"/>
                <a:gd name="T23" fmla="*/ 172 h 210"/>
                <a:gd name="T24" fmla="*/ 84 w 152"/>
                <a:gd name="T25" fmla="*/ 176 h 210"/>
                <a:gd name="T26" fmla="*/ 80 w 152"/>
                <a:gd name="T27" fmla="*/ 179 h 210"/>
                <a:gd name="T28" fmla="*/ 74 w 152"/>
                <a:gd name="T29" fmla="*/ 181 h 210"/>
                <a:gd name="T30" fmla="*/ 67 w 152"/>
                <a:gd name="T31" fmla="*/ 185 h 210"/>
                <a:gd name="T32" fmla="*/ 53 w 152"/>
                <a:gd name="T33" fmla="*/ 188 h 210"/>
                <a:gd name="T34" fmla="*/ 46 w 152"/>
                <a:gd name="T35" fmla="*/ 190 h 210"/>
                <a:gd name="T36" fmla="*/ 43 w 152"/>
                <a:gd name="T37" fmla="*/ 192 h 210"/>
                <a:gd name="T38" fmla="*/ 38 w 152"/>
                <a:gd name="T39" fmla="*/ 197 h 210"/>
                <a:gd name="T40" fmla="*/ 34 w 152"/>
                <a:gd name="T41" fmla="*/ 200 h 210"/>
                <a:gd name="T42" fmla="*/ 29 w 152"/>
                <a:gd name="T43" fmla="*/ 201 h 210"/>
                <a:gd name="T44" fmla="*/ 26 w 152"/>
                <a:gd name="T45" fmla="*/ 204 h 210"/>
                <a:gd name="T46" fmla="*/ 24 w 152"/>
                <a:gd name="T47" fmla="*/ 207 h 210"/>
                <a:gd name="T48" fmla="*/ 18 w 152"/>
                <a:gd name="T49" fmla="*/ 209 h 210"/>
                <a:gd name="T50" fmla="*/ 13 w 152"/>
                <a:gd name="T51" fmla="*/ 209 h 210"/>
                <a:gd name="T52" fmla="*/ 9 w 152"/>
                <a:gd name="T53" fmla="*/ 208 h 210"/>
                <a:gd name="T54" fmla="*/ 5 w 152"/>
                <a:gd name="T55" fmla="*/ 205 h 210"/>
                <a:gd name="T56" fmla="*/ 3 w 152"/>
                <a:gd name="T57" fmla="*/ 202 h 210"/>
                <a:gd name="T58" fmla="*/ 1 w 152"/>
                <a:gd name="T59" fmla="*/ 195 h 210"/>
                <a:gd name="T60" fmla="*/ 0 w 152"/>
                <a:gd name="T61" fmla="*/ 189 h 210"/>
                <a:gd name="T62" fmla="*/ 0 w 152"/>
                <a:gd name="T63" fmla="*/ 181 h 210"/>
                <a:gd name="T64" fmla="*/ 1 w 152"/>
                <a:gd name="T65" fmla="*/ 173 h 210"/>
                <a:gd name="T66" fmla="*/ 3 w 152"/>
                <a:gd name="T67" fmla="*/ 164 h 210"/>
                <a:gd name="T68" fmla="*/ 10 w 152"/>
                <a:gd name="T69" fmla="*/ 145 h 210"/>
                <a:gd name="T70" fmla="*/ 13 w 152"/>
                <a:gd name="T71" fmla="*/ 135 h 210"/>
                <a:gd name="T72" fmla="*/ 15 w 152"/>
                <a:gd name="T73" fmla="*/ 129 h 210"/>
                <a:gd name="T74" fmla="*/ 16 w 152"/>
                <a:gd name="T75" fmla="*/ 119 h 210"/>
                <a:gd name="T76" fmla="*/ 18 w 152"/>
                <a:gd name="T77" fmla="*/ 111 h 210"/>
                <a:gd name="T78" fmla="*/ 22 w 152"/>
                <a:gd name="T79" fmla="*/ 100 h 210"/>
                <a:gd name="T80" fmla="*/ 28 w 152"/>
                <a:gd name="T81" fmla="*/ 89 h 210"/>
                <a:gd name="T82" fmla="*/ 35 w 152"/>
                <a:gd name="T83" fmla="*/ 79 h 210"/>
                <a:gd name="T84" fmla="*/ 45 w 152"/>
                <a:gd name="T85" fmla="*/ 65 h 210"/>
                <a:gd name="T86" fmla="*/ 56 w 152"/>
                <a:gd name="T87" fmla="*/ 53 h 210"/>
                <a:gd name="T88" fmla="*/ 69 w 152"/>
                <a:gd name="T89" fmla="*/ 42 h 210"/>
                <a:gd name="T90" fmla="*/ 78 w 152"/>
                <a:gd name="T91" fmla="*/ 34 h 210"/>
                <a:gd name="T92" fmla="*/ 84 w 152"/>
                <a:gd name="T93" fmla="*/ 30 h 210"/>
                <a:gd name="T94" fmla="*/ 91 w 152"/>
                <a:gd name="T95" fmla="*/ 27 h 210"/>
                <a:gd name="T96" fmla="*/ 105 w 152"/>
                <a:gd name="T97" fmla="*/ 15 h 210"/>
                <a:gd name="T98" fmla="*/ 119 w 152"/>
                <a:gd name="T99" fmla="*/ 5 h 210"/>
                <a:gd name="T100" fmla="*/ 127 w 152"/>
                <a:gd name="T101" fmla="*/ 1 h 210"/>
                <a:gd name="T102" fmla="*/ 133 w 152"/>
                <a:gd name="T103" fmla="*/ 1 h 210"/>
                <a:gd name="T104" fmla="*/ 141 w 152"/>
                <a:gd name="T105" fmla="*/ 1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52" h="210">
                  <a:moveTo>
                    <a:pt x="145" y="3"/>
                  </a:moveTo>
                  <a:lnTo>
                    <a:pt x="146" y="4"/>
                  </a:lnTo>
                  <a:lnTo>
                    <a:pt x="147" y="5"/>
                  </a:lnTo>
                  <a:lnTo>
                    <a:pt x="148" y="8"/>
                  </a:lnTo>
                  <a:lnTo>
                    <a:pt x="149" y="9"/>
                  </a:lnTo>
                  <a:lnTo>
                    <a:pt x="150" y="12"/>
                  </a:lnTo>
                  <a:lnTo>
                    <a:pt x="151" y="15"/>
                  </a:lnTo>
                  <a:lnTo>
                    <a:pt x="151" y="17"/>
                  </a:lnTo>
                  <a:lnTo>
                    <a:pt x="151" y="20"/>
                  </a:lnTo>
                  <a:lnTo>
                    <a:pt x="151" y="23"/>
                  </a:lnTo>
                  <a:lnTo>
                    <a:pt x="151" y="26"/>
                  </a:lnTo>
                  <a:lnTo>
                    <a:pt x="151" y="33"/>
                  </a:lnTo>
                  <a:lnTo>
                    <a:pt x="151" y="37"/>
                  </a:lnTo>
                  <a:lnTo>
                    <a:pt x="151" y="41"/>
                  </a:lnTo>
                  <a:lnTo>
                    <a:pt x="149" y="48"/>
                  </a:lnTo>
                  <a:lnTo>
                    <a:pt x="148" y="55"/>
                  </a:lnTo>
                  <a:lnTo>
                    <a:pt x="147" y="63"/>
                  </a:lnTo>
                  <a:lnTo>
                    <a:pt x="146" y="70"/>
                  </a:lnTo>
                  <a:lnTo>
                    <a:pt x="144" y="77"/>
                  </a:lnTo>
                  <a:lnTo>
                    <a:pt x="143" y="83"/>
                  </a:lnTo>
                  <a:lnTo>
                    <a:pt x="141" y="86"/>
                  </a:lnTo>
                  <a:lnTo>
                    <a:pt x="140" y="90"/>
                  </a:lnTo>
                  <a:lnTo>
                    <a:pt x="139" y="91"/>
                  </a:lnTo>
                  <a:lnTo>
                    <a:pt x="139" y="93"/>
                  </a:lnTo>
                  <a:lnTo>
                    <a:pt x="137" y="96"/>
                  </a:lnTo>
                  <a:lnTo>
                    <a:pt x="135" y="100"/>
                  </a:lnTo>
                  <a:lnTo>
                    <a:pt x="134" y="104"/>
                  </a:lnTo>
                  <a:lnTo>
                    <a:pt x="131" y="107"/>
                  </a:lnTo>
                  <a:lnTo>
                    <a:pt x="127" y="114"/>
                  </a:lnTo>
                  <a:lnTo>
                    <a:pt x="123" y="119"/>
                  </a:lnTo>
                  <a:lnTo>
                    <a:pt x="113" y="130"/>
                  </a:lnTo>
                  <a:lnTo>
                    <a:pt x="109" y="136"/>
                  </a:lnTo>
                  <a:lnTo>
                    <a:pt x="104" y="142"/>
                  </a:lnTo>
                  <a:lnTo>
                    <a:pt x="104" y="143"/>
                  </a:lnTo>
                  <a:lnTo>
                    <a:pt x="104" y="144"/>
                  </a:lnTo>
                  <a:lnTo>
                    <a:pt x="102" y="146"/>
                  </a:lnTo>
                  <a:lnTo>
                    <a:pt x="101" y="149"/>
                  </a:lnTo>
                  <a:lnTo>
                    <a:pt x="100" y="151"/>
                  </a:lnTo>
                  <a:lnTo>
                    <a:pt x="98" y="153"/>
                  </a:lnTo>
                  <a:lnTo>
                    <a:pt x="97" y="156"/>
                  </a:lnTo>
                  <a:lnTo>
                    <a:pt x="95" y="160"/>
                  </a:lnTo>
                  <a:lnTo>
                    <a:pt x="93" y="163"/>
                  </a:lnTo>
                  <a:lnTo>
                    <a:pt x="92" y="166"/>
                  </a:lnTo>
                  <a:lnTo>
                    <a:pt x="91" y="167"/>
                  </a:lnTo>
                  <a:lnTo>
                    <a:pt x="90" y="169"/>
                  </a:lnTo>
                  <a:lnTo>
                    <a:pt x="89" y="169"/>
                  </a:lnTo>
                  <a:lnTo>
                    <a:pt x="88" y="171"/>
                  </a:lnTo>
                  <a:lnTo>
                    <a:pt x="88" y="172"/>
                  </a:lnTo>
                  <a:lnTo>
                    <a:pt x="87" y="173"/>
                  </a:lnTo>
                  <a:lnTo>
                    <a:pt x="86" y="174"/>
                  </a:lnTo>
                  <a:lnTo>
                    <a:pt x="85" y="175"/>
                  </a:lnTo>
                  <a:lnTo>
                    <a:pt x="84" y="176"/>
                  </a:lnTo>
                  <a:lnTo>
                    <a:pt x="83" y="177"/>
                  </a:lnTo>
                  <a:lnTo>
                    <a:pt x="82" y="177"/>
                  </a:lnTo>
                  <a:lnTo>
                    <a:pt x="81" y="178"/>
                  </a:lnTo>
                  <a:lnTo>
                    <a:pt x="80" y="179"/>
                  </a:lnTo>
                  <a:lnTo>
                    <a:pt x="79" y="180"/>
                  </a:lnTo>
                  <a:lnTo>
                    <a:pt x="78" y="180"/>
                  </a:lnTo>
                  <a:lnTo>
                    <a:pt x="76" y="181"/>
                  </a:lnTo>
                  <a:lnTo>
                    <a:pt x="74" y="181"/>
                  </a:lnTo>
                  <a:lnTo>
                    <a:pt x="73" y="182"/>
                  </a:lnTo>
                  <a:lnTo>
                    <a:pt x="73" y="182"/>
                  </a:lnTo>
                  <a:lnTo>
                    <a:pt x="71" y="183"/>
                  </a:lnTo>
                  <a:lnTo>
                    <a:pt x="67" y="185"/>
                  </a:lnTo>
                  <a:lnTo>
                    <a:pt x="62" y="185"/>
                  </a:lnTo>
                  <a:lnTo>
                    <a:pt x="58" y="186"/>
                  </a:lnTo>
                  <a:lnTo>
                    <a:pt x="56" y="187"/>
                  </a:lnTo>
                  <a:lnTo>
                    <a:pt x="53" y="188"/>
                  </a:lnTo>
                  <a:lnTo>
                    <a:pt x="52" y="189"/>
                  </a:lnTo>
                  <a:lnTo>
                    <a:pt x="49" y="189"/>
                  </a:lnTo>
                  <a:lnTo>
                    <a:pt x="48" y="189"/>
                  </a:lnTo>
                  <a:lnTo>
                    <a:pt x="46" y="190"/>
                  </a:lnTo>
                  <a:lnTo>
                    <a:pt x="46" y="191"/>
                  </a:lnTo>
                  <a:lnTo>
                    <a:pt x="45" y="191"/>
                  </a:lnTo>
                  <a:lnTo>
                    <a:pt x="44" y="192"/>
                  </a:lnTo>
                  <a:lnTo>
                    <a:pt x="43" y="192"/>
                  </a:lnTo>
                  <a:lnTo>
                    <a:pt x="42" y="193"/>
                  </a:lnTo>
                  <a:lnTo>
                    <a:pt x="40" y="196"/>
                  </a:lnTo>
                  <a:lnTo>
                    <a:pt x="39" y="196"/>
                  </a:lnTo>
                  <a:lnTo>
                    <a:pt x="38" y="197"/>
                  </a:lnTo>
                  <a:lnTo>
                    <a:pt x="37" y="198"/>
                  </a:lnTo>
                  <a:lnTo>
                    <a:pt x="36" y="199"/>
                  </a:lnTo>
                  <a:lnTo>
                    <a:pt x="35" y="200"/>
                  </a:lnTo>
                  <a:lnTo>
                    <a:pt x="34" y="200"/>
                  </a:lnTo>
                  <a:lnTo>
                    <a:pt x="33" y="200"/>
                  </a:lnTo>
                  <a:lnTo>
                    <a:pt x="31" y="200"/>
                  </a:lnTo>
                  <a:lnTo>
                    <a:pt x="30" y="201"/>
                  </a:lnTo>
                  <a:lnTo>
                    <a:pt x="29" y="201"/>
                  </a:lnTo>
                  <a:lnTo>
                    <a:pt x="28" y="201"/>
                  </a:lnTo>
                  <a:lnTo>
                    <a:pt x="27" y="202"/>
                  </a:lnTo>
                  <a:lnTo>
                    <a:pt x="27" y="204"/>
                  </a:lnTo>
                  <a:lnTo>
                    <a:pt x="26" y="204"/>
                  </a:lnTo>
                  <a:lnTo>
                    <a:pt x="26" y="205"/>
                  </a:lnTo>
                  <a:lnTo>
                    <a:pt x="26" y="206"/>
                  </a:lnTo>
                  <a:lnTo>
                    <a:pt x="25" y="206"/>
                  </a:lnTo>
                  <a:lnTo>
                    <a:pt x="24" y="207"/>
                  </a:lnTo>
                  <a:lnTo>
                    <a:pt x="22" y="208"/>
                  </a:lnTo>
                  <a:lnTo>
                    <a:pt x="21" y="208"/>
                  </a:lnTo>
                  <a:lnTo>
                    <a:pt x="20" y="208"/>
                  </a:lnTo>
                  <a:lnTo>
                    <a:pt x="18" y="209"/>
                  </a:lnTo>
                  <a:lnTo>
                    <a:pt x="17" y="209"/>
                  </a:lnTo>
                  <a:lnTo>
                    <a:pt x="16" y="209"/>
                  </a:lnTo>
                  <a:lnTo>
                    <a:pt x="15" y="209"/>
                  </a:lnTo>
                  <a:lnTo>
                    <a:pt x="13" y="209"/>
                  </a:lnTo>
                  <a:lnTo>
                    <a:pt x="12" y="208"/>
                  </a:lnTo>
                  <a:lnTo>
                    <a:pt x="11" y="208"/>
                  </a:lnTo>
                  <a:lnTo>
                    <a:pt x="10" y="208"/>
                  </a:lnTo>
                  <a:lnTo>
                    <a:pt x="9" y="208"/>
                  </a:lnTo>
                  <a:lnTo>
                    <a:pt x="8" y="207"/>
                  </a:lnTo>
                  <a:lnTo>
                    <a:pt x="7" y="207"/>
                  </a:lnTo>
                  <a:lnTo>
                    <a:pt x="6" y="206"/>
                  </a:lnTo>
                  <a:lnTo>
                    <a:pt x="5" y="205"/>
                  </a:lnTo>
                  <a:lnTo>
                    <a:pt x="5" y="204"/>
                  </a:lnTo>
                  <a:lnTo>
                    <a:pt x="4" y="204"/>
                  </a:lnTo>
                  <a:lnTo>
                    <a:pt x="3" y="203"/>
                  </a:lnTo>
                  <a:lnTo>
                    <a:pt x="3" y="202"/>
                  </a:lnTo>
                  <a:lnTo>
                    <a:pt x="3" y="201"/>
                  </a:lnTo>
                  <a:lnTo>
                    <a:pt x="3" y="200"/>
                  </a:lnTo>
                  <a:lnTo>
                    <a:pt x="2" y="197"/>
                  </a:lnTo>
                  <a:lnTo>
                    <a:pt x="1" y="195"/>
                  </a:lnTo>
                  <a:lnTo>
                    <a:pt x="0" y="192"/>
                  </a:lnTo>
                  <a:lnTo>
                    <a:pt x="0" y="191"/>
                  </a:lnTo>
                  <a:lnTo>
                    <a:pt x="0" y="190"/>
                  </a:lnTo>
                  <a:lnTo>
                    <a:pt x="0" y="189"/>
                  </a:lnTo>
                  <a:lnTo>
                    <a:pt x="0" y="188"/>
                  </a:lnTo>
                  <a:lnTo>
                    <a:pt x="0" y="185"/>
                  </a:lnTo>
                  <a:lnTo>
                    <a:pt x="0" y="183"/>
                  </a:lnTo>
                  <a:lnTo>
                    <a:pt x="0" y="181"/>
                  </a:lnTo>
                  <a:lnTo>
                    <a:pt x="0" y="179"/>
                  </a:lnTo>
                  <a:lnTo>
                    <a:pt x="0" y="178"/>
                  </a:lnTo>
                  <a:lnTo>
                    <a:pt x="1" y="176"/>
                  </a:lnTo>
                  <a:lnTo>
                    <a:pt x="1" y="173"/>
                  </a:lnTo>
                  <a:lnTo>
                    <a:pt x="2" y="171"/>
                  </a:lnTo>
                  <a:lnTo>
                    <a:pt x="2" y="169"/>
                  </a:lnTo>
                  <a:lnTo>
                    <a:pt x="3" y="166"/>
                  </a:lnTo>
                  <a:lnTo>
                    <a:pt x="3" y="164"/>
                  </a:lnTo>
                  <a:lnTo>
                    <a:pt x="4" y="161"/>
                  </a:lnTo>
                  <a:lnTo>
                    <a:pt x="5" y="157"/>
                  </a:lnTo>
                  <a:lnTo>
                    <a:pt x="7" y="153"/>
                  </a:lnTo>
                  <a:lnTo>
                    <a:pt x="10" y="145"/>
                  </a:lnTo>
                  <a:lnTo>
                    <a:pt x="11" y="141"/>
                  </a:lnTo>
                  <a:lnTo>
                    <a:pt x="12" y="139"/>
                  </a:lnTo>
                  <a:lnTo>
                    <a:pt x="13" y="137"/>
                  </a:lnTo>
                  <a:lnTo>
                    <a:pt x="13" y="135"/>
                  </a:lnTo>
                  <a:lnTo>
                    <a:pt x="14" y="133"/>
                  </a:lnTo>
                  <a:lnTo>
                    <a:pt x="14" y="132"/>
                  </a:lnTo>
                  <a:lnTo>
                    <a:pt x="14" y="131"/>
                  </a:lnTo>
                  <a:lnTo>
                    <a:pt x="15" y="129"/>
                  </a:lnTo>
                  <a:lnTo>
                    <a:pt x="15" y="127"/>
                  </a:lnTo>
                  <a:lnTo>
                    <a:pt x="15" y="125"/>
                  </a:lnTo>
                  <a:lnTo>
                    <a:pt x="15" y="121"/>
                  </a:lnTo>
                  <a:lnTo>
                    <a:pt x="16" y="119"/>
                  </a:lnTo>
                  <a:lnTo>
                    <a:pt x="16" y="117"/>
                  </a:lnTo>
                  <a:lnTo>
                    <a:pt x="17" y="115"/>
                  </a:lnTo>
                  <a:lnTo>
                    <a:pt x="18" y="114"/>
                  </a:lnTo>
                  <a:lnTo>
                    <a:pt x="18" y="111"/>
                  </a:lnTo>
                  <a:lnTo>
                    <a:pt x="18" y="110"/>
                  </a:lnTo>
                  <a:lnTo>
                    <a:pt x="19" y="108"/>
                  </a:lnTo>
                  <a:lnTo>
                    <a:pt x="21" y="104"/>
                  </a:lnTo>
                  <a:lnTo>
                    <a:pt x="22" y="100"/>
                  </a:lnTo>
                  <a:lnTo>
                    <a:pt x="23" y="98"/>
                  </a:lnTo>
                  <a:lnTo>
                    <a:pt x="24" y="97"/>
                  </a:lnTo>
                  <a:lnTo>
                    <a:pt x="26" y="93"/>
                  </a:lnTo>
                  <a:lnTo>
                    <a:pt x="28" y="89"/>
                  </a:lnTo>
                  <a:lnTo>
                    <a:pt x="29" y="87"/>
                  </a:lnTo>
                  <a:lnTo>
                    <a:pt x="30" y="86"/>
                  </a:lnTo>
                  <a:lnTo>
                    <a:pt x="33" y="83"/>
                  </a:lnTo>
                  <a:lnTo>
                    <a:pt x="35" y="79"/>
                  </a:lnTo>
                  <a:lnTo>
                    <a:pt x="38" y="75"/>
                  </a:lnTo>
                  <a:lnTo>
                    <a:pt x="40" y="72"/>
                  </a:lnTo>
                  <a:lnTo>
                    <a:pt x="42" y="68"/>
                  </a:lnTo>
                  <a:lnTo>
                    <a:pt x="45" y="65"/>
                  </a:lnTo>
                  <a:lnTo>
                    <a:pt x="47" y="62"/>
                  </a:lnTo>
                  <a:lnTo>
                    <a:pt x="50" y="59"/>
                  </a:lnTo>
                  <a:lnTo>
                    <a:pt x="53" y="55"/>
                  </a:lnTo>
                  <a:lnTo>
                    <a:pt x="56" y="53"/>
                  </a:lnTo>
                  <a:lnTo>
                    <a:pt x="59" y="50"/>
                  </a:lnTo>
                  <a:lnTo>
                    <a:pt x="62" y="47"/>
                  </a:lnTo>
                  <a:lnTo>
                    <a:pt x="65" y="44"/>
                  </a:lnTo>
                  <a:lnTo>
                    <a:pt x="69" y="42"/>
                  </a:lnTo>
                  <a:lnTo>
                    <a:pt x="70" y="40"/>
                  </a:lnTo>
                  <a:lnTo>
                    <a:pt x="72" y="39"/>
                  </a:lnTo>
                  <a:lnTo>
                    <a:pt x="75" y="36"/>
                  </a:lnTo>
                  <a:lnTo>
                    <a:pt x="78" y="34"/>
                  </a:lnTo>
                  <a:lnTo>
                    <a:pt x="80" y="33"/>
                  </a:lnTo>
                  <a:lnTo>
                    <a:pt x="81" y="32"/>
                  </a:lnTo>
                  <a:lnTo>
                    <a:pt x="83" y="32"/>
                  </a:lnTo>
                  <a:lnTo>
                    <a:pt x="84" y="30"/>
                  </a:lnTo>
                  <a:lnTo>
                    <a:pt x="87" y="29"/>
                  </a:lnTo>
                  <a:lnTo>
                    <a:pt x="88" y="28"/>
                  </a:lnTo>
                  <a:lnTo>
                    <a:pt x="89" y="28"/>
                  </a:lnTo>
                  <a:lnTo>
                    <a:pt x="91" y="27"/>
                  </a:lnTo>
                  <a:lnTo>
                    <a:pt x="93" y="25"/>
                  </a:lnTo>
                  <a:lnTo>
                    <a:pt x="96" y="23"/>
                  </a:lnTo>
                  <a:lnTo>
                    <a:pt x="99" y="20"/>
                  </a:lnTo>
                  <a:lnTo>
                    <a:pt x="105" y="15"/>
                  </a:lnTo>
                  <a:lnTo>
                    <a:pt x="108" y="13"/>
                  </a:lnTo>
                  <a:lnTo>
                    <a:pt x="112" y="9"/>
                  </a:lnTo>
                  <a:lnTo>
                    <a:pt x="116" y="7"/>
                  </a:lnTo>
                  <a:lnTo>
                    <a:pt x="119" y="5"/>
                  </a:lnTo>
                  <a:lnTo>
                    <a:pt x="121" y="5"/>
                  </a:lnTo>
                  <a:lnTo>
                    <a:pt x="123" y="3"/>
                  </a:lnTo>
                  <a:lnTo>
                    <a:pt x="125" y="2"/>
                  </a:lnTo>
                  <a:lnTo>
                    <a:pt x="127" y="1"/>
                  </a:lnTo>
                  <a:lnTo>
                    <a:pt x="129" y="1"/>
                  </a:lnTo>
                  <a:lnTo>
                    <a:pt x="130" y="1"/>
                  </a:lnTo>
                  <a:lnTo>
                    <a:pt x="131" y="1"/>
                  </a:lnTo>
                  <a:lnTo>
                    <a:pt x="133" y="1"/>
                  </a:lnTo>
                  <a:lnTo>
                    <a:pt x="135" y="0"/>
                  </a:lnTo>
                  <a:lnTo>
                    <a:pt x="137" y="1"/>
                  </a:lnTo>
                  <a:lnTo>
                    <a:pt x="138" y="1"/>
                  </a:lnTo>
                  <a:lnTo>
                    <a:pt x="141" y="1"/>
                  </a:lnTo>
                  <a:lnTo>
                    <a:pt x="143" y="2"/>
                  </a:lnTo>
                  <a:lnTo>
                    <a:pt x="144" y="2"/>
                  </a:lnTo>
                  <a:lnTo>
                    <a:pt x="145" y="3"/>
                  </a:lnTo>
                </a:path>
              </a:pathLst>
            </a:custGeom>
            <a:solidFill>
              <a:schemeClr val="bg2"/>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327" name="Freeform 63">
              <a:extLst>
                <a:ext uri="{FF2B5EF4-FFF2-40B4-BE49-F238E27FC236}">
                  <a16:creationId xmlns:a16="http://schemas.microsoft.com/office/drawing/2014/main" id="{54A3737D-FBE4-FB82-2BB8-8311B86F884F}"/>
                </a:ext>
              </a:extLst>
            </p:cNvPr>
            <p:cNvSpPr>
              <a:spLocks/>
            </p:cNvSpPr>
            <p:nvPr/>
          </p:nvSpPr>
          <p:spPr bwMode="auto">
            <a:xfrm>
              <a:off x="3952" y="1829"/>
              <a:ext cx="215" cy="246"/>
            </a:xfrm>
            <a:custGeom>
              <a:avLst/>
              <a:gdLst>
                <a:gd name="T0" fmla="*/ 9 w 215"/>
                <a:gd name="T1" fmla="*/ 215 h 246"/>
                <a:gd name="T2" fmla="*/ 15 w 215"/>
                <a:gd name="T3" fmla="*/ 224 h 246"/>
                <a:gd name="T4" fmla="*/ 21 w 215"/>
                <a:gd name="T5" fmla="*/ 229 h 246"/>
                <a:gd name="T6" fmla="*/ 27 w 215"/>
                <a:gd name="T7" fmla="*/ 233 h 246"/>
                <a:gd name="T8" fmla="*/ 31 w 215"/>
                <a:gd name="T9" fmla="*/ 236 h 246"/>
                <a:gd name="T10" fmla="*/ 36 w 215"/>
                <a:gd name="T11" fmla="*/ 239 h 246"/>
                <a:gd name="T12" fmla="*/ 39 w 215"/>
                <a:gd name="T13" fmla="*/ 241 h 246"/>
                <a:gd name="T14" fmla="*/ 44 w 215"/>
                <a:gd name="T15" fmla="*/ 242 h 246"/>
                <a:gd name="T16" fmla="*/ 51 w 215"/>
                <a:gd name="T17" fmla="*/ 244 h 246"/>
                <a:gd name="T18" fmla="*/ 57 w 215"/>
                <a:gd name="T19" fmla="*/ 245 h 246"/>
                <a:gd name="T20" fmla="*/ 64 w 215"/>
                <a:gd name="T21" fmla="*/ 245 h 246"/>
                <a:gd name="T22" fmla="*/ 70 w 215"/>
                <a:gd name="T23" fmla="*/ 245 h 246"/>
                <a:gd name="T24" fmla="*/ 81 w 215"/>
                <a:gd name="T25" fmla="*/ 243 h 246"/>
                <a:gd name="T26" fmla="*/ 100 w 215"/>
                <a:gd name="T27" fmla="*/ 239 h 246"/>
                <a:gd name="T28" fmla="*/ 118 w 215"/>
                <a:gd name="T29" fmla="*/ 235 h 246"/>
                <a:gd name="T30" fmla="*/ 136 w 215"/>
                <a:gd name="T31" fmla="*/ 230 h 246"/>
                <a:gd name="T32" fmla="*/ 151 w 215"/>
                <a:gd name="T33" fmla="*/ 226 h 246"/>
                <a:gd name="T34" fmla="*/ 163 w 215"/>
                <a:gd name="T35" fmla="*/ 220 h 246"/>
                <a:gd name="T36" fmla="*/ 175 w 215"/>
                <a:gd name="T37" fmla="*/ 214 h 246"/>
                <a:gd name="T38" fmla="*/ 185 w 215"/>
                <a:gd name="T39" fmla="*/ 207 h 246"/>
                <a:gd name="T40" fmla="*/ 192 w 215"/>
                <a:gd name="T41" fmla="*/ 198 h 246"/>
                <a:gd name="T42" fmla="*/ 198 w 215"/>
                <a:gd name="T43" fmla="*/ 190 h 246"/>
                <a:gd name="T44" fmla="*/ 201 w 215"/>
                <a:gd name="T45" fmla="*/ 183 h 246"/>
                <a:gd name="T46" fmla="*/ 203 w 215"/>
                <a:gd name="T47" fmla="*/ 174 h 246"/>
                <a:gd name="T48" fmla="*/ 209 w 215"/>
                <a:gd name="T49" fmla="*/ 158 h 246"/>
                <a:gd name="T50" fmla="*/ 212 w 215"/>
                <a:gd name="T51" fmla="*/ 148 h 246"/>
                <a:gd name="T52" fmla="*/ 213 w 215"/>
                <a:gd name="T53" fmla="*/ 136 h 246"/>
                <a:gd name="T54" fmla="*/ 214 w 215"/>
                <a:gd name="T55" fmla="*/ 123 h 246"/>
                <a:gd name="T56" fmla="*/ 214 w 215"/>
                <a:gd name="T57" fmla="*/ 102 h 246"/>
                <a:gd name="T58" fmla="*/ 213 w 215"/>
                <a:gd name="T59" fmla="*/ 90 h 246"/>
                <a:gd name="T60" fmla="*/ 209 w 215"/>
                <a:gd name="T61" fmla="*/ 78 h 246"/>
                <a:gd name="T62" fmla="*/ 202 w 215"/>
                <a:gd name="T63" fmla="*/ 66 h 246"/>
                <a:gd name="T64" fmla="*/ 196 w 215"/>
                <a:gd name="T65" fmla="*/ 52 h 246"/>
                <a:gd name="T66" fmla="*/ 188 w 215"/>
                <a:gd name="T67" fmla="*/ 40 h 246"/>
                <a:gd name="T68" fmla="*/ 178 w 215"/>
                <a:gd name="T69" fmla="*/ 28 h 246"/>
                <a:gd name="T70" fmla="*/ 169 w 215"/>
                <a:gd name="T71" fmla="*/ 17 h 246"/>
                <a:gd name="T72" fmla="*/ 162 w 215"/>
                <a:gd name="T73" fmla="*/ 12 h 246"/>
                <a:gd name="T74" fmla="*/ 151 w 215"/>
                <a:gd name="T75" fmla="*/ 5 h 246"/>
                <a:gd name="T76" fmla="*/ 145 w 215"/>
                <a:gd name="T77" fmla="*/ 2 h 246"/>
                <a:gd name="T78" fmla="*/ 140 w 215"/>
                <a:gd name="T79" fmla="*/ 0 h 246"/>
                <a:gd name="T80" fmla="*/ 134 w 215"/>
                <a:gd name="T81" fmla="*/ 0 h 246"/>
                <a:gd name="T82" fmla="*/ 131 w 215"/>
                <a:gd name="T83" fmla="*/ 1 h 246"/>
                <a:gd name="T84" fmla="*/ 124 w 215"/>
                <a:gd name="T85" fmla="*/ 8 h 246"/>
                <a:gd name="T86" fmla="*/ 112 w 215"/>
                <a:gd name="T87" fmla="*/ 22 h 246"/>
                <a:gd name="T88" fmla="*/ 95 w 215"/>
                <a:gd name="T89" fmla="*/ 43 h 246"/>
                <a:gd name="T90" fmla="*/ 77 w 215"/>
                <a:gd name="T91" fmla="*/ 69 h 246"/>
                <a:gd name="T92" fmla="*/ 58 w 215"/>
                <a:gd name="T93" fmla="*/ 96 h 246"/>
                <a:gd name="T94" fmla="*/ 34 w 215"/>
                <a:gd name="T95" fmla="*/ 132 h 246"/>
                <a:gd name="T96" fmla="*/ 18 w 215"/>
                <a:gd name="T97" fmla="*/ 159 h 246"/>
                <a:gd name="T98" fmla="*/ 10 w 215"/>
                <a:gd name="T99" fmla="*/ 173 h 246"/>
                <a:gd name="T100" fmla="*/ 5 w 215"/>
                <a:gd name="T101" fmla="*/ 183 h 246"/>
                <a:gd name="T102" fmla="*/ 2 w 215"/>
                <a:gd name="T103" fmla="*/ 192 h 246"/>
                <a:gd name="T104" fmla="*/ 0 w 215"/>
                <a:gd name="T105" fmla="*/ 198 h 246"/>
                <a:gd name="T106" fmla="*/ 0 w 215"/>
                <a:gd name="T107" fmla="*/ 204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15" h="246">
                  <a:moveTo>
                    <a:pt x="1" y="206"/>
                  </a:moveTo>
                  <a:lnTo>
                    <a:pt x="1" y="206"/>
                  </a:lnTo>
                  <a:lnTo>
                    <a:pt x="9" y="215"/>
                  </a:lnTo>
                  <a:lnTo>
                    <a:pt x="13" y="220"/>
                  </a:lnTo>
                  <a:lnTo>
                    <a:pt x="14" y="222"/>
                  </a:lnTo>
                  <a:lnTo>
                    <a:pt x="15" y="224"/>
                  </a:lnTo>
                  <a:lnTo>
                    <a:pt x="18" y="226"/>
                  </a:lnTo>
                  <a:lnTo>
                    <a:pt x="19" y="228"/>
                  </a:lnTo>
                  <a:lnTo>
                    <a:pt x="21" y="229"/>
                  </a:lnTo>
                  <a:lnTo>
                    <a:pt x="23" y="230"/>
                  </a:lnTo>
                  <a:lnTo>
                    <a:pt x="25" y="232"/>
                  </a:lnTo>
                  <a:lnTo>
                    <a:pt x="27" y="233"/>
                  </a:lnTo>
                  <a:lnTo>
                    <a:pt x="28" y="234"/>
                  </a:lnTo>
                  <a:lnTo>
                    <a:pt x="29" y="235"/>
                  </a:lnTo>
                  <a:lnTo>
                    <a:pt x="31" y="236"/>
                  </a:lnTo>
                  <a:lnTo>
                    <a:pt x="33" y="237"/>
                  </a:lnTo>
                  <a:lnTo>
                    <a:pt x="35" y="238"/>
                  </a:lnTo>
                  <a:lnTo>
                    <a:pt x="36" y="239"/>
                  </a:lnTo>
                  <a:lnTo>
                    <a:pt x="37" y="240"/>
                  </a:lnTo>
                  <a:lnTo>
                    <a:pt x="38" y="240"/>
                  </a:lnTo>
                  <a:lnTo>
                    <a:pt x="39" y="241"/>
                  </a:lnTo>
                  <a:lnTo>
                    <a:pt x="42" y="241"/>
                  </a:lnTo>
                  <a:lnTo>
                    <a:pt x="43" y="242"/>
                  </a:lnTo>
                  <a:lnTo>
                    <a:pt x="44" y="242"/>
                  </a:lnTo>
                  <a:lnTo>
                    <a:pt x="47" y="243"/>
                  </a:lnTo>
                  <a:lnTo>
                    <a:pt x="50" y="244"/>
                  </a:lnTo>
                  <a:lnTo>
                    <a:pt x="51" y="244"/>
                  </a:lnTo>
                  <a:lnTo>
                    <a:pt x="53" y="244"/>
                  </a:lnTo>
                  <a:lnTo>
                    <a:pt x="55" y="245"/>
                  </a:lnTo>
                  <a:lnTo>
                    <a:pt x="57" y="245"/>
                  </a:lnTo>
                  <a:lnTo>
                    <a:pt x="58" y="245"/>
                  </a:lnTo>
                  <a:lnTo>
                    <a:pt x="62" y="245"/>
                  </a:lnTo>
                  <a:lnTo>
                    <a:pt x="64" y="245"/>
                  </a:lnTo>
                  <a:lnTo>
                    <a:pt x="65" y="245"/>
                  </a:lnTo>
                  <a:lnTo>
                    <a:pt x="69" y="245"/>
                  </a:lnTo>
                  <a:lnTo>
                    <a:pt x="70" y="245"/>
                  </a:lnTo>
                  <a:lnTo>
                    <a:pt x="72" y="244"/>
                  </a:lnTo>
                  <a:lnTo>
                    <a:pt x="77" y="244"/>
                  </a:lnTo>
                  <a:lnTo>
                    <a:pt x="81" y="243"/>
                  </a:lnTo>
                  <a:lnTo>
                    <a:pt x="85" y="242"/>
                  </a:lnTo>
                  <a:lnTo>
                    <a:pt x="95" y="241"/>
                  </a:lnTo>
                  <a:lnTo>
                    <a:pt x="100" y="239"/>
                  </a:lnTo>
                  <a:lnTo>
                    <a:pt x="106" y="238"/>
                  </a:lnTo>
                  <a:lnTo>
                    <a:pt x="112" y="237"/>
                  </a:lnTo>
                  <a:lnTo>
                    <a:pt x="118" y="235"/>
                  </a:lnTo>
                  <a:lnTo>
                    <a:pt x="123" y="233"/>
                  </a:lnTo>
                  <a:lnTo>
                    <a:pt x="130" y="232"/>
                  </a:lnTo>
                  <a:lnTo>
                    <a:pt x="136" y="230"/>
                  </a:lnTo>
                  <a:lnTo>
                    <a:pt x="142" y="229"/>
                  </a:lnTo>
                  <a:lnTo>
                    <a:pt x="146" y="227"/>
                  </a:lnTo>
                  <a:lnTo>
                    <a:pt x="151" y="226"/>
                  </a:lnTo>
                  <a:lnTo>
                    <a:pt x="155" y="223"/>
                  </a:lnTo>
                  <a:lnTo>
                    <a:pt x="159" y="221"/>
                  </a:lnTo>
                  <a:lnTo>
                    <a:pt x="163" y="220"/>
                  </a:lnTo>
                  <a:lnTo>
                    <a:pt x="165" y="218"/>
                  </a:lnTo>
                  <a:lnTo>
                    <a:pt x="171" y="216"/>
                  </a:lnTo>
                  <a:lnTo>
                    <a:pt x="175" y="214"/>
                  </a:lnTo>
                  <a:lnTo>
                    <a:pt x="178" y="212"/>
                  </a:lnTo>
                  <a:lnTo>
                    <a:pt x="181" y="211"/>
                  </a:lnTo>
                  <a:lnTo>
                    <a:pt x="185" y="207"/>
                  </a:lnTo>
                  <a:lnTo>
                    <a:pt x="187" y="204"/>
                  </a:lnTo>
                  <a:lnTo>
                    <a:pt x="190" y="201"/>
                  </a:lnTo>
                  <a:lnTo>
                    <a:pt x="192" y="198"/>
                  </a:lnTo>
                  <a:lnTo>
                    <a:pt x="194" y="194"/>
                  </a:lnTo>
                  <a:lnTo>
                    <a:pt x="196" y="192"/>
                  </a:lnTo>
                  <a:lnTo>
                    <a:pt x="198" y="190"/>
                  </a:lnTo>
                  <a:lnTo>
                    <a:pt x="199" y="187"/>
                  </a:lnTo>
                  <a:lnTo>
                    <a:pt x="200" y="185"/>
                  </a:lnTo>
                  <a:lnTo>
                    <a:pt x="201" y="183"/>
                  </a:lnTo>
                  <a:lnTo>
                    <a:pt x="201" y="181"/>
                  </a:lnTo>
                  <a:lnTo>
                    <a:pt x="201" y="180"/>
                  </a:lnTo>
                  <a:lnTo>
                    <a:pt x="203" y="174"/>
                  </a:lnTo>
                  <a:lnTo>
                    <a:pt x="205" y="168"/>
                  </a:lnTo>
                  <a:lnTo>
                    <a:pt x="208" y="163"/>
                  </a:lnTo>
                  <a:lnTo>
                    <a:pt x="209" y="158"/>
                  </a:lnTo>
                  <a:lnTo>
                    <a:pt x="210" y="153"/>
                  </a:lnTo>
                  <a:lnTo>
                    <a:pt x="211" y="151"/>
                  </a:lnTo>
                  <a:lnTo>
                    <a:pt x="212" y="148"/>
                  </a:lnTo>
                  <a:lnTo>
                    <a:pt x="213" y="143"/>
                  </a:lnTo>
                  <a:lnTo>
                    <a:pt x="213" y="139"/>
                  </a:lnTo>
                  <a:lnTo>
                    <a:pt x="213" y="136"/>
                  </a:lnTo>
                  <a:lnTo>
                    <a:pt x="214" y="132"/>
                  </a:lnTo>
                  <a:lnTo>
                    <a:pt x="214" y="127"/>
                  </a:lnTo>
                  <a:lnTo>
                    <a:pt x="214" y="123"/>
                  </a:lnTo>
                  <a:lnTo>
                    <a:pt x="214" y="114"/>
                  </a:lnTo>
                  <a:lnTo>
                    <a:pt x="214" y="104"/>
                  </a:lnTo>
                  <a:lnTo>
                    <a:pt x="214" y="102"/>
                  </a:lnTo>
                  <a:lnTo>
                    <a:pt x="214" y="98"/>
                  </a:lnTo>
                  <a:lnTo>
                    <a:pt x="213" y="94"/>
                  </a:lnTo>
                  <a:lnTo>
                    <a:pt x="213" y="90"/>
                  </a:lnTo>
                  <a:lnTo>
                    <a:pt x="211" y="86"/>
                  </a:lnTo>
                  <a:lnTo>
                    <a:pt x="210" y="82"/>
                  </a:lnTo>
                  <a:lnTo>
                    <a:pt x="209" y="78"/>
                  </a:lnTo>
                  <a:lnTo>
                    <a:pt x="207" y="74"/>
                  </a:lnTo>
                  <a:lnTo>
                    <a:pt x="205" y="70"/>
                  </a:lnTo>
                  <a:lnTo>
                    <a:pt x="202" y="66"/>
                  </a:lnTo>
                  <a:lnTo>
                    <a:pt x="201" y="61"/>
                  </a:lnTo>
                  <a:lnTo>
                    <a:pt x="199" y="56"/>
                  </a:lnTo>
                  <a:lnTo>
                    <a:pt x="196" y="52"/>
                  </a:lnTo>
                  <a:lnTo>
                    <a:pt x="194" y="47"/>
                  </a:lnTo>
                  <a:lnTo>
                    <a:pt x="190" y="44"/>
                  </a:lnTo>
                  <a:lnTo>
                    <a:pt x="188" y="40"/>
                  </a:lnTo>
                  <a:lnTo>
                    <a:pt x="185" y="35"/>
                  </a:lnTo>
                  <a:lnTo>
                    <a:pt x="182" y="31"/>
                  </a:lnTo>
                  <a:lnTo>
                    <a:pt x="178" y="28"/>
                  </a:lnTo>
                  <a:lnTo>
                    <a:pt x="175" y="24"/>
                  </a:lnTo>
                  <a:lnTo>
                    <a:pt x="172" y="20"/>
                  </a:lnTo>
                  <a:lnTo>
                    <a:pt x="169" y="17"/>
                  </a:lnTo>
                  <a:lnTo>
                    <a:pt x="166" y="15"/>
                  </a:lnTo>
                  <a:lnTo>
                    <a:pt x="163" y="13"/>
                  </a:lnTo>
                  <a:lnTo>
                    <a:pt x="162" y="12"/>
                  </a:lnTo>
                  <a:lnTo>
                    <a:pt x="159" y="9"/>
                  </a:lnTo>
                  <a:lnTo>
                    <a:pt x="155" y="7"/>
                  </a:lnTo>
                  <a:lnTo>
                    <a:pt x="151" y="5"/>
                  </a:lnTo>
                  <a:lnTo>
                    <a:pt x="149" y="4"/>
                  </a:lnTo>
                  <a:lnTo>
                    <a:pt x="147" y="3"/>
                  </a:lnTo>
                  <a:lnTo>
                    <a:pt x="145" y="2"/>
                  </a:lnTo>
                  <a:lnTo>
                    <a:pt x="143" y="1"/>
                  </a:lnTo>
                  <a:lnTo>
                    <a:pt x="141" y="0"/>
                  </a:lnTo>
                  <a:lnTo>
                    <a:pt x="140" y="0"/>
                  </a:lnTo>
                  <a:lnTo>
                    <a:pt x="138" y="0"/>
                  </a:lnTo>
                  <a:lnTo>
                    <a:pt x="136" y="0"/>
                  </a:lnTo>
                  <a:lnTo>
                    <a:pt x="134" y="0"/>
                  </a:lnTo>
                  <a:lnTo>
                    <a:pt x="133" y="0"/>
                  </a:lnTo>
                  <a:lnTo>
                    <a:pt x="131" y="0"/>
                  </a:lnTo>
                  <a:lnTo>
                    <a:pt x="131" y="1"/>
                  </a:lnTo>
                  <a:lnTo>
                    <a:pt x="129" y="3"/>
                  </a:lnTo>
                  <a:lnTo>
                    <a:pt x="127" y="4"/>
                  </a:lnTo>
                  <a:lnTo>
                    <a:pt x="124" y="8"/>
                  </a:lnTo>
                  <a:lnTo>
                    <a:pt x="120" y="12"/>
                  </a:lnTo>
                  <a:lnTo>
                    <a:pt x="117" y="16"/>
                  </a:lnTo>
                  <a:lnTo>
                    <a:pt x="112" y="22"/>
                  </a:lnTo>
                  <a:lnTo>
                    <a:pt x="107" y="29"/>
                  </a:lnTo>
                  <a:lnTo>
                    <a:pt x="101" y="36"/>
                  </a:lnTo>
                  <a:lnTo>
                    <a:pt x="95" y="43"/>
                  </a:lnTo>
                  <a:lnTo>
                    <a:pt x="89" y="51"/>
                  </a:lnTo>
                  <a:lnTo>
                    <a:pt x="83" y="59"/>
                  </a:lnTo>
                  <a:lnTo>
                    <a:pt x="77" y="69"/>
                  </a:lnTo>
                  <a:lnTo>
                    <a:pt x="70" y="78"/>
                  </a:lnTo>
                  <a:lnTo>
                    <a:pt x="64" y="86"/>
                  </a:lnTo>
                  <a:lnTo>
                    <a:pt x="58" y="96"/>
                  </a:lnTo>
                  <a:lnTo>
                    <a:pt x="45" y="114"/>
                  </a:lnTo>
                  <a:lnTo>
                    <a:pt x="38" y="124"/>
                  </a:lnTo>
                  <a:lnTo>
                    <a:pt x="34" y="132"/>
                  </a:lnTo>
                  <a:lnTo>
                    <a:pt x="28" y="141"/>
                  </a:lnTo>
                  <a:lnTo>
                    <a:pt x="23" y="150"/>
                  </a:lnTo>
                  <a:lnTo>
                    <a:pt x="18" y="159"/>
                  </a:lnTo>
                  <a:lnTo>
                    <a:pt x="14" y="167"/>
                  </a:lnTo>
                  <a:lnTo>
                    <a:pt x="12" y="169"/>
                  </a:lnTo>
                  <a:lnTo>
                    <a:pt x="10" y="173"/>
                  </a:lnTo>
                  <a:lnTo>
                    <a:pt x="8" y="177"/>
                  </a:lnTo>
                  <a:lnTo>
                    <a:pt x="7" y="180"/>
                  </a:lnTo>
                  <a:lnTo>
                    <a:pt x="5" y="183"/>
                  </a:lnTo>
                  <a:lnTo>
                    <a:pt x="4" y="187"/>
                  </a:lnTo>
                  <a:lnTo>
                    <a:pt x="3" y="190"/>
                  </a:lnTo>
                  <a:lnTo>
                    <a:pt x="2" y="192"/>
                  </a:lnTo>
                  <a:lnTo>
                    <a:pt x="1" y="195"/>
                  </a:lnTo>
                  <a:lnTo>
                    <a:pt x="0" y="197"/>
                  </a:lnTo>
                  <a:lnTo>
                    <a:pt x="0" y="198"/>
                  </a:lnTo>
                  <a:lnTo>
                    <a:pt x="0" y="201"/>
                  </a:lnTo>
                  <a:lnTo>
                    <a:pt x="0" y="202"/>
                  </a:lnTo>
                  <a:lnTo>
                    <a:pt x="0" y="204"/>
                  </a:lnTo>
                  <a:lnTo>
                    <a:pt x="0" y="205"/>
                  </a:lnTo>
                  <a:lnTo>
                    <a:pt x="1" y="206"/>
                  </a:lnTo>
                </a:path>
              </a:pathLst>
            </a:custGeom>
            <a:solidFill>
              <a:srgbClr val="919191"/>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328" name="Freeform 64">
              <a:extLst>
                <a:ext uri="{FF2B5EF4-FFF2-40B4-BE49-F238E27FC236}">
                  <a16:creationId xmlns:a16="http://schemas.microsoft.com/office/drawing/2014/main" id="{F7B2E488-DF60-5B70-18EE-0360821A7231}"/>
                </a:ext>
              </a:extLst>
            </p:cNvPr>
            <p:cNvSpPr>
              <a:spLocks/>
            </p:cNvSpPr>
            <p:nvPr/>
          </p:nvSpPr>
          <p:spPr bwMode="auto">
            <a:xfrm>
              <a:off x="3949" y="1832"/>
              <a:ext cx="150" cy="207"/>
            </a:xfrm>
            <a:custGeom>
              <a:avLst/>
              <a:gdLst>
                <a:gd name="T0" fmla="*/ 145 w 150"/>
                <a:gd name="T1" fmla="*/ 5 h 207"/>
                <a:gd name="T2" fmla="*/ 149 w 150"/>
                <a:gd name="T3" fmla="*/ 14 h 207"/>
                <a:gd name="T4" fmla="*/ 149 w 150"/>
                <a:gd name="T5" fmla="*/ 26 h 207"/>
                <a:gd name="T6" fmla="*/ 147 w 150"/>
                <a:gd name="T7" fmla="*/ 47 h 207"/>
                <a:gd name="T8" fmla="*/ 142 w 150"/>
                <a:gd name="T9" fmla="*/ 76 h 207"/>
                <a:gd name="T10" fmla="*/ 138 w 150"/>
                <a:gd name="T11" fmla="*/ 90 h 207"/>
                <a:gd name="T12" fmla="*/ 132 w 150"/>
                <a:gd name="T13" fmla="*/ 102 h 207"/>
                <a:gd name="T14" fmla="*/ 112 w 150"/>
                <a:gd name="T15" fmla="*/ 128 h 207"/>
                <a:gd name="T16" fmla="*/ 102 w 150"/>
                <a:gd name="T17" fmla="*/ 142 h 207"/>
                <a:gd name="T18" fmla="*/ 96 w 150"/>
                <a:gd name="T19" fmla="*/ 150 h 207"/>
                <a:gd name="T20" fmla="*/ 91 w 150"/>
                <a:gd name="T21" fmla="*/ 164 h 207"/>
                <a:gd name="T22" fmla="*/ 87 w 150"/>
                <a:gd name="T23" fmla="*/ 169 h 207"/>
                <a:gd name="T24" fmla="*/ 84 w 150"/>
                <a:gd name="T25" fmla="*/ 172 h 207"/>
                <a:gd name="T26" fmla="*/ 80 w 150"/>
                <a:gd name="T27" fmla="*/ 175 h 207"/>
                <a:gd name="T28" fmla="*/ 75 w 150"/>
                <a:gd name="T29" fmla="*/ 178 h 207"/>
                <a:gd name="T30" fmla="*/ 70 w 150"/>
                <a:gd name="T31" fmla="*/ 180 h 207"/>
                <a:gd name="T32" fmla="*/ 55 w 150"/>
                <a:gd name="T33" fmla="*/ 184 h 207"/>
                <a:gd name="T34" fmla="*/ 48 w 150"/>
                <a:gd name="T35" fmla="*/ 186 h 207"/>
                <a:gd name="T36" fmla="*/ 44 w 150"/>
                <a:gd name="T37" fmla="*/ 190 h 207"/>
                <a:gd name="T38" fmla="*/ 38 w 150"/>
                <a:gd name="T39" fmla="*/ 194 h 207"/>
                <a:gd name="T40" fmla="*/ 34 w 150"/>
                <a:gd name="T41" fmla="*/ 197 h 207"/>
                <a:gd name="T42" fmla="*/ 30 w 150"/>
                <a:gd name="T43" fmla="*/ 198 h 207"/>
                <a:gd name="T44" fmla="*/ 27 w 150"/>
                <a:gd name="T45" fmla="*/ 201 h 207"/>
                <a:gd name="T46" fmla="*/ 25 w 150"/>
                <a:gd name="T47" fmla="*/ 203 h 207"/>
                <a:gd name="T48" fmla="*/ 20 w 150"/>
                <a:gd name="T49" fmla="*/ 205 h 207"/>
                <a:gd name="T50" fmla="*/ 14 w 150"/>
                <a:gd name="T51" fmla="*/ 206 h 207"/>
                <a:gd name="T52" fmla="*/ 10 w 150"/>
                <a:gd name="T53" fmla="*/ 205 h 207"/>
                <a:gd name="T54" fmla="*/ 6 w 150"/>
                <a:gd name="T55" fmla="*/ 203 h 207"/>
                <a:gd name="T56" fmla="*/ 3 w 150"/>
                <a:gd name="T57" fmla="*/ 200 h 207"/>
                <a:gd name="T58" fmla="*/ 2 w 150"/>
                <a:gd name="T59" fmla="*/ 194 h 207"/>
                <a:gd name="T60" fmla="*/ 0 w 150"/>
                <a:gd name="T61" fmla="*/ 187 h 207"/>
                <a:gd name="T62" fmla="*/ 0 w 150"/>
                <a:gd name="T63" fmla="*/ 180 h 207"/>
                <a:gd name="T64" fmla="*/ 1 w 150"/>
                <a:gd name="T65" fmla="*/ 173 h 207"/>
                <a:gd name="T66" fmla="*/ 3 w 150"/>
                <a:gd name="T67" fmla="*/ 164 h 207"/>
                <a:gd name="T68" fmla="*/ 7 w 150"/>
                <a:gd name="T69" fmla="*/ 150 h 207"/>
                <a:gd name="T70" fmla="*/ 12 w 150"/>
                <a:gd name="T71" fmla="*/ 135 h 207"/>
                <a:gd name="T72" fmla="*/ 13 w 150"/>
                <a:gd name="T73" fmla="*/ 129 h 207"/>
                <a:gd name="T74" fmla="*/ 14 w 150"/>
                <a:gd name="T75" fmla="*/ 120 h 207"/>
                <a:gd name="T76" fmla="*/ 18 w 150"/>
                <a:gd name="T77" fmla="*/ 112 h 207"/>
                <a:gd name="T78" fmla="*/ 21 w 150"/>
                <a:gd name="T79" fmla="*/ 102 h 207"/>
                <a:gd name="T80" fmla="*/ 26 w 150"/>
                <a:gd name="T81" fmla="*/ 92 h 207"/>
                <a:gd name="T82" fmla="*/ 33 w 150"/>
                <a:gd name="T83" fmla="*/ 81 h 207"/>
                <a:gd name="T84" fmla="*/ 41 w 150"/>
                <a:gd name="T85" fmla="*/ 67 h 207"/>
                <a:gd name="T86" fmla="*/ 52 w 150"/>
                <a:gd name="T87" fmla="*/ 55 h 207"/>
                <a:gd name="T88" fmla="*/ 64 w 150"/>
                <a:gd name="T89" fmla="*/ 43 h 207"/>
                <a:gd name="T90" fmla="*/ 74 w 150"/>
                <a:gd name="T91" fmla="*/ 35 h 207"/>
                <a:gd name="T92" fmla="*/ 82 w 150"/>
                <a:gd name="T93" fmla="*/ 32 h 207"/>
                <a:gd name="T94" fmla="*/ 88 w 150"/>
                <a:gd name="T95" fmla="*/ 28 h 207"/>
                <a:gd name="T96" fmla="*/ 97 w 150"/>
                <a:gd name="T97" fmla="*/ 20 h 207"/>
                <a:gd name="T98" fmla="*/ 115 w 150"/>
                <a:gd name="T99" fmla="*/ 7 h 207"/>
                <a:gd name="T100" fmla="*/ 123 w 150"/>
                <a:gd name="T101" fmla="*/ 2 h 207"/>
                <a:gd name="T102" fmla="*/ 129 w 150"/>
                <a:gd name="T103" fmla="*/ 1 h 207"/>
                <a:gd name="T104" fmla="*/ 137 w 150"/>
                <a:gd name="T105" fmla="*/ 1 h 207"/>
                <a:gd name="T106" fmla="*/ 143 w 150"/>
                <a:gd name="T107" fmla="*/ 3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0" h="207">
                  <a:moveTo>
                    <a:pt x="143" y="3"/>
                  </a:moveTo>
                  <a:lnTo>
                    <a:pt x="143" y="3"/>
                  </a:lnTo>
                  <a:lnTo>
                    <a:pt x="144" y="4"/>
                  </a:lnTo>
                  <a:lnTo>
                    <a:pt x="145" y="5"/>
                  </a:lnTo>
                  <a:lnTo>
                    <a:pt x="146" y="8"/>
                  </a:lnTo>
                  <a:lnTo>
                    <a:pt x="147" y="9"/>
                  </a:lnTo>
                  <a:lnTo>
                    <a:pt x="148" y="12"/>
                  </a:lnTo>
                  <a:lnTo>
                    <a:pt x="149" y="14"/>
                  </a:lnTo>
                  <a:lnTo>
                    <a:pt x="149" y="16"/>
                  </a:lnTo>
                  <a:lnTo>
                    <a:pt x="149" y="20"/>
                  </a:lnTo>
                  <a:lnTo>
                    <a:pt x="149" y="23"/>
                  </a:lnTo>
                  <a:lnTo>
                    <a:pt x="149" y="26"/>
                  </a:lnTo>
                  <a:lnTo>
                    <a:pt x="149" y="33"/>
                  </a:lnTo>
                  <a:lnTo>
                    <a:pt x="149" y="36"/>
                  </a:lnTo>
                  <a:lnTo>
                    <a:pt x="149" y="40"/>
                  </a:lnTo>
                  <a:lnTo>
                    <a:pt x="147" y="47"/>
                  </a:lnTo>
                  <a:lnTo>
                    <a:pt x="146" y="55"/>
                  </a:lnTo>
                  <a:lnTo>
                    <a:pt x="145" y="62"/>
                  </a:lnTo>
                  <a:lnTo>
                    <a:pt x="144" y="69"/>
                  </a:lnTo>
                  <a:lnTo>
                    <a:pt x="142" y="76"/>
                  </a:lnTo>
                  <a:lnTo>
                    <a:pt x="141" y="81"/>
                  </a:lnTo>
                  <a:lnTo>
                    <a:pt x="139" y="85"/>
                  </a:lnTo>
                  <a:lnTo>
                    <a:pt x="138" y="89"/>
                  </a:lnTo>
                  <a:lnTo>
                    <a:pt x="138" y="90"/>
                  </a:lnTo>
                  <a:lnTo>
                    <a:pt x="138" y="92"/>
                  </a:lnTo>
                  <a:lnTo>
                    <a:pt x="136" y="95"/>
                  </a:lnTo>
                  <a:lnTo>
                    <a:pt x="133" y="99"/>
                  </a:lnTo>
                  <a:lnTo>
                    <a:pt x="132" y="102"/>
                  </a:lnTo>
                  <a:lnTo>
                    <a:pt x="129" y="105"/>
                  </a:lnTo>
                  <a:lnTo>
                    <a:pt x="125" y="112"/>
                  </a:lnTo>
                  <a:lnTo>
                    <a:pt x="121" y="117"/>
                  </a:lnTo>
                  <a:lnTo>
                    <a:pt x="112" y="128"/>
                  </a:lnTo>
                  <a:lnTo>
                    <a:pt x="108" y="134"/>
                  </a:lnTo>
                  <a:lnTo>
                    <a:pt x="103" y="140"/>
                  </a:lnTo>
                  <a:lnTo>
                    <a:pt x="102" y="141"/>
                  </a:lnTo>
                  <a:lnTo>
                    <a:pt x="102" y="142"/>
                  </a:lnTo>
                  <a:lnTo>
                    <a:pt x="100" y="144"/>
                  </a:lnTo>
                  <a:lnTo>
                    <a:pt x="99" y="147"/>
                  </a:lnTo>
                  <a:lnTo>
                    <a:pt x="98" y="148"/>
                  </a:lnTo>
                  <a:lnTo>
                    <a:pt x="96" y="150"/>
                  </a:lnTo>
                  <a:lnTo>
                    <a:pt x="95" y="154"/>
                  </a:lnTo>
                  <a:lnTo>
                    <a:pt x="94" y="158"/>
                  </a:lnTo>
                  <a:lnTo>
                    <a:pt x="92" y="161"/>
                  </a:lnTo>
                  <a:lnTo>
                    <a:pt x="91" y="164"/>
                  </a:lnTo>
                  <a:lnTo>
                    <a:pt x="90" y="165"/>
                  </a:lnTo>
                  <a:lnTo>
                    <a:pt x="89" y="167"/>
                  </a:lnTo>
                  <a:lnTo>
                    <a:pt x="88" y="167"/>
                  </a:lnTo>
                  <a:lnTo>
                    <a:pt x="87" y="169"/>
                  </a:lnTo>
                  <a:lnTo>
                    <a:pt x="87" y="170"/>
                  </a:lnTo>
                  <a:lnTo>
                    <a:pt x="86" y="171"/>
                  </a:lnTo>
                  <a:lnTo>
                    <a:pt x="85" y="171"/>
                  </a:lnTo>
                  <a:lnTo>
                    <a:pt x="84" y="172"/>
                  </a:lnTo>
                  <a:lnTo>
                    <a:pt x="83" y="173"/>
                  </a:lnTo>
                  <a:lnTo>
                    <a:pt x="82" y="174"/>
                  </a:lnTo>
                  <a:lnTo>
                    <a:pt x="81" y="174"/>
                  </a:lnTo>
                  <a:lnTo>
                    <a:pt x="80" y="175"/>
                  </a:lnTo>
                  <a:lnTo>
                    <a:pt x="79" y="176"/>
                  </a:lnTo>
                  <a:lnTo>
                    <a:pt x="78" y="177"/>
                  </a:lnTo>
                  <a:lnTo>
                    <a:pt x="77" y="177"/>
                  </a:lnTo>
                  <a:lnTo>
                    <a:pt x="75" y="178"/>
                  </a:lnTo>
                  <a:lnTo>
                    <a:pt x="73" y="178"/>
                  </a:lnTo>
                  <a:lnTo>
                    <a:pt x="73" y="179"/>
                  </a:lnTo>
                  <a:lnTo>
                    <a:pt x="72" y="179"/>
                  </a:lnTo>
                  <a:lnTo>
                    <a:pt x="70" y="180"/>
                  </a:lnTo>
                  <a:lnTo>
                    <a:pt x="66" y="182"/>
                  </a:lnTo>
                  <a:lnTo>
                    <a:pt x="61" y="182"/>
                  </a:lnTo>
                  <a:lnTo>
                    <a:pt x="57" y="183"/>
                  </a:lnTo>
                  <a:lnTo>
                    <a:pt x="55" y="184"/>
                  </a:lnTo>
                  <a:lnTo>
                    <a:pt x="52" y="185"/>
                  </a:lnTo>
                  <a:lnTo>
                    <a:pt x="51" y="186"/>
                  </a:lnTo>
                  <a:lnTo>
                    <a:pt x="49" y="186"/>
                  </a:lnTo>
                  <a:lnTo>
                    <a:pt x="48" y="186"/>
                  </a:lnTo>
                  <a:lnTo>
                    <a:pt x="46" y="187"/>
                  </a:lnTo>
                  <a:lnTo>
                    <a:pt x="46" y="188"/>
                  </a:lnTo>
                  <a:lnTo>
                    <a:pt x="45" y="189"/>
                  </a:lnTo>
                  <a:lnTo>
                    <a:pt x="44" y="190"/>
                  </a:lnTo>
                  <a:lnTo>
                    <a:pt x="43" y="190"/>
                  </a:lnTo>
                  <a:lnTo>
                    <a:pt x="41" y="191"/>
                  </a:lnTo>
                  <a:lnTo>
                    <a:pt x="39" y="194"/>
                  </a:lnTo>
                  <a:lnTo>
                    <a:pt x="38" y="194"/>
                  </a:lnTo>
                  <a:lnTo>
                    <a:pt x="37" y="194"/>
                  </a:lnTo>
                  <a:lnTo>
                    <a:pt x="36" y="195"/>
                  </a:lnTo>
                  <a:lnTo>
                    <a:pt x="35" y="196"/>
                  </a:lnTo>
                  <a:lnTo>
                    <a:pt x="34" y="197"/>
                  </a:lnTo>
                  <a:lnTo>
                    <a:pt x="33" y="197"/>
                  </a:lnTo>
                  <a:lnTo>
                    <a:pt x="33" y="197"/>
                  </a:lnTo>
                  <a:lnTo>
                    <a:pt x="31" y="197"/>
                  </a:lnTo>
                  <a:lnTo>
                    <a:pt x="30" y="198"/>
                  </a:lnTo>
                  <a:lnTo>
                    <a:pt x="29" y="198"/>
                  </a:lnTo>
                  <a:lnTo>
                    <a:pt x="28" y="198"/>
                  </a:lnTo>
                  <a:lnTo>
                    <a:pt x="27" y="199"/>
                  </a:lnTo>
                  <a:lnTo>
                    <a:pt x="27" y="201"/>
                  </a:lnTo>
                  <a:lnTo>
                    <a:pt x="26" y="201"/>
                  </a:lnTo>
                  <a:lnTo>
                    <a:pt x="26" y="202"/>
                  </a:lnTo>
                  <a:lnTo>
                    <a:pt x="26" y="203"/>
                  </a:lnTo>
                  <a:lnTo>
                    <a:pt x="25" y="203"/>
                  </a:lnTo>
                  <a:lnTo>
                    <a:pt x="24" y="204"/>
                  </a:lnTo>
                  <a:lnTo>
                    <a:pt x="22" y="205"/>
                  </a:lnTo>
                  <a:lnTo>
                    <a:pt x="21" y="205"/>
                  </a:lnTo>
                  <a:lnTo>
                    <a:pt x="20" y="205"/>
                  </a:lnTo>
                  <a:lnTo>
                    <a:pt x="18" y="206"/>
                  </a:lnTo>
                  <a:lnTo>
                    <a:pt x="17" y="206"/>
                  </a:lnTo>
                  <a:lnTo>
                    <a:pt x="15" y="206"/>
                  </a:lnTo>
                  <a:lnTo>
                    <a:pt x="14" y="206"/>
                  </a:lnTo>
                  <a:lnTo>
                    <a:pt x="12" y="206"/>
                  </a:lnTo>
                  <a:lnTo>
                    <a:pt x="11" y="205"/>
                  </a:lnTo>
                  <a:lnTo>
                    <a:pt x="11" y="205"/>
                  </a:lnTo>
                  <a:lnTo>
                    <a:pt x="10" y="205"/>
                  </a:lnTo>
                  <a:lnTo>
                    <a:pt x="9" y="205"/>
                  </a:lnTo>
                  <a:lnTo>
                    <a:pt x="8" y="204"/>
                  </a:lnTo>
                  <a:lnTo>
                    <a:pt x="7" y="204"/>
                  </a:lnTo>
                  <a:lnTo>
                    <a:pt x="6" y="203"/>
                  </a:lnTo>
                  <a:lnTo>
                    <a:pt x="5" y="202"/>
                  </a:lnTo>
                  <a:lnTo>
                    <a:pt x="5" y="201"/>
                  </a:lnTo>
                  <a:lnTo>
                    <a:pt x="4" y="201"/>
                  </a:lnTo>
                  <a:lnTo>
                    <a:pt x="3" y="200"/>
                  </a:lnTo>
                  <a:lnTo>
                    <a:pt x="3" y="199"/>
                  </a:lnTo>
                  <a:lnTo>
                    <a:pt x="3" y="198"/>
                  </a:lnTo>
                  <a:lnTo>
                    <a:pt x="3" y="197"/>
                  </a:lnTo>
                  <a:lnTo>
                    <a:pt x="2" y="194"/>
                  </a:lnTo>
                  <a:lnTo>
                    <a:pt x="1" y="193"/>
                  </a:lnTo>
                  <a:lnTo>
                    <a:pt x="0" y="190"/>
                  </a:lnTo>
                  <a:lnTo>
                    <a:pt x="0" y="189"/>
                  </a:lnTo>
                  <a:lnTo>
                    <a:pt x="0" y="187"/>
                  </a:lnTo>
                  <a:lnTo>
                    <a:pt x="0" y="186"/>
                  </a:lnTo>
                  <a:lnTo>
                    <a:pt x="0" y="185"/>
                  </a:lnTo>
                  <a:lnTo>
                    <a:pt x="0" y="182"/>
                  </a:lnTo>
                  <a:lnTo>
                    <a:pt x="0" y="180"/>
                  </a:lnTo>
                  <a:lnTo>
                    <a:pt x="0" y="178"/>
                  </a:lnTo>
                  <a:lnTo>
                    <a:pt x="0" y="176"/>
                  </a:lnTo>
                  <a:lnTo>
                    <a:pt x="0" y="175"/>
                  </a:lnTo>
                  <a:lnTo>
                    <a:pt x="1" y="173"/>
                  </a:lnTo>
                  <a:lnTo>
                    <a:pt x="1" y="171"/>
                  </a:lnTo>
                  <a:lnTo>
                    <a:pt x="2" y="169"/>
                  </a:lnTo>
                  <a:lnTo>
                    <a:pt x="2" y="167"/>
                  </a:lnTo>
                  <a:lnTo>
                    <a:pt x="3" y="164"/>
                  </a:lnTo>
                  <a:lnTo>
                    <a:pt x="3" y="162"/>
                  </a:lnTo>
                  <a:lnTo>
                    <a:pt x="4" y="159"/>
                  </a:lnTo>
                  <a:lnTo>
                    <a:pt x="5" y="155"/>
                  </a:lnTo>
                  <a:lnTo>
                    <a:pt x="7" y="150"/>
                  </a:lnTo>
                  <a:lnTo>
                    <a:pt x="10" y="143"/>
                  </a:lnTo>
                  <a:lnTo>
                    <a:pt x="11" y="139"/>
                  </a:lnTo>
                  <a:lnTo>
                    <a:pt x="11" y="137"/>
                  </a:lnTo>
                  <a:lnTo>
                    <a:pt x="12" y="135"/>
                  </a:lnTo>
                  <a:lnTo>
                    <a:pt x="12" y="133"/>
                  </a:lnTo>
                  <a:lnTo>
                    <a:pt x="13" y="131"/>
                  </a:lnTo>
                  <a:lnTo>
                    <a:pt x="13" y="130"/>
                  </a:lnTo>
                  <a:lnTo>
                    <a:pt x="13" y="129"/>
                  </a:lnTo>
                  <a:lnTo>
                    <a:pt x="14" y="127"/>
                  </a:lnTo>
                  <a:lnTo>
                    <a:pt x="14" y="125"/>
                  </a:lnTo>
                  <a:lnTo>
                    <a:pt x="14" y="124"/>
                  </a:lnTo>
                  <a:lnTo>
                    <a:pt x="14" y="120"/>
                  </a:lnTo>
                  <a:lnTo>
                    <a:pt x="16" y="117"/>
                  </a:lnTo>
                  <a:lnTo>
                    <a:pt x="16" y="115"/>
                  </a:lnTo>
                  <a:lnTo>
                    <a:pt x="17" y="113"/>
                  </a:lnTo>
                  <a:lnTo>
                    <a:pt x="18" y="112"/>
                  </a:lnTo>
                  <a:lnTo>
                    <a:pt x="18" y="109"/>
                  </a:lnTo>
                  <a:lnTo>
                    <a:pt x="18" y="108"/>
                  </a:lnTo>
                  <a:lnTo>
                    <a:pt x="19" y="106"/>
                  </a:lnTo>
                  <a:lnTo>
                    <a:pt x="21" y="102"/>
                  </a:lnTo>
                  <a:lnTo>
                    <a:pt x="22" y="99"/>
                  </a:lnTo>
                  <a:lnTo>
                    <a:pt x="23" y="97"/>
                  </a:lnTo>
                  <a:lnTo>
                    <a:pt x="24" y="96"/>
                  </a:lnTo>
                  <a:lnTo>
                    <a:pt x="26" y="92"/>
                  </a:lnTo>
                  <a:lnTo>
                    <a:pt x="28" y="88"/>
                  </a:lnTo>
                  <a:lnTo>
                    <a:pt x="29" y="86"/>
                  </a:lnTo>
                  <a:lnTo>
                    <a:pt x="30" y="85"/>
                  </a:lnTo>
                  <a:lnTo>
                    <a:pt x="33" y="81"/>
                  </a:lnTo>
                  <a:lnTo>
                    <a:pt x="34" y="78"/>
                  </a:lnTo>
                  <a:lnTo>
                    <a:pt x="37" y="74"/>
                  </a:lnTo>
                  <a:lnTo>
                    <a:pt x="39" y="71"/>
                  </a:lnTo>
                  <a:lnTo>
                    <a:pt x="41" y="67"/>
                  </a:lnTo>
                  <a:lnTo>
                    <a:pt x="45" y="64"/>
                  </a:lnTo>
                  <a:lnTo>
                    <a:pt x="47" y="61"/>
                  </a:lnTo>
                  <a:lnTo>
                    <a:pt x="50" y="58"/>
                  </a:lnTo>
                  <a:lnTo>
                    <a:pt x="52" y="55"/>
                  </a:lnTo>
                  <a:lnTo>
                    <a:pt x="55" y="52"/>
                  </a:lnTo>
                  <a:lnTo>
                    <a:pt x="58" y="49"/>
                  </a:lnTo>
                  <a:lnTo>
                    <a:pt x="61" y="46"/>
                  </a:lnTo>
                  <a:lnTo>
                    <a:pt x="64" y="43"/>
                  </a:lnTo>
                  <a:lnTo>
                    <a:pt x="68" y="41"/>
                  </a:lnTo>
                  <a:lnTo>
                    <a:pt x="69" y="39"/>
                  </a:lnTo>
                  <a:lnTo>
                    <a:pt x="71" y="38"/>
                  </a:lnTo>
                  <a:lnTo>
                    <a:pt x="74" y="35"/>
                  </a:lnTo>
                  <a:lnTo>
                    <a:pt x="77" y="34"/>
                  </a:lnTo>
                  <a:lnTo>
                    <a:pt x="79" y="33"/>
                  </a:lnTo>
                  <a:lnTo>
                    <a:pt x="80" y="32"/>
                  </a:lnTo>
                  <a:lnTo>
                    <a:pt x="82" y="32"/>
                  </a:lnTo>
                  <a:lnTo>
                    <a:pt x="83" y="30"/>
                  </a:lnTo>
                  <a:lnTo>
                    <a:pt x="86" y="29"/>
                  </a:lnTo>
                  <a:lnTo>
                    <a:pt x="87" y="28"/>
                  </a:lnTo>
                  <a:lnTo>
                    <a:pt x="88" y="28"/>
                  </a:lnTo>
                  <a:lnTo>
                    <a:pt x="90" y="27"/>
                  </a:lnTo>
                  <a:lnTo>
                    <a:pt x="92" y="25"/>
                  </a:lnTo>
                  <a:lnTo>
                    <a:pt x="94" y="23"/>
                  </a:lnTo>
                  <a:lnTo>
                    <a:pt x="97" y="20"/>
                  </a:lnTo>
                  <a:lnTo>
                    <a:pt x="104" y="14"/>
                  </a:lnTo>
                  <a:lnTo>
                    <a:pt x="107" y="12"/>
                  </a:lnTo>
                  <a:lnTo>
                    <a:pt x="111" y="9"/>
                  </a:lnTo>
                  <a:lnTo>
                    <a:pt x="115" y="7"/>
                  </a:lnTo>
                  <a:lnTo>
                    <a:pt x="117" y="5"/>
                  </a:lnTo>
                  <a:lnTo>
                    <a:pt x="119" y="5"/>
                  </a:lnTo>
                  <a:lnTo>
                    <a:pt x="121" y="3"/>
                  </a:lnTo>
                  <a:lnTo>
                    <a:pt x="123" y="2"/>
                  </a:lnTo>
                  <a:lnTo>
                    <a:pt x="125" y="1"/>
                  </a:lnTo>
                  <a:lnTo>
                    <a:pt x="127" y="1"/>
                  </a:lnTo>
                  <a:lnTo>
                    <a:pt x="128" y="1"/>
                  </a:lnTo>
                  <a:lnTo>
                    <a:pt x="129" y="1"/>
                  </a:lnTo>
                  <a:lnTo>
                    <a:pt x="131" y="1"/>
                  </a:lnTo>
                  <a:lnTo>
                    <a:pt x="133" y="0"/>
                  </a:lnTo>
                  <a:lnTo>
                    <a:pt x="136" y="1"/>
                  </a:lnTo>
                  <a:lnTo>
                    <a:pt x="137" y="1"/>
                  </a:lnTo>
                  <a:lnTo>
                    <a:pt x="139" y="1"/>
                  </a:lnTo>
                  <a:lnTo>
                    <a:pt x="141" y="2"/>
                  </a:lnTo>
                  <a:lnTo>
                    <a:pt x="142" y="2"/>
                  </a:lnTo>
                  <a:lnTo>
                    <a:pt x="143" y="3"/>
                  </a:lnTo>
                </a:path>
              </a:pathLst>
            </a:custGeom>
            <a:solidFill>
              <a:srgbClr val="DADADA"/>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grpSp>
    </p:spTree>
    <p:extLst>
      <p:ext uri="{BB962C8B-B14F-4D97-AF65-F5344CB8AC3E}">
        <p14:creationId xmlns:p14="http://schemas.microsoft.com/office/powerpoint/2010/main" val="3838380520"/>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Freeform 2">
            <a:extLst>
              <a:ext uri="{FF2B5EF4-FFF2-40B4-BE49-F238E27FC236}">
                <a16:creationId xmlns:a16="http://schemas.microsoft.com/office/drawing/2014/main" id="{312559FD-B3BC-A842-0579-3D3F69E9163C}"/>
              </a:ext>
            </a:extLst>
          </p:cNvPr>
          <p:cNvSpPr>
            <a:spLocks/>
          </p:cNvSpPr>
          <p:nvPr/>
        </p:nvSpPr>
        <p:spPr bwMode="auto">
          <a:xfrm>
            <a:off x="4020344" y="2170906"/>
            <a:ext cx="875110" cy="1351360"/>
          </a:xfrm>
          <a:custGeom>
            <a:avLst/>
            <a:gdLst>
              <a:gd name="T0" fmla="*/ 0 w 441"/>
              <a:gd name="T1" fmla="*/ 50 h 681"/>
              <a:gd name="T2" fmla="*/ 23 w 441"/>
              <a:gd name="T3" fmla="*/ 36 h 681"/>
              <a:gd name="T4" fmla="*/ 44 w 441"/>
              <a:gd name="T5" fmla="*/ 30 h 681"/>
              <a:gd name="T6" fmla="*/ 71 w 441"/>
              <a:gd name="T7" fmla="*/ 18 h 681"/>
              <a:gd name="T8" fmla="*/ 95 w 441"/>
              <a:gd name="T9" fmla="*/ 12 h 681"/>
              <a:gd name="T10" fmla="*/ 137 w 441"/>
              <a:gd name="T11" fmla="*/ 6 h 681"/>
              <a:gd name="T12" fmla="*/ 170 w 441"/>
              <a:gd name="T13" fmla="*/ 0 h 681"/>
              <a:gd name="T14" fmla="*/ 215 w 441"/>
              <a:gd name="T15" fmla="*/ 0 h 681"/>
              <a:gd name="T16" fmla="*/ 266 w 441"/>
              <a:gd name="T17" fmla="*/ 3 h 681"/>
              <a:gd name="T18" fmla="*/ 308 w 441"/>
              <a:gd name="T19" fmla="*/ 12 h 681"/>
              <a:gd name="T20" fmla="*/ 356 w 441"/>
              <a:gd name="T21" fmla="*/ 15 h 681"/>
              <a:gd name="T22" fmla="*/ 386 w 441"/>
              <a:gd name="T23" fmla="*/ 27 h 681"/>
              <a:gd name="T24" fmla="*/ 419 w 441"/>
              <a:gd name="T25" fmla="*/ 30 h 681"/>
              <a:gd name="T26" fmla="*/ 440 w 441"/>
              <a:gd name="T27" fmla="*/ 32 h 681"/>
              <a:gd name="T28" fmla="*/ 438 w 441"/>
              <a:gd name="T29" fmla="*/ 460 h 681"/>
              <a:gd name="T30" fmla="*/ 288 w 441"/>
              <a:gd name="T31" fmla="*/ 678 h 681"/>
              <a:gd name="T32" fmla="*/ 164 w 441"/>
              <a:gd name="T33" fmla="*/ 680 h 681"/>
              <a:gd name="T34" fmla="*/ 2 w 441"/>
              <a:gd name="T35" fmla="*/ 458 h 681"/>
              <a:gd name="T36" fmla="*/ 0 w 441"/>
              <a:gd name="T37" fmla="*/ 50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41" h="681">
                <a:moveTo>
                  <a:pt x="0" y="50"/>
                </a:moveTo>
                <a:lnTo>
                  <a:pt x="23" y="36"/>
                </a:lnTo>
                <a:lnTo>
                  <a:pt x="44" y="30"/>
                </a:lnTo>
                <a:lnTo>
                  <a:pt x="71" y="18"/>
                </a:lnTo>
                <a:lnTo>
                  <a:pt x="95" y="12"/>
                </a:lnTo>
                <a:lnTo>
                  <a:pt x="137" y="6"/>
                </a:lnTo>
                <a:lnTo>
                  <a:pt x="170" y="0"/>
                </a:lnTo>
                <a:lnTo>
                  <a:pt x="215" y="0"/>
                </a:lnTo>
                <a:lnTo>
                  <a:pt x="266" y="3"/>
                </a:lnTo>
                <a:lnTo>
                  <a:pt x="308" y="12"/>
                </a:lnTo>
                <a:lnTo>
                  <a:pt x="356" y="15"/>
                </a:lnTo>
                <a:lnTo>
                  <a:pt x="386" y="27"/>
                </a:lnTo>
                <a:lnTo>
                  <a:pt x="419" y="30"/>
                </a:lnTo>
                <a:lnTo>
                  <a:pt x="440" y="32"/>
                </a:lnTo>
                <a:lnTo>
                  <a:pt x="438" y="460"/>
                </a:lnTo>
                <a:lnTo>
                  <a:pt x="288" y="678"/>
                </a:lnTo>
                <a:lnTo>
                  <a:pt x="164" y="680"/>
                </a:lnTo>
                <a:lnTo>
                  <a:pt x="2" y="458"/>
                </a:lnTo>
                <a:lnTo>
                  <a:pt x="0" y="50"/>
                </a:lnTo>
              </a:path>
            </a:pathLst>
          </a:custGeom>
          <a:solidFill>
            <a:srgbClr val="F6BF69"/>
          </a:solidFill>
          <a:ln w="12700" cap="rnd" cmpd="sng">
            <a:solidFill>
              <a:srgbClr val="F6BF69"/>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2291" name="Freeform 3">
            <a:extLst>
              <a:ext uri="{FF2B5EF4-FFF2-40B4-BE49-F238E27FC236}">
                <a16:creationId xmlns:a16="http://schemas.microsoft.com/office/drawing/2014/main" id="{C0EE27DB-7252-28AF-41CB-F70D948FCF43}"/>
              </a:ext>
            </a:extLst>
          </p:cNvPr>
          <p:cNvSpPr>
            <a:spLocks/>
          </p:cNvSpPr>
          <p:nvPr/>
        </p:nvSpPr>
        <p:spPr bwMode="auto">
          <a:xfrm>
            <a:off x="2803923" y="3198813"/>
            <a:ext cx="1365250" cy="115094"/>
          </a:xfrm>
          <a:custGeom>
            <a:avLst/>
            <a:gdLst>
              <a:gd name="T0" fmla="*/ 0 w 688"/>
              <a:gd name="T1" fmla="*/ 0 h 58"/>
              <a:gd name="T2" fmla="*/ 645 w 688"/>
              <a:gd name="T3" fmla="*/ 0 h 58"/>
              <a:gd name="T4" fmla="*/ 687 w 688"/>
              <a:gd name="T5" fmla="*/ 57 h 58"/>
              <a:gd name="T6" fmla="*/ 0 w 688"/>
              <a:gd name="T7" fmla="*/ 57 h 58"/>
              <a:gd name="T8" fmla="*/ 0 w 688"/>
              <a:gd name="T9" fmla="*/ 0 h 58"/>
            </a:gdLst>
            <a:ahLst/>
            <a:cxnLst>
              <a:cxn ang="0">
                <a:pos x="T0" y="T1"/>
              </a:cxn>
              <a:cxn ang="0">
                <a:pos x="T2" y="T3"/>
              </a:cxn>
              <a:cxn ang="0">
                <a:pos x="T4" y="T5"/>
              </a:cxn>
              <a:cxn ang="0">
                <a:pos x="T6" y="T7"/>
              </a:cxn>
              <a:cxn ang="0">
                <a:pos x="T8" y="T9"/>
              </a:cxn>
            </a:cxnLst>
            <a:rect l="0" t="0" r="r" b="b"/>
            <a:pathLst>
              <a:path w="688" h="58">
                <a:moveTo>
                  <a:pt x="0" y="0"/>
                </a:moveTo>
                <a:lnTo>
                  <a:pt x="645" y="0"/>
                </a:lnTo>
                <a:lnTo>
                  <a:pt x="687" y="57"/>
                </a:lnTo>
                <a:lnTo>
                  <a:pt x="0" y="57"/>
                </a:lnTo>
                <a:lnTo>
                  <a:pt x="0" y="0"/>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2292" name="Freeform 4">
            <a:extLst>
              <a:ext uri="{FF2B5EF4-FFF2-40B4-BE49-F238E27FC236}">
                <a16:creationId xmlns:a16="http://schemas.microsoft.com/office/drawing/2014/main" id="{1B6CA770-723E-2F62-79F9-C85159A09FEA}"/>
              </a:ext>
            </a:extLst>
          </p:cNvPr>
          <p:cNvSpPr>
            <a:spLocks/>
          </p:cNvSpPr>
          <p:nvPr/>
        </p:nvSpPr>
        <p:spPr bwMode="auto">
          <a:xfrm>
            <a:off x="4766469" y="3198813"/>
            <a:ext cx="1365250" cy="115094"/>
          </a:xfrm>
          <a:custGeom>
            <a:avLst/>
            <a:gdLst>
              <a:gd name="T0" fmla="*/ 687 w 688"/>
              <a:gd name="T1" fmla="*/ 0 h 58"/>
              <a:gd name="T2" fmla="*/ 42 w 688"/>
              <a:gd name="T3" fmla="*/ 0 h 58"/>
              <a:gd name="T4" fmla="*/ 0 w 688"/>
              <a:gd name="T5" fmla="*/ 57 h 58"/>
              <a:gd name="T6" fmla="*/ 687 w 688"/>
              <a:gd name="T7" fmla="*/ 57 h 58"/>
              <a:gd name="T8" fmla="*/ 687 w 688"/>
              <a:gd name="T9" fmla="*/ 0 h 58"/>
            </a:gdLst>
            <a:ahLst/>
            <a:cxnLst>
              <a:cxn ang="0">
                <a:pos x="T0" y="T1"/>
              </a:cxn>
              <a:cxn ang="0">
                <a:pos x="T2" y="T3"/>
              </a:cxn>
              <a:cxn ang="0">
                <a:pos x="T4" y="T5"/>
              </a:cxn>
              <a:cxn ang="0">
                <a:pos x="T6" y="T7"/>
              </a:cxn>
              <a:cxn ang="0">
                <a:pos x="T8" y="T9"/>
              </a:cxn>
            </a:cxnLst>
            <a:rect l="0" t="0" r="r" b="b"/>
            <a:pathLst>
              <a:path w="688" h="58">
                <a:moveTo>
                  <a:pt x="687" y="0"/>
                </a:moveTo>
                <a:lnTo>
                  <a:pt x="42" y="0"/>
                </a:lnTo>
                <a:lnTo>
                  <a:pt x="0" y="57"/>
                </a:lnTo>
                <a:lnTo>
                  <a:pt x="687" y="57"/>
                </a:lnTo>
                <a:lnTo>
                  <a:pt x="687" y="0"/>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grpSp>
        <p:nvGrpSpPr>
          <p:cNvPr id="12296" name="Group 8">
            <a:extLst>
              <a:ext uri="{FF2B5EF4-FFF2-40B4-BE49-F238E27FC236}">
                <a16:creationId xmlns:a16="http://schemas.microsoft.com/office/drawing/2014/main" id="{99B55EA8-6233-751E-F223-6C986F008AA5}"/>
              </a:ext>
            </a:extLst>
          </p:cNvPr>
          <p:cNvGrpSpPr>
            <a:grpSpLocks/>
          </p:cNvGrpSpPr>
          <p:nvPr/>
        </p:nvGrpSpPr>
        <p:grpSpPr bwMode="auto">
          <a:xfrm>
            <a:off x="2639220" y="3107532"/>
            <a:ext cx="3681016" cy="2966641"/>
            <a:chOff x="850" y="1566"/>
            <a:chExt cx="1855" cy="1495"/>
          </a:xfrm>
        </p:grpSpPr>
        <p:sp>
          <p:nvSpPr>
            <p:cNvPr id="12293" name="Rectangle 5">
              <a:extLst>
                <a:ext uri="{FF2B5EF4-FFF2-40B4-BE49-F238E27FC236}">
                  <a16:creationId xmlns:a16="http://schemas.microsoft.com/office/drawing/2014/main" id="{590DCFCB-4ABA-E705-A0F2-F839B2799919}"/>
                </a:ext>
              </a:extLst>
            </p:cNvPr>
            <p:cNvSpPr>
              <a:spLocks noChangeArrowheads="1"/>
            </p:cNvSpPr>
            <p:nvPr/>
          </p:nvSpPr>
          <p:spPr bwMode="auto">
            <a:xfrm>
              <a:off x="850" y="2997"/>
              <a:ext cx="1855" cy="64"/>
            </a:xfrm>
            <a:prstGeom prst="rect">
              <a:avLst/>
            </a:prstGeom>
            <a:solidFill>
              <a:schemeClr val="bg2"/>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12294" name="Rectangle 6">
              <a:extLst>
                <a:ext uri="{FF2B5EF4-FFF2-40B4-BE49-F238E27FC236}">
                  <a16:creationId xmlns:a16="http://schemas.microsoft.com/office/drawing/2014/main" id="{E287BA0E-3EB5-7700-0082-1815DEA4A110}"/>
                </a:ext>
              </a:extLst>
            </p:cNvPr>
            <p:cNvSpPr>
              <a:spLocks noChangeArrowheads="1"/>
            </p:cNvSpPr>
            <p:nvPr/>
          </p:nvSpPr>
          <p:spPr bwMode="auto">
            <a:xfrm>
              <a:off x="877" y="1566"/>
              <a:ext cx="55" cy="1423"/>
            </a:xfrm>
            <a:prstGeom prst="rect">
              <a:avLst/>
            </a:prstGeom>
            <a:solidFill>
              <a:schemeClr val="bg2"/>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12295" name="Rectangle 7">
              <a:extLst>
                <a:ext uri="{FF2B5EF4-FFF2-40B4-BE49-F238E27FC236}">
                  <a16:creationId xmlns:a16="http://schemas.microsoft.com/office/drawing/2014/main" id="{B7A1991E-6CE0-4257-CB17-6A820FF01F91}"/>
                </a:ext>
              </a:extLst>
            </p:cNvPr>
            <p:cNvSpPr>
              <a:spLocks noChangeArrowheads="1"/>
            </p:cNvSpPr>
            <p:nvPr/>
          </p:nvSpPr>
          <p:spPr bwMode="auto">
            <a:xfrm>
              <a:off x="2611" y="1566"/>
              <a:ext cx="55" cy="1423"/>
            </a:xfrm>
            <a:prstGeom prst="rect">
              <a:avLst/>
            </a:prstGeom>
            <a:solidFill>
              <a:schemeClr val="bg2"/>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grpSp>
      <p:sp>
        <p:nvSpPr>
          <p:cNvPr id="12297" name="Freeform 9">
            <a:extLst>
              <a:ext uri="{FF2B5EF4-FFF2-40B4-BE49-F238E27FC236}">
                <a16:creationId xmlns:a16="http://schemas.microsoft.com/office/drawing/2014/main" id="{34F10F08-A466-F974-F3EA-809E721133AE}"/>
              </a:ext>
            </a:extLst>
          </p:cNvPr>
          <p:cNvSpPr>
            <a:spLocks/>
          </p:cNvSpPr>
          <p:nvPr/>
        </p:nvSpPr>
        <p:spPr bwMode="auto">
          <a:xfrm>
            <a:off x="4024313" y="1956594"/>
            <a:ext cx="877094" cy="1573610"/>
          </a:xfrm>
          <a:custGeom>
            <a:avLst/>
            <a:gdLst>
              <a:gd name="T0" fmla="*/ 0 w 442"/>
              <a:gd name="T1" fmla="*/ 0 h 793"/>
              <a:gd name="T2" fmla="*/ 441 w 442"/>
              <a:gd name="T3" fmla="*/ 0 h 793"/>
              <a:gd name="T4" fmla="*/ 441 w 442"/>
              <a:gd name="T5" fmla="*/ 567 h 793"/>
              <a:gd name="T6" fmla="*/ 288 w 442"/>
              <a:gd name="T7" fmla="*/ 792 h 793"/>
              <a:gd name="T8" fmla="*/ 162 w 442"/>
              <a:gd name="T9" fmla="*/ 792 h 793"/>
              <a:gd name="T10" fmla="*/ 0 w 442"/>
              <a:gd name="T11" fmla="*/ 567 h 793"/>
              <a:gd name="T12" fmla="*/ 0 w 442"/>
              <a:gd name="T13" fmla="*/ 0 h 793"/>
            </a:gdLst>
            <a:ahLst/>
            <a:cxnLst>
              <a:cxn ang="0">
                <a:pos x="T0" y="T1"/>
              </a:cxn>
              <a:cxn ang="0">
                <a:pos x="T2" y="T3"/>
              </a:cxn>
              <a:cxn ang="0">
                <a:pos x="T4" y="T5"/>
              </a:cxn>
              <a:cxn ang="0">
                <a:pos x="T6" y="T7"/>
              </a:cxn>
              <a:cxn ang="0">
                <a:pos x="T8" y="T9"/>
              </a:cxn>
              <a:cxn ang="0">
                <a:pos x="T10" y="T11"/>
              </a:cxn>
              <a:cxn ang="0">
                <a:pos x="T12" y="T13"/>
              </a:cxn>
            </a:cxnLst>
            <a:rect l="0" t="0" r="r" b="b"/>
            <a:pathLst>
              <a:path w="442" h="793">
                <a:moveTo>
                  <a:pt x="0" y="0"/>
                </a:moveTo>
                <a:lnTo>
                  <a:pt x="441" y="0"/>
                </a:lnTo>
                <a:lnTo>
                  <a:pt x="441" y="567"/>
                </a:lnTo>
                <a:lnTo>
                  <a:pt x="288" y="792"/>
                </a:lnTo>
                <a:lnTo>
                  <a:pt x="162" y="792"/>
                </a:lnTo>
                <a:lnTo>
                  <a:pt x="0" y="567"/>
                </a:lnTo>
                <a:lnTo>
                  <a:pt x="0" y="0"/>
                </a:lnTo>
              </a:path>
            </a:pathLst>
          </a:custGeom>
          <a:noFill/>
          <a:ln w="25400" cap="rnd"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2298" name="Rectangle 10">
            <a:extLst>
              <a:ext uri="{FF2B5EF4-FFF2-40B4-BE49-F238E27FC236}">
                <a16:creationId xmlns:a16="http://schemas.microsoft.com/office/drawing/2014/main" id="{0056936F-5541-4A3A-0013-ED5DFA840217}"/>
              </a:ext>
            </a:extLst>
          </p:cNvPr>
          <p:cNvSpPr>
            <a:spLocks noChangeArrowheads="1"/>
          </p:cNvSpPr>
          <p:nvPr/>
        </p:nvSpPr>
        <p:spPr bwMode="auto">
          <a:xfrm>
            <a:off x="4210845" y="4822032"/>
            <a:ext cx="585391" cy="1109266"/>
          </a:xfrm>
          <a:prstGeom prst="rect">
            <a:avLst/>
          </a:prstGeom>
          <a:solidFill>
            <a:srgbClr val="CECECE"/>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12299" name="Line 11">
            <a:extLst>
              <a:ext uri="{FF2B5EF4-FFF2-40B4-BE49-F238E27FC236}">
                <a16:creationId xmlns:a16="http://schemas.microsoft.com/office/drawing/2014/main" id="{BCD18FCE-9FBE-DB1A-7D14-5D81973ADA53}"/>
              </a:ext>
            </a:extLst>
          </p:cNvPr>
          <p:cNvSpPr>
            <a:spLocks noChangeShapeType="1"/>
          </p:cNvSpPr>
          <p:nvPr/>
        </p:nvSpPr>
        <p:spPr bwMode="auto">
          <a:xfrm flipV="1">
            <a:off x="4728767" y="2430860"/>
            <a:ext cx="948531" cy="158750"/>
          </a:xfrm>
          <a:prstGeom prst="line">
            <a:avLst/>
          </a:prstGeom>
          <a:noFill/>
          <a:ln w="1270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12300" name="Rectangle 12">
            <a:extLst>
              <a:ext uri="{FF2B5EF4-FFF2-40B4-BE49-F238E27FC236}">
                <a16:creationId xmlns:a16="http://schemas.microsoft.com/office/drawing/2014/main" id="{F63B63B3-70B9-974E-2BA1-D7AE4D6B6EF2}"/>
              </a:ext>
            </a:extLst>
          </p:cNvPr>
          <p:cNvSpPr>
            <a:spLocks noChangeArrowheads="1"/>
          </p:cNvSpPr>
          <p:nvPr/>
        </p:nvSpPr>
        <p:spPr bwMode="auto">
          <a:xfrm>
            <a:off x="5715000" y="2151063"/>
            <a:ext cx="3868849" cy="458460"/>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254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13110" tIns="55563" rIns="113110" bIns="55563">
            <a:spAutoFit/>
          </a:bodyPr>
          <a:lstStyle/>
          <a:p>
            <a:r>
              <a:rPr lang="en-US" altLang="pl-PL" sz="2500">
                <a:effectLst>
                  <a:outerShdw blurRad="38100" dist="38100" dir="2700000" algn="tl">
                    <a:srgbClr val="000000"/>
                  </a:outerShdw>
                </a:effectLst>
              </a:rPr>
              <a:t>granulat fin échantillon</a:t>
            </a:r>
          </a:p>
        </p:txBody>
      </p:sp>
      <p:sp>
        <p:nvSpPr>
          <p:cNvPr id="12301" name="Line 13">
            <a:extLst>
              <a:ext uri="{FF2B5EF4-FFF2-40B4-BE49-F238E27FC236}">
                <a16:creationId xmlns:a16="http://schemas.microsoft.com/office/drawing/2014/main" id="{07D807EB-EAF0-F8C5-77EB-D983D37EA6E1}"/>
              </a:ext>
            </a:extLst>
          </p:cNvPr>
          <p:cNvSpPr>
            <a:spLocks noChangeShapeType="1"/>
          </p:cNvSpPr>
          <p:nvPr/>
        </p:nvSpPr>
        <p:spPr bwMode="auto">
          <a:xfrm flipV="1">
            <a:off x="4617641" y="3528220"/>
            <a:ext cx="1815703" cy="1252141"/>
          </a:xfrm>
          <a:prstGeom prst="line">
            <a:avLst/>
          </a:prstGeom>
          <a:noFill/>
          <a:ln w="1270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12302" name="Rectangle 14">
            <a:extLst>
              <a:ext uri="{FF2B5EF4-FFF2-40B4-BE49-F238E27FC236}">
                <a16:creationId xmlns:a16="http://schemas.microsoft.com/office/drawing/2014/main" id="{881F0585-20E3-2658-ECC0-1F1A8B46F311}"/>
              </a:ext>
            </a:extLst>
          </p:cNvPr>
          <p:cNvSpPr>
            <a:spLocks noChangeArrowheads="1"/>
          </p:cNvSpPr>
          <p:nvPr/>
        </p:nvSpPr>
        <p:spPr bwMode="auto">
          <a:xfrm>
            <a:off x="6415485" y="3262313"/>
            <a:ext cx="4909198" cy="458460"/>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254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13110" tIns="55563" rIns="113110" bIns="55563">
            <a:spAutoFit/>
          </a:bodyPr>
          <a:lstStyle/>
          <a:p>
            <a:r>
              <a:rPr lang="en-US" altLang="pl-PL" sz="2500">
                <a:effectLst>
                  <a:outerShdw blurRad="38100" dist="38100" dir="2700000" algn="tl">
                    <a:srgbClr val="000000"/>
                  </a:outerShdw>
                </a:effectLst>
              </a:rPr>
              <a:t>cylindre de connu Volume (V)</a:t>
            </a:r>
          </a:p>
        </p:txBody>
      </p:sp>
      <p:sp>
        <p:nvSpPr>
          <p:cNvPr id="12303" name="Rectangle 15">
            <a:extLst>
              <a:ext uri="{FF2B5EF4-FFF2-40B4-BE49-F238E27FC236}">
                <a16:creationId xmlns:a16="http://schemas.microsoft.com/office/drawing/2014/main" id="{7067D4AC-D03D-3C39-55A7-7612F211713E}"/>
              </a:ext>
            </a:extLst>
          </p:cNvPr>
          <p:cNvSpPr>
            <a:spLocks noChangeArrowheads="1"/>
          </p:cNvSpPr>
          <p:nvPr/>
        </p:nvSpPr>
        <p:spPr bwMode="auto">
          <a:xfrm>
            <a:off x="7167563" y="4429126"/>
            <a:ext cx="4393031" cy="527710"/>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254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13110" tIns="55563" rIns="113110" bIns="55563">
            <a:spAutoFit/>
          </a:bodyPr>
          <a:lstStyle/>
          <a:p>
            <a:r>
              <a:rPr lang="en-US" altLang="pl-PL" sz="3000">
                <a:effectLst>
                  <a:outerShdw blurRad="38100" dist="38100" dir="2700000" algn="tl">
                    <a:srgbClr val="000000"/>
                  </a:outerShdw>
                </a:effectLst>
              </a:rPr>
              <a:t>uncompacted vides =</a:t>
            </a:r>
          </a:p>
        </p:txBody>
      </p:sp>
      <p:grpSp>
        <p:nvGrpSpPr>
          <p:cNvPr id="12308" name="Group 20">
            <a:extLst>
              <a:ext uri="{FF2B5EF4-FFF2-40B4-BE49-F238E27FC236}">
                <a16:creationId xmlns:a16="http://schemas.microsoft.com/office/drawing/2014/main" id="{8438D408-5990-E1D2-77D2-0FA0CC3101F1}"/>
              </a:ext>
            </a:extLst>
          </p:cNvPr>
          <p:cNvGrpSpPr>
            <a:grpSpLocks/>
          </p:cNvGrpSpPr>
          <p:nvPr/>
        </p:nvGrpSpPr>
        <p:grpSpPr bwMode="auto">
          <a:xfrm>
            <a:off x="7229081" y="4970861"/>
            <a:ext cx="3184922" cy="1010047"/>
            <a:chOff x="3163" y="2505"/>
            <a:chExt cx="1605" cy="509"/>
          </a:xfrm>
        </p:grpSpPr>
        <p:sp>
          <p:nvSpPr>
            <p:cNvPr id="12304" name="Rectangle 16">
              <a:extLst>
                <a:ext uri="{FF2B5EF4-FFF2-40B4-BE49-F238E27FC236}">
                  <a16:creationId xmlns:a16="http://schemas.microsoft.com/office/drawing/2014/main" id="{132B0EE5-701D-5C25-3E71-2494E43A4733}"/>
                </a:ext>
              </a:extLst>
            </p:cNvPr>
            <p:cNvSpPr>
              <a:spLocks noChangeArrowheads="1"/>
            </p:cNvSpPr>
            <p:nvPr/>
          </p:nvSpPr>
          <p:spPr bwMode="auto">
            <a:xfrm>
              <a:off x="3163" y="2505"/>
              <a:ext cx="1105" cy="266"/>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254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13110" tIns="55563" rIns="113110" bIns="55563">
              <a:spAutoFit/>
            </a:bodyPr>
            <a:lstStyle/>
            <a:p>
              <a:r>
                <a:rPr lang="en-US" altLang="pl-PL" sz="3000">
                  <a:effectLst>
                    <a:outerShdw blurRad="38100" dist="38100" dir="2700000" algn="tl">
                      <a:srgbClr val="000000"/>
                    </a:outerShdw>
                  </a:effectLst>
                </a:rPr>
                <a:t>V - M / Gsb</a:t>
              </a:r>
              <a:r>
                <a:rPr lang="en-US" altLang="pl-PL" sz="2500" baseline="-25000">
                  <a:effectLst>
                    <a:outerShdw blurRad="38100" dist="38100" dir="2700000" algn="tl">
                      <a:srgbClr val="000000"/>
                    </a:outerShdw>
                  </a:effectLst>
                </a:rPr>
                <a:t/>
              </a:r>
            </a:p>
          </p:txBody>
        </p:sp>
        <p:sp>
          <p:nvSpPr>
            <p:cNvPr id="12305" name="Rectangle 17">
              <a:extLst>
                <a:ext uri="{FF2B5EF4-FFF2-40B4-BE49-F238E27FC236}">
                  <a16:creationId xmlns:a16="http://schemas.microsoft.com/office/drawing/2014/main" id="{53F1FCAC-7F66-B440-D54E-7B7AF1AB66D5}"/>
                </a:ext>
              </a:extLst>
            </p:cNvPr>
            <p:cNvSpPr>
              <a:spLocks noChangeArrowheads="1"/>
            </p:cNvSpPr>
            <p:nvPr/>
          </p:nvSpPr>
          <p:spPr bwMode="auto">
            <a:xfrm>
              <a:off x="3397" y="2748"/>
              <a:ext cx="251" cy="266"/>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254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13110" tIns="55563" rIns="113110" bIns="55563">
              <a:spAutoFit/>
            </a:bodyPr>
            <a:lstStyle/>
            <a:p>
              <a:r>
                <a:rPr lang="en-US" altLang="pl-PL" sz="3000">
                  <a:effectLst>
                    <a:outerShdw blurRad="38100" dist="38100" dir="2700000" algn="tl">
                      <a:srgbClr val="000000"/>
                    </a:outerShdw>
                  </a:effectLst>
                </a:rPr>
                <a:t>V</a:t>
              </a:r>
            </a:p>
          </p:txBody>
        </p:sp>
        <p:sp>
          <p:nvSpPr>
            <p:cNvPr id="12306" name="Line 18">
              <a:extLst>
                <a:ext uri="{FF2B5EF4-FFF2-40B4-BE49-F238E27FC236}">
                  <a16:creationId xmlns:a16="http://schemas.microsoft.com/office/drawing/2014/main" id="{2FD72AF3-073D-81B0-1181-1EBC91B7C269}"/>
                </a:ext>
              </a:extLst>
            </p:cNvPr>
            <p:cNvSpPr>
              <a:spLocks noChangeShapeType="1"/>
            </p:cNvSpPr>
            <p:nvPr/>
          </p:nvSpPr>
          <p:spPr bwMode="auto">
            <a:xfrm>
              <a:off x="3212" y="2743"/>
              <a:ext cx="711"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12307" name="Rectangle 19">
              <a:extLst>
                <a:ext uri="{FF2B5EF4-FFF2-40B4-BE49-F238E27FC236}">
                  <a16:creationId xmlns:a16="http://schemas.microsoft.com/office/drawing/2014/main" id="{354F8FF5-F2E9-F9C6-1B57-114A73BB25A1}"/>
                </a:ext>
              </a:extLst>
            </p:cNvPr>
            <p:cNvSpPr>
              <a:spLocks noChangeArrowheads="1"/>
            </p:cNvSpPr>
            <p:nvPr/>
          </p:nvSpPr>
          <p:spPr bwMode="auto">
            <a:xfrm>
              <a:off x="4011" y="2613"/>
              <a:ext cx="757" cy="266"/>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254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13110" tIns="55563" rIns="113110" bIns="55563">
              <a:spAutoFit/>
            </a:bodyPr>
            <a:lstStyle/>
            <a:p>
              <a:r>
                <a:rPr lang="en-US" altLang="pl-PL" sz="3000">
                  <a:effectLst>
                    <a:outerShdw blurRad="38100" dist="38100" dir="2700000" algn="tl">
                      <a:srgbClr val="000000"/>
                    </a:outerShdw>
                  </a:effectLst>
                </a:rPr>
                <a:t>x 100%</a:t>
              </a:r>
            </a:p>
          </p:txBody>
        </p:sp>
      </p:grpSp>
      <p:sp>
        <p:nvSpPr>
          <p:cNvPr id="12309" name="Rectangle 21">
            <a:extLst>
              <a:ext uri="{FF2B5EF4-FFF2-40B4-BE49-F238E27FC236}">
                <a16:creationId xmlns:a16="http://schemas.microsoft.com/office/drawing/2014/main" id="{23E78C73-0DA8-DB2D-BE9F-318354CC4A72}"/>
              </a:ext>
            </a:extLst>
          </p:cNvPr>
          <p:cNvSpPr>
            <a:spLocks noChangeArrowheads="1"/>
          </p:cNvSpPr>
          <p:nvPr/>
        </p:nvSpPr>
        <p:spPr bwMode="auto">
          <a:xfrm>
            <a:off x="2434830" y="1672830"/>
            <a:ext cx="1267175" cy="458460"/>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254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13110" tIns="55563" rIns="113110" bIns="55563">
            <a:spAutoFit/>
          </a:bodyPr>
          <a:lstStyle/>
          <a:p>
            <a:r>
              <a:rPr lang="en-US" altLang="pl-PL" sz="2500">
                <a:effectLst>
                  <a:outerShdw blurRad="38100" dist="38100" dir="2700000" algn="tl">
                    <a:srgbClr val="000000"/>
                  </a:outerShdw>
                </a:effectLst>
              </a:rPr>
              <a:t>entonnoir</a:t>
            </a:r>
          </a:p>
        </p:txBody>
      </p:sp>
      <p:sp>
        <p:nvSpPr>
          <p:cNvPr id="12310" name="Line 22">
            <a:extLst>
              <a:ext uri="{FF2B5EF4-FFF2-40B4-BE49-F238E27FC236}">
                <a16:creationId xmlns:a16="http://schemas.microsoft.com/office/drawing/2014/main" id="{09494C68-BACE-3628-58F6-D68D0D92EFC1}"/>
              </a:ext>
            </a:extLst>
          </p:cNvPr>
          <p:cNvSpPr>
            <a:spLocks noChangeShapeType="1"/>
          </p:cNvSpPr>
          <p:nvPr/>
        </p:nvSpPr>
        <p:spPr bwMode="auto">
          <a:xfrm>
            <a:off x="3204766" y="2137173"/>
            <a:ext cx="769938" cy="638969"/>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12311" name="Rectangle 23">
            <a:extLst>
              <a:ext uri="{FF2B5EF4-FFF2-40B4-BE49-F238E27FC236}">
                <a16:creationId xmlns:a16="http://schemas.microsoft.com/office/drawing/2014/main" id="{22F5D297-0D77-0FA6-0B7E-CEAFCC7B95B2}"/>
              </a:ext>
            </a:extLst>
          </p:cNvPr>
          <p:cNvSpPr>
            <a:spLocks noGrp="1" noChangeArrowheads="1"/>
          </p:cNvSpPr>
          <p:nvPr>
            <p:ph type="title"/>
          </p:nvPr>
        </p:nvSpPr>
        <p:spPr>
          <a:noFill/>
          <a:ln/>
        </p:spPr>
        <p:txBody>
          <a:bodyPr/>
          <a:lstStyle/>
          <a:p>
            <a:r>
              <a:rPr lang="en-US" altLang="pl-PL" sz="3200" dirty="0">
                <a:solidFill>
                  <a:srgbClr val="F26211"/>
                </a:solidFill>
                <a:latin typeface="Montserrat Regular" panose="020B0604020202020204" pitchFamily="34" charset="0"/>
              </a:rPr>
              <a:t>Angularité du granulat fin</a:t>
            </a:r>
          </a:p>
        </p:txBody>
      </p:sp>
      <p:sp>
        <p:nvSpPr>
          <p:cNvPr id="2" name="Text Placeholder 1">
            <a:extLst>
              <a:ext uri="{FF2B5EF4-FFF2-40B4-BE49-F238E27FC236}">
                <a16:creationId xmlns:a16="http://schemas.microsoft.com/office/drawing/2014/main" id="{D6EA24FA-E091-AF5C-5EDD-24FE2FA21B4E}"/>
              </a:ext>
            </a:extLst>
          </p:cNvPr>
          <p:cNvSpPr>
            <a:spLocks noGrp="1"/>
          </p:cNvSpPr>
          <p:nvPr>
            <p:ph type="body" sz="quarter" idx="11"/>
          </p:nvPr>
        </p:nvSpPr>
        <p:spPr/>
        <p:txBody>
          <a:bodyPr/>
          <a:lstStyle/>
          <a:p>
            <a:endParaRPr lang="en-GB"/>
          </a:p>
        </p:txBody>
      </p:sp>
      <p:sp>
        <p:nvSpPr>
          <p:cNvPr id="12312" name="Rectangle 24">
            <a:extLst>
              <a:ext uri="{FF2B5EF4-FFF2-40B4-BE49-F238E27FC236}">
                <a16:creationId xmlns:a16="http://schemas.microsoft.com/office/drawing/2014/main" id="{10475626-9598-9226-1BB8-0B8D0E04B238}"/>
              </a:ext>
            </a:extLst>
          </p:cNvPr>
          <p:cNvSpPr>
            <a:spLocks noChangeArrowheads="1"/>
          </p:cNvSpPr>
          <p:nvPr/>
        </p:nvSpPr>
        <p:spPr bwMode="auto">
          <a:xfrm>
            <a:off x="4282281" y="5159376"/>
            <a:ext cx="595517" cy="527710"/>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13110" tIns="55563" rIns="113110" bIns="55563">
            <a:spAutoFit/>
          </a:bodyPr>
          <a:lstStyle/>
          <a:p>
            <a:r>
              <a:rPr lang="en-US" altLang="pl-PL" sz="3000">
                <a:effectLst>
                  <a:outerShdw blurRad="38100" dist="38100" dir="2700000" algn="tl">
                    <a:srgbClr val="FFFFFF"/>
                  </a:outerShdw>
                </a:effectLst>
              </a:rPr>
              <a:t>M</a:t>
            </a:r>
          </a:p>
        </p:txBody>
      </p:sp>
      <p:sp>
        <p:nvSpPr>
          <p:cNvPr id="12313" name="Rectangle 25">
            <a:extLst>
              <a:ext uri="{FF2B5EF4-FFF2-40B4-BE49-F238E27FC236}">
                <a16:creationId xmlns:a16="http://schemas.microsoft.com/office/drawing/2014/main" id="{8A0EE58E-9F50-6C10-CBAE-4E420573D12D}"/>
              </a:ext>
            </a:extLst>
          </p:cNvPr>
          <p:cNvSpPr>
            <a:spLocks noChangeArrowheads="1"/>
          </p:cNvSpPr>
          <p:nvPr/>
        </p:nvSpPr>
        <p:spPr bwMode="auto">
          <a:xfrm>
            <a:off x="2809875" y="4222750"/>
            <a:ext cx="1865096" cy="1099661"/>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254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13110" tIns="55563" rIns="113110" bIns="55563">
            <a:spAutoFit/>
          </a:bodyPr>
          <a:lstStyle/>
          <a:p>
            <a:r>
              <a:rPr lang="en-US" altLang="pl-PL" sz="2500">
                <a:effectLst>
                  <a:outerShdw blurRad="38100" dist="38100" dir="2700000" algn="tl">
                    <a:srgbClr val="000000"/>
                  </a:outerShdw>
                </a:effectLst>
              </a:rPr>
              <a:t>mesuré</a:t>
            </a:r>
          </a:p>
          <a:p>
            <a:r>
              <a:rPr lang="en-US" altLang="pl-PL" sz="2500">
                <a:effectLst>
                  <a:outerShdw blurRad="38100" dist="38100" dir="2700000" algn="tl">
                    <a:srgbClr val="000000"/>
                  </a:outerShdw>
                </a:effectLst>
              </a:rPr>
              <a:t>masse</a:t>
            </a:r>
          </a:p>
        </p:txBody>
      </p:sp>
      <p:sp>
        <p:nvSpPr>
          <p:cNvPr id="12314" name="Line 26">
            <a:extLst>
              <a:ext uri="{FF2B5EF4-FFF2-40B4-BE49-F238E27FC236}">
                <a16:creationId xmlns:a16="http://schemas.microsoft.com/office/drawing/2014/main" id="{318367D4-6BDA-E412-2E36-F0F2B591B149}"/>
              </a:ext>
            </a:extLst>
          </p:cNvPr>
          <p:cNvSpPr>
            <a:spLocks noChangeShapeType="1"/>
          </p:cNvSpPr>
          <p:nvPr/>
        </p:nvSpPr>
        <p:spPr bwMode="auto">
          <a:xfrm>
            <a:off x="3323829" y="5129610"/>
            <a:ext cx="992188" cy="220265"/>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Tree>
    <p:extLst>
      <p:ext uri="{BB962C8B-B14F-4D97-AF65-F5344CB8AC3E}">
        <p14:creationId xmlns:p14="http://schemas.microsoft.com/office/powerpoint/2010/main" val="3570747565"/>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1026">
            <a:extLst>
              <a:ext uri="{FF2B5EF4-FFF2-40B4-BE49-F238E27FC236}">
                <a16:creationId xmlns:a16="http://schemas.microsoft.com/office/drawing/2014/main" id="{BD29B0B4-F52D-1F54-2ED6-8D33FD541A50}"/>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98094" y="11906"/>
            <a:ext cx="4572000" cy="6812360"/>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a:extLst>
              <a:ext uri="{FF2B5EF4-FFF2-40B4-BE49-F238E27FC236}">
                <a16:creationId xmlns:a16="http://schemas.microsoft.com/office/drawing/2014/main" id="{2B472B64-8674-E163-048F-F2E1E96A660B}"/>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9FA48195-754D-B128-DBB5-AC62FFBA54E1}"/>
              </a:ext>
            </a:extLst>
          </p:cNvPr>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2040589896"/>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BA75A7-294D-A851-CE43-BF8867849BE0}"/>
              </a:ext>
            </a:extLst>
          </p:cNvPr>
          <p:cNvSpPr>
            <a:spLocks noGrp="1"/>
          </p:cNvSpPr>
          <p:nvPr>
            <p:ph type="title"/>
          </p:nvPr>
        </p:nvSpPr>
        <p:spPr/>
        <p:txBody>
          <a:bodyPr/>
          <a:lstStyle/>
          <a:p>
            <a:r>
              <a:rPr lang="en-GB" dirty="0"/>
              <a:t>Angularité du granulat fin</a:t>
            </a:r>
            <a:br>
              <a:rPr lang="en-GB" dirty="0"/>
            </a:br>
            <a:endParaRPr lang="en-GB" dirty="0"/>
          </a:p>
        </p:txBody>
      </p:sp>
      <p:sp>
        <p:nvSpPr>
          <p:cNvPr id="14338" name="Rectangle 2">
            <a:extLst>
              <a:ext uri="{FF2B5EF4-FFF2-40B4-BE49-F238E27FC236}">
                <a16:creationId xmlns:a16="http://schemas.microsoft.com/office/drawing/2014/main" id="{DEBE15C0-FEF7-EC85-8187-06F8E841DA6F}"/>
              </a:ext>
            </a:extLst>
          </p:cNvPr>
          <p:cNvSpPr>
            <a:spLocks noChangeArrowheads="1"/>
          </p:cNvSpPr>
          <p:nvPr/>
        </p:nvSpPr>
        <p:spPr bwMode="auto">
          <a:xfrm>
            <a:off x="660400" y="584200"/>
            <a:ext cx="8801100" cy="1028700"/>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281" tIns="45640" rIns="91281" bIns="45640" anchor="ctr"/>
          <a:lstStyle>
            <a:lvl1pPr defTabSz="731838">
              <a:defRPr sz="2400">
                <a:solidFill>
                  <a:schemeClr val="tx1"/>
                </a:solidFill>
                <a:latin typeface="Times New Roman" panose="02020603050405020304" pitchFamily="18" charset="0"/>
              </a:defRPr>
            </a:lvl1pPr>
            <a:lvl2pPr marL="365125" defTabSz="731838">
              <a:defRPr sz="2400">
                <a:solidFill>
                  <a:schemeClr val="tx1"/>
                </a:solidFill>
                <a:latin typeface="Times New Roman" panose="02020603050405020304" pitchFamily="18" charset="0"/>
              </a:defRPr>
            </a:lvl2pPr>
            <a:lvl3pPr marL="731838" defTabSz="731838">
              <a:defRPr sz="2400">
                <a:solidFill>
                  <a:schemeClr val="tx1"/>
                </a:solidFill>
                <a:latin typeface="Times New Roman" panose="02020603050405020304" pitchFamily="18" charset="0"/>
              </a:defRPr>
            </a:lvl3pPr>
            <a:lvl4pPr marL="1096963" defTabSz="731838">
              <a:defRPr sz="2400">
                <a:solidFill>
                  <a:schemeClr val="tx1"/>
                </a:solidFill>
                <a:latin typeface="Times New Roman" panose="02020603050405020304" pitchFamily="18" charset="0"/>
              </a:defRPr>
            </a:lvl4pPr>
            <a:lvl5pPr marL="1463675" defTabSz="731838">
              <a:defRPr sz="2400">
                <a:solidFill>
                  <a:schemeClr val="tx1"/>
                </a:solidFill>
                <a:latin typeface="Times New Roman" panose="02020603050405020304" pitchFamily="18" charset="0"/>
              </a:defRPr>
            </a:lvl5pPr>
            <a:lvl6pPr marL="1920875" defTabSz="731838" eaLnBrk="0" fontAlgn="base" hangingPunct="0">
              <a:spcBef>
                <a:spcPct val="0"/>
              </a:spcBef>
              <a:spcAft>
                <a:spcPct val="0"/>
              </a:spcAft>
              <a:defRPr sz="2400">
                <a:solidFill>
                  <a:schemeClr val="tx1"/>
                </a:solidFill>
                <a:latin typeface="Times New Roman" panose="02020603050405020304" pitchFamily="18" charset="0"/>
              </a:defRPr>
            </a:lvl6pPr>
            <a:lvl7pPr marL="2378075" defTabSz="731838" eaLnBrk="0" fontAlgn="base" hangingPunct="0">
              <a:spcBef>
                <a:spcPct val="0"/>
              </a:spcBef>
              <a:spcAft>
                <a:spcPct val="0"/>
              </a:spcAft>
              <a:defRPr sz="2400">
                <a:solidFill>
                  <a:schemeClr val="tx1"/>
                </a:solidFill>
                <a:latin typeface="Times New Roman" panose="02020603050405020304" pitchFamily="18" charset="0"/>
              </a:defRPr>
            </a:lvl7pPr>
            <a:lvl8pPr marL="2835275" defTabSz="731838" eaLnBrk="0" fontAlgn="base" hangingPunct="0">
              <a:spcBef>
                <a:spcPct val="0"/>
              </a:spcBef>
              <a:spcAft>
                <a:spcPct val="0"/>
              </a:spcAft>
              <a:defRPr sz="2400">
                <a:solidFill>
                  <a:schemeClr val="tx1"/>
                </a:solidFill>
                <a:latin typeface="Times New Roman" panose="02020603050405020304" pitchFamily="18" charset="0"/>
              </a:defRPr>
            </a:lvl8pPr>
            <a:lvl9pPr marL="3292475" defTabSz="731838" eaLnBrk="0" fontAlgn="base" hangingPunct="0">
              <a:spcBef>
                <a:spcPct val="0"/>
              </a:spcBef>
              <a:spcAft>
                <a:spcPct val="0"/>
              </a:spcAft>
              <a:defRPr sz="2400">
                <a:solidFill>
                  <a:schemeClr val="tx1"/>
                </a:solidFill>
                <a:latin typeface="Times New Roman" panose="02020603050405020304" pitchFamily="18" charset="0"/>
              </a:defRPr>
            </a:lvl9pPr>
          </a:lstStyle>
          <a:p>
            <a:pPr algn="l">
              <a:lnSpc>
                <a:spcPct val="90000"/>
              </a:lnSpc>
            </a:pPr>
            <a:endParaRPr lang="en-US" altLang="pl-PL" sz="3200" dirty="0">
              <a:solidFill>
                <a:srgbClr val="F26211"/>
              </a:solidFill>
              <a:effectLst>
                <a:outerShdw blurRad="38100" dist="38100" dir="2700000" algn="tl">
                  <a:srgbClr val="000000"/>
                </a:outerShdw>
              </a:effectLst>
              <a:latin typeface="Montserrat Regular" panose="020B0604020202020204" pitchFamily="34" charset="0"/>
            </a:endParaRPr>
          </a:p>
        </p:txBody>
      </p:sp>
      <p:sp>
        <p:nvSpPr>
          <p:cNvPr id="14339" name="Rectangle 3">
            <a:extLst>
              <a:ext uri="{FF2B5EF4-FFF2-40B4-BE49-F238E27FC236}">
                <a16:creationId xmlns:a16="http://schemas.microsoft.com/office/drawing/2014/main" id="{00C7ABF1-640B-D0C5-BEC9-288652BDEBA5}"/>
              </a:ext>
            </a:extLst>
          </p:cNvPr>
          <p:cNvSpPr>
            <a:spLocks noChangeArrowheads="1"/>
          </p:cNvSpPr>
          <p:nvPr/>
        </p:nvSpPr>
        <p:spPr bwMode="auto">
          <a:xfrm>
            <a:off x="660400" y="1778000"/>
            <a:ext cx="10871200" cy="4064000"/>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13110" tIns="55563" rIns="113110" bIns="55563">
            <a:spAutoFit/>
          </a:bodyPr>
          <a:lstStyle/>
          <a:p>
            <a:r>
              <a:rPr lang="en-US" altLang="pl-PL" sz="3000" dirty="0">
                <a:effectLst>
                  <a:outerShdw blurRad="38100" dist="38100" dir="2700000" algn="tl">
                    <a:srgbClr val="000000"/>
                  </a:outerShdw>
                </a:effectLst>
                <a:latin typeface="Arial"/>
              </a:rPr>
              <a:t>   trafic profondeur à partir de Surface   </a:t>
            </a:r>
            <a:r>
              <a:rPr lang="en-US" altLang="pl-PL" sz="3000" u="sng" dirty="0">
                <a:effectLst>
                  <a:outerShdw blurRad="38100" dist="38100" dir="2700000" algn="tl">
                    <a:srgbClr val="000000"/>
                  </a:outerShdw>
                </a:effectLst>
                <a:latin typeface="Arial"/>
              </a:rPr>
              <a:t/>
            </a:r>
            <a:endParaRPr lang="en-US" altLang="pl-PL" sz="3000" dirty="0">
              <a:effectLst>
                <a:outerShdw blurRad="38100" dist="38100" dir="2700000" algn="tl">
                  <a:srgbClr val="000000"/>
                </a:outerShdw>
              </a:effectLst>
            </a:endParaRPr>
          </a:p>
          <a:p>
            <a:r>
              <a:rPr lang="en-US" altLang="pl-PL" sz="3000" dirty="0">
                <a:effectLst>
                  <a:outerShdw blurRad="38100" dist="38100" dir="2700000" algn="tl">
                    <a:srgbClr val="000000"/>
                  </a:outerShdw>
                </a:effectLst>
                <a:latin typeface="Arial"/>
              </a:rPr>
              <a:t>   ESALs &lt; 100 mm &gt; 100 mm</a:t>
            </a:r>
            <a:r>
              <a:rPr lang="en-US" altLang="pl-PL" sz="3000" u="sng" dirty="0">
                <a:effectLst>
                  <a:outerShdw blurRad="38100" dist="38100" dir="2700000" algn="tl">
                    <a:srgbClr val="000000"/>
                  </a:outerShdw>
                </a:effectLst>
                <a:latin typeface="Arial"/>
              </a:rPr>
              <a:t/>
            </a:r>
            <a:r>
              <a:rPr lang="en-US" altLang="pl-PL" sz="3000" dirty="0">
                <a:effectLst>
                  <a:outerShdw blurRad="38100" dist="38100" dir="2700000" algn="tl">
                    <a:srgbClr val="000000"/>
                  </a:outerShdw>
                </a:effectLst>
                <a:latin typeface="Arial"/>
              </a:rPr>
              <a:t/>
            </a:r>
            <a:r>
              <a:rPr lang="en-US" altLang="pl-PL" sz="3000" u="sng" dirty="0">
                <a:effectLst>
                  <a:outerShdw blurRad="38100" dist="38100" dir="2700000" algn="tl">
                    <a:srgbClr val="000000"/>
                  </a:outerShdw>
                </a:effectLst>
                <a:latin typeface="Arial"/>
              </a:rPr>
              <a:t/>
            </a:r>
            <a:r>
              <a:rPr lang="en-US" altLang="pl-PL" sz="3000" dirty="0">
                <a:effectLst>
                  <a:outerShdw blurRad="38100" dist="38100" dir="2700000" algn="tl">
                    <a:srgbClr val="000000"/>
                  </a:outerShdw>
                </a:effectLst>
                <a:latin typeface="Arial"/>
              </a:rPr>
              <a:t/>
            </a:r>
            <a:r>
              <a:rPr lang="en-US" altLang="pl-PL" sz="3000" u="sng" dirty="0">
                <a:effectLst>
                  <a:outerShdw blurRad="38100" dist="38100" dir="2700000" algn="tl">
                    <a:srgbClr val="000000"/>
                  </a:outerShdw>
                </a:effectLst>
                <a:latin typeface="Arial"/>
              </a:rPr>
              <a:t/>
            </a:r>
            <a:endParaRPr lang="en-US" altLang="pl-PL" sz="3000" dirty="0">
              <a:effectLst>
                <a:outerShdw blurRad="38100" dist="38100" dir="2700000" algn="tl">
                  <a:srgbClr val="000000"/>
                </a:outerShdw>
              </a:effectLst>
            </a:endParaRPr>
          </a:p>
          <a:p>
            <a:r>
              <a:rPr lang="en-US" altLang="pl-PL" sz="3000" dirty="0">
                <a:effectLst>
                  <a:outerShdw blurRad="38100" dist="38100" dir="2700000" algn="tl">
                    <a:srgbClr val="000000"/>
                  </a:outerShdw>
                </a:effectLst>
                <a:latin typeface="Arial"/>
              </a:rPr>
              <a:t>	.		.		.</a:t>
            </a:r>
          </a:p>
          <a:p>
            <a:r>
              <a:rPr lang="en-US" altLang="pl-PL" sz="3000" dirty="0">
                <a:effectLst>
                  <a:outerShdw blurRad="38100" dist="38100" dir="2700000" algn="tl">
                    <a:srgbClr val="000000"/>
                  </a:outerShdw>
                </a:effectLst>
                <a:latin typeface="Arial"/>
              </a:rPr>
              <a:t>10 - 30 x 10 </a:t>
            </a:r>
            <a:r>
              <a:rPr lang="en-US" altLang="pl-PL" sz="3000" baseline="30000" dirty="0">
                <a:effectLst>
                  <a:outerShdw blurRad="38100" dist="38100" dir="2700000" algn="tl">
                    <a:srgbClr val="000000"/>
                  </a:outerShdw>
                </a:effectLst>
                <a:latin typeface="Arial"/>
              </a:rPr>
              <a:t>6</a:t>
            </a:r>
            <a:r>
              <a:rPr lang="en-US" altLang="pl-PL" sz="3000" dirty="0">
                <a:effectLst>
                  <a:outerShdw blurRad="38100" dist="38100" dir="2700000" algn="tl">
                    <a:srgbClr val="000000"/>
                  </a:outerShdw>
                </a:effectLst>
                <a:latin typeface="Arial"/>
              </a:rPr>
              <a:t>	         45	          40</a:t>
            </a:r>
          </a:p>
          <a:p>
            <a:r>
              <a:rPr lang="en-US" altLang="pl-PL" sz="3000" dirty="0">
                <a:effectLst>
                  <a:outerShdw blurRad="38100" dist="38100" dir="2700000" algn="tl">
                    <a:srgbClr val="000000"/>
                  </a:outerShdw>
                </a:effectLst>
                <a:latin typeface="Arial"/>
              </a:rPr>
              <a:t>	.		.		.</a:t>
            </a:r>
          </a:p>
          <a:p>
            <a:r>
              <a:rPr lang="en-US" altLang="pl-PL" sz="3000" dirty="0">
                <a:effectLst>
                  <a:outerShdw blurRad="38100" dist="38100" dir="2700000" algn="tl">
                    <a:srgbClr val="000000"/>
                  </a:outerShdw>
                </a:effectLst>
                <a:latin typeface="Arial"/>
              </a:rPr>
              <a:t>	.		.		.</a:t>
            </a:r>
          </a:p>
        </p:txBody>
      </p:sp>
      <p:sp>
        <p:nvSpPr>
          <p:cNvPr id="14340" name="Line 4">
            <a:extLst>
              <a:ext uri="{FF2B5EF4-FFF2-40B4-BE49-F238E27FC236}">
                <a16:creationId xmlns:a16="http://schemas.microsoft.com/office/drawing/2014/main" id="{8AE79D40-8E84-A963-70F4-A0A6434D5C8C}"/>
              </a:ext>
            </a:extLst>
          </p:cNvPr>
          <p:cNvSpPr>
            <a:spLocks noChangeShapeType="1"/>
          </p:cNvSpPr>
          <p:nvPr/>
        </p:nvSpPr>
        <p:spPr bwMode="auto">
          <a:xfrm>
            <a:off x="5921376" y="4298156"/>
            <a:ext cx="329406" cy="1985"/>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14341" name="Line 5">
            <a:extLst>
              <a:ext uri="{FF2B5EF4-FFF2-40B4-BE49-F238E27FC236}">
                <a16:creationId xmlns:a16="http://schemas.microsoft.com/office/drawing/2014/main" id="{F231ACC6-36A8-18E4-6809-D0809EDF5F9C}"/>
              </a:ext>
            </a:extLst>
          </p:cNvPr>
          <p:cNvSpPr>
            <a:spLocks noChangeShapeType="1"/>
          </p:cNvSpPr>
          <p:nvPr/>
        </p:nvSpPr>
        <p:spPr bwMode="auto">
          <a:xfrm>
            <a:off x="5105798" y="3619501"/>
            <a:ext cx="1079500" cy="831454"/>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14342" name="Rectangle 6">
            <a:extLst>
              <a:ext uri="{FF2B5EF4-FFF2-40B4-BE49-F238E27FC236}">
                <a16:creationId xmlns:a16="http://schemas.microsoft.com/office/drawing/2014/main" id="{3AE04BFD-8AAC-E0EE-BB84-CFFA200A51CB}"/>
              </a:ext>
            </a:extLst>
          </p:cNvPr>
          <p:cNvSpPr>
            <a:spLocks noChangeArrowheads="1"/>
          </p:cNvSpPr>
          <p:nvPr/>
        </p:nvSpPr>
        <p:spPr bwMode="auto">
          <a:xfrm>
            <a:off x="5978923" y="4556126"/>
            <a:ext cx="4476387" cy="458460"/>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13110" tIns="55563" rIns="113110" bIns="55563">
            <a:spAutoFit/>
          </a:bodyPr>
          <a:lstStyle/>
          <a:p>
            <a:r>
              <a:rPr lang="en-US" altLang="pl-PL" sz="2500">
                <a:effectLst>
                  <a:outerShdw blurRad="38100" dist="38100" dir="2700000" algn="tl">
                    <a:srgbClr val="000000"/>
                  </a:outerShdw>
                </a:effectLst>
                <a:latin typeface="Arial"/>
              </a:rPr>
              <a:t>% vides d’air dans échantillon non Compacteré</a:t>
            </a:r>
          </a:p>
        </p:txBody>
      </p:sp>
      <p:sp>
        <p:nvSpPr>
          <p:cNvPr id="14343" name="Rectangle 7">
            <a:extLst>
              <a:ext uri="{FF2B5EF4-FFF2-40B4-BE49-F238E27FC236}">
                <a16:creationId xmlns:a16="http://schemas.microsoft.com/office/drawing/2014/main" id="{58DA95E1-5F6A-D1C1-8382-14AE81D7F08E}"/>
              </a:ext>
            </a:extLst>
          </p:cNvPr>
          <p:cNvSpPr>
            <a:spLocks noChangeArrowheads="1"/>
          </p:cNvSpPr>
          <p:nvPr/>
        </p:nvSpPr>
        <p:spPr bwMode="auto">
          <a:xfrm>
            <a:off x="1557735" y="5645548"/>
            <a:ext cx="8395730" cy="458460"/>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13110" tIns="55563" rIns="113110" bIns="55563">
            <a:spAutoFit/>
          </a:bodyPr>
          <a:lstStyle/>
          <a:p>
            <a:r>
              <a:rPr lang="en-US" altLang="pl-PL" sz="2500">
                <a:effectLst>
                  <a:outerShdw blurRad="38100" dist="38100" dir="2700000" algn="tl">
                    <a:srgbClr val="000000"/>
                  </a:outerShdw>
                </a:effectLst>
                <a:latin typeface="Arial"/>
              </a:rPr>
              <a:t>&gt; Plus arrondies particules pack plus serré together -- moins air</a:t>
            </a:r>
          </a:p>
        </p:txBody>
      </p:sp>
      <p:sp>
        <p:nvSpPr>
          <p:cNvPr id="14344" name="Rectangle 8">
            <a:extLst>
              <a:ext uri="{FF2B5EF4-FFF2-40B4-BE49-F238E27FC236}">
                <a16:creationId xmlns:a16="http://schemas.microsoft.com/office/drawing/2014/main" id="{2AE4AA0B-05A4-5523-6E2E-6959DCACA8D2}"/>
              </a:ext>
            </a:extLst>
          </p:cNvPr>
          <p:cNvSpPr>
            <a:spLocks noChangeArrowheads="1"/>
          </p:cNvSpPr>
          <p:nvPr/>
        </p:nvSpPr>
        <p:spPr bwMode="auto">
          <a:xfrm>
            <a:off x="8262937" y="2972594"/>
            <a:ext cx="2140812" cy="527710"/>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13110" tIns="55563" rIns="113110" bIns="55563">
            <a:spAutoFit/>
          </a:bodyPr>
          <a:lstStyle/>
          <a:p>
            <a:r>
              <a:rPr lang="en-US" altLang="pl-PL" sz="3000" dirty="0">
                <a:effectLst>
                  <a:outerShdw blurRad="38100" dist="38100" dir="2700000" algn="tl">
                    <a:srgbClr val="000000"/>
                  </a:outerShdw>
                </a:effectLst>
                <a:latin typeface="Arial"/>
              </a:rPr>
              <a:t>Minimum</a:t>
            </a:r>
          </a:p>
        </p:txBody>
      </p:sp>
      <p:sp>
        <p:nvSpPr>
          <p:cNvPr id="3" name="Text Placeholder 2">
            <a:extLst>
              <a:ext uri="{FF2B5EF4-FFF2-40B4-BE49-F238E27FC236}">
                <a16:creationId xmlns:a16="http://schemas.microsoft.com/office/drawing/2014/main" id="{FBF30FF8-89A5-B27E-3B19-155380FBC2A7}"/>
              </a:ext>
            </a:extLst>
          </p:cNvPr>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1021279324"/>
      </p:ext>
    </p:extLst>
  </p:cSld>
  <p:clrMapOvr>
    <a:masterClrMapping/>
  </p:clrMapOvr>
  <p:transition/>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9CD44A52-2B6F-4B03-A739-E606E66F43F0}">
  <we:reference id="WA200010001" version="1.0.0.1" store="Omex" storeType="OMEX"/>
  <we:alternateReferences>
    <we:reference id="WA200010001" version="1.0.0.1" store="WA200010001" storeType="OMEX"/>
  </we:alternateReferences>
  <we:properties>
    <we:property name="claude.fileId" value="&quot;e297396c-351d-4aa0-b592-2f3f2bbbedef&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9A3EF0A11BD24C4C9008F746CD06379C" ma:contentTypeVersion="17" ma:contentTypeDescription="Utwórz nowy dokument." ma:contentTypeScope="" ma:versionID="caadc8ac3d9c8f5e94a5cd7632daf69a">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4a746da7f9616cdcbea3d0def05ee909"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i obrazów"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Props1.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2.xml><?xml version="1.0" encoding="utf-8"?>
<ds:datastoreItem xmlns:ds="http://schemas.openxmlformats.org/officeDocument/2006/customXml" ds:itemID="{46284390-D95D-4CA1-8CDE-1B6D0C54D413}"/>
</file>

<file path=customXml/itemProps3.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253</TotalTime>
  <Words>932</Words>
  <Application>Microsoft Office PowerPoint</Application>
  <PresentationFormat>Widescreen</PresentationFormat>
  <Paragraphs>179</Paragraphs>
  <Slides>44</Slides>
  <Notes>2</Notes>
  <HiddenSlides>0</HiddenSlides>
  <MMClips>0</MMClips>
  <ScaleCrop>false</ScaleCrop>
  <HeadingPairs>
    <vt:vector size="8" baseType="variant">
      <vt:variant>
        <vt:lpstr>Fonts Used</vt:lpstr>
      </vt:variant>
      <vt:variant>
        <vt:i4>10</vt:i4>
      </vt:variant>
      <vt:variant>
        <vt:lpstr>Theme</vt:lpstr>
      </vt:variant>
      <vt:variant>
        <vt:i4>1</vt:i4>
      </vt:variant>
      <vt:variant>
        <vt:lpstr>Embedded OLE Servers</vt:lpstr>
      </vt:variant>
      <vt:variant>
        <vt:i4>2</vt:i4>
      </vt:variant>
      <vt:variant>
        <vt:lpstr>Slide Titles</vt:lpstr>
      </vt:variant>
      <vt:variant>
        <vt:i4>44</vt:i4>
      </vt:variant>
    </vt:vector>
  </HeadingPairs>
  <TitlesOfParts>
    <vt:vector size="57" baseType="lpstr">
      <vt:lpstr>Aptos</vt:lpstr>
      <vt:lpstr>Arial</vt:lpstr>
      <vt:lpstr>Arial Rounded MT Bold</vt:lpstr>
      <vt:lpstr>Calibri</vt:lpstr>
      <vt:lpstr>Helvetica Neue</vt:lpstr>
      <vt:lpstr>Helvetica Neue Medium</vt:lpstr>
      <vt:lpstr>Monotype Sorts</vt:lpstr>
      <vt:lpstr>Montserrat Regular</vt:lpstr>
      <vt:lpstr>Times New Roman</vt:lpstr>
      <vt:lpstr>Wingdings</vt:lpstr>
      <vt:lpstr>21_BasicWhite</vt:lpstr>
      <vt:lpstr>Microsoft ClipArt Gallery</vt:lpstr>
      <vt:lpstr>GALLERY</vt:lpstr>
      <vt:lpstr>Course C.03.06.01 Aggregates – laboratory tests</vt:lpstr>
      <vt:lpstr>Road Transportation Systems Engineering Development in the Sub-Saharan Africa – Modern EU Master Programme &amp; Capacity Building</vt:lpstr>
      <vt:lpstr>PowerPoint Presentation</vt:lpstr>
      <vt:lpstr>4 Steps of Superpave Mix Design </vt:lpstr>
      <vt:lpstr>Aggregate Properties</vt:lpstr>
      <vt:lpstr>Fine Aggregate Angularity</vt:lpstr>
      <vt:lpstr>Fine Aggregate Angularity</vt:lpstr>
      <vt:lpstr>PowerPoint Presentation</vt:lpstr>
      <vt:lpstr>Fine Aggregate Angularity </vt:lpstr>
      <vt:lpstr>Coarse Aggregate Angularity </vt:lpstr>
      <vt:lpstr>PowerPoint Presentation</vt:lpstr>
      <vt:lpstr>PowerPoint Presentation</vt:lpstr>
      <vt:lpstr>PowerPoint Presentation</vt:lpstr>
      <vt:lpstr>Coarse Aggregate Angularity </vt:lpstr>
      <vt:lpstr>Flat, Elongated Particles</vt:lpstr>
      <vt:lpstr>Flat, Elongated Particles</vt:lpstr>
      <vt:lpstr>PowerPoint Presentation</vt:lpstr>
      <vt:lpstr>PowerPoint Presentation</vt:lpstr>
      <vt:lpstr>PowerPoint Presentation</vt:lpstr>
      <vt:lpstr>PowerPoint Presentation</vt:lpstr>
      <vt:lpstr>Flat, Elongated Particles </vt:lpstr>
      <vt:lpstr>Clay Content</vt:lpstr>
      <vt:lpstr>PowerPoint Presentation</vt:lpstr>
      <vt:lpstr>PowerPoint Presentation</vt:lpstr>
      <vt:lpstr>Clay Content</vt:lpstr>
      <vt:lpstr>Clay Content </vt:lpstr>
      <vt:lpstr>PowerPoint Presentation</vt:lpstr>
      <vt:lpstr>Methylene Blue Test</vt:lpstr>
      <vt:lpstr>Methylene Blue Results</vt:lpstr>
      <vt:lpstr>Aggregate Source Properties</vt:lpstr>
      <vt:lpstr>Toughness</vt:lpstr>
      <vt:lpstr>Toughness</vt:lpstr>
      <vt:lpstr>Los Angeles Abrasion Machine </vt:lpstr>
      <vt:lpstr>PowerPoint Presentation</vt:lpstr>
      <vt:lpstr>PowerPoint Presentation</vt:lpstr>
      <vt:lpstr>PowerPoint Presentation</vt:lpstr>
      <vt:lpstr>Toughness</vt:lpstr>
      <vt:lpstr>L.A. Abrasion - Typical values</vt:lpstr>
      <vt:lpstr>Sulfate Soundness</vt:lpstr>
      <vt:lpstr>Sulfate Soundness</vt:lpstr>
      <vt:lpstr>Sulfate Soundness</vt:lpstr>
      <vt:lpstr>Sulfate Soundness </vt:lpstr>
      <vt:lpstr>Deleterious Materials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Wojciech Kustra</cp:lastModifiedBy>
  <cp:revision>21</cp:revision>
  <dcterms:modified xsi:type="dcterms:W3CDTF">2026-05-29T12:58:59Z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