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342" r:id="rId5"/>
    <p:sldId id="343" r:id="rId6"/>
    <p:sldId id="344" r:id="rId7"/>
    <p:sldId id="345" r:id="rId8"/>
    <p:sldId id="346" r:id="rId9"/>
    <p:sldId id="364" r:id="rId10"/>
    <p:sldId id="365" r:id="rId11"/>
    <p:sldId id="349" r:id="rId12"/>
    <p:sldId id="350" r:id="rId13"/>
    <p:sldId id="351" r:id="rId14"/>
    <p:sldId id="366" r:id="rId15"/>
    <p:sldId id="367" r:id="rId16"/>
    <p:sldId id="354" r:id="rId17"/>
    <p:sldId id="355" r:id="rId18"/>
    <p:sldId id="356" r:id="rId19"/>
    <p:sldId id="357" r:id="rId20"/>
    <p:sldId id="358" r:id="rId21"/>
    <p:sldId id="359" r:id="rId2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5287E8-DB66-4D83-B479-41E1FB5472EA}" v="4" dt="2026-07-18T10:55:58.98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8" y="51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7-18T11:05:53.057" v="2058"/>
      <pc:docMkLst>
        <pc:docMk/>
      </pc:docMkLst>
      <pc:sldChg chg="del">
        <pc:chgData name="Wojciech Kustra" userId="afebd3d0-216b-4c4f-8992-1bf1fda6d5e8" providerId="ADAL" clId="{1D307E72-7901-4E61-A01B-3C4232ABCF63}" dt="2026-07-18T11:00:22.361" v="2008"/>
        <pc:sldMkLst>
          <pc:docMk/>
          <pc:sldMk cId="1478447607" sldId="306"/>
        </pc:sldMkLst>
      </pc:sldChg>
      <pc:sldChg chg="del">
        <pc:chgData name="Wojciech Kustra" userId="afebd3d0-216b-4c4f-8992-1bf1fda6d5e8" providerId="ADAL" clId="{1D307E72-7901-4E61-A01B-3C4232ABCF63}" dt="2026-07-18T11:00:29.264" v="2012"/>
        <pc:sldMkLst>
          <pc:docMk/>
          <pc:sldMk cId="2642866930" sldId="307"/>
        </pc:sldMkLst>
      </pc:sldChg>
      <pc:sldChg chg="del">
        <pc:chgData name="Wojciech Kustra" userId="afebd3d0-216b-4c4f-8992-1bf1fda6d5e8" providerId="ADAL" clId="{1D307E72-7901-4E61-A01B-3C4232ABCF63}" dt="2026-07-18T11:02:51.606" v="2042"/>
        <pc:sldMkLst>
          <pc:docMk/>
          <pc:sldMk cId="2250183073" sldId="309"/>
        </pc:sldMkLst>
      </pc:sldChg>
      <pc:sldChg chg="del">
        <pc:chgData name="Wojciech Kustra" userId="afebd3d0-216b-4c4f-8992-1bf1fda6d5e8" providerId="ADAL" clId="{1D307E72-7901-4E61-A01B-3C4232ABCF63}" dt="2026-07-18T11:00:26.432" v="2010"/>
        <pc:sldMkLst>
          <pc:docMk/>
          <pc:sldMk cId="412433752" sldId="313"/>
        </pc:sldMkLst>
      </pc:sldChg>
      <pc:sldChg chg="del">
        <pc:chgData name="Wojciech Kustra" userId="afebd3d0-216b-4c4f-8992-1bf1fda6d5e8" providerId="ADAL" clId="{1D307E72-7901-4E61-A01B-3C4232ABCF63}" dt="2026-07-18T11:00:32.728" v="2014"/>
        <pc:sldMkLst>
          <pc:docMk/>
          <pc:sldMk cId="3137440360" sldId="314"/>
        </pc:sldMkLst>
      </pc:sldChg>
      <pc:sldChg chg="modSp del mod">
        <pc:chgData name="Wojciech Kustra" userId="afebd3d0-216b-4c4f-8992-1bf1fda6d5e8" providerId="ADAL" clId="{1D307E72-7901-4E61-A01B-3C4232ABCF63}" dt="2026-07-18T11:00:35.884" v="2016"/>
        <pc:sldMkLst>
          <pc:docMk/>
          <pc:sldMk cId="97395749" sldId="317"/>
        </pc:sldMkLst>
        <pc:spChg chg="mod">
          <ac:chgData name="Wojciech Kustra" userId="afebd3d0-216b-4c4f-8992-1bf1fda6d5e8" providerId="ADAL" clId="{1D307E72-7901-4E61-A01B-3C4232ABCF63}" dt="2026-07-18T10:49:42.767" v="1906" actId="948"/>
          <ac:spMkLst>
            <pc:docMk/>
            <pc:sldMk cId="97395749" sldId="317"/>
            <ac:spMk id="4" creationId="{B7A453F8-1A4C-4913-9360-F0564157E956}"/>
          </ac:spMkLst>
        </pc:spChg>
        <pc:spChg chg="mod">
          <ac:chgData name="Wojciech Kustra" userId="afebd3d0-216b-4c4f-8992-1bf1fda6d5e8" providerId="ADAL" clId="{1D307E72-7901-4E61-A01B-3C4232ABCF63}" dt="2026-07-18T10:49:46.635" v="1907" actId="948"/>
          <ac:spMkLst>
            <pc:docMk/>
            <pc:sldMk cId="97395749" sldId="317"/>
            <ac:spMk id="8" creationId="{BFE9F438-770F-496D-81C2-5B8C03BAD4F8}"/>
          </ac:spMkLst>
        </pc:spChg>
        <pc:spChg chg="mod">
          <ac:chgData name="Wojciech Kustra" userId="afebd3d0-216b-4c4f-8992-1bf1fda6d5e8" providerId="ADAL" clId="{1D307E72-7901-4E61-A01B-3C4232ABCF63}" dt="2026-07-18T10:49:48.273" v="1908" actId="948"/>
          <ac:spMkLst>
            <pc:docMk/>
            <pc:sldMk cId="97395749" sldId="317"/>
            <ac:spMk id="9" creationId="{49992690-682D-4FE4-9472-2FBD1B40D7CE}"/>
          </ac:spMkLst>
        </pc:spChg>
        <pc:spChg chg="mod">
          <ac:chgData name="Wojciech Kustra" userId="afebd3d0-216b-4c4f-8992-1bf1fda6d5e8" providerId="ADAL" clId="{1D307E72-7901-4E61-A01B-3C4232ABCF63}" dt="2026-07-18T10:49:51.186" v="1909" actId="948"/>
          <ac:spMkLst>
            <pc:docMk/>
            <pc:sldMk cId="97395749" sldId="317"/>
            <ac:spMk id="10" creationId="{A035BD67-3B3B-4F58-85C1-87FCEEDC8B90}"/>
          </ac:spMkLst>
        </pc:spChg>
      </pc:sldChg>
      <pc:sldChg chg="addSp modSp del mod">
        <pc:chgData name="Wojciech Kustra" userId="afebd3d0-216b-4c4f-8992-1bf1fda6d5e8" providerId="ADAL" clId="{1D307E72-7901-4E61-A01B-3C4232ABCF63}" dt="2026-07-18T11:01:24.673" v="2020"/>
        <pc:sldMkLst>
          <pc:docMk/>
          <pc:sldMk cId="1849697074" sldId="330"/>
        </pc:sldMkLst>
        <pc:spChg chg="mod">
          <ac:chgData name="Wojciech Kustra" userId="afebd3d0-216b-4c4f-8992-1bf1fda6d5e8" providerId="ADAL" clId="{1D307E72-7901-4E61-A01B-3C4232ABCF63}" dt="2026-07-18T10:53:18.199" v="2000" actId="948"/>
          <ac:spMkLst>
            <pc:docMk/>
            <pc:sldMk cId="1849697074" sldId="330"/>
            <ac:spMk id="3" creationId="{5F460ED1-82F9-4668-83D4-8C353B377EBD}"/>
          </ac:spMkLst>
        </pc:spChg>
        <pc:spChg chg="mod">
          <ac:chgData name="Wojciech Kustra" userId="afebd3d0-216b-4c4f-8992-1bf1fda6d5e8" providerId="ADAL" clId="{1D307E72-7901-4E61-A01B-3C4232ABCF63}" dt="2026-07-18T10:53:19.136" v="2001" actId="948"/>
          <ac:spMkLst>
            <pc:docMk/>
            <pc:sldMk cId="1849697074" sldId="330"/>
            <ac:spMk id="4" creationId="{9CC62D31-3369-4583-A3FE-08D2B0974957}"/>
          </ac:spMkLst>
        </pc:spChg>
        <pc:spChg chg="mod">
          <ac:chgData name="Wojciech Kustra" userId="afebd3d0-216b-4c4f-8992-1bf1fda6d5e8" providerId="ADAL" clId="{1D307E72-7901-4E61-A01B-3C4232ABCF63}" dt="2026-07-18T10:50:11.765" v="1925" actId="948"/>
          <ac:spMkLst>
            <pc:docMk/>
            <pc:sldMk cId="1849697074" sldId="330"/>
            <ac:spMk id="7" creationId="{CDDA07BF-1D4F-4004-B84E-C49527317B8E}"/>
          </ac:spMkLst>
        </pc:spChg>
        <pc:spChg chg="mod">
          <ac:chgData name="Wojciech Kustra" userId="afebd3d0-216b-4c4f-8992-1bf1fda6d5e8" providerId="ADAL" clId="{1D307E72-7901-4E61-A01B-3C4232ABCF63}" dt="2026-07-18T10:50:12.372" v="1926" actId="948"/>
          <ac:spMkLst>
            <pc:docMk/>
            <pc:sldMk cId="1849697074" sldId="330"/>
            <ac:spMk id="9" creationId="{D2EBECB1-D2F1-4D89-A281-7529C0F3709A}"/>
          </ac:spMkLst>
        </pc:spChg>
        <pc:spChg chg="mod">
          <ac:chgData name="Wojciech Kustra" userId="afebd3d0-216b-4c4f-8992-1bf1fda6d5e8" providerId="ADAL" clId="{1D307E72-7901-4E61-A01B-3C4232ABCF63}" dt="2026-07-18T10:50:12.789" v="1927" actId="948"/>
          <ac:spMkLst>
            <pc:docMk/>
            <pc:sldMk cId="1849697074" sldId="330"/>
            <ac:spMk id="11" creationId="{F2ADE7C4-14D8-4A56-B89A-A8CF1D7E10A1}"/>
          </ac:spMkLst>
        </pc:spChg>
        <pc:spChg chg="mod">
          <ac:chgData name="Wojciech Kustra" userId="afebd3d0-216b-4c4f-8992-1bf1fda6d5e8" providerId="ADAL" clId="{1D307E72-7901-4E61-A01B-3C4232ABCF63}" dt="2026-07-18T10:53:31.660" v="2002"/>
          <ac:spMkLst>
            <pc:docMk/>
            <pc:sldMk cId="1849697074" sldId="330"/>
            <ac:spMk id="13" creationId="{1E36BD8F-C6A3-44E6-82EE-22B7B1411F18}"/>
          </ac:spMkLst>
        </pc:spChg>
        <pc:spChg chg="mod">
          <ac:chgData name="Wojciech Kustra" userId="afebd3d0-216b-4c4f-8992-1bf1fda6d5e8" providerId="ADAL" clId="{1D307E72-7901-4E61-A01B-3C4232ABCF63}" dt="2026-07-18T10:50:15.846" v="1932" actId="948"/>
          <ac:spMkLst>
            <pc:docMk/>
            <pc:sldMk cId="1849697074" sldId="330"/>
            <ac:spMk id="15" creationId="{2A0EA7A7-8964-4344-B7DB-BF4F429BC478}"/>
          </ac:spMkLst>
        </pc:spChg>
        <pc:spChg chg="mod">
          <ac:chgData name="Wojciech Kustra" userId="afebd3d0-216b-4c4f-8992-1bf1fda6d5e8" providerId="ADAL" clId="{1D307E72-7901-4E61-A01B-3C4232ABCF63}" dt="2026-07-18T10:50:15.039" v="1931" actId="948"/>
          <ac:spMkLst>
            <pc:docMk/>
            <pc:sldMk cId="1849697074" sldId="330"/>
            <ac:spMk id="16" creationId="{7BB117C0-6988-4330-8104-9E31D8A5830A}"/>
          </ac:spMkLst>
        </pc:spChg>
        <pc:spChg chg="mod">
          <ac:chgData name="Wojciech Kustra" userId="afebd3d0-216b-4c4f-8992-1bf1fda6d5e8" providerId="ADAL" clId="{1D307E72-7901-4E61-A01B-3C4232ABCF63}" dt="2026-07-18T10:50:16.658" v="1933" actId="948"/>
          <ac:spMkLst>
            <pc:docMk/>
            <pc:sldMk cId="1849697074" sldId="330"/>
            <ac:spMk id="17" creationId="{9A05C39E-1212-4861-A663-A299BF77078D}"/>
          </ac:spMkLst>
        </pc:spChg>
        <pc:spChg chg="mod">
          <ac:chgData name="Wojciech Kustra" userId="afebd3d0-216b-4c4f-8992-1bf1fda6d5e8" providerId="ADAL" clId="{1D307E72-7901-4E61-A01B-3C4232ABCF63}" dt="2026-07-18T10:50:14.488" v="1930" actId="948"/>
          <ac:spMkLst>
            <pc:docMk/>
            <pc:sldMk cId="1849697074" sldId="330"/>
            <ac:spMk id="19" creationId="{7E18B6DE-5338-40BD-85D1-63B94D672BA8}"/>
          </ac:spMkLst>
        </pc:spChg>
        <pc:spChg chg="mod">
          <ac:chgData name="Wojciech Kustra" userId="afebd3d0-216b-4c4f-8992-1bf1fda6d5e8" providerId="ADAL" clId="{1D307E72-7901-4E61-A01B-3C4232ABCF63}" dt="2026-07-18T10:50:14" v="1929" actId="948"/>
          <ac:spMkLst>
            <pc:docMk/>
            <pc:sldMk cId="1849697074" sldId="330"/>
            <ac:spMk id="21" creationId="{6FAF6E9A-B43A-4AF1-A188-1FDAE7D3BBBE}"/>
          </ac:spMkLst>
        </pc:spChg>
        <pc:spChg chg="mod">
          <ac:chgData name="Wojciech Kustra" userId="afebd3d0-216b-4c4f-8992-1bf1fda6d5e8" providerId="ADAL" clId="{1D307E72-7901-4E61-A01B-3C4232ABCF63}" dt="2026-07-18T10:50:20.338" v="1934" actId="948"/>
          <ac:spMkLst>
            <pc:docMk/>
            <pc:sldMk cId="1849697074" sldId="330"/>
            <ac:spMk id="23" creationId="{4316E1AF-6F9A-4009-815F-0A127D7C00F7}"/>
          </ac:spMkLst>
        </pc:spChg>
        <pc:spChg chg="mod">
          <ac:chgData name="Wojciech Kustra" userId="afebd3d0-216b-4c4f-8992-1bf1fda6d5e8" providerId="ADAL" clId="{1D307E72-7901-4E61-A01B-3C4232ABCF63}" dt="2026-07-18T10:50:20.922" v="1935" actId="948"/>
          <ac:spMkLst>
            <pc:docMk/>
            <pc:sldMk cId="1849697074" sldId="330"/>
            <ac:spMk id="25" creationId="{A524BCD3-286E-4162-BD33-61936B0B8F1E}"/>
          </ac:spMkLst>
        </pc:spChg>
        <pc:spChg chg="mod">
          <ac:chgData name="Wojciech Kustra" userId="afebd3d0-216b-4c4f-8992-1bf1fda6d5e8" providerId="ADAL" clId="{1D307E72-7901-4E61-A01B-3C4232ABCF63}" dt="2026-07-18T10:50:21.539" v="1936" actId="948"/>
          <ac:spMkLst>
            <pc:docMk/>
            <pc:sldMk cId="1849697074" sldId="330"/>
            <ac:spMk id="27" creationId="{5E91BB8D-3314-4560-A6A7-DACD37CC882B}"/>
          </ac:spMkLst>
        </pc:spChg>
        <pc:spChg chg="mod">
          <ac:chgData name="Wojciech Kustra" userId="afebd3d0-216b-4c4f-8992-1bf1fda6d5e8" providerId="ADAL" clId="{1D307E72-7901-4E61-A01B-3C4232ABCF63}" dt="2026-07-18T10:50:22.013" v="1937" actId="948"/>
          <ac:spMkLst>
            <pc:docMk/>
            <pc:sldMk cId="1849697074" sldId="330"/>
            <ac:spMk id="29" creationId="{477757FA-0B6D-4917-90DE-A7A2C0FFF9D0}"/>
          </ac:spMkLst>
        </pc:spChg>
        <pc:spChg chg="mod">
          <ac:chgData name="Wojciech Kustra" userId="afebd3d0-216b-4c4f-8992-1bf1fda6d5e8" providerId="ADAL" clId="{1D307E72-7901-4E61-A01B-3C4232ABCF63}" dt="2026-07-18T10:50:24.285" v="1941" actId="948"/>
          <ac:spMkLst>
            <pc:docMk/>
            <pc:sldMk cId="1849697074" sldId="330"/>
            <ac:spMk id="31" creationId="{5240458B-27EC-4D16-B2F5-24E2F0864C0D}"/>
          </ac:spMkLst>
        </pc:spChg>
        <pc:spChg chg="mod">
          <ac:chgData name="Wojciech Kustra" userId="afebd3d0-216b-4c4f-8992-1bf1fda6d5e8" providerId="ADAL" clId="{1D307E72-7901-4E61-A01B-3C4232ABCF63}" dt="2026-07-18T10:50:23.917" v="1940" actId="948"/>
          <ac:spMkLst>
            <pc:docMk/>
            <pc:sldMk cId="1849697074" sldId="330"/>
            <ac:spMk id="33" creationId="{6AA6D977-975F-4102-AB9A-6404B2CDD91C}"/>
          </ac:spMkLst>
        </pc:spChg>
        <pc:spChg chg="mod">
          <ac:chgData name="Wojciech Kustra" userId="afebd3d0-216b-4c4f-8992-1bf1fda6d5e8" providerId="ADAL" clId="{1D307E72-7901-4E61-A01B-3C4232ABCF63}" dt="2026-07-18T10:50:23.408" v="1939" actId="948"/>
          <ac:spMkLst>
            <pc:docMk/>
            <pc:sldMk cId="1849697074" sldId="330"/>
            <ac:spMk id="35" creationId="{4C06EE40-B6CA-4D1F-949F-98B29CDD5771}"/>
          </ac:spMkLst>
        </pc:spChg>
        <pc:spChg chg="mod">
          <ac:chgData name="Wojciech Kustra" userId="afebd3d0-216b-4c4f-8992-1bf1fda6d5e8" providerId="ADAL" clId="{1D307E72-7901-4E61-A01B-3C4232ABCF63}" dt="2026-07-18T10:50:22.978" v="1938" actId="948"/>
          <ac:spMkLst>
            <pc:docMk/>
            <pc:sldMk cId="1849697074" sldId="330"/>
            <ac:spMk id="37" creationId="{91DDBED2-A2BA-4A57-91FE-92713663B753}"/>
          </ac:spMkLst>
        </pc:spChg>
        <pc:spChg chg="add mod">
          <ac:chgData name="Wojciech Kustra" userId="afebd3d0-216b-4c4f-8992-1bf1fda6d5e8" providerId="ADAL" clId="{1D307E72-7901-4E61-A01B-3C4232ABCF63}" dt="2026-07-18T10:54:16.696" v="2006" actId="6549"/>
          <ac:spMkLst>
            <pc:docMk/>
            <pc:sldMk cId="1849697074" sldId="330"/>
            <ac:spMk id="38" creationId="{867256C5-5B54-3081-020B-FA85D8729BEC}"/>
          </ac:spMkLst>
        </pc:spChg>
      </pc:sldChg>
      <pc:sldChg chg="modSp del mod">
        <pc:chgData name="Wojciech Kustra" userId="afebd3d0-216b-4c4f-8992-1bf1fda6d5e8" providerId="ADAL" clId="{1D307E72-7901-4E61-A01B-3C4232ABCF63}" dt="2026-07-18T11:01:27.407" v="2022"/>
        <pc:sldMkLst>
          <pc:docMk/>
          <pc:sldMk cId="1320825263" sldId="331"/>
        </pc:sldMkLst>
        <pc:spChg chg="mod">
          <ac:chgData name="Wojciech Kustra" userId="afebd3d0-216b-4c4f-8992-1bf1fda6d5e8" providerId="ADAL" clId="{1D307E72-7901-4E61-A01B-3C4232ABCF63}" dt="2026-07-18T10:50:26.832" v="1942" actId="948"/>
          <ac:spMkLst>
            <pc:docMk/>
            <pc:sldMk cId="1320825263" sldId="331"/>
            <ac:spMk id="7" creationId="{57C5472D-1D6D-422E-919A-FC15E538AE9D}"/>
          </ac:spMkLst>
        </pc:spChg>
        <pc:spChg chg="mod">
          <ac:chgData name="Wojciech Kustra" userId="afebd3d0-216b-4c4f-8992-1bf1fda6d5e8" providerId="ADAL" clId="{1D307E72-7901-4E61-A01B-3C4232ABCF63}" dt="2026-07-18T10:50:27.750" v="1943" actId="948"/>
          <ac:spMkLst>
            <pc:docMk/>
            <pc:sldMk cId="1320825263" sldId="331"/>
            <ac:spMk id="8" creationId="{3E6EBF40-8A2A-433D-8579-41A5600337B9}"/>
          </ac:spMkLst>
        </pc:spChg>
        <pc:spChg chg="mod">
          <ac:chgData name="Wojciech Kustra" userId="afebd3d0-216b-4c4f-8992-1bf1fda6d5e8" providerId="ADAL" clId="{1D307E72-7901-4E61-A01B-3C4232ABCF63}" dt="2026-07-18T10:50:29.700" v="1944" actId="948"/>
          <ac:spMkLst>
            <pc:docMk/>
            <pc:sldMk cId="1320825263" sldId="331"/>
            <ac:spMk id="10" creationId="{4E514CEA-9EEF-4164-92D4-C5F7DE0EAC75}"/>
          </ac:spMkLst>
        </pc:spChg>
        <pc:spChg chg="mod">
          <ac:chgData name="Wojciech Kustra" userId="afebd3d0-216b-4c4f-8992-1bf1fda6d5e8" providerId="ADAL" clId="{1D307E72-7901-4E61-A01B-3C4232ABCF63}" dt="2026-07-18T10:50:31.110" v="1945" actId="948"/>
          <ac:spMkLst>
            <pc:docMk/>
            <pc:sldMk cId="1320825263" sldId="331"/>
            <ac:spMk id="11" creationId="{C4925355-A6EE-4C94-93CD-F320BF5770AF}"/>
          </ac:spMkLst>
        </pc:spChg>
        <pc:spChg chg="mod">
          <ac:chgData name="Wojciech Kustra" userId="afebd3d0-216b-4c4f-8992-1bf1fda6d5e8" providerId="ADAL" clId="{1D307E72-7901-4E61-A01B-3C4232ABCF63}" dt="2026-07-18T10:50:34.345" v="1946" actId="948"/>
          <ac:spMkLst>
            <pc:docMk/>
            <pc:sldMk cId="1320825263" sldId="331"/>
            <ac:spMk id="12" creationId="{0316B13E-ACE5-489B-AF00-887D13AB1368}"/>
          </ac:spMkLst>
        </pc:spChg>
      </pc:sldChg>
      <pc:sldChg chg="addSp modSp del mod">
        <pc:chgData name="Wojciech Kustra" userId="afebd3d0-216b-4c4f-8992-1bf1fda6d5e8" providerId="ADAL" clId="{1D307E72-7901-4E61-A01B-3C4232ABCF63}" dt="2026-07-18T11:01:30.640" v="2024"/>
        <pc:sldMkLst>
          <pc:docMk/>
          <pc:sldMk cId="386925876" sldId="332"/>
        </pc:sldMkLst>
        <pc:spChg chg="mod">
          <ac:chgData name="Wojciech Kustra" userId="afebd3d0-216b-4c4f-8992-1bf1fda6d5e8" providerId="ADAL" clId="{1D307E72-7901-4E61-A01B-3C4232ABCF63}" dt="2026-07-18T10:52:08.128" v="1989" actId="1076"/>
          <ac:spMkLst>
            <pc:docMk/>
            <pc:sldMk cId="386925876" sldId="332"/>
            <ac:spMk id="2" creationId="{7D5B55C9-DFB2-48EF-AEB5-237E75E38B24}"/>
          </ac:spMkLst>
        </pc:spChg>
        <pc:spChg chg="mod">
          <ac:chgData name="Wojciech Kustra" userId="afebd3d0-216b-4c4f-8992-1bf1fda6d5e8" providerId="ADAL" clId="{1D307E72-7901-4E61-A01B-3C4232ABCF63}" dt="2026-07-18T10:52:35.785" v="1994" actId="21"/>
          <ac:spMkLst>
            <pc:docMk/>
            <pc:sldMk cId="386925876" sldId="332"/>
            <ac:spMk id="3" creationId="{3FD74451-6204-4B40-9B7A-760D1FF04122}"/>
          </ac:spMkLst>
        </pc:spChg>
        <pc:spChg chg="mod">
          <ac:chgData name="Wojciech Kustra" userId="afebd3d0-216b-4c4f-8992-1bf1fda6d5e8" providerId="ADAL" clId="{1D307E72-7901-4E61-A01B-3C4232ABCF63}" dt="2026-07-18T10:52:57.340" v="1997" actId="1076"/>
          <ac:spMkLst>
            <pc:docMk/>
            <pc:sldMk cId="386925876" sldId="332"/>
            <ac:spMk id="4" creationId="{A80C2B21-B26D-4F42-88C2-3671A156303D}"/>
          </ac:spMkLst>
        </pc:spChg>
        <pc:spChg chg="mod">
          <ac:chgData name="Wojciech Kustra" userId="afebd3d0-216b-4c4f-8992-1bf1fda6d5e8" providerId="ADAL" clId="{1D307E72-7901-4E61-A01B-3C4232ABCF63}" dt="2026-07-18T10:51:53.447" v="1973" actId="948"/>
          <ac:spMkLst>
            <pc:docMk/>
            <pc:sldMk cId="386925876" sldId="332"/>
            <ac:spMk id="7" creationId="{AF727F86-9AA9-454A-ABA8-0E92301BB58C}"/>
          </ac:spMkLst>
        </pc:spChg>
        <pc:spChg chg="mod">
          <ac:chgData name="Wojciech Kustra" userId="afebd3d0-216b-4c4f-8992-1bf1fda6d5e8" providerId="ADAL" clId="{1D307E72-7901-4E61-A01B-3C4232ABCF63}" dt="2026-07-18T10:52:50.657" v="1996" actId="1076"/>
          <ac:spMkLst>
            <pc:docMk/>
            <pc:sldMk cId="386925876" sldId="332"/>
            <ac:spMk id="9" creationId="{CAD8E124-35FC-40D8-8EC1-21617CC3E1A0}"/>
          </ac:spMkLst>
        </pc:spChg>
        <pc:spChg chg="mod">
          <ac:chgData name="Wojciech Kustra" userId="afebd3d0-216b-4c4f-8992-1bf1fda6d5e8" providerId="ADAL" clId="{1D307E72-7901-4E61-A01B-3C4232ABCF63}" dt="2026-07-18T10:51:55.555" v="1975" actId="948"/>
          <ac:spMkLst>
            <pc:docMk/>
            <pc:sldMk cId="386925876" sldId="332"/>
            <ac:spMk id="11" creationId="{8CD3695C-1F6B-42CD-83F3-D2BDDCC4D265}"/>
          </ac:spMkLst>
        </pc:spChg>
        <pc:spChg chg="mod">
          <ac:chgData name="Wojciech Kustra" userId="afebd3d0-216b-4c4f-8992-1bf1fda6d5e8" providerId="ADAL" clId="{1D307E72-7901-4E61-A01B-3C4232ABCF63}" dt="2026-07-18T10:51:55.919" v="1976" actId="948"/>
          <ac:spMkLst>
            <pc:docMk/>
            <pc:sldMk cId="386925876" sldId="332"/>
            <ac:spMk id="13" creationId="{35524DD5-D26E-4869-AAA6-4F03F0E5614E}"/>
          </ac:spMkLst>
        </pc:spChg>
        <pc:spChg chg="mod">
          <ac:chgData name="Wojciech Kustra" userId="afebd3d0-216b-4c4f-8992-1bf1fda6d5e8" providerId="ADAL" clId="{1D307E72-7901-4E61-A01B-3C4232ABCF63}" dt="2026-07-18T10:52:50.657" v="1996" actId="1076"/>
          <ac:spMkLst>
            <pc:docMk/>
            <pc:sldMk cId="386925876" sldId="332"/>
            <ac:spMk id="14" creationId="{28239F60-1C17-453A-BB3C-360B0E0CE8BC}"/>
          </ac:spMkLst>
        </pc:spChg>
        <pc:spChg chg="mod">
          <ac:chgData name="Wojciech Kustra" userId="afebd3d0-216b-4c4f-8992-1bf1fda6d5e8" providerId="ADAL" clId="{1D307E72-7901-4E61-A01B-3C4232ABCF63}" dt="2026-07-18T10:51:56.327" v="1977" actId="948"/>
          <ac:spMkLst>
            <pc:docMk/>
            <pc:sldMk cId="386925876" sldId="332"/>
            <ac:spMk id="15" creationId="{4E026935-CCBC-42F8-BE97-697F825DCBAD}"/>
          </ac:spMkLst>
        </pc:spChg>
        <pc:spChg chg="mod">
          <ac:chgData name="Wojciech Kustra" userId="afebd3d0-216b-4c4f-8992-1bf1fda6d5e8" providerId="ADAL" clId="{1D307E72-7901-4E61-A01B-3C4232ABCF63}" dt="2026-07-18T10:52:50.657" v="1996" actId="1076"/>
          <ac:spMkLst>
            <pc:docMk/>
            <pc:sldMk cId="386925876" sldId="332"/>
            <ac:spMk id="17" creationId="{2F43E488-651F-4405-9E59-DC75FF7B2251}"/>
          </ac:spMkLst>
        </pc:spChg>
        <pc:spChg chg="mod">
          <ac:chgData name="Wojciech Kustra" userId="afebd3d0-216b-4c4f-8992-1bf1fda6d5e8" providerId="ADAL" clId="{1D307E72-7901-4E61-A01B-3C4232ABCF63}" dt="2026-07-18T10:52:50.657" v="1996" actId="1076"/>
          <ac:spMkLst>
            <pc:docMk/>
            <pc:sldMk cId="386925876" sldId="332"/>
            <ac:spMk id="18" creationId="{3398AACE-8C6D-476A-959F-CFD576B73923}"/>
          </ac:spMkLst>
        </pc:spChg>
        <pc:spChg chg="mod">
          <ac:chgData name="Wojciech Kustra" userId="afebd3d0-216b-4c4f-8992-1bf1fda6d5e8" providerId="ADAL" clId="{1D307E72-7901-4E61-A01B-3C4232ABCF63}" dt="2026-07-18T10:51:58.411" v="1981" actId="948"/>
          <ac:spMkLst>
            <pc:docMk/>
            <pc:sldMk cId="386925876" sldId="332"/>
            <ac:spMk id="19" creationId="{98F1CD6B-B03C-45FC-8561-3AAD09D85FA9}"/>
          </ac:spMkLst>
        </pc:spChg>
        <pc:spChg chg="mod">
          <ac:chgData name="Wojciech Kustra" userId="afebd3d0-216b-4c4f-8992-1bf1fda6d5e8" providerId="ADAL" clId="{1D307E72-7901-4E61-A01B-3C4232ABCF63}" dt="2026-07-18T10:52:50.657" v="1996" actId="1076"/>
          <ac:spMkLst>
            <pc:docMk/>
            <pc:sldMk cId="386925876" sldId="332"/>
            <ac:spMk id="20" creationId="{F8AAF420-9E9A-47FD-9112-73F1709B45D6}"/>
          </ac:spMkLst>
        </pc:spChg>
        <pc:spChg chg="mod">
          <ac:chgData name="Wojciech Kustra" userId="afebd3d0-216b-4c4f-8992-1bf1fda6d5e8" providerId="ADAL" clId="{1D307E72-7901-4E61-A01B-3C4232ABCF63}" dt="2026-07-18T10:51:57.868" v="1980" actId="948"/>
          <ac:spMkLst>
            <pc:docMk/>
            <pc:sldMk cId="386925876" sldId="332"/>
            <ac:spMk id="21" creationId="{64A189DC-78D6-44FB-8BD2-37D402304276}"/>
          </ac:spMkLst>
        </pc:spChg>
        <pc:spChg chg="mod">
          <ac:chgData name="Wojciech Kustra" userId="afebd3d0-216b-4c4f-8992-1bf1fda6d5e8" providerId="ADAL" clId="{1D307E72-7901-4E61-A01B-3C4232ABCF63}" dt="2026-07-18T10:51:57.453" v="1979" actId="948"/>
          <ac:spMkLst>
            <pc:docMk/>
            <pc:sldMk cId="386925876" sldId="332"/>
            <ac:spMk id="23" creationId="{BCFE9C19-C266-484C-9F97-4525CBC46954}"/>
          </ac:spMkLst>
        </pc:spChg>
        <pc:spChg chg="mod">
          <ac:chgData name="Wojciech Kustra" userId="afebd3d0-216b-4c4f-8992-1bf1fda6d5e8" providerId="ADAL" clId="{1D307E72-7901-4E61-A01B-3C4232ABCF63}" dt="2026-07-18T10:51:56.790" v="1978" actId="948"/>
          <ac:spMkLst>
            <pc:docMk/>
            <pc:sldMk cId="386925876" sldId="332"/>
            <ac:spMk id="25" creationId="{6C8F4B5E-64FB-4DBA-BDA3-23BE55F64B27}"/>
          </ac:spMkLst>
        </pc:spChg>
        <pc:spChg chg="mod">
          <ac:chgData name="Wojciech Kustra" userId="afebd3d0-216b-4c4f-8992-1bf1fda6d5e8" providerId="ADAL" clId="{1D307E72-7901-4E61-A01B-3C4232ABCF63}" dt="2026-07-18T10:52:50.657" v="1996" actId="1076"/>
          <ac:spMkLst>
            <pc:docMk/>
            <pc:sldMk cId="386925876" sldId="332"/>
            <ac:spMk id="26" creationId="{C85A0A7C-0D00-4EBE-B88B-58A8066EFFEE}"/>
          </ac:spMkLst>
        </pc:spChg>
        <pc:spChg chg="mod">
          <ac:chgData name="Wojciech Kustra" userId="afebd3d0-216b-4c4f-8992-1bf1fda6d5e8" providerId="ADAL" clId="{1D307E72-7901-4E61-A01B-3C4232ABCF63}" dt="2026-07-18T10:52:00.161" v="1983" actId="948"/>
          <ac:spMkLst>
            <pc:docMk/>
            <pc:sldMk cId="386925876" sldId="332"/>
            <ac:spMk id="27" creationId="{E3587B5B-4FF0-4099-8072-8FA41E16B06F}"/>
          </ac:spMkLst>
        </pc:spChg>
        <pc:spChg chg="mod">
          <ac:chgData name="Wojciech Kustra" userId="afebd3d0-216b-4c4f-8992-1bf1fda6d5e8" providerId="ADAL" clId="{1D307E72-7901-4E61-A01B-3C4232ABCF63}" dt="2026-07-18T10:52:50.657" v="1996" actId="1076"/>
          <ac:spMkLst>
            <pc:docMk/>
            <pc:sldMk cId="386925876" sldId="332"/>
            <ac:spMk id="28" creationId="{ABA468AB-F16C-4F01-85CB-D2961D1645EB}"/>
          </ac:spMkLst>
        </pc:spChg>
        <pc:spChg chg="mod">
          <ac:chgData name="Wojciech Kustra" userId="afebd3d0-216b-4c4f-8992-1bf1fda6d5e8" providerId="ADAL" clId="{1D307E72-7901-4E61-A01B-3C4232ABCF63}" dt="2026-07-18T10:52:00.535" v="1984" actId="948"/>
          <ac:spMkLst>
            <pc:docMk/>
            <pc:sldMk cId="386925876" sldId="332"/>
            <ac:spMk id="29" creationId="{71540DE2-D42C-46BE-96FD-6F3D989C9CBF}"/>
          </ac:spMkLst>
        </pc:spChg>
        <pc:spChg chg="mod">
          <ac:chgData name="Wojciech Kustra" userId="afebd3d0-216b-4c4f-8992-1bf1fda6d5e8" providerId="ADAL" clId="{1D307E72-7901-4E61-A01B-3C4232ABCF63}" dt="2026-07-18T10:52:50.657" v="1996" actId="1076"/>
          <ac:spMkLst>
            <pc:docMk/>
            <pc:sldMk cId="386925876" sldId="332"/>
            <ac:spMk id="30" creationId="{3B3FB896-DB93-4C53-8D26-F2053E69C499}"/>
          </ac:spMkLst>
        </pc:spChg>
        <pc:spChg chg="mod">
          <ac:chgData name="Wojciech Kustra" userId="afebd3d0-216b-4c4f-8992-1bf1fda6d5e8" providerId="ADAL" clId="{1D307E72-7901-4E61-A01B-3C4232ABCF63}" dt="2026-07-18T10:52:00.972" v="1985" actId="948"/>
          <ac:spMkLst>
            <pc:docMk/>
            <pc:sldMk cId="386925876" sldId="332"/>
            <ac:spMk id="31" creationId="{C84760F2-83BA-4791-9503-D4DF28D6068C}"/>
          </ac:spMkLst>
        </pc:spChg>
        <pc:spChg chg="mod">
          <ac:chgData name="Wojciech Kustra" userId="afebd3d0-216b-4c4f-8992-1bf1fda6d5e8" providerId="ADAL" clId="{1D307E72-7901-4E61-A01B-3C4232ABCF63}" dt="2026-07-18T10:52:50.657" v="1996" actId="1076"/>
          <ac:spMkLst>
            <pc:docMk/>
            <pc:sldMk cId="386925876" sldId="332"/>
            <ac:spMk id="32" creationId="{33684952-005D-483F-985A-4C19C6DAD7DE}"/>
          </ac:spMkLst>
        </pc:spChg>
        <pc:spChg chg="mod">
          <ac:chgData name="Wojciech Kustra" userId="afebd3d0-216b-4c4f-8992-1bf1fda6d5e8" providerId="ADAL" clId="{1D307E72-7901-4E61-A01B-3C4232ABCF63}" dt="2026-07-18T10:52:01.420" v="1986" actId="948"/>
          <ac:spMkLst>
            <pc:docMk/>
            <pc:sldMk cId="386925876" sldId="332"/>
            <ac:spMk id="33" creationId="{BC9AA173-D5E2-4843-9FCB-A948DCBC4A9F}"/>
          </ac:spMkLst>
        </pc:spChg>
        <pc:spChg chg="mod">
          <ac:chgData name="Wojciech Kustra" userId="afebd3d0-216b-4c4f-8992-1bf1fda6d5e8" providerId="ADAL" clId="{1D307E72-7901-4E61-A01B-3C4232ABCF63}" dt="2026-07-18T10:52:50.657" v="1996" actId="1076"/>
          <ac:spMkLst>
            <pc:docMk/>
            <pc:sldMk cId="386925876" sldId="332"/>
            <ac:spMk id="35" creationId="{146C5EC7-E1F0-450F-BBA2-BD37FBE71C3D}"/>
          </ac:spMkLst>
        </pc:spChg>
        <pc:spChg chg="add mod">
          <ac:chgData name="Wojciech Kustra" userId="afebd3d0-216b-4c4f-8992-1bf1fda6d5e8" providerId="ADAL" clId="{1D307E72-7901-4E61-A01B-3C4232ABCF63}" dt="2026-07-18T10:52:38.614" v="1995"/>
          <ac:spMkLst>
            <pc:docMk/>
            <pc:sldMk cId="386925876" sldId="332"/>
            <ac:spMk id="37" creationId="{9C7DFDA2-9BC5-6163-3E4D-0D5B2AA433B8}"/>
          </ac:spMkLst>
        </pc:spChg>
      </pc:sldChg>
      <pc:sldChg chg="modSp del mod">
        <pc:chgData name="Wojciech Kustra" userId="afebd3d0-216b-4c4f-8992-1bf1fda6d5e8" providerId="ADAL" clId="{1D307E72-7901-4E61-A01B-3C4232ABCF63}" dt="2026-07-18T11:01:34.157" v="2026"/>
        <pc:sldMkLst>
          <pc:docMk/>
          <pc:sldMk cId="3643237630" sldId="333"/>
        </pc:sldMkLst>
        <pc:spChg chg="mod">
          <ac:chgData name="Wojciech Kustra" userId="afebd3d0-216b-4c4f-8992-1bf1fda6d5e8" providerId="ADAL" clId="{1D307E72-7901-4E61-A01B-3C4232ABCF63}" dt="2026-07-18T10:50:39.387" v="1948" actId="948"/>
          <ac:spMkLst>
            <pc:docMk/>
            <pc:sldMk cId="3643237630" sldId="333"/>
            <ac:spMk id="3" creationId="{E206EC06-C88D-43BD-88BE-7D5A66951070}"/>
          </ac:spMkLst>
        </pc:spChg>
        <pc:spChg chg="mod">
          <ac:chgData name="Wojciech Kustra" userId="afebd3d0-216b-4c4f-8992-1bf1fda6d5e8" providerId="ADAL" clId="{1D307E72-7901-4E61-A01B-3C4232ABCF63}" dt="2026-07-18T10:50:44.325" v="1949" actId="948"/>
          <ac:spMkLst>
            <pc:docMk/>
            <pc:sldMk cId="3643237630" sldId="333"/>
            <ac:spMk id="4" creationId="{02C710F5-1635-4088-8F45-7369E0F053C4}"/>
          </ac:spMkLst>
        </pc:spChg>
        <pc:spChg chg="mod">
          <ac:chgData name="Wojciech Kustra" userId="afebd3d0-216b-4c4f-8992-1bf1fda6d5e8" providerId="ADAL" clId="{1D307E72-7901-4E61-A01B-3C4232ABCF63}" dt="2026-07-18T10:50:46.152" v="1950" actId="948"/>
          <ac:spMkLst>
            <pc:docMk/>
            <pc:sldMk cId="3643237630" sldId="333"/>
            <ac:spMk id="6" creationId="{72131F1A-68BD-41FE-9997-3F17774244FC}"/>
          </ac:spMkLst>
        </pc:spChg>
      </pc:sldChg>
      <pc:sldChg chg="addSp delSp modSp del mod">
        <pc:chgData name="Wojciech Kustra" userId="afebd3d0-216b-4c4f-8992-1bf1fda6d5e8" providerId="ADAL" clId="{1D307E72-7901-4E61-A01B-3C4232ABCF63}" dt="2026-07-18T11:01:37.817" v="2028"/>
        <pc:sldMkLst>
          <pc:docMk/>
          <pc:sldMk cId="3493271760" sldId="334"/>
        </pc:sldMkLst>
        <pc:spChg chg="mod">
          <ac:chgData name="Wojciech Kustra" userId="afebd3d0-216b-4c4f-8992-1bf1fda6d5e8" providerId="ADAL" clId="{1D307E72-7901-4E61-A01B-3C4232ABCF63}" dt="2026-07-18T10:51:32.734" v="1970" actId="21"/>
          <ac:spMkLst>
            <pc:docMk/>
            <pc:sldMk cId="3493271760" sldId="334"/>
            <ac:spMk id="4" creationId="{5C062ACE-3BE9-4579-BDF1-54AF34E46ABC}"/>
          </ac:spMkLst>
        </pc:spChg>
        <pc:spChg chg="del mod">
          <ac:chgData name="Wojciech Kustra" userId="afebd3d0-216b-4c4f-8992-1bf1fda6d5e8" providerId="ADAL" clId="{1D307E72-7901-4E61-A01B-3C4232ABCF63}" dt="2026-07-18T10:51:29.377" v="1969" actId="478"/>
          <ac:spMkLst>
            <pc:docMk/>
            <pc:sldMk cId="3493271760" sldId="334"/>
            <ac:spMk id="6" creationId="{6B4A9566-38E1-4149-B730-112D9E62956C}"/>
          </ac:spMkLst>
        </pc:spChg>
        <pc:spChg chg="mod">
          <ac:chgData name="Wojciech Kustra" userId="afebd3d0-216b-4c4f-8992-1bf1fda6d5e8" providerId="ADAL" clId="{1D307E72-7901-4E61-A01B-3C4232ABCF63}" dt="2026-07-18T10:50:50.582" v="1951" actId="948"/>
          <ac:spMkLst>
            <pc:docMk/>
            <pc:sldMk cId="3493271760" sldId="334"/>
            <ac:spMk id="9" creationId="{64CF7B11-9E92-4385-A157-D29682AE9DB1}"/>
          </ac:spMkLst>
        </pc:spChg>
        <pc:spChg chg="mod">
          <ac:chgData name="Wojciech Kustra" userId="afebd3d0-216b-4c4f-8992-1bf1fda6d5e8" providerId="ADAL" clId="{1D307E72-7901-4E61-A01B-3C4232ABCF63}" dt="2026-07-18T10:50:51.130" v="1952" actId="948"/>
          <ac:spMkLst>
            <pc:docMk/>
            <pc:sldMk cId="3493271760" sldId="334"/>
            <ac:spMk id="11" creationId="{0B4E713D-3C00-40FC-A015-214DFD84313D}"/>
          </ac:spMkLst>
        </pc:spChg>
        <pc:spChg chg="mod">
          <ac:chgData name="Wojciech Kustra" userId="afebd3d0-216b-4c4f-8992-1bf1fda6d5e8" providerId="ADAL" clId="{1D307E72-7901-4E61-A01B-3C4232ABCF63}" dt="2026-07-18T10:50:51.798" v="1953" actId="948"/>
          <ac:spMkLst>
            <pc:docMk/>
            <pc:sldMk cId="3493271760" sldId="334"/>
            <ac:spMk id="13" creationId="{7D0F354D-45B1-4AAF-A2C4-9E4B4DE70677}"/>
          </ac:spMkLst>
        </pc:spChg>
        <pc:spChg chg="mod">
          <ac:chgData name="Wojciech Kustra" userId="afebd3d0-216b-4c4f-8992-1bf1fda6d5e8" providerId="ADAL" clId="{1D307E72-7901-4E61-A01B-3C4232ABCF63}" dt="2026-07-18T10:50:52.272" v="1954" actId="948"/>
          <ac:spMkLst>
            <pc:docMk/>
            <pc:sldMk cId="3493271760" sldId="334"/>
            <ac:spMk id="15" creationId="{BFC981B3-1842-4575-8FD3-EEC33476B8A2}"/>
          </ac:spMkLst>
        </pc:spChg>
        <pc:spChg chg="mod">
          <ac:chgData name="Wojciech Kustra" userId="afebd3d0-216b-4c4f-8992-1bf1fda6d5e8" providerId="ADAL" clId="{1D307E72-7901-4E61-A01B-3C4232ABCF63}" dt="2026-07-18T10:50:54.456" v="1958" actId="948"/>
          <ac:spMkLst>
            <pc:docMk/>
            <pc:sldMk cId="3493271760" sldId="334"/>
            <ac:spMk id="17" creationId="{75D692B0-8AD9-4BCF-8EED-CDCAA03038AF}"/>
          </ac:spMkLst>
        </pc:spChg>
        <pc:spChg chg="mod">
          <ac:chgData name="Wojciech Kustra" userId="afebd3d0-216b-4c4f-8992-1bf1fda6d5e8" providerId="ADAL" clId="{1D307E72-7901-4E61-A01B-3C4232ABCF63}" dt="2026-07-18T10:50:53.817" v="1957" actId="948"/>
          <ac:spMkLst>
            <pc:docMk/>
            <pc:sldMk cId="3493271760" sldId="334"/>
            <ac:spMk id="19" creationId="{121B4E6B-C7FF-4E68-9809-45B6E01BEB44}"/>
          </ac:spMkLst>
        </pc:spChg>
        <pc:spChg chg="mod">
          <ac:chgData name="Wojciech Kustra" userId="afebd3d0-216b-4c4f-8992-1bf1fda6d5e8" providerId="ADAL" clId="{1D307E72-7901-4E61-A01B-3C4232ABCF63}" dt="2026-07-18T10:50:53.337" v="1956" actId="948"/>
          <ac:spMkLst>
            <pc:docMk/>
            <pc:sldMk cId="3493271760" sldId="334"/>
            <ac:spMk id="21" creationId="{DED54672-52F2-4406-9050-E83F3A68E39D}"/>
          </ac:spMkLst>
        </pc:spChg>
        <pc:spChg chg="mod">
          <ac:chgData name="Wojciech Kustra" userId="afebd3d0-216b-4c4f-8992-1bf1fda6d5e8" providerId="ADAL" clId="{1D307E72-7901-4E61-A01B-3C4232ABCF63}" dt="2026-07-18T10:50:52.722" v="1955" actId="948"/>
          <ac:spMkLst>
            <pc:docMk/>
            <pc:sldMk cId="3493271760" sldId="334"/>
            <ac:spMk id="23" creationId="{B75A7CC3-50D9-448A-ACCE-6ABAF36AC957}"/>
          </ac:spMkLst>
        </pc:spChg>
        <pc:spChg chg="mod">
          <ac:chgData name="Wojciech Kustra" userId="afebd3d0-216b-4c4f-8992-1bf1fda6d5e8" providerId="ADAL" clId="{1D307E72-7901-4E61-A01B-3C4232ABCF63}" dt="2026-07-18T10:50:55.855" v="1959" actId="948"/>
          <ac:spMkLst>
            <pc:docMk/>
            <pc:sldMk cId="3493271760" sldId="334"/>
            <ac:spMk id="25" creationId="{77910F75-7908-4010-830F-6E6C90338327}"/>
          </ac:spMkLst>
        </pc:spChg>
        <pc:spChg chg="mod">
          <ac:chgData name="Wojciech Kustra" userId="afebd3d0-216b-4c4f-8992-1bf1fda6d5e8" providerId="ADAL" clId="{1D307E72-7901-4E61-A01B-3C4232ABCF63}" dt="2026-07-18T10:50:56.443" v="1960" actId="948"/>
          <ac:spMkLst>
            <pc:docMk/>
            <pc:sldMk cId="3493271760" sldId="334"/>
            <ac:spMk id="27" creationId="{DFD5C311-3BC5-4CDF-9E6F-C329D1F17A17}"/>
          </ac:spMkLst>
        </pc:spChg>
        <pc:spChg chg="mod">
          <ac:chgData name="Wojciech Kustra" userId="afebd3d0-216b-4c4f-8992-1bf1fda6d5e8" providerId="ADAL" clId="{1D307E72-7901-4E61-A01B-3C4232ABCF63}" dt="2026-07-18T10:50:56.905" v="1961" actId="948"/>
          <ac:spMkLst>
            <pc:docMk/>
            <pc:sldMk cId="3493271760" sldId="334"/>
            <ac:spMk id="29" creationId="{F7CA8DF1-1804-4CEE-921A-843DAAB33414}"/>
          </ac:spMkLst>
        </pc:spChg>
        <pc:spChg chg="mod">
          <ac:chgData name="Wojciech Kustra" userId="afebd3d0-216b-4c4f-8992-1bf1fda6d5e8" providerId="ADAL" clId="{1D307E72-7901-4E61-A01B-3C4232ABCF63}" dt="2026-07-18T10:50:57.503" v="1962" actId="948"/>
          <ac:spMkLst>
            <pc:docMk/>
            <pc:sldMk cId="3493271760" sldId="334"/>
            <ac:spMk id="31" creationId="{A3DBED0D-2681-43F8-8261-84A2D2DE0122}"/>
          </ac:spMkLst>
        </pc:spChg>
        <pc:spChg chg="mod">
          <ac:chgData name="Wojciech Kustra" userId="afebd3d0-216b-4c4f-8992-1bf1fda6d5e8" providerId="ADAL" clId="{1D307E72-7901-4E61-A01B-3C4232ABCF63}" dt="2026-07-18T10:50:58.470" v="1963" actId="948"/>
          <ac:spMkLst>
            <pc:docMk/>
            <pc:sldMk cId="3493271760" sldId="334"/>
            <ac:spMk id="33" creationId="{A3F25B4D-2DBB-4742-9BD6-44AD7CC4BCF2}"/>
          </ac:spMkLst>
        </pc:spChg>
        <pc:spChg chg="add mod">
          <ac:chgData name="Wojciech Kustra" userId="afebd3d0-216b-4c4f-8992-1bf1fda6d5e8" providerId="ADAL" clId="{1D307E72-7901-4E61-A01B-3C4232ABCF63}" dt="2026-07-18T10:51:36.931" v="1971"/>
          <ac:spMkLst>
            <pc:docMk/>
            <pc:sldMk cId="3493271760" sldId="334"/>
            <ac:spMk id="34" creationId="{2991A92E-DEA8-5DD2-0326-5AA3E0583398}"/>
          </ac:spMkLst>
        </pc:spChg>
      </pc:sldChg>
      <pc:sldChg chg="addSp delSp modSp del mod chgLayout">
        <pc:chgData name="Wojciech Kustra" userId="afebd3d0-216b-4c4f-8992-1bf1fda6d5e8" providerId="ADAL" clId="{1D307E72-7901-4E61-A01B-3C4232ABCF63}" dt="2026-07-18T11:01:41.618" v="2030"/>
        <pc:sldMkLst>
          <pc:docMk/>
          <pc:sldMk cId="2861808768" sldId="335"/>
        </pc:sldMkLst>
        <pc:spChg chg="mod">
          <ac:chgData name="Wojciech Kustra" userId="afebd3d0-216b-4c4f-8992-1bf1fda6d5e8" providerId="ADAL" clId="{1D307E72-7901-4E61-A01B-3C4232ABCF63}" dt="2026-07-18T10:48:39.671" v="1886" actId="21"/>
          <ac:spMkLst>
            <pc:docMk/>
            <pc:sldMk cId="2861808768" sldId="335"/>
            <ac:spMk id="3" creationId="{761485DB-9E46-414B-8D4A-754C2547A000}"/>
          </ac:spMkLst>
        </pc:spChg>
        <pc:spChg chg="mod">
          <ac:chgData name="Wojciech Kustra" userId="afebd3d0-216b-4c4f-8992-1bf1fda6d5e8" providerId="ADAL" clId="{1D307E72-7901-4E61-A01B-3C4232ABCF63}" dt="2026-07-18T10:48:20.479" v="1881" actId="948"/>
          <ac:spMkLst>
            <pc:docMk/>
            <pc:sldMk cId="2861808768" sldId="335"/>
            <ac:spMk id="5" creationId="{FB6E8D37-2C64-4DDC-B11C-88E3BA9BBE01}"/>
          </ac:spMkLst>
        </pc:spChg>
        <pc:spChg chg="mod">
          <ac:chgData name="Wojciech Kustra" userId="afebd3d0-216b-4c4f-8992-1bf1fda6d5e8" providerId="ADAL" clId="{1D307E72-7901-4E61-A01B-3C4232ABCF63}" dt="2026-07-18T10:48:57" v="1889" actId="948"/>
          <ac:spMkLst>
            <pc:docMk/>
            <pc:sldMk cId="2861808768" sldId="335"/>
            <ac:spMk id="7" creationId="{02B14A14-F57C-4477-976D-35144671C759}"/>
          </ac:spMkLst>
        </pc:spChg>
        <pc:spChg chg="mod">
          <ac:chgData name="Wojciech Kustra" userId="afebd3d0-216b-4c4f-8992-1bf1fda6d5e8" providerId="ADAL" clId="{1D307E72-7901-4E61-A01B-3C4232ABCF63}" dt="2026-07-18T10:49:15.714" v="1902" actId="948"/>
          <ac:spMkLst>
            <pc:docMk/>
            <pc:sldMk cId="2861808768" sldId="335"/>
            <ac:spMk id="9" creationId="{4CF86415-2A92-416F-AC48-36409E24141F}"/>
          </ac:spMkLst>
        </pc:spChg>
        <pc:spChg chg="mod">
          <ac:chgData name="Wojciech Kustra" userId="afebd3d0-216b-4c4f-8992-1bf1fda6d5e8" providerId="ADAL" clId="{1D307E72-7901-4E61-A01B-3C4232ABCF63}" dt="2026-07-18T10:49:13.412" v="1901" actId="948"/>
          <ac:spMkLst>
            <pc:docMk/>
            <pc:sldMk cId="2861808768" sldId="335"/>
            <ac:spMk id="11" creationId="{B75168E6-3DCD-4103-8A0C-4EB746DDB9E5}"/>
          </ac:spMkLst>
        </pc:spChg>
        <pc:spChg chg="mod">
          <ac:chgData name="Wojciech Kustra" userId="afebd3d0-216b-4c4f-8992-1bf1fda6d5e8" providerId="ADAL" clId="{1D307E72-7901-4E61-A01B-3C4232ABCF63}" dt="2026-07-18T10:49:03.474" v="1891" actId="948"/>
          <ac:spMkLst>
            <pc:docMk/>
            <pc:sldMk cId="2861808768" sldId="335"/>
            <ac:spMk id="13" creationId="{2709A7E9-CB1A-4ED9-818C-93C4F8C73FF3}"/>
          </ac:spMkLst>
        </pc:spChg>
        <pc:spChg chg="mod">
          <ac:chgData name="Wojciech Kustra" userId="afebd3d0-216b-4c4f-8992-1bf1fda6d5e8" providerId="ADAL" clId="{1D307E72-7901-4E61-A01B-3C4232ABCF63}" dt="2026-07-18T10:49:02.673" v="1890" actId="948"/>
          <ac:spMkLst>
            <pc:docMk/>
            <pc:sldMk cId="2861808768" sldId="335"/>
            <ac:spMk id="15" creationId="{B6097360-AA3B-40D0-B51D-F0E2DFB09621}"/>
          </ac:spMkLst>
        </pc:spChg>
        <pc:spChg chg="mod">
          <ac:chgData name="Wojciech Kustra" userId="afebd3d0-216b-4c4f-8992-1bf1fda6d5e8" providerId="ADAL" clId="{1D307E72-7901-4E61-A01B-3C4232ABCF63}" dt="2026-07-18T10:49:17.243" v="1903" actId="948"/>
          <ac:spMkLst>
            <pc:docMk/>
            <pc:sldMk cId="2861808768" sldId="335"/>
            <ac:spMk id="17" creationId="{6EEBA3BB-9A62-457C-9E00-6B6821E7E433}"/>
          </ac:spMkLst>
        </pc:spChg>
        <pc:spChg chg="mod">
          <ac:chgData name="Wojciech Kustra" userId="afebd3d0-216b-4c4f-8992-1bf1fda6d5e8" providerId="ADAL" clId="{1D307E72-7901-4E61-A01B-3C4232ABCF63}" dt="2026-07-18T10:49:04.193" v="1892" actId="948"/>
          <ac:spMkLst>
            <pc:docMk/>
            <pc:sldMk cId="2861808768" sldId="335"/>
            <ac:spMk id="19" creationId="{0D4A94BE-C3FE-483C-95CF-D45D0D8ADFF8}"/>
          </ac:spMkLst>
        </pc:spChg>
        <pc:spChg chg="mod">
          <ac:chgData name="Wojciech Kustra" userId="afebd3d0-216b-4c4f-8992-1bf1fda6d5e8" providerId="ADAL" clId="{1D307E72-7901-4E61-A01B-3C4232ABCF63}" dt="2026-07-18T10:49:04.814" v="1893" actId="948"/>
          <ac:spMkLst>
            <pc:docMk/>
            <pc:sldMk cId="2861808768" sldId="335"/>
            <ac:spMk id="21" creationId="{590EDBAA-5E5B-4E2A-83B0-39C51DA88A23}"/>
          </ac:spMkLst>
        </pc:spChg>
        <pc:spChg chg="mod">
          <ac:chgData name="Wojciech Kustra" userId="afebd3d0-216b-4c4f-8992-1bf1fda6d5e8" providerId="ADAL" clId="{1D307E72-7901-4E61-A01B-3C4232ABCF63}" dt="2026-07-18T10:49:05.827" v="1894" actId="948"/>
          <ac:spMkLst>
            <pc:docMk/>
            <pc:sldMk cId="2861808768" sldId="335"/>
            <ac:spMk id="23" creationId="{F3F1FB00-ADDE-4418-BE5F-6F38DD12F24F}"/>
          </ac:spMkLst>
        </pc:spChg>
        <pc:spChg chg="mod">
          <ac:chgData name="Wojciech Kustra" userId="afebd3d0-216b-4c4f-8992-1bf1fda6d5e8" providerId="ADAL" clId="{1D307E72-7901-4E61-A01B-3C4232ABCF63}" dt="2026-07-18T10:49:07.942" v="1897" actId="948"/>
          <ac:spMkLst>
            <pc:docMk/>
            <pc:sldMk cId="2861808768" sldId="335"/>
            <ac:spMk id="25" creationId="{F5CB74ED-46EB-42AA-B72F-B3E1ECAB0B3E}"/>
          </ac:spMkLst>
        </pc:spChg>
        <pc:spChg chg="mod">
          <ac:chgData name="Wojciech Kustra" userId="afebd3d0-216b-4c4f-8992-1bf1fda6d5e8" providerId="ADAL" clId="{1D307E72-7901-4E61-A01B-3C4232ABCF63}" dt="2026-07-18T10:49:07.244" v="1896" actId="948"/>
          <ac:spMkLst>
            <pc:docMk/>
            <pc:sldMk cId="2861808768" sldId="335"/>
            <ac:spMk id="27" creationId="{3625613D-F602-43D4-B820-22299882DF49}"/>
          </ac:spMkLst>
        </pc:spChg>
        <pc:spChg chg="mod">
          <ac:chgData name="Wojciech Kustra" userId="afebd3d0-216b-4c4f-8992-1bf1fda6d5e8" providerId="ADAL" clId="{1D307E72-7901-4E61-A01B-3C4232ABCF63}" dt="2026-07-18T10:49:06.601" v="1895" actId="948"/>
          <ac:spMkLst>
            <pc:docMk/>
            <pc:sldMk cId="2861808768" sldId="335"/>
            <ac:spMk id="29" creationId="{E7B65349-4B64-49F4-99F3-E9D66E0069D0}"/>
          </ac:spMkLst>
        </pc:spChg>
        <pc:spChg chg="mod">
          <ac:chgData name="Wojciech Kustra" userId="afebd3d0-216b-4c4f-8992-1bf1fda6d5e8" providerId="ADAL" clId="{1D307E72-7901-4E61-A01B-3C4232ABCF63}" dt="2026-07-18T10:49:08.619" v="1898" actId="948"/>
          <ac:spMkLst>
            <pc:docMk/>
            <pc:sldMk cId="2861808768" sldId="335"/>
            <ac:spMk id="31" creationId="{20B19B3D-7856-44B7-B4E3-615B2A48D486}"/>
          </ac:spMkLst>
        </pc:spChg>
        <pc:spChg chg="mod">
          <ac:chgData name="Wojciech Kustra" userId="afebd3d0-216b-4c4f-8992-1bf1fda6d5e8" providerId="ADAL" clId="{1D307E72-7901-4E61-A01B-3C4232ABCF63}" dt="2026-07-18T10:49:09.026" v="1899" actId="948"/>
          <ac:spMkLst>
            <pc:docMk/>
            <pc:sldMk cId="2861808768" sldId="335"/>
            <ac:spMk id="33" creationId="{39ABB674-A917-42C6-8B1F-BB3EC35E891A}"/>
          </ac:spMkLst>
        </pc:spChg>
        <pc:spChg chg="mod">
          <ac:chgData name="Wojciech Kustra" userId="afebd3d0-216b-4c4f-8992-1bf1fda6d5e8" providerId="ADAL" clId="{1D307E72-7901-4E61-A01B-3C4232ABCF63}" dt="2026-07-18T10:49:09.535" v="1900" actId="948"/>
          <ac:spMkLst>
            <pc:docMk/>
            <pc:sldMk cId="2861808768" sldId="335"/>
            <ac:spMk id="35" creationId="{841E2C1B-AC59-4B46-9176-4B9491DE035D}"/>
          </ac:spMkLst>
        </pc:spChg>
        <pc:spChg chg="add mod ord">
          <ac:chgData name="Wojciech Kustra" userId="afebd3d0-216b-4c4f-8992-1bf1fda6d5e8" providerId="ADAL" clId="{1D307E72-7901-4E61-A01B-3C4232ABCF63}" dt="2026-07-18T10:49:28.299" v="1905" actId="255"/>
          <ac:spMkLst>
            <pc:docMk/>
            <pc:sldMk cId="2861808768" sldId="335"/>
            <ac:spMk id="36" creationId="{902348D9-CA6D-9802-4EBB-B26BEBF6D1E6}"/>
          </ac:spMkLst>
        </pc:spChg>
        <pc:spChg chg="add del mod ord">
          <ac:chgData name="Wojciech Kustra" userId="afebd3d0-216b-4c4f-8992-1bf1fda6d5e8" providerId="ADAL" clId="{1D307E72-7901-4E61-A01B-3C4232ABCF63}" dt="2026-07-18T10:48:36.986" v="1885" actId="478"/>
          <ac:spMkLst>
            <pc:docMk/>
            <pc:sldMk cId="2861808768" sldId="335"/>
            <ac:spMk id="37" creationId="{EECE52D4-5C50-B271-884A-1B35DE3A4F75}"/>
          </ac:spMkLst>
        </pc:spChg>
      </pc:sldChg>
      <pc:sldChg chg="addSp delSp modSp del mod">
        <pc:chgData name="Wojciech Kustra" userId="afebd3d0-216b-4c4f-8992-1bf1fda6d5e8" providerId="ADAL" clId="{1D307E72-7901-4E61-A01B-3C4232ABCF63}" dt="2026-07-18T11:02:34.358" v="2032"/>
        <pc:sldMkLst>
          <pc:docMk/>
          <pc:sldMk cId="465002865" sldId="336"/>
        </pc:sldMkLst>
        <pc:spChg chg="mod">
          <ac:chgData name="Wojciech Kustra" userId="afebd3d0-216b-4c4f-8992-1bf1fda6d5e8" providerId="ADAL" clId="{1D307E72-7901-4E61-A01B-3C4232ABCF63}" dt="2026-07-18T10:48:03.553" v="1878" actId="948"/>
          <ac:spMkLst>
            <pc:docMk/>
            <pc:sldMk cId="465002865" sldId="336"/>
            <ac:spMk id="2" creationId="{69AE7146-2CEE-46E6-A58C-8A951E6AC537}"/>
          </ac:spMkLst>
        </pc:spChg>
        <pc:spChg chg="mod">
          <ac:chgData name="Wojciech Kustra" userId="afebd3d0-216b-4c4f-8992-1bf1fda6d5e8" providerId="ADAL" clId="{1D307E72-7901-4E61-A01B-3C4232ABCF63}" dt="2026-07-18T10:48:11.230" v="1879" actId="948"/>
          <ac:spMkLst>
            <pc:docMk/>
            <pc:sldMk cId="465002865" sldId="336"/>
            <ac:spMk id="3" creationId="{3AE79CAB-4DD5-4F99-B4B7-3F09D7BFCB98}"/>
          </ac:spMkLst>
        </pc:spChg>
        <pc:spChg chg="add del mod">
          <ac:chgData name="Wojciech Kustra" userId="afebd3d0-216b-4c4f-8992-1bf1fda6d5e8" providerId="ADAL" clId="{1D307E72-7901-4E61-A01B-3C4232ABCF63}" dt="2026-07-18T10:48:13.302" v="1880" actId="948"/>
          <ac:spMkLst>
            <pc:docMk/>
            <pc:sldMk cId="465002865" sldId="336"/>
            <ac:spMk id="5" creationId="{4E8F0DB8-FDC6-4857-BCCC-D03B58453849}"/>
          </ac:spMkLst>
        </pc:spChg>
      </pc:sldChg>
      <pc:sldChg chg="modSp del mod">
        <pc:chgData name="Wojciech Kustra" userId="afebd3d0-216b-4c4f-8992-1bf1fda6d5e8" providerId="ADAL" clId="{1D307E72-7901-4E61-A01B-3C4232ABCF63}" dt="2026-07-18T11:02:37.576" v="2034"/>
        <pc:sldMkLst>
          <pc:docMk/>
          <pc:sldMk cId="2762323390" sldId="337"/>
        </pc:sldMkLst>
        <pc:spChg chg="mod">
          <ac:chgData name="Wojciech Kustra" userId="afebd3d0-216b-4c4f-8992-1bf1fda6d5e8" providerId="ADAL" clId="{1D307E72-7901-4E61-A01B-3C4232ABCF63}" dt="2026-07-18T10:47:21.934" v="1854" actId="948"/>
          <ac:spMkLst>
            <pc:docMk/>
            <pc:sldMk cId="2762323390" sldId="337"/>
            <ac:spMk id="9" creationId="{09119C35-02AB-4B16-B5A8-E0250B696AEE}"/>
          </ac:spMkLst>
        </pc:spChg>
        <pc:spChg chg="mod">
          <ac:chgData name="Wojciech Kustra" userId="afebd3d0-216b-4c4f-8992-1bf1fda6d5e8" providerId="ADAL" clId="{1D307E72-7901-4E61-A01B-3C4232ABCF63}" dt="2026-07-18T10:47:22.797" v="1855" actId="948"/>
          <ac:spMkLst>
            <pc:docMk/>
            <pc:sldMk cId="2762323390" sldId="337"/>
            <ac:spMk id="11" creationId="{B0DEA0B1-5806-4B58-9E7B-2E5801CBDEB9}"/>
          </ac:spMkLst>
        </pc:spChg>
        <pc:spChg chg="mod">
          <ac:chgData name="Wojciech Kustra" userId="afebd3d0-216b-4c4f-8992-1bf1fda6d5e8" providerId="ADAL" clId="{1D307E72-7901-4E61-A01B-3C4232ABCF63}" dt="2026-07-18T10:47:23.499" v="1856" actId="948"/>
          <ac:spMkLst>
            <pc:docMk/>
            <pc:sldMk cId="2762323390" sldId="337"/>
            <ac:spMk id="13" creationId="{9D4524EE-DDEB-4513-9DEA-2AE4A811A23B}"/>
          </ac:spMkLst>
        </pc:spChg>
        <pc:spChg chg="mod">
          <ac:chgData name="Wojciech Kustra" userId="afebd3d0-216b-4c4f-8992-1bf1fda6d5e8" providerId="ADAL" clId="{1D307E72-7901-4E61-A01B-3C4232ABCF63}" dt="2026-07-18T10:47:24.365" v="1857" actId="948"/>
          <ac:spMkLst>
            <pc:docMk/>
            <pc:sldMk cId="2762323390" sldId="337"/>
            <ac:spMk id="15" creationId="{EDEA8BFA-0D48-46A5-BFD8-A00609059201}"/>
          </ac:spMkLst>
        </pc:spChg>
        <pc:spChg chg="mod">
          <ac:chgData name="Wojciech Kustra" userId="afebd3d0-216b-4c4f-8992-1bf1fda6d5e8" providerId="ADAL" clId="{1D307E72-7901-4E61-A01B-3C4232ABCF63}" dt="2026-07-18T10:47:24.770" v="1858" actId="948"/>
          <ac:spMkLst>
            <pc:docMk/>
            <pc:sldMk cId="2762323390" sldId="337"/>
            <ac:spMk id="17" creationId="{1325C77C-8468-4C27-BA4C-F473CDCB96D9}"/>
          </ac:spMkLst>
        </pc:spChg>
        <pc:spChg chg="mod">
          <ac:chgData name="Wojciech Kustra" userId="afebd3d0-216b-4c4f-8992-1bf1fda6d5e8" providerId="ADAL" clId="{1D307E72-7901-4E61-A01B-3C4232ABCF63}" dt="2026-07-18T10:47:26.159" v="1859" actId="948"/>
          <ac:spMkLst>
            <pc:docMk/>
            <pc:sldMk cId="2762323390" sldId="337"/>
            <ac:spMk id="19" creationId="{B8AEADCC-93DE-4105-BC4E-628BC7B73E61}"/>
          </ac:spMkLst>
        </pc:spChg>
        <pc:spChg chg="mod">
          <ac:chgData name="Wojciech Kustra" userId="afebd3d0-216b-4c4f-8992-1bf1fda6d5e8" providerId="ADAL" clId="{1D307E72-7901-4E61-A01B-3C4232ABCF63}" dt="2026-07-18T10:47:26.896" v="1860" actId="948"/>
          <ac:spMkLst>
            <pc:docMk/>
            <pc:sldMk cId="2762323390" sldId="337"/>
            <ac:spMk id="21" creationId="{9BF37591-8A64-447F-B9FF-E3879DA0AD0C}"/>
          </ac:spMkLst>
        </pc:spChg>
        <pc:spChg chg="mod">
          <ac:chgData name="Wojciech Kustra" userId="afebd3d0-216b-4c4f-8992-1bf1fda6d5e8" providerId="ADAL" clId="{1D307E72-7901-4E61-A01B-3C4232ABCF63}" dt="2026-07-18T10:47:27.497" v="1861" actId="948"/>
          <ac:spMkLst>
            <pc:docMk/>
            <pc:sldMk cId="2762323390" sldId="337"/>
            <ac:spMk id="23" creationId="{FB3EF315-9E4E-4C0B-A8E5-7188EDAF19DF}"/>
          </ac:spMkLst>
        </pc:spChg>
        <pc:spChg chg="mod">
          <ac:chgData name="Wojciech Kustra" userId="afebd3d0-216b-4c4f-8992-1bf1fda6d5e8" providerId="ADAL" clId="{1D307E72-7901-4E61-A01B-3C4232ABCF63}" dt="2026-07-18T10:47:28.129" v="1862" actId="948"/>
          <ac:spMkLst>
            <pc:docMk/>
            <pc:sldMk cId="2762323390" sldId="337"/>
            <ac:spMk id="25" creationId="{5C6C54D7-008E-498F-B3DD-C2C46887A6B0}"/>
          </ac:spMkLst>
        </pc:spChg>
        <pc:spChg chg="mod">
          <ac:chgData name="Wojciech Kustra" userId="afebd3d0-216b-4c4f-8992-1bf1fda6d5e8" providerId="ADAL" clId="{1D307E72-7901-4E61-A01B-3C4232ABCF63}" dt="2026-07-18T10:47:28.845" v="1863" actId="948"/>
          <ac:spMkLst>
            <pc:docMk/>
            <pc:sldMk cId="2762323390" sldId="337"/>
            <ac:spMk id="27" creationId="{2A098407-A778-43EA-9A7A-9BCCDA67C82A}"/>
          </ac:spMkLst>
        </pc:spChg>
        <pc:spChg chg="mod">
          <ac:chgData name="Wojciech Kustra" userId="afebd3d0-216b-4c4f-8992-1bf1fda6d5e8" providerId="ADAL" clId="{1D307E72-7901-4E61-A01B-3C4232ABCF63}" dt="2026-07-18T10:47:29.346" v="1864" actId="948"/>
          <ac:spMkLst>
            <pc:docMk/>
            <pc:sldMk cId="2762323390" sldId="337"/>
            <ac:spMk id="29" creationId="{62846712-3A89-4F3D-8675-B40255B14A8E}"/>
          </ac:spMkLst>
        </pc:spChg>
      </pc:sldChg>
      <pc:sldChg chg="modSp del mod">
        <pc:chgData name="Wojciech Kustra" userId="afebd3d0-216b-4c4f-8992-1bf1fda6d5e8" providerId="ADAL" clId="{1D307E72-7901-4E61-A01B-3C4232ABCF63}" dt="2026-07-18T11:02:41.627" v="2036"/>
        <pc:sldMkLst>
          <pc:docMk/>
          <pc:sldMk cId="2499644334" sldId="338"/>
        </pc:sldMkLst>
        <pc:spChg chg="mod">
          <ac:chgData name="Wojciech Kustra" userId="afebd3d0-216b-4c4f-8992-1bf1fda6d5e8" providerId="ADAL" clId="{1D307E72-7901-4E61-A01B-3C4232ABCF63}" dt="2026-07-18T10:47:13.327" v="1852" actId="948"/>
          <ac:spMkLst>
            <pc:docMk/>
            <pc:sldMk cId="2499644334" sldId="338"/>
            <ac:spMk id="3" creationId="{0F691A40-7494-407B-9E93-6E349ED0334C}"/>
          </ac:spMkLst>
        </pc:spChg>
        <pc:spChg chg="mod">
          <ac:chgData name="Wojciech Kustra" userId="afebd3d0-216b-4c4f-8992-1bf1fda6d5e8" providerId="ADAL" clId="{1D307E72-7901-4E61-A01B-3C4232ABCF63}" dt="2026-07-18T10:47:14.803" v="1853" actId="948"/>
          <ac:spMkLst>
            <pc:docMk/>
            <pc:sldMk cId="2499644334" sldId="338"/>
            <ac:spMk id="6" creationId="{C0E941A7-9F97-4CB5-92A4-0F4BF435347D}"/>
          </ac:spMkLst>
        </pc:spChg>
      </pc:sldChg>
      <pc:sldChg chg="addSp modSp del mod">
        <pc:chgData name="Wojciech Kustra" userId="afebd3d0-216b-4c4f-8992-1bf1fda6d5e8" providerId="ADAL" clId="{1D307E72-7901-4E61-A01B-3C4232ABCF63}" dt="2026-07-18T11:02:45.128" v="2038"/>
        <pc:sldMkLst>
          <pc:docMk/>
          <pc:sldMk cId="3806617271" sldId="339"/>
        </pc:sldMkLst>
        <pc:spChg chg="add mod">
          <ac:chgData name="Wojciech Kustra" userId="afebd3d0-216b-4c4f-8992-1bf1fda6d5e8" providerId="ADAL" clId="{1D307E72-7901-4E61-A01B-3C4232ABCF63}" dt="2026-07-18T10:46:57.866" v="1837" actId="948"/>
          <ac:spMkLst>
            <pc:docMk/>
            <pc:sldMk cId="3806617271" sldId="339"/>
            <ac:spMk id="7" creationId="{24483C99-9E7C-4102-969A-B949A144FBFB}"/>
          </ac:spMkLst>
        </pc:spChg>
        <pc:spChg chg="add mod">
          <ac:chgData name="Wojciech Kustra" userId="afebd3d0-216b-4c4f-8992-1bf1fda6d5e8" providerId="ADAL" clId="{1D307E72-7901-4E61-A01B-3C4232ABCF63}" dt="2026-07-18T10:46:59.891" v="1838" actId="948"/>
          <ac:spMkLst>
            <pc:docMk/>
            <pc:sldMk cId="3806617271" sldId="339"/>
            <ac:spMk id="9" creationId="{EABCD555-3D8E-43DE-8AF9-003E8903C229}"/>
          </ac:spMkLst>
        </pc:spChg>
        <pc:spChg chg="add mod">
          <ac:chgData name="Wojciech Kustra" userId="afebd3d0-216b-4c4f-8992-1bf1fda6d5e8" providerId="ADAL" clId="{1D307E72-7901-4E61-A01B-3C4232ABCF63}" dt="2026-07-18T10:47:00.645" v="1839" actId="948"/>
          <ac:spMkLst>
            <pc:docMk/>
            <pc:sldMk cId="3806617271" sldId="339"/>
            <ac:spMk id="11" creationId="{07FB515F-72D6-4C66-9B51-CB47360642EE}"/>
          </ac:spMkLst>
        </pc:spChg>
        <pc:spChg chg="add mod">
          <ac:chgData name="Wojciech Kustra" userId="afebd3d0-216b-4c4f-8992-1bf1fda6d5e8" providerId="ADAL" clId="{1D307E72-7901-4E61-A01B-3C4232ABCF63}" dt="2026-07-18T10:47:02.987" v="1842" actId="948"/>
          <ac:spMkLst>
            <pc:docMk/>
            <pc:sldMk cId="3806617271" sldId="339"/>
            <ac:spMk id="13" creationId="{814ABD6A-976A-40B2-86B2-E6ACF7464509}"/>
          </ac:spMkLst>
        </pc:spChg>
        <pc:spChg chg="add mod">
          <ac:chgData name="Wojciech Kustra" userId="afebd3d0-216b-4c4f-8992-1bf1fda6d5e8" providerId="ADAL" clId="{1D307E72-7901-4E61-A01B-3C4232ABCF63}" dt="2026-07-18T10:47:02.065" v="1841" actId="948"/>
          <ac:spMkLst>
            <pc:docMk/>
            <pc:sldMk cId="3806617271" sldId="339"/>
            <ac:spMk id="15" creationId="{B6CB9ECB-FF56-453C-90D6-6919159F11FE}"/>
          </ac:spMkLst>
        </pc:spChg>
        <pc:spChg chg="add mod">
          <ac:chgData name="Wojciech Kustra" userId="afebd3d0-216b-4c4f-8992-1bf1fda6d5e8" providerId="ADAL" clId="{1D307E72-7901-4E61-A01B-3C4232ABCF63}" dt="2026-07-18T10:47:01.375" v="1840" actId="948"/>
          <ac:spMkLst>
            <pc:docMk/>
            <pc:sldMk cId="3806617271" sldId="339"/>
            <ac:spMk id="17" creationId="{255C29DB-3B92-4E05-8638-74205ED8775A}"/>
          </ac:spMkLst>
        </pc:spChg>
        <pc:spChg chg="add mod">
          <ac:chgData name="Wojciech Kustra" userId="afebd3d0-216b-4c4f-8992-1bf1fda6d5e8" providerId="ADAL" clId="{1D307E72-7901-4E61-A01B-3C4232ABCF63}" dt="2026-07-18T10:47:03.714" v="1843" actId="948"/>
          <ac:spMkLst>
            <pc:docMk/>
            <pc:sldMk cId="3806617271" sldId="339"/>
            <ac:spMk id="19" creationId="{5F67A08D-D013-4FF7-858F-C267B3308066}"/>
          </ac:spMkLst>
        </pc:spChg>
        <pc:spChg chg="add mod">
          <ac:chgData name="Wojciech Kustra" userId="afebd3d0-216b-4c4f-8992-1bf1fda6d5e8" providerId="ADAL" clId="{1D307E72-7901-4E61-A01B-3C4232ABCF63}" dt="2026-07-18T10:47:04.301" v="1844" actId="948"/>
          <ac:spMkLst>
            <pc:docMk/>
            <pc:sldMk cId="3806617271" sldId="339"/>
            <ac:spMk id="21" creationId="{D384B392-8F8F-4A80-B763-84E15FF0B2F8}"/>
          </ac:spMkLst>
        </pc:spChg>
        <pc:spChg chg="add mod">
          <ac:chgData name="Wojciech Kustra" userId="afebd3d0-216b-4c4f-8992-1bf1fda6d5e8" providerId="ADAL" clId="{1D307E72-7901-4E61-A01B-3C4232ABCF63}" dt="2026-07-18T10:47:04.685" v="1845" actId="948"/>
          <ac:spMkLst>
            <pc:docMk/>
            <pc:sldMk cId="3806617271" sldId="339"/>
            <ac:spMk id="23" creationId="{1CC501DD-CF76-4C91-81BB-24FF303E82F1}"/>
          </ac:spMkLst>
        </pc:spChg>
        <pc:spChg chg="mod">
          <ac:chgData name="Wojciech Kustra" userId="afebd3d0-216b-4c4f-8992-1bf1fda6d5e8" providerId="ADAL" clId="{1D307E72-7901-4E61-A01B-3C4232ABCF63}" dt="2026-07-18T10:47:07.291" v="1848" actId="948"/>
          <ac:spMkLst>
            <pc:docMk/>
            <pc:sldMk cId="3806617271" sldId="339"/>
            <ac:spMk id="25" creationId="{3BB24A7B-CA1B-4E56-8B94-CF9CAC59EF85}"/>
          </ac:spMkLst>
        </pc:spChg>
        <pc:spChg chg="add mod">
          <ac:chgData name="Wojciech Kustra" userId="afebd3d0-216b-4c4f-8992-1bf1fda6d5e8" providerId="ADAL" clId="{1D307E72-7901-4E61-A01B-3C4232ABCF63}" dt="2026-07-18T10:47:06.640" v="1847" actId="948"/>
          <ac:spMkLst>
            <pc:docMk/>
            <pc:sldMk cId="3806617271" sldId="339"/>
            <ac:spMk id="27" creationId="{3BBA2244-6585-40C5-90A4-F9E2B887C815}"/>
          </ac:spMkLst>
        </pc:spChg>
        <pc:spChg chg="add mod">
          <ac:chgData name="Wojciech Kustra" userId="afebd3d0-216b-4c4f-8992-1bf1fda6d5e8" providerId="ADAL" clId="{1D307E72-7901-4E61-A01B-3C4232ABCF63}" dt="2026-07-18T10:47:06.150" v="1846" actId="948"/>
          <ac:spMkLst>
            <pc:docMk/>
            <pc:sldMk cId="3806617271" sldId="339"/>
            <ac:spMk id="29" creationId="{772E6B20-C394-4CF6-95CC-431580CFD4E3}"/>
          </ac:spMkLst>
        </pc:spChg>
        <pc:spChg chg="mod">
          <ac:chgData name="Wojciech Kustra" userId="afebd3d0-216b-4c4f-8992-1bf1fda6d5e8" providerId="ADAL" clId="{1D307E72-7901-4E61-A01B-3C4232ABCF63}" dt="2026-07-18T10:47:08.424" v="1849" actId="948"/>
          <ac:spMkLst>
            <pc:docMk/>
            <pc:sldMk cId="3806617271" sldId="339"/>
            <ac:spMk id="31" creationId="{4A194D89-5040-4E11-A987-B29DCFBB8CD6}"/>
          </ac:spMkLst>
        </pc:spChg>
        <pc:spChg chg="mod">
          <ac:chgData name="Wojciech Kustra" userId="afebd3d0-216b-4c4f-8992-1bf1fda6d5e8" providerId="ADAL" clId="{1D307E72-7901-4E61-A01B-3C4232ABCF63}" dt="2026-07-18T10:47:09.005" v="1850" actId="948"/>
          <ac:spMkLst>
            <pc:docMk/>
            <pc:sldMk cId="3806617271" sldId="339"/>
            <ac:spMk id="33" creationId="{7CD81968-190E-437C-A430-C2F77ABDB320}"/>
          </ac:spMkLst>
        </pc:spChg>
        <pc:spChg chg="mod">
          <ac:chgData name="Wojciech Kustra" userId="afebd3d0-216b-4c4f-8992-1bf1fda6d5e8" providerId="ADAL" clId="{1D307E72-7901-4E61-A01B-3C4232ABCF63}" dt="2026-07-18T10:47:09.446" v="1851" actId="948"/>
          <ac:spMkLst>
            <pc:docMk/>
            <pc:sldMk cId="3806617271" sldId="339"/>
            <ac:spMk id="35" creationId="{22DAD4A1-5000-4482-8A86-E3DC94461AC8}"/>
          </ac:spMkLst>
        </pc:spChg>
      </pc:sldChg>
      <pc:sldChg chg="modSp del mod">
        <pc:chgData name="Wojciech Kustra" userId="afebd3d0-216b-4c4f-8992-1bf1fda6d5e8" providerId="ADAL" clId="{1D307E72-7901-4E61-A01B-3C4232ABCF63}" dt="2026-07-18T11:02:48.569" v="2040"/>
        <pc:sldMkLst>
          <pc:docMk/>
          <pc:sldMk cId="2519006820" sldId="340"/>
        </pc:sldMkLst>
        <pc:spChg chg="mod">
          <ac:chgData name="Wojciech Kustra" userId="afebd3d0-216b-4c4f-8992-1bf1fda6d5e8" providerId="ADAL" clId="{1D307E72-7901-4E61-A01B-3C4232ABCF63}" dt="2026-07-18T10:51:05.261" v="1965" actId="27636"/>
          <ac:spMkLst>
            <pc:docMk/>
            <pc:sldMk cId="2519006820" sldId="340"/>
            <ac:spMk id="3" creationId="{3E5BF933-8456-266E-FDD0-138862D6C2D2}"/>
          </ac:spMkLst>
        </pc:spChg>
      </pc:sldChg>
      <pc:sldChg chg="modSp del mod">
        <pc:chgData name="Wojciech Kustra" userId="afebd3d0-216b-4c4f-8992-1bf1fda6d5e8" providerId="ADAL" clId="{1D307E72-7901-4E61-A01B-3C4232ABCF63}" dt="2026-07-18T11:00:39.490" v="2018"/>
        <pc:sldMkLst>
          <pc:docMk/>
          <pc:sldMk cId="2632144460" sldId="341"/>
        </pc:sldMkLst>
        <pc:spChg chg="mod">
          <ac:chgData name="Wojciech Kustra" userId="afebd3d0-216b-4c4f-8992-1bf1fda6d5e8" providerId="ADAL" clId="{1D307E72-7901-4E61-A01B-3C4232ABCF63}" dt="2026-07-18T10:53:13.057" v="1998" actId="948"/>
          <ac:spMkLst>
            <pc:docMk/>
            <pc:sldMk cId="2632144460" sldId="341"/>
            <ac:spMk id="5" creationId="{2D20F62B-CDFC-4119-AB42-EC4869DCC46E}"/>
          </ac:spMkLst>
        </pc:spChg>
        <pc:spChg chg="mod">
          <ac:chgData name="Wojciech Kustra" userId="afebd3d0-216b-4c4f-8992-1bf1fda6d5e8" providerId="ADAL" clId="{1D307E72-7901-4E61-A01B-3C4232ABCF63}" dt="2026-07-18T10:53:15.030" v="1999" actId="948"/>
          <ac:spMkLst>
            <pc:docMk/>
            <pc:sldMk cId="2632144460" sldId="341"/>
            <ac:spMk id="6" creationId="{A40AA120-420E-43ED-9008-921F84542923}"/>
          </ac:spMkLst>
        </pc:spChg>
        <pc:spChg chg="mod">
          <ac:chgData name="Wojciech Kustra" userId="afebd3d0-216b-4c4f-8992-1bf1fda6d5e8" providerId="ADAL" clId="{1D307E72-7901-4E61-A01B-3C4232ABCF63}" dt="2026-07-18T10:49:54.787" v="1910" actId="948"/>
          <ac:spMkLst>
            <pc:docMk/>
            <pc:sldMk cId="2632144460" sldId="341"/>
            <ac:spMk id="8" creationId="{8A799E35-BCC4-4DD0-B55F-5AB482D99E8D}"/>
          </ac:spMkLst>
        </pc:spChg>
        <pc:spChg chg="mod">
          <ac:chgData name="Wojciech Kustra" userId="afebd3d0-216b-4c4f-8992-1bf1fda6d5e8" providerId="ADAL" clId="{1D307E72-7901-4E61-A01B-3C4232ABCF63}" dt="2026-07-18T10:49:55.622" v="1911" actId="948"/>
          <ac:spMkLst>
            <pc:docMk/>
            <pc:sldMk cId="2632144460" sldId="341"/>
            <ac:spMk id="10" creationId="{F2FDDBFA-04D3-4861-87DB-B90EB11B188D}"/>
          </ac:spMkLst>
        </pc:spChg>
        <pc:spChg chg="mod">
          <ac:chgData name="Wojciech Kustra" userId="afebd3d0-216b-4c4f-8992-1bf1fda6d5e8" providerId="ADAL" clId="{1D307E72-7901-4E61-A01B-3C4232ABCF63}" dt="2026-07-18T10:49:56.363" v="1912" actId="948"/>
          <ac:spMkLst>
            <pc:docMk/>
            <pc:sldMk cId="2632144460" sldId="341"/>
            <ac:spMk id="12" creationId="{6D8E83D4-42D6-4798-9F30-F692BA8BD4BC}"/>
          </ac:spMkLst>
        </pc:spChg>
        <pc:spChg chg="mod">
          <ac:chgData name="Wojciech Kustra" userId="afebd3d0-216b-4c4f-8992-1bf1fda6d5e8" providerId="ADAL" clId="{1D307E72-7901-4E61-A01B-3C4232ABCF63}" dt="2026-07-18T10:49:57.338" v="1913" actId="948"/>
          <ac:spMkLst>
            <pc:docMk/>
            <pc:sldMk cId="2632144460" sldId="341"/>
            <ac:spMk id="14" creationId="{149C8E83-82CA-451C-B8F9-64582CB63328}"/>
          </ac:spMkLst>
        </pc:spChg>
        <pc:spChg chg="mod">
          <ac:chgData name="Wojciech Kustra" userId="afebd3d0-216b-4c4f-8992-1bf1fda6d5e8" providerId="ADAL" clId="{1D307E72-7901-4E61-A01B-3C4232ABCF63}" dt="2026-07-18T10:49:58.193" v="1914" actId="948"/>
          <ac:spMkLst>
            <pc:docMk/>
            <pc:sldMk cId="2632144460" sldId="341"/>
            <ac:spMk id="16" creationId="{232990F8-E008-4228-A502-6BA1DFE4A8F9}"/>
          </ac:spMkLst>
        </pc:spChg>
        <pc:spChg chg="mod">
          <ac:chgData name="Wojciech Kustra" userId="afebd3d0-216b-4c4f-8992-1bf1fda6d5e8" providerId="ADAL" clId="{1D307E72-7901-4E61-A01B-3C4232ABCF63}" dt="2026-07-18T10:50:00.184" v="1915" actId="948"/>
          <ac:spMkLst>
            <pc:docMk/>
            <pc:sldMk cId="2632144460" sldId="341"/>
            <ac:spMk id="18" creationId="{9515C16B-0ECB-4641-85C2-536BF6B5765D}"/>
          </ac:spMkLst>
        </pc:spChg>
        <pc:spChg chg="mod">
          <ac:chgData name="Wojciech Kustra" userId="afebd3d0-216b-4c4f-8992-1bf1fda6d5e8" providerId="ADAL" clId="{1D307E72-7901-4E61-A01B-3C4232ABCF63}" dt="2026-07-18T10:50:01.001" v="1916" actId="948"/>
          <ac:spMkLst>
            <pc:docMk/>
            <pc:sldMk cId="2632144460" sldId="341"/>
            <ac:spMk id="20" creationId="{17041A11-FEE8-4369-960C-3E5B0C8668F3}"/>
          </ac:spMkLst>
        </pc:spChg>
        <pc:spChg chg="mod">
          <ac:chgData name="Wojciech Kustra" userId="afebd3d0-216b-4c4f-8992-1bf1fda6d5e8" providerId="ADAL" clId="{1D307E72-7901-4E61-A01B-3C4232ABCF63}" dt="2026-07-18T10:50:01.739" v="1917" actId="948"/>
          <ac:spMkLst>
            <pc:docMk/>
            <pc:sldMk cId="2632144460" sldId="341"/>
            <ac:spMk id="22" creationId="{320354E6-FDFB-431E-86A9-42B905E8335F}"/>
          </ac:spMkLst>
        </pc:spChg>
        <pc:spChg chg="mod">
          <ac:chgData name="Wojciech Kustra" userId="afebd3d0-216b-4c4f-8992-1bf1fda6d5e8" providerId="ADAL" clId="{1D307E72-7901-4E61-A01B-3C4232ABCF63}" dt="2026-07-18T10:50:02.491" v="1918" actId="948"/>
          <ac:spMkLst>
            <pc:docMk/>
            <pc:sldMk cId="2632144460" sldId="341"/>
            <ac:spMk id="24" creationId="{0F617797-87C3-4F97-B507-922D3EADF074}"/>
          </ac:spMkLst>
        </pc:spChg>
        <pc:spChg chg="mod">
          <ac:chgData name="Wojciech Kustra" userId="afebd3d0-216b-4c4f-8992-1bf1fda6d5e8" providerId="ADAL" clId="{1D307E72-7901-4E61-A01B-3C4232ABCF63}" dt="2026-07-18T10:50:03.089" v="1919" actId="948"/>
          <ac:spMkLst>
            <pc:docMk/>
            <pc:sldMk cId="2632144460" sldId="341"/>
            <ac:spMk id="26" creationId="{A6D65154-CE71-4BEB-9307-71FFF2870B6B}"/>
          </ac:spMkLst>
        </pc:spChg>
        <pc:spChg chg="mod">
          <ac:chgData name="Wojciech Kustra" userId="afebd3d0-216b-4c4f-8992-1bf1fda6d5e8" providerId="ADAL" clId="{1D307E72-7901-4E61-A01B-3C4232ABCF63}" dt="2026-07-18T10:50:07.047" v="1924" actId="948"/>
          <ac:spMkLst>
            <pc:docMk/>
            <pc:sldMk cId="2632144460" sldId="341"/>
            <ac:spMk id="28" creationId="{CA4E94C1-A746-4BB1-995E-04C670B6A325}"/>
          </ac:spMkLst>
        </pc:spChg>
        <pc:spChg chg="mod">
          <ac:chgData name="Wojciech Kustra" userId="afebd3d0-216b-4c4f-8992-1bf1fda6d5e8" providerId="ADAL" clId="{1D307E72-7901-4E61-A01B-3C4232ABCF63}" dt="2026-07-18T10:50:06.253" v="1923" actId="948"/>
          <ac:spMkLst>
            <pc:docMk/>
            <pc:sldMk cId="2632144460" sldId="341"/>
            <ac:spMk id="30" creationId="{FB78D184-2CEA-4988-A482-FD10FA8667A1}"/>
          </ac:spMkLst>
        </pc:spChg>
        <pc:spChg chg="mod">
          <ac:chgData name="Wojciech Kustra" userId="afebd3d0-216b-4c4f-8992-1bf1fda6d5e8" providerId="ADAL" clId="{1D307E72-7901-4E61-A01B-3C4232ABCF63}" dt="2026-07-18T10:50:05.465" v="1922" actId="948"/>
          <ac:spMkLst>
            <pc:docMk/>
            <pc:sldMk cId="2632144460" sldId="341"/>
            <ac:spMk id="32" creationId="{19C684AB-2130-4114-BECD-0CCA3B0C8754}"/>
          </ac:spMkLst>
        </pc:spChg>
        <pc:spChg chg="mod">
          <ac:chgData name="Wojciech Kustra" userId="afebd3d0-216b-4c4f-8992-1bf1fda6d5e8" providerId="ADAL" clId="{1D307E72-7901-4E61-A01B-3C4232ABCF63}" dt="2026-07-18T10:50:04.836" v="1921" actId="948"/>
          <ac:spMkLst>
            <pc:docMk/>
            <pc:sldMk cId="2632144460" sldId="341"/>
            <ac:spMk id="34" creationId="{D3075EE5-D386-4B3E-84B2-11E9C878CBF8}"/>
          </ac:spMkLst>
        </pc:spChg>
        <pc:spChg chg="mod">
          <ac:chgData name="Wojciech Kustra" userId="afebd3d0-216b-4c4f-8992-1bf1fda6d5e8" providerId="ADAL" clId="{1D307E72-7901-4E61-A01B-3C4232ABCF63}" dt="2026-07-18T10:50:04.328" v="1920" actId="948"/>
          <ac:spMkLst>
            <pc:docMk/>
            <pc:sldMk cId="2632144460" sldId="341"/>
            <ac:spMk id="36" creationId="{02199C1D-8323-4135-9003-0D9F87DC9C30}"/>
          </ac:spMkLst>
        </pc:spChg>
      </pc:sldChg>
      <pc:sldChg chg="add">
        <pc:chgData name="Wojciech Kustra" userId="afebd3d0-216b-4c4f-8992-1bf1fda6d5e8" providerId="ADAL" clId="{1D307E72-7901-4E61-A01B-3C4232ABCF63}" dt="2026-07-18T11:00:22.252" v="2007"/>
        <pc:sldMkLst>
          <pc:docMk/>
          <pc:sldMk cId="2507917608" sldId="342"/>
        </pc:sldMkLst>
      </pc:sldChg>
      <pc:sldChg chg="add">
        <pc:chgData name="Wojciech Kustra" userId="afebd3d0-216b-4c4f-8992-1bf1fda6d5e8" providerId="ADAL" clId="{1D307E72-7901-4E61-A01B-3C4232ABCF63}" dt="2026-07-18T11:00:26.357" v="2009"/>
        <pc:sldMkLst>
          <pc:docMk/>
          <pc:sldMk cId="1808493066" sldId="343"/>
        </pc:sldMkLst>
      </pc:sldChg>
      <pc:sldChg chg="add">
        <pc:chgData name="Wojciech Kustra" userId="afebd3d0-216b-4c4f-8992-1bf1fda6d5e8" providerId="ADAL" clId="{1D307E72-7901-4E61-A01B-3C4232ABCF63}" dt="2026-07-18T11:00:29.180" v="2011"/>
        <pc:sldMkLst>
          <pc:docMk/>
          <pc:sldMk cId="1331860726" sldId="344"/>
        </pc:sldMkLst>
      </pc:sldChg>
      <pc:sldChg chg="add">
        <pc:chgData name="Wojciech Kustra" userId="afebd3d0-216b-4c4f-8992-1bf1fda6d5e8" providerId="ADAL" clId="{1D307E72-7901-4E61-A01B-3C4232ABCF63}" dt="2026-07-18T11:00:32.649" v="2013"/>
        <pc:sldMkLst>
          <pc:docMk/>
          <pc:sldMk cId="2275302235" sldId="345"/>
        </pc:sldMkLst>
      </pc:sldChg>
      <pc:sldChg chg="add">
        <pc:chgData name="Wojciech Kustra" userId="afebd3d0-216b-4c4f-8992-1bf1fda6d5e8" providerId="ADAL" clId="{1D307E72-7901-4E61-A01B-3C4232ABCF63}" dt="2026-07-18T11:00:35.808" v="2015"/>
        <pc:sldMkLst>
          <pc:docMk/>
          <pc:sldMk cId="1658248724" sldId="346"/>
        </pc:sldMkLst>
      </pc:sldChg>
      <pc:sldChg chg="add del">
        <pc:chgData name="Wojciech Kustra" userId="afebd3d0-216b-4c4f-8992-1bf1fda6d5e8" providerId="ADAL" clId="{1D307E72-7901-4E61-A01B-3C4232ABCF63}" dt="2026-07-18T11:04:29.508" v="2044"/>
        <pc:sldMkLst>
          <pc:docMk/>
          <pc:sldMk cId="2439420095" sldId="347"/>
        </pc:sldMkLst>
      </pc:sldChg>
      <pc:sldChg chg="add del">
        <pc:chgData name="Wojciech Kustra" userId="afebd3d0-216b-4c4f-8992-1bf1fda6d5e8" providerId="ADAL" clId="{1D307E72-7901-4E61-A01B-3C4232ABCF63}" dt="2026-07-18T11:04:32.734" v="2046"/>
        <pc:sldMkLst>
          <pc:docMk/>
          <pc:sldMk cId="1315234523" sldId="348"/>
        </pc:sldMkLst>
      </pc:sldChg>
      <pc:sldChg chg="add">
        <pc:chgData name="Wojciech Kustra" userId="afebd3d0-216b-4c4f-8992-1bf1fda6d5e8" providerId="ADAL" clId="{1D307E72-7901-4E61-A01B-3C4232ABCF63}" dt="2026-07-18T11:01:27.291" v="2021"/>
        <pc:sldMkLst>
          <pc:docMk/>
          <pc:sldMk cId="3502699330" sldId="349"/>
        </pc:sldMkLst>
      </pc:sldChg>
      <pc:sldChg chg="add">
        <pc:chgData name="Wojciech Kustra" userId="afebd3d0-216b-4c4f-8992-1bf1fda6d5e8" providerId="ADAL" clId="{1D307E72-7901-4E61-A01B-3C4232ABCF63}" dt="2026-07-18T11:01:30.574" v="2023"/>
        <pc:sldMkLst>
          <pc:docMk/>
          <pc:sldMk cId="2189634939" sldId="350"/>
        </pc:sldMkLst>
      </pc:sldChg>
      <pc:sldChg chg="add">
        <pc:chgData name="Wojciech Kustra" userId="afebd3d0-216b-4c4f-8992-1bf1fda6d5e8" providerId="ADAL" clId="{1D307E72-7901-4E61-A01B-3C4232ABCF63}" dt="2026-07-18T11:01:34.045" v="2025"/>
        <pc:sldMkLst>
          <pc:docMk/>
          <pc:sldMk cId="2730560385" sldId="351"/>
        </pc:sldMkLst>
      </pc:sldChg>
      <pc:sldChg chg="add del">
        <pc:chgData name="Wojciech Kustra" userId="afebd3d0-216b-4c4f-8992-1bf1fda6d5e8" providerId="ADAL" clId="{1D307E72-7901-4E61-A01B-3C4232ABCF63}" dt="2026-07-18T11:04:35.913" v="2048"/>
        <pc:sldMkLst>
          <pc:docMk/>
          <pc:sldMk cId="1830747237" sldId="352"/>
        </pc:sldMkLst>
      </pc:sldChg>
      <pc:sldChg chg="add del">
        <pc:chgData name="Wojciech Kustra" userId="afebd3d0-216b-4c4f-8992-1bf1fda6d5e8" providerId="ADAL" clId="{1D307E72-7901-4E61-A01B-3C4232ABCF63}" dt="2026-07-18T11:04:40.366" v="2050"/>
        <pc:sldMkLst>
          <pc:docMk/>
          <pc:sldMk cId="1309533074" sldId="353"/>
        </pc:sldMkLst>
      </pc:sldChg>
      <pc:sldChg chg="add">
        <pc:chgData name="Wojciech Kustra" userId="afebd3d0-216b-4c4f-8992-1bf1fda6d5e8" providerId="ADAL" clId="{1D307E72-7901-4E61-A01B-3C4232ABCF63}" dt="2026-07-18T11:02:34.279" v="2031"/>
        <pc:sldMkLst>
          <pc:docMk/>
          <pc:sldMk cId="3175814180" sldId="354"/>
        </pc:sldMkLst>
      </pc:sldChg>
      <pc:sldChg chg="add">
        <pc:chgData name="Wojciech Kustra" userId="afebd3d0-216b-4c4f-8992-1bf1fda6d5e8" providerId="ADAL" clId="{1D307E72-7901-4E61-A01B-3C4232ABCF63}" dt="2026-07-18T11:02:37.521" v="2033"/>
        <pc:sldMkLst>
          <pc:docMk/>
          <pc:sldMk cId="1851160143" sldId="355"/>
        </pc:sldMkLst>
      </pc:sldChg>
      <pc:sldChg chg="add">
        <pc:chgData name="Wojciech Kustra" userId="afebd3d0-216b-4c4f-8992-1bf1fda6d5e8" providerId="ADAL" clId="{1D307E72-7901-4E61-A01B-3C4232ABCF63}" dt="2026-07-18T11:02:41.548" v="2035"/>
        <pc:sldMkLst>
          <pc:docMk/>
          <pc:sldMk cId="155147285" sldId="356"/>
        </pc:sldMkLst>
      </pc:sldChg>
      <pc:sldChg chg="add">
        <pc:chgData name="Wojciech Kustra" userId="afebd3d0-216b-4c4f-8992-1bf1fda6d5e8" providerId="ADAL" clId="{1D307E72-7901-4E61-A01B-3C4232ABCF63}" dt="2026-07-18T11:02:45.067" v="2037"/>
        <pc:sldMkLst>
          <pc:docMk/>
          <pc:sldMk cId="3644948284" sldId="357"/>
        </pc:sldMkLst>
      </pc:sldChg>
      <pc:sldChg chg="add">
        <pc:chgData name="Wojciech Kustra" userId="afebd3d0-216b-4c4f-8992-1bf1fda6d5e8" providerId="ADAL" clId="{1D307E72-7901-4E61-A01B-3C4232ABCF63}" dt="2026-07-18T11:02:48.374" v="2039"/>
        <pc:sldMkLst>
          <pc:docMk/>
          <pc:sldMk cId="356302647" sldId="358"/>
        </pc:sldMkLst>
      </pc:sldChg>
      <pc:sldChg chg="add">
        <pc:chgData name="Wojciech Kustra" userId="afebd3d0-216b-4c4f-8992-1bf1fda6d5e8" providerId="ADAL" clId="{1D307E72-7901-4E61-A01B-3C4232ABCF63}" dt="2026-07-18T11:02:51.513" v="2041"/>
        <pc:sldMkLst>
          <pc:docMk/>
          <pc:sldMk cId="966988839" sldId="359"/>
        </pc:sldMkLst>
      </pc:sldChg>
      <pc:sldChg chg="add del">
        <pc:chgData name="Wojciech Kustra" userId="afebd3d0-216b-4c4f-8992-1bf1fda6d5e8" providerId="ADAL" clId="{1D307E72-7901-4E61-A01B-3C4232ABCF63}" dt="2026-07-18T11:05:41.641" v="2052"/>
        <pc:sldMkLst>
          <pc:docMk/>
          <pc:sldMk cId="3502197231" sldId="360"/>
        </pc:sldMkLst>
      </pc:sldChg>
      <pc:sldChg chg="add del">
        <pc:chgData name="Wojciech Kustra" userId="afebd3d0-216b-4c4f-8992-1bf1fda6d5e8" providerId="ADAL" clId="{1D307E72-7901-4E61-A01B-3C4232ABCF63}" dt="2026-07-18T11:05:44.669" v="2054"/>
        <pc:sldMkLst>
          <pc:docMk/>
          <pc:sldMk cId="3123236551" sldId="361"/>
        </pc:sldMkLst>
      </pc:sldChg>
      <pc:sldChg chg="add del">
        <pc:chgData name="Wojciech Kustra" userId="afebd3d0-216b-4c4f-8992-1bf1fda6d5e8" providerId="ADAL" clId="{1D307E72-7901-4E61-A01B-3C4232ABCF63}" dt="2026-07-18T11:05:48.080" v="2056"/>
        <pc:sldMkLst>
          <pc:docMk/>
          <pc:sldMk cId="2194652332" sldId="362"/>
        </pc:sldMkLst>
      </pc:sldChg>
      <pc:sldChg chg="add del">
        <pc:chgData name="Wojciech Kustra" userId="afebd3d0-216b-4c4f-8992-1bf1fda6d5e8" providerId="ADAL" clId="{1D307E72-7901-4E61-A01B-3C4232ABCF63}" dt="2026-07-18T11:05:53.057" v="2058"/>
        <pc:sldMkLst>
          <pc:docMk/>
          <pc:sldMk cId="2584449445" sldId="363"/>
        </pc:sldMkLst>
      </pc:sldChg>
      <pc:sldChg chg="add">
        <pc:chgData name="Wojciech Kustra" userId="afebd3d0-216b-4c4f-8992-1bf1fda6d5e8" providerId="ADAL" clId="{1D307E72-7901-4E61-A01B-3C4232ABCF63}" dt="2026-07-18T11:05:41.526" v="2051"/>
        <pc:sldMkLst>
          <pc:docMk/>
          <pc:sldMk cId="431822992" sldId="364"/>
        </pc:sldMkLst>
      </pc:sldChg>
      <pc:sldChg chg="add">
        <pc:chgData name="Wojciech Kustra" userId="afebd3d0-216b-4c4f-8992-1bf1fda6d5e8" providerId="ADAL" clId="{1D307E72-7901-4E61-A01B-3C4232ABCF63}" dt="2026-07-18T11:05:44.582" v="2053"/>
        <pc:sldMkLst>
          <pc:docMk/>
          <pc:sldMk cId="1641791814" sldId="365"/>
        </pc:sldMkLst>
      </pc:sldChg>
      <pc:sldChg chg="add">
        <pc:chgData name="Wojciech Kustra" userId="afebd3d0-216b-4c4f-8992-1bf1fda6d5e8" providerId="ADAL" clId="{1D307E72-7901-4E61-A01B-3C4232ABCF63}" dt="2026-07-18T11:05:48.013" v="2055"/>
        <pc:sldMkLst>
          <pc:docMk/>
          <pc:sldMk cId="2521451256" sldId="366"/>
        </pc:sldMkLst>
      </pc:sldChg>
      <pc:sldChg chg="add">
        <pc:chgData name="Wojciech Kustra" userId="afebd3d0-216b-4c4f-8992-1bf1fda6d5e8" providerId="ADAL" clId="{1D307E72-7901-4E61-A01B-3C4232ABCF63}" dt="2026-07-18T11:05:51.711" v="2057"/>
        <pc:sldMkLst>
          <pc:docMk/>
          <pc:sldMk cId="2339383410" sldId="36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Stratégie de chaîne d’approvisionnement et conception du réseau</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sz="1800" dirty="0">
                <a:latin typeface="Montserrat"/>
                <a:ea typeface="Montserrat"/>
                <a:cs typeface="Montserrat"/>
              </a:rPr>
              <a:t>Daniel Kaszubowski</a:t>
            </a:r>
          </a:p>
        </p:txBody>
      </p:sp>
    </p:spTree>
    <p:extLst>
      <p:ext uri="{BB962C8B-B14F-4D97-AF65-F5344CB8AC3E}">
        <p14:creationId xmlns:p14="http://schemas.microsoft.com/office/powerpoint/2010/main" val="250791760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D0E3A-2E87-7402-91DB-2A3B581DF9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BEEEF3-8322-2BC1-1FC0-A969204EA6E8}"/>
              </a:ext>
            </a:extLst>
          </p:cNvPr>
          <p:cNvSpPr>
            <a:spLocks noGrp="1"/>
          </p:cNvSpPr>
          <p:nvPr>
            <p:ph type="title"/>
          </p:nvPr>
        </p:nvSpPr>
        <p:spPr>
          <a:xfrm>
            <a:off x="603253" y="539751"/>
            <a:ext cx="8025358" cy="717551"/>
          </a:xfrm>
        </p:spPr>
        <p:txBody>
          <a:bodyPr/>
          <a:lstStyle/>
          <a:p>
            <a:r>
              <a:rPr lang="en-US" dirty="0"/>
              <a:t>De la chaîne au réseau et décisions de centralisation</a:t>
            </a:r>
            <a:br>
              <a:rPr lang="en-US" dirty="0"/>
            </a:br>
            <a:br>
              <a:rPr lang="en-US"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BEE1763-014C-0F0C-5D86-714C0575E3F6}"/>
              </a:ext>
            </a:extLst>
          </p:cNvPr>
          <p:cNvPicPr>
            <a:picLocks noChangeAspect="1"/>
          </p:cNvPicPr>
          <p:nvPr/>
        </p:nvPicPr>
        <p:blipFill>
          <a:blip r:embed="rId3"/>
          <a:stretch>
            <a:fillRect/>
          </a:stretch>
        </p:blipFill>
        <p:spPr>
          <a:xfrm>
            <a:off x="603253" y="1735523"/>
            <a:ext cx="10180309" cy="4199763"/>
          </a:xfrm>
          <a:prstGeom prst="rect">
            <a:avLst/>
          </a:prstGeom>
        </p:spPr>
      </p:pic>
      <p:sp>
        <p:nvSpPr>
          <p:cNvPr id="3" name="FR_OCR_Cover">
            <a:extLst>
              <a:ext uri="{FF2B5EF4-FFF2-40B4-BE49-F238E27FC236}">
                <a16:creationId xmlns:a16="http://schemas.microsoft.com/office/drawing/2014/main" id="{E206EC06-C88D-43BD-88BE-7D5A66951070}"/>
              </a:ext>
            </a:extLst>
          </p:cNvPr>
          <p:cNvSpPr/>
          <p:nvPr/>
        </p:nvSpPr>
        <p:spPr>
          <a:xfrm>
            <a:off x="603250" y="1736089"/>
            <a:ext cx="10180320" cy="4199890"/>
          </a:xfrm>
          <a:prstGeom prst="rect">
            <a:avLst/>
          </a:prstGeom>
          <a:solidFill>
            <a:srgbClr val="FFF8F1"/>
          </a:solidFill>
          <a:ln w="8890" cap="flat">
            <a:solidFill>
              <a:srgbClr val="EBD7C5"/>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 name="FR_OCR_Text">
            <a:extLst>
              <a:ext uri="{FF2B5EF4-FFF2-40B4-BE49-F238E27FC236}">
                <a16:creationId xmlns:a16="http://schemas.microsoft.com/office/drawing/2014/main" id="{02C710F5-1635-4088-8F45-7369E0F053C4}"/>
              </a:ext>
            </a:extLst>
          </p:cNvPr>
          <p:cNvSpPr txBox="1"/>
          <p:nvPr/>
        </p:nvSpPr>
        <p:spPr>
          <a:xfrm>
            <a:off x="762000" y="2006600"/>
            <a:ext cx="9144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A64219"/>
                </a:solidFill>
                <a:effectLst/>
                <a:uFillTx/>
                <a:latin typeface="Montserrat"/>
                <a:cs typeface="Montserrat"/>
                <a:sym typeface="Helvetica Neue"/>
              </a:rPr>
              <a:t>Cas : une entreprise de boissons s’étend du Cameroun vers l’Afrique centrale</a:t>
            </a:r>
            <a:endParaRPr kumimoji="0" lang="en-GB" sz="1200" b="1" i="0" u="none" strike="noStrike" cap="none" spc="0" normalizeH="0" baseline="0" dirty="0">
              <a:ln>
                <a:noFill/>
              </a:ln>
              <a:solidFill>
                <a:srgbClr val="A64219"/>
              </a:solidFill>
              <a:effectLst/>
              <a:uFillTx/>
              <a:latin typeface="Montserrat"/>
              <a:cs typeface="Montserrat"/>
              <a:sym typeface="Helvetica Neue"/>
            </a:endParaRPr>
          </a:p>
        </p:txBody>
      </p:sp>
      <p:sp>
        <p:nvSpPr>
          <p:cNvPr id="6" name="FR_OCR_Text">
            <a:extLst>
              <a:ext uri="{FF2B5EF4-FFF2-40B4-BE49-F238E27FC236}">
                <a16:creationId xmlns:a16="http://schemas.microsoft.com/office/drawing/2014/main" id="{72131F1A-68BD-41FE-9997-3F17774244FC}"/>
              </a:ext>
            </a:extLst>
          </p:cNvPr>
          <p:cNvSpPr txBox="1"/>
          <p:nvPr/>
        </p:nvSpPr>
        <p:spPr>
          <a:xfrm>
            <a:off x="762000" y="2514600"/>
            <a:ext cx="9715500" cy="311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a:ln>
                  <a:noFill/>
                </a:ln>
                <a:solidFill>
                  <a:srgbClr val="00384F"/>
                </a:solidFill>
                <a:effectLst/>
                <a:uFillTx/>
                <a:latin typeface="Montserrat"/>
                <a:cs typeface="Montserrat"/>
                <a:sym typeface="Helvetica Neue"/>
              </a:rPr>
              <a:t>Situation actuelle : une usine à Douala + un entrepôt principal à Yaoundé (desservant le Cameroun).
Objectif : vendre au Congo, au Gabon et en République centrafricaine.
• Option A – Centralisée : conserver uniquement l’usine de Douala et expédier partout.
• Option B – Décentralisée : construire de petites usines / entrepôts à Kinshasa, Libreville, etc.
• Option C – Hybride : garder à Douala l’installation centrale de sirop / concentré et créer des centres locaux d’embouteillage et de distribution dans chaque pays.
Stratégie probable : l’hybride (production centrale du concentré + embouteillage local) équilibre coûts et service, et correspond aux réalités d’infrastructure en Afrique centrale.</a:t>
            </a:r>
            <a:endParaRPr kumimoji="0" lang="en-GB" sz="1600" i="0" u="none" strike="noStrike" cap="none" spc="0" normalizeH="0" baseline="0">
              <a:ln>
                <a:noFill/>
              </a:ln>
              <a:solidFill>
                <a:srgbClr val="00384F"/>
              </a:solidFill>
              <a:effectLst/>
              <a:uFillTx/>
              <a:latin typeface="Montserrat"/>
              <a:cs typeface="Montserrat"/>
              <a:sym typeface="Helvetica Neue"/>
            </a:endParaRPr>
          </a:p>
        </p:txBody>
      </p:sp>
    </p:spTree>
    <p:extLst>
      <p:ext uri="{BB962C8B-B14F-4D97-AF65-F5344CB8AC3E}">
        <p14:creationId xmlns:p14="http://schemas.microsoft.com/office/powerpoint/2010/main" val="273056038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AC328-0BDF-57FA-19D9-853603D016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E2D4E8-4F45-C28B-EB20-EF4AE2998DC1}"/>
              </a:ext>
            </a:extLst>
          </p:cNvPr>
          <p:cNvSpPr>
            <a:spLocks noGrp="1"/>
          </p:cNvSpPr>
          <p:nvPr>
            <p:ph type="title"/>
          </p:nvPr>
        </p:nvSpPr>
        <p:spPr>
          <a:xfrm>
            <a:off x="7553497" y="2077604"/>
            <a:ext cx="3519055" cy="3059661"/>
          </a:xfrm>
        </p:spPr>
        <p:txBody>
          <a:bodyPr/>
          <a:lstStyle/>
          <a:p>
            <a:pPr algn="ctr"/>
            <a:r>
              <a:rPr lang="en-US" dirty="0"/>
              <a:t>Usines spécialisées, stratégies de distribution et approche mondiale ou locale-pour-le-local</a:t>
            </a:r>
            <a:br>
              <a:rPr lang="en-US" dirty="0"/>
            </a:br>
            <a:br>
              <a:rPr lang="en-US" dirty="0"/>
            </a:br>
            <a:br>
              <a:rPr lang="en-US" dirty="0"/>
            </a:br>
            <a:br>
              <a:rPr lang="pl-PL" dirty="0"/>
            </a:br>
            <a:endParaRPr lang="pl-PL" dirty="0"/>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27055658-147F-8E82-702C-85D855952244}"/>
              </a:ext>
            </a:extLst>
          </p:cNvPr>
          <p:cNvPicPr>
            <a:picLocks noChangeAspect="1"/>
          </p:cNvPicPr>
          <p:nvPr/>
        </p:nvPicPr>
        <p:blipFill>
          <a:blip r:embed="rId3"/>
          <a:stretch>
            <a:fillRect/>
          </a:stretch>
        </p:blipFill>
        <p:spPr>
          <a:xfrm>
            <a:off x="382386" y="277603"/>
            <a:ext cx="5713614" cy="5451588"/>
          </a:xfrm>
          <a:prstGeom prst="rect">
            <a:avLst/>
          </a:prstGeom>
        </p:spPr>
      </p:pic>
      <p:pic>
        <p:nvPicPr>
          <p:cNvPr id="7" name="Obraz 6">
            <a:extLst>
              <a:ext uri="{FF2B5EF4-FFF2-40B4-BE49-F238E27FC236}">
                <a16:creationId xmlns:a16="http://schemas.microsoft.com/office/drawing/2014/main" id="{84CB1284-921E-8C4C-78C7-2BF6D1956FC1}"/>
              </a:ext>
            </a:extLst>
          </p:cNvPr>
          <p:cNvPicPr>
            <a:picLocks noChangeAspect="1"/>
          </p:cNvPicPr>
          <p:nvPr/>
        </p:nvPicPr>
        <p:blipFill>
          <a:blip r:embed="rId4"/>
          <a:stretch>
            <a:fillRect/>
          </a:stretch>
        </p:blipFill>
        <p:spPr>
          <a:xfrm>
            <a:off x="429688" y="5932778"/>
            <a:ext cx="7123809" cy="647619"/>
          </a:xfrm>
          <a:prstGeom prst="rect">
            <a:avLst/>
          </a:prstGeom>
        </p:spPr>
      </p:pic>
      <p:sp>
        <p:nvSpPr>
          <p:cNvPr id="3" name="FR_OCR_Cover">
            <a:extLst>
              <a:ext uri="{FF2B5EF4-FFF2-40B4-BE49-F238E27FC236}">
                <a16:creationId xmlns:a16="http://schemas.microsoft.com/office/drawing/2014/main" id="{B82325E9-0E23-4371-B1F2-21C00575A26A}"/>
              </a:ext>
            </a:extLst>
          </p:cNvPr>
          <p:cNvSpPr/>
          <p:nvPr/>
        </p:nvSpPr>
        <p:spPr>
          <a:xfrm>
            <a:off x="382270" y="278130"/>
            <a:ext cx="5713730" cy="545211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FR_OCR_Text">
            <a:extLst>
              <a:ext uri="{FF2B5EF4-FFF2-40B4-BE49-F238E27FC236}">
                <a16:creationId xmlns:a16="http://schemas.microsoft.com/office/drawing/2014/main" id="{5C062ACE-3BE9-4579-BDF1-54AF34E46ABC}"/>
              </a:ext>
            </a:extLst>
          </p:cNvPr>
          <p:cNvSpPr txBox="1"/>
          <p:nvPr/>
        </p:nvSpPr>
        <p:spPr>
          <a:xfrm>
            <a:off x="444500" y="342900"/>
            <a:ext cx="5461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endParaRPr kumimoji="0" lang="en-GB" sz="1400" b="1" i="0" u="none" strike="noStrike" cap="none" spc="0" normalizeH="0" baseline="0" dirty="0">
              <a:ln>
                <a:noFill/>
              </a:ln>
              <a:solidFill>
                <a:srgbClr val="25B7C3"/>
              </a:solidFill>
              <a:effectLst/>
              <a:uFillTx/>
              <a:latin typeface="Arial"/>
              <a:cs typeface="Arial"/>
              <a:sym typeface="Helvetica Neue"/>
            </a:endParaRPr>
          </a:p>
        </p:txBody>
      </p:sp>
      <p:sp>
        <p:nvSpPr>
          <p:cNvPr id="8" name="FR_OCR_Cover">
            <a:extLst>
              <a:ext uri="{FF2B5EF4-FFF2-40B4-BE49-F238E27FC236}">
                <a16:creationId xmlns:a16="http://schemas.microsoft.com/office/drawing/2014/main" id="{8288986B-9432-491F-8CB0-0761E06553A1}"/>
              </a:ext>
            </a:extLst>
          </p:cNvPr>
          <p:cNvSpPr/>
          <p:nvPr/>
        </p:nvSpPr>
        <p:spPr>
          <a:xfrm>
            <a:off x="444500" y="1244600"/>
            <a:ext cx="889000" cy="355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FR_OCR_Text">
            <a:extLst>
              <a:ext uri="{FF2B5EF4-FFF2-40B4-BE49-F238E27FC236}">
                <a16:creationId xmlns:a16="http://schemas.microsoft.com/office/drawing/2014/main" id="{64CF7B11-9E92-4385-A157-D29682AE9DB1}"/>
              </a:ext>
            </a:extLst>
          </p:cNvPr>
          <p:cNvSpPr txBox="1"/>
          <p:nvPr/>
        </p:nvSpPr>
        <p:spPr>
          <a:xfrm>
            <a:off x="495300" y="1295400"/>
            <a:ext cx="7874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78000"/>
              </a:lnSpc>
              <a:spcBef>
                <a:spcPts val="0"/>
              </a:spcBef>
              <a:spcAft>
                <a:spcPts val="0"/>
              </a:spcAft>
              <a:buClrTx/>
              <a:buSzTx/>
              <a:buFontTx/>
              <a:buNone/>
              <a:tabLst/>
            </a:pPr>
            <a:r>
              <a:rPr kumimoji="0" lang="en-GB" sz="1200" b="1" i="0" u="none" strike="noStrike" cap="none" spc="0" normalizeH="0" baseline="0" dirty="0" err="1">
                <a:ln>
                  <a:noFill/>
                </a:ln>
                <a:solidFill>
                  <a:srgbClr val="00384F"/>
                </a:solidFill>
                <a:effectLst/>
                <a:uFillTx/>
                <a:latin typeface="Montserrat"/>
                <a:cs typeface="Montserrat"/>
                <a:sym typeface="Helvetica Neue"/>
              </a:rPr>
              <a:t>Approche</a:t>
            </a:r>
            <a:endParaRPr kumimoji="0" lang="en-GB" sz="1200" b="1" i="0" u="none" strike="noStrike" cap="none" spc="0" normalizeH="0" baseline="0" dirty="0">
              <a:ln>
                <a:noFill/>
              </a:ln>
              <a:solidFill>
                <a:srgbClr val="00384F"/>
              </a:solidFill>
              <a:effectLst/>
              <a:uFillTx/>
              <a:latin typeface="Montserrat"/>
              <a:cs typeface="Montserrat"/>
              <a:sym typeface="Helvetica Neue"/>
            </a:endParaRPr>
          </a:p>
        </p:txBody>
      </p:sp>
      <p:sp>
        <p:nvSpPr>
          <p:cNvPr id="10" name="FR_OCR_Cover">
            <a:extLst>
              <a:ext uri="{FF2B5EF4-FFF2-40B4-BE49-F238E27FC236}">
                <a16:creationId xmlns:a16="http://schemas.microsoft.com/office/drawing/2014/main" id="{054BF65C-20AF-4FAF-B90B-C3619DBA705F}"/>
              </a:ext>
            </a:extLst>
          </p:cNvPr>
          <p:cNvSpPr/>
          <p:nvPr/>
        </p:nvSpPr>
        <p:spPr>
          <a:xfrm>
            <a:off x="1333500" y="1244600"/>
            <a:ext cx="1778000" cy="355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FR_OCR_Text">
            <a:extLst>
              <a:ext uri="{FF2B5EF4-FFF2-40B4-BE49-F238E27FC236}">
                <a16:creationId xmlns:a16="http://schemas.microsoft.com/office/drawing/2014/main" id="{0B4E713D-3C00-40FC-A015-214DFD84313D}"/>
              </a:ext>
            </a:extLst>
          </p:cNvPr>
          <p:cNvSpPr txBox="1"/>
          <p:nvPr/>
        </p:nvSpPr>
        <p:spPr>
          <a:xfrm>
            <a:off x="1384300" y="1295400"/>
            <a:ext cx="16764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a:ln>
                  <a:noFill/>
                </a:ln>
                <a:solidFill>
                  <a:srgbClr val="00384F"/>
                </a:solidFill>
                <a:effectLst/>
                <a:uFillTx/>
                <a:latin typeface="Montserrat"/>
                <a:cs typeface="Montserrat"/>
                <a:sym typeface="Helvetica Neue"/>
              </a:rPr>
              <a:t>Description</a:t>
            </a:r>
          </a:p>
        </p:txBody>
      </p:sp>
      <p:sp>
        <p:nvSpPr>
          <p:cNvPr id="12" name="FR_OCR_Cover">
            <a:extLst>
              <a:ext uri="{FF2B5EF4-FFF2-40B4-BE49-F238E27FC236}">
                <a16:creationId xmlns:a16="http://schemas.microsoft.com/office/drawing/2014/main" id="{DE99AF3B-9BE0-46C1-99C1-D5991FC64C62}"/>
              </a:ext>
            </a:extLst>
          </p:cNvPr>
          <p:cNvSpPr/>
          <p:nvPr/>
        </p:nvSpPr>
        <p:spPr>
          <a:xfrm>
            <a:off x="3111500" y="1244600"/>
            <a:ext cx="1422400" cy="355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FR_OCR_Text">
            <a:extLst>
              <a:ext uri="{FF2B5EF4-FFF2-40B4-BE49-F238E27FC236}">
                <a16:creationId xmlns:a16="http://schemas.microsoft.com/office/drawing/2014/main" id="{7D0F354D-45B1-4AAF-A2C4-9E4B4DE70677}"/>
              </a:ext>
            </a:extLst>
          </p:cNvPr>
          <p:cNvSpPr txBox="1"/>
          <p:nvPr/>
        </p:nvSpPr>
        <p:spPr>
          <a:xfrm>
            <a:off x="3162300" y="1295400"/>
            <a:ext cx="13208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a:ln>
                  <a:noFill/>
                </a:ln>
                <a:solidFill>
                  <a:srgbClr val="00384F"/>
                </a:solidFill>
                <a:effectLst/>
                <a:uFillTx/>
                <a:latin typeface="Montserrat"/>
                <a:cs typeface="Montserrat"/>
                <a:sym typeface="Helvetica Neue"/>
              </a:rPr>
              <a:t>Avantages</a:t>
            </a:r>
          </a:p>
        </p:txBody>
      </p:sp>
      <p:sp>
        <p:nvSpPr>
          <p:cNvPr id="14" name="FR_OCR_Cover">
            <a:extLst>
              <a:ext uri="{FF2B5EF4-FFF2-40B4-BE49-F238E27FC236}">
                <a16:creationId xmlns:a16="http://schemas.microsoft.com/office/drawing/2014/main" id="{05B35AFF-0C8B-4728-81F9-A4C7D79BA260}"/>
              </a:ext>
            </a:extLst>
          </p:cNvPr>
          <p:cNvSpPr/>
          <p:nvPr/>
        </p:nvSpPr>
        <p:spPr>
          <a:xfrm>
            <a:off x="4533900" y="1244600"/>
            <a:ext cx="1524000" cy="355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FR_OCR_Text">
            <a:extLst>
              <a:ext uri="{FF2B5EF4-FFF2-40B4-BE49-F238E27FC236}">
                <a16:creationId xmlns:a16="http://schemas.microsoft.com/office/drawing/2014/main" id="{BFC981B3-1842-4575-8FD3-EEC33476B8A2}"/>
              </a:ext>
            </a:extLst>
          </p:cNvPr>
          <p:cNvSpPr txBox="1"/>
          <p:nvPr/>
        </p:nvSpPr>
        <p:spPr>
          <a:xfrm>
            <a:off x="4584700" y="1295400"/>
            <a:ext cx="14224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78000"/>
              </a:lnSpc>
              <a:spcBef>
                <a:spcPts val="0"/>
              </a:spcBef>
              <a:spcAft>
                <a:spcPts val="0"/>
              </a:spcAft>
              <a:buClrTx/>
              <a:buSzTx/>
              <a:buFontTx/>
              <a:buNone/>
              <a:tabLst/>
            </a:pPr>
            <a:r>
              <a:rPr kumimoji="0" lang="en-GB" sz="1200" b="1" i="0" u="none" strike="noStrike" cap="none" spc="0" normalizeH="0" baseline="0" dirty="0" err="1">
                <a:ln>
                  <a:noFill/>
                </a:ln>
                <a:solidFill>
                  <a:srgbClr val="00384F"/>
                </a:solidFill>
                <a:effectLst/>
                <a:uFillTx/>
                <a:latin typeface="Montserrat"/>
                <a:cs typeface="Montserrat"/>
                <a:sym typeface="Helvetica Neue"/>
              </a:rPr>
              <a:t>Risques</a:t>
            </a:r>
            <a:r>
              <a:rPr kumimoji="0" lang="en-GB" sz="1200" b="1" i="0" u="none" strike="noStrike" cap="none" spc="0" normalizeH="0" baseline="0" dirty="0">
                <a:ln>
                  <a:noFill/>
                </a:ln>
                <a:solidFill>
                  <a:srgbClr val="00384F"/>
                </a:solidFill>
                <a:effectLst/>
                <a:uFillTx/>
                <a:latin typeface="Montserrat"/>
                <a:cs typeface="Montserrat"/>
                <a:sym typeface="Helvetica Neue"/>
              </a:rPr>
              <a:t> / </a:t>
            </a:r>
            <a:r>
              <a:rPr kumimoji="0" lang="en-GB" sz="1200" b="1" i="0" u="none" strike="noStrike" cap="none" spc="0" normalizeH="0" baseline="0" dirty="0" err="1">
                <a:ln>
                  <a:noFill/>
                </a:ln>
                <a:solidFill>
                  <a:srgbClr val="00384F"/>
                </a:solidFill>
                <a:effectLst/>
                <a:uFillTx/>
                <a:latin typeface="Montserrat"/>
                <a:cs typeface="Montserrat"/>
                <a:sym typeface="Helvetica Neue"/>
              </a:rPr>
              <a:t>considérations</a:t>
            </a:r>
            <a:endParaRPr kumimoji="0" lang="en-GB" sz="1200" b="1" i="0" u="none" strike="noStrike" cap="none" spc="0" normalizeH="0" baseline="0" dirty="0">
              <a:ln>
                <a:noFill/>
              </a:ln>
              <a:solidFill>
                <a:srgbClr val="00384F"/>
              </a:solidFill>
              <a:effectLst/>
              <a:uFillTx/>
              <a:latin typeface="Montserrat"/>
              <a:cs typeface="Montserrat"/>
              <a:sym typeface="Helvetica Neue"/>
            </a:endParaRPr>
          </a:p>
        </p:txBody>
      </p:sp>
      <p:sp>
        <p:nvSpPr>
          <p:cNvPr id="16" name="FR_OCR_Cover">
            <a:extLst>
              <a:ext uri="{FF2B5EF4-FFF2-40B4-BE49-F238E27FC236}">
                <a16:creationId xmlns:a16="http://schemas.microsoft.com/office/drawing/2014/main" id="{F9A45662-F765-4317-9796-E9D387871910}"/>
              </a:ext>
            </a:extLst>
          </p:cNvPr>
          <p:cNvSpPr/>
          <p:nvPr/>
        </p:nvSpPr>
        <p:spPr>
          <a:xfrm>
            <a:off x="444500" y="1600200"/>
            <a:ext cx="889000" cy="2095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FR_OCR_Text">
            <a:extLst>
              <a:ext uri="{FF2B5EF4-FFF2-40B4-BE49-F238E27FC236}">
                <a16:creationId xmlns:a16="http://schemas.microsoft.com/office/drawing/2014/main" id="{75D692B0-8AD9-4BCF-8EED-CDCAA03038AF}"/>
              </a:ext>
            </a:extLst>
          </p:cNvPr>
          <p:cNvSpPr txBox="1"/>
          <p:nvPr/>
        </p:nvSpPr>
        <p:spPr>
          <a:xfrm>
            <a:off x="495300" y="1651000"/>
            <a:ext cx="787400" cy="1993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a:ln>
                  <a:noFill/>
                </a:ln>
                <a:solidFill>
                  <a:srgbClr val="00384F"/>
                </a:solidFill>
                <a:effectLst/>
                <a:uFillTx/>
                <a:latin typeface="Montserrat"/>
                <a:cs typeface="Montserrat"/>
                <a:sym typeface="Helvetica Neue"/>
              </a:rPr>
              <a:t>Usine non
spécialisée</a:t>
            </a:r>
          </a:p>
        </p:txBody>
      </p:sp>
      <p:sp>
        <p:nvSpPr>
          <p:cNvPr id="18" name="FR_OCR_Cover">
            <a:extLst>
              <a:ext uri="{FF2B5EF4-FFF2-40B4-BE49-F238E27FC236}">
                <a16:creationId xmlns:a16="http://schemas.microsoft.com/office/drawing/2014/main" id="{B9FB7728-7CEC-4F7D-9FB8-161CCB3C3B32}"/>
              </a:ext>
            </a:extLst>
          </p:cNvPr>
          <p:cNvSpPr/>
          <p:nvPr/>
        </p:nvSpPr>
        <p:spPr>
          <a:xfrm>
            <a:off x="1333500" y="1600200"/>
            <a:ext cx="1778000" cy="2095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FR_OCR_Text">
            <a:extLst>
              <a:ext uri="{FF2B5EF4-FFF2-40B4-BE49-F238E27FC236}">
                <a16:creationId xmlns:a16="http://schemas.microsoft.com/office/drawing/2014/main" id="{121B4E6B-C7FF-4E68-9809-45B6E01BEB44}"/>
              </a:ext>
            </a:extLst>
          </p:cNvPr>
          <p:cNvSpPr txBox="1"/>
          <p:nvPr/>
        </p:nvSpPr>
        <p:spPr>
          <a:xfrm>
            <a:off x="1384300" y="1651000"/>
            <a:ext cx="1676400" cy="1993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Une usine fabrique de nombreux produits très différents (p. ex. chemises, pantalons, vestes, robes).</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0" name="FR_OCR_Cover">
            <a:extLst>
              <a:ext uri="{FF2B5EF4-FFF2-40B4-BE49-F238E27FC236}">
                <a16:creationId xmlns:a16="http://schemas.microsoft.com/office/drawing/2014/main" id="{4D5372FC-C932-43B2-AC53-35B8FAFD0D61}"/>
              </a:ext>
            </a:extLst>
          </p:cNvPr>
          <p:cNvSpPr/>
          <p:nvPr/>
        </p:nvSpPr>
        <p:spPr>
          <a:xfrm>
            <a:off x="3111500" y="1600200"/>
            <a:ext cx="1422400" cy="2095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FR_OCR_Text">
            <a:extLst>
              <a:ext uri="{FF2B5EF4-FFF2-40B4-BE49-F238E27FC236}">
                <a16:creationId xmlns:a16="http://schemas.microsoft.com/office/drawing/2014/main" id="{DED54672-52F2-4406-9050-E83F3A68E39D}"/>
              </a:ext>
            </a:extLst>
          </p:cNvPr>
          <p:cNvSpPr txBox="1"/>
          <p:nvPr/>
        </p:nvSpPr>
        <p:spPr>
          <a:xfrm>
            <a:off x="3162300" y="1651000"/>
            <a:ext cx="1320800" cy="1993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 Site unique ; plus simple sur le papier.
• Toutes les ressources sous un même toit.</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2" name="FR_OCR_Cover">
            <a:extLst>
              <a:ext uri="{FF2B5EF4-FFF2-40B4-BE49-F238E27FC236}">
                <a16:creationId xmlns:a16="http://schemas.microsoft.com/office/drawing/2014/main" id="{E9B3A371-605B-49B7-B792-4B06AA817499}"/>
              </a:ext>
            </a:extLst>
          </p:cNvPr>
          <p:cNvSpPr/>
          <p:nvPr/>
        </p:nvSpPr>
        <p:spPr>
          <a:xfrm>
            <a:off x="4533900" y="1600200"/>
            <a:ext cx="1524000" cy="2095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FR_OCR_Text">
            <a:extLst>
              <a:ext uri="{FF2B5EF4-FFF2-40B4-BE49-F238E27FC236}">
                <a16:creationId xmlns:a16="http://schemas.microsoft.com/office/drawing/2014/main" id="{B75A7CC3-50D9-448A-ACCE-6ABAF36AC957}"/>
              </a:ext>
            </a:extLst>
          </p:cNvPr>
          <p:cNvSpPr txBox="1"/>
          <p:nvPr/>
        </p:nvSpPr>
        <p:spPr>
          <a:xfrm>
            <a:off x="4584700" y="1651000"/>
            <a:ext cx="1422400" cy="1993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78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 Planification et ordonnancement complexes.
• Nombreux changements de série et réglages.
• Productivité plus faible et qualité irrégulière.</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24" name="FR_OCR_Cover">
            <a:extLst>
              <a:ext uri="{FF2B5EF4-FFF2-40B4-BE49-F238E27FC236}">
                <a16:creationId xmlns:a16="http://schemas.microsoft.com/office/drawing/2014/main" id="{0A878587-6951-4E93-8DA3-C235B3F7958A}"/>
              </a:ext>
            </a:extLst>
          </p:cNvPr>
          <p:cNvSpPr/>
          <p:nvPr/>
        </p:nvSpPr>
        <p:spPr>
          <a:xfrm>
            <a:off x="444500" y="3695700"/>
            <a:ext cx="889000" cy="2159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FR_OCR_Text">
            <a:extLst>
              <a:ext uri="{FF2B5EF4-FFF2-40B4-BE49-F238E27FC236}">
                <a16:creationId xmlns:a16="http://schemas.microsoft.com/office/drawing/2014/main" id="{77910F75-7908-4010-830F-6E6C90338327}"/>
              </a:ext>
            </a:extLst>
          </p:cNvPr>
          <p:cNvSpPr txBox="1"/>
          <p:nvPr/>
        </p:nvSpPr>
        <p:spPr>
          <a:xfrm>
            <a:off x="495300" y="3746500"/>
            <a:ext cx="787400" cy="205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Usine</a:t>
            </a:r>
            <a:r>
              <a:rPr kumimoji="0" lang="en-GB" sz="1800" b="1" i="0" u="none" strike="noStrike" cap="none" spc="0" normalizeH="0" baseline="0" dirty="0">
                <a:ln>
                  <a:noFill/>
                </a:ln>
                <a:solidFill>
                  <a:srgbClr val="00384F"/>
                </a:solidFill>
                <a:effectLst/>
                <a:uFillTx/>
                <a:latin typeface="Montserrat"/>
                <a:cs typeface="Montserrat"/>
                <a:sym typeface="Helvetica Neue"/>
              </a:rPr>
              <a:t>
</a:t>
            </a:r>
            <a:r>
              <a:rPr kumimoji="0" lang="en-GB" sz="1800" b="1" i="0" u="none" strike="noStrike" cap="none" spc="0" normalizeH="0" baseline="0" dirty="0" err="1">
                <a:ln>
                  <a:noFill/>
                </a:ln>
                <a:solidFill>
                  <a:srgbClr val="00384F"/>
                </a:solidFill>
                <a:effectLst/>
                <a:uFillTx/>
                <a:latin typeface="Montserrat"/>
                <a:cs typeface="Montserrat"/>
                <a:sym typeface="Helvetica Neue"/>
              </a:rPr>
              <a:t>spécialisée</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26" name="FR_OCR_Cover">
            <a:extLst>
              <a:ext uri="{FF2B5EF4-FFF2-40B4-BE49-F238E27FC236}">
                <a16:creationId xmlns:a16="http://schemas.microsoft.com/office/drawing/2014/main" id="{B4F1BD13-6BC9-4E5A-B678-2B475B885C14}"/>
              </a:ext>
            </a:extLst>
          </p:cNvPr>
          <p:cNvSpPr/>
          <p:nvPr/>
        </p:nvSpPr>
        <p:spPr>
          <a:xfrm>
            <a:off x="1333500" y="3695700"/>
            <a:ext cx="1778000" cy="2159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FR_OCR_Text">
            <a:extLst>
              <a:ext uri="{FF2B5EF4-FFF2-40B4-BE49-F238E27FC236}">
                <a16:creationId xmlns:a16="http://schemas.microsoft.com/office/drawing/2014/main" id="{DFD5C311-3BC5-4CDF-9E6F-C329D1F17A17}"/>
              </a:ext>
            </a:extLst>
          </p:cNvPr>
          <p:cNvSpPr txBox="1"/>
          <p:nvPr/>
        </p:nvSpPr>
        <p:spPr>
          <a:xfrm>
            <a:off x="1384300" y="3746500"/>
            <a:ext cx="1676400" cy="205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Chaque usine se spécialise (usine A : chemises ; usine B : pantalons ; usine C : vestes).</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8" name="FR_OCR_Cover">
            <a:extLst>
              <a:ext uri="{FF2B5EF4-FFF2-40B4-BE49-F238E27FC236}">
                <a16:creationId xmlns:a16="http://schemas.microsoft.com/office/drawing/2014/main" id="{22D735A8-D8FB-4029-B123-FE0EA4E5AF24}"/>
              </a:ext>
            </a:extLst>
          </p:cNvPr>
          <p:cNvSpPr/>
          <p:nvPr/>
        </p:nvSpPr>
        <p:spPr>
          <a:xfrm>
            <a:off x="3111500" y="3695700"/>
            <a:ext cx="1422400" cy="2159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FR_OCR_Text">
            <a:extLst>
              <a:ext uri="{FF2B5EF4-FFF2-40B4-BE49-F238E27FC236}">
                <a16:creationId xmlns:a16="http://schemas.microsoft.com/office/drawing/2014/main" id="{F7CA8DF1-1804-4CEE-921A-843DAAB33414}"/>
              </a:ext>
            </a:extLst>
          </p:cNvPr>
          <p:cNvSpPr txBox="1"/>
          <p:nvPr/>
        </p:nvSpPr>
        <p:spPr>
          <a:xfrm>
            <a:off x="3162300" y="3746500"/>
            <a:ext cx="1320800" cy="205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 Productivité plus élevée (répétition et apprentissage).
• Meilleure qualité (ouvriers experts).
• Planification et implantation des équipements plus simples.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0" name="FR_OCR_Cover">
            <a:extLst>
              <a:ext uri="{FF2B5EF4-FFF2-40B4-BE49-F238E27FC236}">
                <a16:creationId xmlns:a16="http://schemas.microsoft.com/office/drawing/2014/main" id="{96F3B79C-2B79-4F8F-85EF-3F7FB2B07777}"/>
              </a:ext>
            </a:extLst>
          </p:cNvPr>
          <p:cNvSpPr/>
          <p:nvPr/>
        </p:nvSpPr>
        <p:spPr>
          <a:xfrm>
            <a:off x="4533900" y="3695700"/>
            <a:ext cx="1524000" cy="2159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1" name="FR_OCR_Text">
            <a:extLst>
              <a:ext uri="{FF2B5EF4-FFF2-40B4-BE49-F238E27FC236}">
                <a16:creationId xmlns:a16="http://schemas.microsoft.com/office/drawing/2014/main" id="{A3DBED0D-2681-43F8-8261-84A2D2DE0122}"/>
              </a:ext>
            </a:extLst>
          </p:cNvPr>
          <p:cNvSpPr txBox="1"/>
          <p:nvPr/>
        </p:nvSpPr>
        <p:spPr>
          <a:xfrm>
            <a:off x="4584700" y="3746500"/>
            <a:ext cx="1422400" cy="205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600" i="0" u="none" strike="noStrike" cap="none" spc="0" normalizeH="0" baseline="0" dirty="0">
                <a:ln>
                  <a:noFill/>
                </a:ln>
                <a:solidFill>
                  <a:srgbClr val="00384F"/>
                </a:solidFill>
                <a:effectLst/>
                <a:uFillTx/>
                <a:latin typeface="Montserrat"/>
                <a:cs typeface="Montserrat"/>
                <a:sym typeface="Helvetica Neue"/>
              </a:rPr>
              <a:t>• Peut exiger plus d’usines ou une réorganisation.
• Risque si la demande d’un produit chute fortement.</a:t>
            </a:r>
            <a:endParaRPr kumimoji="0" lang="en-GB" sz="1600" i="0" u="none" strike="noStrike" cap="none" spc="0" normalizeH="0" baseline="0" dirty="0">
              <a:ln>
                <a:noFill/>
              </a:ln>
              <a:solidFill>
                <a:srgbClr val="00384F"/>
              </a:solidFill>
              <a:effectLst/>
              <a:uFillTx/>
              <a:latin typeface="Montserrat"/>
              <a:cs typeface="Montserrat"/>
              <a:sym typeface="Helvetica Neue"/>
            </a:endParaRPr>
          </a:p>
        </p:txBody>
      </p:sp>
      <p:sp>
        <p:nvSpPr>
          <p:cNvPr id="32" name="FR_OCR_Cover">
            <a:extLst>
              <a:ext uri="{FF2B5EF4-FFF2-40B4-BE49-F238E27FC236}">
                <a16:creationId xmlns:a16="http://schemas.microsoft.com/office/drawing/2014/main" id="{AA05E280-5684-4E6F-8D96-9369D7A5199A}"/>
              </a:ext>
            </a:extLst>
          </p:cNvPr>
          <p:cNvSpPr/>
          <p:nvPr/>
        </p:nvSpPr>
        <p:spPr>
          <a:xfrm>
            <a:off x="429259" y="5932170"/>
            <a:ext cx="7123430" cy="647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FR_OCR_Text">
            <a:extLst>
              <a:ext uri="{FF2B5EF4-FFF2-40B4-BE49-F238E27FC236}">
                <a16:creationId xmlns:a16="http://schemas.microsoft.com/office/drawing/2014/main" id="{A3F25B4D-2DBB-4742-9BD6-44AD7CC4BCF2}"/>
              </a:ext>
            </a:extLst>
          </p:cNvPr>
          <p:cNvSpPr txBox="1"/>
          <p:nvPr/>
        </p:nvSpPr>
        <p:spPr>
          <a:xfrm>
            <a:off x="444500" y="5994400"/>
            <a:ext cx="69850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De même, la distribution spécialisée consiste à concevoir des entrepôts et centres de distribution autour de rôles précis (p. ex. un hub de consolidation des importations, un autre pour la livraison du dernier kilomètre).</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4" name="Title 35">
            <a:extLst>
              <a:ext uri="{FF2B5EF4-FFF2-40B4-BE49-F238E27FC236}">
                <a16:creationId xmlns:a16="http://schemas.microsoft.com/office/drawing/2014/main" id="{2991A92E-DEA8-5DD2-0326-5AA3E0583398}"/>
              </a:ext>
            </a:extLst>
          </p:cNvPr>
          <p:cNvSpPr txBox="1">
            <a:spLocks/>
          </p:cNvSpPr>
          <p:nvPr/>
        </p:nvSpPr>
        <p:spPr>
          <a:xfrm>
            <a:off x="603252" y="539751"/>
            <a:ext cx="7809227"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fr-FR" sz="2800" dirty="0"/>
              <a:t>Usines spécialisées et distribution spécialisée</a:t>
            </a:r>
          </a:p>
        </p:txBody>
      </p:sp>
    </p:spTree>
    <p:extLst>
      <p:ext uri="{BB962C8B-B14F-4D97-AF65-F5344CB8AC3E}">
        <p14:creationId xmlns:p14="http://schemas.microsoft.com/office/powerpoint/2010/main" val="252145125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EBB5D-8DEA-D70A-EB73-E9714E78A74D}"/>
            </a:ext>
          </a:extLst>
        </p:cNvPr>
        <p:cNvGrpSpPr/>
        <p:nvPr/>
      </p:nvGrpSpPr>
      <p:grpSpPr>
        <a:xfrm>
          <a:off x="0" y="0"/>
          <a:ext cx="0" cy="0"/>
          <a:chOff x="0" y="0"/>
          <a:chExt cx="0" cy="0"/>
        </a:xfrm>
      </p:grpSpPr>
      <p:pic>
        <p:nvPicPr>
          <p:cNvPr id="4" name="Obraz 3" descr="Obraz zawierający tekst, zrzut ekranu, Czcionka, numer&#10;&#10;Zawartość wygenerowana przez AI może być niepoprawna.">
            <a:extLst>
              <a:ext uri="{FF2B5EF4-FFF2-40B4-BE49-F238E27FC236}">
                <a16:creationId xmlns:a16="http://schemas.microsoft.com/office/drawing/2014/main" id="{0EE9140B-213F-3441-28A9-EBD734BE7FFA}"/>
              </a:ext>
            </a:extLst>
          </p:cNvPr>
          <p:cNvPicPr>
            <a:picLocks noChangeAspect="1"/>
          </p:cNvPicPr>
          <p:nvPr/>
        </p:nvPicPr>
        <p:blipFill>
          <a:blip r:embed="rId3"/>
          <a:stretch>
            <a:fillRect/>
          </a:stretch>
        </p:blipFill>
        <p:spPr>
          <a:xfrm>
            <a:off x="349133" y="526681"/>
            <a:ext cx="8063347" cy="5804638"/>
          </a:xfrm>
          <a:prstGeom prst="rect">
            <a:avLst/>
          </a:prstGeom>
        </p:spPr>
      </p:pic>
      <p:sp>
        <p:nvSpPr>
          <p:cNvPr id="2" name="FR_OCR_Cover">
            <a:extLst>
              <a:ext uri="{FF2B5EF4-FFF2-40B4-BE49-F238E27FC236}">
                <a16:creationId xmlns:a16="http://schemas.microsoft.com/office/drawing/2014/main" id="{F70AD764-510A-4D25-A9AA-42B7670FE04C}"/>
              </a:ext>
            </a:extLst>
          </p:cNvPr>
          <p:cNvSpPr/>
          <p:nvPr/>
        </p:nvSpPr>
        <p:spPr>
          <a:xfrm>
            <a:off x="349250" y="527050"/>
            <a:ext cx="8063230" cy="580517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FR_OCR_Text">
            <a:extLst>
              <a:ext uri="{FF2B5EF4-FFF2-40B4-BE49-F238E27FC236}">
                <a16:creationId xmlns:a16="http://schemas.microsoft.com/office/drawing/2014/main" id="{761485DB-9E46-414B-8D4A-754C2547A000}"/>
              </a:ext>
            </a:extLst>
          </p:cNvPr>
          <p:cNvSpPr txBox="1"/>
          <p:nvPr/>
        </p:nvSpPr>
        <p:spPr>
          <a:xfrm>
            <a:off x="419100" y="5969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400" b="1" i="0" u="none" strike="noStrike" cap="none" spc="0" normalizeH="0" baseline="0" dirty="0">
              <a:ln>
                <a:noFill/>
              </a:ln>
              <a:solidFill>
                <a:srgbClr val="25B7C3"/>
              </a:solidFill>
              <a:effectLst/>
              <a:uFillTx/>
              <a:latin typeface="Arial"/>
              <a:cs typeface="Arial"/>
              <a:sym typeface="Helvetica Neue"/>
            </a:endParaRPr>
          </a:p>
        </p:txBody>
      </p:sp>
      <p:sp>
        <p:nvSpPr>
          <p:cNvPr id="5" name="FR_OCR_Text">
            <a:extLst>
              <a:ext uri="{FF2B5EF4-FFF2-40B4-BE49-F238E27FC236}">
                <a16:creationId xmlns:a16="http://schemas.microsoft.com/office/drawing/2014/main" id="{FB6E8D37-2C64-4DDC-B11C-88E3BA9BBE01}"/>
              </a:ext>
            </a:extLst>
          </p:cNvPr>
          <p:cNvSpPr txBox="1"/>
          <p:nvPr/>
        </p:nvSpPr>
        <p:spPr>
          <a:xfrm>
            <a:off x="419100" y="1028700"/>
            <a:ext cx="7747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Un autre choix majeur de conception consiste à décider où produire : dans un hub mondial à bas coût ou localement, près du marché.</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6" name="FR_OCR_Cover">
            <a:extLst>
              <a:ext uri="{FF2B5EF4-FFF2-40B4-BE49-F238E27FC236}">
                <a16:creationId xmlns:a16="http://schemas.microsoft.com/office/drawing/2014/main" id="{E91B41DE-034C-49B4-8D42-47FEDE9DF002}"/>
              </a:ext>
            </a:extLst>
          </p:cNvPr>
          <p:cNvSpPr/>
          <p:nvPr/>
        </p:nvSpPr>
        <p:spPr>
          <a:xfrm>
            <a:off x="419100" y="1346200"/>
            <a:ext cx="1143000" cy="609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FR_OCR_Text">
            <a:extLst>
              <a:ext uri="{FF2B5EF4-FFF2-40B4-BE49-F238E27FC236}">
                <a16:creationId xmlns:a16="http://schemas.microsoft.com/office/drawing/2014/main" id="{02B14A14-F57C-4477-976D-35144671C759}"/>
              </a:ext>
            </a:extLst>
          </p:cNvPr>
          <p:cNvSpPr txBox="1"/>
          <p:nvPr/>
        </p:nvSpPr>
        <p:spPr>
          <a:xfrm>
            <a:off x="469900" y="1397000"/>
            <a:ext cx="10414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Facteur</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8" name="FR_OCR_Cover">
            <a:extLst>
              <a:ext uri="{FF2B5EF4-FFF2-40B4-BE49-F238E27FC236}">
                <a16:creationId xmlns:a16="http://schemas.microsoft.com/office/drawing/2014/main" id="{20006494-57B9-47D9-93DF-A0A796D0DB86}"/>
              </a:ext>
            </a:extLst>
          </p:cNvPr>
          <p:cNvSpPr/>
          <p:nvPr/>
        </p:nvSpPr>
        <p:spPr>
          <a:xfrm>
            <a:off x="1562100" y="1346200"/>
            <a:ext cx="3454400" cy="609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FR_OCR_Text">
            <a:extLst>
              <a:ext uri="{FF2B5EF4-FFF2-40B4-BE49-F238E27FC236}">
                <a16:creationId xmlns:a16="http://schemas.microsoft.com/office/drawing/2014/main" id="{4CF86415-2A92-416F-AC48-36409E24141F}"/>
              </a:ext>
            </a:extLst>
          </p:cNvPr>
          <p:cNvSpPr txBox="1"/>
          <p:nvPr/>
        </p:nvSpPr>
        <p:spPr>
          <a:xfrm>
            <a:off x="1612900" y="1397000"/>
            <a:ext cx="33528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78000"/>
              </a:lnSpc>
              <a:spcBef>
                <a:spcPts val="0"/>
              </a:spcBef>
              <a:spcAft>
                <a:spcPts val="0"/>
              </a:spcAft>
              <a:buClrTx/>
              <a:buSzTx/>
              <a:buFontTx/>
              <a:buNone/>
              <a:tabLst/>
            </a:pPr>
            <a:r>
              <a:rPr kumimoji="0" lang="fr-FR" sz="1200" b="1" i="0" u="none" strike="noStrike" cap="none" spc="0" normalizeH="0" baseline="0" dirty="0">
                <a:ln>
                  <a:noFill/>
                </a:ln>
                <a:solidFill>
                  <a:srgbClr val="00384F"/>
                </a:solidFill>
                <a:effectLst/>
                <a:uFillTx/>
                <a:latin typeface="Montserrat"/>
                <a:cs typeface="Montserrat"/>
                <a:sym typeface="Helvetica Neue"/>
              </a:rPr>
              <a:t>Stratégie mondiale (« produire en un seul lieu, expédier partout »)</a:t>
            </a:r>
            <a:endParaRPr kumimoji="0" lang="en-GB" sz="1200" b="1" i="0" u="none" strike="noStrike" cap="none" spc="0" normalizeH="0" baseline="0" dirty="0">
              <a:ln>
                <a:noFill/>
              </a:ln>
              <a:solidFill>
                <a:srgbClr val="00384F"/>
              </a:solidFill>
              <a:effectLst/>
              <a:uFillTx/>
              <a:latin typeface="Montserrat"/>
              <a:cs typeface="Montserrat"/>
              <a:sym typeface="Helvetica Neue"/>
            </a:endParaRPr>
          </a:p>
        </p:txBody>
      </p:sp>
      <p:sp>
        <p:nvSpPr>
          <p:cNvPr id="10" name="FR_OCR_Cover">
            <a:extLst>
              <a:ext uri="{FF2B5EF4-FFF2-40B4-BE49-F238E27FC236}">
                <a16:creationId xmlns:a16="http://schemas.microsoft.com/office/drawing/2014/main" id="{AF89280D-3C19-4B7D-8972-9B3B78062337}"/>
              </a:ext>
            </a:extLst>
          </p:cNvPr>
          <p:cNvSpPr/>
          <p:nvPr/>
        </p:nvSpPr>
        <p:spPr>
          <a:xfrm>
            <a:off x="5016500" y="1346200"/>
            <a:ext cx="3378200" cy="609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FR_OCR_Text">
            <a:extLst>
              <a:ext uri="{FF2B5EF4-FFF2-40B4-BE49-F238E27FC236}">
                <a16:creationId xmlns:a16="http://schemas.microsoft.com/office/drawing/2014/main" id="{B75168E6-3DCD-4103-8A0C-4EB746DDB9E5}"/>
              </a:ext>
            </a:extLst>
          </p:cNvPr>
          <p:cNvSpPr txBox="1"/>
          <p:nvPr/>
        </p:nvSpPr>
        <p:spPr>
          <a:xfrm>
            <a:off x="5067300" y="1397000"/>
            <a:ext cx="32766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78000"/>
              </a:lnSpc>
              <a:spcBef>
                <a:spcPts val="0"/>
              </a:spcBef>
              <a:spcAft>
                <a:spcPts val="0"/>
              </a:spcAft>
              <a:buClrTx/>
              <a:buSzTx/>
              <a:buFontTx/>
              <a:buNone/>
              <a:tabLst/>
            </a:pPr>
            <a:r>
              <a:rPr kumimoji="0" lang="fr-FR" sz="1200" b="1" i="0" u="none" strike="noStrike" cap="none" spc="0" normalizeH="0" baseline="0" dirty="0">
                <a:ln>
                  <a:noFill/>
                </a:ln>
                <a:solidFill>
                  <a:srgbClr val="00384F"/>
                </a:solidFill>
                <a:effectLst/>
                <a:uFillTx/>
                <a:latin typeface="Montserrat"/>
                <a:cs typeface="Montserrat"/>
                <a:sym typeface="Helvetica Neue"/>
              </a:rPr>
              <a:t>Stratégie locale-pour-le-local (« produire là où l’on vend »)</a:t>
            </a:r>
            <a:endParaRPr kumimoji="0" lang="en-GB" sz="1200" b="1" i="0" u="none" strike="noStrike" cap="none" spc="0" normalizeH="0" baseline="0" dirty="0">
              <a:ln>
                <a:noFill/>
              </a:ln>
              <a:solidFill>
                <a:srgbClr val="00384F"/>
              </a:solidFill>
              <a:effectLst/>
              <a:uFillTx/>
              <a:latin typeface="Montserrat"/>
              <a:cs typeface="Montserrat"/>
              <a:sym typeface="Helvetica Neue"/>
            </a:endParaRPr>
          </a:p>
        </p:txBody>
      </p:sp>
      <p:sp>
        <p:nvSpPr>
          <p:cNvPr id="12" name="FR_OCR_Cover">
            <a:extLst>
              <a:ext uri="{FF2B5EF4-FFF2-40B4-BE49-F238E27FC236}">
                <a16:creationId xmlns:a16="http://schemas.microsoft.com/office/drawing/2014/main" id="{C9B1372F-2445-44D3-AB81-0DCADB0DB7D5}"/>
              </a:ext>
            </a:extLst>
          </p:cNvPr>
          <p:cNvSpPr/>
          <p:nvPr/>
        </p:nvSpPr>
        <p:spPr>
          <a:xfrm>
            <a:off x="419100" y="1955800"/>
            <a:ext cx="1143000" cy="635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FR_OCR_Text">
            <a:extLst>
              <a:ext uri="{FF2B5EF4-FFF2-40B4-BE49-F238E27FC236}">
                <a16:creationId xmlns:a16="http://schemas.microsoft.com/office/drawing/2014/main" id="{2709A7E9-CB1A-4ED9-818C-93C4F8C73FF3}"/>
              </a:ext>
            </a:extLst>
          </p:cNvPr>
          <p:cNvSpPr txBox="1"/>
          <p:nvPr/>
        </p:nvSpPr>
        <p:spPr>
          <a:xfrm>
            <a:off x="469900" y="2006600"/>
            <a:ext cx="10414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Définition</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14" name="FR_OCR_Cover">
            <a:extLst>
              <a:ext uri="{FF2B5EF4-FFF2-40B4-BE49-F238E27FC236}">
                <a16:creationId xmlns:a16="http://schemas.microsoft.com/office/drawing/2014/main" id="{D195B6C2-9C87-416F-BA57-CEF81D4B1B53}"/>
              </a:ext>
            </a:extLst>
          </p:cNvPr>
          <p:cNvSpPr/>
          <p:nvPr/>
        </p:nvSpPr>
        <p:spPr>
          <a:xfrm>
            <a:off x="1562100" y="1955800"/>
            <a:ext cx="3454400" cy="635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FR_OCR_Text">
            <a:extLst>
              <a:ext uri="{FF2B5EF4-FFF2-40B4-BE49-F238E27FC236}">
                <a16:creationId xmlns:a16="http://schemas.microsoft.com/office/drawing/2014/main" id="{B6097360-AA3B-40D0-B51D-F0E2DFB09621}"/>
              </a:ext>
            </a:extLst>
          </p:cNvPr>
          <p:cNvSpPr txBox="1"/>
          <p:nvPr/>
        </p:nvSpPr>
        <p:spPr>
          <a:xfrm>
            <a:off x="1612900" y="2006600"/>
            <a:ext cx="33528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Production centralisée dans un ou quelques pays à bas coûts, avec exportation vers tous les marchés.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16" name="FR_OCR_Cover">
            <a:extLst>
              <a:ext uri="{FF2B5EF4-FFF2-40B4-BE49-F238E27FC236}">
                <a16:creationId xmlns:a16="http://schemas.microsoft.com/office/drawing/2014/main" id="{8EA9B241-276B-4D5B-A9C7-DB79411DC436}"/>
              </a:ext>
            </a:extLst>
          </p:cNvPr>
          <p:cNvSpPr/>
          <p:nvPr/>
        </p:nvSpPr>
        <p:spPr>
          <a:xfrm>
            <a:off x="5016500" y="1955800"/>
            <a:ext cx="3378200" cy="635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FR_OCR_Text">
            <a:extLst>
              <a:ext uri="{FF2B5EF4-FFF2-40B4-BE49-F238E27FC236}">
                <a16:creationId xmlns:a16="http://schemas.microsoft.com/office/drawing/2014/main" id="{6EEBA3BB-9A62-457C-9E00-6B6821E7E433}"/>
              </a:ext>
            </a:extLst>
          </p:cNvPr>
          <p:cNvSpPr txBox="1"/>
          <p:nvPr/>
        </p:nvSpPr>
        <p:spPr>
          <a:xfrm>
            <a:off x="5067300" y="2006600"/>
            <a:ext cx="32766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Production située dans chaque région / pays pour approvisionner les marchés locaux.</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18" name="FR_OCR_Cover">
            <a:extLst>
              <a:ext uri="{FF2B5EF4-FFF2-40B4-BE49-F238E27FC236}">
                <a16:creationId xmlns:a16="http://schemas.microsoft.com/office/drawing/2014/main" id="{E9A089E6-4149-4BED-A509-D03F34578EC8}"/>
              </a:ext>
            </a:extLst>
          </p:cNvPr>
          <p:cNvSpPr/>
          <p:nvPr/>
        </p:nvSpPr>
        <p:spPr>
          <a:xfrm>
            <a:off x="419100" y="2590800"/>
            <a:ext cx="1143000" cy="1524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FR_OCR_Text">
            <a:extLst>
              <a:ext uri="{FF2B5EF4-FFF2-40B4-BE49-F238E27FC236}">
                <a16:creationId xmlns:a16="http://schemas.microsoft.com/office/drawing/2014/main" id="{0D4A94BE-C3FE-483C-95CF-D45D0D8ADFF8}"/>
              </a:ext>
            </a:extLst>
          </p:cNvPr>
          <p:cNvSpPr txBox="1"/>
          <p:nvPr/>
        </p:nvSpPr>
        <p:spPr>
          <a:xfrm>
            <a:off x="469900" y="2641600"/>
            <a:ext cx="1041400" cy="1422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Avantages</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20" name="FR_OCR_Cover">
            <a:extLst>
              <a:ext uri="{FF2B5EF4-FFF2-40B4-BE49-F238E27FC236}">
                <a16:creationId xmlns:a16="http://schemas.microsoft.com/office/drawing/2014/main" id="{95477DE3-DE0E-44B7-9DAA-B9CB464BE6F6}"/>
              </a:ext>
            </a:extLst>
          </p:cNvPr>
          <p:cNvSpPr/>
          <p:nvPr/>
        </p:nvSpPr>
        <p:spPr>
          <a:xfrm>
            <a:off x="1562100" y="2590800"/>
            <a:ext cx="3454400" cy="1524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FR_OCR_Text">
            <a:extLst>
              <a:ext uri="{FF2B5EF4-FFF2-40B4-BE49-F238E27FC236}">
                <a16:creationId xmlns:a16="http://schemas.microsoft.com/office/drawing/2014/main" id="{590EDBAA-5E5B-4E2A-83B0-39C51DA88A23}"/>
              </a:ext>
            </a:extLst>
          </p:cNvPr>
          <p:cNvSpPr txBox="1"/>
          <p:nvPr/>
        </p:nvSpPr>
        <p:spPr>
          <a:xfrm>
            <a:off x="1612900" y="2641600"/>
            <a:ext cx="3352800" cy="1422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 Coût unitaire faible (échelle, spécialisation).
• Qualité et marque mondiales cohérentes.
• Gestion technique plus simple.</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2" name="FR_OCR_Cover">
            <a:extLst>
              <a:ext uri="{FF2B5EF4-FFF2-40B4-BE49-F238E27FC236}">
                <a16:creationId xmlns:a16="http://schemas.microsoft.com/office/drawing/2014/main" id="{9B63C405-0747-4B8F-9C52-0E3066F9F850}"/>
              </a:ext>
            </a:extLst>
          </p:cNvPr>
          <p:cNvSpPr/>
          <p:nvPr/>
        </p:nvSpPr>
        <p:spPr>
          <a:xfrm>
            <a:off x="5016500" y="2590800"/>
            <a:ext cx="3378200" cy="1524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FR_OCR_Text">
            <a:extLst>
              <a:ext uri="{FF2B5EF4-FFF2-40B4-BE49-F238E27FC236}">
                <a16:creationId xmlns:a16="http://schemas.microsoft.com/office/drawing/2014/main" id="{F3F1FB00-ADDE-4418-BE5F-6F38DD12F24F}"/>
              </a:ext>
            </a:extLst>
          </p:cNvPr>
          <p:cNvSpPr txBox="1"/>
          <p:nvPr/>
        </p:nvSpPr>
        <p:spPr>
          <a:xfrm>
            <a:off x="5067300" y="2641600"/>
            <a:ext cx="3276600" cy="1422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 Délais plus courts, réponse plus rapide.
• Meilleure adaptation aux besoins locaux.
• Soutient les emplois locaux et le positionnement « Made in Africa ».
• Moindre exposition aux perturbations mondiales.</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
        <p:nvSpPr>
          <p:cNvPr id="24" name="FR_OCR_Cover">
            <a:extLst>
              <a:ext uri="{FF2B5EF4-FFF2-40B4-BE49-F238E27FC236}">
                <a16:creationId xmlns:a16="http://schemas.microsoft.com/office/drawing/2014/main" id="{D25901BD-67C0-42F7-BF3F-5592B2D4683B}"/>
              </a:ext>
            </a:extLst>
          </p:cNvPr>
          <p:cNvSpPr/>
          <p:nvPr/>
        </p:nvSpPr>
        <p:spPr>
          <a:xfrm>
            <a:off x="419100" y="4114800"/>
            <a:ext cx="1143000" cy="11684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FR_OCR_Text">
            <a:extLst>
              <a:ext uri="{FF2B5EF4-FFF2-40B4-BE49-F238E27FC236}">
                <a16:creationId xmlns:a16="http://schemas.microsoft.com/office/drawing/2014/main" id="{F5CB74ED-46EB-42AA-B72F-B3E1ECAB0B3E}"/>
              </a:ext>
            </a:extLst>
          </p:cNvPr>
          <p:cNvSpPr txBox="1"/>
          <p:nvPr/>
        </p:nvSpPr>
        <p:spPr>
          <a:xfrm>
            <a:off x="469900" y="4165600"/>
            <a:ext cx="1041400" cy="1066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Inconvénients</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26" name="FR_OCR_Cover">
            <a:extLst>
              <a:ext uri="{FF2B5EF4-FFF2-40B4-BE49-F238E27FC236}">
                <a16:creationId xmlns:a16="http://schemas.microsoft.com/office/drawing/2014/main" id="{38AACF70-095A-4AD1-B5C2-750E2C9D9815}"/>
              </a:ext>
            </a:extLst>
          </p:cNvPr>
          <p:cNvSpPr/>
          <p:nvPr/>
        </p:nvSpPr>
        <p:spPr>
          <a:xfrm>
            <a:off x="1562100" y="4114800"/>
            <a:ext cx="3454400" cy="11684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FR_OCR_Text">
            <a:extLst>
              <a:ext uri="{FF2B5EF4-FFF2-40B4-BE49-F238E27FC236}">
                <a16:creationId xmlns:a16="http://schemas.microsoft.com/office/drawing/2014/main" id="{3625613D-F602-43D4-B820-22299882DF49}"/>
              </a:ext>
            </a:extLst>
          </p:cNvPr>
          <p:cNvSpPr txBox="1"/>
          <p:nvPr/>
        </p:nvSpPr>
        <p:spPr>
          <a:xfrm>
            <a:off x="1612900" y="4165600"/>
            <a:ext cx="3352800" cy="1066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 Délais d’expédition longs et coûts de transport élevés.
• Exposition aux droits de douane, douanes et congestion portuaire.
• Risque élevé si le hub mondial est perturbé.</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28" name="FR_OCR_Cover">
            <a:extLst>
              <a:ext uri="{FF2B5EF4-FFF2-40B4-BE49-F238E27FC236}">
                <a16:creationId xmlns:a16="http://schemas.microsoft.com/office/drawing/2014/main" id="{D2218BF9-9DAB-4CF4-8D01-816AF2FA0564}"/>
              </a:ext>
            </a:extLst>
          </p:cNvPr>
          <p:cNvSpPr/>
          <p:nvPr/>
        </p:nvSpPr>
        <p:spPr>
          <a:xfrm>
            <a:off x="5016500" y="4114800"/>
            <a:ext cx="3378200" cy="11684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FR_OCR_Text">
            <a:extLst>
              <a:ext uri="{FF2B5EF4-FFF2-40B4-BE49-F238E27FC236}">
                <a16:creationId xmlns:a16="http://schemas.microsoft.com/office/drawing/2014/main" id="{E7B65349-4B64-49F4-99F3-E9D66E0069D0}"/>
              </a:ext>
            </a:extLst>
          </p:cNvPr>
          <p:cNvSpPr txBox="1"/>
          <p:nvPr/>
        </p:nvSpPr>
        <p:spPr>
          <a:xfrm>
            <a:off x="5067300" y="4165600"/>
            <a:ext cx="3276600" cy="1066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78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 Coût de production plus élevé si l’échelle est faible.
• Nécessité de gérer plusieurs usines.
• Cohérence qualité plus difficile.</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0" name="FR_OCR_Cover">
            <a:extLst>
              <a:ext uri="{FF2B5EF4-FFF2-40B4-BE49-F238E27FC236}">
                <a16:creationId xmlns:a16="http://schemas.microsoft.com/office/drawing/2014/main" id="{A2FEA6EC-DEFD-4C8B-ABF9-85F11804FE7C}"/>
              </a:ext>
            </a:extLst>
          </p:cNvPr>
          <p:cNvSpPr/>
          <p:nvPr/>
        </p:nvSpPr>
        <p:spPr>
          <a:xfrm>
            <a:off x="419100" y="5283200"/>
            <a:ext cx="1143000" cy="8001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1" name="FR_OCR_Text">
            <a:extLst>
              <a:ext uri="{FF2B5EF4-FFF2-40B4-BE49-F238E27FC236}">
                <a16:creationId xmlns:a16="http://schemas.microsoft.com/office/drawing/2014/main" id="{20B19B3D-7856-44B7-B4E3-615B2A48D486}"/>
              </a:ext>
            </a:extLst>
          </p:cNvPr>
          <p:cNvSpPr txBox="1"/>
          <p:nvPr/>
        </p:nvSpPr>
        <p:spPr>
          <a:xfrm>
            <a:off x="469900" y="5334000"/>
            <a:ext cx="10414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a:ln>
                  <a:noFill/>
                </a:ln>
                <a:solidFill>
                  <a:srgbClr val="00384F"/>
                </a:solidFill>
                <a:effectLst/>
                <a:uFillTx/>
                <a:latin typeface="Montserrat"/>
                <a:cs typeface="Montserrat"/>
                <a:sym typeface="Helvetica Neue"/>
              </a:rPr>
              <a:t>Contexte
africain</a:t>
            </a:r>
          </a:p>
        </p:txBody>
      </p:sp>
      <p:sp>
        <p:nvSpPr>
          <p:cNvPr id="32" name="FR_OCR_Cover">
            <a:extLst>
              <a:ext uri="{FF2B5EF4-FFF2-40B4-BE49-F238E27FC236}">
                <a16:creationId xmlns:a16="http://schemas.microsoft.com/office/drawing/2014/main" id="{70EEDE91-CF18-4DC2-A924-E65E0A71D25A}"/>
              </a:ext>
            </a:extLst>
          </p:cNvPr>
          <p:cNvSpPr/>
          <p:nvPr/>
        </p:nvSpPr>
        <p:spPr>
          <a:xfrm>
            <a:off x="1562100" y="5283200"/>
            <a:ext cx="3454400" cy="8001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FR_OCR_Text">
            <a:extLst>
              <a:ext uri="{FF2B5EF4-FFF2-40B4-BE49-F238E27FC236}">
                <a16:creationId xmlns:a16="http://schemas.microsoft.com/office/drawing/2014/main" id="{39ABB674-A917-42C6-8B1F-BB3EC35E891A}"/>
              </a:ext>
            </a:extLst>
          </p:cNvPr>
          <p:cNvSpPr txBox="1"/>
          <p:nvPr/>
        </p:nvSpPr>
        <p:spPr>
          <a:xfrm>
            <a:off x="1612900" y="5334000"/>
            <a:ext cx="33528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Historiquement, de nombreux pays africains importaient des produits finis d’Asie / Europe, générant de longs délais et une exposition aux devises.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4" name="FR_OCR_Cover">
            <a:extLst>
              <a:ext uri="{FF2B5EF4-FFF2-40B4-BE49-F238E27FC236}">
                <a16:creationId xmlns:a16="http://schemas.microsoft.com/office/drawing/2014/main" id="{9EE940AC-EED6-4D6F-9890-E319270363E2}"/>
              </a:ext>
            </a:extLst>
          </p:cNvPr>
          <p:cNvSpPr/>
          <p:nvPr/>
        </p:nvSpPr>
        <p:spPr>
          <a:xfrm>
            <a:off x="5016500" y="5283200"/>
            <a:ext cx="3378200" cy="8001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5" name="FR_OCR_Text">
            <a:extLst>
              <a:ext uri="{FF2B5EF4-FFF2-40B4-BE49-F238E27FC236}">
                <a16:creationId xmlns:a16="http://schemas.microsoft.com/office/drawing/2014/main" id="{841E2C1B-AC59-4B46-9176-4B9491DE035D}"/>
              </a:ext>
            </a:extLst>
          </p:cNvPr>
          <p:cNvSpPr txBox="1"/>
          <p:nvPr/>
        </p:nvSpPr>
        <p:spPr>
          <a:xfrm>
            <a:off x="5067300" y="5334000"/>
            <a:ext cx="32766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L’</a:t>
            </a:r>
            <a:r>
              <a:rPr kumimoji="0" lang="fr-FR" sz="1200" i="0" u="none" strike="noStrike" cap="none" spc="0" normalizeH="0" baseline="0" dirty="0" err="1">
                <a:ln>
                  <a:noFill/>
                </a:ln>
                <a:solidFill>
                  <a:srgbClr val="00384F"/>
                </a:solidFill>
                <a:effectLst/>
                <a:uFillTx/>
                <a:latin typeface="Montserrat"/>
                <a:cs typeface="Montserrat"/>
                <a:sym typeface="Helvetica Neue"/>
              </a:rPr>
              <a:t>AfCFTA</a:t>
            </a:r>
            <a:r>
              <a:rPr kumimoji="0" lang="fr-FR" sz="1200" i="0" u="none" strike="noStrike" cap="none" spc="0" normalizeH="0" baseline="0" dirty="0">
                <a:ln>
                  <a:noFill/>
                </a:ln>
                <a:solidFill>
                  <a:srgbClr val="00384F"/>
                </a:solidFill>
                <a:effectLst/>
                <a:uFillTx/>
                <a:latin typeface="Montserrat"/>
                <a:cs typeface="Montserrat"/>
                <a:sym typeface="Helvetica Neue"/>
              </a:rPr>
              <a:t> et les politiques de contenu local poussent les entreprises à construire des usines régionales en Afrique et à s’approvisionner davantage auprès de fournisseurs régionaux.</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6" name="Title 35">
            <a:extLst>
              <a:ext uri="{FF2B5EF4-FFF2-40B4-BE49-F238E27FC236}">
                <a16:creationId xmlns:a16="http://schemas.microsoft.com/office/drawing/2014/main" id="{902348D9-CA6D-9802-4EBB-B26BEBF6D1E6}"/>
              </a:ext>
            </a:extLst>
          </p:cNvPr>
          <p:cNvSpPr>
            <a:spLocks noGrp="1"/>
          </p:cNvSpPr>
          <p:nvPr>
            <p:ph type="title"/>
          </p:nvPr>
        </p:nvSpPr>
        <p:spPr>
          <a:xfrm>
            <a:off x="603252" y="539751"/>
            <a:ext cx="7809227" cy="717551"/>
          </a:xfrm>
        </p:spPr>
        <p:txBody>
          <a:bodyPr/>
          <a:lstStyle/>
          <a:p>
            <a:r>
              <a:rPr lang="en-GB" sz="2800" dirty="0" err="1"/>
              <a:t>Stratégies</a:t>
            </a:r>
            <a:r>
              <a:rPr lang="en-GB" sz="2800" dirty="0"/>
              <a:t> </a:t>
            </a:r>
            <a:r>
              <a:rPr lang="en-GB" sz="2800" dirty="0" err="1"/>
              <a:t>mondiale</a:t>
            </a:r>
            <a:r>
              <a:rPr lang="en-GB" sz="2800" dirty="0"/>
              <a:t> vs locale-pour-le-local</a:t>
            </a:r>
            <a:br>
              <a:rPr lang="en-GB" sz="2800" dirty="0"/>
            </a:br>
            <a:endParaRPr lang="en-GB" sz="2800" dirty="0"/>
          </a:p>
        </p:txBody>
      </p:sp>
    </p:spTree>
    <p:extLst>
      <p:ext uri="{BB962C8B-B14F-4D97-AF65-F5344CB8AC3E}">
        <p14:creationId xmlns:p14="http://schemas.microsoft.com/office/powerpoint/2010/main" val="23393834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56301-5E6E-AD57-EC5C-53C4A101673F}"/>
            </a:ext>
          </a:extLst>
        </p:cNvPr>
        <p:cNvGrpSpPr/>
        <p:nvPr/>
      </p:nvGrpSpPr>
      <p:grpSpPr>
        <a:xfrm>
          <a:off x="0" y="0"/>
          <a:ext cx="0" cy="0"/>
          <a:chOff x="0" y="0"/>
          <a:chExt cx="0" cy="0"/>
        </a:xfrm>
      </p:grpSpPr>
      <p:pic>
        <p:nvPicPr>
          <p:cNvPr id="4" name="Obraz 3" descr="Obraz zawierający tekst, Czcionka, linia, zrzut ekranu&#10;&#10;Zawartość wygenerowana przez AI może być niepoprawna.">
            <a:extLst>
              <a:ext uri="{FF2B5EF4-FFF2-40B4-BE49-F238E27FC236}">
                <a16:creationId xmlns:a16="http://schemas.microsoft.com/office/drawing/2014/main" id="{87015241-C8B6-D244-E228-CA5BB5DAB026}"/>
              </a:ext>
            </a:extLst>
          </p:cNvPr>
          <p:cNvPicPr>
            <a:picLocks noChangeAspect="1"/>
          </p:cNvPicPr>
          <p:nvPr/>
        </p:nvPicPr>
        <p:blipFill>
          <a:blip r:embed="rId3"/>
          <a:stretch>
            <a:fillRect/>
          </a:stretch>
        </p:blipFill>
        <p:spPr>
          <a:xfrm>
            <a:off x="603253" y="2133762"/>
            <a:ext cx="9476190" cy="2590476"/>
          </a:xfrm>
          <a:prstGeom prst="rect">
            <a:avLst/>
          </a:prstGeom>
        </p:spPr>
      </p:pic>
      <p:sp>
        <p:nvSpPr>
          <p:cNvPr id="8" name="Tytuł 7">
            <a:extLst>
              <a:ext uri="{FF2B5EF4-FFF2-40B4-BE49-F238E27FC236}">
                <a16:creationId xmlns:a16="http://schemas.microsoft.com/office/drawing/2014/main" id="{A127468E-8630-E057-007B-B127865965C5}"/>
              </a:ext>
            </a:extLst>
          </p:cNvPr>
          <p:cNvSpPr>
            <a:spLocks noGrp="1"/>
          </p:cNvSpPr>
          <p:nvPr>
            <p:ph type="title"/>
          </p:nvPr>
        </p:nvSpPr>
        <p:spPr>
          <a:xfrm>
            <a:off x="603253" y="539751"/>
            <a:ext cx="8008732" cy="1338925"/>
          </a:xfrm>
        </p:spPr>
        <p:txBody>
          <a:bodyPr/>
          <a:lstStyle/>
          <a:p>
            <a:r>
              <a:rPr lang="en-US" dirty="0"/>
              <a:t>Usines spécialisées, stratégies de distribution et approche mondiale ou locale-pour-le-local</a:t>
            </a:r>
            <a:endParaRPr lang="pl-PL" dirty="0"/>
          </a:p>
        </p:txBody>
      </p:sp>
      <p:sp>
        <p:nvSpPr>
          <p:cNvPr id="2" name="FR_OCR_Cover">
            <a:extLst>
              <a:ext uri="{FF2B5EF4-FFF2-40B4-BE49-F238E27FC236}">
                <a16:creationId xmlns:a16="http://schemas.microsoft.com/office/drawing/2014/main" id="{69AE7146-2CEE-46E6-A58C-8A951E6AC537}"/>
              </a:ext>
            </a:extLst>
          </p:cNvPr>
          <p:cNvSpPr/>
          <p:nvPr/>
        </p:nvSpPr>
        <p:spPr>
          <a:xfrm>
            <a:off x="603250" y="2133600"/>
            <a:ext cx="9476740" cy="2590800"/>
          </a:xfrm>
          <a:prstGeom prst="rect">
            <a:avLst/>
          </a:prstGeom>
          <a:solidFill>
            <a:srgbClr val="FFF8F1"/>
          </a:solidFill>
          <a:ln w="8890" cap="flat">
            <a:solidFill>
              <a:srgbClr val="EBD7C5"/>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3" name="FR_OCR_Text">
            <a:extLst>
              <a:ext uri="{FF2B5EF4-FFF2-40B4-BE49-F238E27FC236}">
                <a16:creationId xmlns:a16="http://schemas.microsoft.com/office/drawing/2014/main" id="{3AE79CAB-4DD5-4F99-B4B7-3F09D7BFCB98}"/>
              </a:ext>
            </a:extLst>
          </p:cNvPr>
          <p:cNvSpPr txBox="1"/>
          <p:nvPr/>
        </p:nvSpPr>
        <p:spPr>
          <a:xfrm>
            <a:off x="762000" y="2387600"/>
            <a:ext cx="6350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A64219"/>
                </a:solidFill>
                <a:effectLst/>
                <a:uFillTx/>
                <a:latin typeface="Montserrat"/>
                <a:cs typeface="Montserrat"/>
                <a:sym typeface="Helvetica Neue"/>
              </a:rPr>
              <a:t>Exemple : ciment et boissons en Afrique</a:t>
            </a:r>
            <a:endParaRPr kumimoji="0" lang="en-GB" sz="1200" b="1" i="0" u="none" strike="noStrike" cap="none" spc="0" normalizeH="0" baseline="0" dirty="0">
              <a:ln>
                <a:noFill/>
              </a:ln>
              <a:solidFill>
                <a:srgbClr val="A64219"/>
              </a:solidFill>
              <a:effectLst/>
              <a:uFillTx/>
              <a:latin typeface="Montserrat"/>
              <a:cs typeface="Montserrat"/>
              <a:sym typeface="Helvetica Neue"/>
            </a:endParaRPr>
          </a:p>
        </p:txBody>
      </p:sp>
      <p:sp>
        <p:nvSpPr>
          <p:cNvPr id="5" name="FR_OCR_Text">
            <a:extLst>
              <a:ext uri="{FF2B5EF4-FFF2-40B4-BE49-F238E27FC236}">
                <a16:creationId xmlns:a16="http://schemas.microsoft.com/office/drawing/2014/main" id="{4E8F0DB8-FDC6-4857-BCCC-D03B58453849}"/>
              </a:ext>
            </a:extLst>
          </p:cNvPr>
          <p:cNvSpPr txBox="1"/>
          <p:nvPr/>
        </p:nvSpPr>
        <p:spPr>
          <a:xfrm>
            <a:off x="762000" y="2870200"/>
            <a:ext cx="9080500" cy="148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Modèle mondial (moins courant pour le ciment) : produire dans un pays et expédier des sacs au-delà des frontières. Coût de transport élevé, produit lourd, retards aux frontières.
Modèle locale-pour-le-local (ciment et boissons) : de nombreuses cimenteries africaines et marques de boissons construisent des usines dans chaque pays ou région. Elles utilisent des matières premières locales et servent la demande locale, ce qui réduit les coûts de fret et renforce l’acceptabilité politique.</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Tree>
    <p:extLst>
      <p:ext uri="{BB962C8B-B14F-4D97-AF65-F5344CB8AC3E}">
        <p14:creationId xmlns:p14="http://schemas.microsoft.com/office/powerpoint/2010/main" val="317581418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66019-E708-E27B-0CCB-B072D7AF53A4}"/>
            </a:ext>
          </a:extLst>
        </p:cNvPr>
        <p:cNvGrpSpPr/>
        <p:nvPr/>
      </p:nvGrpSpPr>
      <p:grpSpPr>
        <a:xfrm>
          <a:off x="0" y="0"/>
          <a:ext cx="0" cy="0"/>
          <a:chOff x="0" y="0"/>
          <a:chExt cx="0" cy="0"/>
        </a:xfrm>
      </p:grpSpPr>
      <p:sp>
        <p:nvSpPr>
          <p:cNvPr id="8" name="Tytuł 7">
            <a:extLst>
              <a:ext uri="{FF2B5EF4-FFF2-40B4-BE49-F238E27FC236}">
                <a16:creationId xmlns:a16="http://schemas.microsoft.com/office/drawing/2014/main" id="{1CE0ED65-5573-FED0-E916-5817FEF5B7B1}"/>
              </a:ext>
            </a:extLst>
          </p:cNvPr>
          <p:cNvSpPr>
            <a:spLocks noGrp="1"/>
          </p:cNvSpPr>
          <p:nvPr>
            <p:ph type="title"/>
          </p:nvPr>
        </p:nvSpPr>
        <p:spPr>
          <a:xfrm>
            <a:off x="7550397" y="2090075"/>
            <a:ext cx="3721662" cy="1338925"/>
          </a:xfrm>
        </p:spPr>
        <p:txBody>
          <a:bodyPr/>
          <a:lstStyle/>
          <a:p>
            <a:pPr algn="ctr"/>
            <a:r>
              <a:rPr lang="en-US" dirty="0"/>
              <a:t>Orchestration du réseau, entreprise étendue et chaînes d’approvisionnement virtuelles</a:t>
            </a:r>
            <a:br>
              <a:rPr lang="pl-PL" dirty="0"/>
            </a:br>
            <a:endParaRPr lang="pl-PL" dirty="0"/>
          </a:p>
        </p:txBody>
      </p:sp>
      <p:pic>
        <p:nvPicPr>
          <p:cNvPr id="3" name="Obraz 2" descr="Obraz zawierający tekst, zrzut ekranu, Czcionka, numer&#10;&#10;Zawartość wygenerowana przez AI może być niepoprawna.">
            <a:extLst>
              <a:ext uri="{FF2B5EF4-FFF2-40B4-BE49-F238E27FC236}">
                <a16:creationId xmlns:a16="http://schemas.microsoft.com/office/drawing/2014/main" id="{44F3D7AF-A0C2-5D11-4C7E-4248BC18B372}"/>
              </a:ext>
            </a:extLst>
          </p:cNvPr>
          <p:cNvPicPr>
            <a:picLocks noChangeAspect="1"/>
          </p:cNvPicPr>
          <p:nvPr/>
        </p:nvPicPr>
        <p:blipFill>
          <a:blip r:embed="rId3"/>
          <a:stretch>
            <a:fillRect/>
          </a:stretch>
        </p:blipFill>
        <p:spPr>
          <a:xfrm>
            <a:off x="541369" y="535219"/>
            <a:ext cx="6776271" cy="5898831"/>
          </a:xfrm>
          <a:prstGeom prst="rect">
            <a:avLst/>
          </a:prstGeom>
        </p:spPr>
      </p:pic>
      <p:sp>
        <p:nvSpPr>
          <p:cNvPr id="2" name="FR_OCR_Cover">
            <a:extLst>
              <a:ext uri="{FF2B5EF4-FFF2-40B4-BE49-F238E27FC236}">
                <a16:creationId xmlns:a16="http://schemas.microsoft.com/office/drawing/2014/main" id="{54201DF5-9AA8-4B95-AB17-C197063C95AD}"/>
              </a:ext>
            </a:extLst>
          </p:cNvPr>
          <p:cNvSpPr/>
          <p:nvPr/>
        </p:nvSpPr>
        <p:spPr>
          <a:xfrm>
            <a:off x="541020" y="534670"/>
            <a:ext cx="6776720" cy="58991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FR_OCR_Text">
            <a:extLst>
              <a:ext uri="{FF2B5EF4-FFF2-40B4-BE49-F238E27FC236}">
                <a16:creationId xmlns:a16="http://schemas.microsoft.com/office/drawing/2014/main" id="{A68ADC59-4F13-41DC-8103-34EBAB9ED41C}"/>
              </a:ext>
            </a:extLst>
          </p:cNvPr>
          <p:cNvSpPr txBox="1"/>
          <p:nvPr/>
        </p:nvSpPr>
        <p:spPr>
          <a:xfrm>
            <a:off x="584200" y="6096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1" i="0" u="none" strike="noStrike" cap="none" spc="0" normalizeH="0" baseline="0">
                <a:ln>
                  <a:noFill/>
                </a:ln>
                <a:solidFill>
                  <a:srgbClr val="25B7C3"/>
                </a:solidFill>
                <a:effectLst/>
                <a:uFillTx/>
                <a:latin typeface="Montserrat"/>
                <a:cs typeface="Montserrat"/>
                <a:sym typeface="Helvetica Neue"/>
              </a:rPr>
              <a:t>Entreprise étendue et orchestration du réseau</a:t>
            </a:r>
            <a:endParaRPr kumimoji="0" lang="en-GB" sz="1200" b="1" i="0" u="none" strike="noStrike" cap="none" spc="0" normalizeH="0" baseline="0">
              <a:ln>
                <a:noFill/>
              </a:ln>
              <a:solidFill>
                <a:srgbClr val="25B7C3"/>
              </a:solidFill>
              <a:effectLst/>
              <a:uFillTx/>
              <a:latin typeface="Montserrat"/>
              <a:cs typeface="Montserrat"/>
              <a:sym typeface="Helvetica Neue"/>
            </a:endParaRPr>
          </a:p>
        </p:txBody>
      </p:sp>
      <p:sp>
        <p:nvSpPr>
          <p:cNvPr id="5" name="FR_OCR_Text">
            <a:extLst>
              <a:ext uri="{FF2B5EF4-FFF2-40B4-BE49-F238E27FC236}">
                <a16:creationId xmlns:a16="http://schemas.microsoft.com/office/drawing/2014/main" id="{7E60F880-A723-45B2-8C27-6863468165A5}"/>
              </a:ext>
            </a:extLst>
          </p:cNvPr>
          <p:cNvSpPr txBox="1"/>
          <p:nvPr/>
        </p:nvSpPr>
        <p:spPr>
          <a:xfrm>
            <a:off x="584200" y="1066800"/>
            <a:ext cx="6477000" cy="495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84F"/>
                </a:solidFill>
                <a:effectLst/>
                <a:uFillTx/>
                <a:latin typeface="Montserrat"/>
                <a:cs typeface="Montserrat"/>
                <a:sym typeface="Helvetica Neue"/>
              </a:rPr>
              <a:t>L’entreprise étendue inclut votre société ainsi que les fournisseurs, partenaires logistiques, distributeurs et clients clés — considérés comme un système élargi plutôt que comme des entreprises séparées.</a:t>
            </a:r>
            <a:endParaRPr kumimoji="0" lang="en-GB" sz="1200" i="0" u="none" strike="noStrike" cap="none" spc="0" normalizeH="0" baseline="0">
              <a:ln>
                <a:noFill/>
              </a:ln>
              <a:solidFill>
                <a:srgbClr val="00384F"/>
              </a:solidFill>
              <a:effectLst/>
              <a:uFillTx/>
              <a:latin typeface="Montserrat"/>
              <a:cs typeface="Montserrat"/>
              <a:sym typeface="Helvetica Neue"/>
            </a:endParaRPr>
          </a:p>
        </p:txBody>
      </p:sp>
      <p:sp>
        <p:nvSpPr>
          <p:cNvPr id="6" name="FR_OCR_Cover">
            <a:extLst>
              <a:ext uri="{FF2B5EF4-FFF2-40B4-BE49-F238E27FC236}">
                <a16:creationId xmlns:a16="http://schemas.microsoft.com/office/drawing/2014/main" id="{6807AD87-A7C0-447A-A790-A45557776AC8}"/>
              </a:ext>
            </a:extLst>
          </p:cNvPr>
          <p:cNvSpPr/>
          <p:nvPr/>
        </p:nvSpPr>
        <p:spPr>
          <a:xfrm>
            <a:off x="584200" y="1638300"/>
            <a:ext cx="6705600" cy="1270000"/>
          </a:xfrm>
          <a:prstGeom prst="rect">
            <a:avLst/>
          </a:prstGeom>
          <a:solidFill>
            <a:srgbClr val="EEF9F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FR_OCR_Cover">
            <a:extLst>
              <a:ext uri="{FF2B5EF4-FFF2-40B4-BE49-F238E27FC236}">
                <a16:creationId xmlns:a16="http://schemas.microsoft.com/office/drawing/2014/main" id="{009F6379-3E5F-4F75-9596-CACD4DDCDC67}"/>
              </a:ext>
            </a:extLst>
          </p:cNvPr>
          <p:cNvSpPr/>
          <p:nvPr/>
        </p:nvSpPr>
        <p:spPr>
          <a:xfrm>
            <a:off x="584200" y="1638300"/>
            <a:ext cx="38100" cy="1270000"/>
          </a:xfrm>
          <a:prstGeom prst="rect">
            <a:avLst/>
          </a:prstGeom>
          <a:solidFill>
            <a:srgbClr val="25B7C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FR_OCR_Text">
            <a:extLst>
              <a:ext uri="{FF2B5EF4-FFF2-40B4-BE49-F238E27FC236}">
                <a16:creationId xmlns:a16="http://schemas.microsoft.com/office/drawing/2014/main" id="{09119C35-02AB-4B16-B5A8-E0250B696AEE}"/>
              </a:ext>
            </a:extLst>
          </p:cNvPr>
          <p:cNvSpPr txBox="1"/>
          <p:nvPr/>
        </p:nvSpPr>
        <p:spPr>
          <a:xfrm>
            <a:off x="736600" y="1943100"/>
            <a:ext cx="6350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Orchestration du réseau : capacité d’une entreprise (souvent le détenteur de la marque ou l’entreprise pilote) à coordonner et aligner les activités de cette entreprise étendue : objectifs, information, processus et améliorations.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10" name="FR_OCR_Cover">
            <a:extLst>
              <a:ext uri="{FF2B5EF4-FFF2-40B4-BE49-F238E27FC236}">
                <a16:creationId xmlns:a16="http://schemas.microsoft.com/office/drawing/2014/main" id="{76EAF250-004E-4D85-AACB-B3FFD61EF770}"/>
              </a:ext>
            </a:extLst>
          </p:cNvPr>
          <p:cNvSpPr/>
          <p:nvPr/>
        </p:nvSpPr>
        <p:spPr>
          <a:xfrm>
            <a:off x="584200" y="3073400"/>
            <a:ext cx="1498600" cy="4318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FR_OCR_Text">
            <a:extLst>
              <a:ext uri="{FF2B5EF4-FFF2-40B4-BE49-F238E27FC236}">
                <a16:creationId xmlns:a16="http://schemas.microsoft.com/office/drawing/2014/main" id="{B0DEA0B1-5806-4B58-9E7B-2E5801CBDEB9}"/>
              </a:ext>
            </a:extLst>
          </p:cNvPr>
          <p:cNvSpPr txBox="1"/>
          <p:nvPr/>
        </p:nvSpPr>
        <p:spPr>
          <a:xfrm>
            <a:off x="635000" y="3124200"/>
            <a:ext cx="1397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a:ln>
                  <a:noFill/>
                </a:ln>
                <a:solidFill>
                  <a:srgbClr val="00384F"/>
                </a:solidFill>
                <a:effectLst/>
                <a:uFillTx/>
                <a:latin typeface="Montserrat"/>
                <a:cs typeface="Montserrat"/>
                <a:sym typeface="Helvetica Neue"/>
              </a:rPr>
              <a:t>Élément</a:t>
            </a:r>
          </a:p>
        </p:txBody>
      </p:sp>
      <p:sp>
        <p:nvSpPr>
          <p:cNvPr id="12" name="FR_OCR_Cover">
            <a:extLst>
              <a:ext uri="{FF2B5EF4-FFF2-40B4-BE49-F238E27FC236}">
                <a16:creationId xmlns:a16="http://schemas.microsoft.com/office/drawing/2014/main" id="{2D8884B3-3E86-4817-9C20-AF8F67F4C0DB}"/>
              </a:ext>
            </a:extLst>
          </p:cNvPr>
          <p:cNvSpPr/>
          <p:nvPr/>
        </p:nvSpPr>
        <p:spPr>
          <a:xfrm>
            <a:off x="2082800" y="3073400"/>
            <a:ext cx="5207000" cy="4318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FR_OCR_Text">
            <a:extLst>
              <a:ext uri="{FF2B5EF4-FFF2-40B4-BE49-F238E27FC236}">
                <a16:creationId xmlns:a16="http://schemas.microsoft.com/office/drawing/2014/main" id="{9D4524EE-DDEB-4513-9DEA-2AE4A811A23B}"/>
              </a:ext>
            </a:extLst>
          </p:cNvPr>
          <p:cNvSpPr txBox="1"/>
          <p:nvPr/>
        </p:nvSpPr>
        <p:spPr>
          <a:xfrm>
            <a:off x="2133600" y="3124200"/>
            <a:ext cx="51054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384F"/>
                </a:solidFill>
                <a:effectLst/>
                <a:uFillTx/>
                <a:latin typeface="Montserrat"/>
                <a:cs typeface="Montserrat"/>
                <a:sym typeface="Helvetica Neue"/>
              </a:rPr>
              <a:t>Ce que cela signifie en pratique</a:t>
            </a:r>
            <a:endParaRPr kumimoji="0" lang="en-GB" sz="1400" b="1" i="0" u="none" strike="noStrike" cap="none" spc="0" normalizeH="0" baseline="0" dirty="0">
              <a:ln>
                <a:noFill/>
              </a:ln>
              <a:solidFill>
                <a:srgbClr val="00384F"/>
              </a:solidFill>
              <a:effectLst/>
              <a:uFillTx/>
              <a:latin typeface="Montserrat"/>
              <a:cs typeface="Montserrat"/>
              <a:sym typeface="Helvetica Neue"/>
            </a:endParaRPr>
          </a:p>
        </p:txBody>
      </p:sp>
      <p:sp>
        <p:nvSpPr>
          <p:cNvPr id="14" name="FR_OCR_Cover">
            <a:extLst>
              <a:ext uri="{FF2B5EF4-FFF2-40B4-BE49-F238E27FC236}">
                <a16:creationId xmlns:a16="http://schemas.microsoft.com/office/drawing/2014/main" id="{F446848C-3213-4F5A-AAAF-5CE22A16BAF2}"/>
              </a:ext>
            </a:extLst>
          </p:cNvPr>
          <p:cNvSpPr/>
          <p:nvPr/>
        </p:nvSpPr>
        <p:spPr>
          <a:xfrm>
            <a:off x="584200" y="3505200"/>
            <a:ext cx="1498600" cy="889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FR_OCR_Text">
            <a:extLst>
              <a:ext uri="{FF2B5EF4-FFF2-40B4-BE49-F238E27FC236}">
                <a16:creationId xmlns:a16="http://schemas.microsoft.com/office/drawing/2014/main" id="{EDEA8BFA-0D48-46A5-BFD8-A00609059201}"/>
              </a:ext>
            </a:extLst>
          </p:cNvPr>
          <p:cNvSpPr txBox="1"/>
          <p:nvPr/>
        </p:nvSpPr>
        <p:spPr>
          <a:xfrm>
            <a:off x="635000" y="3556000"/>
            <a:ext cx="1397000" cy="78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800" b="1" i="0" u="none" strike="noStrike" cap="none" spc="0" normalizeH="0" baseline="0">
                <a:ln>
                  <a:noFill/>
                </a:ln>
                <a:solidFill>
                  <a:srgbClr val="00384F"/>
                </a:solidFill>
                <a:effectLst/>
                <a:uFillTx/>
                <a:latin typeface="Montserrat"/>
                <a:cs typeface="Montserrat"/>
                <a:sym typeface="Helvetica Neue"/>
              </a:rPr>
              <a:t>Objectifs
partagés</a:t>
            </a:r>
          </a:p>
        </p:txBody>
      </p:sp>
      <p:sp>
        <p:nvSpPr>
          <p:cNvPr id="16" name="FR_OCR_Cover">
            <a:extLst>
              <a:ext uri="{FF2B5EF4-FFF2-40B4-BE49-F238E27FC236}">
                <a16:creationId xmlns:a16="http://schemas.microsoft.com/office/drawing/2014/main" id="{35733A86-33EC-46EF-B719-186BF9E33AED}"/>
              </a:ext>
            </a:extLst>
          </p:cNvPr>
          <p:cNvSpPr/>
          <p:nvPr/>
        </p:nvSpPr>
        <p:spPr>
          <a:xfrm>
            <a:off x="2082800" y="3505200"/>
            <a:ext cx="5207000" cy="889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FR_OCR_Text">
            <a:extLst>
              <a:ext uri="{FF2B5EF4-FFF2-40B4-BE49-F238E27FC236}">
                <a16:creationId xmlns:a16="http://schemas.microsoft.com/office/drawing/2014/main" id="{1325C77C-8468-4C27-BA4C-F473CDCB96D9}"/>
              </a:ext>
            </a:extLst>
          </p:cNvPr>
          <p:cNvSpPr txBox="1"/>
          <p:nvPr/>
        </p:nvSpPr>
        <p:spPr>
          <a:xfrm>
            <a:off x="2133600" y="3556000"/>
            <a:ext cx="5105400" cy="78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Les fournisseurs, votre entreprise et les distributeurs conviennent de KPI communs (p. ex. livraison à temps, coût total, niveau de service) plutôt que chacun optimise uniquement son propre profit.</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18" name="FR_OCR_Cover">
            <a:extLst>
              <a:ext uri="{FF2B5EF4-FFF2-40B4-BE49-F238E27FC236}">
                <a16:creationId xmlns:a16="http://schemas.microsoft.com/office/drawing/2014/main" id="{3F17D65F-3D07-4F61-BEEE-68DD000B7FD0}"/>
              </a:ext>
            </a:extLst>
          </p:cNvPr>
          <p:cNvSpPr/>
          <p:nvPr/>
        </p:nvSpPr>
        <p:spPr>
          <a:xfrm>
            <a:off x="584200" y="4394200"/>
            <a:ext cx="1498600" cy="685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FR_OCR_Text">
            <a:extLst>
              <a:ext uri="{FF2B5EF4-FFF2-40B4-BE49-F238E27FC236}">
                <a16:creationId xmlns:a16="http://schemas.microsoft.com/office/drawing/2014/main" id="{B8AEADCC-93DE-4105-BC4E-628BC7B73E61}"/>
              </a:ext>
            </a:extLst>
          </p:cNvPr>
          <p:cNvSpPr txBox="1"/>
          <p:nvPr/>
        </p:nvSpPr>
        <p:spPr>
          <a:xfrm>
            <a:off x="635000" y="4445000"/>
            <a:ext cx="13970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00384F"/>
                </a:solidFill>
                <a:effectLst/>
                <a:uFillTx/>
                <a:latin typeface="Montserrat"/>
                <a:cs typeface="Montserrat"/>
                <a:sym typeface="Helvetica Neue"/>
              </a:rPr>
              <a:t>Transparence</a:t>
            </a:r>
            <a:r>
              <a:rPr kumimoji="0" lang="en-GB" sz="1200" b="1" i="0" u="none" strike="noStrike" cap="none" spc="0" normalizeH="0" baseline="0" dirty="0">
                <a:ln>
                  <a:noFill/>
                </a:ln>
                <a:solidFill>
                  <a:srgbClr val="00384F"/>
                </a:solidFill>
                <a:effectLst/>
                <a:uFillTx/>
                <a:latin typeface="Montserrat"/>
                <a:cs typeface="Montserrat"/>
                <a:sym typeface="Helvetica Neue"/>
              </a:rPr>
              <a:t> de
</a:t>
            </a:r>
            <a:r>
              <a:rPr kumimoji="0" lang="en-GB" sz="1200" b="1" i="0" u="none" strike="noStrike" cap="none" spc="0" normalizeH="0" baseline="0" dirty="0" err="1">
                <a:ln>
                  <a:noFill/>
                </a:ln>
                <a:solidFill>
                  <a:srgbClr val="00384F"/>
                </a:solidFill>
                <a:effectLst/>
                <a:uFillTx/>
                <a:latin typeface="Montserrat"/>
                <a:cs typeface="Montserrat"/>
                <a:sym typeface="Helvetica Neue"/>
              </a:rPr>
              <a:t>l’information</a:t>
            </a:r>
            <a:endParaRPr kumimoji="0" lang="en-GB" sz="1200" b="1" i="0" u="none" strike="noStrike" cap="none" spc="0" normalizeH="0" baseline="0" dirty="0">
              <a:ln>
                <a:noFill/>
              </a:ln>
              <a:solidFill>
                <a:srgbClr val="00384F"/>
              </a:solidFill>
              <a:effectLst/>
              <a:uFillTx/>
              <a:latin typeface="Montserrat"/>
              <a:cs typeface="Montserrat"/>
              <a:sym typeface="Helvetica Neue"/>
            </a:endParaRPr>
          </a:p>
        </p:txBody>
      </p:sp>
      <p:sp>
        <p:nvSpPr>
          <p:cNvPr id="20" name="FR_OCR_Cover">
            <a:extLst>
              <a:ext uri="{FF2B5EF4-FFF2-40B4-BE49-F238E27FC236}">
                <a16:creationId xmlns:a16="http://schemas.microsoft.com/office/drawing/2014/main" id="{F713D03F-9630-4890-A421-CD13AA2EB898}"/>
              </a:ext>
            </a:extLst>
          </p:cNvPr>
          <p:cNvSpPr/>
          <p:nvPr/>
        </p:nvSpPr>
        <p:spPr>
          <a:xfrm>
            <a:off x="2082800" y="4394200"/>
            <a:ext cx="5207000" cy="685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FR_OCR_Text">
            <a:extLst>
              <a:ext uri="{FF2B5EF4-FFF2-40B4-BE49-F238E27FC236}">
                <a16:creationId xmlns:a16="http://schemas.microsoft.com/office/drawing/2014/main" id="{9BF37591-8A64-447F-B9FF-E3879DA0AD0C}"/>
              </a:ext>
            </a:extLst>
          </p:cNvPr>
          <p:cNvSpPr txBox="1"/>
          <p:nvPr/>
        </p:nvSpPr>
        <p:spPr>
          <a:xfrm>
            <a:off x="2133600" y="4445000"/>
            <a:ext cx="51054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Partage des données de ventes, des prévisions et des niveaux de stock dans tout le réseau pour réduire l’incertitude et l’effet coup de fouet.</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22" name="FR_OCR_Cover">
            <a:extLst>
              <a:ext uri="{FF2B5EF4-FFF2-40B4-BE49-F238E27FC236}">
                <a16:creationId xmlns:a16="http://schemas.microsoft.com/office/drawing/2014/main" id="{AFEDC960-F8FE-494F-A06E-A734BA724A88}"/>
              </a:ext>
            </a:extLst>
          </p:cNvPr>
          <p:cNvSpPr/>
          <p:nvPr/>
        </p:nvSpPr>
        <p:spPr>
          <a:xfrm>
            <a:off x="584200" y="5080000"/>
            <a:ext cx="1498600" cy="685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FR_OCR_Text">
            <a:extLst>
              <a:ext uri="{FF2B5EF4-FFF2-40B4-BE49-F238E27FC236}">
                <a16:creationId xmlns:a16="http://schemas.microsoft.com/office/drawing/2014/main" id="{FB3EF315-9E4E-4C0B-A8E5-7188EDAF19DF}"/>
              </a:ext>
            </a:extLst>
          </p:cNvPr>
          <p:cNvSpPr txBox="1"/>
          <p:nvPr/>
        </p:nvSpPr>
        <p:spPr>
          <a:xfrm>
            <a:off x="635000" y="5130800"/>
            <a:ext cx="13970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a:ln>
                  <a:noFill/>
                </a:ln>
                <a:solidFill>
                  <a:srgbClr val="00384F"/>
                </a:solidFill>
                <a:effectLst/>
                <a:uFillTx/>
                <a:latin typeface="Montserrat"/>
                <a:cs typeface="Montserrat"/>
                <a:sym typeface="Helvetica Neue"/>
              </a:rPr>
              <a:t>Planification
collaborative</a:t>
            </a:r>
          </a:p>
        </p:txBody>
      </p:sp>
      <p:sp>
        <p:nvSpPr>
          <p:cNvPr id="24" name="FR_OCR_Cover">
            <a:extLst>
              <a:ext uri="{FF2B5EF4-FFF2-40B4-BE49-F238E27FC236}">
                <a16:creationId xmlns:a16="http://schemas.microsoft.com/office/drawing/2014/main" id="{0EF937B2-F589-4683-BF5C-8E38FE9C70BA}"/>
              </a:ext>
            </a:extLst>
          </p:cNvPr>
          <p:cNvSpPr/>
          <p:nvPr/>
        </p:nvSpPr>
        <p:spPr>
          <a:xfrm>
            <a:off x="2082800" y="5080000"/>
            <a:ext cx="5207000" cy="685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FR_OCR_Text">
            <a:extLst>
              <a:ext uri="{FF2B5EF4-FFF2-40B4-BE49-F238E27FC236}">
                <a16:creationId xmlns:a16="http://schemas.microsoft.com/office/drawing/2014/main" id="{5C6C54D7-008E-498F-B3DD-C2C46887A6B0}"/>
              </a:ext>
            </a:extLst>
          </p:cNvPr>
          <p:cNvSpPr txBox="1"/>
          <p:nvPr/>
        </p:nvSpPr>
        <p:spPr>
          <a:xfrm>
            <a:off x="2133600" y="5130800"/>
            <a:ext cx="51054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Séances de planification conjointes avec les partenaires clés pour aligner promotions, capacité et logistique (p. ex. mensuelles ou trimestrielles).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26" name="FR_OCR_Cover">
            <a:extLst>
              <a:ext uri="{FF2B5EF4-FFF2-40B4-BE49-F238E27FC236}">
                <a16:creationId xmlns:a16="http://schemas.microsoft.com/office/drawing/2014/main" id="{76360526-2FAA-4D40-8B14-180965CE4A02}"/>
              </a:ext>
            </a:extLst>
          </p:cNvPr>
          <p:cNvSpPr/>
          <p:nvPr/>
        </p:nvSpPr>
        <p:spPr>
          <a:xfrm>
            <a:off x="584200" y="5765800"/>
            <a:ext cx="1498600" cy="863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FR_OCR_Text">
            <a:extLst>
              <a:ext uri="{FF2B5EF4-FFF2-40B4-BE49-F238E27FC236}">
                <a16:creationId xmlns:a16="http://schemas.microsoft.com/office/drawing/2014/main" id="{2A098407-A778-43EA-9A7A-9BCCDA67C82A}"/>
              </a:ext>
            </a:extLst>
          </p:cNvPr>
          <p:cNvSpPr txBox="1"/>
          <p:nvPr/>
        </p:nvSpPr>
        <p:spPr>
          <a:xfrm>
            <a:off x="635000" y="5816600"/>
            <a:ext cx="13970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800" b="1" i="0" u="none" strike="noStrike" cap="none" spc="0" normalizeH="0" baseline="0">
                <a:ln>
                  <a:noFill/>
                </a:ln>
                <a:solidFill>
                  <a:srgbClr val="00384F"/>
                </a:solidFill>
                <a:effectLst/>
                <a:uFillTx/>
                <a:latin typeface="Montserrat"/>
                <a:cs typeface="Montserrat"/>
                <a:sym typeface="Helvetica Neue"/>
              </a:rPr>
              <a:t>Bénéfice
mutuel</a:t>
            </a:r>
          </a:p>
        </p:txBody>
      </p:sp>
      <p:sp>
        <p:nvSpPr>
          <p:cNvPr id="28" name="FR_OCR_Cover">
            <a:extLst>
              <a:ext uri="{FF2B5EF4-FFF2-40B4-BE49-F238E27FC236}">
                <a16:creationId xmlns:a16="http://schemas.microsoft.com/office/drawing/2014/main" id="{22DCC824-33B3-42FB-BAE6-E21A83C5C73C}"/>
              </a:ext>
            </a:extLst>
          </p:cNvPr>
          <p:cNvSpPr/>
          <p:nvPr/>
        </p:nvSpPr>
        <p:spPr>
          <a:xfrm>
            <a:off x="2082800" y="5765800"/>
            <a:ext cx="5207000" cy="863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FR_OCR_Text">
            <a:extLst>
              <a:ext uri="{FF2B5EF4-FFF2-40B4-BE49-F238E27FC236}">
                <a16:creationId xmlns:a16="http://schemas.microsoft.com/office/drawing/2014/main" id="{62846712-3A89-4F3D-8675-B40255B14A8E}"/>
              </a:ext>
            </a:extLst>
          </p:cNvPr>
          <p:cNvSpPr txBox="1"/>
          <p:nvPr/>
        </p:nvSpPr>
        <p:spPr>
          <a:xfrm>
            <a:off x="2133600" y="5816600"/>
            <a:ext cx="5105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Esprit gagnant-gagnant : économies de coûts et améliorations de performance sont partagées, renforçant la confiance et les partenariats à long terme.</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Tree>
    <p:extLst>
      <p:ext uri="{BB962C8B-B14F-4D97-AF65-F5344CB8AC3E}">
        <p14:creationId xmlns:p14="http://schemas.microsoft.com/office/powerpoint/2010/main" val="185116014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42A0D-1633-2C2C-75CD-069F3CBFD210}"/>
            </a:ext>
          </a:extLst>
        </p:cNvPr>
        <p:cNvGrpSpPr/>
        <p:nvPr/>
      </p:nvGrpSpPr>
      <p:grpSpPr>
        <a:xfrm>
          <a:off x="0" y="0"/>
          <a:ext cx="0" cy="0"/>
          <a:chOff x="0" y="0"/>
          <a:chExt cx="0" cy="0"/>
        </a:xfrm>
      </p:grpSpPr>
      <p:pic>
        <p:nvPicPr>
          <p:cNvPr id="4" name="Obraz 3" descr="Obraz zawierający tekst, zrzut ekranu, Czcionka&#10;&#10;Zawartość wygenerowana przez AI może być niepoprawna.">
            <a:extLst>
              <a:ext uri="{FF2B5EF4-FFF2-40B4-BE49-F238E27FC236}">
                <a16:creationId xmlns:a16="http://schemas.microsoft.com/office/drawing/2014/main" id="{92A22017-905C-0731-2693-67B150A5346B}"/>
              </a:ext>
            </a:extLst>
          </p:cNvPr>
          <p:cNvPicPr>
            <a:picLocks noChangeAspect="1"/>
          </p:cNvPicPr>
          <p:nvPr/>
        </p:nvPicPr>
        <p:blipFill>
          <a:blip r:embed="rId3"/>
          <a:stretch>
            <a:fillRect/>
          </a:stretch>
        </p:blipFill>
        <p:spPr>
          <a:xfrm>
            <a:off x="479229" y="1878675"/>
            <a:ext cx="9170960" cy="3458095"/>
          </a:xfrm>
          <a:prstGeom prst="rect">
            <a:avLst/>
          </a:prstGeom>
        </p:spPr>
      </p:pic>
      <p:sp>
        <p:nvSpPr>
          <p:cNvPr id="5" name="Tytuł 7">
            <a:extLst>
              <a:ext uri="{FF2B5EF4-FFF2-40B4-BE49-F238E27FC236}">
                <a16:creationId xmlns:a16="http://schemas.microsoft.com/office/drawing/2014/main" id="{C56CCB4D-10A9-8609-DC07-92D0EBDB3FB9}"/>
              </a:ext>
            </a:extLst>
          </p:cNvPr>
          <p:cNvSpPr txBox="1">
            <a:spLocks/>
          </p:cNvSpPr>
          <p:nvPr/>
        </p:nvSpPr>
        <p:spPr>
          <a:xfrm>
            <a:off x="479229" y="573000"/>
            <a:ext cx="8008732" cy="13389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Orchestration du réseau, entreprise étendue et chaînes d’approvisionnement virtuelles</a:t>
            </a:r>
            <a:endParaRPr lang="pl-PL" dirty="0"/>
          </a:p>
        </p:txBody>
      </p:sp>
      <p:sp>
        <p:nvSpPr>
          <p:cNvPr id="2" name="FR_OCR_Cover">
            <a:extLst>
              <a:ext uri="{FF2B5EF4-FFF2-40B4-BE49-F238E27FC236}">
                <a16:creationId xmlns:a16="http://schemas.microsoft.com/office/drawing/2014/main" id="{1C642392-20E0-44CE-AFD5-2FF3590B838B}"/>
              </a:ext>
            </a:extLst>
          </p:cNvPr>
          <p:cNvSpPr/>
          <p:nvPr/>
        </p:nvSpPr>
        <p:spPr>
          <a:xfrm>
            <a:off x="478790" y="1878330"/>
            <a:ext cx="9170670" cy="3458210"/>
          </a:xfrm>
          <a:prstGeom prst="rect">
            <a:avLst/>
          </a:prstGeom>
          <a:solidFill>
            <a:srgbClr val="FFF8F1"/>
          </a:solidFill>
          <a:ln w="8890" cap="flat">
            <a:solidFill>
              <a:srgbClr val="EBD7C5"/>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FR_OCR_Text">
            <a:extLst>
              <a:ext uri="{FF2B5EF4-FFF2-40B4-BE49-F238E27FC236}">
                <a16:creationId xmlns:a16="http://schemas.microsoft.com/office/drawing/2014/main" id="{0F691A40-7494-407B-9E93-6E349ED0334C}"/>
              </a:ext>
            </a:extLst>
          </p:cNvPr>
          <p:cNvSpPr txBox="1"/>
          <p:nvPr/>
        </p:nvSpPr>
        <p:spPr>
          <a:xfrm>
            <a:off x="660400" y="2171700"/>
            <a:ext cx="7874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A64219"/>
                </a:solidFill>
                <a:effectLst/>
                <a:uFillTx/>
                <a:latin typeface="Montserrat"/>
                <a:cs typeface="Montserrat"/>
                <a:sym typeface="Helvetica Neue"/>
              </a:rPr>
              <a:t>Scénario : détaillant de mode et fabricant local à Douala</a:t>
            </a:r>
            <a:endParaRPr kumimoji="0" lang="en-GB" sz="1200" b="1" i="0" u="none" strike="noStrike" cap="none" spc="0" normalizeH="0" baseline="0" dirty="0">
              <a:ln>
                <a:noFill/>
              </a:ln>
              <a:solidFill>
                <a:srgbClr val="A64219"/>
              </a:solidFill>
              <a:effectLst/>
              <a:uFillTx/>
              <a:latin typeface="Montserrat"/>
              <a:cs typeface="Montserrat"/>
              <a:sym typeface="Helvetica Neue"/>
            </a:endParaRPr>
          </a:p>
        </p:txBody>
      </p:sp>
      <p:sp>
        <p:nvSpPr>
          <p:cNvPr id="6" name="FR_OCR_Text">
            <a:extLst>
              <a:ext uri="{FF2B5EF4-FFF2-40B4-BE49-F238E27FC236}">
                <a16:creationId xmlns:a16="http://schemas.microsoft.com/office/drawing/2014/main" id="{C0E941A7-9F97-4CB5-92A4-0F4BF435347D}"/>
              </a:ext>
            </a:extLst>
          </p:cNvPr>
          <p:cNvSpPr txBox="1"/>
          <p:nvPr/>
        </p:nvSpPr>
        <p:spPr>
          <a:xfrm>
            <a:off x="660400" y="2768600"/>
            <a:ext cx="8763000" cy="190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Sans orchestration : le détaillant passe de grosses commandes saisonnières sur la base d’estimations. Le fabricant produit, mais certains coloris / modèles ne se vendent pas. Le détaillant accorde de fortes remises ; le fabricant subit des commandes urgentes pour d’autres styles.
Avec orchestration : le détaillant partage chaque semaine les données de vente ; les deux parties ajustent les plans ensemble. Le fabricant réoriente la production vers les couleurs et tailles les plus vendues. Résultat : moins de démarques, meilleure utilisation de l’usine et profits plus élevés pour les deux parties.</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Tree>
    <p:extLst>
      <p:ext uri="{BB962C8B-B14F-4D97-AF65-F5344CB8AC3E}">
        <p14:creationId xmlns:p14="http://schemas.microsoft.com/office/powerpoint/2010/main" val="15514728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41628-9A13-CD28-94CA-595294C2EBC8}"/>
            </a:ext>
          </a:extLst>
        </p:cNvPr>
        <p:cNvGrpSpPr/>
        <p:nvPr/>
      </p:nvGrpSpPr>
      <p:grpSpPr>
        <a:xfrm>
          <a:off x="0" y="0"/>
          <a:ext cx="0" cy="0"/>
          <a:chOff x="0" y="0"/>
          <a:chExt cx="0" cy="0"/>
        </a:xfrm>
      </p:grpSpPr>
      <p:sp>
        <p:nvSpPr>
          <p:cNvPr id="5" name="Tytuł 7">
            <a:extLst>
              <a:ext uri="{FF2B5EF4-FFF2-40B4-BE49-F238E27FC236}">
                <a16:creationId xmlns:a16="http://schemas.microsoft.com/office/drawing/2014/main" id="{50E9D0CA-E526-DE46-6A5F-6DA1BBA33812}"/>
              </a:ext>
            </a:extLst>
          </p:cNvPr>
          <p:cNvSpPr txBox="1">
            <a:spLocks/>
          </p:cNvSpPr>
          <p:nvPr/>
        </p:nvSpPr>
        <p:spPr>
          <a:xfrm>
            <a:off x="479229" y="573000"/>
            <a:ext cx="8008732" cy="13389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r>
              <a:rPr lang="en-US" dirty="0"/>
              <a:t>Chaînes d’approvisionnement virtuelles et collaboration</a:t>
            </a:r>
            <a:br>
              <a:rPr lang="pl-PL" dirty="0"/>
            </a:br>
            <a:endParaRPr lang="pl-PL" dirty="0"/>
          </a:p>
        </p:txBody>
      </p:sp>
      <p:pic>
        <p:nvPicPr>
          <p:cNvPr id="3" name="Obraz 2" descr="Obraz zawierający tekst, zrzut ekranu, Czcionka, numer&#10;&#10;Zawartość wygenerowana przez AI może być niepoprawna.">
            <a:extLst>
              <a:ext uri="{FF2B5EF4-FFF2-40B4-BE49-F238E27FC236}">
                <a16:creationId xmlns:a16="http://schemas.microsoft.com/office/drawing/2014/main" id="{BBBD04B6-680F-8F17-FAC1-5C264A4B1FE5}"/>
              </a:ext>
            </a:extLst>
          </p:cNvPr>
          <p:cNvPicPr>
            <a:picLocks noChangeAspect="1"/>
          </p:cNvPicPr>
          <p:nvPr/>
        </p:nvPicPr>
        <p:blipFill>
          <a:blip r:embed="rId3"/>
          <a:srcRect t="8963"/>
          <a:stretch>
            <a:fillRect/>
          </a:stretch>
        </p:blipFill>
        <p:spPr>
          <a:xfrm>
            <a:off x="566780" y="1536970"/>
            <a:ext cx="7069435" cy="5151876"/>
          </a:xfrm>
          <a:prstGeom prst="rect">
            <a:avLst/>
          </a:prstGeom>
        </p:spPr>
      </p:pic>
      <p:sp>
        <p:nvSpPr>
          <p:cNvPr id="2" name="FR_OCR_Cover">
            <a:extLst>
              <a:ext uri="{FF2B5EF4-FFF2-40B4-BE49-F238E27FC236}">
                <a16:creationId xmlns:a16="http://schemas.microsoft.com/office/drawing/2014/main" id="{FED7D42E-E347-4C01-9E40-57BAD8614938}"/>
              </a:ext>
            </a:extLst>
          </p:cNvPr>
          <p:cNvSpPr/>
          <p:nvPr/>
        </p:nvSpPr>
        <p:spPr>
          <a:xfrm>
            <a:off x="566420" y="1536700"/>
            <a:ext cx="7070090" cy="515239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FR_OCR_Text">
            <a:extLst>
              <a:ext uri="{FF2B5EF4-FFF2-40B4-BE49-F238E27FC236}">
                <a16:creationId xmlns:a16="http://schemas.microsoft.com/office/drawing/2014/main" id="{7009C24F-D764-4B68-B26A-396FBE9570F4}"/>
              </a:ext>
            </a:extLst>
          </p:cNvPr>
          <p:cNvSpPr txBox="1"/>
          <p:nvPr/>
        </p:nvSpPr>
        <p:spPr>
          <a:xfrm>
            <a:off x="609600" y="1600200"/>
            <a:ext cx="67945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84F"/>
                </a:solidFill>
                <a:effectLst/>
                <a:uFillTx/>
                <a:latin typeface="Montserrat"/>
                <a:cs typeface="Montserrat"/>
                <a:sym typeface="Helvetica Neue"/>
              </a:rPr>
              <a:t>Une chaîne d’approvisionnement virtuelle utilise les technologies de l’information pour connecter les partenaires et gérer les flux, même lorsque les actifs physiques appartiennent à des organisations différentes.</a:t>
            </a:r>
            <a:endParaRPr kumimoji="0" lang="en-GB" sz="1200" i="0" u="none" strike="noStrike" cap="none" spc="0" normalizeH="0" baseline="0">
              <a:ln>
                <a:noFill/>
              </a:ln>
              <a:solidFill>
                <a:srgbClr val="00384F"/>
              </a:solidFill>
              <a:effectLst/>
              <a:uFillTx/>
              <a:latin typeface="Montserrat"/>
              <a:cs typeface="Montserrat"/>
              <a:sym typeface="Helvetica Neue"/>
            </a:endParaRPr>
          </a:p>
        </p:txBody>
      </p:sp>
      <p:sp>
        <p:nvSpPr>
          <p:cNvPr id="6" name="FR_OCR_Cover">
            <a:extLst>
              <a:ext uri="{FF2B5EF4-FFF2-40B4-BE49-F238E27FC236}">
                <a16:creationId xmlns:a16="http://schemas.microsoft.com/office/drawing/2014/main" id="{917CC1EA-5049-4A6F-A7E1-CBEF653EAAF0}"/>
              </a:ext>
            </a:extLst>
          </p:cNvPr>
          <p:cNvSpPr/>
          <p:nvPr/>
        </p:nvSpPr>
        <p:spPr>
          <a:xfrm>
            <a:off x="609600" y="2209800"/>
            <a:ext cx="1625600" cy="482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FR_OCR_Text">
            <a:extLst>
              <a:ext uri="{FF2B5EF4-FFF2-40B4-BE49-F238E27FC236}">
                <a16:creationId xmlns:a16="http://schemas.microsoft.com/office/drawing/2014/main" id="{24483C99-9E7C-4102-969A-B949A144FBFB}"/>
              </a:ext>
            </a:extLst>
          </p:cNvPr>
          <p:cNvSpPr txBox="1"/>
          <p:nvPr/>
        </p:nvSpPr>
        <p:spPr>
          <a:xfrm>
            <a:off x="660400" y="2260600"/>
            <a:ext cx="15240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dirty="0" err="1">
                <a:ln>
                  <a:noFill/>
                </a:ln>
                <a:solidFill>
                  <a:srgbClr val="00384F"/>
                </a:solidFill>
                <a:effectLst/>
                <a:uFillTx/>
                <a:latin typeface="Montserrat"/>
                <a:cs typeface="Montserrat"/>
                <a:sym typeface="Helvetica Neue"/>
              </a:rPr>
              <a:t>Outil</a:t>
            </a:r>
            <a:r>
              <a:rPr kumimoji="0" lang="en-GB" sz="1400" b="1" i="0" u="none" strike="noStrike" cap="none" spc="0" normalizeH="0" baseline="0" dirty="0">
                <a:ln>
                  <a:noFill/>
                </a:ln>
                <a:solidFill>
                  <a:srgbClr val="00384F"/>
                </a:solidFill>
                <a:effectLst/>
                <a:uFillTx/>
                <a:latin typeface="Montserrat"/>
                <a:cs typeface="Montserrat"/>
                <a:sym typeface="Helvetica Neue"/>
              </a:rPr>
              <a:t> / pratique</a:t>
            </a:r>
          </a:p>
        </p:txBody>
      </p:sp>
      <p:sp>
        <p:nvSpPr>
          <p:cNvPr id="8" name="FR_OCR_Cover">
            <a:extLst>
              <a:ext uri="{FF2B5EF4-FFF2-40B4-BE49-F238E27FC236}">
                <a16:creationId xmlns:a16="http://schemas.microsoft.com/office/drawing/2014/main" id="{EC3B63C0-4D23-4931-B1AB-B68D99D26B15}"/>
              </a:ext>
            </a:extLst>
          </p:cNvPr>
          <p:cNvSpPr/>
          <p:nvPr/>
        </p:nvSpPr>
        <p:spPr>
          <a:xfrm>
            <a:off x="2235200" y="2209800"/>
            <a:ext cx="2476500" cy="482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FR_OCR_Text">
            <a:extLst>
              <a:ext uri="{FF2B5EF4-FFF2-40B4-BE49-F238E27FC236}">
                <a16:creationId xmlns:a16="http://schemas.microsoft.com/office/drawing/2014/main" id="{EABCD555-3D8E-43DE-8AF9-003E8903C229}"/>
              </a:ext>
            </a:extLst>
          </p:cNvPr>
          <p:cNvSpPr txBox="1"/>
          <p:nvPr/>
        </p:nvSpPr>
        <p:spPr>
          <a:xfrm>
            <a:off x="2286000" y="2260600"/>
            <a:ext cx="23749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800" b="1" i="0" u="none" strike="noStrike" cap="none" spc="0" normalizeH="0" baseline="0" dirty="0">
                <a:ln>
                  <a:noFill/>
                </a:ln>
                <a:solidFill>
                  <a:srgbClr val="00384F"/>
                </a:solidFill>
                <a:effectLst/>
                <a:uFillTx/>
                <a:latin typeface="Montserrat"/>
                <a:cs typeface="Montserrat"/>
                <a:sym typeface="Helvetica Neue"/>
              </a:rPr>
              <a:t>Description de base</a:t>
            </a:r>
          </a:p>
        </p:txBody>
      </p:sp>
      <p:sp>
        <p:nvSpPr>
          <p:cNvPr id="10" name="FR_OCR_Cover">
            <a:extLst>
              <a:ext uri="{FF2B5EF4-FFF2-40B4-BE49-F238E27FC236}">
                <a16:creationId xmlns:a16="http://schemas.microsoft.com/office/drawing/2014/main" id="{3816CAC5-206F-4EDD-914F-041909056516}"/>
              </a:ext>
            </a:extLst>
          </p:cNvPr>
          <p:cNvSpPr/>
          <p:nvPr/>
        </p:nvSpPr>
        <p:spPr>
          <a:xfrm>
            <a:off x="4711700" y="2209800"/>
            <a:ext cx="2921000" cy="4826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FR_OCR_Text">
            <a:extLst>
              <a:ext uri="{FF2B5EF4-FFF2-40B4-BE49-F238E27FC236}">
                <a16:creationId xmlns:a16="http://schemas.microsoft.com/office/drawing/2014/main" id="{07FB515F-72D6-4C66-9B51-CB47360642EE}"/>
              </a:ext>
            </a:extLst>
          </p:cNvPr>
          <p:cNvSpPr txBox="1"/>
          <p:nvPr/>
        </p:nvSpPr>
        <p:spPr>
          <a:xfrm>
            <a:off x="4762500" y="2260600"/>
            <a:ext cx="28194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a:ln>
                  <a:noFill/>
                </a:ln>
                <a:solidFill>
                  <a:srgbClr val="00384F"/>
                </a:solidFill>
                <a:effectLst/>
                <a:uFillTx/>
                <a:latin typeface="Montserrat"/>
                <a:cs typeface="Montserrat"/>
                <a:sym typeface="Helvetica Neue"/>
              </a:rPr>
              <a:t>Usage dans le contexte africain</a:t>
            </a:r>
            <a:endParaRPr kumimoji="0" lang="en-GB" sz="1400" b="1" i="0" u="none" strike="noStrike" cap="none" spc="0" normalizeH="0" baseline="0">
              <a:ln>
                <a:noFill/>
              </a:ln>
              <a:solidFill>
                <a:srgbClr val="00384F"/>
              </a:solidFill>
              <a:effectLst/>
              <a:uFillTx/>
              <a:latin typeface="Montserrat"/>
              <a:cs typeface="Montserrat"/>
              <a:sym typeface="Helvetica Neue"/>
            </a:endParaRPr>
          </a:p>
        </p:txBody>
      </p:sp>
      <p:sp>
        <p:nvSpPr>
          <p:cNvPr id="12" name="FR_OCR_Cover">
            <a:extLst>
              <a:ext uri="{FF2B5EF4-FFF2-40B4-BE49-F238E27FC236}">
                <a16:creationId xmlns:a16="http://schemas.microsoft.com/office/drawing/2014/main" id="{13E2A2FB-2A01-44E9-A204-71371261F432}"/>
              </a:ext>
            </a:extLst>
          </p:cNvPr>
          <p:cNvSpPr/>
          <p:nvPr/>
        </p:nvSpPr>
        <p:spPr>
          <a:xfrm>
            <a:off x="609600" y="2692400"/>
            <a:ext cx="1625600" cy="939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FR_OCR_Text">
            <a:extLst>
              <a:ext uri="{FF2B5EF4-FFF2-40B4-BE49-F238E27FC236}">
                <a16:creationId xmlns:a16="http://schemas.microsoft.com/office/drawing/2014/main" id="{814ABD6A-976A-40B2-86B2-E6ACF7464509}"/>
              </a:ext>
            </a:extLst>
          </p:cNvPr>
          <p:cNvSpPr txBox="1"/>
          <p:nvPr/>
        </p:nvSpPr>
        <p:spPr>
          <a:xfrm>
            <a:off x="660400" y="2743200"/>
            <a:ext cx="1524000" cy="838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00384F"/>
                </a:solidFill>
                <a:effectLst/>
                <a:uFillTx/>
                <a:latin typeface="Montserrat"/>
                <a:cs typeface="Montserrat"/>
                <a:sym typeface="Helvetica Neue"/>
              </a:rPr>
              <a:t>Portails de
collaboration cloud
(ERP)</a:t>
            </a:r>
            <a:endParaRPr kumimoji="0" lang="en-GB" sz="1200" b="1" i="0" u="none" strike="noStrike" cap="none" spc="0" normalizeH="0" baseline="0" dirty="0">
              <a:ln>
                <a:noFill/>
              </a:ln>
              <a:solidFill>
                <a:srgbClr val="00384F"/>
              </a:solidFill>
              <a:effectLst/>
              <a:uFillTx/>
              <a:latin typeface="Montserrat"/>
              <a:cs typeface="Montserrat"/>
              <a:sym typeface="Helvetica Neue"/>
            </a:endParaRPr>
          </a:p>
        </p:txBody>
      </p:sp>
      <p:sp>
        <p:nvSpPr>
          <p:cNvPr id="14" name="FR_OCR_Cover">
            <a:extLst>
              <a:ext uri="{FF2B5EF4-FFF2-40B4-BE49-F238E27FC236}">
                <a16:creationId xmlns:a16="http://schemas.microsoft.com/office/drawing/2014/main" id="{16AFA78D-DAEE-4003-B9FD-1744DB6017DF}"/>
              </a:ext>
            </a:extLst>
          </p:cNvPr>
          <p:cNvSpPr/>
          <p:nvPr/>
        </p:nvSpPr>
        <p:spPr>
          <a:xfrm>
            <a:off x="2235200" y="2692400"/>
            <a:ext cx="2476500" cy="939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FR_OCR_Text">
            <a:extLst>
              <a:ext uri="{FF2B5EF4-FFF2-40B4-BE49-F238E27FC236}">
                <a16:creationId xmlns:a16="http://schemas.microsoft.com/office/drawing/2014/main" id="{B6CB9ECB-FF56-453C-90D6-6919159F11FE}"/>
              </a:ext>
            </a:extLst>
          </p:cNvPr>
          <p:cNvSpPr txBox="1"/>
          <p:nvPr/>
        </p:nvSpPr>
        <p:spPr>
          <a:xfrm>
            <a:off x="2286000" y="2743200"/>
            <a:ext cx="2374900" cy="838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Systèmes en ligne partagés où les partenaires consultent commandes, stocks et statut des expéditions.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16" name="FR_OCR_Cover">
            <a:extLst>
              <a:ext uri="{FF2B5EF4-FFF2-40B4-BE49-F238E27FC236}">
                <a16:creationId xmlns:a16="http://schemas.microsoft.com/office/drawing/2014/main" id="{BF49EB70-E51F-4BAC-841B-8B1098FBFCD3}"/>
              </a:ext>
            </a:extLst>
          </p:cNvPr>
          <p:cNvSpPr/>
          <p:nvPr/>
        </p:nvSpPr>
        <p:spPr>
          <a:xfrm>
            <a:off x="4711700" y="2692400"/>
            <a:ext cx="2921000" cy="939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FR_OCR_Text">
            <a:extLst>
              <a:ext uri="{FF2B5EF4-FFF2-40B4-BE49-F238E27FC236}">
                <a16:creationId xmlns:a16="http://schemas.microsoft.com/office/drawing/2014/main" id="{255C29DB-3B92-4E05-8638-74205ED8775A}"/>
              </a:ext>
            </a:extLst>
          </p:cNvPr>
          <p:cNvSpPr txBox="1"/>
          <p:nvPr/>
        </p:nvSpPr>
        <p:spPr>
          <a:xfrm>
            <a:off x="4762500" y="2743200"/>
            <a:ext cx="2819400" cy="838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Les grandes entreprises peuvent utiliser des ERP complets ; les PME commencent souvent par des feuilles partagées et des applications web simples.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18" name="FR_OCR_Cover">
            <a:extLst>
              <a:ext uri="{FF2B5EF4-FFF2-40B4-BE49-F238E27FC236}">
                <a16:creationId xmlns:a16="http://schemas.microsoft.com/office/drawing/2014/main" id="{84DA2950-E59A-40BE-A42C-E1E18C354278}"/>
              </a:ext>
            </a:extLst>
          </p:cNvPr>
          <p:cNvSpPr/>
          <p:nvPr/>
        </p:nvSpPr>
        <p:spPr>
          <a:xfrm>
            <a:off x="609600" y="3632200"/>
            <a:ext cx="1625600" cy="939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FR_OCR_Text">
            <a:extLst>
              <a:ext uri="{FF2B5EF4-FFF2-40B4-BE49-F238E27FC236}">
                <a16:creationId xmlns:a16="http://schemas.microsoft.com/office/drawing/2014/main" id="{5F67A08D-D013-4FF7-858F-C267B3308066}"/>
              </a:ext>
            </a:extLst>
          </p:cNvPr>
          <p:cNvSpPr txBox="1"/>
          <p:nvPr/>
        </p:nvSpPr>
        <p:spPr>
          <a:xfrm>
            <a:off x="660400" y="3683000"/>
            <a:ext cx="1524000" cy="838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dirty="0" err="1">
                <a:ln>
                  <a:noFill/>
                </a:ln>
                <a:solidFill>
                  <a:srgbClr val="00384F"/>
                </a:solidFill>
                <a:effectLst/>
                <a:uFillTx/>
                <a:latin typeface="Montserrat"/>
                <a:cs typeface="Montserrat"/>
                <a:sym typeface="Helvetica Neue"/>
              </a:rPr>
              <a:t>Groupes</a:t>
            </a:r>
            <a:r>
              <a:rPr kumimoji="0" lang="en-GB" sz="1400" b="1" i="0" u="none" strike="noStrike" cap="none" spc="0" normalizeH="0" baseline="0" dirty="0">
                <a:ln>
                  <a:noFill/>
                </a:ln>
                <a:solidFill>
                  <a:srgbClr val="00384F"/>
                </a:solidFill>
                <a:effectLst/>
                <a:uFillTx/>
                <a:latin typeface="Montserrat"/>
                <a:cs typeface="Montserrat"/>
                <a:sym typeface="Helvetica Neue"/>
              </a:rPr>
              <a:t>
WhatsApp / SMS</a:t>
            </a:r>
          </a:p>
        </p:txBody>
      </p:sp>
      <p:sp>
        <p:nvSpPr>
          <p:cNvPr id="20" name="FR_OCR_Cover">
            <a:extLst>
              <a:ext uri="{FF2B5EF4-FFF2-40B4-BE49-F238E27FC236}">
                <a16:creationId xmlns:a16="http://schemas.microsoft.com/office/drawing/2014/main" id="{BA787ACF-FD68-43E7-9332-72BB1DA2FACF}"/>
              </a:ext>
            </a:extLst>
          </p:cNvPr>
          <p:cNvSpPr/>
          <p:nvPr/>
        </p:nvSpPr>
        <p:spPr>
          <a:xfrm>
            <a:off x="2235200" y="3632200"/>
            <a:ext cx="2476500" cy="939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FR_OCR_Text">
            <a:extLst>
              <a:ext uri="{FF2B5EF4-FFF2-40B4-BE49-F238E27FC236}">
                <a16:creationId xmlns:a16="http://schemas.microsoft.com/office/drawing/2014/main" id="{D384B392-8F8F-4A80-B763-84E15FF0B2F8}"/>
              </a:ext>
            </a:extLst>
          </p:cNvPr>
          <p:cNvSpPr txBox="1"/>
          <p:nvPr/>
        </p:nvSpPr>
        <p:spPr>
          <a:xfrm>
            <a:off x="2286000" y="3683000"/>
            <a:ext cx="2374900" cy="838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Communication informelle mais puissante en temps réel entre acheteurs, fournisseurs et transporteurs.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22" name="FR_OCR_Cover">
            <a:extLst>
              <a:ext uri="{FF2B5EF4-FFF2-40B4-BE49-F238E27FC236}">
                <a16:creationId xmlns:a16="http://schemas.microsoft.com/office/drawing/2014/main" id="{4CC8F14A-A625-4E1F-8106-CBAEAF0CE0BC}"/>
              </a:ext>
            </a:extLst>
          </p:cNvPr>
          <p:cNvSpPr/>
          <p:nvPr/>
        </p:nvSpPr>
        <p:spPr>
          <a:xfrm>
            <a:off x="4711700" y="3632200"/>
            <a:ext cx="2921000" cy="939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FR_OCR_Text">
            <a:extLst>
              <a:ext uri="{FF2B5EF4-FFF2-40B4-BE49-F238E27FC236}">
                <a16:creationId xmlns:a16="http://schemas.microsoft.com/office/drawing/2014/main" id="{1CC501DD-CF76-4C91-81BB-24FF303E82F1}"/>
              </a:ext>
            </a:extLst>
          </p:cNvPr>
          <p:cNvSpPr txBox="1"/>
          <p:nvPr/>
        </p:nvSpPr>
        <p:spPr>
          <a:xfrm>
            <a:off x="4762500" y="3683000"/>
            <a:ext cx="2819400" cy="838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Point de départ très courant au Congo / Cameroun pour créer une « visibilité virtuelle » sans investissement informatique lourd.</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24" name="FR_OCR_Cover">
            <a:extLst>
              <a:ext uri="{FF2B5EF4-FFF2-40B4-BE49-F238E27FC236}">
                <a16:creationId xmlns:a16="http://schemas.microsoft.com/office/drawing/2014/main" id="{06AA20ED-A089-4E30-9CDA-E86CEC21197C}"/>
              </a:ext>
            </a:extLst>
          </p:cNvPr>
          <p:cNvSpPr/>
          <p:nvPr/>
        </p:nvSpPr>
        <p:spPr>
          <a:xfrm>
            <a:off x="609600" y="4572000"/>
            <a:ext cx="1625600" cy="1193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FR_OCR_Text">
            <a:extLst>
              <a:ext uri="{FF2B5EF4-FFF2-40B4-BE49-F238E27FC236}">
                <a16:creationId xmlns:a16="http://schemas.microsoft.com/office/drawing/2014/main" id="{3BB24A7B-CA1B-4E56-8B94-CF9CAC59EF85}"/>
              </a:ext>
            </a:extLst>
          </p:cNvPr>
          <p:cNvSpPr txBox="1"/>
          <p:nvPr/>
        </p:nvSpPr>
        <p:spPr>
          <a:xfrm>
            <a:off x="660400" y="4622800"/>
            <a:ext cx="1524000" cy="1092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00384F"/>
                </a:solidFill>
                <a:effectLst/>
                <a:uFillTx/>
                <a:latin typeface="Montserrat"/>
                <a:cs typeface="Montserrat"/>
                <a:sym typeface="Helvetica Neue"/>
              </a:rPr>
              <a:t>Gestion des stocks
par le fournisseur
(VMI)</a:t>
            </a:r>
            <a:endParaRPr kumimoji="0" lang="en-GB" sz="1200" b="1" i="0" u="none" strike="noStrike" cap="none" spc="0" normalizeH="0" baseline="0" dirty="0">
              <a:ln>
                <a:noFill/>
              </a:ln>
              <a:solidFill>
                <a:srgbClr val="00384F"/>
              </a:solidFill>
              <a:effectLst/>
              <a:uFillTx/>
              <a:latin typeface="Montserrat"/>
              <a:cs typeface="Montserrat"/>
              <a:sym typeface="Helvetica Neue"/>
            </a:endParaRPr>
          </a:p>
        </p:txBody>
      </p:sp>
      <p:sp>
        <p:nvSpPr>
          <p:cNvPr id="26" name="FR_OCR_Cover">
            <a:extLst>
              <a:ext uri="{FF2B5EF4-FFF2-40B4-BE49-F238E27FC236}">
                <a16:creationId xmlns:a16="http://schemas.microsoft.com/office/drawing/2014/main" id="{7CE20D66-7959-4C79-A45F-A490ED80E732}"/>
              </a:ext>
            </a:extLst>
          </p:cNvPr>
          <p:cNvSpPr/>
          <p:nvPr/>
        </p:nvSpPr>
        <p:spPr>
          <a:xfrm>
            <a:off x="2235200" y="4572000"/>
            <a:ext cx="2476500" cy="1193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FR_OCR_Text">
            <a:extLst>
              <a:ext uri="{FF2B5EF4-FFF2-40B4-BE49-F238E27FC236}">
                <a16:creationId xmlns:a16="http://schemas.microsoft.com/office/drawing/2014/main" id="{3BBA2244-6585-40C5-90A4-F9E2B887C815}"/>
              </a:ext>
            </a:extLst>
          </p:cNvPr>
          <p:cNvSpPr txBox="1"/>
          <p:nvPr/>
        </p:nvSpPr>
        <p:spPr>
          <a:xfrm>
            <a:off x="2286000" y="4622800"/>
            <a:ext cx="2374900" cy="1092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Le fournisseur surveille le stock du client et réapprovisionne automatiquement selon des règles convenues.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28" name="FR_OCR_Cover">
            <a:extLst>
              <a:ext uri="{FF2B5EF4-FFF2-40B4-BE49-F238E27FC236}">
                <a16:creationId xmlns:a16="http://schemas.microsoft.com/office/drawing/2014/main" id="{0756DEAC-57F9-4461-B6A7-ABFECFE5B83E}"/>
              </a:ext>
            </a:extLst>
          </p:cNvPr>
          <p:cNvSpPr/>
          <p:nvPr/>
        </p:nvSpPr>
        <p:spPr>
          <a:xfrm>
            <a:off x="4711700" y="4572000"/>
            <a:ext cx="2921000" cy="11938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FR_OCR_Text">
            <a:extLst>
              <a:ext uri="{FF2B5EF4-FFF2-40B4-BE49-F238E27FC236}">
                <a16:creationId xmlns:a16="http://schemas.microsoft.com/office/drawing/2014/main" id="{772E6B20-C394-4CF6-95CC-431580CFD4E3}"/>
              </a:ext>
            </a:extLst>
          </p:cNvPr>
          <p:cNvSpPr txBox="1"/>
          <p:nvPr/>
        </p:nvSpPr>
        <p:spPr>
          <a:xfrm>
            <a:off x="4762500" y="4622800"/>
            <a:ext cx="2819400" cy="1092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Utilisée par certains distributeurs régionaux pour les comptes clés : supermarchés partageant ventes / stocks, fournisseur gérant le réapprovisionnement.</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0" name="FR_OCR_Cover">
            <a:extLst>
              <a:ext uri="{FF2B5EF4-FFF2-40B4-BE49-F238E27FC236}">
                <a16:creationId xmlns:a16="http://schemas.microsoft.com/office/drawing/2014/main" id="{A0D19DA2-992D-421B-BBA4-FE5062B941F2}"/>
              </a:ext>
            </a:extLst>
          </p:cNvPr>
          <p:cNvSpPr/>
          <p:nvPr/>
        </p:nvSpPr>
        <p:spPr>
          <a:xfrm>
            <a:off x="609600" y="5765800"/>
            <a:ext cx="1625600" cy="1016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1" name="FR_OCR_Text">
            <a:extLst>
              <a:ext uri="{FF2B5EF4-FFF2-40B4-BE49-F238E27FC236}">
                <a16:creationId xmlns:a16="http://schemas.microsoft.com/office/drawing/2014/main" id="{4A194D89-5040-4E11-A987-B29DCFBB8CD6}"/>
              </a:ext>
            </a:extLst>
          </p:cNvPr>
          <p:cNvSpPr txBox="1"/>
          <p:nvPr/>
        </p:nvSpPr>
        <p:spPr>
          <a:xfrm>
            <a:off x="660400" y="5816600"/>
            <a:ext cx="15240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00384F"/>
                </a:solidFill>
                <a:effectLst/>
                <a:uFillTx/>
                <a:latin typeface="Montserrat"/>
                <a:cs typeface="Montserrat"/>
                <a:sym typeface="Helvetica Neue"/>
              </a:rPr>
              <a:t>Applications GPS
et de suivi</a:t>
            </a:r>
            <a:endParaRPr kumimoji="0" lang="en-GB" sz="1600" b="1" i="0" u="none" strike="noStrike" cap="none" spc="0" normalizeH="0" baseline="0" dirty="0">
              <a:ln>
                <a:noFill/>
              </a:ln>
              <a:solidFill>
                <a:srgbClr val="00384F"/>
              </a:solidFill>
              <a:effectLst/>
              <a:uFillTx/>
              <a:latin typeface="Montserrat"/>
              <a:cs typeface="Montserrat"/>
              <a:sym typeface="Helvetica Neue"/>
            </a:endParaRPr>
          </a:p>
        </p:txBody>
      </p:sp>
      <p:sp>
        <p:nvSpPr>
          <p:cNvPr id="32" name="FR_OCR_Cover">
            <a:extLst>
              <a:ext uri="{FF2B5EF4-FFF2-40B4-BE49-F238E27FC236}">
                <a16:creationId xmlns:a16="http://schemas.microsoft.com/office/drawing/2014/main" id="{69BEEEA5-E8A3-4A65-AE58-4446779AB5EF}"/>
              </a:ext>
            </a:extLst>
          </p:cNvPr>
          <p:cNvSpPr/>
          <p:nvPr/>
        </p:nvSpPr>
        <p:spPr>
          <a:xfrm>
            <a:off x="2235200" y="5765800"/>
            <a:ext cx="2476500" cy="1016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FR_OCR_Text">
            <a:extLst>
              <a:ext uri="{FF2B5EF4-FFF2-40B4-BE49-F238E27FC236}">
                <a16:creationId xmlns:a16="http://schemas.microsoft.com/office/drawing/2014/main" id="{7CD81968-190E-437C-A430-C2F77ABDB320}"/>
              </a:ext>
            </a:extLst>
          </p:cNvPr>
          <p:cNvSpPr txBox="1"/>
          <p:nvPr/>
        </p:nvSpPr>
        <p:spPr>
          <a:xfrm>
            <a:off x="2286000" y="5816600"/>
            <a:ext cx="23749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Suivre camions et expéditions en temps réel pour améliorer fiabilité et planification.</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4" name="FR_OCR_Cover">
            <a:extLst>
              <a:ext uri="{FF2B5EF4-FFF2-40B4-BE49-F238E27FC236}">
                <a16:creationId xmlns:a16="http://schemas.microsoft.com/office/drawing/2014/main" id="{35735E52-325F-4EA0-8283-180715A08C52}"/>
              </a:ext>
            </a:extLst>
          </p:cNvPr>
          <p:cNvSpPr/>
          <p:nvPr/>
        </p:nvSpPr>
        <p:spPr>
          <a:xfrm>
            <a:off x="4711700" y="5765800"/>
            <a:ext cx="2921000" cy="1016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5" name="FR_OCR_Text">
            <a:extLst>
              <a:ext uri="{FF2B5EF4-FFF2-40B4-BE49-F238E27FC236}">
                <a16:creationId xmlns:a16="http://schemas.microsoft.com/office/drawing/2014/main" id="{22DAD4A1-5000-4482-8A86-E3DC94461AC8}"/>
              </a:ext>
            </a:extLst>
          </p:cNvPr>
          <p:cNvSpPr txBox="1"/>
          <p:nvPr/>
        </p:nvSpPr>
        <p:spPr>
          <a:xfrm>
            <a:off x="4762500" y="5816600"/>
            <a:ext cx="2819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Adoption croissante le long des grands corridors (Douala–Yaoundé–Bangui, Douala–Kinshasa, etc.).</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Tree>
    <p:extLst>
      <p:ext uri="{BB962C8B-B14F-4D97-AF65-F5344CB8AC3E}">
        <p14:creationId xmlns:p14="http://schemas.microsoft.com/office/powerpoint/2010/main" val="364494828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4C4D9-A842-B8D2-A062-3E7DC4F61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CE9FED-7FD5-9053-CEFF-07F1B637571B}"/>
              </a:ext>
            </a:extLst>
          </p:cNvPr>
          <p:cNvSpPr>
            <a:spLocks noGrp="1"/>
          </p:cNvSpPr>
          <p:nvPr>
            <p:ph type="title"/>
          </p:nvPr>
        </p:nvSpPr>
        <p:spPr/>
        <p:txBody>
          <a:bodyPr/>
          <a:lstStyle/>
          <a:p>
            <a:r>
              <a:rPr lang="pl-PL" dirty="0" err="1"/>
              <a:t>Points clés</a:t>
            </a:r>
            <a:br>
              <a:rPr lang="pl-PL" dirty="0"/>
            </a:br>
            <a:br>
              <a:rPr lang="pl-PL" dirty="0"/>
            </a:br>
            <a:endParaRPr lang="pl-PL" dirty="0"/>
          </a:p>
        </p:txBody>
      </p:sp>
      <p:sp>
        <p:nvSpPr>
          <p:cNvPr id="3" name="Text Placeholder 2">
            <a:extLst>
              <a:ext uri="{FF2B5EF4-FFF2-40B4-BE49-F238E27FC236}">
                <a16:creationId xmlns:a16="http://schemas.microsoft.com/office/drawing/2014/main" id="{3E5BF933-8456-266E-FDD0-138862D6C2D2}"/>
              </a:ext>
            </a:extLst>
          </p:cNvPr>
          <p:cNvSpPr>
            <a:spLocks noGrp="1"/>
          </p:cNvSpPr>
          <p:nvPr>
            <p:ph type="body" sz="half" idx="1"/>
          </p:nvPr>
        </p:nvSpPr>
        <p:spPr/>
        <p:txBody>
          <a:bodyPr>
            <a:normAutofit fontScale="92500" lnSpcReduction="20000"/>
          </a:bodyPr>
          <a:lstStyle/>
          <a:p>
            <a:pPr>
              <a:buFont typeface="Wingdings" panose="05000000000000000000" pitchFamily="2" charset="2"/>
              <a:buChar char="§"/>
            </a:pPr>
            <a:r>
              <a:rPr lang="en-US" sz="2208" dirty="0"/>
              <a:t>La stratégie de chaîne d’approvisionnement doit être alignée sur les objectifs de l’entreprise et oriente les décisions relatives à la base fournisseurs, aux installations et à la structure du réseau.</a:t>
            </a:r>
          </a:p>
          <a:p>
            <a:pPr>
              <a:buFont typeface="Wingdings" panose="05000000000000000000" pitchFamily="2" charset="2"/>
              <a:buChar char="§"/>
            </a:pPr>
            <a:r>
              <a:rPr lang="en-US" sz="2400" dirty="0"/>
              <a:t>Supply base gestion (single vs. multiple sourcing) et strategic achats planification are core long-term levers.</a:t>
            </a:r>
          </a:p>
          <a:p>
            <a:pPr>
              <a:buFont typeface="Wingdings" panose="05000000000000000000" pitchFamily="2" charset="2"/>
              <a:buChar char="§"/>
            </a:pPr>
            <a:r>
              <a:rPr lang="en-US" sz="2400" dirty="0"/>
              <a:t>Modern chaînes d’approvisionnement are networks, non simple chains; centralization vs. decentralization is a crucial design choice.</a:t>
            </a:r>
          </a:p>
          <a:p>
            <a:pPr>
              <a:buFont typeface="Wingdings" panose="05000000000000000000" pitchFamily="2" charset="2"/>
              <a:buChar char="§"/>
            </a:pPr>
            <a:r>
              <a:rPr lang="en-US" sz="2208" dirty="0"/>
              <a:t>Les usines spécialisées, la distribution et le choix entre approche mondiale et locale-pour-le-local structurent les coûts, la vitesse et la résilience — en particulier dans le cadre de l’AfCFTA et des réalités d’infrastructure africaines.</a:t>
            </a:r>
          </a:p>
          <a:p>
            <a:pPr>
              <a:buFont typeface="Wingdings" panose="05000000000000000000" pitchFamily="2" charset="2"/>
              <a:buChar char="§"/>
            </a:pPr>
            <a:r>
              <a:rPr lang="en-US" sz="2400" dirty="0"/>
              <a:t>Network orchestration, extended enterprise, et virtual chaînes d’approvisionnement emphasize collaboration, shared information, et coordination across all partners.</a:t>
            </a:r>
          </a:p>
        </p:txBody>
      </p:sp>
    </p:spTree>
    <p:extLst>
      <p:ext uri="{BB962C8B-B14F-4D97-AF65-F5344CB8AC3E}">
        <p14:creationId xmlns:p14="http://schemas.microsoft.com/office/powerpoint/2010/main" val="35630264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96698883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18084930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186072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Expliquer le link between entreprise stratégie et chaîne d’approvisionnement network design.</a:t>
            </a:r>
          </a:p>
          <a:p>
            <a:pPr>
              <a:buFont typeface="Wingdings" panose="05000000000000000000" pitchFamily="2" charset="2"/>
              <a:buChar char="§"/>
            </a:pPr>
            <a:r>
              <a:rPr lang="en-US" sz="2400" dirty="0"/>
              <a:t>Décrire supply base gestion stratégies et strategic achats planification.</a:t>
            </a:r>
          </a:p>
          <a:p>
            <a:pPr>
              <a:buFont typeface="Wingdings" panose="05000000000000000000" pitchFamily="2" charset="2"/>
              <a:buChar char="§"/>
            </a:pPr>
            <a:r>
              <a:rPr lang="en-US" sz="2400" dirty="0"/>
              <a:t>Distinguish between chaîne d’approvisionnement et supply network concepts.</a:t>
            </a:r>
          </a:p>
          <a:p>
            <a:pPr>
              <a:buFont typeface="Wingdings" panose="05000000000000000000" pitchFamily="2" charset="2"/>
              <a:buChar char="§"/>
            </a:pPr>
            <a:r>
              <a:rPr lang="en-US" sz="2400" dirty="0"/>
              <a:t>Comparer la centralisation et la décentralisation ainsi que les stratégies mondiales et local-pour-local.</a:t>
            </a:r>
          </a:p>
          <a:p>
            <a:pPr>
              <a:buFont typeface="Wingdings" panose="05000000000000000000" pitchFamily="2" charset="2"/>
              <a:buChar char="§"/>
            </a:pPr>
            <a:r>
              <a:rPr lang="en-US" sz="2400" dirty="0"/>
              <a:t>Reconnaître le role de network orchestration, extended enterprise, et virtual chaînes d’approvisionnement.</a:t>
            </a:r>
          </a:p>
        </p:txBody>
      </p:sp>
    </p:spTree>
    <p:extLst>
      <p:ext uri="{BB962C8B-B14F-4D97-AF65-F5344CB8AC3E}">
        <p14:creationId xmlns:p14="http://schemas.microsoft.com/office/powerpoint/2010/main" val="227530223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8025358" cy="717551"/>
          </a:xfrm>
        </p:spPr>
        <p:txBody>
          <a:bodyPr/>
          <a:lstStyle/>
          <a:p>
            <a:r>
              <a:rPr lang="en-US" dirty="0"/>
              <a:t>Stratégie de chaîne d’approvisionnement et gestion de la base fournisseurs</a:t>
            </a:r>
            <a:br>
              <a:rPr lang="en-US"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8CB58E2C-1F48-EC3F-236D-E8157ABA9913}"/>
              </a:ext>
            </a:extLst>
          </p:cNvPr>
          <p:cNvPicPr>
            <a:picLocks noChangeAspect="1"/>
          </p:cNvPicPr>
          <p:nvPr/>
        </p:nvPicPr>
        <p:blipFill>
          <a:blip r:embed="rId3"/>
          <a:stretch>
            <a:fillRect/>
          </a:stretch>
        </p:blipFill>
        <p:spPr>
          <a:xfrm>
            <a:off x="603253" y="2147881"/>
            <a:ext cx="9923465" cy="4170368"/>
          </a:xfrm>
          <a:prstGeom prst="rect">
            <a:avLst/>
          </a:prstGeom>
        </p:spPr>
      </p:pic>
      <p:sp>
        <p:nvSpPr>
          <p:cNvPr id="3" name="FR_OCR_Cover">
            <a:extLst>
              <a:ext uri="{FF2B5EF4-FFF2-40B4-BE49-F238E27FC236}">
                <a16:creationId xmlns:a16="http://schemas.microsoft.com/office/drawing/2014/main" id="{FC3F18B2-9D42-4490-A242-3BAB039D7F8E}"/>
              </a:ext>
            </a:extLst>
          </p:cNvPr>
          <p:cNvSpPr/>
          <p:nvPr/>
        </p:nvSpPr>
        <p:spPr>
          <a:xfrm>
            <a:off x="603250" y="2147570"/>
            <a:ext cx="9923780" cy="417067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FR_OCR_Text">
            <a:extLst>
              <a:ext uri="{FF2B5EF4-FFF2-40B4-BE49-F238E27FC236}">
                <a16:creationId xmlns:a16="http://schemas.microsoft.com/office/drawing/2014/main" id="{B7A453F8-1A4C-4913-9360-F0564157E956}"/>
              </a:ext>
            </a:extLst>
          </p:cNvPr>
          <p:cNvSpPr txBox="1"/>
          <p:nvPr/>
        </p:nvSpPr>
        <p:spPr>
          <a:xfrm>
            <a:off x="698500" y="2235200"/>
            <a:ext cx="660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25B7C3"/>
                </a:solidFill>
                <a:effectLst/>
                <a:uFillTx/>
                <a:latin typeface="Montserrat"/>
                <a:cs typeface="Montserrat"/>
                <a:sym typeface="Helvetica Neue"/>
              </a:rPr>
              <a:t>Qu’est-ce qu’une stratégie de chaîne d’approvisionnement ?</a:t>
            </a:r>
            <a:endParaRPr kumimoji="0" lang="en-GB" sz="1600" b="1" i="0" u="none" strike="noStrike" cap="none" spc="0" normalizeH="0" baseline="0" dirty="0">
              <a:ln>
                <a:noFill/>
              </a:ln>
              <a:solidFill>
                <a:srgbClr val="25B7C3"/>
              </a:solidFill>
              <a:effectLst/>
              <a:uFillTx/>
              <a:latin typeface="Montserrat"/>
              <a:cs typeface="Montserrat"/>
              <a:sym typeface="Helvetica Neue"/>
            </a:endParaRPr>
          </a:p>
        </p:txBody>
      </p:sp>
      <p:sp>
        <p:nvSpPr>
          <p:cNvPr id="5" name="FR_OCR_Cover">
            <a:extLst>
              <a:ext uri="{FF2B5EF4-FFF2-40B4-BE49-F238E27FC236}">
                <a16:creationId xmlns:a16="http://schemas.microsoft.com/office/drawing/2014/main" id="{FC429D3E-C5F1-4FAB-BDE7-F9E0A55C7184}"/>
              </a:ext>
            </a:extLst>
          </p:cNvPr>
          <p:cNvSpPr/>
          <p:nvPr/>
        </p:nvSpPr>
        <p:spPr>
          <a:xfrm>
            <a:off x="698500" y="2806700"/>
            <a:ext cx="9652000" cy="2451100"/>
          </a:xfrm>
          <a:prstGeom prst="rect">
            <a:avLst/>
          </a:prstGeom>
          <a:solidFill>
            <a:srgbClr val="EEF9F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FR_OCR_Cover">
            <a:extLst>
              <a:ext uri="{FF2B5EF4-FFF2-40B4-BE49-F238E27FC236}">
                <a16:creationId xmlns:a16="http://schemas.microsoft.com/office/drawing/2014/main" id="{535B4AE4-F2CF-4EFC-AD9D-EAB1C17AE138}"/>
              </a:ext>
            </a:extLst>
          </p:cNvPr>
          <p:cNvSpPr/>
          <p:nvPr/>
        </p:nvSpPr>
        <p:spPr>
          <a:xfrm>
            <a:off x="698500" y="2806700"/>
            <a:ext cx="50800" cy="2451100"/>
          </a:xfrm>
          <a:prstGeom prst="rect">
            <a:avLst/>
          </a:prstGeom>
          <a:solidFill>
            <a:srgbClr val="25B7C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FR_OCR_Text">
            <a:extLst>
              <a:ext uri="{FF2B5EF4-FFF2-40B4-BE49-F238E27FC236}">
                <a16:creationId xmlns:a16="http://schemas.microsoft.com/office/drawing/2014/main" id="{BFE9F438-770F-496D-81C2-5B8C03BAD4F8}"/>
              </a:ext>
            </a:extLst>
          </p:cNvPr>
          <p:cNvSpPr txBox="1"/>
          <p:nvPr/>
        </p:nvSpPr>
        <p:spPr>
          <a:xfrm>
            <a:off x="914400" y="3263900"/>
            <a:ext cx="9144000" cy="63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Définition : La stratégie de chaîne d’approvisionnement est le plan à long terme qui précise comment l’entreprise concevra et exploitera sa chaîne d’approvisionnement afin de soutenir ses objectifs (coût, rapidité, qualité, flexibilité).</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9" name="FR_OCR_Text">
            <a:extLst>
              <a:ext uri="{FF2B5EF4-FFF2-40B4-BE49-F238E27FC236}">
                <a16:creationId xmlns:a16="http://schemas.microsoft.com/office/drawing/2014/main" id="{49992690-682D-4FE4-9472-2FBD1B40D7CE}"/>
              </a:ext>
            </a:extLst>
          </p:cNvPr>
          <p:cNvSpPr txBox="1"/>
          <p:nvPr/>
        </p:nvSpPr>
        <p:spPr>
          <a:xfrm>
            <a:off x="914400" y="4216400"/>
            <a:ext cx="9144000" cy="660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Question clé : « Si notre entreprise veut rivaliser sur le prix / la rapidité / la qualité, de quels fournisseurs, usines et entrepôts avons-nous besoin, et où ? »</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10" name="FR_OCR_Text">
            <a:extLst>
              <a:ext uri="{FF2B5EF4-FFF2-40B4-BE49-F238E27FC236}">
                <a16:creationId xmlns:a16="http://schemas.microsoft.com/office/drawing/2014/main" id="{A035BD67-3B3B-4F58-85C1-87FCEEDC8B90}"/>
              </a:ext>
            </a:extLst>
          </p:cNvPr>
          <p:cNvSpPr txBox="1"/>
          <p:nvPr/>
        </p:nvSpPr>
        <p:spPr>
          <a:xfrm>
            <a:off x="698500" y="5562600"/>
            <a:ext cx="9779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La stratégie diffère des opérations quotidiennes. Les opérations quotidiennes décident « combien d’unités commander cette semaine » ; la stratégie décide « quels fournisseurs et quelle structure de réseau utiliser pour les 3 à 5 prochaines années ».</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Tree>
    <p:extLst>
      <p:ext uri="{BB962C8B-B14F-4D97-AF65-F5344CB8AC3E}">
        <p14:creationId xmlns:p14="http://schemas.microsoft.com/office/powerpoint/2010/main" val="165824872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E3A25-1E58-A688-DE53-53E4E57400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F3B461-9E8F-28DE-DFF2-3FD81D72508D}"/>
              </a:ext>
            </a:extLst>
          </p:cNvPr>
          <p:cNvSpPr>
            <a:spLocks noGrp="1"/>
          </p:cNvSpPr>
          <p:nvPr>
            <p:ph type="title"/>
          </p:nvPr>
        </p:nvSpPr>
        <p:spPr>
          <a:xfrm>
            <a:off x="7802882" y="1969540"/>
            <a:ext cx="2887286" cy="2668962"/>
          </a:xfrm>
        </p:spPr>
        <p:txBody>
          <a:bodyPr/>
          <a:lstStyle/>
          <a:p>
            <a:pPr algn="ctr"/>
            <a:r>
              <a:rPr lang="en-US" dirty="0"/>
              <a:t>Stratégie de chaîne d’approvisionnement et gestion de la base fournisseurs</a:t>
            </a:r>
            <a:br>
              <a:rPr lang="en-US" dirty="0"/>
            </a:b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2866333A-611D-1212-3A81-A64896EEBD85}"/>
              </a:ext>
            </a:extLst>
          </p:cNvPr>
          <p:cNvPicPr>
            <a:picLocks noChangeAspect="1"/>
          </p:cNvPicPr>
          <p:nvPr/>
        </p:nvPicPr>
        <p:blipFill>
          <a:blip r:embed="rId3"/>
          <a:stretch>
            <a:fillRect/>
          </a:stretch>
        </p:blipFill>
        <p:spPr>
          <a:xfrm>
            <a:off x="0" y="0"/>
            <a:ext cx="6696134" cy="6858000"/>
          </a:xfrm>
          <a:prstGeom prst="rect">
            <a:avLst/>
          </a:prstGeom>
        </p:spPr>
      </p:pic>
      <p:sp>
        <p:nvSpPr>
          <p:cNvPr id="3" name="FR_OCR_Cover">
            <a:extLst>
              <a:ext uri="{FF2B5EF4-FFF2-40B4-BE49-F238E27FC236}">
                <a16:creationId xmlns:a16="http://schemas.microsoft.com/office/drawing/2014/main" id="{BB8AC8A0-534D-4D8F-AF0D-C86418B79D73}"/>
              </a:ext>
            </a:extLst>
          </p:cNvPr>
          <p:cNvSpPr/>
          <p:nvPr/>
        </p:nvSpPr>
        <p:spPr>
          <a:xfrm>
            <a:off x="0" y="0"/>
            <a:ext cx="6696709" cy="685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FR_OCR_Text">
            <a:extLst>
              <a:ext uri="{FF2B5EF4-FFF2-40B4-BE49-F238E27FC236}">
                <a16:creationId xmlns:a16="http://schemas.microsoft.com/office/drawing/2014/main" id="{2D20F62B-CDFC-4119-AB42-EC4869DCC46E}"/>
              </a:ext>
            </a:extLst>
          </p:cNvPr>
          <p:cNvSpPr txBox="1"/>
          <p:nvPr/>
        </p:nvSpPr>
        <p:spPr>
          <a:xfrm>
            <a:off x="38100" y="101600"/>
            <a:ext cx="6477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b="1" i="0" u="none" strike="noStrike" cap="none" spc="0" normalizeH="0" baseline="0" dirty="0">
                <a:ln>
                  <a:noFill/>
                </a:ln>
                <a:solidFill>
                  <a:srgbClr val="25B7C3"/>
                </a:solidFill>
                <a:effectLst/>
                <a:uFillTx/>
                <a:latin typeface="Montserrat"/>
                <a:cs typeface="Montserrat"/>
                <a:sym typeface="Helvetica Neue"/>
              </a:rPr>
              <a:t>Stratégie de gestion de la base fournisseurs</a:t>
            </a:r>
            <a:endParaRPr kumimoji="0" lang="en-GB" sz="1800" b="1" i="0" u="none" strike="noStrike" cap="none" spc="0" normalizeH="0" baseline="0" dirty="0">
              <a:ln>
                <a:noFill/>
              </a:ln>
              <a:solidFill>
                <a:srgbClr val="25B7C3"/>
              </a:solidFill>
              <a:effectLst/>
              <a:uFillTx/>
              <a:latin typeface="Montserrat"/>
              <a:cs typeface="Montserrat"/>
              <a:sym typeface="Helvetica Neue"/>
            </a:endParaRPr>
          </a:p>
        </p:txBody>
      </p:sp>
      <p:sp>
        <p:nvSpPr>
          <p:cNvPr id="6" name="FR_OCR_Text">
            <a:extLst>
              <a:ext uri="{FF2B5EF4-FFF2-40B4-BE49-F238E27FC236}">
                <a16:creationId xmlns:a16="http://schemas.microsoft.com/office/drawing/2014/main" id="{A40AA120-420E-43ED-9008-921F84542923}"/>
              </a:ext>
            </a:extLst>
          </p:cNvPr>
          <p:cNvSpPr txBox="1"/>
          <p:nvPr/>
        </p:nvSpPr>
        <p:spPr>
          <a:xfrm>
            <a:off x="38100" y="558800"/>
            <a:ext cx="64770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Votre base fournisseurs est l’ensemble des fournisseurs utilisés par votre entreprise. La gérer stratégiquement consiste à décider combien de fournisseurs retenir, quels types choisir et quels rôles leur attribuer.</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7" name="FR_OCR_Cover">
            <a:extLst>
              <a:ext uri="{FF2B5EF4-FFF2-40B4-BE49-F238E27FC236}">
                <a16:creationId xmlns:a16="http://schemas.microsoft.com/office/drawing/2014/main" id="{BBF50242-DE01-4FAB-8E31-C1B9EBB3BDDF}"/>
              </a:ext>
            </a:extLst>
          </p:cNvPr>
          <p:cNvSpPr/>
          <p:nvPr/>
        </p:nvSpPr>
        <p:spPr>
          <a:xfrm>
            <a:off x="38100" y="1143000"/>
            <a:ext cx="889000" cy="6477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FR_OCR_Text">
            <a:extLst>
              <a:ext uri="{FF2B5EF4-FFF2-40B4-BE49-F238E27FC236}">
                <a16:creationId xmlns:a16="http://schemas.microsoft.com/office/drawing/2014/main" id="{8A799E35-BCC4-4DD0-B55F-5AB482D99E8D}"/>
              </a:ext>
            </a:extLst>
          </p:cNvPr>
          <p:cNvSpPr txBox="1"/>
          <p:nvPr/>
        </p:nvSpPr>
        <p:spPr>
          <a:xfrm>
            <a:off x="88900" y="1193800"/>
            <a:ext cx="787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a:ln>
                  <a:noFill/>
                </a:ln>
                <a:solidFill>
                  <a:srgbClr val="00384F"/>
                </a:solidFill>
                <a:effectLst/>
                <a:uFillTx/>
                <a:latin typeface="Montserrat"/>
                <a:cs typeface="Montserrat"/>
                <a:sym typeface="Helvetica Neue"/>
              </a:rPr>
              <a:t>Approche</a:t>
            </a:r>
          </a:p>
        </p:txBody>
      </p:sp>
      <p:sp>
        <p:nvSpPr>
          <p:cNvPr id="9" name="FR_OCR_Cover">
            <a:extLst>
              <a:ext uri="{FF2B5EF4-FFF2-40B4-BE49-F238E27FC236}">
                <a16:creationId xmlns:a16="http://schemas.microsoft.com/office/drawing/2014/main" id="{72C8ABED-1098-41C1-B637-DD3EA8523D01}"/>
              </a:ext>
            </a:extLst>
          </p:cNvPr>
          <p:cNvSpPr/>
          <p:nvPr/>
        </p:nvSpPr>
        <p:spPr>
          <a:xfrm>
            <a:off x="927100" y="1143000"/>
            <a:ext cx="1270000" cy="6477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FR_OCR_Text">
            <a:extLst>
              <a:ext uri="{FF2B5EF4-FFF2-40B4-BE49-F238E27FC236}">
                <a16:creationId xmlns:a16="http://schemas.microsoft.com/office/drawing/2014/main" id="{F2FDDBFA-04D3-4861-87DB-B90EB11B188D}"/>
              </a:ext>
            </a:extLst>
          </p:cNvPr>
          <p:cNvSpPr txBox="1"/>
          <p:nvPr/>
        </p:nvSpPr>
        <p:spPr>
          <a:xfrm>
            <a:off x="977900" y="1193800"/>
            <a:ext cx="1168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a:ln>
                  <a:noFill/>
                </a:ln>
                <a:solidFill>
                  <a:srgbClr val="00384F"/>
                </a:solidFill>
                <a:effectLst/>
                <a:uFillTx/>
                <a:latin typeface="Montserrat"/>
                <a:cs typeface="Montserrat"/>
                <a:sym typeface="Helvetica Neue"/>
              </a:rPr>
              <a:t>Description</a:t>
            </a:r>
          </a:p>
        </p:txBody>
      </p:sp>
      <p:sp>
        <p:nvSpPr>
          <p:cNvPr id="11" name="FR_OCR_Cover">
            <a:extLst>
              <a:ext uri="{FF2B5EF4-FFF2-40B4-BE49-F238E27FC236}">
                <a16:creationId xmlns:a16="http://schemas.microsoft.com/office/drawing/2014/main" id="{3F077269-4614-4B72-87F2-173BCA2FCA70}"/>
              </a:ext>
            </a:extLst>
          </p:cNvPr>
          <p:cNvSpPr/>
          <p:nvPr/>
        </p:nvSpPr>
        <p:spPr>
          <a:xfrm>
            <a:off x="2197100" y="1143000"/>
            <a:ext cx="1422400" cy="6477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FR_OCR_Text">
            <a:extLst>
              <a:ext uri="{FF2B5EF4-FFF2-40B4-BE49-F238E27FC236}">
                <a16:creationId xmlns:a16="http://schemas.microsoft.com/office/drawing/2014/main" id="{6D8E83D4-42D6-4798-9F30-F692BA8BD4BC}"/>
              </a:ext>
            </a:extLst>
          </p:cNvPr>
          <p:cNvSpPr txBox="1"/>
          <p:nvPr/>
        </p:nvSpPr>
        <p:spPr>
          <a:xfrm>
            <a:off x="2247900" y="1193800"/>
            <a:ext cx="13208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Avantages</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13" name="FR_OCR_Cover">
            <a:extLst>
              <a:ext uri="{FF2B5EF4-FFF2-40B4-BE49-F238E27FC236}">
                <a16:creationId xmlns:a16="http://schemas.microsoft.com/office/drawing/2014/main" id="{1E2954FB-1914-4720-94ED-B13B80F1495F}"/>
              </a:ext>
            </a:extLst>
          </p:cNvPr>
          <p:cNvSpPr/>
          <p:nvPr/>
        </p:nvSpPr>
        <p:spPr>
          <a:xfrm>
            <a:off x="3619500" y="1143000"/>
            <a:ext cx="1397000" cy="6477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FR_OCR_Text">
            <a:extLst>
              <a:ext uri="{FF2B5EF4-FFF2-40B4-BE49-F238E27FC236}">
                <a16:creationId xmlns:a16="http://schemas.microsoft.com/office/drawing/2014/main" id="{149C8E83-82CA-451C-B8F9-64582CB63328}"/>
              </a:ext>
            </a:extLst>
          </p:cNvPr>
          <p:cNvSpPr txBox="1"/>
          <p:nvPr/>
        </p:nvSpPr>
        <p:spPr>
          <a:xfrm>
            <a:off x="3670300" y="1193800"/>
            <a:ext cx="1295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600" b="1" i="0" u="none" strike="noStrike" cap="none" spc="0" normalizeH="0" baseline="0" dirty="0" err="1">
                <a:ln>
                  <a:noFill/>
                </a:ln>
                <a:solidFill>
                  <a:srgbClr val="00384F"/>
                </a:solidFill>
                <a:effectLst/>
                <a:uFillTx/>
                <a:latin typeface="Montserrat"/>
                <a:cs typeface="Montserrat"/>
                <a:sym typeface="Helvetica Neue"/>
              </a:rPr>
              <a:t>Risques</a:t>
            </a:r>
            <a:r>
              <a:rPr kumimoji="0" lang="en-GB" sz="1600" b="1" i="0" u="none" strike="noStrike" cap="none" spc="0" normalizeH="0" baseline="0" dirty="0">
                <a:ln>
                  <a:noFill/>
                </a:ln>
                <a:solidFill>
                  <a:srgbClr val="00384F"/>
                </a:solidFill>
                <a:effectLst/>
                <a:uFillTx/>
                <a:latin typeface="Montserrat"/>
                <a:cs typeface="Montserrat"/>
                <a:sym typeface="Helvetica Neue"/>
              </a:rPr>
              <a:t> /
</a:t>
            </a:r>
            <a:r>
              <a:rPr kumimoji="0" lang="en-GB" sz="1600" b="1" i="0" u="none" strike="noStrike" cap="none" spc="0" normalizeH="0" baseline="0" dirty="0" err="1">
                <a:ln>
                  <a:noFill/>
                </a:ln>
                <a:solidFill>
                  <a:srgbClr val="00384F"/>
                </a:solidFill>
                <a:effectLst/>
                <a:uFillTx/>
                <a:latin typeface="Montserrat"/>
                <a:cs typeface="Montserrat"/>
                <a:sym typeface="Helvetica Neue"/>
              </a:rPr>
              <a:t>inconvénients</a:t>
            </a:r>
            <a:endParaRPr kumimoji="0" lang="en-GB" sz="1600" b="1" i="0" u="none" strike="noStrike" cap="none" spc="0" normalizeH="0" baseline="0" dirty="0">
              <a:ln>
                <a:noFill/>
              </a:ln>
              <a:solidFill>
                <a:srgbClr val="00384F"/>
              </a:solidFill>
              <a:effectLst/>
              <a:uFillTx/>
              <a:latin typeface="Montserrat"/>
              <a:cs typeface="Montserrat"/>
              <a:sym typeface="Helvetica Neue"/>
            </a:endParaRPr>
          </a:p>
        </p:txBody>
      </p:sp>
      <p:sp>
        <p:nvSpPr>
          <p:cNvPr id="15" name="FR_OCR_Cover">
            <a:extLst>
              <a:ext uri="{FF2B5EF4-FFF2-40B4-BE49-F238E27FC236}">
                <a16:creationId xmlns:a16="http://schemas.microsoft.com/office/drawing/2014/main" id="{C5AA034C-B532-4800-9A29-069CECB7B0A6}"/>
              </a:ext>
            </a:extLst>
          </p:cNvPr>
          <p:cNvSpPr/>
          <p:nvPr/>
        </p:nvSpPr>
        <p:spPr>
          <a:xfrm>
            <a:off x="5016500" y="1143000"/>
            <a:ext cx="1587500" cy="6477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FR_OCR_Text">
            <a:extLst>
              <a:ext uri="{FF2B5EF4-FFF2-40B4-BE49-F238E27FC236}">
                <a16:creationId xmlns:a16="http://schemas.microsoft.com/office/drawing/2014/main" id="{232990F8-E008-4228-A502-6BA1DFE4A8F9}"/>
              </a:ext>
            </a:extLst>
          </p:cNvPr>
          <p:cNvSpPr txBox="1"/>
          <p:nvPr/>
        </p:nvSpPr>
        <p:spPr>
          <a:xfrm>
            <a:off x="5067300" y="1193800"/>
            <a:ext cx="14859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a:ln>
                  <a:noFill/>
                </a:ln>
                <a:solidFill>
                  <a:srgbClr val="00384F"/>
                </a:solidFill>
                <a:effectLst/>
                <a:uFillTx/>
                <a:latin typeface="Montserrat"/>
                <a:cs typeface="Montserrat"/>
                <a:sym typeface="Helvetica Neue"/>
              </a:rPr>
              <a:t>Quand utiliser</a:t>
            </a:r>
          </a:p>
        </p:txBody>
      </p:sp>
      <p:sp>
        <p:nvSpPr>
          <p:cNvPr id="17" name="FR_OCR_Cover">
            <a:extLst>
              <a:ext uri="{FF2B5EF4-FFF2-40B4-BE49-F238E27FC236}">
                <a16:creationId xmlns:a16="http://schemas.microsoft.com/office/drawing/2014/main" id="{5DDC268C-A772-4120-A807-FE4C01157004}"/>
              </a:ext>
            </a:extLst>
          </p:cNvPr>
          <p:cNvSpPr/>
          <p:nvPr/>
        </p:nvSpPr>
        <p:spPr>
          <a:xfrm>
            <a:off x="38100" y="1790700"/>
            <a:ext cx="889000" cy="2387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FR_OCR_Text">
            <a:extLst>
              <a:ext uri="{FF2B5EF4-FFF2-40B4-BE49-F238E27FC236}">
                <a16:creationId xmlns:a16="http://schemas.microsoft.com/office/drawing/2014/main" id="{9515C16B-0ECB-4641-85C2-536BF6B5765D}"/>
              </a:ext>
            </a:extLst>
          </p:cNvPr>
          <p:cNvSpPr txBox="1"/>
          <p:nvPr/>
        </p:nvSpPr>
        <p:spPr>
          <a:xfrm>
            <a:off x="88900" y="1841500"/>
            <a:ext cx="787400" cy="2286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Approvisionnement</a:t>
            </a:r>
            <a:r>
              <a:rPr kumimoji="0" lang="en-GB" sz="1800" b="1" i="0" u="none" strike="noStrike" cap="none" spc="0" normalizeH="0" baseline="0" dirty="0">
                <a:ln>
                  <a:noFill/>
                </a:ln>
                <a:solidFill>
                  <a:srgbClr val="00384F"/>
                </a:solidFill>
                <a:effectLst/>
                <a:uFillTx/>
                <a:latin typeface="Montserrat"/>
                <a:cs typeface="Montserrat"/>
                <a:sym typeface="Helvetica Neue"/>
              </a:rPr>
              <a:t>
mono-source</a:t>
            </a:r>
          </a:p>
        </p:txBody>
      </p:sp>
      <p:sp>
        <p:nvSpPr>
          <p:cNvPr id="19" name="FR_OCR_Cover">
            <a:extLst>
              <a:ext uri="{FF2B5EF4-FFF2-40B4-BE49-F238E27FC236}">
                <a16:creationId xmlns:a16="http://schemas.microsoft.com/office/drawing/2014/main" id="{3D421ABE-983C-4AAD-9298-4FED00096BEB}"/>
              </a:ext>
            </a:extLst>
          </p:cNvPr>
          <p:cNvSpPr/>
          <p:nvPr/>
        </p:nvSpPr>
        <p:spPr>
          <a:xfrm>
            <a:off x="927100" y="1790700"/>
            <a:ext cx="1270000" cy="2387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FR_OCR_Text">
            <a:extLst>
              <a:ext uri="{FF2B5EF4-FFF2-40B4-BE49-F238E27FC236}">
                <a16:creationId xmlns:a16="http://schemas.microsoft.com/office/drawing/2014/main" id="{17041A11-FEE8-4369-960C-3E5B0C8668F3}"/>
              </a:ext>
            </a:extLst>
          </p:cNvPr>
          <p:cNvSpPr txBox="1"/>
          <p:nvPr/>
        </p:nvSpPr>
        <p:spPr>
          <a:xfrm>
            <a:off x="977900" y="1841500"/>
            <a:ext cx="1168400" cy="2286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Un fournisseur principal par matière clé.</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1" name="FR_OCR_Cover">
            <a:extLst>
              <a:ext uri="{FF2B5EF4-FFF2-40B4-BE49-F238E27FC236}">
                <a16:creationId xmlns:a16="http://schemas.microsoft.com/office/drawing/2014/main" id="{61E361B5-4372-4185-A0E7-32495A2E0E52}"/>
              </a:ext>
            </a:extLst>
          </p:cNvPr>
          <p:cNvSpPr/>
          <p:nvPr/>
        </p:nvSpPr>
        <p:spPr>
          <a:xfrm>
            <a:off x="2197100" y="1790700"/>
            <a:ext cx="1422400" cy="2387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FR_OCR_Text">
            <a:extLst>
              <a:ext uri="{FF2B5EF4-FFF2-40B4-BE49-F238E27FC236}">
                <a16:creationId xmlns:a16="http://schemas.microsoft.com/office/drawing/2014/main" id="{320354E6-FDFB-431E-86A9-42B905E8335F}"/>
              </a:ext>
            </a:extLst>
          </p:cNvPr>
          <p:cNvSpPr txBox="1"/>
          <p:nvPr/>
        </p:nvSpPr>
        <p:spPr>
          <a:xfrm>
            <a:off x="2247900" y="1841500"/>
            <a:ext cx="1320800" cy="2286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600" i="0" u="none" strike="noStrike" cap="none" spc="0" normalizeH="0" baseline="0" dirty="0">
                <a:ln>
                  <a:noFill/>
                </a:ln>
                <a:solidFill>
                  <a:srgbClr val="00384F"/>
                </a:solidFill>
                <a:effectLst/>
                <a:uFillTx/>
                <a:latin typeface="Montserrat"/>
                <a:cs typeface="Montserrat"/>
                <a:sym typeface="Helvetica Neue"/>
              </a:rPr>
              <a:t>• Volume élevé = meilleur prix.
• Relation forte et collaboration.
• Fournisseur plus disposé à investir pour vous.</a:t>
            </a:r>
            <a:endParaRPr kumimoji="0" lang="en-GB" sz="1600" i="0" u="none" strike="noStrike" cap="none" spc="0" normalizeH="0" baseline="0" dirty="0">
              <a:ln>
                <a:noFill/>
              </a:ln>
              <a:solidFill>
                <a:srgbClr val="00384F"/>
              </a:solidFill>
              <a:effectLst/>
              <a:uFillTx/>
              <a:latin typeface="Montserrat"/>
              <a:cs typeface="Montserrat"/>
              <a:sym typeface="Helvetica Neue"/>
            </a:endParaRPr>
          </a:p>
        </p:txBody>
      </p:sp>
      <p:sp>
        <p:nvSpPr>
          <p:cNvPr id="23" name="FR_OCR_Cover">
            <a:extLst>
              <a:ext uri="{FF2B5EF4-FFF2-40B4-BE49-F238E27FC236}">
                <a16:creationId xmlns:a16="http://schemas.microsoft.com/office/drawing/2014/main" id="{2E7BC981-648F-4164-AE79-2AB25D6D1939}"/>
              </a:ext>
            </a:extLst>
          </p:cNvPr>
          <p:cNvSpPr/>
          <p:nvPr/>
        </p:nvSpPr>
        <p:spPr>
          <a:xfrm>
            <a:off x="3619500" y="1790700"/>
            <a:ext cx="1397000" cy="2387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FR_OCR_Text">
            <a:extLst>
              <a:ext uri="{FF2B5EF4-FFF2-40B4-BE49-F238E27FC236}">
                <a16:creationId xmlns:a16="http://schemas.microsoft.com/office/drawing/2014/main" id="{0F617797-87C3-4F97-B507-922D3EADF074}"/>
              </a:ext>
            </a:extLst>
          </p:cNvPr>
          <p:cNvSpPr txBox="1"/>
          <p:nvPr/>
        </p:nvSpPr>
        <p:spPr>
          <a:xfrm>
            <a:off x="3670300" y="1841500"/>
            <a:ext cx="1295400" cy="2286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 Risque élevé si le fournisseur échoue.
• Le fournisseur peut gagner du pouvoir (hausse des prix).
• Vulnérable aux perturbations.</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
        <p:nvSpPr>
          <p:cNvPr id="25" name="FR_OCR_Cover">
            <a:extLst>
              <a:ext uri="{FF2B5EF4-FFF2-40B4-BE49-F238E27FC236}">
                <a16:creationId xmlns:a16="http://schemas.microsoft.com/office/drawing/2014/main" id="{E18D817E-8CF2-45E4-9792-7F6EB5411AF5}"/>
              </a:ext>
            </a:extLst>
          </p:cNvPr>
          <p:cNvSpPr/>
          <p:nvPr/>
        </p:nvSpPr>
        <p:spPr>
          <a:xfrm>
            <a:off x="5016500" y="1790700"/>
            <a:ext cx="1587500" cy="2387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FR_OCR_Text">
            <a:extLst>
              <a:ext uri="{FF2B5EF4-FFF2-40B4-BE49-F238E27FC236}">
                <a16:creationId xmlns:a16="http://schemas.microsoft.com/office/drawing/2014/main" id="{A6D65154-CE71-4BEB-9307-71FFF2870B6B}"/>
              </a:ext>
            </a:extLst>
          </p:cNvPr>
          <p:cNvSpPr txBox="1"/>
          <p:nvPr/>
        </p:nvSpPr>
        <p:spPr>
          <a:xfrm>
            <a:off x="5067300" y="1841500"/>
            <a:ext cx="1485900" cy="2286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Fournisseur très fiable ; produit très spécialisé ; partenariat à long terme souhaité.</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7" name="FR_OCR_Cover">
            <a:extLst>
              <a:ext uri="{FF2B5EF4-FFF2-40B4-BE49-F238E27FC236}">
                <a16:creationId xmlns:a16="http://schemas.microsoft.com/office/drawing/2014/main" id="{8EB492F8-D852-4D68-B169-4574746DD23F}"/>
              </a:ext>
            </a:extLst>
          </p:cNvPr>
          <p:cNvSpPr/>
          <p:nvPr/>
        </p:nvSpPr>
        <p:spPr>
          <a:xfrm>
            <a:off x="38100" y="4178300"/>
            <a:ext cx="889000" cy="2603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FR_OCR_Text">
            <a:extLst>
              <a:ext uri="{FF2B5EF4-FFF2-40B4-BE49-F238E27FC236}">
                <a16:creationId xmlns:a16="http://schemas.microsoft.com/office/drawing/2014/main" id="{CA4E94C1-A746-4BB1-995E-04C670B6A325}"/>
              </a:ext>
            </a:extLst>
          </p:cNvPr>
          <p:cNvSpPr txBox="1"/>
          <p:nvPr/>
        </p:nvSpPr>
        <p:spPr>
          <a:xfrm>
            <a:off x="88900" y="4229100"/>
            <a:ext cx="787400" cy="2501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Approvisionnement</a:t>
            </a:r>
            <a:r>
              <a:rPr kumimoji="0" lang="en-GB" sz="1800" b="1" i="0" u="none" strike="noStrike" cap="none" spc="0" normalizeH="0" baseline="0" dirty="0">
                <a:ln>
                  <a:noFill/>
                </a:ln>
                <a:solidFill>
                  <a:srgbClr val="00384F"/>
                </a:solidFill>
                <a:effectLst/>
                <a:uFillTx/>
                <a:latin typeface="Montserrat"/>
                <a:cs typeface="Montserrat"/>
                <a:sym typeface="Helvetica Neue"/>
              </a:rPr>
              <a:t>
multi-source</a:t>
            </a:r>
          </a:p>
        </p:txBody>
      </p:sp>
      <p:sp>
        <p:nvSpPr>
          <p:cNvPr id="29" name="FR_OCR_Cover">
            <a:extLst>
              <a:ext uri="{FF2B5EF4-FFF2-40B4-BE49-F238E27FC236}">
                <a16:creationId xmlns:a16="http://schemas.microsoft.com/office/drawing/2014/main" id="{B5BD3BB7-38F0-4CE0-9DD4-90E81EF39635}"/>
              </a:ext>
            </a:extLst>
          </p:cNvPr>
          <p:cNvSpPr/>
          <p:nvPr/>
        </p:nvSpPr>
        <p:spPr>
          <a:xfrm>
            <a:off x="927100" y="4178300"/>
            <a:ext cx="1270000" cy="2603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0" name="FR_OCR_Text">
            <a:extLst>
              <a:ext uri="{FF2B5EF4-FFF2-40B4-BE49-F238E27FC236}">
                <a16:creationId xmlns:a16="http://schemas.microsoft.com/office/drawing/2014/main" id="{FB78D184-2CEA-4988-A482-FD10FA8667A1}"/>
              </a:ext>
            </a:extLst>
          </p:cNvPr>
          <p:cNvSpPr txBox="1"/>
          <p:nvPr/>
        </p:nvSpPr>
        <p:spPr>
          <a:xfrm>
            <a:off x="977900" y="4229100"/>
            <a:ext cx="1168400" cy="2501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Deux fournisseurs ou plus pour la même matière (p. ex. répartition 60/40).</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31" name="FR_OCR_Cover">
            <a:extLst>
              <a:ext uri="{FF2B5EF4-FFF2-40B4-BE49-F238E27FC236}">
                <a16:creationId xmlns:a16="http://schemas.microsoft.com/office/drawing/2014/main" id="{061BF2B4-A994-46B0-B55F-9B19550AFE36}"/>
              </a:ext>
            </a:extLst>
          </p:cNvPr>
          <p:cNvSpPr/>
          <p:nvPr/>
        </p:nvSpPr>
        <p:spPr>
          <a:xfrm>
            <a:off x="2197100" y="4178300"/>
            <a:ext cx="1422400" cy="2603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2" name="FR_OCR_Text">
            <a:extLst>
              <a:ext uri="{FF2B5EF4-FFF2-40B4-BE49-F238E27FC236}">
                <a16:creationId xmlns:a16="http://schemas.microsoft.com/office/drawing/2014/main" id="{19C684AB-2130-4114-BECD-0CCA3B0C8754}"/>
              </a:ext>
            </a:extLst>
          </p:cNvPr>
          <p:cNvSpPr txBox="1"/>
          <p:nvPr/>
        </p:nvSpPr>
        <p:spPr>
          <a:xfrm>
            <a:off x="2247900" y="4229100"/>
            <a:ext cx="1320800" cy="2501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 Solution de secours si un fournisseur échoue.
• Les fournisseurs rivalisent sur le prix et la qualité.
• Plus de flexibilité pour transférer les volumes.</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
        <p:nvSpPr>
          <p:cNvPr id="33" name="FR_OCR_Cover">
            <a:extLst>
              <a:ext uri="{FF2B5EF4-FFF2-40B4-BE49-F238E27FC236}">
                <a16:creationId xmlns:a16="http://schemas.microsoft.com/office/drawing/2014/main" id="{0E70F48E-3D06-4AC9-9BC8-062D107CA9E7}"/>
              </a:ext>
            </a:extLst>
          </p:cNvPr>
          <p:cNvSpPr/>
          <p:nvPr/>
        </p:nvSpPr>
        <p:spPr>
          <a:xfrm>
            <a:off x="3619500" y="4178300"/>
            <a:ext cx="1397000" cy="2603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4" name="FR_OCR_Text">
            <a:extLst>
              <a:ext uri="{FF2B5EF4-FFF2-40B4-BE49-F238E27FC236}">
                <a16:creationId xmlns:a16="http://schemas.microsoft.com/office/drawing/2014/main" id="{D3075EE5-D386-4B3E-84B2-11E9C878CBF8}"/>
              </a:ext>
            </a:extLst>
          </p:cNvPr>
          <p:cNvSpPr txBox="1"/>
          <p:nvPr/>
        </p:nvSpPr>
        <p:spPr>
          <a:xfrm>
            <a:off x="3670300" y="4229100"/>
            <a:ext cx="1295400" cy="2501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0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 Volume plus faible par fournisseur (moins de remise).
• Gestion plus complexe.
• Relations à maintenir avec plusieurs entreprises.</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
        <p:nvSpPr>
          <p:cNvPr id="35" name="FR_OCR_Cover">
            <a:extLst>
              <a:ext uri="{FF2B5EF4-FFF2-40B4-BE49-F238E27FC236}">
                <a16:creationId xmlns:a16="http://schemas.microsoft.com/office/drawing/2014/main" id="{B824C413-87C9-4C3C-833E-5354BEF5DC70}"/>
              </a:ext>
            </a:extLst>
          </p:cNvPr>
          <p:cNvSpPr/>
          <p:nvPr/>
        </p:nvSpPr>
        <p:spPr>
          <a:xfrm>
            <a:off x="5016500" y="4178300"/>
            <a:ext cx="1587500" cy="2603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6" name="FR_OCR_Text">
            <a:extLst>
              <a:ext uri="{FF2B5EF4-FFF2-40B4-BE49-F238E27FC236}">
                <a16:creationId xmlns:a16="http://schemas.microsoft.com/office/drawing/2014/main" id="{02199C1D-8323-4135-9003-0D9F87DC9C30}"/>
              </a:ext>
            </a:extLst>
          </p:cNvPr>
          <p:cNvSpPr txBox="1"/>
          <p:nvPr/>
        </p:nvSpPr>
        <p:spPr>
          <a:xfrm>
            <a:off x="5067300" y="4229100"/>
            <a:ext cx="1485900" cy="2501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Risque d’approvisionnement élevé ; infrastructure peu fiable ; matières critiques pour les opérations.</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Tree>
    <p:extLst>
      <p:ext uri="{BB962C8B-B14F-4D97-AF65-F5344CB8AC3E}">
        <p14:creationId xmlns:p14="http://schemas.microsoft.com/office/powerpoint/2010/main" val="43182299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2F632-AB0B-1763-EEEB-A6FD51DA4ECB}"/>
            </a:ext>
          </a:extLst>
        </p:cNvPr>
        <p:cNvGrpSpPr/>
        <p:nvPr/>
      </p:nvGrpSpPr>
      <p:grpSpPr>
        <a:xfrm>
          <a:off x="0" y="0"/>
          <a:ext cx="0" cy="0"/>
          <a:chOff x="0" y="0"/>
          <a:chExt cx="0" cy="0"/>
        </a:xfrm>
      </p:grpSpPr>
      <p:pic>
        <p:nvPicPr>
          <p:cNvPr id="5" name="Obraz 4" descr="Obraz zawierający tekst, zrzut ekranu, Czcionka, numer&#10;&#10;Zawartość wygenerowana przez AI może być niepoprawna.">
            <a:extLst>
              <a:ext uri="{FF2B5EF4-FFF2-40B4-BE49-F238E27FC236}">
                <a16:creationId xmlns:a16="http://schemas.microsoft.com/office/drawing/2014/main" id="{A0BF9986-337B-2F55-4957-739F1C395B51}"/>
              </a:ext>
            </a:extLst>
          </p:cNvPr>
          <p:cNvPicPr>
            <a:picLocks noChangeAspect="1"/>
          </p:cNvPicPr>
          <p:nvPr/>
        </p:nvPicPr>
        <p:blipFill>
          <a:blip r:embed="rId3"/>
          <a:stretch>
            <a:fillRect/>
          </a:stretch>
        </p:blipFill>
        <p:spPr>
          <a:xfrm>
            <a:off x="0" y="0"/>
            <a:ext cx="8818696" cy="6858000"/>
          </a:xfrm>
          <a:prstGeom prst="rect">
            <a:avLst/>
          </a:prstGeom>
        </p:spPr>
      </p:pic>
      <p:sp>
        <p:nvSpPr>
          <p:cNvPr id="2" name="FR_OCR_Cover">
            <a:extLst>
              <a:ext uri="{FF2B5EF4-FFF2-40B4-BE49-F238E27FC236}">
                <a16:creationId xmlns:a16="http://schemas.microsoft.com/office/drawing/2014/main" id="{DF60B5B5-07D4-4EAB-BA1C-904E96FDB0E4}"/>
              </a:ext>
            </a:extLst>
          </p:cNvPr>
          <p:cNvSpPr/>
          <p:nvPr/>
        </p:nvSpPr>
        <p:spPr>
          <a:xfrm>
            <a:off x="0" y="0"/>
            <a:ext cx="8818880" cy="685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FR_OCR_Text">
            <a:extLst>
              <a:ext uri="{FF2B5EF4-FFF2-40B4-BE49-F238E27FC236}">
                <a16:creationId xmlns:a16="http://schemas.microsoft.com/office/drawing/2014/main" id="{5F460ED1-82F9-4668-83D4-8C353B377EBD}"/>
              </a:ext>
            </a:extLst>
          </p:cNvPr>
          <p:cNvSpPr txBox="1"/>
          <p:nvPr/>
        </p:nvSpPr>
        <p:spPr>
          <a:xfrm>
            <a:off x="38100" y="50800"/>
            <a:ext cx="6604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a:ln>
                  <a:noFill/>
                </a:ln>
                <a:solidFill>
                  <a:srgbClr val="25B7C3"/>
                </a:solidFill>
                <a:effectLst/>
                <a:uFillTx/>
                <a:latin typeface="Montserrat"/>
                <a:cs typeface="Montserrat"/>
                <a:sym typeface="Helvetica Neue"/>
              </a:rPr>
              <a:t>Planification </a:t>
            </a:r>
            <a:r>
              <a:rPr kumimoji="0" lang="en-GB" sz="1800" b="1" i="0" u="none" strike="noStrike" cap="none" spc="0" normalizeH="0" baseline="0" dirty="0" err="1">
                <a:ln>
                  <a:noFill/>
                </a:ln>
                <a:solidFill>
                  <a:srgbClr val="25B7C3"/>
                </a:solidFill>
                <a:effectLst/>
                <a:uFillTx/>
                <a:latin typeface="Montserrat"/>
                <a:cs typeface="Montserrat"/>
                <a:sym typeface="Helvetica Neue"/>
              </a:rPr>
              <a:t>stratégique</a:t>
            </a:r>
            <a:r>
              <a:rPr kumimoji="0" lang="en-GB" sz="1800" b="1" i="0" u="none" strike="noStrike" cap="none" spc="0" normalizeH="0" baseline="0" dirty="0">
                <a:ln>
                  <a:noFill/>
                </a:ln>
                <a:solidFill>
                  <a:srgbClr val="25B7C3"/>
                </a:solidFill>
                <a:effectLst/>
                <a:uFillTx/>
                <a:latin typeface="Montserrat"/>
                <a:cs typeface="Montserrat"/>
                <a:sym typeface="Helvetica Neue"/>
              </a:rPr>
              <a:t> des </a:t>
            </a:r>
            <a:r>
              <a:rPr kumimoji="0" lang="en-GB" sz="1800" b="1" i="0" u="none" strike="noStrike" cap="none" spc="0" normalizeH="0" baseline="0" dirty="0" err="1">
                <a:ln>
                  <a:noFill/>
                </a:ln>
                <a:solidFill>
                  <a:srgbClr val="25B7C3"/>
                </a:solidFill>
                <a:effectLst/>
                <a:uFillTx/>
                <a:latin typeface="Montserrat"/>
                <a:cs typeface="Montserrat"/>
                <a:sym typeface="Helvetica Neue"/>
              </a:rPr>
              <a:t>achats</a:t>
            </a:r>
            <a:endParaRPr kumimoji="0" lang="en-GB" sz="1800" b="1" i="0" u="none" strike="noStrike" cap="none" spc="0" normalizeH="0" baseline="0" dirty="0">
              <a:ln>
                <a:noFill/>
              </a:ln>
              <a:solidFill>
                <a:srgbClr val="25B7C3"/>
              </a:solidFill>
              <a:effectLst/>
              <a:uFillTx/>
              <a:latin typeface="Montserrat"/>
              <a:cs typeface="Montserrat"/>
              <a:sym typeface="Helvetica Neue"/>
            </a:endParaRPr>
          </a:p>
        </p:txBody>
      </p:sp>
      <p:sp>
        <p:nvSpPr>
          <p:cNvPr id="4" name="FR_OCR_Text">
            <a:extLst>
              <a:ext uri="{FF2B5EF4-FFF2-40B4-BE49-F238E27FC236}">
                <a16:creationId xmlns:a16="http://schemas.microsoft.com/office/drawing/2014/main" id="{9CC62D31-3369-4583-A3FE-08D2B0974957}"/>
              </a:ext>
            </a:extLst>
          </p:cNvPr>
          <p:cNvSpPr txBox="1"/>
          <p:nvPr/>
        </p:nvSpPr>
        <p:spPr>
          <a:xfrm>
            <a:off x="38100" y="508000"/>
            <a:ext cx="863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600" i="0" u="none" strike="noStrike" cap="none" spc="0" normalizeH="0" baseline="0" dirty="0">
                <a:ln>
                  <a:noFill/>
                </a:ln>
                <a:solidFill>
                  <a:srgbClr val="00384F"/>
                </a:solidFill>
                <a:effectLst/>
                <a:uFillTx/>
                <a:latin typeface="Montserrat"/>
                <a:cs typeface="Montserrat"/>
                <a:sym typeface="Helvetica Neue"/>
              </a:rPr>
              <a:t>La planification stratégique des achats signifie aligner les décisions d’achat sur la stratégie à long terme de l’entreprise, au lieu de simplement « acheter au prix le plus bas ».</a:t>
            </a:r>
            <a:endParaRPr kumimoji="0" lang="en-GB" sz="1600" i="0" u="none" strike="noStrike" cap="none" spc="0" normalizeH="0" baseline="0" dirty="0">
              <a:ln>
                <a:noFill/>
              </a:ln>
              <a:solidFill>
                <a:srgbClr val="00384F"/>
              </a:solidFill>
              <a:effectLst/>
              <a:uFillTx/>
              <a:latin typeface="Montserrat"/>
              <a:cs typeface="Montserrat"/>
              <a:sym typeface="Helvetica Neue"/>
            </a:endParaRPr>
          </a:p>
        </p:txBody>
      </p:sp>
      <p:sp>
        <p:nvSpPr>
          <p:cNvPr id="6" name="FR_OCR_Cover">
            <a:extLst>
              <a:ext uri="{FF2B5EF4-FFF2-40B4-BE49-F238E27FC236}">
                <a16:creationId xmlns:a16="http://schemas.microsoft.com/office/drawing/2014/main" id="{2A469A2F-6AAA-4B65-9862-14CEA6F91734}"/>
              </a:ext>
            </a:extLst>
          </p:cNvPr>
          <p:cNvSpPr/>
          <p:nvPr/>
        </p:nvSpPr>
        <p:spPr>
          <a:xfrm>
            <a:off x="38100" y="1143000"/>
            <a:ext cx="1041400" cy="6858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FR_OCR_Text">
            <a:extLst>
              <a:ext uri="{FF2B5EF4-FFF2-40B4-BE49-F238E27FC236}">
                <a16:creationId xmlns:a16="http://schemas.microsoft.com/office/drawing/2014/main" id="{CDDA07BF-1D4F-4004-B84E-C49527317B8E}"/>
              </a:ext>
            </a:extLst>
          </p:cNvPr>
          <p:cNvSpPr txBox="1"/>
          <p:nvPr/>
        </p:nvSpPr>
        <p:spPr>
          <a:xfrm>
            <a:off x="88900" y="1193800"/>
            <a:ext cx="9398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Niveau</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8" name="FR_OCR_Cover">
            <a:extLst>
              <a:ext uri="{FF2B5EF4-FFF2-40B4-BE49-F238E27FC236}">
                <a16:creationId xmlns:a16="http://schemas.microsoft.com/office/drawing/2014/main" id="{96BA666B-C6E9-4A34-B0FD-35BDAEF47D62}"/>
              </a:ext>
            </a:extLst>
          </p:cNvPr>
          <p:cNvSpPr/>
          <p:nvPr/>
        </p:nvSpPr>
        <p:spPr>
          <a:xfrm>
            <a:off x="1079500" y="1143000"/>
            <a:ext cx="939800" cy="6858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FR_OCR_Text">
            <a:extLst>
              <a:ext uri="{FF2B5EF4-FFF2-40B4-BE49-F238E27FC236}">
                <a16:creationId xmlns:a16="http://schemas.microsoft.com/office/drawing/2014/main" id="{D2EBECB1-D2F1-4D89-A281-7529C0F3709A}"/>
              </a:ext>
            </a:extLst>
          </p:cNvPr>
          <p:cNvSpPr txBox="1"/>
          <p:nvPr/>
        </p:nvSpPr>
        <p:spPr>
          <a:xfrm>
            <a:off x="1130300" y="1193800"/>
            <a:ext cx="8382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600" b="1" i="0" u="none" strike="noStrike" cap="none" spc="0" normalizeH="0" baseline="0" dirty="0">
                <a:ln>
                  <a:noFill/>
                </a:ln>
                <a:solidFill>
                  <a:srgbClr val="00384F"/>
                </a:solidFill>
                <a:effectLst/>
                <a:uFillTx/>
                <a:latin typeface="Montserrat"/>
                <a:cs typeface="Montserrat"/>
                <a:sym typeface="Helvetica Neue"/>
              </a:rPr>
              <a:t>Horizon
</a:t>
            </a:r>
            <a:r>
              <a:rPr kumimoji="0" lang="en-GB" sz="1600" b="1" i="0" u="none" strike="noStrike" cap="none" spc="0" normalizeH="0" baseline="0" dirty="0" err="1">
                <a:ln>
                  <a:noFill/>
                </a:ln>
                <a:solidFill>
                  <a:srgbClr val="00384F"/>
                </a:solidFill>
                <a:effectLst/>
                <a:uFillTx/>
                <a:latin typeface="Montserrat"/>
                <a:cs typeface="Montserrat"/>
                <a:sym typeface="Helvetica Neue"/>
              </a:rPr>
              <a:t>temporel</a:t>
            </a:r>
            <a:endParaRPr kumimoji="0" lang="en-GB" sz="1600" b="1" i="0" u="none" strike="noStrike" cap="none" spc="0" normalizeH="0" baseline="0" dirty="0">
              <a:ln>
                <a:noFill/>
              </a:ln>
              <a:solidFill>
                <a:srgbClr val="00384F"/>
              </a:solidFill>
              <a:effectLst/>
              <a:uFillTx/>
              <a:latin typeface="Montserrat"/>
              <a:cs typeface="Montserrat"/>
              <a:sym typeface="Helvetica Neue"/>
            </a:endParaRPr>
          </a:p>
        </p:txBody>
      </p:sp>
      <p:sp>
        <p:nvSpPr>
          <p:cNvPr id="10" name="FR_OCR_Cover">
            <a:extLst>
              <a:ext uri="{FF2B5EF4-FFF2-40B4-BE49-F238E27FC236}">
                <a16:creationId xmlns:a16="http://schemas.microsoft.com/office/drawing/2014/main" id="{BB9FBA07-8D8E-4CEA-B105-635ED53A63DF}"/>
              </a:ext>
            </a:extLst>
          </p:cNvPr>
          <p:cNvSpPr/>
          <p:nvPr/>
        </p:nvSpPr>
        <p:spPr>
          <a:xfrm>
            <a:off x="2019300" y="1143000"/>
            <a:ext cx="2540000" cy="6858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FR_OCR_Text">
            <a:extLst>
              <a:ext uri="{FF2B5EF4-FFF2-40B4-BE49-F238E27FC236}">
                <a16:creationId xmlns:a16="http://schemas.microsoft.com/office/drawing/2014/main" id="{F2ADE7C4-14D8-4A56-B89A-A8CF1D7E10A1}"/>
              </a:ext>
            </a:extLst>
          </p:cNvPr>
          <p:cNvSpPr txBox="1"/>
          <p:nvPr/>
        </p:nvSpPr>
        <p:spPr>
          <a:xfrm>
            <a:off x="2070100" y="1193800"/>
            <a:ext cx="24384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a:ln>
                  <a:noFill/>
                </a:ln>
                <a:solidFill>
                  <a:srgbClr val="00384F"/>
                </a:solidFill>
                <a:effectLst/>
                <a:uFillTx/>
                <a:latin typeface="Montserrat"/>
                <a:cs typeface="Montserrat"/>
                <a:sym typeface="Helvetica Neue"/>
              </a:rPr>
              <a:t>Questions clés</a:t>
            </a:r>
          </a:p>
        </p:txBody>
      </p:sp>
      <p:sp>
        <p:nvSpPr>
          <p:cNvPr id="12" name="FR_OCR_Cover">
            <a:extLst>
              <a:ext uri="{FF2B5EF4-FFF2-40B4-BE49-F238E27FC236}">
                <a16:creationId xmlns:a16="http://schemas.microsoft.com/office/drawing/2014/main" id="{8D834829-0C5C-4B63-9265-B902A3ED7363}"/>
              </a:ext>
            </a:extLst>
          </p:cNvPr>
          <p:cNvSpPr/>
          <p:nvPr/>
        </p:nvSpPr>
        <p:spPr>
          <a:xfrm>
            <a:off x="4559300" y="1143000"/>
            <a:ext cx="4254500" cy="6858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FR_OCR_Text">
            <a:extLst>
              <a:ext uri="{FF2B5EF4-FFF2-40B4-BE49-F238E27FC236}">
                <a16:creationId xmlns:a16="http://schemas.microsoft.com/office/drawing/2014/main" id="{1E36BD8F-C6A3-44E6-82EE-22B7B1411F18}"/>
              </a:ext>
            </a:extLst>
          </p:cNvPr>
          <p:cNvSpPr txBox="1"/>
          <p:nvPr/>
        </p:nvSpPr>
        <p:spPr>
          <a:xfrm>
            <a:off x="4610100" y="1193800"/>
            <a:ext cx="41529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defTabSz="2438338">
              <a:spcBef>
                <a:spcPts val="0"/>
              </a:spcBef>
              <a:spcAft>
                <a:spcPts val="0"/>
              </a:spcAft>
            </a:pPr>
            <a:r>
              <a:rPr lang="en-GB" sz="1800" b="1" dirty="0" err="1">
                <a:solidFill>
                  <a:srgbClr val="00384F"/>
                </a:solidFill>
                <a:latin typeface="Montserrat"/>
                <a:cs typeface="Montserrat"/>
              </a:rPr>
              <a:t>Exemples</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14" name="FR_OCR_Cover">
            <a:extLst>
              <a:ext uri="{FF2B5EF4-FFF2-40B4-BE49-F238E27FC236}">
                <a16:creationId xmlns:a16="http://schemas.microsoft.com/office/drawing/2014/main" id="{90B2F0BA-8954-47B2-9BEF-B0B74588B8E3}"/>
              </a:ext>
            </a:extLst>
          </p:cNvPr>
          <p:cNvSpPr/>
          <p:nvPr/>
        </p:nvSpPr>
        <p:spPr>
          <a:xfrm>
            <a:off x="38100" y="1828800"/>
            <a:ext cx="1041400" cy="1778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FR_OCR_Text">
            <a:extLst>
              <a:ext uri="{FF2B5EF4-FFF2-40B4-BE49-F238E27FC236}">
                <a16:creationId xmlns:a16="http://schemas.microsoft.com/office/drawing/2014/main" id="{2A0EA7A7-8964-4344-B7DB-BF4F429BC478}"/>
              </a:ext>
            </a:extLst>
          </p:cNvPr>
          <p:cNvSpPr txBox="1"/>
          <p:nvPr/>
        </p:nvSpPr>
        <p:spPr>
          <a:xfrm>
            <a:off x="88900" y="1879600"/>
            <a:ext cx="939800" cy="167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Stratégique</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16" name="FR_OCR_Cover">
            <a:extLst>
              <a:ext uri="{FF2B5EF4-FFF2-40B4-BE49-F238E27FC236}">
                <a16:creationId xmlns:a16="http://schemas.microsoft.com/office/drawing/2014/main" id="{7BB117C0-6988-4330-8104-9E31D8A5830A}"/>
              </a:ext>
            </a:extLst>
          </p:cNvPr>
          <p:cNvSpPr/>
          <p:nvPr/>
        </p:nvSpPr>
        <p:spPr>
          <a:xfrm>
            <a:off x="1079500" y="1828800"/>
            <a:ext cx="939800" cy="595035"/>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7" name="FR_OCR_Text">
            <a:extLst>
              <a:ext uri="{FF2B5EF4-FFF2-40B4-BE49-F238E27FC236}">
                <a16:creationId xmlns:a16="http://schemas.microsoft.com/office/drawing/2014/main" id="{9A05C39E-1212-4861-A663-A299BF77078D}"/>
              </a:ext>
            </a:extLst>
          </p:cNvPr>
          <p:cNvSpPr txBox="1"/>
          <p:nvPr/>
        </p:nvSpPr>
        <p:spPr>
          <a:xfrm>
            <a:off x="1130300" y="1879600"/>
            <a:ext cx="838200" cy="167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i="0" u="none" strike="noStrike" cap="none" spc="0" normalizeH="0" baseline="0">
                <a:ln>
                  <a:noFill/>
                </a:ln>
                <a:solidFill>
                  <a:srgbClr val="00384F"/>
                </a:solidFill>
                <a:effectLst/>
                <a:uFillTx/>
                <a:latin typeface="Montserrat"/>
                <a:cs typeface="Montserrat"/>
                <a:sym typeface="Helvetica Neue"/>
              </a:rPr>
              <a:t>1–5 ans</a:t>
            </a:r>
          </a:p>
        </p:txBody>
      </p:sp>
      <p:sp>
        <p:nvSpPr>
          <p:cNvPr id="18" name="FR_OCR_Cover">
            <a:extLst>
              <a:ext uri="{FF2B5EF4-FFF2-40B4-BE49-F238E27FC236}">
                <a16:creationId xmlns:a16="http://schemas.microsoft.com/office/drawing/2014/main" id="{E2740B8E-9845-4972-A7EC-7281F8F75330}"/>
              </a:ext>
            </a:extLst>
          </p:cNvPr>
          <p:cNvSpPr/>
          <p:nvPr/>
        </p:nvSpPr>
        <p:spPr>
          <a:xfrm>
            <a:off x="2019300" y="1828800"/>
            <a:ext cx="2540000" cy="1778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FR_OCR_Text">
            <a:extLst>
              <a:ext uri="{FF2B5EF4-FFF2-40B4-BE49-F238E27FC236}">
                <a16:creationId xmlns:a16="http://schemas.microsoft.com/office/drawing/2014/main" id="{7E18B6DE-5338-40BD-85D1-63B94D672BA8}"/>
              </a:ext>
            </a:extLst>
          </p:cNvPr>
          <p:cNvSpPr txBox="1"/>
          <p:nvPr/>
        </p:nvSpPr>
        <p:spPr>
          <a:xfrm>
            <a:off x="2070100" y="1879600"/>
            <a:ext cx="2438400" cy="167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600" i="0" u="none" strike="noStrike" cap="none" spc="0" normalizeH="0" baseline="0" dirty="0">
                <a:ln>
                  <a:noFill/>
                </a:ln>
                <a:solidFill>
                  <a:srgbClr val="00384F"/>
                </a:solidFill>
                <a:effectLst/>
                <a:uFillTx/>
                <a:latin typeface="Montserrat"/>
                <a:cs typeface="Montserrat"/>
                <a:sym typeface="Helvetica Neue"/>
              </a:rPr>
              <a:t>• De quels pays / régions devons-nous nous approvisionner ?
• Combien de fournisseurs et de quel type ?
• Localiser ou importer ?</a:t>
            </a:r>
            <a:endParaRPr kumimoji="0" lang="en-GB" sz="1600" i="0" u="none" strike="noStrike" cap="none" spc="0" normalizeH="0" baseline="0" dirty="0">
              <a:ln>
                <a:noFill/>
              </a:ln>
              <a:solidFill>
                <a:srgbClr val="00384F"/>
              </a:solidFill>
              <a:effectLst/>
              <a:uFillTx/>
              <a:latin typeface="Montserrat"/>
              <a:cs typeface="Montserrat"/>
              <a:sym typeface="Helvetica Neue"/>
            </a:endParaRPr>
          </a:p>
        </p:txBody>
      </p:sp>
      <p:sp>
        <p:nvSpPr>
          <p:cNvPr id="20" name="FR_OCR_Cover">
            <a:extLst>
              <a:ext uri="{FF2B5EF4-FFF2-40B4-BE49-F238E27FC236}">
                <a16:creationId xmlns:a16="http://schemas.microsoft.com/office/drawing/2014/main" id="{346C0073-3330-428F-94D7-9669556DC209}"/>
              </a:ext>
            </a:extLst>
          </p:cNvPr>
          <p:cNvSpPr/>
          <p:nvPr/>
        </p:nvSpPr>
        <p:spPr>
          <a:xfrm>
            <a:off x="4559300" y="1828800"/>
            <a:ext cx="4254500" cy="1778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FR_OCR_Text">
            <a:extLst>
              <a:ext uri="{FF2B5EF4-FFF2-40B4-BE49-F238E27FC236}">
                <a16:creationId xmlns:a16="http://schemas.microsoft.com/office/drawing/2014/main" id="{6FAF6E9A-B43A-4AF1-A188-1FDAE7D3BBBE}"/>
              </a:ext>
            </a:extLst>
          </p:cNvPr>
          <p:cNvSpPr txBox="1"/>
          <p:nvPr/>
        </p:nvSpPr>
        <p:spPr>
          <a:xfrm>
            <a:off x="4610100" y="1879600"/>
            <a:ext cx="4152900" cy="167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Décider de transférer 40 % des matières premières vers des fournisseurs régionaux africains dans le cadre de l’</a:t>
            </a:r>
            <a:r>
              <a:rPr kumimoji="0" lang="fr-FR" sz="1800" i="0" u="none" strike="noStrike" cap="none" spc="0" normalizeH="0" baseline="0" dirty="0" err="1">
                <a:ln>
                  <a:noFill/>
                </a:ln>
                <a:solidFill>
                  <a:srgbClr val="00384F"/>
                </a:solidFill>
                <a:effectLst/>
                <a:uFillTx/>
                <a:latin typeface="Montserrat"/>
                <a:cs typeface="Montserrat"/>
                <a:sym typeface="Helvetica Neue"/>
              </a:rPr>
              <a:t>AfCFTA</a:t>
            </a:r>
            <a:r>
              <a:rPr kumimoji="0" lang="fr-FR" sz="1800" i="0" u="none" strike="noStrike" cap="none" spc="0" normalizeH="0" baseline="0" dirty="0">
                <a:ln>
                  <a:noFill/>
                </a:ln>
                <a:solidFill>
                  <a:srgbClr val="00384F"/>
                </a:solidFill>
                <a:effectLst/>
                <a:uFillTx/>
                <a:latin typeface="Montserrat"/>
                <a:cs typeface="Montserrat"/>
                <a:sym typeface="Helvetica Neue"/>
              </a:rPr>
              <a:t> afin de réduire les droits de douane et les délais.</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2" name="FR_OCR_Cover">
            <a:extLst>
              <a:ext uri="{FF2B5EF4-FFF2-40B4-BE49-F238E27FC236}">
                <a16:creationId xmlns:a16="http://schemas.microsoft.com/office/drawing/2014/main" id="{D3918252-8779-4142-ADFA-E2F7CA890682}"/>
              </a:ext>
            </a:extLst>
          </p:cNvPr>
          <p:cNvSpPr/>
          <p:nvPr/>
        </p:nvSpPr>
        <p:spPr>
          <a:xfrm>
            <a:off x="38100" y="3606800"/>
            <a:ext cx="1041400" cy="2006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FR_OCR_Text">
            <a:extLst>
              <a:ext uri="{FF2B5EF4-FFF2-40B4-BE49-F238E27FC236}">
                <a16:creationId xmlns:a16="http://schemas.microsoft.com/office/drawing/2014/main" id="{4316E1AF-6F9A-4009-815F-0A127D7C00F7}"/>
              </a:ext>
            </a:extLst>
          </p:cNvPr>
          <p:cNvSpPr txBox="1"/>
          <p:nvPr/>
        </p:nvSpPr>
        <p:spPr>
          <a:xfrm>
            <a:off x="88900" y="3657600"/>
            <a:ext cx="939800" cy="190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Tactique</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24" name="FR_OCR_Cover">
            <a:extLst>
              <a:ext uri="{FF2B5EF4-FFF2-40B4-BE49-F238E27FC236}">
                <a16:creationId xmlns:a16="http://schemas.microsoft.com/office/drawing/2014/main" id="{8312BF3F-E38E-44E0-BF4A-9D9B4F53AB8C}"/>
              </a:ext>
            </a:extLst>
          </p:cNvPr>
          <p:cNvSpPr/>
          <p:nvPr/>
        </p:nvSpPr>
        <p:spPr>
          <a:xfrm>
            <a:off x="1079500" y="3606800"/>
            <a:ext cx="939800" cy="2006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FR_OCR_Text">
            <a:extLst>
              <a:ext uri="{FF2B5EF4-FFF2-40B4-BE49-F238E27FC236}">
                <a16:creationId xmlns:a16="http://schemas.microsoft.com/office/drawing/2014/main" id="{A524BCD3-286E-4162-BD33-61936B0B8F1E}"/>
              </a:ext>
            </a:extLst>
          </p:cNvPr>
          <p:cNvSpPr txBox="1"/>
          <p:nvPr/>
        </p:nvSpPr>
        <p:spPr>
          <a:xfrm>
            <a:off x="1130300" y="3657600"/>
            <a:ext cx="838200" cy="190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i="0" u="none" strike="noStrike" cap="none" spc="0" normalizeH="0" baseline="0" dirty="0">
                <a:ln>
                  <a:noFill/>
                </a:ln>
                <a:solidFill>
                  <a:srgbClr val="00384F"/>
                </a:solidFill>
                <a:effectLst/>
                <a:uFillTx/>
                <a:latin typeface="Montserrat"/>
                <a:cs typeface="Montserrat"/>
                <a:sym typeface="Helvetica Neue"/>
              </a:rPr>
              <a:t>3–12 </a:t>
            </a:r>
            <a:r>
              <a:rPr kumimoji="0" lang="en-GB" sz="1800" i="0" u="none" strike="noStrike" cap="none" spc="0" normalizeH="0" baseline="0" dirty="0" err="1">
                <a:ln>
                  <a:noFill/>
                </a:ln>
                <a:solidFill>
                  <a:srgbClr val="00384F"/>
                </a:solidFill>
                <a:effectLst/>
                <a:uFillTx/>
                <a:latin typeface="Montserrat"/>
                <a:cs typeface="Montserrat"/>
                <a:sym typeface="Helvetica Neue"/>
              </a:rPr>
              <a:t>mois</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6" name="FR_OCR_Cover">
            <a:extLst>
              <a:ext uri="{FF2B5EF4-FFF2-40B4-BE49-F238E27FC236}">
                <a16:creationId xmlns:a16="http://schemas.microsoft.com/office/drawing/2014/main" id="{C484663F-07ED-4102-8813-D5DB74A8DC96}"/>
              </a:ext>
            </a:extLst>
          </p:cNvPr>
          <p:cNvSpPr/>
          <p:nvPr/>
        </p:nvSpPr>
        <p:spPr>
          <a:xfrm>
            <a:off x="2019300" y="3606800"/>
            <a:ext cx="2540000" cy="2006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FR_OCR_Text">
            <a:extLst>
              <a:ext uri="{FF2B5EF4-FFF2-40B4-BE49-F238E27FC236}">
                <a16:creationId xmlns:a16="http://schemas.microsoft.com/office/drawing/2014/main" id="{5E91BB8D-3314-4560-A6A7-DACD37CC882B}"/>
              </a:ext>
            </a:extLst>
          </p:cNvPr>
          <p:cNvSpPr txBox="1"/>
          <p:nvPr/>
        </p:nvSpPr>
        <p:spPr>
          <a:xfrm>
            <a:off x="2070100" y="3657600"/>
            <a:ext cx="2438400" cy="190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0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 Quels contrats renégocier cette année ?
• Quels volumes engager auprès de chaque fournisseur ?
• Quelle atténuation des risques (stock de sécurité, fournisseurs de secours) ?</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
        <p:nvSpPr>
          <p:cNvPr id="28" name="FR_OCR_Cover">
            <a:extLst>
              <a:ext uri="{FF2B5EF4-FFF2-40B4-BE49-F238E27FC236}">
                <a16:creationId xmlns:a16="http://schemas.microsoft.com/office/drawing/2014/main" id="{52C06D1A-3752-48B0-BEF9-1FF072420447}"/>
              </a:ext>
            </a:extLst>
          </p:cNvPr>
          <p:cNvSpPr/>
          <p:nvPr/>
        </p:nvSpPr>
        <p:spPr>
          <a:xfrm>
            <a:off x="4559300" y="3606800"/>
            <a:ext cx="4254500" cy="20066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FR_OCR_Text">
            <a:extLst>
              <a:ext uri="{FF2B5EF4-FFF2-40B4-BE49-F238E27FC236}">
                <a16:creationId xmlns:a16="http://schemas.microsoft.com/office/drawing/2014/main" id="{477757FA-0B6D-4917-90DE-A7A2C0FFF9D0}"/>
              </a:ext>
            </a:extLst>
          </p:cNvPr>
          <p:cNvSpPr txBox="1"/>
          <p:nvPr/>
        </p:nvSpPr>
        <p:spPr>
          <a:xfrm>
            <a:off x="4610100" y="3657600"/>
            <a:ext cx="4152900" cy="190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Signer un contrat d’un an avec deux fournisseurs de sucre (répartition 70/30) pour une usine de boissons au Cameroun.</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30" name="FR_OCR_Cover">
            <a:extLst>
              <a:ext uri="{FF2B5EF4-FFF2-40B4-BE49-F238E27FC236}">
                <a16:creationId xmlns:a16="http://schemas.microsoft.com/office/drawing/2014/main" id="{374153A9-1911-4CD0-B0BE-7A31BF2B29DF}"/>
              </a:ext>
            </a:extLst>
          </p:cNvPr>
          <p:cNvSpPr/>
          <p:nvPr/>
        </p:nvSpPr>
        <p:spPr>
          <a:xfrm>
            <a:off x="38100" y="5613400"/>
            <a:ext cx="1041400" cy="12192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1" name="FR_OCR_Text">
            <a:extLst>
              <a:ext uri="{FF2B5EF4-FFF2-40B4-BE49-F238E27FC236}">
                <a16:creationId xmlns:a16="http://schemas.microsoft.com/office/drawing/2014/main" id="{5240458B-27EC-4D16-B2F5-24E2F0864C0D}"/>
              </a:ext>
            </a:extLst>
          </p:cNvPr>
          <p:cNvSpPr txBox="1"/>
          <p:nvPr/>
        </p:nvSpPr>
        <p:spPr>
          <a:xfrm>
            <a:off x="88900" y="5664200"/>
            <a:ext cx="9398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b="1" i="0" u="none" strike="noStrike" cap="none" spc="0" normalizeH="0" baseline="0" dirty="0" err="1">
                <a:ln>
                  <a:noFill/>
                </a:ln>
                <a:solidFill>
                  <a:srgbClr val="00384F"/>
                </a:solidFill>
                <a:effectLst/>
                <a:uFillTx/>
                <a:latin typeface="Montserrat"/>
                <a:cs typeface="Montserrat"/>
                <a:sym typeface="Helvetica Neue"/>
              </a:rPr>
              <a:t>Opérationnel</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32" name="FR_OCR_Cover">
            <a:extLst>
              <a:ext uri="{FF2B5EF4-FFF2-40B4-BE49-F238E27FC236}">
                <a16:creationId xmlns:a16="http://schemas.microsoft.com/office/drawing/2014/main" id="{535BDD8F-2CB1-4293-810D-7E1EE76626A9}"/>
              </a:ext>
            </a:extLst>
          </p:cNvPr>
          <p:cNvSpPr/>
          <p:nvPr/>
        </p:nvSpPr>
        <p:spPr>
          <a:xfrm>
            <a:off x="1079500" y="5613400"/>
            <a:ext cx="939800" cy="12192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FR_OCR_Text">
            <a:extLst>
              <a:ext uri="{FF2B5EF4-FFF2-40B4-BE49-F238E27FC236}">
                <a16:creationId xmlns:a16="http://schemas.microsoft.com/office/drawing/2014/main" id="{6AA6D977-975F-4102-AB9A-6404B2CDD91C}"/>
              </a:ext>
            </a:extLst>
          </p:cNvPr>
          <p:cNvSpPr txBox="1"/>
          <p:nvPr/>
        </p:nvSpPr>
        <p:spPr>
          <a:xfrm>
            <a:off x="1130300" y="5664200"/>
            <a:ext cx="8382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en-GB" sz="1800" i="0" u="none" strike="noStrike" cap="none" spc="0" normalizeH="0" baseline="0" dirty="0">
                <a:ln>
                  <a:noFill/>
                </a:ln>
                <a:solidFill>
                  <a:srgbClr val="00384F"/>
                </a:solidFill>
                <a:effectLst/>
                <a:uFillTx/>
                <a:latin typeface="Montserrat"/>
                <a:cs typeface="Montserrat"/>
                <a:sym typeface="Helvetica Neue"/>
              </a:rPr>
              <a:t>Quotidien /
</a:t>
            </a:r>
            <a:r>
              <a:rPr kumimoji="0" lang="en-GB" sz="1800" i="0" u="none" strike="noStrike" cap="none" spc="0" normalizeH="0" baseline="0" dirty="0" err="1">
                <a:ln>
                  <a:noFill/>
                </a:ln>
                <a:solidFill>
                  <a:srgbClr val="00384F"/>
                </a:solidFill>
                <a:effectLst/>
                <a:uFillTx/>
                <a:latin typeface="Montserrat"/>
                <a:cs typeface="Montserrat"/>
                <a:sym typeface="Helvetica Neue"/>
              </a:rPr>
              <a:t>hebdomadaire</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34" name="FR_OCR_Cover">
            <a:extLst>
              <a:ext uri="{FF2B5EF4-FFF2-40B4-BE49-F238E27FC236}">
                <a16:creationId xmlns:a16="http://schemas.microsoft.com/office/drawing/2014/main" id="{0AA245C4-197B-4322-9A0C-03A73932A43B}"/>
              </a:ext>
            </a:extLst>
          </p:cNvPr>
          <p:cNvSpPr/>
          <p:nvPr/>
        </p:nvSpPr>
        <p:spPr>
          <a:xfrm>
            <a:off x="2019300" y="5613400"/>
            <a:ext cx="2540000" cy="12192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5" name="FR_OCR_Text">
            <a:extLst>
              <a:ext uri="{FF2B5EF4-FFF2-40B4-BE49-F238E27FC236}">
                <a16:creationId xmlns:a16="http://schemas.microsoft.com/office/drawing/2014/main" id="{4C06EE40-B6CA-4D1F-949F-98B29CDD5771}"/>
              </a:ext>
            </a:extLst>
          </p:cNvPr>
          <p:cNvSpPr txBox="1"/>
          <p:nvPr/>
        </p:nvSpPr>
        <p:spPr>
          <a:xfrm>
            <a:off x="2070100" y="5664200"/>
            <a:ext cx="24384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600" i="0" u="none" strike="noStrike" cap="none" spc="0" normalizeH="0" baseline="0" dirty="0">
                <a:ln>
                  <a:noFill/>
                </a:ln>
                <a:solidFill>
                  <a:srgbClr val="00384F"/>
                </a:solidFill>
                <a:effectLst/>
                <a:uFillTx/>
                <a:latin typeface="Montserrat"/>
                <a:cs typeface="Montserrat"/>
                <a:sym typeface="Helvetica Neue"/>
              </a:rPr>
              <a:t>• Combien d’unités commander cette semaine ?
• Quand lancer un bon de commande ?</a:t>
            </a:r>
            <a:endParaRPr kumimoji="0" lang="en-GB" sz="1600" i="0" u="none" strike="noStrike" cap="none" spc="0" normalizeH="0" baseline="0" dirty="0">
              <a:ln>
                <a:noFill/>
              </a:ln>
              <a:solidFill>
                <a:srgbClr val="00384F"/>
              </a:solidFill>
              <a:effectLst/>
              <a:uFillTx/>
              <a:latin typeface="Montserrat"/>
              <a:cs typeface="Montserrat"/>
              <a:sym typeface="Helvetica Neue"/>
            </a:endParaRPr>
          </a:p>
        </p:txBody>
      </p:sp>
      <p:sp>
        <p:nvSpPr>
          <p:cNvPr id="36" name="FR_OCR_Cover">
            <a:extLst>
              <a:ext uri="{FF2B5EF4-FFF2-40B4-BE49-F238E27FC236}">
                <a16:creationId xmlns:a16="http://schemas.microsoft.com/office/drawing/2014/main" id="{E0FC4FF0-14D8-4F88-A0EB-65E857B3BE40}"/>
              </a:ext>
            </a:extLst>
          </p:cNvPr>
          <p:cNvSpPr/>
          <p:nvPr/>
        </p:nvSpPr>
        <p:spPr>
          <a:xfrm>
            <a:off x="4559300" y="5613400"/>
            <a:ext cx="4254500" cy="12192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7" name="FR_OCR_Text">
            <a:extLst>
              <a:ext uri="{FF2B5EF4-FFF2-40B4-BE49-F238E27FC236}">
                <a16:creationId xmlns:a16="http://schemas.microsoft.com/office/drawing/2014/main" id="{91DDBED2-A2BA-4A57-91FE-92713663B753}"/>
              </a:ext>
            </a:extLst>
          </p:cNvPr>
          <p:cNvSpPr txBox="1"/>
          <p:nvPr/>
        </p:nvSpPr>
        <p:spPr>
          <a:xfrm>
            <a:off x="4610100" y="5664200"/>
            <a:ext cx="41529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85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L’acheteur déclenche chaque semaine une commande d’achat sur la base des stocks et des prévisions.</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38" name="Title 1">
            <a:extLst>
              <a:ext uri="{FF2B5EF4-FFF2-40B4-BE49-F238E27FC236}">
                <a16:creationId xmlns:a16="http://schemas.microsoft.com/office/drawing/2014/main" id="{867256C5-5B54-3081-020B-FA85D8729BEC}"/>
              </a:ext>
            </a:extLst>
          </p:cNvPr>
          <p:cNvSpPr>
            <a:spLocks noGrp="1"/>
          </p:cNvSpPr>
          <p:nvPr>
            <p:ph type="title"/>
          </p:nvPr>
        </p:nvSpPr>
        <p:spPr>
          <a:xfrm>
            <a:off x="8899219" y="2663447"/>
            <a:ext cx="2887286" cy="2668962"/>
          </a:xfrm>
        </p:spPr>
        <p:txBody>
          <a:bodyPr/>
          <a:lstStyle/>
          <a:p>
            <a:pPr algn="ctr"/>
            <a:r>
              <a:rPr lang="en-US" dirty="0"/>
              <a:t>Stratégie de chaîne d’approvisionnement et gestion de la base </a:t>
            </a:r>
            <a:r>
              <a:rPr lang="en-US" dirty="0" err="1"/>
              <a:t>fournisseurs</a:t>
            </a:r>
            <a:endParaRPr lang="pl-PL" dirty="0"/>
          </a:p>
        </p:txBody>
      </p:sp>
    </p:spTree>
    <p:extLst>
      <p:ext uri="{BB962C8B-B14F-4D97-AF65-F5344CB8AC3E}">
        <p14:creationId xmlns:p14="http://schemas.microsoft.com/office/powerpoint/2010/main" val="164179181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E0684-3014-3809-C203-BEA26EB9F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9ED659-06D1-8DBA-10B0-909339A2FED5}"/>
              </a:ext>
            </a:extLst>
          </p:cNvPr>
          <p:cNvSpPr>
            <a:spLocks noGrp="1"/>
          </p:cNvSpPr>
          <p:nvPr>
            <p:ph type="title"/>
          </p:nvPr>
        </p:nvSpPr>
        <p:spPr>
          <a:xfrm>
            <a:off x="603253" y="539751"/>
            <a:ext cx="8025358" cy="717551"/>
          </a:xfrm>
        </p:spPr>
        <p:txBody>
          <a:bodyPr/>
          <a:lstStyle/>
          <a:p>
            <a:r>
              <a:rPr lang="en-US" dirty="0"/>
              <a:t>De la chaîne au réseau et décisions de centralisation</a:t>
            </a:r>
            <a:br>
              <a:rPr lang="en-US" dirty="0"/>
            </a:br>
            <a:br>
              <a:rPr lang="en-US" dirty="0"/>
            </a:b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F0C15F4D-D5E3-5437-B804-9CA0784A390C}"/>
              </a:ext>
            </a:extLst>
          </p:cNvPr>
          <p:cNvPicPr>
            <a:picLocks noChangeAspect="1"/>
          </p:cNvPicPr>
          <p:nvPr/>
        </p:nvPicPr>
        <p:blipFill>
          <a:blip r:embed="rId3"/>
          <a:stretch>
            <a:fillRect/>
          </a:stretch>
        </p:blipFill>
        <p:spPr>
          <a:xfrm>
            <a:off x="597710" y="1568775"/>
            <a:ext cx="8546289" cy="4899147"/>
          </a:xfrm>
          <a:prstGeom prst="rect">
            <a:avLst/>
          </a:prstGeom>
        </p:spPr>
      </p:pic>
      <p:sp>
        <p:nvSpPr>
          <p:cNvPr id="3" name="FR_OCR_Cover">
            <a:extLst>
              <a:ext uri="{FF2B5EF4-FFF2-40B4-BE49-F238E27FC236}">
                <a16:creationId xmlns:a16="http://schemas.microsoft.com/office/drawing/2014/main" id="{09E7D728-44DE-4D9E-B676-686C0587D596}"/>
              </a:ext>
            </a:extLst>
          </p:cNvPr>
          <p:cNvSpPr/>
          <p:nvPr/>
        </p:nvSpPr>
        <p:spPr>
          <a:xfrm>
            <a:off x="598170" y="1568450"/>
            <a:ext cx="8545830" cy="489966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FR_OCR_Text">
            <a:extLst>
              <a:ext uri="{FF2B5EF4-FFF2-40B4-BE49-F238E27FC236}">
                <a16:creationId xmlns:a16="http://schemas.microsoft.com/office/drawing/2014/main" id="{56C3F470-E383-49AF-9EEC-F0B644976DD7}"/>
              </a:ext>
            </a:extLst>
          </p:cNvPr>
          <p:cNvSpPr txBox="1"/>
          <p:nvPr/>
        </p:nvSpPr>
        <p:spPr>
          <a:xfrm>
            <a:off x="660400" y="1676400"/>
            <a:ext cx="5842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1" i="0" u="none" strike="noStrike" cap="none" spc="0" normalizeH="0" baseline="0">
                <a:ln>
                  <a:noFill/>
                </a:ln>
                <a:solidFill>
                  <a:srgbClr val="25B7C3"/>
                </a:solidFill>
                <a:effectLst/>
                <a:uFillTx/>
                <a:latin typeface="Montserrat"/>
                <a:cs typeface="Montserrat"/>
                <a:sym typeface="Helvetica Neue"/>
              </a:rPr>
              <a:t>Concept de chaîne vs. réseau</a:t>
            </a:r>
            <a:endParaRPr kumimoji="0" lang="en-GB" sz="1400" b="1" i="0" u="none" strike="noStrike" cap="none" spc="0" normalizeH="0" baseline="0">
              <a:ln>
                <a:noFill/>
              </a:ln>
              <a:solidFill>
                <a:srgbClr val="25B7C3"/>
              </a:solidFill>
              <a:effectLst/>
              <a:uFillTx/>
              <a:latin typeface="Montserrat"/>
              <a:cs typeface="Montserrat"/>
              <a:sym typeface="Helvetica Neue"/>
            </a:endParaRPr>
          </a:p>
        </p:txBody>
      </p:sp>
      <p:sp>
        <p:nvSpPr>
          <p:cNvPr id="6" name="FR_OCR_Cover">
            <a:extLst>
              <a:ext uri="{FF2B5EF4-FFF2-40B4-BE49-F238E27FC236}">
                <a16:creationId xmlns:a16="http://schemas.microsoft.com/office/drawing/2014/main" id="{B2E2FB52-63A8-41BD-BE9A-CC89C72ADE89}"/>
              </a:ext>
            </a:extLst>
          </p:cNvPr>
          <p:cNvSpPr/>
          <p:nvPr/>
        </p:nvSpPr>
        <p:spPr>
          <a:xfrm>
            <a:off x="660400" y="2197100"/>
            <a:ext cx="4064000" cy="3352800"/>
          </a:xfrm>
          <a:prstGeom prst="rect">
            <a:avLst/>
          </a:prstGeom>
          <a:solidFill>
            <a:srgbClr val="FFFFFF"/>
          </a:solidFill>
          <a:ln w="10160" cap="flat">
            <a:solidFill>
              <a:srgbClr val="D9D9D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FR_OCR_Text">
            <a:extLst>
              <a:ext uri="{FF2B5EF4-FFF2-40B4-BE49-F238E27FC236}">
                <a16:creationId xmlns:a16="http://schemas.microsoft.com/office/drawing/2014/main" id="{57C5472D-1D6D-422E-919A-FC15E538AE9D}"/>
              </a:ext>
            </a:extLst>
          </p:cNvPr>
          <p:cNvSpPr txBox="1"/>
          <p:nvPr/>
        </p:nvSpPr>
        <p:spPr>
          <a:xfrm>
            <a:off x="825500" y="2451100"/>
            <a:ext cx="3810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a:ln>
                  <a:noFill/>
                </a:ln>
                <a:solidFill>
                  <a:srgbClr val="25B7C3"/>
                </a:solidFill>
                <a:effectLst/>
                <a:uFillTx/>
                <a:latin typeface="Montserrat"/>
                <a:cs typeface="Montserrat"/>
                <a:sym typeface="Helvetica Neue"/>
              </a:rPr>
              <a:t>Chaîne </a:t>
            </a:r>
            <a:r>
              <a:rPr kumimoji="0" lang="en-GB" sz="1200" b="1" i="0" u="none" strike="noStrike" cap="none" spc="0" normalizeH="0" baseline="0" dirty="0" err="1">
                <a:ln>
                  <a:noFill/>
                </a:ln>
                <a:solidFill>
                  <a:srgbClr val="25B7C3"/>
                </a:solidFill>
                <a:effectLst/>
                <a:uFillTx/>
                <a:latin typeface="Montserrat"/>
                <a:cs typeface="Montserrat"/>
                <a:sym typeface="Helvetica Neue"/>
              </a:rPr>
              <a:t>d’approvisionnement</a:t>
            </a:r>
            <a:r>
              <a:rPr kumimoji="0" lang="en-GB" sz="1200" b="1" i="0" u="none" strike="noStrike" cap="none" spc="0" normalizeH="0" baseline="0" dirty="0">
                <a:ln>
                  <a:noFill/>
                </a:ln>
                <a:solidFill>
                  <a:srgbClr val="25B7C3"/>
                </a:solidFill>
                <a:effectLst/>
                <a:uFillTx/>
                <a:latin typeface="Montserrat"/>
                <a:cs typeface="Montserrat"/>
                <a:sym typeface="Helvetica Neue"/>
              </a:rPr>
              <a:t> (</a:t>
            </a:r>
            <a:r>
              <a:rPr kumimoji="0" lang="en-GB" sz="1200" b="1" i="0" u="none" strike="noStrike" cap="none" spc="0" normalizeH="0" baseline="0" dirty="0" err="1">
                <a:ln>
                  <a:noFill/>
                </a:ln>
                <a:solidFill>
                  <a:srgbClr val="25B7C3"/>
                </a:solidFill>
                <a:effectLst/>
                <a:uFillTx/>
                <a:latin typeface="Montserrat"/>
                <a:cs typeface="Montserrat"/>
                <a:sym typeface="Helvetica Neue"/>
              </a:rPr>
              <a:t>vue</a:t>
            </a:r>
            <a:r>
              <a:rPr kumimoji="0" lang="en-GB" sz="1200" b="1" i="0" u="none" strike="noStrike" cap="none" spc="0" normalizeH="0" baseline="0" dirty="0">
                <a:ln>
                  <a:noFill/>
                </a:ln>
                <a:solidFill>
                  <a:srgbClr val="25B7C3"/>
                </a:solidFill>
                <a:effectLst/>
                <a:uFillTx/>
                <a:latin typeface="Montserrat"/>
                <a:cs typeface="Montserrat"/>
                <a:sym typeface="Helvetica Neue"/>
              </a:rPr>
              <a:t> </a:t>
            </a:r>
            <a:r>
              <a:rPr kumimoji="0" lang="en-GB" sz="1200" b="1" i="0" u="none" strike="noStrike" cap="none" spc="0" normalizeH="0" baseline="0" dirty="0" err="1">
                <a:ln>
                  <a:noFill/>
                </a:ln>
                <a:solidFill>
                  <a:srgbClr val="25B7C3"/>
                </a:solidFill>
                <a:effectLst/>
                <a:uFillTx/>
                <a:latin typeface="Montserrat"/>
                <a:cs typeface="Montserrat"/>
                <a:sym typeface="Helvetica Neue"/>
              </a:rPr>
              <a:t>linéaire</a:t>
            </a:r>
            <a:r>
              <a:rPr kumimoji="0" lang="en-GB" sz="1200" b="1" i="0" u="none" strike="noStrike" cap="none" spc="0" normalizeH="0" baseline="0" dirty="0">
                <a:ln>
                  <a:noFill/>
                </a:ln>
                <a:solidFill>
                  <a:srgbClr val="25B7C3"/>
                </a:solidFill>
                <a:effectLst/>
                <a:uFillTx/>
                <a:latin typeface="Montserrat"/>
                <a:cs typeface="Montserrat"/>
                <a:sym typeface="Helvetica Neue"/>
              </a:rPr>
              <a:t>)</a:t>
            </a:r>
          </a:p>
        </p:txBody>
      </p:sp>
      <p:sp>
        <p:nvSpPr>
          <p:cNvPr id="8" name="FR_OCR_Text">
            <a:extLst>
              <a:ext uri="{FF2B5EF4-FFF2-40B4-BE49-F238E27FC236}">
                <a16:creationId xmlns:a16="http://schemas.microsoft.com/office/drawing/2014/main" id="{3E6EBF40-8A2A-433D-8579-41A5600337B9}"/>
              </a:ext>
            </a:extLst>
          </p:cNvPr>
          <p:cNvSpPr txBox="1"/>
          <p:nvPr/>
        </p:nvSpPr>
        <p:spPr>
          <a:xfrm>
            <a:off x="825500" y="3022600"/>
            <a:ext cx="3683000" cy="1879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a:ln>
                  <a:noFill/>
                </a:ln>
                <a:solidFill>
                  <a:srgbClr val="00384F"/>
                </a:solidFill>
                <a:effectLst/>
                <a:uFillTx/>
                <a:latin typeface="Montserrat"/>
                <a:cs typeface="Montserrat"/>
                <a:sym typeface="Helvetica Neue"/>
              </a:rPr>
              <a:t>Image : Fournisseur → Usine → Entrepôt → Distributeur → Détaillant → Client.
Un trajet principal, une direction. Facile à représenter, mais trop simplifié. Suppose que tout circule en ligne droite.</a:t>
            </a:r>
            <a:endParaRPr kumimoji="0" lang="en-GB" sz="1600" i="0" u="none" strike="noStrike" cap="none" spc="0" normalizeH="0" baseline="0">
              <a:ln>
                <a:noFill/>
              </a:ln>
              <a:solidFill>
                <a:srgbClr val="00384F"/>
              </a:solidFill>
              <a:effectLst/>
              <a:uFillTx/>
              <a:latin typeface="Montserrat"/>
              <a:cs typeface="Montserrat"/>
              <a:sym typeface="Helvetica Neue"/>
            </a:endParaRPr>
          </a:p>
        </p:txBody>
      </p:sp>
      <p:sp>
        <p:nvSpPr>
          <p:cNvPr id="9" name="FR_OCR_Cover">
            <a:extLst>
              <a:ext uri="{FF2B5EF4-FFF2-40B4-BE49-F238E27FC236}">
                <a16:creationId xmlns:a16="http://schemas.microsoft.com/office/drawing/2014/main" id="{EF997B17-D100-40B0-B726-2A07ED9F1EEA}"/>
              </a:ext>
            </a:extLst>
          </p:cNvPr>
          <p:cNvSpPr/>
          <p:nvPr/>
        </p:nvSpPr>
        <p:spPr>
          <a:xfrm>
            <a:off x="4953000" y="2197100"/>
            <a:ext cx="4064000" cy="3352800"/>
          </a:xfrm>
          <a:prstGeom prst="rect">
            <a:avLst/>
          </a:prstGeom>
          <a:solidFill>
            <a:srgbClr val="FFFFFF"/>
          </a:solidFill>
          <a:ln w="10160" cap="flat">
            <a:solidFill>
              <a:srgbClr val="D9D9D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FR_OCR_Text">
            <a:extLst>
              <a:ext uri="{FF2B5EF4-FFF2-40B4-BE49-F238E27FC236}">
                <a16:creationId xmlns:a16="http://schemas.microsoft.com/office/drawing/2014/main" id="{4E514CEA-9EEF-4164-92D4-C5F7DE0EAC75}"/>
              </a:ext>
            </a:extLst>
          </p:cNvPr>
          <p:cNvSpPr txBox="1"/>
          <p:nvPr/>
        </p:nvSpPr>
        <p:spPr>
          <a:xfrm>
            <a:off x="5118100" y="2451100"/>
            <a:ext cx="3810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a:ln>
                  <a:noFill/>
                </a:ln>
                <a:solidFill>
                  <a:srgbClr val="25B7C3"/>
                </a:solidFill>
                <a:effectLst/>
                <a:uFillTx/>
                <a:latin typeface="Montserrat"/>
                <a:cs typeface="Montserrat"/>
                <a:sym typeface="Helvetica Neue"/>
              </a:rPr>
              <a:t>Réseau </a:t>
            </a:r>
            <a:r>
              <a:rPr kumimoji="0" lang="en-GB" sz="1200" b="1" i="0" u="none" strike="noStrike" cap="none" spc="0" normalizeH="0" baseline="0" dirty="0" err="1">
                <a:ln>
                  <a:noFill/>
                </a:ln>
                <a:solidFill>
                  <a:srgbClr val="25B7C3"/>
                </a:solidFill>
                <a:effectLst/>
                <a:uFillTx/>
                <a:latin typeface="Montserrat"/>
                <a:cs typeface="Montserrat"/>
                <a:sym typeface="Helvetica Neue"/>
              </a:rPr>
              <a:t>d’approvisionnement</a:t>
            </a:r>
            <a:r>
              <a:rPr kumimoji="0" lang="en-GB" sz="1200" b="1" i="0" u="none" strike="noStrike" cap="none" spc="0" normalizeH="0" baseline="0" dirty="0">
                <a:ln>
                  <a:noFill/>
                </a:ln>
                <a:solidFill>
                  <a:srgbClr val="25B7C3"/>
                </a:solidFill>
                <a:effectLst/>
                <a:uFillTx/>
                <a:latin typeface="Montserrat"/>
                <a:cs typeface="Montserrat"/>
                <a:sym typeface="Helvetica Neue"/>
              </a:rPr>
              <a:t> (</a:t>
            </a:r>
            <a:r>
              <a:rPr kumimoji="0" lang="en-GB" sz="1200" b="1" i="0" u="none" strike="noStrike" cap="none" spc="0" normalizeH="0" baseline="0" dirty="0" err="1">
                <a:ln>
                  <a:noFill/>
                </a:ln>
                <a:solidFill>
                  <a:srgbClr val="25B7C3"/>
                </a:solidFill>
                <a:effectLst/>
                <a:uFillTx/>
                <a:latin typeface="Montserrat"/>
                <a:cs typeface="Montserrat"/>
                <a:sym typeface="Helvetica Neue"/>
              </a:rPr>
              <a:t>vue</a:t>
            </a:r>
            <a:r>
              <a:rPr kumimoji="0" lang="en-GB" sz="1200" b="1" i="0" u="none" strike="noStrike" cap="none" spc="0" normalizeH="0" baseline="0" dirty="0">
                <a:ln>
                  <a:noFill/>
                </a:ln>
                <a:solidFill>
                  <a:srgbClr val="25B7C3"/>
                </a:solidFill>
                <a:effectLst/>
                <a:uFillTx/>
                <a:latin typeface="Montserrat"/>
                <a:cs typeface="Montserrat"/>
                <a:sym typeface="Helvetica Neue"/>
              </a:rPr>
              <a:t> </a:t>
            </a:r>
            <a:r>
              <a:rPr kumimoji="0" lang="en-GB" sz="1200" b="1" i="0" u="none" strike="noStrike" cap="none" spc="0" normalizeH="0" baseline="0" dirty="0" err="1">
                <a:ln>
                  <a:noFill/>
                </a:ln>
                <a:solidFill>
                  <a:srgbClr val="25B7C3"/>
                </a:solidFill>
                <a:effectLst/>
                <a:uFillTx/>
                <a:latin typeface="Montserrat"/>
                <a:cs typeface="Montserrat"/>
                <a:sym typeface="Helvetica Neue"/>
              </a:rPr>
              <a:t>réaliste</a:t>
            </a:r>
            <a:r>
              <a:rPr kumimoji="0" lang="en-GB" sz="1200" b="1" i="0" u="none" strike="noStrike" cap="none" spc="0" normalizeH="0" baseline="0" dirty="0">
                <a:ln>
                  <a:noFill/>
                </a:ln>
                <a:solidFill>
                  <a:srgbClr val="25B7C3"/>
                </a:solidFill>
                <a:effectLst/>
                <a:uFillTx/>
                <a:latin typeface="Montserrat"/>
                <a:cs typeface="Montserrat"/>
                <a:sym typeface="Helvetica Neue"/>
              </a:rPr>
              <a:t>)</a:t>
            </a:r>
          </a:p>
        </p:txBody>
      </p:sp>
      <p:sp>
        <p:nvSpPr>
          <p:cNvPr id="11" name="FR_OCR_Text">
            <a:extLst>
              <a:ext uri="{FF2B5EF4-FFF2-40B4-BE49-F238E27FC236}">
                <a16:creationId xmlns:a16="http://schemas.microsoft.com/office/drawing/2014/main" id="{C4925355-A6EE-4C94-93CD-F320BF5770AF}"/>
              </a:ext>
            </a:extLst>
          </p:cNvPr>
          <p:cNvSpPr txBox="1"/>
          <p:nvPr/>
        </p:nvSpPr>
        <p:spPr>
          <a:xfrm>
            <a:off x="5118100" y="3022600"/>
            <a:ext cx="3683000" cy="218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Image : De nombreux fournisseurs, plusieurs usines, plusieurs entrepôts, différents canaux vers les clients.
Trajets et connexions multiples. Plus complexe, mais plus proche de la réalité — surtout sur les marchés africains où les entreprises doivent être flexibles et résilientes.</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
        <p:nvSpPr>
          <p:cNvPr id="12" name="FR_OCR_Text">
            <a:extLst>
              <a:ext uri="{FF2B5EF4-FFF2-40B4-BE49-F238E27FC236}">
                <a16:creationId xmlns:a16="http://schemas.microsoft.com/office/drawing/2014/main" id="{0316B13E-ACE5-489B-AF00-887D13AB1368}"/>
              </a:ext>
            </a:extLst>
          </p:cNvPr>
          <p:cNvSpPr txBox="1"/>
          <p:nvPr/>
        </p:nvSpPr>
        <p:spPr>
          <a:xfrm>
            <a:off x="660400" y="5842000"/>
            <a:ext cx="85090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Penser en termes de réseau aide à concevoir la résilience : itinéraires multiples, fournisseurs de secours et installations alternatives en cas de perturbations.</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Tree>
    <p:extLst>
      <p:ext uri="{BB962C8B-B14F-4D97-AF65-F5344CB8AC3E}">
        <p14:creationId xmlns:p14="http://schemas.microsoft.com/office/powerpoint/2010/main" val="350269933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8C42F-4F2D-2ED6-19FC-30BE585D62A6}"/>
            </a:ext>
          </a:extLst>
        </p:cNvPr>
        <p:cNvGrpSpPr/>
        <p:nvPr/>
      </p:nvGrpSpPr>
      <p:grpSpPr>
        <a:xfrm>
          <a:off x="0" y="0"/>
          <a:ext cx="0" cy="0"/>
          <a:chOff x="0" y="0"/>
          <a:chExt cx="0" cy="0"/>
        </a:xfrm>
      </p:grpSpPr>
      <p:pic>
        <p:nvPicPr>
          <p:cNvPr id="5" name="Obraz 4" descr="Obraz zawierający tekst, zrzut ekranu, Czcionka, numer&#10;&#10;Zawartość wygenerowana przez AI może być niepoprawna.">
            <a:extLst>
              <a:ext uri="{FF2B5EF4-FFF2-40B4-BE49-F238E27FC236}">
                <a16:creationId xmlns:a16="http://schemas.microsoft.com/office/drawing/2014/main" id="{7A6A35AB-9E47-7DB4-0E4C-9803167C8DBA}"/>
              </a:ext>
            </a:extLst>
          </p:cNvPr>
          <p:cNvPicPr>
            <a:picLocks noChangeAspect="1"/>
          </p:cNvPicPr>
          <p:nvPr/>
        </p:nvPicPr>
        <p:blipFill>
          <a:blip r:embed="rId3"/>
          <a:stretch>
            <a:fillRect/>
          </a:stretch>
        </p:blipFill>
        <p:spPr>
          <a:xfrm>
            <a:off x="498765" y="347729"/>
            <a:ext cx="7955280" cy="6162541"/>
          </a:xfrm>
          <a:prstGeom prst="rect">
            <a:avLst/>
          </a:prstGeom>
        </p:spPr>
      </p:pic>
      <p:sp>
        <p:nvSpPr>
          <p:cNvPr id="2" name="FR_OCR_Cover">
            <a:extLst>
              <a:ext uri="{FF2B5EF4-FFF2-40B4-BE49-F238E27FC236}">
                <a16:creationId xmlns:a16="http://schemas.microsoft.com/office/drawing/2014/main" id="{7D5B55C9-DFB2-48EF-AEB5-237E75E38B24}"/>
              </a:ext>
            </a:extLst>
          </p:cNvPr>
          <p:cNvSpPr/>
          <p:nvPr/>
        </p:nvSpPr>
        <p:spPr>
          <a:xfrm>
            <a:off x="499109" y="347980"/>
            <a:ext cx="7955280" cy="616331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FR_OCR_Text">
            <a:extLst>
              <a:ext uri="{FF2B5EF4-FFF2-40B4-BE49-F238E27FC236}">
                <a16:creationId xmlns:a16="http://schemas.microsoft.com/office/drawing/2014/main" id="{3FD74451-6204-4B40-9B7A-760D1FF04122}"/>
              </a:ext>
            </a:extLst>
          </p:cNvPr>
          <p:cNvSpPr txBox="1"/>
          <p:nvPr/>
        </p:nvSpPr>
        <p:spPr>
          <a:xfrm>
            <a:off x="533400" y="393700"/>
            <a:ext cx="6604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400" b="1" i="0" u="none" strike="noStrike" cap="none" spc="0" normalizeH="0" baseline="0" dirty="0">
              <a:ln>
                <a:noFill/>
              </a:ln>
              <a:solidFill>
                <a:srgbClr val="25B7C3"/>
              </a:solidFill>
              <a:effectLst/>
              <a:uFillTx/>
              <a:latin typeface="Arial"/>
              <a:cs typeface="Arial"/>
              <a:sym typeface="Helvetica Neue"/>
            </a:endParaRPr>
          </a:p>
        </p:txBody>
      </p:sp>
      <p:sp>
        <p:nvSpPr>
          <p:cNvPr id="4" name="FR_OCR_Text">
            <a:extLst>
              <a:ext uri="{FF2B5EF4-FFF2-40B4-BE49-F238E27FC236}">
                <a16:creationId xmlns:a16="http://schemas.microsoft.com/office/drawing/2014/main" id="{A80C2B21-B26D-4F42-88C2-3671A156303D}"/>
              </a:ext>
            </a:extLst>
          </p:cNvPr>
          <p:cNvSpPr txBox="1"/>
          <p:nvPr/>
        </p:nvSpPr>
        <p:spPr>
          <a:xfrm>
            <a:off x="498421" y="1250953"/>
            <a:ext cx="78105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L’un des choix les plus importants de conception du réseau consiste à centraliser ou décentraliser la production et la distribution.</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6" name="FR_OCR_Cover">
            <a:extLst>
              <a:ext uri="{FF2B5EF4-FFF2-40B4-BE49-F238E27FC236}">
                <a16:creationId xmlns:a16="http://schemas.microsoft.com/office/drawing/2014/main" id="{5FAB9732-024B-4864-83E0-6EDC0480FE9B}"/>
              </a:ext>
            </a:extLst>
          </p:cNvPr>
          <p:cNvSpPr/>
          <p:nvPr/>
        </p:nvSpPr>
        <p:spPr>
          <a:xfrm>
            <a:off x="533400" y="1463664"/>
            <a:ext cx="1155700" cy="4064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FR_OCR_Text">
            <a:extLst>
              <a:ext uri="{FF2B5EF4-FFF2-40B4-BE49-F238E27FC236}">
                <a16:creationId xmlns:a16="http://schemas.microsoft.com/office/drawing/2014/main" id="{AF727F86-9AA9-454A-ABA8-0E92301BB58C}"/>
              </a:ext>
            </a:extLst>
          </p:cNvPr>
          <p:cNvSpPr txBox="1"/>
          <p:nvPr/>
        </p:nvSpPr>
        <p:spPr>
          <a:xfrm>
            <a:off x="584200" y="1514464"/>
            <a:ext cx="10541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a:ln>
                  <a:noFill/>
                </a:ln>
                <a:solidFill>
                  <a:srgbClr val="00384F"/>
                </a:solidFill>
                <a:effectLst/>
                <a:uFillTx/>
                <a:latin typeface="Montserrat"/>
                <a:cs typeface="Montserrat"/>
                <a:sym typeface="Helvetica Neue"/>
              </a:rPr>
              <a:t>Conception</a:t>
            </a:r>
          </a:p>
        </p:txBody>
      </p:sp>
      <p:sp>
        <p:nvSpPr>
          <p:cNvPr id="8" name="FR_OCR_Cover">
            <a:extLst>
              <a:ext uri="{FF2B5EF4-FFF2-40B4-BE49-F238E27FC236}">
                <a16:creationId xmlns:a16="http://schemas.microsoft.com/office/drawing/2014/main" id="{E1FD1189-CFE3-4695-97B5-9204FB3E6BAE}"/>
              </a:ext>
            </a:extLst>
          </p:cNvPr>
          <p:cNvSpPr/>
          <p:nvPr/>
        </p:nvSpPr>
        <p:spPr>
          <a:xfrm>
            <a:off x="1689100" y="1463664"/>
            <a:ext cx="1549400" cy="4064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FR_OCR_Text">
            <a:extLst>
              <a:ext uri="{FF2B5EF4-FFF2-40B4-BE49-F238E27FC236}">
                <a16:creationId xmlns:a16="http://schemas.microsoft.com/office/drawing/2014/main" id="{CAD8E124-35FC-40D8-8EC1-21617CC3E1A0}"/>
              </a:ext>
            </a:extLst>
          </p:cNvPr>
          <p:cNvSpPr txBox="1"/>
          <p:nvPr/>
        </p:nvSpPr>
        <p:spPr>
          <a:xfrm>
            <a:off x="1739900" y="1514464"/>
            <a:ext cx="14478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00384F"/>
                </a:solidFill>
                <a:effectLst/>
                <a:uFillTx/>
                <a:latin typeface="Montserrat"/>
                <a:cs typeface="Montserrat"/>
                <a:sym typeface="Helvetica Neue"/>
              </a:rPr>
              <a:t>Structure</a:t>
            </a:r>
          </a:p>
        </p:txBody>
      </p:sp>
      <p:sp>
        <p:nvSpPr>
          <p:cNvPr id="10" name="FR_OCR_Cover">
            <a:extLst>
              <a:ext uri="{FF2B5EF4-FFF2-40B4-BE49-F238E27FC236}">
                <a16:creationId xmlns:a16="http://schemas.microsoft.com/office/drawing/2014/main" id="{C79B40C9-8680-40C7-A893-876C42001646}"/>
              </a:ext>
            </a:extLst>
          </p:cNvPr>
          <p:cNvSpPr/>
          <p:nvPr/>
        </p:nvSpPr>
        <p:spPr>
          <a:xfrm>
            <a:off x="3238500" y="1463664"/>
            <a:ext cx="1473200" cy="4064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FR_OCR_Text">
            <a:extLst>
              <a:ext uri="{FF2B5EF4-FFF2-40B4-BE49-F238E27FC236}">
                <a16:creationId xmlns:a16="http://schemas.microsoft.com/office/drawing/2014/main" id="{8CD3695C-1F6B-42CD-83F3-D2BDDCC4D265}"/>
              </a:ext>
            </a:extLst>
          </p:cNvPr>
          <p:cNvSpPr txBox="1"/>
          <p:nvPr/>
        </p:nvSpPr>
        <p:spPr>
          <a:xfrm>
            <a:off x="3289300" y="1514464"/>
            <a:ext cx="1371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a:ln>
                  <a:noFill/>
                </a:ln>
                <a:solidFill>
                  <a:srgbClr val="00384F"/>
                </a:solidFill>
                <a:effectLst/>
                <a:uFillTx/>
                <a:latin typeface="Montserrat"/>
                <a:cs typeface="Montserrat"/>
                <a:sym typeface="Helvetica Neue"/>
              </a:rPr>
              <a:t>Avantages</a:t>
            </a:r>
          </a:p>
        </p:txBody>
      </p:sp>
      <p:sp>
        <p:nvSpPr>
          <p:cNvPr id="12" name="FR_OCR_Cover">
            <a:extLst>
              <a:ext uri="{FF2B5EF4-FFF2-40B4-BE49-F238E27FC236}">
                <a16:creationId xmlns:a16="http://schemas.microsoft.com/office/drawing/2014/main" id="{639D470A-1455-4D25-8DB2-C7FB66DC343C}"/>
              </a:ext>
            </a:extLst>
          </p:cNvPr>
          <p:cNvSpPr/>
          <p:nvPr/>
        </p:nvSpPr>
        <p:spPr>
          <a:xfrm>
            <a:off x="4711700" y="1463664"/>
            <a:ext cx="1625600" cy="4064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FR_OCR_Text">
            <a:extLst>
              <a:ext uri="{FF2B5EF4-FFF2-40B4-BE49-F238E27FC236}">
                <a16:creationId xmlns:a16="http://schemas.microsoft.com/office/drawing/2014/main" id="{35524DD5-D26E-4869-AAA6-4F03F0E5614E}"/>
              </a:ext>
            </a:extLst>
          </p:cNvPr>
          <p:cNvSpPr txBox="1"/>
          <p:nvPr/>
        </p:nvSpPr>
        <p:spPr>
          <a:xfrm>
            <a:off x="4762500" y="1514464"/>
            <a:ext cx="1524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00384F"/>
                </a:solidFill>
                <a:effectLst/>
                <a:uFillTx/>
                <a:latin typeface="Montserrat"/>
                <a:cs typeface="Montserrat"/>
                <a:sym typeface="Helvetica Neue"/>
              </a:rPr>
              <a:t>Inconvénients</a:t>
            </a:r>
            <a:endParaRPr kumimoji="0" lang="en-GB" sz="1200" b="1" i="0" u="none" strike="noStrike" cap="none" spc="0" normalizeH="0" baseline="0" dirty="0">
              <a:ln>
                <a:noFill/>
              </a:ln>
              <a:solidFill>
                <a:srgbClr val="00384F"/>
              </a:solidFill>
              <a:effectLst/>
              <a:uFillTx/>
              <a:latin typeface="Montserrat"/>
              <a:cs typeface="Montserrat"/>
              <a:sym typeface="Helvetica Neue"/>
            </a:endParaRPr>
          </a:p>
        </p:txBody>
      </p:sp>
      <p:sp>
        <p:nvSpPr>
          <p:cNvPr id="14" name="FR_OCR_Cover">
            <a:extLst>
              <a:ext uri="{FF2B5EF4-FFF2-40B4-BE49-F238E27FC236}">
                <a16:creationId xmlns:a16="http://schemas.microsoft.com/office/drawing/2014/main" id="{28239F60-1C17-453A-BB3C-360B0E0CE8BC}"/>
              </a:ext>
            </a:extLst>
          </p:cNvPr>
          <p:cNvSpPr/>
          <p:nvPr/>
        </p:nvSpPr>
        <p:spPr>
          <a:xfrm>
            <a:off x="6337300" y="1463664"/>
            <a:ext cx="2082800" cy="406400"/>
          </a:xfrm>
          <a:prstGeom prst="rect">
            <a:avLst/>
          </a:prstGeom>
          <a:solidFill>
            <a:srgbClr val="E7F3F7"/>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FR_OCR_Text">
            <a:extLst>
              <a:ext uri="{FF2B5EF4-FFF2-40B4-BE49-F238E27FC236}">
                <a16:creationId xmlns:a16="http://schemas.microsoft.com/office/drawing/2014/main" id="{4E026935-CCBC-42F8-BE97-697F825DCBAD}"/>
              </a:ext>
            </a:extLst>
          </p:cNvPr>
          <p:cNvSpPr txBox="1"/>
          <p:nvPr/>
        </p:nvSpPr>
        <p:spPr>
          <a:xfrm>
            <a:off x="6388100" y="1514464"/>
            <a:ext cx="19812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a:ln>
                  <a:noFill/>
                </a:ln>
                <a:solidFill>
                  <a:srgbClr val="00384F"/>
                </a:solidFill>
                <a:effectLst/>
                <a:uFillTx/>
                <a:latin typeface="Montserrat"/>
                <a:cs typeface="Montserrat"/>
                <a:sym typeface="Helvetica Neue"/>
              </a:rPr>
              <a:t>Pertinent </a:t>
            </a:r>
            <a:r>
              <a:rPr kumimoji="0" lang="en-GB" sz="1200" b="1" i="0" u="none" strike="noStrike" cap="none" spc="0" normalizeH="0" baseline="0" dirty="0" err="1">
                <a:ln>
                  <a:noFill/>
                </a:ln>
                <a:solidFill>
                  <a:srgbClr val="00384F"/>
                </a:solidFill>
                <a:effectLst/>
                <a:uFillTx/>
                <a:latin typeface="Montserrat"/>
                <a:cs typeface="Montserrat"/>
                <a:sym typeface="Helvetica Neue"/>
              </a:rPr>
              <a:t>lorsque</a:t>
            </a:r>
            <a:r>
              <a:rPr kumimoji="0" lang="en-GB" sz="1200" b="1" i="0" u="none" strike="noStrike" cap="none" spc="0" normalizeH="0" baseline="0" dirty="0">
                <a:ln>
                  <a:noFill/>
                </a:ln>
                <a:solidFill>
                  <a:srgbClr val="00384F"/>
                </a:solidFill>
                <a:effectLst/>
                <a:uFillTx/>
                <a:latin typeface="Montserrat"/>
                <a:cs typeface="Montserrat"/>
                <a:sym typeface="Helvetica Neue"/>
              </a:rPr>
              <a:t>…</a:t>
            </a:r>
          </a:p>
        </p:txBody>
      </p:sp>
      <p:sp>
        <p:nvSpPr>
          <p:cNvPr id="16" name="FR_OCR_Cover">
            <a:extLst>
              <a:ext uri="{FF2B5EF4-FFF2-40B4-BE49-F238E27FC236}">
                <a16:creationId xmlns:a16="http://schemas.microsoft.com/office/drawing/2014/main" id="{16C1FCA3-8B3A-48DC-9F5F-133517A1BB19}"/>
              </a:ext>
            </a:extLst>
          </p:cNvPr>
          <p:cNvSpPr/>
          <p:nvPr/>
        </p:nvSpPr>
        <p:spPr>
          <a:xfrm>
            <a:off x="533400" y="1870064"/>
            <a:ext cx="1155700" cy="2667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FR_OCR_Text">
            <a:extLst>
              <a:ext uri="{FF2B5EF4-FFF2-40B4-BE49-F238E27FC236}">
                <a16:creationId xmlns:a16="http://schemas.microsoft.com/office/drawing/2014/main" id="{2F43E488-651F-4405-9E59-DC75FF7B2251}"/>
              </a:ext>
            </a:extLst>
          </p:cNvPr>
          <p:cNvSpPr txBox="1"/>
          <p:nvPr/>
        </p:nvSpPr>
        <p:spPr>
          <a:xfrm>
            <a:off x="584200" y="1920864"/>
            <a:ext cx="1054100" cy="2565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800" b="1" i="0" u="none" strike="noStrike" cap="none" spc="0" normalizeH="0" baseline="0" dirty="0">
                <a:ln>
                  <a:noFill/>
                </a:ln>
                <a:solidFill>
                  <a:srgbClr val="00384F"/>
                </a:solidFill>
                <a:effectLst/>
                <a:uFillTx/>
                <a:latin typeface="Montserrat"/>
                <a:cs typeface="Montserrat"/>
                <a:sym typeface="Helvetica Neue"/>
              </a:rPr>
              <a:t>Réseau
</a:t>
            </a:r>
            <a:r>
              <a:rPr kumimoji="0" lang="en-GB" sz="1800" b="1" i="0" u="none" strike="noStrike" cap="none" spc="0" normalizeH="0" baseline="0" dirty="0" err="1">
                <a:ln>
                  <a:noFill/>
                </a:ln>
                <a:solidFill>
                  <a:srgbClr val="00384F"/>
                </a:solidFill>
                <a:effectLst/>
                <a:uFillTx/>
                <a:latin typeface="Montserrat"/>
                <a:cs typeface="Montserrat"/>
                <a:sym typeface="Helvetica Neue"/>
              </a:rPr>
              <a:t>centralisé</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18" name="FR_OCR_Cover">
            <a:extLst>
              <a:ext uri="{FF2B5EF4-FFF2-40B4-BE49-F238E27FC236}">
                <a16:creationId xmlns:a16="http://schemas.microsoft.com/office/drawing/2014/main" id="{3398AACE-8C6D-476A-959F-CFD576B73923}"/>
              </a:ext>
            </a:extLst>
          </p:cNvPr>
          <p:cNvSpPr/>
          <p:nvPr/>
        </p:nvSpPr>
        <p:spPr>
          <a:xfrm>
            <a:off x="1689100" y="1870064"/>
            <a:ext cx="1549400" cy="2667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FR_OCR_Text">
            <a:extLst>
              <a:ext uri="{FF2B5EF4-FFF2-40B4-BE49-F238E27FC236}">
                <a16:creationId xmlns:a16="http://schemas.microsoft.com/office/drawing/2014/main" id="{98F1CD6B-B03C-45FC-8561-3AAD09D85FA9}"/>
              </a:ext>
            </a:extLst>
          </p:cNvPr>
          <p:cNvSpPr txBox="1"/>
          <p:nvPr/>
        </p:nvSpPr>
        <p:spPr>
          <a:xfrm>
            <a:off x="1739900" y="1920864"/>
            <a:ext cx="1447800" cy="2565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Une usine principale et/ou un entrepôt central desservant de nombreuses régions.</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0" name="FR_OCR_Cover">
            <a:extLst>
              <a:ext uri="{FF2B5EF4-FFF2-40B4-BE49-F238E27FC236}">
                <a16:creationId xmlns:a16="http://schemas.microsoft.com/office/drawing/2014/main" id="{F8AAF420-9E9A-47FD-9112-73F1709B45D6}"/>
              </a:ext>
            </a:extLst>
          </p:cNvPr>
          <p:cNvSpPr/>
          <p:nvPr/>
        </p:nvSpPr>
        <p:spPr>
          <a:xfrm>
            <a:off x="3238500" y="1870064"/>
            <a:ext cx="1473200" cy="2667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FR_OCR_Text">
            <a:extLst>
              <a:ext uri="{FF2B5EF4-FFF2-40B4-BE49-F238E27FC236}">
                <a16:creationId xmlns:a16="http://schemas.microsoft.com/office/drawing/2014/main" id="{64A189DC-78D6-44FB-8BD2-37D402304276}"/>
              </a:ext>
            </a:extLst>
          </p:cNvPr>
          <p:cNvSpPr txBox="1"/>
          <p:nvPr/>
        </p:nvSpPr>
        <p:spPr>
          <a:xfrm>
            <a:off x="3289300" y="1920864"/>
            <a:ext cx="1371600" cy="2565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 Coûts fixes plus faibles (moins d’installations).
• Économies d’échelle en production et stockage.
• Processus et qualité plus faciles à standardiser.</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22" name="FR_OCR_Cover">
            <a:extLst>
              <a:ext uri="{FF2B5EF4-FFF2-40B4-BE49-F238E27FC236}">
                <a16:creationId xmlns:a16="http://schemas.microsoft.com/office/drawing/2014/main" id="{DE03615B-9A76-40E5-AD78-FDD532961F43}"/>
              </a:ext>
            </a:extLst>
          </p:cNvPr>
          <p:cNvSpPr/>
          <p:nvPr/>
        </p:nvSpPr>
        <p:spPr>
          <a:xfrm>
            <a:off x="4711700" y="1870064"/>
            <a:ext cx="1625600" cy="2667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FR_OCR_Text">
            <a:extLst>
              <a:ext uri="{FF2B5EF4-FFF2-40B4-BE49-F238E27FC236}">
                <a16:creationId xmlns:a16="http://schemas.microsoft.com/office/drawing/2014/main" id="{BCFE9C19-C266-484C-9F97-4525CBC46954}"/>
              </a:ext>
            </a:extLst>
          </p:cNvPr>
          <p:cNvSpPr txBox="1"/>
          <p:nvPr/>
        </p:nvSpPr>
        <p:spPr>
          <a:xfrm>
            <a:off x="4762500" y="1920864"/>
            <a:ext cx="1524000" cy="2565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00384F"/>
                </a:solidFill>
                <a:effectLst/>
                <a:uFillTx/>
                <a:latin typeface="Montserrat"/>
                <a:cs typeface="Montserrat"/>
                <a:sym typeface="Helvetica Neue"/>
              </a:rPr>
              <a:t>• Délais de livraison plus longs vers les clients éloignés.
• Coûts de transport plus élevés.
• Si l’installation centrale échoue, tout le réseau s’arrête.</a:t>
            </a:r>
            <a:endParaRPr kumimoji="0" lang="en-GB" sz="1400" i="0" u="none" strike="noStrike" cap="none" spc="0" normalizeH="0" baseline="0" dirty="0">
              <a:ln>
                <a:noFill/>
              </a:ln>
              <a:solidFill>
                <a:srgbClr val="00384F"/>
              </a:solidFill>
              <a:effectLst/>
              <a:uFillTx/>
              <a:latin typeface="Montserrat"/>
              <a:cs typeface="Montserrat"/>
              <a:sym typeface="Helvetica Neue"/>
            </a:endParaRPr>
          </a:p>
        </p:txBody>
      </p:sp>
      <p:sp>
        <p:nvSpPr>
          <p:cNvPr id="24" name="FR_OCR_Cover">
            <a:extLst>
              <a:ext uri="{FF2B5EF4-FFF2-40B4-BE49-F238E27FC236}">
                <a16:creationId xmlns:a16="http://schemas.microsoft.com/office/drawing/2014/main" id="{DBA95340-B03B-44DD-A57C-5F0254E838EA}"/>
              </a:ext>
            </a:extLst>
          </p:cNvPr>
          <p:cNvSpPr/>
          <p:nvPr/>
        </p:nvSpPr>
        <p:spPr>
          <a:xfrm>
            <a:off x="6337300" y="1870064"/>
            <a:ext cx="2082800" cy="26670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FR_OCR_Text">
            <a:extLst>
              <a:ext uri="{FF2B5EF4-FFF2-40B4-BE49-F238E27FC236}">
                <a16:creationId xmlns:a16="http://schemas.microsoft.com/office/drawing/2014/main" id="{6C8F4B5E-64FB-4DBA-BDA3-23BE55F64B27}"/>
              </a:ext>
            </a:extLst>
          </p:cNvPr>
          <p:cNvSpPr txBox="1"/>
          <p:nvPr/>
        </p:nvSpPr>
        <p:spPr>
          <a:xfrm>
            <a:off x="6388100" y="1920864"/>
            <a:ext cx="1981200" cy="2565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Demande stable ; produits standards ; clients peu éloignés ; infrastructure fiable.</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26" name="FR_OCR_Cover">
            <a:extLst>
              <a:ext uri="{FF2B5EF4-FFF2-40B4-BE49-F238E27FC236}">
                <a16:creationId xmlns:a16="http://schemas.microsoft.com/office/drawing/2014/main" id="{C85A0A7C-0D00-4EBE-B88B-58A8066EFFEE}"/>
              </a:ext>
            </a:extLst>
          </p:cNvPr>
          <p:cNvSpPr/>
          <p:nvPr/>
        </p:nvSpPr>
        <p:spPr>
          <a:xfrm>
            <a:off x="533400" y="4537064"/>
            <a:ext cx="1155700" cy="2222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FR_OCR_Text">
            <a:extLst>
              <a:ext uri="{FF2B5EF4-FFF2-40B4-BE49-F238E27FC236}">
                <a16:creationId xmlns:a16="http://schemas.microsoft.com/office/drawing/2014/main" id="{E3587B5B-4FF0-4099-8072-8FA41E16B06F}"/>
              </a:ext>
            </a:extLst>
          </p:cNvPr>
          <p:cNvSpPr txBox="1"/>
          <p:nvPr/>
        </p:nvSpPr>
        <p:spPr>
          <a:xfrm>
            <a:off x="584200" y="4587864"/>
            <a:ext cx="1054100" cy="2120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800" b="1" i="0" u="none" strike="noStrike" cap="none" spc="0" normalizeH="0" baseline="0" dirty="0">
                <a:ln>
                  <a:noFill/>
                </a:ln>
                <a:solidFill>
                  <a:srgbClr val="00384F"/>
                </a:solidFill>
                <a:effectLst/>
                <a:uFillTx/>
                <a:latin typeface="Montserrat"/>
                <a:cs typeface="Montserrat"/>
                <a:sym typeface="Helvetica Neue"/>
              </a:rPr>
              <a:t>Réseau
</a:t>
            </a:r>
            <a:r>
              <a:rPr kumimoji="0" lang="en-GB" sz="1800" b="1" i="0" u="none" strike="noStrike" cap="none" spc="0" normalizeH="0" baseline="0" dirty="0" err="1">
                <a:ln>
                  <a:noFill/>
                </a:ln>
                <a:solidFill>
                  <a:srgbClr val="00384F"/>
                </a:solidFill>
                <a:effectLst/>
                <a:uFillTx/>
                <a:latin typeface="Montserrat"/>
                <a:cs typeface="Montserrat"/>
                <a:sym typeface="Helvetica Neue"/>
              </a:rPr>
              <a:t>décentralisé</a:t>
            </a:r>
            <a:endParaRPr kumimoji="0" lang="en-GB" sz="1800" b="1" i="0" u="none" strike="noStrike" cap="none" spc="0" normalizeH="0" baseline="0" dirty="0">
              <a:ln>
                <a:noFill/>
              </a:ln>
              <a:solidFill>
                <a:srgbClr val="00384F"/>
              </a:solidFill>
              <a:effectLst/>
              <a:uFillTx/>
              <a:latin typeface="Montserrat"/>
              <a:cs typeface="Montserrat"/>
              <a:sym typeface="Helvetica Neue"/>
            </a:endParaRPr>
          </a:p>
        </p:txBody>
      </p:sp>
      <p:sp>
        <p:nvSpPr>
          <p:cNvPr id="28" name="FR_OCR_Cover">
            <a:extLst>
              <a:ext uri="{FF2B5EF4-FFF2-40B4-BE49-F238E27FC236}">
                <a16:creationId xmlns:a16="http://schemas.microsoft.com/office/drawing/2014/main" id="{ABA468AB-F16C-4F01-85CB-D2961D1645EB}"/>
              </a:ext>
            </a:extLst>
          </p:cNvPr>
          <p:cNvSpPr/>
          <p:nvPr/>
        </p:nvSpPr>
        <p:spPr>
          <a:xfrm>
            <a:off x="1689100" y="4537064"/>
            <a:ext cx="1549400" cy="2222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FR_OCR_Text">
            <a:extLst>
              <a:ext uri="{FF2B5EF4-FFF2-40B4-BE49-F238E27FC236}">
                <a16:creationId xmlns:a16="http://schemas.microsoft.com/office/drawing/2014/main" id="{71540DE2-D42C-46BE-96FD-6F3D989C9CBF}"/>
              </a:ext>
            </a:extLst>
          </p:cNvPr>
          <p:cNvSpPr txBox="1"/>
          <p:nvPr/>
        </p:nvSpPr>
        <p:spPr>
          <a:xfrm>
            <a:off x="1739900" y="4587864"/>
            <a:ext cx="1447800" cy="2120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i="0" u="none" strike="noStrike" cap="none" spc="0" normalizeH="0" baseline="0" dirty="0">
                <a:ln>
                  <a:noFill/>
                </a:ln>
                <a:solidFill>
                  <a:srgbClr val="00384F"/>
                </a:solidFill>
                <a:effectLst/>
                <a:uFillTx/>
                <a:latin typeface="Montserrat"/>
                <a:cs typeface="Montserrat"/>
                <a:sym typeface="Helvetica Neue"/>
              </a:rPr>
              <a:t>Plusieurs usines / entrepôts situés près des marchés clés.</a:t>
            </a:r>
            <a:endParaRPr kumimoji="0" lang="en-GB" sz="1800" i="0" u="none" strike="noStrike" cap="none" spc="0" normalizeH="0" baseline="0" dirty="0">
              <a:ln>
                <a:noFill/>
              </a:ln>
              <a:solidFill>
                <a:srgbClr val="00384F"/>
              </a:solidFill>
              <a:effectLst/>
              <a:uFillTx/>
              <a:latin typeface="Montserrat"/>
              <a:cs typeface="Montserrat"/>
              <a:sym typeface="Helvetica Neue"/>
            </a:endParaRPr>
          </a:p>
        </p:txBody>
      </p:sp>
      <p:sp>
        <p:nvSpPr>
          <p:cNvPr id="30" name="FR_OCR_Cover">
            <a:extLst>
              <a:ext uri="{FF2B5EF4-FFF2-40B4-BE49-F238E27FC236}">
                <a16:creationId xmlns:a16="http://schemas.microsoft.com/office/drawing/2014/main" id="{3B3FB896-DB93-4C53-8D26-F2053E69C499}"/>
              </a:ext>
            </a:extLst>
          </p:cNvPr>
          <p:cNvSpPr/>
          <p:nvPr/>
        </p:nvSpPr>
        <p:spPr>
          <a:xfrm>
            <a:off x="3238500" y="4537064"/>
            <a:ext cx="1473200" cy="2222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1" name="FR_OCR_Text">
            <a:extLst>
              <a:ext uri="{FF2B5EF4-FFF2-40B4-BE49-F238E27FC236}">
                <a16:creationId xmlns:a16="http://schemas.microsoft.com/office/drawing/2014/main" id="{C84760F2-83BA-4791-9503-D4DF28D6068C}"/>
              </a:ext>
            </a:extLst>
          </p:cNvPr>
          <p:cNvSpPr txBox="1"/>
          <p:nvPr/>
        </p:nvSpPr>
        <p:spPr>
          <a:xfrm>
            <a:off x="3289300" y="4587864"/>
            <a:ext cx="1371600" cy="2120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 Livraison plus rapide ; meilleur niveau de service.
• Plus résilient face aux perturbations locales.
• Peut s’adapter aux préférences régionales.</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2" name="FR_OCR_Cover">
            <a:extLst>
              <a:ext uri="{FF2B5EF4-FFF2-40B4-BE49-F238E27FC236}">
                <a16:creationId xmlns:a16="http://schemas.microsoft.com/office/drawing/2014/main" id="{33684952-005D-483F-985A-4C19C6DAD7DE}"/>
              </a:ext>
            </a:extLst>
          </p:cNvPr>
          <p:cNvSpPr/>
          <p:nvPr/>
        </p:nvSpPr>
        <p:spPr>
          <a:xfrm>
            <a:off x="4711700" y="4537064"/>
            <a:ext cx="1625600" cy="2222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FR_OCR_Text">
            <a:extLst>
              <a:ext uri="{FF2B5EF4-FFF2-40B4-BE49-F238E27FC236}">
                <a16:creationId xmlns:a16="http://schemas.microsoft.com/office/drawing/2014/main" id="{BC9AA173-D5E2-4843-9FCB-A948DCBC4A9F}"/>
              </a:ext>
            </a:extLst>
          </p:cNvPr>
          <p:cNvSpPr txBox="1"/>
          <p:nvPr/>
        </p:nvSpPr>
        <p:spPr>
          <a:xfrm>
            <a:off x="4762500" y="4587864"/>
            <a:ext cx="1524000" cy="2120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84F"/>
                </a:solidFill>
                <a:effectLst/>
                <a:uFillTx/>
                <a:latin typeface="Montserrat"/>
                <a:cs typeface="Montserrat"/>
                <a:sym typeface="Helvetica Neue"/>
              </a:rPr>
              <a:t>• Coûts d’investissement plus élevés (plusieurs sites).
• Opérations plus complexes à coordonner.
• Risque de capacité sous-utilisée dans certains lieux.</a:t>
            </a:r>
            <a:endParaRPr kumimoji="0" lang="en-GB" sz="1200" i="0" u="none" strike="noStrike" cap="none" spc="0" normalizeH="0" baseline="0" dirty="0">
              <a:ln>
                <a:noFill/>
              </a:ln>
              <a:solidFill>
                <a:srgbClr val="00384F"/>
              </a:solidFill>
              <a:effectLst/>
              <a:uFillTx/>
              <a:latin typeface="Montserrat"/>
              <a:cs typeface="Montserrat"/>
              <a:sym typeface="Helvetica Neue"/>
            </a:endParaRPr>
          </a:p>
        </p:txBody>
      </p:sp>
      <p:sp>
        <p:nvSpPr>
          <p:cNvPr id="34" name="FR_OCR_Cover">
            <a:extLst>
              <a:ext uri="{FF2B5EF4-FFF2-40B4-BE49-F238E27FC236}">
                <a16:creationId xmlns:a16="http://schemas.microsoft.com/office/drawing/2014/main" id="{184F1245-A8D6-4B6C-86E1-4B3F5B2E9F79}"/>
              </a:ext>
            </a:extLst>
          </p:cNvPr>
          <p:cNvSpPr/>
          <p:nvPr/>
        </p:nvSpPr>
        <p:spPr>
          <a:xfrm>
            <a:off x="6337300" y="4537064"/>
            <a:ext cx="2082800" cy="2222500"/>
          </a:xfrm>
          <a:prstGeom prst="rect">
            <a:avLst/>
          </a:prstGeom>
          <a:solidFill>
            <a:srgbClr val="FFFFFF"/>
          </a:solidFill>
          <a:ln w="6350" cap="flat">
            <a:solidFill>
              <a:srgbClr val="D4DCE2"/>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5" name="FR_OCR_Text">
            <a:extLst>
              <a:ext uri="{FF2B5EF4-FFF2-40B4-BE49-F238E27FC236}">
                <a16:creationId xmlns:a16="http://schemas.microsoft.com/office/drawing/2014/main" id="{146C5EC7-E1F0-450F-BBA2-BD37FBE71C3D}"/>
              </a:ext>
            </a:extLst>
          </p:cNvPr>
          <p:cNvSpPr txBox="1"/>
          <p:nvPr/>
        </p:nvSpPr>
        <p:spPr>
          <a:xfrm>
            <a:off x="6388100" y="4587864"/>
            <a:ext cx="1981200" cy="2120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dirty="0">
                <a:ln>
                  <a:noFill/>
                </a:ln>
                <a:solidFill>
                  <a:srgbClr val="00384F"/>
                </a:solidFill>
                <a:effectLst/>
                <a:uFillTx/>
                <a:latin typeface="Montserrat"/>
                <a:cs typeface="Montserrat"/>
                <a:sym typeface="Helvetica Neue"/>
              </a:rPr>
              <a:t>Clients répartis sur une vaste géographie ; besoin de rapidité ; défis d’infrastructure ; besoins régionaux différents.</a:t>
            </a:r>
            <a:endParaRPr kumimoji="0" lang="en-GB" sz="1600" i="0" u="none" strike="noStrike" cap="none" spc="0" normalizeH="0" baseline="0" dirty="0">
              <a:ln>
                <a:noFill/>
              </a:ln>
              <a:solidFill>
                <a:srgbClr val="00384F"/>
              </a:solidFill>
              <a:effectLst/>
              <a:uFillTx/>
              <a:latin typeface="Montserrat"/>
              <a:cs typeface="Montserrat"/>
              <a:sym typeface="Helvetica Neue"/>
            </a:endParaRPr>
          </a:p>
        </p:txBody>
      </p:sp>
      <p:sp>
        <p:nvSpPr>
          <p:cNvPr id="37" name="Title 35">
            <a:extLst>
              <a:ext uri="{FF2B5EF4-FFF2-40B4-BE49-F238E27FC236}">
                <a16:creationId xmlns:a16="http://schemas.microsoft.com/office/drawing/2014/main" id="{9C7DFDA2-9BC5-6163-3E4D-0D5B2AA433B8}"/>
              </a:ext>
            </a:extLst>
          </p:cNvPr>
          <p:cNvSpPr txBox="1">
            <a:spLocks/>
          </p:cNvSpPr>
          <p:nvPr/>
        </p:nvSpPr>
        <p:spPr>
          <a:xfrm>
            <a:off x="603252" y="539751"/>
            <a:ext cx="7809227"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fr-FR" sz="2800" dirty="0"/>
              <a:t>Décisions de centralisation ou de décentralisation</a:t>
            </a:r>
          </a:p>
        </p:txBody>
      </p:sp>
    </p:spTree>
    <p:extLst>
      <p:ext uri="{BB962C8B-B14F-4D97-AF65-F5344CB8AC3E}">
        <p14:creationId xmlns:p14="http://schemas.microsoft.com/office/powerpoint/2010/main" val="218963493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6D819BB-5125-4954-AE6F-8C5EB438DF33}">
  <we:reference id="wa200010215" version="2.0.0.0" store="en-US" storeType="OMEX"/>
  <we:alternateReferences>
    <we:reference id="wa200010215" version="2.0.0.0" store="" storeType="OMEX"/>
  </we:alternateReferences>
  <we:properties>
    <we:property name="bps.codex_control.document_id" value="&quot;f5f78ea6-536a-443b-9eb3-7e1efde975ea&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34DD6E-BFE7-408F-BF99-BA6E3A1ED3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194</TotalTime>
  <Words>2412</Words>
  <Application>Microsoft Office PowerPoint</Application>
  <PresentationFormat>Widescreen</PresentationFormat>
  <Paragraphs>153</Paragraphs>
  <Slides>18</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Stratégie de chaîne d’approvisionnement et conception du réseau</vt:lpstr>
      <vt:lpstr>Road Transportation Systems Engineering Development in the Sub-Saharan Africa – Modern EU Master Programme &amp; Capacity Building</vt:lpstr>
      <vt:lpstr>PowerPoint Presentation</vt:lpstr>
      <vt:lpstr>Objectifs d’apprentissage </vt:lpstr>
      <vt:lpstr>Stratégie de chaîne d’approvisionnement et gestion de la base fournisseurs  </vt:lpstr>
      <vt:lpstr>Stratégie de chaîne d’approvisionnement et gestion de la base fournisseurs  </vt:lpstr>
      <vt:lpstr>Stratégie de chaîne d’approvisionnement et gestion de la base fournisseurs</vt:lpstr>
      <vt:lpstr>De la chaîne au réseau et décisions de centralisation   </vt:lpstr>
      <vt:lpstr>PowerPoint Presentation</vt:lpstr>
      <vt:lpstr>De la chaîne au réseau et décisions de centralisation   </vt:lpstr>
      <vt:lpstr>Usines spécialisées, stratégies de distribution et approche mondiale ou locale-pour-le-local    </vt:lpstr>
      <vt:lpstr>Stratégies mondiale vs locale-pour-le-local </vt:lpstr>
      <vt:lpstr>Usines spécialisées, stratégies de distribution et approche mondiale ou locale-pour-le-local</vt:lpstr>
      <vt:lpstr>Orchestration du réseau, entreprise étendue et chaînes d’approvisionnement virtuelles </vt:lpstr>
      <vt:lpstr>PowerPoint Presentation</vt:lpstr>
      <vt:lpstr>PowerPoint Presentation</vt:lpstr>
      <vt:lpstr>Points clés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35</cp:revision>
  <dcterms:modified xsi:type="dcterms:W3CDTF">2026-07-18T11:05:53Z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