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14" r:id="rId8"/>
    <p:sldId id="315" r:id="rId9"/>
    <p:sldId id="316" r:id="rId10"/>
    <p:sldId id="317" r:id="rId11"/>
    <p:sldId id="318" r:id="rId12"/>
    <p:sldId id="319" r:id="rId13"/>
    <p:sldId id="320" r:id="rId14"/>
    <p:sldId id="321"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19547E-CE35-447F-AD77-2EDE0841B02D}" v="39" dt="2026-07-22T11:34:32.87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96" y="55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2T11:38:34.233" v="115"/>
      <pc:docMkLst>
        <pc:docMk/>
      </pc:docMkLst>
      <pc:sldChg chg="add">
        <pc:chgData name="office365" userId="5fcdbc0c-b1d0-4b52-bc28-28c25c9fccde" providerId="ADAL" clId="{839C158B-1674-498C-8D10-D29DEC7F3344}" dt="2026-07-22T11:07:34.453" v="1"/>
        <pc:sldMkLst>
          <pc:docMk/>
          <pc:sldMk cId="195839397" sldId="256"/>
        </pc:sldMkLst>
      </pc:sldChg>
      <pc:sldChg chg="modSp add del">
        <pc:chgData name="office365" userId="5fcdbc0c-b1d0-4b52-bc28-28c25c9fccde" providerId="ADAL" clId="{839C158B-1674-498C-8D10-D29DEC7F3344}" dt="2026-07-22T11:33:12.280" v="27" actId="47"/>
        <pc:sldMkLst>
          <pc:docMk/>
          <pc:sldMk cId="1394248761" sldId="256"/>
        </pc:sldMkLst>
        <pc:spChg chg="mod">
          <ac:chgData name="office365" userId="5fcdbc0c-b1d0-4b52-bc28-28c25c9fccde" providerId="ADAL" clId="{839C158B-1674-498C-8D10-D29DEC7F3344}" dt="2026-07-22T11:11:35.075" v="24"/>
          <ac:spMkLst>
            <pc:docMk/>
            <pc:sldMk cId="1394248761" sldId="256"/>
            <ac:spMk id="10" creationId="{8DDB22F4-D3ED-15F7-E024-5F56A35D39BA}"/>
          </ac:spMkLst>
        </pc:spChg>
      </pc:sldChg>
      <pc:sldChg chg="addSp delSp modSp add del mod modClrScheme chgLayout">
        <pc:chgData name="office365" userId="5fcdbc0c-b1d0-4b52-bc28-28c25c9fccde" providerId="ADAL" clId="{839C158B-1674-498C-8D10-D29DEC7F3344}" dt="2026-07-22T11:37:30.394" v="84"/>
        <pc:sldMkLst>
          <pc:docMk/>
          <pc:sldMk cId="2660727041" sldId="256"/>
        </pc:sldMkLst>
        <pc:spChg chg="mod">
          <ac:chgData name="office365" userId="5fcdbc0c-b1d0-4b52-bc28-28c25c9fccde" providerId="ADAL" clId="{839C158B-1674-498C-8D10-D29DEC7F3344}" dt="2026-07-22T11:36:59.656" v="49"/>
          <ac:spMkLst>
            <pc:docMk/>
            <pc:sldMk cId="2660727041" sldId="256"/>
            <ac:spMk id="2" creationId="{00000000-0000-0000-0000-000000000000}"/>
          </ac:spMkLst>
        </pc:spChg>
        <pc:spChg chg="del">
          <ac:chgData name="office365" userId="5fcdbc0c-b1d0-4b52-bc28-28c25c9fccde" providerId="ADAL" clId="{839C158B-1674-498C-8D10-D29DEC7F3344}" dt="2026-07-22T11:36:59.656" v="48"/>
          <ac:spMkLst>
            <pc:docMk/>
            <pc:sldMk cId="2660727041" sldId="256"/>
            <ac:spMk id="3" creationId="{00000000-0000-0000-0000-000000000000}"/>
          </ac:spMkLst>
        </pc:spChg>
        <pc:spChg chg="mod">
          <ac:chgData name="office365" userId="5fcdbc0c-b1d0-4b52-bc28-28c25c9fccde" providerId="ADAL" clId="{839C158B-1674-498C-8D10-D29DEC7F3344}" dt="2026-07-22T11:36:59.656" v="50"/>
          <ac:spMkLst>
            <pc:docMk/>
            <pc:sldMk cId="2660727041" sldId="256"/>
            <ac:spMk id="4" creationId="{00000000-0000-0000-0000-000000000000}"/>
          </ac:spMkLst>
        </pc:spChg>
        <pc:spChg chg="mod">
          <ac:chgData name="office365" userId="5fcdbc0c-b1d0-4b52-bc28-28c25c9fccde" providerId="ADAL" clId="{839C158B-1674-498C-8D10-D29DEC7F3344}" dt="2026-07-22T11:36:59.656" v="51"/>
          <ac:spMkLst>
            <pc:docMk/>
            <pc:sldMk cId="2660727041" sldId="256"/>
            <ac:spMk id="5" creationId="{00000000-0000-0000-0000-000000000000}"/>
          </ac:spMkLst>
        </pc:spChg>
        <pc:spChg chg="mod">
          <ac:chgData name="office365" userId="5fcdbc0c-b1d0-4b52-bc28-28c25c9fccde" providerId="ADAL" clId="{839C158B-1674-498C-8D10-D29DEC7F3344}" dt="2026-07-22T11:36:59.656" v="52"/>
          <ac:spMkLst>
            <pc:docMk/>
            <pc:sldMk cId="2660727041" sldId="256"/>
            <ac:spMk id="6" creationId="{00000000-0000-0000-0000-000000000000}"/>
          </ac:spMkLst>
        </pc:spChg>
        <pc:spChg chg="mod">
          <ac:chgData name="office365" userId="5fcdbc0c-b1d0-4b52-bc28-28c25c9fccde" providerId="ADAL" clId="{839C158B-1674-498C-8D10-D29DEC7F3344}" dt="2026-07-22T11:36:59.656" v="53"/>
          <ac:spMkLst>
            <pc:docMk/>
            <pc:sldMk cId="2660727041" sldId="256"/>
            <ac:spMk id="7" creationId="{00000000-0000-0000-0000-000000000000}"/>
          </ac:spMkLst>
        </pc:spChg>
        <pc:spChg chg="add mod ord">
          <ac:chgData name="office365" userId="5fcdbc0c-b1d0-4b52-bc28-28c25c9fccde" providerId="ADAL" clId="{839C158B-1674-498C-8D10-D29DEC7F3344}" dt="2026-07-22T11:34:19.764" v="39" actId="700"/>
          <ac:spMkLst>
            <pc:docMk/>
            <pc:sldMk cId="2660727041" sldId="256"/>
            <ac:spMk id="10" creationId="{1186C462-D1A2-C073-3E1C-F7C9238E0D04}"/>
          </ac:spMkLst>
        </pc:spChg>
        <pc:spChg chg="add mod ord">
          <ac:chgData name="office365" userId="5fcdbc0c-b1d0-4b52-bc28-28c25c9fccde" providerId="ADAL" clId="{839C158B-1674-498C-8D10-D29DEC7F3344}" dt="2026-07-22T11:34:19.781" v="40" actId="27636"/>
          <ac:spMkLst>
            <pc:docMk/>
            <pc:sldMk cId="2660727041" sldId="256"/>
            <ac:spMk id="11" creationId="{37B3274B-41F2-BF81-14CA-DDEF5F41162F}"/>
          </ac:spMkLst>
        </pc:spChg>
      </pc:sldChg>
      <pc:sldChg chg="add del">
        <pc:chgData name="office365" userId="5fcdbc0c-b1d0-4b52-bc28-28c25c9fccde" providerId="ADAL" clId="{839C158B-1674-498C-8D10-D29DEC7F3344}" dt="2026-07-22T11:33:12.280" v="27" actId="47"/>
        <pc:sldMkLst>
          <pc:docMk/>
          <pc:sldMk cId="491289808" sldId="257"/>
        </pc:sldMkLst>
      </pc:sldChg>
      <pc:sldChg chg="add">
        <pc:chgData name="office365" userId="5fcdbc0c-b1d0-4b52-bc28-28c25c9fccde" providerId="ADAL" clId="{839C158B-1674-498C-8D10-D29DEC7F3344}" dt="2026-07-22T11:07:38.392" v="2"/>
        <pc:sldMkLst>
          <pc:docMk/>
          <pc:sldMk cId="2020496218" sldId="257"/>
        </pc:sldMkLst>
      </pc:sldChg>
      <pc:sldChg chg="addSp delSp modSp add del mod modClrScheme chgLayout">
        <pc:chgData name="office365" userId="5fcdbc0c-b1d0-4b52-bc28-28c25c9fccde" providerId="ADAL" clId="{839C158B-1674-498C-8D10-D29DEC7F3344}" dt="2026-07-22T11:37:31.832" v="86"/>
        <pc:sldMkLst>
          <pc:docMk/>
          <pc:sldMk cId="2022072655" sldId="257"/>
        </pc:sldMkLst>
        <pc:spChg chg="del">
          <ac:chgData name="office365" userId="5fcdbc0c-b1d0-4b52-bc28-28c25c9fccde" providerId="ADAL" clId="{839C158B-1674-498C-8D10-D29DEC7F3344}" dt="2026-07-22T11:36:59.672" v="54"/>
          <ac:spMkLst>
            <pc:docMk/>
            <pc:sldMk cId="2022072655" sldId="257"/>
            <ac:spMk id="2" creationId="{00000000-0000-0000-0000-000000000000}"/>
          </ac:spMkLst>
        </pc:spChg>
        <pc:spChg chg="mod">
          <ac:chgData name="office365" userId="5fcdbc0c-b1d0-4b52-bc28-28c25c9fccde" providerId="ADAL" clId="{839C158B-1674-498C-8D10-D29DEC7F3344}" dt="2026-07-22T11:36:59.672" v="55"/>
          <ac:spMkLst>
            <pc:docMk/>
            <pc:sldMk cId="2022072655" sldId="257"/>
            <ac:spMk id="3" creationId="{00000000-0000-0000-0000-000000000000}"/>
          </ac:spMkLst>
        </pc:spChg>
        <pc:spChg chg="mod">
          <ac:chgData name="office365" userId="5fcdbc0c-b1d0-4b52-bc28-28c25c9fccde" providerId="ADAL" clId="{839C158B-1674-498C-8D10-D29DEC7F3344}" dt="2026-07-22T11:36:59.672" v="57"/>
          <ac:spMkLst>
            <pc:docMk/>
            <pc:sldMk cId="2022072655" sldId="257"/>
            <ac:spMk id="4" creationId="{00000000-0000-0000-0000-000000000000}"/>
          </ac:spMkLst>
        </pc:spChg>
        <pc:spChg chg="add mod ord">
          <ac:chgData name="office365" userId="5fcdbc0c-b1d0-4b52-bc28-28c25c9fccde" providerId="ADAL" clId="{839C158B-1674-498C-8D10-D29DEC7F3344}" dt="2026-07-22T11:34:19.764" v="39" actId="700"/>
          <ac:spMkLst>
            <pc:docMk/>
            <pc:sldMk cId="2022072655" sldId="257"/>
            <ac:spMk id="7" creationId="{B1650EFB-2FCC-7E8E-670A-FA91ED0BEE48}"/>
          </ac:spMkLst>
        </pc:spChg>
        <pc:spChg chg="add mod ord">
          <ac:chgData name="office365" userId="5fcdbc0c-b1d0-4b52-bc28-28c25c9fccde" providerId="ADAL" clId="{839C158B-1674-498C-8D10-D29DEC7F3344}" dt="2026-07-22T11:34:19.860" v="41" actId="27636"/>
          <ac:spMkLst>
            <pc:docMk/>
            <pc:sldMk cId="2022072655" sldId="257"/>
            <ac:spMk id="8" creationId="{F5A9DB41-B075-AB5F-E8D8-2F11DD363B16}"/>
          </ac:spMkLst>
        </pc:spChg>
      </pc:sldChg>
      <pc:sldChg chg="add del">
        <pc:chgData name="office365" userId="5fcdbc0c-b1d0-4b52-bc28-28c25c9fccde" providerId="ADAL" clId="{839C158B-1674-498C-8D10-D29DEC7F3344}" dt="2026-07-22T11:33:12.280" v="27" actId="47"/>
        <pc:sldMkLst>
          <pc:docMk/>
          <pc:sldMk cId="2530028850" sldId="258"/>
        </pc:sldMkLst>
      </pc:sldChg>
      <pc:sldChg chg="add">
        <pc:chgData name="office365" userId="5fcdbc0c-b1d0-4b52-bc28-28c25c9fccde" providerId="ADAL" clId="{839C158B-1674-498C-8D10-D29DEC7F3344}" dt="2026-07-22T11:07:40.937" v="5"/>
        <pc:sldMkLst>
          <pc:docMk/>
          <pc:sldMk cId="3221816074" sldId="258"/>
        </pc:sldMkLst>
      </pc:sldChg>
      <pc:sldChg chg="addSp delSp modSp add del mod modClrScheme chgLayout">
        <pc:chgData name="office365" userId="5fcdbc0c-b1d0-4b52-bc28-28c25c9fccde" providerId="ADAL" clId="{839C158B-1674-498C-8D10-D29DEC7F3344}" dt="2026-07-22T11:37:33.159" v="88"/>
        <pc:sldMkLst>
          <pc:docMk/>
          <pc:sldMk cId="3994072485" sldId="258"/>
        </pc:sldMkLst>
        <pc:spChg chg="del">
          <ac:chgData name="office365" userId="5fcdbc0c-b1d0-4b52-bc28-28c25c9fccde" providerId="ADAL" clId="{839C158B-1674-498C-8D10-D29DEC7F3344}" dt="2026-07-22T11:36:59.688" v="58"/>
          <ac:spMkLst>
            <pc:docMk/>
            <pc:sldMk cId="3994072485" sldId="258"/>
            <ac:spMk id="2" creationId="{00000000-0000-0000-0000-000000000000}"/>
          </ac:spMkLst>
        </pc:spChg>
        <pc:spChg chg="mod">
          <ac:chgData name="office365" userId="5fcdbc0c-b1d0-4b52-bc28-28c25c9fccde" providerId="ADAL" clId="{839C158B-1674-498C-8D10-D29DEC7F3344}" dt="2026-07-22T11:36:59.688" v="59"/>
          <ac:spMkLst>
            <pc:docMk/>
            <pc:sldMk cId="3994072485" sldId="258"/>
            <ac:spMk id="3" creationId="{00000000-0000-0000-0000-000000000000}"/>
          </ac:spMkLst>
        </pc:spChg>
        <pc:spChg chg="mod">
          <ac:chgData name="office365" userId="5fcdbc0c-b1d0-4b52-bc28-28c25c9fccde" providerId="ADAL" clId="{839C158B-1674-498C-8D10-D29DEC7F3344}" dt="2026-07-22T11:36:59.688" v="61"/>
          <ac:spMkLst>
            <pc:docMk/>
            <pc:sldMk cId="3994072485" sldId="258"/>
            <ac:spMk id="4" creationId="{00000000-0000-0000-0000-000000000000}"/>
          </ac:spMkLst>
        </pc:spChg>
        <pc:spChg chg="add mod ord">
          <ac:chgData name="office365" userId="5fcdbc0c-b1d0-4b52-bc28-28c25c9fccde" providerId="ADAL" clId="{839C158B-1674-498C-8D10-D29DEC7F3344}" dt="2026-07-22T11:34:19.764" v="39" actId="700"/>
          <ac:spMkLst>
            <pc:docMk/>
            <pc:sldMk cId="3994072485" sldId="258"/>
            <ac:spMk id="7" creationId="{75D6CB21-9054-4418-2B0F-3D3A1CD7E7E0}"/>
          </ac:spMkLst>
        </pc:spChg>
        <pc:spChg chg="add mod ord">
          <ac:chgData name="office365" userId="5fcdbc0c-b1d0-4b52-bc28-28c25c9fccde" providerId="ADAL" clId="{839C158B-1674-498C-8D10-D29DEC7F3344}" dt="2026-07-22T11:34:19.863" v="42" actId="27636"/>
          <ac:spMkLst>
            <pc:docMk/>
            <pc:sldMk cId="3994072485" sldId="258"/>
            <ac:spMk id="8" creationId="{874799C3-0607-AE64-06B8-E3FE6DCD5DAD}"/>
          </ac:spMkLst>
        </pc:spChg>
      </pc:sldChg>
      <pc:sldChg chg="addSp delSp modSp add del mod modClrScheme chgLayout">
        <pc:chgData name="office365" userId="5fcdbc0c-b1d0-4b52-bc28-28c25c9fccde" providerId="ADAL" clId="{839C158B-1674-498C-8D10-D29DEC7F3344}" dt="2026-07-22T11:37:34.451" v="90"/>
        <pc:sldMkLst>
          <pc:docMk/>
          <pc:sldMk cId="1886580035" sldId="259"/>
        </pc:sldMkLst>
        <pc:spChg chg="del">
          <ac:chgData name="office365" userId="5fcdbc0c-b1d0-4b52-bc28-28c25c9fccde" providerId="ADAL" clId="{839C158B-1674-498C-8D10-D29DEC7F3344}" dt="2026-07-22T11:36:59.688" v="62"/>
          <ac:spMkLst>
            <pc:docMk/>
            <pc:sldMk cId="1886580035" sldId="259"/>
            <ac:spMk id="2" creationId="{00000000-0000-0000-0000-000000000000}"/>
          </ac:spMkLst>
        </pc:spChg>
        <pc:spChg chg="mod">
          <ac:chgData name="office365" userId="5fcdbc0c-b1d0-4b52-bc28-28c25c9fccde" providerId="ADAL" clId="{839C158B-1674-498C-8D10-D29DEC7F3344}" dt="2026-07-22T11:36:59.688" v="63"/>
          <ac:spMkLst>
            <pc:docMk/>
            <pc:sldMk cId="1886580035" sldId="259"/>
            <ac:spMk id="3" creationId="{00000000-0000-0000-0000-000000000000}"/>
          </ac:spMkLst>
        </pc:spChg>
        <pc:spChg chg="mod">
          <ac:chgData name="office365" userId="5fcdbc0c-b1d0-4b52-bc28-28c25c9fccde" providerId="ADAL" clId="{839C158B-1674-498C-8D10-D29DEC7F3344}" dt="2026-07-22T11:36:59.688" v="65"/>
          <ac:spMkLst>
            <pc:docMk/>
            <pc:sldMk cId="1886580035" sldId="259"/>
            <ac:spMk id="4" creationId="{00000000-0000-0000-0000-000000000000}"/>
          </ac:spMkLst>
        </pc:spChg>
        <pc:spChg chg="add mod ord">
          <ac:chgData name="office365" userId="5fcdbc0c-b1d0-4b52-bc28-28c25c9fccde" providerId="ADAL" clId="{839C158B-1674-498C-8D10-D29DEC7F3344}" dt="2026-07-22T11:34:19.764" v="39" actId="700"/>
          <ac:spMkLst>
            <pc:docMk/>
            <pc:sldMk cId="1886580035" sldId="259"/>
            <ac:spMk id="7" creationId="{38727FAC-DC52-E0DE-63D8-854EC5F82684}"/>
          </ac:spMkLst>
        </pc:spChg>
        <pc:spChg chg="add mod ord">
          <ac:chgData name="office365" userId="5fcdbc0c-b1d0-4b52-bc28-28c25c9fccde" providerId="ADAL" clId="{839C158B-1674-498C-8D10-D29DEC7F3344}" dt="2026-07-22T11:34:19.865" v="43" actId="27636"/>
          <ac:spMkLst>
            <pc:docMk/>
            <pc:sldMk cId="1886580035" sldId="259"/>
            <ac:spMk id="8" creationId="{046A91EA-BDB2-5017-C040-9520D9517057}"/>
          </ac:spMkLst>
        </pc:spChg>
      </pc:sldChg>
      <pc:sldChg chg="add del">
        <pc:chgData name="office365" userId="5fcdbc0c-b1d0-4b52-bc28-28c25c9fccde" providerId="ADAL" clId="{839C158B-1674-498C-8D10-D29DEC7F3344}" dt="2026-07-22T11:33:12.280" v="27" actId="47"/>
        <pc:sldMkLst>
          <pc:docMk/>
          <pc:sldMk cId="2223405358" sldId="259"/>
        </pc:sldMkLst>
      </pc:sldChg>
      <pc:sldChg chg="add">
        <pc:chgData name="office365" userId="5fcdbc0c-b1d0-4b52-bc28-28c25c9fccde" providerId="ADAL" clId="{839C158B-1674-498C-8D10-D29DEC7F3344}" dt="2026-07-22T11:07:41.405" v="6"/>
        <pc:sldMkLst>
          <pc:docMk/>
          <pc:sldMk cId="3970512762" sldId="259"/>
        </pc:sldMkLst>
      </pc:sldChg>
      <pc:sldChg chg="add">
        <pc:chgData name="office365" userId="5fcdbc0c-b1d0-4b52-bc28-28c25c9fccde" providerId="ADAL" clId="{839C158B-1674-498C-8D10-D29DEC7F3344}" dt="2026-07-22T11:07:41.766" v="7"/>
        <pc:sldMkLst>
          <pc:docMk/>
          <pc:sldMk cId="200873806" sldId="260"/>
        </pc:sldMkLst>
      </pc:sldChg>
      <pc:sldChg chg="add del">
        <pc:chgData name="office365" userId="5fcdbc0c-b1d0-4b52-bc28-28c25c9fccde" providerId="ADAL" clId="{839C158B-1674-498C-8D10-D29DEC7F3344}" dt="2026-07-22T11:33:12.280" v="27" actId="47"/>
        <pc:sldMkLst>
          <pc:docMk/>
          <pc:sldMk cId="2060640433" sldId="260"/>
        </pc:sldMkLst>
      </pc:sldChg>
      <pc:sldChg chg="addSp delSp modSp add del mod modClrScheme chgLayout">
        <pc:chgData name="office365" userId="5fcdbc0c-b1d0-4b52-bc28-28c25c9fccde" providerId="ADAL" clId="{839C158B-1674-498C-8D10-D29DEC7F3344}" dt="2026-07-22T11:37:35.720" v="92"/>
        <pc:sldMkLst>
          <pc:docMk/>
          <pc:sldMk cId="2213439846" sldId="260"/>
        </pc:sldMkLst>
        <pc:spChg chg="del">
          <ac:chgData name="office365" userId="5fcdbc0c-b1d0-4b52-bc28-28c25c9fccde" providerId="ADAL" clId="{839C158B-1674-498C-8D10-D29DEC7F3344}" dt="2026-07-22T11:36:59.695" v="66"/>
          <ac:spMkLst>
            <pc:docMk/>
            <pc:sldMk cId="2213439846" sldId="260"/>
            <ac:spMk id="2" creationId="{00000000-0000-0000-0000-000000000000}"/>
          </ac:spMkLst>
        </pc:spChg>
        <pc:spChg chg="mod">
          <ac:chgData name="office365" userId="5fcdbc0c-b1d0-4b52-bc28-28c25c9fccde" providerId="ADAL" clId="{839C158B-1674-498C-8D10-D29DEC7F3344}" dt="2026-07-22T11:36:59.695" v="67"/>
          <ac:spMkLst>
            <pc:docMk/>
            <pc:sldMk cId="2213439846" sldId="260"/>
            <ac:spMk id="3" creationId="{00000000-0000-0000-0000-000000000000}"/>
          </ac:spMkLst>
        </pc:spChg>
        <pc:spChg chg="mod">
          <ac:chgData name="office365" userId="5fcdbc0c-b1d0-4b52-bc28-28c25c9fccde" providerId="ADAL" clId="{839C158B-1674-498C-8D10-D29DEC7F3344}" dt="2026-07-22T11:36:59.695" v="68"/>
          <ac:spMkLst>
            <pc:docMk/>
            <pc:sldMk cId="2213439846" sldId="260"/>
            <ac:spMk id="4" creationId="{00000000-0000-0000-0000-000000000000}"/>
          </ac:spMkLst>
        </pc:spChg>
        <pc:spChg chg="mod">
          <ac:chgData name="office365" userId="5fcdbc0c-b1d0-4b52-bc28-28c25c9fccde" providerId="ADAL" clId="{839C158B-1674-498C-8D10-D29DEC7F3344}" dt="2026-07-22T11:36:59.695" v="69"/>
          <ac:spMkLst>
            <pc:docMk/>
            <pc:sldMk cId="2213439846" sldId="260"/>
            <ac:spMk id="5" creationId="{00000000-0000-0000-0000-000000000000}"/>
          </ac:spMkLst>
        </pc:spChg>
        <pc:spChg chg="mod">
          <ac:chgData name="office365" userId="5fcdbc0c-b1d0-4b52-bc28-28c25c9fccde" providerId="ADAL" clId="{839C158B-1674-498C-8D10-D29DEC7F3344}" dt="2026-07-22T11:36:59.695" v="70"/>
          <ac:spMkLst>
            <pc:docMk/>
            <pc:sldMk cId="2213439846" sldId="260"/>
            <ac:spMk id="6" creationId="{00000000-0000-0000-0000-000000000000}"/>
          </ac:spMkLst>
        </pc:spChg>
        <pc:spChg chg="add mod ord">
          <ac:chgData name="office365" userId="5fcdbc0c-b1d0-4b52-bc28-28c25c9fccde" providerId="ADAL" clId="{839C158B-1674-498C-8D10-D29DEC7F3344}" dt="2026-07-22T11:34:19.764" v="39" actId="700"/>
          <ac:spMkLst>
            <pc:docMk/>
            <pc:sldMk cId="2213439846" sldId="260"/>
            <ac:spMk id="9" creationId="{0BD013A6-EB2F-19CD-1E25-6E4F4F10A1FC}"/>
          </ac:spMkLst>
        </pc:spChg>
        <pc:spChg chg="add mod ord">
          <ac:chgData name="office365" userId="5fcdbc0c-b1d0-4b52-bc28-28c25c9fccde" providerId="ADAL" clId="{839C158B-1674-498C-8D10-D29DEC7F3344}" dt="2026-07-22T11:34:19.867" v="44" actId="27636"/>
          <ac:spMkLst>
            <pc:docMk/>
            <pc:sldMk cId="2213439846" sldId="260"/>
            <ac:spMk id="10" creationId="{921A29D4-BF02-200A-0715-F043D5621640}"/>
          </ac:spMkLst>
        </pc:spChg>
      </pc:sldChg>
      <pc:sldChg chg="addSp delSp modSp add del mod modClrScheme chgLayout">
        <pc:chgData name="office365" userId="5fcdbc0c-b1d0-4b52-bc28-28c25c9fccde" providerId="ADAL" clId="{839C158B-1674-498C-8D10-D29DEC7F3344}" dt="2026-07-22T11:37:37.072" v="94"/>
        <pc:sldMkLst>
          <pc:docMk/>
          <pc:sldMk cId="1801823147" sldId="261"/>
        </pc:sldMkLst>
        <pc:spChg chg="del">
          <ac:chgData name="office365" userId="5fcdbc0c-b1d0-4b52-bc28-28c25c9fccde" providerId="ADAL" clId="{839C158B-1674-498C-8D10-D29DEC7F3344}" dt="2026-07-22T11:36:59.695" v="71"/>
          <ac:spMkLst>
            <pc:docMk/>
            <pc:sldMk cId="1801823147" sldId="261"/>
            <ac:spMk id="2" creationId="{00000000-0000-0000-0000-000000000000}"/>
          </ac:spMkLst>
        </pc:spChg>
        <pc:spChg chg="mod">
          <ac:chgData name="office365" userId="5fcdbc0c-b1d0-4b52-bc28-28c25c9fccde" providerId="ADAL" clId="{839C158B-1674-498C-8D10-D29DEC7F3344}" dt="2026-07-22T11:36:59.695" v="72"/>
          <ac:spMkLst>
            <pc:docMk/>
            <pc:sldMk cId="1801823147" sldId="261"/>
            <ac:spMk id="3" creationId="{00000000-0000-0000-0000-000000000000}"/>
          </ac:spMkLst>
        </pc:spChg>
        <pc:spChg chg="mod">
          <ac:chgData name="office365" userId="5fcdbc0c-b1d0-4b52-bc28-28c25c9fccde" providerId="ADAL" clId="{839C158B-1674-498C-8D10-D29DEC7F3344}" dt="2026-07-22T11:36:59.695" v="74"/>
          <ac:spMkLst>
            <pc:docMk/>
            <pc:sldMk cId="1801823147" sldId="261"/>
            <ac:spMk id="4" creationId="{00000000-0000-0000-0000-000000000000}"/>
          </ac:spMkLst>
        </pc:spChg>
        <pc:spChg chg="add mod ord">
          <ac:chgData name="office365" userId="5fcdbc0c-b1d0-4b52-bc28-28c25c9fccde" providerId="ADAL" clId="{839C158B-1674-498C-8D10-D29DEC7F3344}" dt="2026-07-22T11:34:19.764" v="39" actId="700"/>
          <ac:spMkLst>
            <pc:docMk/>
            <pc:sldMk cId="1801823147" sldId="261"/>
            <ac:spMk id="7" creationId="{7AA2D55D-E277-74EA-319D-CE607CA635EE}"/>
          </ac:spMkLst>
        </pc:spChg>
        <pc:spChg chg="add mod ord">
          <ac:chgData name="office365" userId="5fcdbc0c-b1d0-4b52-bc28-28c25c9fccde" providerId="ADAL" clId="{839C158B-1674-498C-8D10-D29DEC7F3344}" dt="2026-07-22T11:34:19.871" v="45" actId="27636"/>
          <ac:spMkLst>
            <pc:docMk/>
            <pc:sldMk cId="1801823147" sldId="261"/>
            <ac:spMk id="8" creationId="{73762933-9DD8-EA01-3E85-895549ADB4AF}"/>
          </ac:spMkLst>
        </pc:spChg>
      </pc:sldChg>
      <pc:sldChg chg="add">
        <pc:chgData name="office365" userId="5fcdbc0c-b1d0-4b52-bc28-28c25c9fccde" providerId="ADAL" clId="{839C158B-1674-498C-8D10-D29DEC7F3344}" dt="2026-07-22T11:07:42.172" v="8"/>
        <pc:sldMkLst>
          <pc:docMk/>
          <pc:sldMk cId="2707245449" sldId="261"/>
        </pc:sldMkLst>
      </pc:sldChg>
      <pc:sldChg chg="modSp add del">
        <pc:chgData name="office365" userId="5fcdbc0c-b1d0-4b52-bc28-28c25c9fccde" providerId="ADAL" clId="{839C158B-1674-498C-8D10-D29DEC7F3344}" dt="2026-07-22T11:33:12.280" v="27" actId="47"/>
        <pc:sldMkLst>
          <pc:docMk/>
          <pc:sldMk cId="3476726303" sldId="261"/>
        </pc:sldMkLst>
        <pc:spChg chg="mod">
          <ac:chgData name="office365" userId="5fcdbc0c-b1d0-4b52-bc28-28c25c9fccde" providerId="ADAL" clId="{839C158B-1674-498C-8D10-D29DEC7F3344}" dt="2026-07-22T11:27:35.032" v="25"/>
          <ac:spMkLst>
            <pc:docMk/>
            <pc:sldMk cId="3476726303" sldId="261"/>
            <ac:spMk id="11" creationId="{7258C4B8-97D3-E9B8-5244-87DEA619220B}"/>
          </ac:spMkLst>
        </pc:spChg>
      </pc:sldChg>
      <pc:sldChg chg="addSp delSp modSp add del mod modClrScheme chgLayout">
        <pc:chgData name="office365" userId="5fcdbc0c-b1d0-4b52-bc28-28c25c9fccde" providerId="ADAL" clId="{839C158B-1674-498C-8D10-D29DEC7F3344}" dt="2026-07-22T11:37:38.360" v="96"/>
        <pc:sldMkLst>
          <pc:docMk/>
          <pc:sldMk cId="454412115" sldId="262"/>
        </pc:sldMkLst>
        <pc:spChg chg="del">
          <ac:chgData name="office365" userId="5fcdbc0c-b1d0-4b52-bc28-28c25c9fccde" providerId="ADAL" clId="{839C158B-1674-498C-8D10-D29DEC7F3344}" dt="2026-07-22T11:36:59.695" v="75"/>
          <ac:spMkLst>
            <pc:docMk/>
            <pc:sldMk cId="454412115" sldId="262"/>
            <ac:spMk id="2" creationId="{00000000-0000-0000-0000-000000000000}"/>
          </ac:spMkLst>
        </pc:spChg>
        <pc:spChg chg="mod">
          <ac:chgData name="office365" userId="5fcdbc0c-b1d0-4b52-bc28-28c25c9fccde" providerId="ADAL" clId="{839C158B-1674-498C-8D10-D29DEC7F3344}" dt="2026-07-22T11:36:59.695" v="76"/>
          <ac:spMkLst>
            <pc:docMk/>
            <pc:sldMk cId="454412115" sldId="262"/>
            <ac:spMk id="3" creationId="{00000000-0000-0000-0000-000000000000}"/>
          </ac:spMkLst>
        </pc:spChg>
        <pc:spChg chg="mod">
          <ac:chgData name="office365" userId="5fcdbc0c-b1d0-4b52-bc28-28c25c9fccde" providerId="ADAL" clId="{839C158B-1674-498C-8D10-D29DEC7F3344}" dt="2026-07-22T11:36:59.695" v="78"/>
          <ac:spMkLst>
            <pc:docMk/>
            <pc:sldMk cId="454412115" sldId="262"/>
            <ac:spMk id="4" creationId="{00000000-0000-0000-0000-000000000000}"/>
          </ac:spMkLst>
        </pc:spChg>
        <pc:spChg chg="add mod ord">
          <ac:chgData name="office365" userId="5fcdbc0c-b1d0-4b52-bc28-28c25c9fccde" providerId="ADAL" clId="{839C158B-1674-498C-8D10-D29DEC7F3344}" dt="2026-07-22T11:34:19.764" v="39" actId="700"/>
          <ac:spMkLst>
            <pc:docMk/>
            <pc:sldMk cId="454412115" sldId="262"/>
            <ac:spMk id="7" creationId="{2D98F022-1D20-E94A-518F-A4AE61B32119}"/>
          </ac:spMkLst>
        </pc:spChg>
        <pc:spChg chg="add mod ord">
          <ac:chgData name="office365" userId="5fcdbc0c-b1d0-4b52-bc28-28c25c9fccde" providerId="ADAL" clId="{839C158B-1674-498C-8D10-D29DEC7F3344}" dt="2026-07-22T11:34:19.873" v="46" actId="27636"/>
          <ac:spMkLst>
            <pc:docMk/>
            <pc:sldMk cId="454412115" sldId="262"/>
            <ac:spMk id="8" creationId="{7A13E88C-3BBB-AACD-230F-88EC80FC593E}"/>
          </ac:spMkLst>
        </pc:spChg>
      </pc:sldChg>
      <pc:sldChg chg="add">
        <pc:chgData name="office365" userId="5fcdbc0c-b1d0-4b52-bc28-28c25c9fccde" providerId="ADAL" clId="{839C158B-1674-498C-8D10-D29DEC7F3344}" dt="2026-07-22T11:07:42.572" v="9"/>
        <pc:sldMkLst>
          <pc:docMk/>
          <pc:sldMk cId="1059788448" sldId="262"/>
        </pc:sldMkLst>
      </pc:sldChg>
      <pc:sldChg chg="add del">
        <pc:chgData name="office365" userId="5fcdbc0c-b1d0-4b52-bc28-28c25c9fccde" providerId="ADAL" clId="{839C158B-1674-498C-8D10-D29DEC7F3344}" dt="2026-07-22T11:33:12.280" v="27" actId="47"/>
        <pc:sldMkLst>
          <pc:docMk/>
          <pc:sldMk cId="3672404701" sldId="262"/>
        </pc:sldMkLst>
      </pc:sldChg>
      <pc:sldChg chg="addSp delSp modSp add del mod modClrScheme chgLayout">
        <pc:chgData name="office365" userId="5fcdbc0c-b1d0-4b52-bc28-28c25c9fccde" providerId="ADAL" clId="{839C158B-1674-498C-8D10-D29DEC7F3344}" dt="2026-07-22T11:37:39.638" v="98"/>
        <pc:sldMkLst>
          <pc:docMk/>
          <pc:sldMk cId="932952730" sldId="263"/>
        </pc:sldMkLst>
        <pc:spChg chg="del">
          <ac:chgData name="office365" userId="5fcdbc0c-b1d0-4b52-bc28-28c25c9fccde" providerId="ADAL" clId="{839C158B-1674-498C-8D10-D29DEC7F3344}" dt="2026-07-22T11:36:59.703" v="79"/>
          <ac:spMkLst>
            <pc:docMk/>
            <pc:sldMk cId="932952730" sldId="263"/>
            <ac:spMk id="2" creationId="{00000000-0000-0000-0000-000000000000}"/>
          </ac:spMkLst>
        </pc:spChg>
        <pc:spChg chg="mod">
          <ac:chgData name="office365" userId="5fcdbc0c-b1d0-4b52-bc28-28c25c9fccde" providerId="ADAL" clId="{839C158B-1674-498C-8D10-D29DEC7F3344}" dt="2026-07-22T11:36:59.703" v="80"/>
          <ac:spMkLst>
            <pc:docMk/>
            <pc:sldMk cId="932952730" sldId="263"/>
            <ac:spMk id="3" creationId="{00000000-0000-0000-0000-000000000000}"/>
          </ac:spMkLst>
        </pc:spChg>
        <pc:spChg chg="mod">
          <ac:chgData name="office365" userId="5fcdbc0c-b1d0-4b52-bc28-28c25c9fccde" providerId="ADAL" clId="{839C158B-1674-498C-8D10-D29DEC7F3344}" dt="2026-07-22T11:36:59.703" v="82"/>
          <ac:spMkLst>
            <pc:docMk/>
            <pc:sldMk cId="932952730" sldId="263"/>
            <ac:spMk id="4" creationId="{00000000-0000-0000-0000-000000000000}"/>
          </ac:spMkLst>
        </pc:spChg>
        <pc:spChg chg="add mod ord">
          <ac:chgData name="office365" userId="5fcdbc0c-b1d0-4b52-bc28-28c25c9fccde" providerId="ADAL" clId="{839C158B-1674-498C-8D10-D29DEC7F3344}" dt="2026-07-22T11:34:19.764" v="39" actId="700"/>
          <ac:spMkLst>
            <pc:docMk/>
            <pc:sldMk cId="932952730" sldId="263"/>
            <ac:spMk id="7" creationId="{7920413B-A4B7-093B-CFBA-580168CF9FF5}"/>
          </ac:spMkLst>
        </pc:spChg>
        <pc:spChg chg="add mod ord">
          <ac:chgData name="office365" userId="5fcdbc0c-b1d0-4b52-bc28-28c25c9fccde" providerId="ADAL" clId="{839C158B-1674-498C-8D10-D29DEC7F3344}" dt="2026-07-22T11:34:19.875" v="47" actId="27636"/>
          <ac:spMkLst>
            <pc:docMk/>
            <pc:sldMk cId="932952730" sldId="263"/>
            <ac:spMk id="8" creationId="{B5441B3A-49D2-0D2B-E8CE-D92707AFA160}"/>
          </ac:spMkLst>
        </pc:spChg>
      </pc:sldChg>
      <pc:sldChg chg="modSp add del">
        <pc:chgData name="office365" userId="5fcdbc0c-b1d0-4b52-bc28-28c25c9fccde" providerId="ADAL" clId="{839C158B-1674-498C-8D10-D29DEC7F3344}" dt="2026-07-22T11:33:12.280" v="27" actId="47"/>
        <pc:sldMkLst>
          <pc:docMk/>
          <pc:sldMk cId="2150871716" sldId="263"/>
        </pc:sldMkLst>
        <pc:spChg chg="mod">
          <ac:chgData name="office365" userId="5fcdbc0c-b1d0-4b52-bc28-28c25c9fccde" providerId="ADAL" clId="{839C158B-1674-498C-8D10-D29DEC7F3344}" dt="2026-07-22T11:28:29.047" v="26"/>
          <ac:spMkLst>
            <pc:docMk/>
            <pc:sldMk cId="2150871716" sldId="263"/>
            <ac:spMk id="11" creationId="{84FD6EC3-B4BE-45C2-1009-EBCA4983E877}"/>
          </ac:spMkLst>
        </pc:spChg>
      </pc:sldChg>
      <pc:sldChg chg="add">
        <pc:chgData name="office365" userId="5fcdbc0c-b1d0-4b52-bc28-28c25c9fccde" providerId="ADAL" clId="{839C158B-1674-498C-8D10-D29DEC7F3344}" dt="2026-07-22T11:07:33.161" v="0"/>
        <pc:sldMkLst>
          <pc:docMk/>
          <pc:sldMk cId="4173530367" sldId="263"/>
        </pc:sldMkLst>
      </pc:sldChg>
      <pc:sldChg chg="del">
        <pc:chgData name="office365" userId="5fcdbc0c-b1d0-4b52-bc28-28c25c9fccde" providerId="ADAL" clId="{839C158B-1674-498C-8D10-D29DEC7F3344}" dt="2026-07-22T11:34:07.836" v="38" actId="47"/>
        <pc:sldMkLst>
          <pc:docMk/>
          <pc:sldMk cId="88052319" sldId="308"/>
        </pc:sldMkLst>
      </pc:sldChg>
      <pc:sldChg chg="add">
        <pc:chgData name="office365" userId="5fcdbc0c-b1d0-4b52-bc28-28c25c9fccde" providerId="ADAL" clId="{839C158B-1674-498C-8D10-D29DEC7F3344}" dt="2026-07-22T11:07:39.797" v="3"/>
        <pc:sldMkLst>
          <pc:docMk/>
          <pc:sldMk cId="1980609880" sldId="314"/>
        </pc:sldMkLst>
      </pc:sldChg>
      <pc:sldChg chg="delSp modSp add mod">
        <pc:chgData name="office365" userId="5fcdbc0c-b1d0-4b52-bc28-28c25c9fccde" providerId="ADAL" clId="{839C158B-1674-498C-8D10-D29DEC7F3344}" dt="2026-07-22T11:38:34.233" v="107"/>
        <pc:sldMkLst>
          <pc:docMk/>
          <pc:sldMk cId="2523266928" sldId="314"/>
        </pc:sldMkLst>
        <pc:spChg chg="mod">
          <ac:chgData name="office365" userId="5fcdbc0c-b1d0-4b52-bc28-28c25c9fccde" providerId="ADAL" clId="{839C158B-1674-498C-8D10-D29DEC7F3344}" dt="2026-07-22T11:38:11.421" v="99"/>
          <ac:spMkLst>
            <pc:docMk/>
            <pc:sldMk cId="2523266928" sldId="314"/>
            <ac:spMk id="10" creationId="{1186C462-D1A2-C073-3E1C-F7C9238E0D04}"/>
          </ac:spMkLst>
        </pc:spChg>
        <pc:spChg chg="del">
          <ac:chgData name="office365" userId="5fcdbc0c-b1d0-4b52-bc28-28c25c9fccde" providerId="ADAL" clId="{839C158B-1674-498C-8D10-D29DEC7F3344}" dt="2026-07-22T11:38:34.233" v="107"/>
          <ac:spMkLst>
            <pc:docMk/>
            <pc:sldMk cId="2523266928" sldId="314"/>
            <ac:spMk id="11" creationId="{37B3274B-41F2-BF81-14CA-DDEF5F41162F}"/>
          </ac:spMkLst>
        </pc:spChg>
      </pc:sldChg>
      <pc:sldChg chg="add">
        <pc:chgData name="office365" userId="5fcdbc0c-b1d0-4b52-bc28-28c25c9fccde" providerId="ADAL" clId="{839C158B-1674-498C-8D10-D29DEC7F3344}" dt="2026-07-22T11:07:40.296" v="4"/>
        <pc:sldMkLst>
          <pc:docMk/>
          <pc:sldMk cId="188400690" sldId="315"/>
        </pc:sldMkLst>
      </pc:sldChg>
      <pc:sldChg chg="delSp modSp add mod">
        <pc:chgData name="office365" userId="5fcdbc0c-b1d0-4b52-bc28-28c25c9fccde" providerId="ADAL" clId="{839C158B-1674-498C-8D10-D29DEC7F3344}" dt="2026-07-22T11:38:34.233" v="108"/>
        <pc:sldMkLst>
          <pc:docMk/>
          <pc:sldMk cId="1059504594" sldId="315"/>
        </pc:sldMkLst>
        <pc:spChg chg="mod">
          <ac:chgData name="office365" userId="5fcdbc0c-b1d0-4b52-bc28-28c25c9fccde" providerId="ADAL" clId="{839C158B-1674-498C-8D10-D29DEC7F3344}" dt="2026-07-22T11:38:11.422" v="100"/>
          <ac:spMkLst>
            <pc:docMk/>
            <pc:sldMk cId="1059504594" sldId="315"/>
            <ac:spMk id="7" creationId="{B1650EFB-2FCC-7E8E-670A-FA91ED0BEE48}"/>
          </ac:spMkLst>
        </pc:spChg>
        <pc:spChg chg="del">
          <ac:chgData name="office365" userId="5fcdbc0c-b1d0-4b52-bc28-28c25c9fccde" providerId="ADAL" clId="{839C158B-1674-498C-8D10-D29DEC7F3344}" dt="2026-07-22T11:38:34.233" v="108"/>
          <ac:spMkLst>
            <pc:docMk/>
            <pc:sldMk cId="1059504594" sldId="315"/>
            <ac:spMk id="8" creationId="{F5A9DB41-B075-AB5F-E8D8-2F11DD363B16}"/>
          </ac:spMkLst>
        </pc:spChg>
      </pc:sldChg>
      <pc:sldChg chg="add">
        <pc:chgData name="office365" userId="5fcdbc0c-b1d0-4b52-bc28-28c25c9fccde" providerId="ADAL" clId="{839C158B-1674-498C-8D10-D29DEC7F3344}" dt="2026-07-22T11:07:42.895" v="10"/>
        <pc:sldMkLst>
          <pc:docMk/>
          <pc:sldMk cId="1293254228" sldId="316"/>
        </pc:sldMkLst>
      </pc:sldChg>
      <pc:sldChg chg="delSp modSp add mod">
        <pc:chgData name="office365" userId="5fcdbc0c-b1d0-4b52-bc28-28c25c9fccde" providerId="ADAL" clId="{839C158B-1674-498C-8D10-D29DEC7F3344}" dt="2026-07-22T11:38:34.233" v="109"/>
        <pc:sldMkLst>
          <pc:docMk/>
          <pc:sldMk cId="4055819988" sldId="316"/>
        </pc:sldMkLst>
        <pc:spChg chg="mod">
          <ac:chgData name="office365" userId="5fcdbc0c-b1d0-4b52-bc28-28c25c9fccde" providerId="ADAL" clId="{839C158B-1674-498C-8D10-D29DEC7F3344}" dt="2026-07-22T11:38:11.422" v="101"/>
          <ac:spMkLst>
            <pc:docMk/>
            <pc:sldMk cId="4055819988" sldId="316"/>
            <ac:spMk id="7" creationId="{75D6CB21-9054-4418-2B0F-3D3A1CD7E7E0}"/>
          </ac:spMkLst>
        </pc:spChg>
        <pc:spChg chg="del">
          <ac:chgData name="office365" userId="5fcdbc0c-b1d0-4b52-bc28-28c25c9fccde" providerId="ADAL" clId="{839C158B-1674-498C-8D10-D29DEC7F3344}" dt="2026-07-22T11:38:34.233" v="109"/>
          <ac:spMkLst>
            <pc:docMk/>
            <pc:sldMk cId="4055819988" sldId="316"/>
            <ac:spMk id="8" creationId="{874799C3-0607-AE64-06B8-E3FE6DCD5DAD}"/>
          </ac:spMkLst>
        </pc:spChg>
      </pc:sldChg>
      <pc:sldChg chg="add">
        <pc:chgData name="office365" userId="5fcdbc0c-b1d0-4b52-bc28-28c25c9fccde" providerId="ADAL" clId="{839C158B-1674-498C-8D10-D29DEC7F3344}" dt="2026-07-22T11:08:46.249" v="11"/>
        <pc:sldMkLst>
          <pc:docMk/>
          <pc:sldMk cId="174276772" sldId="317"/>
        </pc:sldMkLst>
      </pc:sldChg>
      <pc:sldChg chg="delSp modSp add mod">
        <pc:chgData name="office365" userId="5fcdbc0c-b1d0-4b52-bc28-28c25c9fccde" providerId="ADAL" clId="{839C158B-1674-498C-8D10-D29DEC7F3344}" dt="2026-07-22T11:38:34.233" v="110"/>
        <pc:sldMkLst>
          <pc:docMk/>
          <pc:sldMk cId="2852534822" sldId="317"/>
        </pc:sldMkLst>
        <pc:spChg chg="mod">
          <ac:chgData name="office365" userId="5fcdbc0c-b1d0-4b52-bc28-28c25c9fccde" providerId="ADAL" clId="{839C158B-1674-498C-8D10-D29DEC7F3344}" dt="2026-07-22T11:38:11.422" v="102"/>
          <ac:spMkLst>
            <pc:docMk/>
            <pc:sldMk cId="2852534822" sldId="317"/>
            <ac:spMk id="7" creationId="{38727FAC-DC52-E0DE-63D8-854EC5F82684}"/>
          </ac:spMkLst>
        </pc:spChg>
        <pc:spChg chg="del">
          <ac:chgData name="office365" userId="5fcdbc0c-b1d0-4b52-bc28-28c25c9fccde" providerId="ADAL" clId="{839C158B-1674-498C-8D10-D29DEC7F3344}" dt="2026-07-22T11:38:34.233" v="110"/>
          <ac:spMkLst>
            <pc:docMk/>
            <pc:sldMk cId="2852534822" sldId="317"/>
            <ac:spMk id="8" creationId="{046A91EA-BDB2-5017-C040-9520D9517057}"/>
          </ac:spMkLst>
        </pc:spChg>
      </pc:sldChg>
      <pc:sldChg chg="delSp modSp add mod">
        <pc:chgData name="office365" userId="5fcdbc0c-b1d0-4b52-bc28-28c25c9fccde" providerId="ADAL" clId="{839C158B-1674-498C-8D10-D29DEC7F3344}" dt="2026-07-22T11:38:34.233" v="115"/>
        <pc:sldMkLst>
          <pc:docMk/>
          <pc:sldMk cId="1921994393" sldId="318"/>
        </pc:sldMkLst>
        <pc:spChg chg="mod">
          <ac:chgData name="office365" userId="5fcdbc0c-b1d0-4b52-bc28-28c25c9fccde" providerId="ADAL" clId="{839C158B-1674-498C-8D10-D29DEC7F3344}" dt="2026-07-22T11:38:34.233" v="115"/>
          <ac:spMkLst>
            <pc:docMk/>
            <pc:sldMk cId="1921994393" sldId="318"/>
            <ac:spMk id="5" creationId="{00000000-0000-0000-0000-000000000000}"/>
          </ac:spMkLst>
        </pc:spChg>
        <pc:spChg chg="mod">
          <ac:chgData name="office365" userId="5fcdbc0c-b1d0-4b52-bc28-28c25c9fccde" providerId="ADAL" clId="{839C158B-1674-498C-8D10-D29DEC7F3344}" dt="2026-07-22T11:38:11.422" v="103"/>
          <ac:spMkLst>
            <pc:docMk/>
            <pc:sldMk cId="1921994393" sldId="318"/>
            <ac:spMk id="9" creationId="{0BD013A6-EB2F-19CD-1E25-6E4F4F10A1FC}"/>
          </ac:spMkLst>
        </pc:spChg>
        <pc:spChg chg="del">
          <ac:chgData name="office365" userId="5fcdbc0c-b1d0-4b52-bc28-28c25c9fccde" providerId="ADAL" clId="{839C158B-1674-498C-8D10-D29DEC7F3344}" dt="2026-07-22T11:38:34.233" v="111"/>
          <ac:spMkLst>
            <pc:docMk/>
            <pc:sldMk cId="1921994393" sldId="318"/>
            <ac:spMk id="10" creationId="{921A29D4-BF02-200A-0715-F043D5621640}"/>
          </ac:spMkLst>
        </pc:spChg>
      </pc:sldChg>
      <pc:sldChg chg="add">
        <pc:chgData name="office365" userId="5fcdbc0c-b1d0-4b52-bc28-28c25c9fccde" providerId="ADAL" clId="{839C158B-1674-498C-8D10-D29DEC7F3344}" dt="2026-07-22T11:08:47.828" v="12"/>
        <pc:sldMkLst>
          <pc:docMk/>
          <pc:sldMk cId="3189819340" sldId="318"/>
        </pc:sldMkLst>
      </pc:sldChg>
      <pc:sldChg chg="delSp modSp add mod">
        <pc:chgData name="office365" userId="5fcdbc0c-b1d0-4b52-bc28-28c25c9fccde" providerId="ADAL" clId="{839C158B-1674-498C-8D10-D29DEC7F3344}" dt="2026-07-22T11:38:34.233" v="112"/>
        <pc:sldMkLst>
          <pc:docMk/>
          <pc:sldMk cId="717369571" sldId="319"/>
        </pc:sldMkLst>
        <pc:spChg chg="mod">
          <ac:chgData name="office365" userId="5fcdbc0c-b1d0-4b52-bc28-28c25c9fccde" providerId="ADAL" clId="{839C158B-1674-498C-8D10-D29DEC7F3344}" dt="2026-07-22T11:38:11.422" v="104"/>
          <ac:spMkLst>
            <pc:docMk/>
            <pc:sldMk cId="717369571" sldId="319"/>
            <ac:spMk id="7" creationId="{7AA2D55D-E277-74EA-319D-CE607CA635EE}"/>
          </ac:spMkLst>
        </pc:spChg>
        <pc:spChg chg="del">
          <ac:chgData name="office365" userId="5fcdbc0c-b1d0-4b52-bc28-28c25c9fccde" providerId="ADAL" clId="{839C158B-1674-498C-8D10-D29DEC7F3344}" dt="2026-07-22T11:38:34.233" v="112"/>
          <ac:spMkLst>
            <pc:docMk/>
            <pc:sldMk cId="717369571" sldId="319"/>
            <ac:spMk id="8" creationId="{73762933-9DD8-EA01-3E85-895549ADB4AF}"/>
          </ac:spMkLst>
        </pc:spChg>
      </pc:sldChg>
      <pc:sldChg chg="add">
        <pc:chgData name="office365" userId="5fcdbc0c-b1d0-4b52-bc28-28c25c9fccde" providerId="ADAL" clId="{839C158B-1674-498C-8D10-D29DEC7F3344}" dt="2026-07-22T11:08:48.999" v="13"/>
        <pc:sldMkLst>
          <pc:docMk/>
          <pc:sldMk cId="4176052741" sldId="319"/>
        </pc:sldMkLst>
      </pc:sldChg>
      <pc:sldChg chg="delSp modSp add mod">
        <pc:chgData name="office365" userId="5fcdbc0c-b1d0-4b52-bc28-28c25c9fccde" providerId="ADAL" clId="{839C158B-1674-498C-8D10-D29DEC7F3344}" dt="2026-07-22T11:38:34.233" v="113"/>
        <pc:sldMkLst>
          <pc:docMk/>
          <pc:sldMk cId="1242147411" sldId="320"/>
        </pc:sldMkLst>
        <pc:spChg chg="mod">
          <ac:chgData name="office365" userId="5fcdbc0c-b1d0-4b52-bc28-28c25c9fccde" providerId="ADAL" clId="{839C158B-1674-498C-8D10-D29DEC7F3344}" dt="2026-07-22T11:38:11.422" v="105"/>
          <ac:spMkLst>
            <pc:docMk/>
            <pc:sldMk cId="1242147411" sldId="320"/>
            <ac:spMk id="7" creationId="{2D98F022-1D20-E94A-518F-A4AE61B32119}"/>
          </ac:spMkLst>
        </pc:spChg>
        <pc:spChg chg="del">
          <ac:chgData name="office365" userId="5fcdbc0c-b1d0-4b52-bc28-28c25c9fccde" providerId="ADAL" clId="{839C158B-1674-498C-8D10-D29DEC7F3344}" dt="2026-07-22T11:38:34.233" v="113"/>
          <ac:spMkLst>
            <pc:docMk/>
            <pc:sldMk cId="1242147411" sldId="320"/>
            <ac:spMk id="8" creationId="{7A13E88C-3BBB-AACD-230F-88EC80FC593E}"/>
          </ac:spMkLst>
        </pc:spChg>
      </pc:sldChg>
      <pc:sldChg chg="add">
        <pc:chgData name="office365" userId="5fcdbc0c-b1d0-4b52-bc28-28c25c9fccde" providerId="ADAL" clId="{839C158B-1674-498C-8D10-D29DEC7F3344}" dt="2026-07-22T11:08:49.610" v="14"/>
        <pc:sldMkLst>
          <pc:docMk/>
          <pc:sldMk cId="1801221945" sldId="320"/>
        </pc:sldMkLst>
      </pc:sldChg>
      <pc:sldChg chg="delSp modSp add mod">
        <pc:chgData name="office365" userId="5fcdbc0c-b1d0-4b52-bc28-28c25c9fccde" providerId="ADAL" clId="{839C158B-1674-498C-8D10-D29DEC7F3344}" dt="2026-07-22T11:38:34.233" v="114"/>
        <pc:sldMkLst>
          <pc:docMk/>
          <pc:sldMk cId="1788192950" sldId="321"/>
        </pc:sldMkLst>
        <pc:spChg chg="mod">
          <ac:chgData name="office365" userId="5fcdbc0c-b1d0-4b52-bc28-28c25c9fccde" providerId="ADAL" clId="{839C158B-1674-498C-8D10-D29DEC7F3344}" dt="2026-07-22T11:38:11.422" v="106"/>
          <ac:spMkLst>
            <pc:docMk/>
            <pc:sldMk cId="1788192950" sldId="321"/>
            <ac:spMk id="7" creationId="{7920413B-A4B7-093B-CFBA-580168CF9FF5}"/>
          </ac:spMkLst>
        </pc:spChg>
        <pc:spChg chg="del">
          <ac:chgData name="office365" userId="5fcdbc0c-b1d0-4b52-bc28-28c25c9fccde" providerId="ADAL" clId="{839C158B-1674-498C-8D10-D29DEC7F3344}" dt="2026-07-22T11:38:34.233" v="114"/>
          <ac:spMkLst>
            <pc:docMk/>
            <pc:sldMk cId="1788192950" sldId="321"/>
            <ac:spMk id="8" creationId="{B5441B3A-49D2-0D2B-E8CE-D92707AFA160}"/>
          </ac:spMkLst>
        </pc:spChg>
      </pc:sldChg>
      <pc:sldChg chg="add">
        <pc:chgData name="office365" userId="5fcdbc0c-b1d0-4b52-bc28-28c25c9fccde" providerId="ADAL" clId="{839C158B-1674-498C-8D10-D29DEC7F3344}" dt="2026-07-22T11:08:50.437" v="15"/>
        <pc:sldMkLst>
          <pc:docMk/>
          <pc:sldMk cId="2494719223" sldId="321"/>
        </pc:sldMkLst>
      </pc:sldChg>
      <pc:sldMasterChg chg="delSldLayout">
        <pc:chgData name="office365" userId="5fcdbc0c-b1d0-4b52-bc28-28c25c9fccde" providerId="ADAL" clId="{839C158B-1674-498C-8D10-D29DEC7F3344}" dt="2026-07-22T11:33:12.280" v="27" actId="47"/>
        <pc:sldMasterMkLst>
          <pc:docMk/>
          <pc:sldMasterMk cId="0" sldId="2147483648"/>
        </pc:sldMasterMkLst>
        <pc:sldLayoutChg chg="del">
          <pc:chgData name="office365" userId="5fcdbc0c-b1d0-4b52-bc28-28c25c9fccde" providerId="ADAL" clId="{839C158B-1674-498C-8D10-D29DEC7F3344}" dt="2026-07-22T11:33:12.280" v="27" actId="47"/>
          <pc:sldLayoutMkLst>
            <pc:docMk/>
            <pc:sldMasterMk cId="0" sldId="2147483648"/>
            <pc:sldLayoutMk cId="0" sldId="214748365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438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107731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887621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640445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951981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841139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754703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388955474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767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335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Traffic assessment, heavy vehicles, standard axle loads | Yaoundé–Bafoussam regional corridor, Cameroon</a:t>
            </a:r>
            <a:endParaRPr lang="en-US" sz="1050" dirty="0"/>
          </a:p>
        </p:txBody>
      </p:sp>
      <p:sp>
        <p:nvSpPr>
          <p:cNvPr id="4" name="Text 2"/>
          <p:cNvSpPr/>
          <p:nvPr/>
        </p:nvSpPr>
        <p:spPr>
          <a:xfrm>
            <a:off x="685800" y="16764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HGV: 260 × 0.109 = 28.3 standard axles/day.</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HGV with trailer: 180 × 1.950 = 351.0 standard axles/day.</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Bus: 120 × 0.594 = 71.3 standard axles/day.</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Total ADT100 = 450.6; design lane = 450.6 × 0.50 = 225.3 standard axles/day/lane.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20-year total = 225.3 × 365 × 20 = 1,644,690 standard axles → medium traffic.</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Overloaded trucks would increase equivalent axle loads and may require stronger pavement design.</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2</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2D98F022-1D20-E94A-518F-A4AE61B32119}"/>
              </a:ext>
            </a:extLst>
          </p:cNvPr>
          <p:cNvSpPr>
            <a:spLocks noGrp="1"/>
          </p:cNvSpPr>
          <p:nvPr>
            <p:ph type="title"/>
          </p:nvPr>
        </p:nvSpPr>
        <p:spPr>
          <a:xfrm>
            <a:off x="603253" y="539751"/>
            <a:ext cx="7874000" cy="717551"/>
          </a:xfrm>
        </p:spPr>
        <p:txBody>
          <a:bodyPr/>
          <a:lstStyle/>
          <a:p>
            <a:r>
              <a:rPr lang="en-US"/>
              <a:t>Slide 7. Expected answer / solution</a:t>
            </a:r>
            <a:endParaRPr lang="pl-PL"/>
          </a:p>
        </p:txBody>
      </p:sp>
    </p:spTree>
    <p:extLst>
      <p:ext uri="{BB962C8B-B14F-4D97-AF65-F5344CB8AC3E}">
        <p14:creationId xmlns:p14="http://schemas.microsoft.com/office/powerpoint/2010/main" val="124214741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335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Traffic assessment, heavy vehicles, standard axle loads | Yaoundé–Bafoussam regional corridor, Cameroon</a:t>
            </a:r>
            <a:endParaRPr lang="en-US" sz="1050" dirty="0"/>
          </a:p>
        </p:txBody>
      </p:sp>
      <p:sp>
        <p:nvSpPr>
          <p:cNvPr id="4" name="Text 2"/>
          <p:cNvSpPr/>
          <p:nvPr/>
        </p:nvSpPr>
        <p:spPr>
          <a:xfrm>
            <a:off x="685800" y="16764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Observe whether students omit passenger cars correctly and understand axle equivalency.</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Typical mistakes: using all vehicles, forgetting the lane distribution factor, treating buses and trucks as equal.</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Extension: how would 3% annual traffic growth affect the result?</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2</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7920413B-A4B7-093B-CFBA-580168CF9FF5}"/>
              </a:ext>
            </a:extLst>
          </p:cNvPr>
          <p:cNvSpPr>
            <a:spLocks noGrp="1"/>
          </p:cNvSpPr>
          <p:nvPr>
            <p:ph type="title"/>
          </p:nvPr>
        </p:nvSpPr>
        <p:spPr>
          <a:xfrm>
            <a:off x="603253" y="539751"/>
            <a:ext cx="7874000" cy="717551"/>
          </a:xfrm>
        </p:spPr>
        <p:txBody>
          <a:bodyPr/>
          <a:lstStyle/>
          <a:p>
            <a:r>
              <a:rPr lang="en-US"/>
              <a:t>Slide 8. Teacher notes</a:t>
            </a:r>
            <a:endParaRPr lang="pl-PL"/>
          </a:p>
        </p:txBody>
      </p:sp>
    </p:spTree>
    <p:extLst>
      <p:ext uri="{BB962C8B-B14F-4D97-AF65-F5344CB8AC3E}">
        <p14:creationId xmlns:p14="http://schemas.microsoft.com/office/powerpoint/2010/main" val="178819295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1371600"/>
            <a:ext cx="4572000" cy="411480"/>
          </a:xfrm>
          <a:prstGeom prst="rect">
            <a:avLst/>
          </a:prstGeom>
          <a:noFill/>
          <a:ln/>
        </p:spPr>
        <p:txBody>
          <a:bodyPr wrap="square" lIns="0" tIns="0" rIns="0" bIns="0" rtlCol="0" anchor="ctr"/>
          <a:lstStyle/>
          <a:p>
            <a:pPr marL="0" indent="0">
              <a:buNone/>
            </a:pPr>
            <a:r>
              <a:rPr lang="en-US" sz="2000" b="1" dirty="0">
                <a:solidFill>
                  <a:srgbClr val="1F77B4"/>
                </a:solidFill>
                <a:latin typeface="Aptos" pitchFamily="34" charset="0"/>
                <a:ea typeface="Aptos" pitchFamily="34" charset="-122"/>
                <a:cs typeface="Aptos" pitchFamily="34" charset="-120"/>
              </a:rPr>
              <a:t>Exercise 2</a:t>
            </a:r>
            <a:endParaRPr lang="en-US" sz="2000" dirty="0"/>
          </a:p>
        </p:txBody>
      </p:sp>
      <p:sp>
        <p:nvSpPr>
          <p:cNvPr id="4" name="Text 2"/>
          <p:cNvSpPr/>
          <p:nvPr/>
        </p:nvSpPr>
        <p:spPr>
          <a:xfrm>
            <a:off x="594360" y="1917700"/>
            <a:ext cx="8686800" cy="320040"/>
          </a:xfrm>
          <a:prstGeom prst="rect">
            <a:avLst/>
          </a:prstGeom>
          <a:noFill/>
          <a:ln/>
        </p:spPr>
        <p:txBody>
          <a:bodyPr wrap="square" lIns="0" tIns="0" rIns="0" bIns="0" rtlCol="0" anchor="ctr">
            <a:normAutofit/>
          </a:bodyPr>
          <a:lstStyle/>
          <a:p>
            <a:pPr marL="0" indent="0">
              <a:buNone/>
            </a:pPr>
            <a:r>
              <a:rPr lang="en-US" sz="1800" dirty="0">
                <a:solidFill>
                  <a:srgbClr val="1F2933"/>
                </a:solidFill>
                <a:latin typeface="Aptos"/>
                <a:ea typeface="Aptos" pitchFamily="34" charset="-122"/>
                <a:cs typeface="Aptos" pitchFamily="34" charset="-120"/>
              </a:rPr>
              <a:t>Mixed exercise | Estimated duration: </a:t>
            </a:r>
            <a:r>
              <a:rPr lang="pl-PL" sz="1800" dirty="0">
                <a:solidFill>
                  <a:srgbClr val="1F2933"/>
                </a:solidFill>
                <a:latin typeface="Aptos"/>
                <a:ea typeface="Aptos" pitchFamily="34" charset="-122"/>
                <a:cs typeface="Aptos" pitchFamily="34" charset="-120"/>
              </a:rPr>
              <a:t>90</a:t>
            </a:r>
            <a:r>
              <a:rPr lang="en-US" sz="1800" dirty="0">
                <a:solidFill>
                  <a:srgbClr val="1F2933"/>
                </a:solidFill>
                <a:latin typeface="Aptos"/>
                <a:ea typeface="Aptos" pitchFamily="34" charset="-122"/>
                <a:cs typeface="Aptos" pitchFamily="34" charset="-120"/>
              </a:rPr>
              <a:t> minutes</a:t>
            </a:r>
            <a:endParaRPr lang="en-US" sz="1800" dirty="0">
              <a:latin typeface="Aptos"/>
            </a:endParaRPr>
          </a:p>
        </p:txBody>
      </p:sp>
      <p:sp>
        <p:nvSpPr>
          <p:cNvPr id="5" name="Text 3"/>
          <p:cNvSpPr/>
          <p:nvPr/>
        </p:nvSpPr>
        <p:spPr>
          <a:xfrm>
            <a:off x="594360" y="2463800"/>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Topic: Traffic assessment, heavy vehicles, standard axle loads</a:t>
            </a:r>
            <a:endParaRPr lang="en-US" sz="1600" dirty="0"/>
          </a:p>
        </p:txBody>
      </p:sp>
      <p:sp>
        <p:nvSpPr>
          <p:cNvPr id="6" name="Text 4"/>
          <p:cNvSpPr/>
          <p:nvPr/>
        </p:nvSpPr>
        <p:spPr>
          <a:xfrm>
            <a:off x="594360" y="2908300"/>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Local context: Yaoundé–Bafoussam regional corridor, Cameroon</a:t>
            </a:r>
            <a:endParaRPr lang="en-US" sz="1600" dirty="0"/>
          </a:p>
        </p:txBody>
      </p:sp>
      <p:sp>
        <p:nvSpPr>
          <p:cNvPr id="7" name="Text 5"/>
          <p:cNvSpPr/>
          <p:nvPr/>
        </p:nvSpPr>
        <p:spPr>
          <a:xfrm>
            <a:off x="594360" y="4318000"/>
            <a:ext cx="10515600" cy="320040"/>
          </a:xfrm>
          <a:prstGeom prst="rect">
            <a:avLst/>
          </a:prstGeom>
          <a:noFill/>
          <a:ln/>
        </p:spPr>
        <p:txBody>
          <a:bodyPr wrap="square" lIns="0" tIns="0" rIns="0" bIns="0" rtlCol="0" anchor="ctr"/>
          <a:lstStyle/>
          <a:p>
            <a:pPr marL="0" indent="0">
              <a:buNone/>
            </a:pPr>
            <a:r>
              <a:rPr lang="en-US" sz="1500" dirty="0">
                <a:solidFill>
                  <a:srgbClr val="1F77B4"/>
                </a:solidFill>
                <a:latin typeface="Aptos" pitchFamily="34" charset="0"/>
                <a:ea typeface="Aptos" pitchFamily="34" charset="-122"/>
                <a:cs typeface="Aptos" pitchFamily="34" charset="-120"/>
              </a:rPr>
              <a:t>PowerPoint-ready classroom exercise</a:t>
            </a:r>
            <a:endParaRPr lang="en-US" sz="1500" dirty="0"/>
          </a:p>
        </p:txBody>
      </p:sp>
      <p:sp>
        <p:nvSpPr>
          <p:cNvPr id="8" name="Text 6"/>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2</a:t>
            </a:r>
            <a:endParaRPr lang="en-US" sz="750" dirty="0"/>
          </a:p>
        </p:txBody>
      </p:sp>
      <p:sp>
        <p:nvSpPr>
          <p:cNvPr id="9" name="Text 7"/>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0" name="Title 9">
            <a:extLst>
              <a:ext uri="{FF2B5EF4-FFF2-40B4-BE49-F238E27FC236}">
                <a16:creationId xmlns:a16="http://schemas.microsoft.com/office/drawing/2014/main" id="{1186C462-D1A2-C073-3E1C-F7C9238E0D04}"/>
              </a:ext>
            </a:extLst>
          </p:cNvPr>
          <p:cNvSpPr>
            <a:spLocks noGrp="1"/>
          </p:cNvSpPr>
          <p:nvPr>
            <p:ph type="title"/>
          </p:nvPr>
        </p:nvSpPr>
        <p:spPr>
          <a:xfrm>
            <a:off x="603253" y="539751"/>
            <a:ext cx="7874000" cy="717551"/>
          </a:xfrm>
        </p:spPr>
        <p:txBody>
          <a:bodyPr/>
          <a:lstStyle/>
          <a:p>
            <a:r>
              <a:rPr lang="en-US"/>
              <a:t>Estimating design traffic for a regional road</a:t>
            </a:r>
            <a:endParaRPr lang="pl-PL"/>
          </a:p>
        </p:txBody>
      </p:sp>
    </p:spTree>
    <p:extLst>
      <p:ext uri="{BB962C8B-B14F-4D97-AF65-F5344CB8AC3E}">
        <p14:creationId xmlns:p14="http://schemas.microsoft.com/office/powerpoint/2010/main" val="252326692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335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Traffic assessment, heavy vehicles, standard axle loads | Yaoundé–Bafoussam regional corridor, Cameroon</a:t>
            </a:r>
            <a:endParaRPr lang="en-US" sz="1050" dirty="0"/>
          </a:p>
        </p:txBody>
      </p:sp>
      <p:sp>
        <p:nvSpPr>
          <p:cNvPr id="4" name="Text 2"/>
          <p:cNvSpPr/>
          <p:nvPr/>
        </p:nvSpPr>
        <p:spPr>
          <a:xfrm>
            <a:off x="685800" y="16764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Identify vehicle classes relevant for pavement design.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Convert heavy vehicles into equivalent standard axles.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Estimate design traffic using simple growth assumptions.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Classify pavement traffic demand at a basic level.</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2</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B1650EFB-2FCC-7E8E-670A-FA91ED0BEE48}"/>
              </a:ext>
            </a:extLst>
          </p:cNvPr>
          <p:cNvSpPr>
            <a:spLocks noGrp="1"/>
          </p:cNvSpPr>
          <p:nvPr>
            <p:ph type="title"/>
          </p:nvPr>
        </p:nvSpPr>
        <p:spPr>
          <a:xfrm>
            <a:off x="603253" y="539751"/>
            <a:ext cx="7874000" cy="717551"/>
          </a:xfrm>
        </p:spPr>
        <p:txBody>
          <a:bodyPr/>
          <a:lstStyle/>
          <a:p>
            <a:r>
              <a:rPr lang="en-US"/>
              <a:t>Slide 2. Learning objectives</a:t>
            </a:r>
            <a:endParaRPr lang="pl-PL"/>
          </a:p>
        </p:txBody>
      </p:sp>
    </p:spTree>
    <p:extLst>
      <p:ext uri="{BB962C8B-B14F-4D97-AF65-F5344CB8AC3E}">
        <p14:creationId xmlns:p14="http://schemas.microsoft.com/office/powerpoint/2010/main" val="105950459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335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Traffic assessment, heavy vehicles, standard axle loads | Yaoundé–Bafoussam regional corridor, Cameroon</a:t>
            </a:r>
            <a:endParaRPr lang="en-US" sz="1050" dirty="0"/>
          </a:p>
        </p:txBody>
      </p:sp>
      <p:sp>
        <p:nvSpPr>
          <p:cNvPr id="4" name="Text 2"/>
          <p:cNvSpPr/>
          <p:nvPr/>
        </p:nvSpPr>
        <p:spPr>
          <a:xfrm>
            <a:off x="685800" y="16764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A two-lane regional road in Cameroon carries passenger cars, buses, heavy goods vehicles and trucks with trailers.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Passenger cars are omitted from structural pavement design because their effect on pavement fatigue is minor.</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Assumed data for educational purposes.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2</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75D6CB21-9054-4418-2B0F-3D3A1CD7E7E0}"/>
              </a:ext>
            </a:extLst>
          </p:cNvPr>
          <p:cNvSpPr>
            <a:spLocks noGrp="1"/>
          </p:cNvSpPr>
          <p:nvPr>
            <p:ph type="title"/>
          </p:nvPr>
        </p:nvSpPr>
        <p:spPr>
          <a:xfrm>
            <a:off x="603253" y="539751"/>
            <a:ext cx="7874000" cy="717551"/>
          </a:xfrm>
        </p:spPr>
        <p:txBody>
          <a:bodyPr/>
          <a:lstStyle/>
          <a:p>
            <a:r>
              <a:rPr lang="en-US"/>
              <a:t>Slide 3. Background / case study</a:t>
            </a:r>
            <a:endParaRPr lang="pl-PL"/>
          </a:p>
        </p:txBody>
      </p:sp>
    </p:spTree>
    <p:extLst>
      <p:ext uri="{BB962C8B-B14F-4D97-AF65-F5344CB8AC3E}">
        <p14:creationId xmlns:p14="http://schemas.microsoft.com/office/powerpoint/2010/main" val="405581998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335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Traffic assessment, heavy vehicles, standard axle loads | Yaoundé–Bafoussam regional corridor, Cameroon</a:t>
            </a:r>
            <a:endParaRPr lang="en-US" sz="1050" dirty="0"/>
          </a:p>
        </p:txBody>
      </p:sp>
      <p:sp>
        <p:nvSpPr>
          <p:cNvPr id="4" name="Text 2"/>
          <p:cNvSpPr/>
          <p:nvPr/>
        </p:nvSpPr>
        <p:spPr>
          <a:xfrm>
            <a:off x="685800" y="16764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1. Calculate ADT100 at the beginning of the design period.</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2. Apply the lane distribution factor.</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3. Estimate total standard axle loads over 20 years.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4. Select an approximate traffic category.</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5. Discuss why overloaded trucks may change the design decision.</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2</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38727FAC-DC52-E0DE-63D8-854EC5F82684}"/>
              </a:ext>
            </a:extLst>
          </p:cNvPr>
          <p:cNvSpPr>
            <a:spLocks noGrp="1"/>
          </p:cNvSpPr>
          <p:nvPr>
            <p:ph type="title"/>
          </p:nvPr>
        </p:nvSpPr>
        <p:spPr>
          <a:xfrm>
            <a:off x="603253" y="539751"/>
            <a:ext cx="7874000" cy="717551"/>
          </a:xfrm>
        </p:spPr>
        <p:txBody>
          <a:bodyPr/>
          <a:lstStyle/>
          <a:p>
            <a:r>
              <a:rPr lang="en-US"/>
              <a:t>Slide 4. Student task</a:t>
            </a:r>
            <a:endParaRPr lang="pl-PL"/>
          </a:p>
        </p:txBody>
      </p:sp>
    </p:spTree>
    <p:extLst>
      <p:ext uri="{BB962C8B-B14F-4D97-AF65-F5344CB8AC3E}">
        <p14:creationId xmlns:p14="http://schemas.microsoft.com/office/powerpoint/2010/main" val="285253482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335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Traffic assessment, heavy vehicles, standard axle loads | Yaoundé–Bafoussam regional corridor, Cameroon</a:t>
            </a:r>
            <a:endParaRPr lang="en-US" sz="1050" dirty="0"/>
          </a:p>
        </p:txBody>
      </p:sp>
      <p:sp>
        <p:nvSpPr>
          <p:cNvPr id="4" name="Text 2"/>
          <p:cNvSpPr/>
          <p:nvPr/>
        </p:nvSpPr>
        <p:spPr>
          <a:xfrm>
            <a:off x="594360" y="1676400"/>
            <a:ext cx="10972800" cy="960120"/>
          </a:xfrm>
          <a:prstGeom prst="rect">
            <a:avLst/>
          </a:prstGeom>
          <a:noFill/>
          <a:ln/>
        </p:spPr>
        <p:txBody>
          <a:bodyPr wrap="square" lIns="635" tIns="635" rIns="635" bIns="635" rtlCol="0" anchor="ctr">
            <a:normAutofit/>
          </a:bodyPr>
          <a:lstStyle/>
          <a:p>
            <a:pPr marL="0" indent="0">
              <a:buNone/>
            </a:pPr>
            <a:r>
              <a:rPr lang="en-US" sz="1420" dirty="0">
                <a:solidFill>
                  <a:srgbClr val="1F2933"/>
                </a:solidFill>
                <a:latin typeface="Aptos" pitchFamily="34" charset="0"/>
                <a:ea typeface="Aptos" pitchFamily="34" charset="-122"/>
                <a:cs typeface="Aptos" pitchFamily="34" charset="-120"/>
              </a:rPr>
              <a:t>• Design period: 20 years; annual traffic growth ignored for this simplified exercise.</a:t>
            </a:r>
            <a:endParaRPr lang="en-US" sz="1420" dirty="0"/>
          </a:p>
          <a:p>
            <a:pPr marL="0" indent="0">
              <a:buNone/>
            </a:pPr>
            <a:r>
              <a:rPr lang="en-US" sz="1420" dirty="0">
                <a:solidFill>
                  <a:srgbClr val="1F2933"/>
                </a:solidFill>
                <a:latin typeface="Aptos" pitchFamily="34" charset="0"/>
                <a:ea typeface="Aptos" pitchFamily="34" charset="-122"/>
                <a:cs typeface="Aptos" pitchFamily="34" charset="-120"/>
              </a:rPr>
              <a:t>• Lane distribution factor: 0.50; use 365 days/year.</a:t>
            </a:r>
            <a:endParaRPr lang="en-US" sz="1420" dirty="0"/>
          </a:p>
        </p:txBody>
      </p:sp>
      <p:sp>
        <p:nvSpPr>
          <p:cNvPr id="5" name="Text 3"/>
          <p:cNvSpPr/>
          <p:nvPr/>
        </p:nvSpPr>
        <p:spPr>
          <a:xfrm>
            <a:off x="621792" y="2692400"/>
            <a:ext cx="10972800" cy="1394460"/>
          </a:xfrm>
          <a:prstGeom prst="rect">
            <a:avLst/>
          </a:prstGeom>
          <a:solidFill>
            <a:srgbClr val="F5F7FA">
              <a:alpha val="90000"/>
            </a:srgbClr>
          </a:solidFill>
          <a:ln>
            <a:solidFill>
              <a:srgbClr val="D0D7DE">
                <a:alpha val="80000"/>
              </a:srgbClr>
            </a:solidFill>
          </a:ln>
        </p:spPr>
        <p:txBody>
          <a:bodyPr wrap="square" lIns="762" tIns="762" rIns="762" bIns="762" rtlCol="0" anchor="ctr">
            <a:normAutofit fontScale="40000" lnSpcReduction="20000"/>
          </a:bodyPr>
          <a:lstStyle/>
          <a:p>
            <a:pPr marL="0" indent="0">
              <a:buNone/>
            </a:pPr>
            <a:r>
              <a:rPr lang="en-US" sz="960" dirty="0">
                <a:solidFill>
                  <a:srgbClr val="1F2933"/>
                </a:solidFill>
                <a:latin typeface="Courier New" pitchFamily="34" charset="0"/>
                <a:ea typeface="Courier New" pitchFamily="34" charset="-122"/>
                <a:cs typeface="Courier New" pitchFamily="34" charset="-120"/>
              </a:rPr>
              <a:t>Vehicle type       |   Vehicles/day   |   Equivalency factor</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HGV                |   260            |   0.109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HGV with trailer   |   180            |   1.950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Bus                |   120            |   0.594             </a:t>
            </a:r>
            <a:endParaRPr lang="en-US" sz="960" dirty="0"/>
          </a:p>
        </p:txBody>
      </p:sp>
      <p:sp>
        <p:nvSpPr>
          <p:cNvPr id="6" name="Text 4"/>
          <p:cNvSpPr/>
          <p:nvPr/>
        </p:nvSpPr>
        <p:spPr>
          <a:xfrm>
            <a:off x="621792" y="4254500"/>
            <a:ext cx="10972800" cy="1394460"/>
          </a:xfrm>
          <a:prstGeom prst="rect">
            <a:avLst/>
          </a:prstGeom>
          <a:solidFill>
            <a:srgbClr val="F5F7FA">
              <a:alpha val="90000"/>
            </a:srgbClr>
          </a:solidFill>
          <a:ln>
            <a:solidFill>
              <a:srgbClr val="D0D7DE">
                <a:alpha val="80000"/>
              </a:srgbClr>
            </a:solidFill>
          </a:ln>
        </p:spPr>
        <p:txBody>
          <a:bodyPr wrap="square" lIns="762" tIns="762" rIns="762" bIns="762" rtlCol="0" anchor="ctr">
            <a:normAutofit fontScale="40000" lnSpcReduction="20000"/>
          </a:bodyPr>
          <a:lstStyle/>
          <a:p>
            <a:pPr marL="0" indent="0">
              <a:buNone/>
            </a:pPr>
            <a:r>
              <a:rPr lang="en-US" sz="960" dirty="0">
                <a:solidFill>
                  <a:srgbClr val="1F2933"/>
                </a:solidFill>
                <a:latin typeface="Courier New" pitchFamily="34" charset="0"/>
                <a:ea typeface="Courier New" pitchFamily="34" charset="-122"/>
                <a:cs typeface="Courier New" pitchFamily="34" charset="-120"/>
              </a:rPr>
              <a:t>Category   |   Total standard axles</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Low        |   &lt; 1.0 million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Medium     |   1.0–5.0 million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High       |   &gt; 5.0 million       </a:t>
            </a:r>
            <a:endParaRPr lang="en-US" sz="960" dirty="0"/>
          </a:p>
        </p:txBody>
      </p:sp>
      <p:sp>
        <p:nvSpPr>
          <p:cNvPr id="7" name="Text 5"/>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2</a:t>
            </a:r>
            <a:endParaRPr lang="en-US" sz="750" dirty="0"/>
          </a:p>
        </p:txBody>
      </p:sp>
      <p:sp>
        <p:nvSpPr>
          <p:cNvPr id="8" name="Text 6"/>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9" name="Title 8">
            <a:extLst>
              <a:ext uri="{FF2B5EF4-FFF2-40B4-BE49-F238E27FC236}">
                <a16:creationId xmlns:a16="http://schemas.microsoft.com/office/drawing/2014/main" id="{0BD013A6-EB2F-19CD-1E25-6E4F4F10A1FC}"/>
              </a:ext>
            </a:extLst>
          </p:cNvPr>
          <p:cNvSpPr>
            <a:spLocks noGrp="1"/>
          </p:cNvSpPr>
          <p:nvPr>
            <p:ph type="title"/>
          </p:nvPr>
        </p:nvSpPr>
        <p:spPr>
          <a:xfrm>
            <a:off x="603253" y="539751"/>
            <a:ext cx="7874000" cy="717551"/>
          </a:xfrm>
        </p:spPr>
        <p:txBody>
          <a:bodyPr/>
          <a:lstStyle/>
          <a:p>
            <a:r>
              <a:rPr lang="en-US"/>
              <a:t>Slide 5. Data / materials</a:t>
            </a:r>
            <a:endParaRPr lang="pl-PL"/>
          </a:p>
        </p:txBody>
      </p:sp>
    </p:spTree>
    <p:extLst>
      <p:ext uri="{BB962C8B-B14F-4D97-AF65-F5344CB8AC3E}">
        <p14:creationId xmlns:p14="http://schemas.microsoft.com/office/powerpoint/2010/main" val="192199439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335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Traffic assessment, heavy vehicles, standard axle loads | Yaoundé–Bafoussam regional corridor, Cameroon</a:t>
            </a:r>
            <a:endParaRPr lang="en-US" sz="1050" dirty="0"/>
          </a:p>
        </p:txBody>
      </p:sp>
      <p:sp>
        <p:nvSpPr>
          <p:cNvPr id="4" name="Text 2"/>
          <p:cNvSpPr/>
          <p:nvPr/>
        </p:nvSpPr>
        <p:spPr>
          <a:xfrm>
            <a:off x="685800" y="16764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20</a:t>
            </a:r>
            <a:r>
              <a:rPr lang="en-US" sz="1900" dirty="0">
                <a:solidFill>
                  <a:srgbClr val="1F2933"/>
                </a:solidFill>
                <a:latin typeface="Aptos" pitchFamily="34" charset="0"/>
                <a:ea typeface="Aptos" pitchFamily="34" charset="-122"/>
                <a:cs typeface="Aptos" pitchFamily="34" charset="-120"/>
              </a:rPr>
              <a:t> min — individual calculation of ADT100.</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20</a:t>
            </a:r>
            <a:r>
              <a:rPr lang="en-US" sz="1900" dirty="0">
                <a:solidFill>
                  <a:srgbClr val="1F2933"/>
                </a:solidFill>
                <a:latin typeface="Aptos" pitchFamily="34" charset="0"/>
                <a:ea typeface="Aptos" pitchFamily="34" charset="-122"/>
                <a:cs typeface="Aptos" pitchFamily="34" charset="-120"/>
              </a:rPr>
              <a:t> min — pair check and correction.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20</a:t>
            </a:r>
            <a:r>
              <a:rPr lang="en-US" sz="1900" dirty="0">
                <a:solidFill>
                  <a:srgbClr val="1F2933"/>
                </a:solidFill>
                <a:latin typeface="Aptos" pitchFamily="34" charset="0"/>
                <a:ea typeface="Aptos" pitchFamily="34" charset="-122"/>
                <a:cs typeface="Aptos" pitchFamily="34" charset="-120"/>
              </a:rPr>
              <a:t> min — group discussion on overloaded trucks.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20</a:t>
            </a:r>
            <a:r>
              <a:rPr lang="en-US" sz="1900" dirty="0">
                <a:solidFill>
                  <a:srgbClr val="1F2933"/>
                </a:solidFill>
                <a:latin typeface="Aptos" pitchFamily="34" charset="0"/>
                <a:ea typeface="Aptos" pitchFamily="34" charset="-122"/>
                <a:cs typeface="Aptos" pitchFamily="34" charset="-120"/>
              </a:rPr>
              <a:t> min — short group reporting.</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10 </a:t>
            </a:r>
            <a:r>
              <a:rPr lang="en-US" sz="1900" dirty="0">
                <a:solidFill>
                  <a:srgbClr val="1F2933"/>
                </a:solidFill>
                <a:latin typeface="Aptos" pitchFamily="34" charset="0"/>
                <a:ea typeface="Aptos" pitchFamily="34" charset="-122"/>
                <a:cs typeface="Aptos" pitchFamily="34" charset="-120"/>
              </a:rPr>
              <a:t>min — teacher summary.</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2</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7AA2D55D-E277-74EA-319D-CE607CA635EE}"/>
              </a:ext>
            </a:extLst>
          </p:cNvPr>
          <p:cNvSpPr>
            <a:spLocks noGrp="1"/>
          </p:cNvSpPr>
          <p:nvPr>
            <p:ph type="title"/>
          </p:nvPr>
        </p:nvSpPr>
        <p:spPr>
          <a:xfrm>
            <a:off x="603253" y="539751"/>
            <a:ext cx="7874000" cy="717551"/>
          </a:xfrm>
        </p:spPr>
        <p:txBody>
          <a:bodyPr/>
          <a:lstStyle/>
          <a:p>
            <a:r>
              <a:rPr lang="en-US"/>
              <a:t>Slide 6. Work organisation</a:t>
            </a:r>
            <a:endParaRPr lang="pl-PL"/>
          </a:p>
        </p:txBody>
      </p:sp>
    </p:spTree>
    <p:extLst>
      <p:ext uri="{BB962C8B-B14F-4D97-AF65-F5344CB8AC3E}">
        <p14:creationId xmlns:p14="http://schemas.microsoft.com/office/powerpoint/2010/main" val="717369571"/>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8D83FC8-13E4-43D0-9C52-FE60AD5D71F8}">
  <we:reference id="WA200010215" version="2.0.0.0" store="Omex" storeType="OMEX"/>
  <we:alternateReferences>
    <we:reference id="WA200010215" version="2.0.0.0" store="WA200010215" storeType="OMEX"/>
  </we:alternateReferences>
  <we:properties>
    <we:property name="bps.codex_control.document_id" value="&quot;e07f98d2-53d9-47ea-a15a-316805b484bb&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1022E0E5-C003-455F-99CE-5BF614B32C3E}"/>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306</TotalTime>
  <Words>716</Words>
  <Application>Microsoft Office PowerPoint</Application>
  <PresentationFormat>Widescreen</PresentationFormat>
  <Paragraphs>83</Paragraphs>
  <Slides>12</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Arial</vt:lpstr>
      <vt:lpstr>Arial Rounded MT Bold</vt:lpstr>
      <vt:lpstr>Calibri</vt:lpstr>
      <vt:lpstr>Courier New</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Estimating design traffic for a regional road</vt:lpstr>
      <vt:lpstr>Slide 2. Learning objectives</vt:lpstr>
      <vt:lpstr>Slide 3. Background / case study</vt:lpstr>
      <vt:lpstr>Slide 4. Student task</vt:lpstr>
      <vt:lpstr>Slide 5. Data / materials</vt:lpstr>
      <vt:lpstr>Slide 6. Work organisation</vt:lpstr>
      <vt:lpstr>Slide 7. Expected answer / solution</vt:lpstr>
      <vt:lpstr>Slide 8. 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Adam</dc:creator>
  <cp:lastModifiedBy>office365</cp:lastModifiedBy>
  <cp:revision>1</cp:revision>
  <dcterms:modified xsi:type="dcterms:W3CDTF">2026-07-22T15:25:25Z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