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2"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49" dt="2026-07-22T20:37:10.84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addSld delSld modSld">
      <pc:chgData name="office365" userId="5fcdbc0c-b1d0-4b52-bc28-28c25c9fccde" providerId="ADAL" clId="{839C158B-1674-498C-8D10-D29DEC7F3344}" dt="2026-07-22T20:39:22.817" v="422"/>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modSp add del mod setBg modClrScheme chgLayout">
        <pc:chgData name="office365" userId="5fcdbc0c-b1d0-4b52-bc28-28c25c9fccde" providerId="ADAL" clId="{839C158B-1674-498C-8D10-D29DEC7F3344}" dt="2026-07-22T20:38:37.847" v="350"/>
        <pc:sldMkLst>
          <pc:docMk/>
          <pc:sldMk cId="3587538591" sldId="256"/>
        </pc:sldMkLst>
        <pc:spChg chg="add mod ord">
          <ac:chgData name="office365" userId="5fcdbc0c-b1d0-4b52-bc28-28c25c9fccde" providerId="ADAL" clId="{839C158B-1674-498C-8D10-D29DEC7F3344}" dt="2026-07-22T20:37:27.209" v="340" actId="700"/>
          <ac:spMkLst>
            <pc:docMk/>
            <pc:sldMk cId="3587538591" sldId="256"/>
            <ac:spMk id="4" creationId="{A8AF6FD5-A353-D80D-A18E-64D4F7A14E20}"/>
          </ac:spMkLst>
        </pc:spChg>
        <pc:spChg chg="add mod ord">
          <ac:chgData name="office365" userId="5fcdbc0c-b1d0-4b52-bc28-28c25c9fccde" providerId="ADAL" clId="{839C158B-1674-498C-8D10-D29DEC7F3344}" dt="2026-07-22T20:37:27.221" v="341" actId="27636"/>
          <ac:spMkLst>
            <pc:docMk/>
            <pc:sldMk cId="3587538591" sldId="256"/>
            <ac:spMk id="5" creationId="{E424D96B-CCA1-1047-7E54-38FCC7D2C152}"/>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38:38.681" v="352"/>
        <pc:sldMkLst>
          <pc:docMk/>
          <pc:sldMk cId="1124039218" sldId="257"/>
        </pc:sldMkLst>
        <pc:spChg chg="add mod ord">
          <ac:chgData name="office365" userId="5fcdbc0c-b1d0-4b52-bc28-28c25c9fccde" providerId="ADAL" clId="{839C158B-1674-498C-8D10-D29DEC7F3344}" dt="2026-07-22T20:37:27.209" v="340" actId="700"/>
          <ac:spMkLst>
            <pc:docMk/>
            <pc:sldMk cId="1124039218" sldId="257"/>
            <ac:spMk id="4" creationId="{40EA759D-6261-07CE-0C6B-BFC0F416C9B2}"/>
          </ac:spMkLst>
        </pc:spChg>
        <pc:spChg chg="add mod ord">
          <ac:chgData name="office365" userId="5fcdbc0c-b1d0-4b52-bc28-28c25c9fccde" providerId="ADAL" clId="{839C158B-1674-498C-8D10-D29DEC7F3344}" dt="2026-07-22T20:37:27.244" v="342" actId="27636"/>
          <ac:spMkLst>
            <pc:docMk/>
            <pc:sldMk cId="1124039218" sldId="257"/>
            <ac:spMk id="5" creationId="{63F44142-314D-C343-974D-EA7066B6B088}"/>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38:39.480" v="354"/>
        <pc:sldMkLst>
          <pc:docMk/>
          <pc:sldMk cId="105644797" sldId="258"/>
        </pc:sldMkLst>
        <pc:spChg chg="add mod ord">
          <ac:chgData name="office365" userId="5fcdbc0c-b1d0-4b52-bc28-28c25c9fccde" providerId="ADAL" clId="{839C158B-1674-498C-8D10-D29DEC7F3344}" dt="2026-07-22T20:37:27.209" v="340" actId="700"/>
          <ac:spMkLst>
            <pc:docMk/>
            <pc:sldMk cId="105644797" sldId="258"/>
            <ac:spMk id="4" creationId="{AE059BC2-8FD4-A466-3328-BD8CA6E9D5B6}"/>
          </ac:spMkLst>
        </pc:spChg>
        <pc:spChg chg="add mod ord">
          <ac:chgData name="office365" userId="5fcdbc0c-b1d0-4b52-bc28-28c25c9fccde" providerId="ADAL" clId="{839C158B-1674-498C-8D10-D29DEC7F3344}" dt="2026-07-22T20:37:27.246" v="343" actId="27636"/>
          <ac:spMkLst>
            <pc:docMk/>
            <pc:sldMk cId="105644797" sldId="258"/>
            <ac:spMk id="5" creationId="{1ADC8EB4-05B9-1CC0-FBDC-E71835B9114A}"/>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modSp add del mod setBg modClrScheme chgLayout">
        <pc:chgData name="office365" userId="5fcdbc0c-b1d0-4b52-bc28-28c25c9fccde" providerId="ADAL" clId="{839C158B-1674-498C-8D10-D29DEC7F3344}" dt="2026-07-22T20:38:40.272" v="356"/>
        <pc:sldMkLst>
          <pc:docMk/>
          <pc:sldMk cId="3423229112" sldId="259"/>
        </pc:sldMkLst>
        <pc:spChg chg="add mod ord">
          <ac:chgData name="office365" userId="5fcdbc0c-b1d0-4b52-bc28-28c25c9fccde" providerId="ADAL" clId="{839C158B-1674-498C-8D10-D29DEC7F3344}" dt="2026-07-22T20:37:27.209" v="340" actId="700"/>
          <ac:spMkLst>
            <pc:docMk/>
            <pc:sldMk cId="3423229112" sldId="259"/>
            <ac:spMk id="4" creationId="{A7294049-2752-53C8-8D66-A5D7CCE5455F}"/>
          </ac:spMkLst>
        </pc:spChg>
        <pc:spChg chg="add mod ord">
          <ac:chgData name="office365" userId="5fcdbc0c-b1d0-4b52-bc28-28c25c9fccde" providerId="ADAL" clId="{839C158B-1674-498C-8D10-D29DEC7F3344}" dt="2026-07-22T20:37:27.248" v="344" actId="27636"/>
          <ac:spMkLst>
            <pc:docMk/>
            <pc:sldMk cId="3423229112" sldId="259"/>
            <ac:spMk id="5" creationId="{0DA05249-BFC5-03A2-426A-ADFBD204EF1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modSp add del mod setBg modClrScheme chgLayout">
        <pc:chgData name="office365" userId="5fcdbc0c-b1d0-4b52-bc28-28c25c9fccde" providerId="ADAL" clId="{839C158B-1674-498C-8D10-D29DEC7F3344}" dt="2026-07-22T20:38:41.083" v="358"/>
        <pc:sldMkLst>
          <pc:docMk/>
          <pc:sldMk cId="1529488218" sldId="260"/>
        </pc:sldMkLst>
        <pc:spChg chg="add mod ord">
          <ac:chgData name="office365" userId="5fcdbc0c-b1d0-4b52-bc28-28c25c9fccde" providerId="ADAL" clId="{839C158B-1674-498C-8D10-D29DEC7F3344}" dt="2026-07-22T20:37:27.209" v="340" actId="700"/>
          <ac:spMkLst>
            <pc:docMk/>
            <pc:sldMk cId="1529488218" sldId="260"/>
            <ac:spMk id="4" creationId="{1E1FAD71-3DD6-F3E1-2231-83E45B0DC985}"/>
          </ac:spMkLst>
        </pc:spChg>
        <pc:spChg chg="add mod ord">
          <ac:chgData name="office365" userId="5fcdbc0c-b1d0-4b52-bc28-28c25c9fccde" providerId="ADAL" clId="{839C158B-1674-498C-8D10-D29DEC7F3344}" dt="2026-07-22T20:37:27.250" v="345" actId="27636"/>
          <ac:spMkLst>
            <pc:docMk/>
            <pc:sldMk cId="1529488218" sldId="260"/>
            <ac:spMk id="5" creationId="{BD7BB162-D567-DDD3-7664-A847C44C38D6}"/>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38:41.861" v="360"/>
        <pc:sldMkLst>
          <pc:docMk/>
          <pc:sldMk cId="2397662196" sldId="261"/>
        </pc:sldMkLst>
        <pc:spChg chg="add mod ord">
          <ac:chgData name="office365" userId="5fcdbc0c-b1d0-4b52-bc28-28c25c9fccde" providerId="ADAL" clId="{839C158B-1674-498C-8D10-D29DEC7F3344}" dt="2026-07-22T20:37:27.209" v="340" actId="700"/>
          <ac:spMkLst>
            <pc:docMk/>
            <pc:sldMk cId="2397662196" sldId="261"/>
            <ac:spMk id="4" creationId="{EC425421-0034-6601-6CCB-4B34BF8F3BCA}"/>
          </ac:spMkLst>
        </pc:spChg>
        <pc:spChg chg="add mod ord">
          <ac:chgData name="office365" userId="5fcdbc0c-b1d0-4b52-bc28-28c25c9fccde" providerId="ADAL" clId="{839C158B-1674-498C-8D10-D29DEC7F3344}" dt="2026-07-22T20:37:27.253" v="346" actId="27636"/>
          <ac:spMkLst>
            <pc:docMk/>
            <pc:sldMk cId="2397662196" sldId="261"/>
            <ac:spMk id="5" creationId="{F510C381-D3D2-0082-00E8-36B783E97F8B}"/>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38:42.646" v="362"/>
        <pc:sldMkLst>
          <pc:docMk/>
          <pc:sldMk cId="338806165" sldId="262"/>
        </pc:sldMkLst>
        <pc:spChg chg="add mod ord">
          <ac:chgData name="office365" userId="5fcdbc0c-b1d0-4b52-bc28-28c25c9fccde" providerId="ADAL" clId="{839C158B-1674-498C-8D10-D29DEC7F3344}" dt="2026-07-22T20:37:27.209" v="340" actId="700"/>
          <ac:spMkLst>
            <pc:docMk/>
            <pc:sldMk cId="338806165" sldId="262"/>
            <ac:spMk id="4" creationId="{C134CE82-3773-6EAC-AC90-4924846E709D}"/>
          </ac:spMkLst>
        </pc:spChg>
        <pc:spChg chg="add mod ord">
          <ac:chgData name="office365" userId="5fcdbc0c-b1d0-4b52-bc28-28c25c9fccde" providerId="ADAL" clId="{839C158B-1674-498C-8D10-D29DEC7F3344}" dt="2026-07-22T20:37:27.254" v="347" actId="27636"/>
          <ac:spMkLst>
            <pc:docMk/>
            <pc:sldMk cId="338806165" sldId="262"/>
            <ac:spMk id="5" creationId="{FCA686ED-86C8-1585-EBCD-0456744AE4BD}"/>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38:43.444" v="364"/>
        <pc:sldMkLst>
          <pc:docMk/>
          <pc:sldMk cId="656904779" sldId="263"/>
        </pc:sldMkLst>
        <pc:spChg chg="add mod ord">
          <ac:chgData name="office365" userId="5fcdbc0c-b1d0-4b52-bc28-28c25c9fccde" providerId="ADAL" clId="{839C158B-1674-498C-8D10-D29DEC7F3344}" dt="2026-07-22T20:37:27.209" v="340" actId="700"/>
          <ac:spMkLst>
            <pc:docMk/>
            <pc:sldMk cId="656904779" sldId="263"/>
            <ac:spMk id="4" creationId="{A947ED28-25A9-3D36-EAEC-B52830D382C7}"/>
          </ac:spMkLst>
        </pc:spChg>
        <pc:spChg chg="add mod ord">
          <ac:chgData name="office365" userId="5fcdbc0c-b1d0-4b52-bc28-28c25c9fccde" providerId="ADAL" clId="{839C158B-1674-498C-8D10-D29DEC7F3344}" dt="2026-07-22T20:37:27.255" v="348" actId="27636"/>
          <ac:spMkLst>
            <pc:docMk/>
            <pc:sldMk cId="656904779" sldId="263"/>
            <ac:spMk id="5" creationId="{4509214B-9C4F-6468-5E25-B953A22F9807}"/>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39:22.817" v="422"/>
        <pc:sldMkLst>
          <pc:docMk/>
          <pc:sldMk cId="1095981983" sldId="314"/>
        </pc:sldMkLst>
        <pc:spChg chg="del">
          <ac:chgData name="office365" userId="5fcdbc0c-b1d0-4b52-bc28-28c25c9fccde" providerId="ADAL" clId="{839C158B-1674-498C-8D10-D29DEC7F3344}" dt="2026-07-22T20:38:53.902" v="371"/>
          <ac:spMkLst>
            <pc:docMk/>
            <pc:sldMk cId="1095981983" sldId="314"/>
            <ac:spMk id="2" creationId="{00000000-0000-0000-0000-000000000000}"/>
          </ac:spMkLst>
        </pc:spChg>
        <pc:spChg chg="mod">
          <ac:chgData name="office365" userId="5fcdbc0c-b1d0-4b52-bc28-28c25c9fccde" providerId="ADAL" clId="{839C158B-1674-498C-8D10-D29DEC7F3344}" dt="2026-07-22T20:38:53.902" v="370"/>
          <ac:spMkLst>
            <pc:docMk/>
            <pc:sldMk cId="1095981983" sldId="314"/>
            <ac:spMk id="3" creationId="{00000000-0000-0000-0000-000000000000}"/>
          </ac:spMkLst>
        </pc:spChg>
        <pc:spChg chg="mod">
          <ac:chgData name="office365" userId="5fcdbc0c-b1d0-4b52-bc28-28c25c9fccde" providerId="ADAL" clId="{839C158B-1674-498C-8D10-D29DEC7F3344}" dt="2026-07-22T20:38:53.902" v="368"/>
          <ac:spMkLst>
            <pc:docMk/>
            <pc:sldMk cId="1095981983" sldId="314"/>
            <ac:spMk id="4" creationId="{A8AF6FD5-A353-D80D-A18E-64D4F7A14E20}"/>
          </ac:spMkLst>
        </pc:spChg>
      </pc:sldChg>
      <pc:sldChg chg="delSp modSp add del mod">
        <pc:chgData name="office365" userId="5fcdbc0c-b1d0-4b52-bc28-28c25c9fccde" providerId="ADAL" clId="{839C158B-1674-498C-8D10-D29DEC7F3344}" dt="2026-07-22T20:35:41.174" v="329" actId="47"/>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new del">
        <pc:chgData name="office365" userId="5fcdbc0c-b1d0-4b52-bc28-28c25c9fccde" providerId="ADAL" clId="{839C158B-1674-498C-8D10-D29DEC7F3344}" dt="2026-07-22T20:37:20.548" v="339" actId="680"/>
        <pc:sldMkLst>
          <pc:docMk/>
          <pc:sldMk cId="2775977446" sldId="314"/>
        </pc:sldMkLst>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mod">
        <pc:chgData name="office365" userId="5fcdbc0c-b1d0-4b52-bc28-28c25c9fccde" providerId="ADAL" clId="{839C158B-1674-498C-8D10-D29DEC7F3344}" dt="2026-07-22T20:38:53.918" v="378"/>
        <pc:sldMkLst>
          <pc:docMk/>
          <pc:sldMk cId="1049420685" sldId="315"/>
        </pc:sldMkLst>
        <pc:spChg chg="del">
          <ac:chgData name="office365" userId="5fcdbc0c-b1d0-4b52-bc28-28c25c9fccde" providerId="ADAL" clId="{839C158B-1674-498C-8D10-D29DEC7F3344}" dt="2026-07-22T20:38:53.918" v="378"/>
          <ac:spMkLst>
            <pc:docMk/>
            <pc:sldMk cId="1049420685" sldId="315"/>
            <ac:spMk id="2" creationId="{00000000-0000-0000-0000-000000000000}"/>
          </ac:spMkLst>
        </pc:spChg>
        <pc:spChg chg="mod">
          <ac:chgData name="office365" userId="5fcdbc0c-b1d0-4b52-bc28-28c25c9fccde" providerId="ADAL" clId="{839C158B-1674-498C-8D10-D29DEC7F3344}" dt="2026-07-22T20:38:53.918" v="377"/>
          <ac:spMkLst>
            <pc:docMk/>
            <pc:sldMk cId="1049420685" sldId="315"/>
            <ac:spMk id="3" creationId="{00000000-0000-0000-0000-000000000000}"/>
          </ac:spMkLst>
        </pc:spChg>
        <pc:spChg chg="mod">
          <ac:chgData name="office365" userId="5fcdbc0c-b1d0-4b52-bc28-28c25c9fccde" providerId="ADAL" clId="{839C158B-1674-498C-8D10-D29DEC7F3344}" dt="2026-07-22T20:38:53.916" v="375"/>
          <ac:spMkLst>
            <pc:docMk/>
            <pc:sldMk cId="1049420685" sldId="315"/>
            <ac:spMk id="4" creationId="{40EA759D-6261-07CE-0C6B-BFC0F416C9B2}"/>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35:41.174" v="329" actId="47"/>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mod">
        <pc:chgData name="office365" userId="5fcdbc0c-b1d0-4b52-bc28-28c25c9fccde" providerId="ADAL" clId="{839C158B-1674-498C-8D10-D29DEC7F3344}" dt="2026-07-22T20:38:53.923" v="385"/>
        <pc:sldMkLst>
          <pc:docMk/>
          <pc:sldMk cId="4087498251" sldId="316"/>
        </pc:sldMkLst>
        <pc:spChg chg="del">
          <ac:chgData name="office365" userId="5fcdbc0c-b1d0-4b52-bc28-28c25c9fccde" providerId="ADAL" clId="{839C158B-1674-498C-8D10-D29DEC7F3344}" dt="2026-07-22T20:38:53.923" v="385"/>
          <ac:spMkLst>
            <pc:docMk/>
            <pc:sldMk cId="4087498251" sldId="316"/>
            <ac:spMk id="2" creationId="{00000000-0000-0000-0000-000000000000}"/>
          </ac:spMkLst>
        </pc:spChg>
        <pc:spChg chg="mod">
          <ac:chgData name="office365" userId="5fcdbc0c-b1d0-4b52-bc28-28c25c9fccde" providerId="ADAL" clId="{839C158B-1674-498C-8D10-D29DEC7F3344}" dt="2026-07-22T20:38:53.923" v="384"/>
          <ac:spMkLst>
            <pc:docMk/>
            <pc:sldMk cId="4087498251" sldId="316"/>
            <ac:spMk id="3" creationId="{00000000-0000-0000-0000-000000000000}"/>
          </ac:spMkLst>
        </pc:spChg>
        <pc:spChg chg="mod">
          <ac:chgData name="office365" userId="5fcdbc0c-b1d0-4b52-bc28-28c25c9fccde" providerId="ADAL" clId="{839C158B-1674-498C-8D10-D29DEC7F3344}" dt="2026-07-22T20:38:53.922" v="382"/>
          <ac:spMkLst>
            <pc:docMk/>
            <pc:sldMk cId="4087498251" sldId="316"/>
            <ac:spMk id="4" creationId="{AE059BC2-8FD4-A466-3328-BD8CA6E9D5B6}"/>
          </ac:spMkLst>
        </pc:spChg>
      </pc:sldChg>
      <pc:sldChg chg="delSp modSp add mod">
        <pc:chgData name="office365" userId="5fcdbc0c-b1d0-4b52-bc28-28c25c9fccde" providerId="ADAL" clId="{839C158B-1674-498C-8D10-D29DEC7F3344}" dt="2026-07-22T20:38:53.928" v="392"/>
        <pc:sldMkLst>
          <pc:docMk/>
          <pc:sldMk cId="531181553" sldId="317"/>
        </pc:sldMkLst>
        <pc:spChg chg="del">
          <ac:chgData name="office365" userId="5fcdbc0c-b1d0-4b52-bc28-28c25c9fccde" providerId="ADAL" clId="{839C158B-1674-498C-8D10-D29DEC7F3344}" dt="2026-07-22T20:38:53.928" v="392"/>
          <ac:spMkLst>
            <pc:docMk/>
            <pc:sldMk cId="531181553" sldId="317"/>
            <ac:spMk id="2" creationId="{00000000-0000-0000-0000-000000000000}"/>
          </ac:spMkLst>
        </pc:spChg>
        <pc:spChg chg="mod">
          <ac:chgData name="office365" userId="5fcdbc0c-b1d0-4b52-bc28-28c25c9fccde" providerId="ADAL" clId="{839C158B-1674-498C-8D10-D29DEC7F3344}" dt="2026-07-22T20:38:53.928" v="391"/>
          <ac:spMkLst>
            <pc:docMk/>
            <pc:sldMk cId="531181553" sldId="317"/>
            <ac:spMk id="3" creationId="{00000000-0000-0000-0000-000000000000}"/>
          </ac:spMkLst>
        </pc:spChg>
        <pc:spChg chg="mod">
          <ac:chgData name="office365" userId="5fcdbc0c-b1d0-4b52-bc28-28c25c9fccde" providerId="ADAL" clId="{839C158B-1674-498C-8D10-D29DEC7F3344}" dt="2026-07-22T20:38:53.928" v="389"/>
          <ac:spMkLst>
            <pc:docMk/>
            <pc:sldMk cId="531181553" sldId="317"/>
            <ac:spMk id="4" creationId="{A7294049-2752-53C8-8D66-A5D7CCE5455F}"/>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mod">
        <pc:chgData name="office365" userId="5fcdbc0c-b1d0-4b52-bc28-28c25c9fccde" providerId="ADAL" clId="{839C158B-1674-498C-8D10-D29DEC7F3344}" dt="2026-07-22T20:38:53.933" v="399"/>
        <pc:sldMkLst>
          <pc:docMk/>
          <pc:sldMk cId="399211084" sldId="318"/>
        </pc:sldMkLst>
        <pc:spChg chg="del">
          <ac:chgData name="office365" userId="5fcdbc0c-b1d0-4b52-bc28-28c25c9fccde" providerId="ADAL" clId="{839C158B-1674-498C-8D10-D29DEC7F3344}" dt="2026-07-22T20:38:53.933" v="399"/>
          <ac:spMkLst>
            <pc:docMk/>
            <pc:sldMk cId="399211084" sldId="318"/>
            <ac:spMk id="2" creationId="{00000000-0000-0000-0000-000000000000}"/>
          </ac:spMkLst>
        </pc:spChg>
        <pc:spChg chg="mod">
          <ac:chgData name="office365" userId="5fcdbc0c-b1d0-4b52-bc28-28c25c9fccde" providerId="ADAL" clId="{839C158B-1674-498C-8D10-D29DEC7F3344}" dt="2026-07-22T20:38:53.933" v="398"/>
          <ac:spMkLst>
            <pc:docMk/>
            <pc:sldMk cId="399211084" sldId="318"/>
            <ac:spMk id="3" creationId="{00000000-0000-0000-0000-000000000000}"/>
          </ac:spMkLst>
        </pc:spChg>
        <pc:spChg chg="mod">
          <ac:chgData name="office365" userId="5fcdbc0c-b1d0-4b52-bc28-28c25c9fccde" providerId="ADAL" clId="{839C158B-1674-498C-8D10-D29DEC7F3344}" dt="2026-07-22T20:38:53.933" v="396"/>
          <ac:spMkLst>
            <pc:docMk/>
            <pc:sldMk cId="399211084" sldId="318"/>
            <ac:spMk id="4" creationId="{1E1FAD71-3DD6-F3E1-2231-83E45B0DC985}"/>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35:41.174" v="329" actId="47"/>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2T20:35:41.174" v="329" actId="47"/>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mod">
        <pc:chgData name="office365" userId="5fcdbc0c-b1d0-4b52-bc28-28c25c9fccde" providerId="ADAL" clId="{839C158B-1674-498C-8D10-D29DEC7F3344}" dt="2026-07-22T20:38:53.938" v="406"/>
        <pc:sldMkLst>
          <pc:docMk/>
          <pc:sldMk cId="2831682754" sldId="319"/>
        </pc:sldMkLst>
        <pc:spChg chg="del">
          <ac:chgData name="office365" userId="5fcdbc0c-b1d0-4b52-bc28-28c25c9fccde" providerId="ADAL" clId="{839C158B-1674-498C-8D10-D29DEC7F3344}" dt="2026-07-22T20:38:53.938" v="406"/>
          <ac:spMkLst>
            <pc:docMk/>
            <pc:sldMk cId="2831682754" sldId="319"/>
            <ac:spMk id="2" creationId="{00000000-0000-0000-0000-000000000000}"/>
          </ac:spMkLst>
        </pc:spChg>
        <pc:spChg chg="mod">
          <ac:chgData name="office365" userId="5fcdbc0c-b1d0-4b52-bc28-28c25c9fccde" providerId="ADAL" clId="{839C158B-1674-498C-8D10-D29DEC7F3344}" dt="2026-07-22T20:38:53.938" v="405"/>
          <ac:spMkLst>
            <pc:docMk/>
            <pc:sldMk cId="2831682754" sldId="319"/>
            <ac:spMk id="3" creationId="{00000000-0000-0000-0000-000000000000}"/>
          </ac:spMkLst>
        </pc:spChg>
        <pc:spChg chg="mod">
          <ac:chgData name="office365" userId="5fcdbc0c-b1d0-4b52-bc28-28c25c9fccde" providerId="ADAL" clId="{839C158B-1674-498C-8D10-D29DEC7F3344}" dt="2026-07-22T20:38:53.938" v="403"/>
          <ac:spMkLst>
            <pc:docMk/>
            <pc:sldMk cId="2831682754" sldId="319"/>
            <ac:spMk id="4" creationId="{EC425421-0034-6601-6CCB-4B34BF8F3BCA}"/>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2T20:35:41.174" v="329" actId="47"/>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mod">
        <pc:chgData name="office365" userId="5fcdbc0c-b1d0-4b52-bc28-28c25c9fccde" providerId="ADAL" clId="{839C158B-1674-498C-8D10-D29DEC7F3344}" dt="2026-07-22T20:38:53.942" v="413"/>
        <pc:sldMkLst>
          <pc:docMk/>
          <pc:sldMk cId="3474286267" sldId="320"/>
        </pc:sldMkLst>
        <pc:spChg chg="del">
          <ac:chgData name="office365" userId="5fcdbc0c-b1d0-4b52-bc28-28c25c9fccde" providerId="ADAL" clId="{839C158B-1674-498C-8D10-D29DEC7F3344}" dt="2026-07-22T20:38:53.942" v="413"/>
          <ac:spMkLst>
            <pc:docMk/>
            <pc:sldMk cId="3474286267" sldId="320"/>
            <ac:spMk id="2" creationId="{00000000-0000-0000-0000-000000000000}"/>
          </ac:spMkLst>
        </pc:spChg>
        <pc:spChg chg="mod">
          <ac:chgData name="office365" userId="5fcdbc0c-b1d0-4b52-bc28-28c25c9fccde" providerId="ADAL" clId="{839C158B-1674-498C-8D10-D29DEC7F3344}" dt="2026-07-22T20:38:53.942" v="412"/>
          <ac:spMkLst>
            <pc:docMk/>
            <pc:sldMk cId="3474286267" sldId="320"/>
            <ac:spMk id="3" creationId="{00000000-0000-0000-0000-000000000000}"/>
          </ac:spMkLst>
        </pc:spChg>
        <pc:spChg chg="mod">
          <ac:chgData name="office365" userId="5fcdbc0c-b1d0-4b52-bc28-28c25c9fccde" providerId="ADAL" clId="{839C158B-1674-498C-8D10-D29DEC7F3344}" dt="2026-07-22T20:38:53.942" v="410"/>
          <ac:spMkLst>
            <pc:docMk/>
            <pc:sldMk cId="3474286267" sldId="320"/>
            <ac:spMk id="4" creationId="{C134CE82-3773-6EAC-AC90-4924846E709D}"/>
          </ac:spMkLst>
        </pc:spChg>
      </pc:sldChg>
      <pc:sldChg chg="delSp modSp add del mod">
        <pc:chgData name="office365" userId="5fcdbc0c-b1d0-4b52-bc28-28c25c9fccde" providerId="ADAL" clId="{839C158B-1674-498C-8D10-D29DEC7F3344}" dt="2026-07-22T20:35:41.174" v="329" actId="47"/>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mod">
        <pc:chgData name="office365" userId="5fcdbc0c-b1d0-4b52-bc28-28c25c9fccde" providerId="ADAL" clId="{839C158B-1674-498C-8D10-D29DEC7F3344}" dt="2026-07-22T20:38:53.948" v="420"/>
        <pc:sldMkLst>
          <pc:docMk/>
          <pc:sldMk cId="949686938" sldId="321"/>
        </pc:sldMkLst>
        <pc:spChg chg="del">
          <ac:chgData name="office365" userId="5fcdbc0c-b1d0-4b52-bc28-28c25c9fccde" providerId="ADAL" clId="{839C158B-1674-498C-8D10-D29DEC7F3344}" dt="2026-07-22T20:38:53.948" v="420"/>
          <ac:spMkLst>
            <pc:docMk/>
            <pc:sldMk cId="949686938" sldId="321"/>
            <ac:spMk id="2" creationId="{00000000-0000-0000-0000-000000000000}"/>
          </ac:spMkLst>
        </pc:spChg>
        <pc:spChg chg="mod">
          <ac:chgData name="office365" userId="5fcdbc0c-b1d0-4b52-bc28-28c25c9fccde" providerId="ADAL" clId="{839C158B-1674-498C-8D10-D29DEC7F3344}" dt="2026-07-22T20:38:53.948" v="419"/>
          <ac:spMkLst>
            <pc:docMk/>
            <pc:sldMk cId="949686938" sldId="321"/>
            <ac:spMk id="3" creationId="{00000000-0000-0000-0000-000000000000}"/>
          </ac:spMkLst>
        </pc:spChg>
        <pc:spChg chg="mod">
          <ac:chgData name="office365" userId="5fcdbc0c-b1d0-4b52-bc28-28c25c9fccde" providerId="ADAL" clId="{839C158B-1674-498C-8D10-D29DEC7F3344}" dt="2026-07-22T20:38:53.946" v="417"/>
          <ac:spMkLst>
            <pc:docMk/>
            <pc:sldMk cId="949686938" sldId="321"/>
            <ac:spMk id="4" creationId="{A947ED28-25A9-3D36-EAEC-B52830D382C7}"/>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pc:chgData name="office365" userId="5fcdbc0c-b1d0-4b52-bc28-28c25c9fccde" providerId="ADAL" clId="{839C158B-1674-498C-8D10-D29DEC7F3344}" dt="2026-07-22T20:39:22.793" v="421"/>
        <pc:sldMkLst>
          <pc:docMk/>
          <pc:sldMk cId="1595943737" sldId="322"/>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63473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647336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363961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81811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95638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862369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76177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5235131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fatigue/alligator cracking — repeated heavy loads, inadequate support, poor drainage.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 thermal cracking — stiff binder, temperature susceptibility, ageing.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 bleeding/flushing or polished aggregate — reduced skid resistance, poor macro/microtexture.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 raveling — low in-place density, lack of fines, aged binder.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 rutting — weak subgrade/base, excessive binder, heavy braking/standing traffic.</a:t>
            </a:r>
            <a:endParaRPr lang="en-US" sz="1800" dirty="0"/>
          </a:p>
        </p:txBody>
      </p:sp>
      <p:sp>
        <p:nvSpPr>
          <p:cNvPr id="4" name="Title 3">
            <a:extLst>
              <a:ext uri="{FF2B5EF4-FFF2-40B4-BE49-F238E27FC236}">
                <a16:creationId xmlns:a16="http://schemas.microsoft.com/office/drawing/2014/main" id="{C134CE82-3773-6EAC-AC90-4924846E709D}"/>
              </a:ext>
            </a:extLst>
          </p:cNvPr>
          <p:cNvSpPr>
            <a:spLocks noGrp="1"/>
          </p:cNvSpPr>
          <p:nvPr>
            <p:ph type="title"/>
          </p:nvPr>
        </p:nvSpPr>
        <p:spPr>
          <a:xfrm>
            <a:off x="603250" y="539750"/>
            <a:ext cx="10414000" cy="717550"/>
          </a:xfrm>
        </p:spPr>
        <p:txBody>
          <a:bodyPr/>
          <a:lstStyle/>
          <a:p>
            <a:r>
              <a:rPr lang="en-US"/>
              <a:t>Expected answer / solution</a:t>
            </a:r>
          </a:p>
        </p:txBody>
      </p:sp>
      <p:sp>
        <p:nvSpPr>
          <p:cNvPr id="5" name="Text Placeholder 4">
            <a:extLst>
              <a:ext uri="{FF2B5EF4-FFF2-40B4-BE49-F238E27FC236}">
                <a16:creationId xmlns:a16="http://schemas.microsoft.com/office/drawing/2014/main" id="{FCA686ED-86C8-1585-EBCD-0456744AE4BD}"/>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4742862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if students use distress evidence, not guesses.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calling every crack “fatigue cracking”.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drainage can contribute to several different distress types.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introduce severity levels and ask which defects require urgent action.</a:t>
            </a:r>
            <a:endParaRPr lang="en-US" sz="1800" dirty="0"/>
          </a:p>
        </p:txBody>
      </p:sp>
      <p:sp>
        <p:nvSpPr>
          <p:cNvPr id="4" name="Title 3">
            <a:extLst>
              <a:ext uri="{FF2B5EF4-FFF2-40B4-BE49-F238E27FC236}">
                <a16:creationId xmlns:a16="http://schemas.microsoft.com/office/drawing/2014/main" id="{A947ED28-25A9-3D36-EAEC-B52830D382C7}"/>
              </a:ext>
            </a:extLst>
          </p:cNvPr>
          <p:cNvSpPr>
            <a:spLocks noGrp="1"/>
          </p:cNvSpPr>
          <p:nvPr>
            <p:ph type="title"/>
          </p:nvPr>
        </p:nvSpPr>
        <p:spPr>
          <a:xfrm>
            <a:off x="603250" y="539750"/>
            <a:ext cx="10414000" cy="717550"/>
          </a:xfrm>
        </p:spPr>
        <p:txBody>
          <a:bodyPr/>
          <a:lstStyle/>
          <a:p>
            <a:r>
              <a:rPr lang="en-US"/>
              <a:t>Teacher notes</a:t>
            </a:r>
          </a:p>
        </p:txBody>
      </p:sp>
      <p:sp>
        <p:nvSpPr>
          <p:cNvPr id="5" name="Text Placeholder 4">
            <a:extLst>
              <a:ext uri="{FF2B5EF4-FFF2-40B4-BE49-F238E27FC236}">
                <a16:creationId xmlns:a16="http://schemas.microsoft.com/office/drawing/2014/main" id="{4509214B-9C4F-6468-5E25-B953A22F9807}"/>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94968693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Individual exercise + group verification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dirty="0">
                <a:solidFill>
                  <a:srgbClr val="000000"/>
                </a:solidFill>
                <a:latin typeface="Arial" pitchFamily="34" charset="0"/>
                <a:ea typeface="Arial" pitchFamily="34" charset="-122"/>
                <a:cs typeface="Arial" pitchFamily="34" charset="-120"/>
              </a:rPr>
              <a:t>90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asphalt pavement distress recognition</a:t>
            </a:r>
            <a:endParaRPr lang="en-US" sz="1800" dirty="0"/>
          </a:p>
        </p:txBody>
      </p:sp>
      <p:sp>
        <p:nvSpPr>
          <p:cNvPr id="4" name="Title 3">
            <a:extLst>
              <a:ext uri="{FF2B5EF4-FFF2-40B4-BE49-F238E27FC236}">
                <a16:creationId xmlns:a16="http://schemas.microsoft.com/office/drawing/2014/main" id="{A8AF6FD5-A353-D80D-A18E-64D4F7A14E20}"/>
              </a:ext>
            </a:extLst>
          </p:cNvPr>
          <p:cNvSpPr>
            <a:spLocks noGrp="1"/>
          </p:cNvSpPr>
          <p:nvPr>
            <p:ph type="title"/>
          </p:nvPr>
        </p:nvSpPr>
        <p:spPr>
          <a:xfrm>
            <a:off x="603250" y="539750"/>
            <a:ext cx="10414000" cy="717550"/>
          </a:xfrm>
        </p:spPr>
        <p:txBody>
          <a:bodyPr/>
          <a:lstStyle/>
          <a:p>
            <a:r>
              <a:rPr lang="en-US" sz="2600"/>
              <a:t>Laboratory 01. Asphalt distress identification</a:t>
            </a:r>
          </a:p>
        </p:txBody>
      </p:sp>
      <p:sp>
        <p:nvSpPr>
          <p:cNvPr id="5" name="Text Placeholder 4">
            <a:extLst>
              <a:ext uri="{FF2B5EF4-FFF2-40B4-BE49-F238E27FC236}">
                <a16:creationId xmlns:a16="http://schemas.microsoft.com/office/drawing/2014/main" id="{E424D96B-CCA1-1047-7E54-38FCC7D2C15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59594373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Recognise common asphalt pavement distresses.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Distinguish load-associated and non-load-associated cracking.</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Link visible damage with likely technical causes.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Select the first diagnostic question for each distress.</a:t>
            </a:r>
            <a:endParaRPr lang="en-US" sz="1800" dirty="0"/>
          </a:p>
        </p:txBody>
      </p:sp>
      <p:sp>
        <p:nvSpPr>
          <p:cNvPr id="4" name="Title 3">
            <a:extLst>
              <a:ext uri="{FF2B5EF4-FFF2-40B4-BE49-F238E27FC236}">
                <a16:creationId xmlns:a16="http://schemas.microsoft.com/office/drawing/2014/main" id="{40EA759D-6261-07CE-0C6B-BFC0F416C9B2}"/>
              </a:ext>
            </a:extLst>
          </p:cNvPr>
          <p:cNvSpPr>
            <a:spLocks noGrp="1"/>
          </p:cNvSpPr>
          <p:nvPr>
            <p:ph type="title"/>
          </p:nvPr>
        </p:nvSpPr>
        <p:spPr>
          <a:xfrm>
            <a:off x="603250" y="539750"/>
            <a:ext cx="10414000" cy="717550"/>
          </a:xfrm>
        </p:spPr>
        <p:txBody>
          <a:bodyPr/>
          <a:lstStyle/>
          <a:p>
            <a:r>
              <a:rPr lang="en-US"/>
              <a:t>Learning objectives</a:t>
            </a:r>
          </a:p>
        </p:txBody>
      </p:sp>
      <p:sp>
        <p:nvSpPr>
          <p:cNvPr id="5" name="Text Placeholder 4">
            <a:extLst>
              <a:ext uri="{FF2B5EF4-FFF2-40B4-BE49-F238E27FC236}">
                <a16:creationId xmlns:a16="http://schemas.microsoft.com/office/drawing/2014/main" id="{63F44142-314D-C343-974D-EA7066B6B088}"/>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04942068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An urban road in Goma serves a hospital, motorcycle taxis and delivery vehicles.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After heavy rainfall, several defects are reported by residents.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road authority has photos but limited measurement equipment.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Students act as a first-level inspection team.</a:t>
            </a:r>
            <a:endParaRPr lang="en-US" sz="1800" dirty="0"/>
          </a:p>
        </p:txBody>
      </p:sp>
      <p:sp>
        <p:nvSpPr>
          <p:cNvPr id="4" name="Title 3">
            <a:extLst>
              <a:ext uri="{FF2B5EF4-FFF2-40B4-BE49-F238E27FC236}">
                <a16:creationId xmlns:a16="http://schemas.microsoft.com/office/drawing/2014/main" id="{AE059BC2-8FD4-A466-3328-BD8CA6E9D5B6}"/>
              </a:ext>
            </a:extLst>
          </p:cNvPr>
          <p:cNvSpPr>
            <a:spLocks noGrp="1"/>
          </p:cNvSpPr>
          <p:nvPr>
            <p:ph type="title"/>
          </p:nvPr>
        </p:nvSpPr>
        <p:spPr>
          <a:xfrm>
            <a:off x="603250" y="539750"/>
            <a:ext cx="10414000" cy="717550"/>
          </a:xfrm>
        </p:spPr>
        <p:txBody>
          <a:bodyPr/>
          <a:lstStyle/>
          <a:p>
            <a:r>
              <a:rPr lang="en-US"/>
              <a:t>Background / case study</a:t>
            </a:r>
          </a:p>
        </p:txBody>
      </p:sp>
      <p:sp>
        <p:nvSpPr>
          <p:cNvPr id="5" name="Text Placeholder 4">
            <a:extLst>
              <a:ext uri="{FF2B5EF4-FFF2-40B4-BE49-F238E27FC236}">
                <a16:creationId xmlns:a16="http://schemas.microsoft.com/office/drawing/2014/main" id="{1ADC8EB4-05B9-1CC0-FBDC-E71835B9114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408749825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Classify each described defect.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State whether it is mainly cracking, distortion, disintegration or skid-related.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Identify two likely causes.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Propose one additional field observation needed before choosing maintenance.</a:t>
            </a:r>
            <a:endParaRPr lang="en-US" sz="1800" dirty="0"/>
          </a:p>
        </p:txBody>
      </p:sp>
      <p:sp>
        <p:nvSpPr>
          <p:cNvPr id="4" name="Title 3">
            <a:extLst>
              <a:ext uri="{FF2B5EF4-FFF2-40B4-BE49-F238E27FC236}">
                <a16:creationId xmlns:a16="http://schemas.microsoft.com/office/drawing/2014/main" id="{A7294049-2752-53C8-8D66-A5D7CCE5455F}"/>
              </a:ext>
            </a:extLst>
          </p:cNvPr>
          <p:cNvSpPr>
            <a:spLocks noGrp="1"/>
          </p:cNvSpPr>
          <p:nvPr>
            <p:ph type="title"/>
          </p:nvPr>
        </p:nvSpPr>
        <p:spPr>
          <a:xfrm>
            <a:off x="603250" y="539750"/>
            <a:ext cx="10414000" cy="717550"/>
          </a:xfrm>
        </p:spPr>
        <p:txBody>
          <a:bodyPr/>
          <a:lstStyle/>
          <a:p>
            <a:r>
              <a:rPr lang="en-US"/>
              <a:t>Student task</a:t>
            </a:r>
          </a:p>
        </p:txBody>
      </p:sp>
      <p:sp>
        <p:nvSpPr>
          <p:cNvPr id="5" name="Text Placeholder 4">
            <a:extLst>
              <a:ext uri="{FF2B5EF4-FFF2-40B4-BE49-F238E27FC236}">
                <a16:creationId xmlns:a16="http://schemas.microsoft.com/office/drawing/2014/main" id="{0DA05249-BFC5-03A2-426A-ADFBD204EF1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53118155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defect descriptions: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 interconnected cracks in the wheel path, later developing potholes.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 transverse cracks at regular intervals across the lane.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 shiny asphalt surface with low friction during rain.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 loss of aggregate particles from the surface.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 longitudinal depressions in wheel paths near a bus stop.</a:t>
            </a:r>
            <a:endParaRPr lang="en-US" sz="1800" dirty="0"/>
          </a:p>
        </p:txBody>
      </p:sp>
      <p:sp>
        <p:nvSpPr>
          <p:cNvPr id="4" name="Title 3">
            <a:extLst>
              <a:ext uri="{FF2B5EF4-FFF2-40B4-BE49-F238E27FC236}">
                <a16:creationId xmlns:a16="http://schemas.microsoft.com/office/drawing/2014/main" id="{1E1FAD71-3DD6-F3E1-2231-83E45B0DC985}"/>
              </a:ext>
            </a:extLst>
          </p:cNvPr>
          <p:cNvSpPr>
            <a:spLocks noGrp="1"/>
          </p:cNvSpPr>
          <p:nvPr>
            <p:ph type="title"/>
          </p:nvPr>
        </p:nvSpPr>
        <p:spPr>
          <a:xfrm>
            <a:off x="603250" y="539750"/>
            <a:ext cx="10414000" cy="717550"/>
          </a:xfrm>
        </p:spPr>
        <p:txBody>
          <a:bodyPr/>
          <a:lstStyle/>
          <a:p>
            <a:r>
              <a:rPr lang="en-US"/>
              <a:t>Data / materials</a:t>
            </a:r>
          </a:p>
        </p:txBody>
      </p:sp>
      <p:sp>
        <p:nvSpPr>
          <p:cNvPr id="5" name="Text Placeholder 4">
            <a:extLst>
              <a:ext uri="{FF2B5EF4-FFF2-40B4-BE49-F238E27FC236}">
                <a16:creationId xmlns:a16="http://schemas.microsoft.com/office/drawing/2014/main" id="{BD7BB162-D567-DDD3-7664-A847C44C38D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9921108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22400"/>
            <a:ext cx="10789920" cy="505460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Individual work: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classify A-E.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Pair work: </a:t>
            </a:r>
            <a:r>
              <a:rPr lang="pl-PL" sz="1800" dirty="0">
                <a:solidFill>
                  <a:srgbClr val="000000"/>
                </a:solidFill>
                <a:latin typeface="Arial" pitchFamily="34" charset="0"/>
                <a:ea typeface="Arial" pitchFamily="34" charset="-122"/>
                <a:cs typeface="Arial" pitchFamily="34" charset="-120"/>
              </a:rPr>
              <a:t>20</a:t>
            </a:r>
            <a:r>
              <a:rPr lang="en-US" sz="1800" dirty="0">
                <a:solidFill>
                  <a:srgbClr val="000000"/>
                </a:solidFill>
                <a:latin typeface="Arial" pitchFamily="34" charset="0"/>
                <a:ea typeface="Arial" pitchFamily="34" charset="-122"/>
                <a:cs typeface="Arial" pitchFamily="34" charset="-120"/>
              </a:rPr>
              <a:t> min — compare classifications.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Group work: </a:t>
            </a:r>
            <a:r>
              <a:rPr lang="pl-PL" sz="1800" dirty="0">
                <a:solidFill>
                  <a:srgbClr val="000000"/>
                </a:solidFill>
                <a:latin typeface="Arial" pitchFamily="34" charset="0"/>
                <a:ea typeface="Arial" pitchFamily="34" charset="-122"/>
                <a:cs typeface="Arial" pitchFamily="34" charset="-120"/>
              </a:rPr>
              <a:t>30</a:t>
            </a:r>
            <a:r>
              <a:rPr lang="en-US" sz="1800" dirty="0">
                <a:solidFill>
                  <a:srgbClr val="000000"/>
                </a:solidFill>
                <a:latin typeface="Arial" pitchFamily="34" charset="0"/>
                <a:ea typeface="Arial" pitchFamily="34" charset="-122"/>
                <a:cs typeface="Arial" pitchFamily="34" charset="-120"/>
              </a:rPr>
              <a:t> min — agree on likely causes.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Class discussion: 10 min — teacher reviews model answers.</a:t>
            </a:r>
            <a:endParaRPr lang="en-US" sz="1800" dirty="0"/>
          </a:p>
        </p:txBody>
      </p:sp>
      <p:sp>
        <p:nvSpPr>
          <p:cNvPr id="4" name="Title 3">
            <a:extLst>
              <a:ext uri="{FF2B5EF4-FFF2-40B4-BE49-F238E27FC236}">
                <a16:creationId xmlns:a16="http://schemas.microsoft.com/office/drawing/2014/main" id="{EC425421-0034-6601-6CCB-4B34BF8F3BCA}"/>
              </a:ext>
            </a:extLst>
          </p:cNvPr>
          <p:cNvSpPr>
            <a:spLocks noGrp="1"/>
          </p:cNvSpPr>
          <p:nvPr>
            <p:ph type="title"/>
          </p:nvPr>
        </p:nvSpPr>
        <p:spPr>
          <a:xfrm>
            <a:off x="603250" y="539750"/>
            <a:ext cx="10414000" cy="717550"/>
          </a:xfrm>
        </p:spPr>
        <p:txBody>
          <a:bodyPr/>
          <a:lstStyle/>
          <a:p>
            <a:r>
              <a:rPr lang="en-US"/>
              <a:t>Work organisation</a:t>
            </a:r>
          </a:p>
        </p:txBody>
      </p:sp>
      <p:sp>
        <p:nvSpPr>
          <p:cNvPr id="5" name="Text Placeholder 4">
            <a:extLst>
              <a:ext uri="{FF2B5EF4-FFF2-40B4-BE49-F238E27FC236}">
                <a16:creationId xmlns:a16="http://schemas.microsoft.com/office/drawing/2014/main" id="{F510C381-D3D2-0082-00E8-36B783E97F8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83168275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116A21BE-4370-4A61-B046-AA53AF86C63E}"/>
</file>

<file path=docProps/app.xml><?xml version="1.0" encoding="utf-8"?>
<Properties xmlns="http://schemas.openxmlformats.org/officeDocument/2006/extended-properties" xmlns:vt="http://schemas.openxmlformats.org/officeDocument/2006/docPropsVTypes">
  <TotalTime>64</TotalTime>
  <Words>446</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Laboratory 01. Asphalt distress identification</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2026-07-22T20:40:00Z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