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4" r:id="rId8"/>
    <p:sldId id="329" r:id="rId9"/>
    <p:sldId id="363" r:id="rId10"/>
    <p:sldId id="330" r:id="rId11"/>
    <p:sldId id="331" r:id="rId12"/>
    <p:sldId id="332" r:id="rId13"/>
    <p:sldId id="333" r:id="rId14"/>
    <p:sldId id="334" r:id="rId15"/>
    <p:sldId id="335" r:id="rId16"/>
    <p:sldId id="336" r:id="rId17"/>
    <p:sldId id="337" r:id="rId18"/>
    <p:sldId id="338" r:id="rId19"/>
    <p:sldId id="354" r:id="rId20"/>
    <p:sldId id="339" r:id="rId21"/>
    <p:sldId id="340" r:id="rId22"/>
    <p:sldId id="353" r:id="rId23"/>
    <p:sldId id="341" r:id="rId24"/>
    <p:sldId id="342" r:id="rId25"/>
    <p:sldId id="343" r:id="rId26"/>
    <p:sldId id="328" r:id="rId27"/>
    <p:sldId id="344" r:id="rId28"/>
    <p:sldId id="345" r:id="rId29"/>
    <p:sldId id="346" r:id="rId30"/>
    <p:sldId id="347" r:id="rId31"/>
    <p:sldId id="348" r:id="rId32"/>
    <p:sldId id="349" r:id="rId33"/>
    <p:sldId id="350" r:id="rId34"/>
    <p:sldId id="351" r:id="rId35"/>
    <p:sldId id="352"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1B61C1-044B-4B84-996A-ED205B5DF5E7}" v="5" dt="2026-06-06T16:10:38.31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66" autoAdjust="0"/>
  </p:normalViewPr>
  <p:slideViewPr>
    <p:cSldViewPr snapToGrid="0">
      <p:cViewPr varScale="1">
        <p:scale>
          <a:sx n="132" d="100"/>
          <a:sy n="132" d="100"/>
        </p:scale>
        <p:origin x="594"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6-06T16:27:01.836" v="4419" actId="14100"/>
      <pc:docMkLst>
        <pc:docMk/>
      </pc:docMkLst>
      <pc:sldChg chg="del">
        <pc:chgData name="Wojciech Kustra" userId="afebd3d0-216b-4c4f-8992-1bf1fda6d5e8" providerId="ADAL" clId="{1D307E72-7901-4E61-A01B-3C4232ABCF63}" dt="2026-06-06T15:02:36.597" v="7"/>
        <pc:sldMkLst>
          <pc:docMk/>
          <pc:sldMk cId="97395749" sldId="317"/>
        </pc:sldMkLst>
      </pc:sldChg>
      <pc:sldChg chg="addSp delSp modSp mod">
        <pc:chgData name="Wojciech Kustra" userId="afebd3d0-216b-4c4f-8992-1bf1fda6d5e8" providerId="ADAL" clId="{1D307E72-7901-4E61-A01B-3C4232ABCF63}" dt="2026-06-06T16:26:38.408" v="4417" actId="478"/>
        <pc:sldMkLst>
          <pc:docMk/>
          <pc:sldMk cId="4226527047" sldId="328"/>
        </pc:sldMkLst>
        <pc:spChg chg="add del mod">
          <ac:chgData name="Wojciech Kustra" userId="afebd3d0-216b-4c4f-8992-1bf1fda6d5e8" providerId="ADAL" clId="{1D307E72-7901-4E61-A01B-3C4232ABCF63}" dt="2026-06-06T15:17:32.477" v="855"/>
          <ac:spMkLst>
            <pc:docMk/>
            <pc:sldMk cId="4226527047" sldId="328"/>
            <ac:spMk id="2" creationId="{C70E6F9B-7C5F-46C0-AE26-6A56403AC39A}"/>
          </ac:spMkLst>
        </pc:spChg>
        <pc:spChg chg="add del mod">
          <ac:chgData name="Wojciech Kustra" userId="afebd3d0-216b-4c4f-8992-1bf1fda6d5e8" providerId="ADAL" clId="{1D307E72-7901-4E61-A01B-3C4232ABCF63}" dt="2026-06-06T15:17:32.478" v="856"/>
          <ac:spMkLst>
            <pc:docMk/>
            <pc:sldMk cId="4226527047" sldId="328"/>
            <ac:spMk id="3" creationId="{986ED325-9476-4CAF-9047-126AE6DF7E76}"/>
          </ac:spMkLst>
        </pc:spChg>
        <pc:spChg chg="add del mod">
          <ac:chgData name="Wojciech Kustra" userId="afebd3d0-216b-4c4f-8992-1bf1fda6d5e8" providerId="ADAL" clId="{1D307E72-7901-4E61-A01B-3C4232ABCF63}" dt="2026-06-06T15:17:32.478" v="857"/>
          <ac:spMkLst>
            <pc:docMk/>
            <pc:sldMk cId="4226527047" sldId="328"/>
            <ac:spMk id="4" creationId="{7DD2C673-DD36-4E1E-B382-CD5C0BEBADF2}"/>
          </ac:spMkLst>
        </pc:spChg>
        <pc:spChg chg="add del mod">
          <ac:chgData name="Wojciech Kustra" userId="afebd3d0-216b-4c4f-8992-1bf1fda6d5e8" providerId="ADAL" clId="{1D307E72-7901-4E61-A01B-3C4232ABCF63}" dt="2026-06-06T15:17:32.479" v="858"/>
          <ac:spMkLst>
            <pc:docMk/>
            <pc:sldMk cId="4226527047" sldId="328"/>
            <ac:spMk id="5" creationId="{C12CACA8-F0FD-4B53-88E9-1B86CB752EBD}"/>
          </ac:spMkLst>
        </pc:spChg>
        <pc:spChg chg="add del mod">
          <ac:chgData name="Wojciech Kustra" userId="afebd3d0-216b-4c4f-8992-1bf1fda6d5e8" providerId="ADAL" clId="{1D307E72-7901-4E61-A01B-3C4232ABCF63}" dt="2026-06-06T15:17:32.479" v="859"/>
          <ac:spMkLst>
            <pc:docMk/>
            <pc:sldMk cId="4226527047" sldId="328"/>
            <ac:spMk id="6" creationId="{7BFD49CF-EA7B-4CD7-B349-6D838D6A6C33}"/>
          </ac:spMkLst>
        </pc:spChg>
        <pc:spChg chg="add del mod">
          <ac:chgData name="Wojciech Kustra" userId="afebd3d0-216b-4c4f-8992-1bf1fda6d5e8" providerId="ADAL" clId="{1D307E72-7901-4E61-A01B-3C4232ABCF63}" dt="2026-06-06T15:17:32.479" v="860"/>
          <ac:spMkLst>
            <pc:docMk/>
            <pc:sldMk cId="4226527047" sldId="328"/>
            <ac:spMk id="7" creationId="{5B835D16-7A17-4AE7-A983-6792F239F017}"/>
          </ac:spMkLst>
        </pc:spChg>
        <pc:spChg chg="add del mod">
          <ac:chgData name="Wojciech Kustra" userId="afebd3d0-216b-4c4f-8992-1bf1fda6d5e8" providerId="ADAL" clId="{1D307E72-7901-4E61-A01B-3C4232ABCF63}" dt="2026-06-06T15:17:32.480" v="861"/>
          <ac:spMkLst>
            <pc:docMk/>
            <pc:sldMk cId="4226527047" sldId="328"/>
            <ac:spMk id="8" creationId="{1F1070FD-63E5-4C54-8C5F-F096EC3B0E52}"/>
          </ac:spMkLst>
        </pc:spChg>
        <pc:spChg chg="add del mod">
          <ac:chgData name="Wojciech Kustra" userId="afebd3d0-216b-4c4f-8992-1bf1fda6d5e8" providerId="ADAL" clId="{1D307E72-7901-4E61-A01B-3C4232ABCF63}" dt="2026-06-06T15:17:32.480" v="862"/>
          <ac:spMkLst>
            <pc:docMk/>
            <pc:sldMk cId="4226527047" sldId="328"/>
            <ac:spMk id="9" creationId="{3CD1539C-39D2-4AA9-A338-97D082B02FE2}"/>
          </ac:spMkLst>
        </pc:spChg>
        <pc:spChg chg="del">
          <ac:chgData name="Wojciech Kustra" userId="afebd3d0-216b-4c4f-8992-1bf1fda6d5e8" providerId="ADAL" clId="{1D307E72-7901-4E61-A01B-3C4232ABCF63}" dt="2026-06-06T16:26:38.408" v="4417" actId="478"/>
          <ac:spMkLst>
            <pc:docMk/>
            <pc:sldMk cId="4226527047" sldId="328"/>
            <ac:spMk id="10" creationId="{04D69DE9-4929-C23D-23E2-F9905D0E92B8}"/>
          </ac:spMkLst>
        </pc:spChg>
        <pc:spChg chg="add del mod">
          <ac:chgData name="Wojciech Kustra" userId="afebd3d0-216b-4c4f-8992-1bf1fda6d5e8" providerId="ADAL" clId="{1D307E72-7901-4E61-A01B-3C4232ABCF63}" dt="2026-06-06T15:17:32.481" v="863"/>
          <ac:spMkLst>
            <pc:docMk/>
            <pc:sldMk cId="4226527047" sldId="328"/>
            <ac:spMk id="11" creationId="{C4992AF9-FA46-4F28-A622-3C980AD10A6B}"/>
          </ac:spMkLst>
        </pc:spChg>
        <pc:spChg chg="add del mod">
          <ac:chgData name="Wojciech Kustra" userId="afebd3d0-216b-4c4f-8992-1bf1fda6d5e8" providerId="ADAL" clId="{1D307E72-7901-4E61-A01B-3C4232ABCF63}" dt="2026-06-06T15:17:32.482" v="864"/>
          <ac:spMkLst>
            <pc:docMk/>
            <pc:sldMk cId="4226527047" sldId="328"/>
            <ac:spMk id="12" creationId="{F0D683FF-2F2B-4A33-BEB6-3F4F5B39A08D}"/>
          </ac:spMkLst>
        </pc:spChg>
        <pc:spChg chg="add del mod">
          <ac:chgData name="Wojciech Kustra" userId="afebd3d0-216b-4c4f-8992-1bf1fda6d5e8" providerId="ADAL" clId="{1D307E72-7901-4E61-A01B-3C4232ABCF63}" dt="2026-06-06T15:17:32.483" v="865"/>
          <ac:spMkLst>
            <pc:docMk/>
            <pc:sldMk cId="4226527047" sldId="328"/>
            <ac:spMk id="13" creationId="{43017ECA-311C-4ABE-898D-1062A6B75249}"/>
          </ac:spMkLst>
        </pc:spChg>
        <pc:spChg chg="add del mod">
          <ac:chgData name="Wojciech Kustra" userId="afebd3d0-216b-4c4f-8992-1bf1fda6d5e8" providerId="ADAL" clId="{1D307E72-7901-4E61-A01B-3C4232ABCF63}" dt="2026-06-06T15:22:34.489" v="1427" actId="478"/>
          <ac:spMkLst>
            <pc:docMk/>
            <pc:sldMk cId="4226527047" sldId="328"/>
            <ac:spMk id="14" creationId="{686E39F0-1931-47D2-868E-AE18C76ADCD5}"/>
          </ac:spMkLst>
        </pc:spChg>
        <pc:spChg chg="add del mod">
          <ac:chgData name="Wojciech Kustra" userId="afebd3d0-216b-4c4f-8992-1bf1fda6d5e8" providerId="ADAL" clId="{1D307E72-7901-4E61-A01B-3C4232ABCF63}" dt="2026-06-06T15:22:34.489" v="1427" actId="478"/>
          <ac:spMkLst>
            <pc:docMk/>
            <pc:sldMk cId="4226527047" sldId="328"/>
            <ac:spMk id="15" creationId="{D87EFCAF-B3E8-4E95-8B76-5224D49AAC14}"/>
          </ac:spMkLst>
        </pc:spChg>
        <pc:spChg chg="add mod">
          <ac:chgData name="Wojciech Kustra" userId="afebd3d0-216b-4c4f-8992-1bf1fda6d5e8" providerId="ADAL" clId="{1D307E72-7901-4E61-A01B-3C4232ABCF63}" dt="2026-06-06T15:17:32.507" v="888"/>
          <ac:spMkLst>
            <pc:docMk/>
            <pc:sldMk cId="4226527047" sldId="328"/>
            <ac:spMk id="16" creationId="{3041C8F7-CAE4-4BF4-B693-87343A3B4A14}"/>
          </ac:spMkLst>
        </pc:spChg>
        <pc:spChg chg="add del mod">
          <ac:chgData name="Wojciech Kustra" userId="afebd3d0-216b-4c4f-8992-1bf1fda6d5e8" providerId="ADAL" clId="{1D307E72-7901-4E61-A01B-3C4232ABCF63}" dt="2026-06-06T15:22:34.489" v="1427" actId="478"/>
          <ac:spMkLst>
            <pc:docMk/>
            <pc:sldMk cId="4226527047" sldId="328"/>
            <ac:spMk id="17" creationId="{691C4B5F-93DA-4775-967F-35F3E295C6A2}"/>
          </ac:spMkLst>
        </pc:spChg>
        <pc:spChg chg="add del mod">
          <ac:chgData name="Wojciech Kustra" userId="afebd3d0-216b-4c4f-8992-1bf1fda6d5e8" providerId="ADAL" clId="{1D307E72-7901-4E61-A01B-3C4232ABCF63}" dt="2026-06-06T15:22:34.489" v="1427" actId="478"/>
          <ac:spMkLst>
            <pc:docMk/>
            <pc:sldMk cId="4226527047" sldId="328"/>
            <ac:spMk id="18" creationId="{1AB797B8-1EBE-4D98-9CB9-A4959AD19FE7}"/>
          </ac:spMkLst>
        </pc:spChg>
        <pc:spChg chg="add del mod">
          <ac:chgData name="Wojciech Kustra" userId="afebd3d0-216b-4c4f-8992-1bf1fda6d5e8" providerId="ADAL" clId="{1D307E72-7901-4E61-A01B-3C4232ABCF63}" dt="2026-06-06T15:22:34.489" v="1427" actId="478"/>
          <ac:spMkLst>
            <pc:docMk/>
            <pc:sldMk cId="4226527047" sldId="328"/>
            <ac:spMk id="19" creationId="{88854DF4-D996-4801-81F8-5415E0AA3F60}"/>
          </ac:spMkLst>
        </pc:spChg>
        <pc:spChg chg="add del mod">
          <ac:chgData name="Wojciech Kustra" userId="afebd3d0-216b-4c4f-8992-1bf1fda6d5e8" providerId="ADAL" clId="{1D307E72-7901-4E61-A01B-3C4232ABCF63}" dt="2026-06-06T15:22:34.489" v="1427" actId="478"/>
          <ac:spMkLst>
            <pc:docMk/>
            <pc:sldMk cId="4226527047" sldId="328"/>
            <ac:spMk id="20" creationId="{DC2D3ABC-0D78-4F03-8FDD-B61BD7C9724F}"/>
          </ac:spMkLst>
        </pc:spChg>
        <pc:spChg chg="add del mod">
          <ac:chgData name="Wojciech Kustra" userId="afebd3d0-216b-4c4f-8992-1bf1fda6d5e8" providerId="ADAL" clId="{1D307E72-7901-4E61-A01B-3C4232ABCF63}" dt="2026-06-06T15:22:34.489" v="1427" actId="478"/>
          <ac:spMkLst>
            <pc:docMk/>
            <pc:sldMk cId="4226527047" sldId="328"/>
            <ac:spMk id="21" creationId="{D9D7F6A3-AC6B-4CE6-A063-5F6F8CDA45BD}"/>
          </ac:spMkLst>
        </pc:spChg>
        <pc:spChg chg="add del mod">
          <ac:chgData name="Wojciech Kustra" userId="afebd3d0-216b-4c4f-8992-1bf1fda6d5e8" providerId="ADAL" clId="{1D307E72-7901-4E61-A01B-3C4232ABCF63}" dt="2026-06-06T15:22:34.489" v="1427" actId="478"/>
          <ac:spMkLst>
            <pc:docMk/>
            <pc:sldMk cId="4226527047" sldId="328"/>
            <ac:spMk id="22" creationId="{D1A2429C-CFB2-4F5C-AD4D-D9437FB51A57}"/>
          </ac:spMkLst>
        </pc:spChg>
        <pc:spChg chg="add del mod">
          <ac:chgData name="Wojciech Kustra" userId="afebd3d0-216b-4c4f-8992-1bf1fda6d5e8" providerId="ADAL" clId="{1D307E72-7901-4E61-A01B-3C4232ABCF63}" dt="2026-06-06T15:22:34.489" v="1427" actId="478"/>
          <ac:spMkLst>
            <pc:docMk/>
            <pc:sldMk cId="4226527047" sldId="328"/>
            <ac:spMk id="23" creationId="{8B0815AA-101F-4127-B9D3-147E417D9CF6}"/>
          </ac:spMkLst>
        </pc:spChg>
        <pc:spChg chg="add del mod">
          <ac:chgData name="Wojciech Kustra" userId="afebd3d0-216b-4c4f-8992-1bf1fda6d5e8" providerId="ADAL" clId="{1D307E72-7901-4E61-A01B-3C4232ABCF63}" dt="2026-06-06T15:22:34.489" v="1427" actId="478"/>
          <ac:spMkLst>
            <pc:docMk/>
            <pc:sldMk cId="4226527047" sldId="328"/>
            <ac:spMk id="24" creationId="{22F56E38-055B-45E8-A6D3-A0009AA97BA2}"/>
          </ac:spMkLst>
        </pc:spChg>
        <pc:spChg chg="add del mod">
          <ac:chgData name="Wojciech Kustra" userId="afebd3d0-216b-4c4f-8992-1bf1fda6d5e8" providerId="ADAL" clId="{1D307E72-7901-4E61-A01B-3C4232ABCF63}" dt="2026-06-06T15:22:28.773" v="1426" actId="478"/>
          <ac:spMkLst>
            <pc:docMk/>
            <pc:sldMk cId="4226527047" sldId="328"/>
            <ac:spMk id="25" creationId="{19D0813E-658A-4633-A8BD-04B11AD4D567}"/>
          </ac:spMkLst>
        </pc:spChg>
        <pc:spChg chg="add mod">
          <ac:chgData name="Wojciech Kustra" userId="afebd3d0-216b-4c4f-8992-1bf1fda6d5e8" providerId="ADAL" clId="{1D307E72-7901-4E61-A01B-3C4232ABCF63}" dt="2026-06-06T15:34:52.447" v="2178"/>
          <ac:spMkLst>
            <pc:docMk/>
            <pc:sldMk cId="4226527047" sldId="328"/>
            <ac:spMk id="26" creationId="{459DC8C0-BDC7-4040-B8E7-14E7CF811778}"/>
          </ac:spMkLst>
        </pc:spChg>
        <pc:spChg chg="add mod">
          <ac:chgData name="Wojciech Kustra" userId="afebd3d0-216b-4c4f-8992-1bf1fda6d5e8" providerId="ADAL" clId="{1D307E72-7901-4E61-A01B-3C4232ABCF63}" dt="2026-06-06T15:34:52.453" v="2189"/>
          <ac:spMkLst>
            <pc:docMk/>
            <pc:sldMk cId="4226527047" sldId="328"/>
            <ac:spMk id="27" creationId="{CB1D3312-6DA5-4764-A1DE-473D456BC297}"/>
          </ac:spMkLst>
        </pc:spChg>
        <pc:spChg chg="add mod">
          <ac:chgData name="Wojciech Kustra" userId="afebd3d0-216b-4c4f-8992-1bf1fda6d5e8" providerId="ADAL" clId="{1D307E72-7901-4E61-A01B-3C4232ABCF63}" dt="2026-06-06T15:34:52.460" v="2200"/>
          <ac:spMkLst>
            <pc:docMk/>
            <pc:sldMk cId="4226527047" sldId="328"/>
            <ac:spMk id="28" creationId="{73C35742-4660-43AC-8482-E0D716C2C777}"/>
          </ac:spMkLst>
        </pc:spChg>
        <pc:spChg chg="add mod">
          <ac:chgData name="Wojciech Kustra" userId="afebd3d0-216b-4c4f-8992-1bf1fda6d5e8" providerId="ADAL" clId="{1D307E72-7901-4E61-A01B-3C4232ABCF63}" dt="2026-06-06T15:34:52.466" v="2211"/>
          <ac:spMkLst>
            <pc:docMk/>
            <pc:sldMk cId="4226527047" sldId="328"/>
            <ac:spMk id="29" creationId="{CD2B64E7-F98B-45B1-9B15-4C655F5EC52F}"/>
          </ac:spMkLst>
        </pc:spChg>
        <pc:spChg chg="add mod">
          <ac:chgData name="Wojciech Kustra" userId="afebd3d0-216b-4c4f-8992-1bf1fda6d5e8" providerId="ADAL" clId="{1D307E72-7901-4E61-A01B-3C4232ABCF63}" dt="2026-06-06T15:34:52.473" v="2222"/>
          <ac:spMkLst>
            <pc:docMk/>
            <pc:sldMk cId="4226527047" sldId="328"/>
            <ac:spMk id="30" creationId="{49AE34BA-F831-49C5-89AA-6C2C7AF47BDA}"/>
          </ac:spMkLst>
        </pc:spChg>
        <pc:spChg chg="add mod">
          <ac:chgData name="Wojciech Kustra" userId="afebd3d0-216b-4c4f-8992-1bf1fda6d5e8" providerId="ADAL" clId="{1D307E72-7901-4E61-A01B-3C4232ABCF63}" dt="2026-06-06T15:34:52.479" v="2233"/>
          <ac:spMkLst>
            <pc:docMk/>
            <pc:sldMk cId="4226527047" sldId="328"/>
            <ac:spMk id="31" creationId="{CCC3CF53-0BD6-4426-A82D-89E3D7CF4B79}"/>
          </ac:spMkLst>
        </pc:spChg>
        <pc:spChg chg="add mod">
          <ac:chgData name="Wojciech Kustra" userId="afebd3d0-216b-4c4f-8992-1bf1fda6d5e8" providerId="ADAL" clId="{1D307E72-7901-4E61-A01B-3C4232ABCF63}" dt="2026-06-06T15:34:52.486" v="2244"/>
          <ac:spMkLst>
            <pc:docMk/>
            <pc:sldMk cId="4226527047" sldId="328"/>
            <ac:spMk id="32" creationId="{C7BC6325-6863-4C49-8E59-41D9251B3FD3}"/>
          </ac:spMkLst>
        </pc:spChg>
        <pc:spChg chg="add mod">
          <ac:chgData name="Wojciech Kustra" userId="afebd3d0-216b-4c4f-8992-1bf1fda6d5e8" providerId="ADAL" clId="{1D307E72-7901-4E61-A01B-3C4232ABCF63}" dt="2026-06-06T15:34:52.491" v="2255"/>
          <ac:spMkLst>
            <pc:docMk/>
            <pc:sldMk cId="4226527047" sldId="328"/>
            <ac:spMk id="33" creationId="{6505EC67-57AD-409B-ADDB-2E114481533B}"/>
          </ac:spMkLst>
        </pc:spChg>
        <pc:spChg chg="add mod">
          <ac:chgData name="Wojciech Kustra" userId="afebd3d0-216b-4c4f-8992-1bf1fda6d5e8" providerId="ADAL" clId="{1D307E72-7901-4E61-A01B-3C4232ABCF63}" dt="2026-06-06T15:34:52.498" v="2266"/>
          <ac:spMkLst>
            <pc:docMk/>
            <pc:sldMk cId="4226527047" sldId="328"/>
            <ac:spMk id="34" creationId="{56E8546C-A241-4097-BC6B-5F4FB87D4D5E}"/>
          </ac:spMkLst>
        </pc:spChg>
        <pc:spChg chg="add mod">
          <ac:chgData name="Wojciech Kustra" userId="afebd3d0-216b-4c4f-8992-1bf1fda6d5e8" providerId="ADAL" clId="{1D307E72-7901-4E61-A01B-3C4232ABCF63}" dt="2026-06-06T15:34:52.504" v="2277"/>
          <ac:spMkLst>
            <pc:docMk/>
            <pc:sldMk cId="4226527047" sldId="328"/>
            <ac:spMk id="35" creationId="{11B957E3-6E5D-4FA4-8E2A-2929A894AB36}"/>
          </ac:spMkLst>
        </pc:spChg>
        <pc:spChg chg="add mod">
          <ac:chgData name="Wojciech Kustra" userId="afebd3d0-216b-4c4f-8992-1bf1fda6d5e8" providerId="ADAL" clId="{1D307E72-7901-4E61-A01B-3C4232ABCF63}" dt="2026-06-06T15:34:52.510" v="2288"/>
          <ac:spMkLst>
            <pc:docMk/>
            <pc:sldMk cId="4226527047" sldId="328"/>
            <ac:spMk id="36" creationId="{1AFB4A79-85B8-4A48-BA79-F84BCDC39D1C}"/>
          </ac:spMkLst>
        </pc:spChg>
        <pc:spChg chg="add mod">
          <ac:chgData name="Wojciech Kustra" userId="afebd3d0-216b-4c4f-8992-1bf1fda6d5e8" providerId="ADAL" clId="{1D307E72-7901-4E61-A01B-3C4232ABCF63}" dt="2026-06-06T15:36:30.492" v="3348"/>
          <ac:spMkLst>
            <pc:docMk/>
            <pc:sldMk cId="4226527047" sldId="328"/>
            <ac:spMk id="37" creationId="{7EBF1A22-13FE-4134-8CBF-8AB949350245}"/>
          </ac:spMkLst>
        </pc:spChg>
        <pc:spChg chg="add mod">
          <ac:chgData name="Wojciech Kustra" userId="afebd3d0-216b-4c4f-8992-1bf1fda6d5e8" providerId="ADAL" clId="{1D307E72-7901-4E61-A01B-3C4232ABCF63}" dt="2026-06-06T15:36:30.498" v="3359"/>
          <ac:spMkLst>
            <pc:docMk/>
            <pc:sldMk cId="4226527047" sldId="328"/>
            <ac:spMk id="38" creationId="{0E13A95F-23A5-43FC-8C16-8B7E47436E93}"/>
          </ac:spMkLst>
        </pc:spChg>
        <pc:spChg chg="add mod">
          <ac:chgData name="Wojciech Kustra" userId="afebd3d0-216b-4c4f-8992-1bf1fda6d5e8" providerId="ADAL" clId="{1D307E72-7901-4E61-A01B-3C4232ABCF63}" dt="2026-06-06T15:36:30.505" v="3369"/>
          <ac:spMkLst>
            <pc:docMk/>
            <pc:sldMk cId="4226527047" sldId="328"/>
            <ac:spMk id="39" creationId="{FD14D6FC-9C93-4074-BD10-22A638B8EF7E}"/>
          </ac:spMkLst>
        </pc:spChg>
        <pc:spChg chg="add mod">
          <ac:chgData name="Wojciech Kustra" userId="afebd3d0-216b-4c4f-8992-1bf1fda6d5e8" providerId="ADAL" clId="{1D307E72-7901-4E61-A01B-3C4232ABCF63}" dt="2026-06-06T15:36:30.511" v="3380"/>
          <ac:spMkLst>
            <pc:docMk/>
            <pc:sldMk cId="4226527047" sldId="328"/>
            <ac:spMk id="40" creationId="{6CB115CC-2289-45D4-88FF-01B5F4952956}"/>
          </ac:spMkLst>
        </pc:spChg>
        <pc:spChg chg="add mod">
          <ac:chgData name="Wojciech Kustra" userId="afebd3d0-216b-4c4f-8992-1bf1fda6d5e8" providerId="ADAL" clId="{1D307E72-7901-4E61-A01B-3C4232ABCF63}" dt="2026-06-06T16:08:55.518" v="4389" actId="14100"/>
          <ac:spMkLst>
            <pc:docMk/>
            <pc:sldMk cId="4226527047" sldId="328"/>
            <ac:spMk id="41" creationId="{AFAC21FE-B0EB-4556-9105-08ABD9FADB9F}"/>
          </ac:spMkLst>
        </pc:spChg>
        <pc:spChg chg="add mod">
          <ac:chgData name="Wojciech Kustra" userId="afebd3d0-216b-4c4f-8992-1bf1fda6d5e8" providerId="ADAL" clId="{1D307E72-7901-4E61-A01B-3C4232ABCF63}" dt="2026-06-06T15:36:30.524" v="3402"/>
          <ac:spMkLst>
            <pc:docMk/>
            <pc:sldMk cId="4226527047" sldId="328"/>
            <ac:spMk id="42" creationId="{914E666D-D4DE-4FD3-9371-339CF0257903}"/>
          </ac:spMkLst>
        </pc:spChg>
        <pc:spChg chg="add mod">
          <ac:chgData name="Wojciech Kustra" userId="afebd3d0-216b-4c4f-8992-1bf1fda6d5e8" providerId="ADAL" clId="{1D307E72-7901-4E61-A01B-3C4232ABCF63}" dt="2026-06-06T16:08:55.518" v="4389" actId="14100"/>
          <ac:spMkLst>
            <pc:docMk/>
            <pc:sldMk cId="4226527047" sldId="328"/>
            <ac:spMk id="43" creationId="{980B470B-B184-4ADC-8A10-FE0A371C91B7}"/>
          </ac:spMkLst>
        </pc:spChg>
        <pc:spChg chg="add mod">
          <ac:chgData name="Wojciech Kustra" userId="afebd3d0-216b-4c4f-8992-1bf1fda6d5e8" providerId="ADAL" clId="{1D307E72-7901-4E61-A01B-3C4232ABCF63}" dt="2026-06-06T15:36:30.537" v="3424"/>
          <ac:spMkLst>
            <pc:docMk/>
            <pc:sldMk cId="4226527047" sldId="328"/>
            <ac:spMk id="44" creationId="{01F09FA4-A40B-4877-88A5-45A6F40AE80B}"/>
          </ac:spMkLst>
        </pc:spChg>
        <pc:spChg chg="add mod">
          <ac:chgData name="Wojciech Kustra" userId="afebd3d0-216b-4c4f-8992-1bf1fda6d5e8" providerId="ADAL" clId="{1D307E72-7901-4E61-A01B-3C4232ABCF63}" dt="2026-06-06T16:08:55.518" v="4389" actId="14100"/>
          <ac:spMkLst>
            <pc:docMk/>
            <pc:sldMk cId="4226527047" sldId="328"/>
            <ac:spMk id="45" creationId="{9D4ECB4E-0412-4367-ACFB-F6C3F235DB9D}"/>
          </ac:spMkLst>
        </pc:spChg>
        <pc:spChg chg="add mod">
          <ac:chgData name="Wojciech Kustra" userId="afebd3d0-216b-4c4f-8992-1bf1fda6d5e8" providerId="ADAL" clId="{1D307E72-7901-4E61-A01B-3C4232ABCF63}" dt="2026-06-06T15:36:30.551" v="3446"/>
          <ac:spMkLst>
            <pc:docMk/>
            <pc:sldMk cId="4226527047" sldId="328"/>
            <ac:spMk id="46" creationId="{9693ABEF-707A-4C76-A263-66927436ABA8}"/>
          </ac:spMkLst>
        </pc:spChg>
        <pc:spChg chg="add mod">
          <ac:chgData name="Wojciech Kustra" userId="afebd3d0-216b-4c4f-8992-1bf1fda6d5e8" providerId="ADAL" clId="{1D307E72-7901-4E61-A01B-3C4232ABCF63}" dt="2026-06-06T16:08:55.518" v="4389" actId="14100"/>
          <ac:spMkLst>
            <pc:docMk/>
            <pc:sldMk cId="4226527047" sldId="328"/>
            <ac:spMk id="47" creationId="{C0A4CF51-1837-43F2-9D57-97A4FB206B78}"/>
          </ac:spMkLst>
        </pc:spChg>
        <pc:spChg chg="add mod">
          <ac:chgData name="Wojciech Kustra" userId="afebd3d0-216b-4c4f-8992-1bf1fda6d5e8" providerId="ADAL" clId="{1D307E72-7901-4E61-A01B-3C4232ABCF63}" dt="2026-06-06T15:36:30.564" v="3468"/>
          <ac:spMkLst>
            <pc:docMk/>
            <pc:sldMk cId="4226527047" sldId="328"/>
            <ac:spMk id="48" creationId="{FF7DC849-B831-4984-956F-F01E579AD646}"/>
          </ac:spMkLst>
        </pc:spChg>
        <pc:spChg chg="add mod">
          <ac:chgData name="Wojciech Kustra" userId="afebd3d0-216b-4c4f-8992-1bf1fda6d5e8" providerId="ADAL" clId="{1D307E72-7901-4E61-A01B-3C4232ABCF63}" dt="2026-06-06T16:08:55.518" v="4389" actId="14100"/>
          <ac:spMkLst>
            <pc:docMk/>
            <pc:sldMk cId="4226527047" sldId="328"/>
            <ac:spMk id="49" creationId="{A1490635-92FA-457E-A35F-A36FB57A9A3F}"/>
          </ac:spMkLst>
        </pc:spChg>
        <pc:picChg chg="mod">
          <ac:chgData name="Wojciech Kustra" userId="afebd3d0-216b-4c4f-8992-1bf1fda6d5e8" providerId="ADAL" clId="{1D307E72-7901-4E61-A01B-3C4232ABCF63}" dt="2026-06-06T15:22:26.422" v="1425" actId="1076"/>
          <ac:picMkLst>
            <pc:docMk/>
            <pc:sldMk cId="4226527047" sldId="328"/>
            <ac:picMk id="3074" creationId="{9543E5B4-FD6E-2219-6E6C-AAF7E12925B9}"/>
          </ac:picMkLst>
        </pc:picChg>
      </pc:sldChg>
      <pc:sldChg chg="modSp mod">
        <pc:chgData name="Wojciech Kustra" userId="afebd3d0-216b-4c4f-8992-1bf1fda6d5e8" providerId="ADAL" clId="{1D307E72-7901-4E61-A01B-3C4232ABCF63}" dt="2026-06-06T14:59:50.276" v="4" actId="27636"/>
        <pc:sldMkLst>
          <pc:docMk/>
          <pc:sldMk cId="2853531081" sldId="331"/>
        </pc:sldMkLst>
        <pc:spChg chg="mod">
          <ac:chgData name="Wojciech Kustra" userId="afebd3d0-216b-4c4f-8992-1bf1fda6d5e8" providerId="ADAL" clId="{1D307E72-7901-4E61-A01B-3C4232ABCF63}" dt="2026-06-06T14:59:50.276" v="4" actId="27636"/>
          <ac:spMkLst>
            <pc:docMk/>
            <pc:sldMk cId="2853531081" sldId="331"/>
            <ac:spMk id="3" creationId="{24953777-29A8-F8B0-6D3D-8C9E4990B114}"/>
          </ac:spMkLst>
        </pc:spChg>
      </pc:sldChg>
      <pc:sldChg chg="addSp modSp mod">
        <pc:chgData name="Wojciech Kustra" userId="afebd3d0-216b-4c4f-8992-1bf1fda6d5e8" providerId="ADAL" clId="{1D307E72-7901-4E61-A01B-3C4232ABCF63}" dt="2026-06-06T15:45:00.726" v="3767" actId="255"/>
        <pc:sldMkLst>
          <pc:docMk/>
          <pc:sldMk cId="3218539338" sldId="334"/>
        </pc:sldMkLst>
        <pc:spChg chg="add mod">
          <ac:chgData name="Wojciech Kustra" userId="afebd3d0-216b-4c4f-8992-1bf1fda6d5e8" providerId="ADAL" clId="{1D307E72-7901-4E61-A01B-3C4232ABCF63}" dt="2026-06-06T15:34:52.201" v="1868"/>
          <ac:spMkLst>
            <pc:docMk/>
            <pc:sldMk cId="3218539338" sldId="334"/>
            <ac:spMk id="3" creationId="{13BDA593-35FF-47BD-9F49-710F043E35F2}"/>
          </ac:spMkLst>
        </pc:spChg>
        <pc:spChg chg="add mod">
          <ac:chgData name="Wojciech Kustra" userId="afebd3d0-216b-4c4f-8992-1bf1fda6d5e8" providerId="ADAL" clId="{1D307E72-7901-4E61-A01B-3C4232ABCF63}" dt="2026-06-06T15:34:52.213" v="1880"/>
          <ac:spMkLst>
            <pc:docMk/>
            <pc:sldMk cId="3218539338" sldId="334"/>
            <ac:spMk id="4" creationId="{7F4855FD-F0EB-41C4-8D71-F380A8903E6C}"/>
          </ac:spMkLst>
        </pc:spChg>
        <pc:spChg chg="add mod">
          <ac:chgData name="Wojciech Kustra" userId="afebd3d0-216b-4c4f-8992-1bf1fda6d5e8" providerId="ADAL" clId="{1D307E72-7901-4E61-A01B-3C4232ABCF63}" dt="2026-06-06T15:34:52.222" v="1892"/>
          <ac:spMkLst>
            <pc:docMk/>
            <pc:sldMk cId="3218539338" sldId="334"/>
            <ac:spMk id="5" creationId="{004CD55F-9C5E-47BF-9E3B-729DAB86DC76}"/>
          </ac:spMkLst>
        </pc:spChg>
        <pc:spChg chg="add mod">
          <ac:chgData name="Wojciech Kustra" userId="afebd3d0-216b-4c4f-8992-1bf1fda6d5e8" providerId="ADAL" clId="{1D307E72-7901-4E61-A01B-3C4232ABCF63}" dt="2026-06-06T15:34:52.229" v="1904"/>
          <ac:spMkLst>
            <pc:docMk/>
            <pc:sldMk cId="3218539338" sldId="334"/>
            <ac:spMk id="6" creationId="{EB0A8ADF-0D14-42A3-813F-857BAFCBD8A3}"/>
          </ac:spMkLst>
        </pc:spChg>
        <pc:spChg chg="add mod">
          <ac:chgData name="Wojciech Kustra" userId="afebd3d0-216b-4c4f-8992-1bf1fda6d5e8" providerId="ADAL" clId="{1D307E72-7901-4E61-A01B-3C4232ABCF63}" dt="2026-06-06T15:34:52.235" v="1916"/>
          <ac:spMkLst>
            <pc:docMk/>
            <pc:sldMk cId="3218539338" sldId="334"/>
            <ac:spMk id="8" creationId="{653D7156-3C1F-47F2-9EDC-15A22366B7C2}"/>
          </ac:spMkLst>
        </pc:spChg>
        <pc:spChg chg="add mod">
          <ac:chgData name="Wojciech Kustra" userId="afebd3d0-216b-4c4f-8992-1bf1fda6d5e8" providerId="ADAL" clId="{1D307E72-7901-4E61-A01B-3C4232ABCF63}" dt="2026-06-06T15:45:00.726" v="3767" actId="255"/>
          <ac:spMkLst>
            <pc:docMk/>
            <pc:sldMk cId="3218539338" sldId="334"/>
            <ac:spMk id="9" creationId="{E582CD2E-9584-4DB2-8B7C-0F65855DD927}"/>
          </ac:spMkLst>
        </pc:spChg>
        <pc:spChg chg="add mod">
          <ac:chgData name="Wojciech Kustra" userId="afebd3d0-216b-4c4f-8992-1bf1fda6d5e8" providerId="ADAL" clId="{1D307E72-7901-4E61-A01B-3C4232ABCF63}" dt="2026-06-06T15:45:00.726" v="3767" actId="255"/>
          <ac:spMkLst>
            <pc:docMk/>
            <pc:sldMk cId="3218539338" sldId="334"/>
            <ac:spMk id="10" creationId="{B20C25F2-08E7-4C61-94F5-4D4664B74EFF}"/>
          </ac:spMkLst>
        </pc:spChg>
        <pc:spChg chg="add mod">
          <ac:chgData name="Wojciech Kustra" userId="afebd3d0-216b-4c4f-8992-1bf1fda6d5e8" providerId="ADAL" clId="{1D307E72-7901-4E61-A01B-3C4232ABCF63}" dt="2026-06-06T15:34:52.253" v="1952"/>
          <ac:spMkLst>
            <pc:docMk/>
            <pc:sldMk cId="3218539338" sldId="334"/>
            <ac:spMk id="11" creationId="{2DA56729-CE54-4EBE-A63A-5889DB224944}"/>
          </ac:spMkLst>
        </pc:spChg>
        <pc:spChg chg="add mod">
          <ac:chgData name="Wojciech Kustra" userId="afebd3d0-216b-4c4f-8992-1bf1fda6d5e8" providerId="ADAL" clId="{1D307E72-7901-4E61-A01B-3C4232ABCF63}" dt="2026-06-06T15:45:00.726" v="3767" actId="255"/>
          <ac:spMkLst>
            <pc:docMk/>
            <pc:sldMk cId="3218539338" sldId="334"/>
            <ac:spMk id="12" creationId="{0AD53C51-5C54-4B1D-87E7-C59E52F3084D}"/>
          </ac:spMkLst>
        </pc:spChg>
        <pc:spChg chg="add mod">
          <ac:chgData name="Wojciech Kustra" userId="afebd3d0-216b-4c4f-8992-1bf1fda6d5e8" providerId="ADAL" clId="{1D307E72-7901-4E61-A01B-3C4232ABCF63}" dt="2026-06-06T15:34:52.266" v="1976"/>
          <ac:spMkLst>
            <pc:docMk/>
            <pc:sldMk cId="3218539338" sldId="334"/>
            <ac:spMk id="13" creationId="{DE233306-B35B-43B8-9555-22B0B7BFAFF8}"/>
          </ac:spMkLst>
        </pc:spChg>
        <pc:spChg chg="add mod">
          <ac:chgData name="Wojciech Kustra" userId="afebd3d0-216b-4c4f-8992-1bf1fda6d5e8" providerId="ADAL" clId="{1D307E72-7901-4E61-A01B-3C4232ABCF63}" dt="2026-06-06T15:45:00.726" v="3767" actId="255"/>
          <ac:spMkLst>
            <pc:docMk/>
            <pc:sldMk cId="3218539338" sldId="334"/>
            <ac:spMk id="14" creationId="{8BE02385-8632-4CCF-B83E-78E3759F4D99}"/>
          </ac:spMkLst>
        </pc:spChg>
        <pc:spChg chg="add mod">
          <ac:chgData name="Wojciech Kustra" userId="afebd3d0-216b-4c4f-8992-1bf1fda6d5e8" providerId="ADAL" clId="{1D307E72-7901-4E61-A01B-3C4232ABCF63}" dt="2026-06-06T15:34:52.278" v="2000"/>
          <ac:spMkLst>
            <pc:docMk/>
            <pc:sldMk cId="3218539338" sldId="334"/>
            <ac:spMk id="15" creationId="{9AD63248-0F57-4C7C-B18A-B515833F9D3E}"/>
          </ac:spMkLst>
        </pc:spChg>
        <pc:spChg chg="add mod">
          <ac:chgData name="Wojciech Kustra" userId="afebd3d0-216b-4c4f-8992-1bf1fda6d5e8" providerId="ADAL" clId="{1D307E72-7901-4E61-A01B-3C4232ABCF63}" dt="2026-06-06T15:45:00.726" v="3767" actId="255"/>
          <ac:spMkLst>
            <pc:docMk/>
            <pc:sldMk cId="3218539338" sldId="334"/>
            <ac:spMk id="16" creationId="{D82550B6-E244-4C11-8EC2-865CBDBC6059}"/>
          </ac:spMkLst>
        </pc:spChg>
        <pc:spChg chg="add mod">
          <ac:chgData name="Wojciech Kustra" userId="afebd3d0-216b-4c4f-8992-1bf1fda6d5e8" providerId="ADAL" clId="{1D307E72-7901-4E61-A01B-3C4232ABCF63}" dt="2026-06-06T15:45:00.726" v="3767" actId="255"/>
          <ac:spMkLst>
            <pc:docMk/>
            <pc:sldMk cId="3218539338" sldId="334"/>
            <ac:spMk id="17" creationId="{A6EAEBFF-C4C7-4DF9-885B-74CEED527093}"/>
          </ac:spMkLst>
        </pc:spChg>
        <pc:spChg chg="add mod">
          <ac:chgData name="Wojciech Kustra" userId="afebd3d0-216b-4c4f-8992-1bf1fda6d5e8" providerId="ADAL" clId="{1D307E72-7901-4E61-A01B-3C4232ABCF63}" dt="2026-06-06T15:45:00.726" v="3767" actId="255"/>
          <ac:spMkLst>
            <pc:docMk/>
            <pc:sldMk cId="3218539338" sldId="334"/>
            <ac:spMk id="18" creationId="{B2559E16-F040-4DE3-936E-77C495915B5C}"/>
          </ac:spMkLst>
        </pc:spChg>
        <pc:spChg chg="add mod">
          <ac:chgData name="Wojciech Kustra" userId="afebd3d0-216b-4c4f-8992-1bf1fda6d5e8" providerId="ADAL" clId="{1D307E72-7901-4E61-A01B-3C4232ABCF63}" dt="2026-06-06T15:34:52.303" v="2048"/>
          <ac:spMkLst>
            <pc:docMk/>
            <pc:sldMk cId="3218539338" sldId="334"/>
            <ac:spMk id="19" creationId="{62FB80D0-EAFB-4FD6-96AF-A70851EA199C}"/>
          </ac:spMkLst>
        </pc:spChg>
        <pc:spChg chg="add mod">
          <ac:chgData name="Wojciech Kustra" userId="afebd3d0-216b-4c4f-8992-1bf1fda6d5e8" providerId="ADAL" clId="{1D307E72-7901-4E61-A01B-3C4232ABCF63}" dt="2026-06-06T15:34:52.308" v="2060"/>
          <ac:spMkLst>
            <pc:docMk/>
            <pc:sldMk cId="3218539338" sldId="334"/>
            <ac:spMk id="20" creationId="{90BD9DEC-9057-429F-9B57-1FBF0F5168E5}"/>
          </ac:spMkLst>
        </pc:spChg>
        <pc:spChg chg="add mod">
          <ac:chgData name="Wojciech Kustra" userId="afebd3d0-216b-4c4f-8992-1bf1fda6d5e8" providerId="ADAL" clId="{1D307E72-7901-4E61-A01B-3C4232ABCF63}" dt="2026-06-06T15:45:00.726" v="3767" actId="255"/>
          <ac:spMkLst>
            <pc:docMk/>
            <pc:sldMk cId="3218539338" sldId="334"/>
            <ac:spMk id="21" creationId="{939207F7-7EB1-4870-8576-2EC4CD869548}"/>
          </ac:spMkLst>
        </pc:spChg>
        <pc:spChg chg="add mod">
          <ac:chgData name="Wojciech Kustra" userId="afebd3d0-216b-4c4f-8992-1bf1fda6d5e8" providerId="ADAL" clId="{1D307E72-7901-4E61-A01B-3C4232ABCF63}" dt="2026-06-06T15:34:52.322" v="2084"/>
          <ac:spMkLst>
            <pc:docMk/>
            <pc:sldMk cId="3218539338" sldId="334"/>
            <ac:spMk id="22" creationId="{7DC1F4B0-04DD-4815-834F-A5FB2E05D84B}"/>
          </ac:spMkLst>
        </pc:spChg>
        <pc:spChg chg="add mod">
          <ac:chgData name="Wojciech Kustra" userId="afebd3d0-216b-4c4f-8992-1bf1fda6d5e8" providerId="ADAL" clId="{1D307E72-7901-4E61-A01B-3C4232ABCF63}" dt="2026-06-06T15:34:52.328" v="2096"/>
          <ac:spMkLst>
            <pc:docMk/>
            <pc:sldMk cId="3218539338" sldId="334"/>
            <ac:spMk id="23" creationId="{E17A687E-DCFA-45D3-8C08-D29F89031B7C}"/>
          </ac:spMkLst>
        </pc:spChg>
        <pc:spChg chg="add mod">
          <ac:chgData name="Wojciech Kustra" userId="afebd3d0-216b-4c4f-8992-1bf1fda6d5e8" providerId="ADAL" clId="{1D307E72-7901-4E61-A01B-3C4232ABCF63}" dt="2026-06-06T15:45:00.726" v="3767" actId="255"/>
          <ac:spMkLst>
            <pc:docMk/>
            <pc:sldMk cId="3218539338" sldId="334"/>
            <ac:spMk id="24" creationId="{F7AE7021-2FD9-4B94-80D0-45EB4FB0BE94}"/>
          </ac:spMkLst>
        </pc:spChg>
        <pc:spChg chg="add mod">
          <ac:chgData name="Wojciech Kustra" userId="afebd3d0-216b-4c4f-8992-1bf1fda6d5e8" providerId="ADAL" clId="{1D307E72-7901-4E61-A01B-3C4232ABCF63}" dt="2026-06-06T15:34:52.341" v="2120"/>
          <ac:spMkLst>
            <pc:docMk/>
            <pc:sldMk cId="3218539338" sldId="334"/>
            <ac:spMk id="25" creationId="{274960B3-D01E-4EFD-9402-C3F96EB5324D}"/>
          </ac:spMkLst>
        </pc:spChg>
        <pc:spChg chg="add mod">
          <ac:chgData name="Wojciech Kustra" userId="afebd3d0-216b-4c4f-8992-1bf1fda6d5e8" providerId="ADAL" clId="{1D307E72-7901-4E61-A01B-3C4232ABCF63}" dt="2026-06-06T15:45:00.726" v="3767" actId="255"/>
          <ac:spMkLst>
            <pc:docMk/>
            <pc:sldMk cId="3218539338" sldId="334"/>
            <ac:spMk id="26" creationId="{81998B2E-F883-460F-A4D2-0FD1B20AC694}"/>
          </ac:spMkLst>
        </pc:spChg>
        <pc:spChg chg="add mod">
          <ac:chgData name="Wojciech Kustra" userId="afebd3d0-216b-4c4f-8992-1bf1fda6d5e8" providerId="ADAL" clId="{1D307E72-7901-4E61-A01B-3C4232ABCF63}" dt="2026-06-06T15:34:52.355" v="2144"/>
          <ac:spMkLst>
            <pc:docMk/>
            <pc:sldMk cId="3218539338" sldId="334"/>
            <ac:spMk id="27" creationId="{522280C7-473A-40C7-B92D-24688F9C9CA2}"/>
          </ac:spMkLst>
        </pc:spChg>
        <pc:spChg chg="add mod">
          <ac:chgData name="Wojciech Kustra" userId="afebd3d0-216b-4c4f-8992-1bf1fda6d5e8" providerId="ADAL" clId="{1D307E72-7901-4E61-A01B-3C4232ABCF63}" dt="2026-06-06T15:34:52.361" v="2156"/>
          <ac:spMkLst>
            <pc:docMk/>
            <pc:sldMk cId="3218539338" sldId="334"/>
            <ac:spMk id="28" creationId="{2B46D72E-CEAE-413B-9903-D148347886D6}"/>
          </ac:spMkLst>
        </pc:spChg>
      </pc:sldChg>
      <pc:sldChg chg="addSp delSp modSp mod">
        <pc:chgData name="Wojciech Kustra" userId="afebd3d0-216b-4c4f-8992-1bf1fda6d5e8" providerId="ADAL" clId="{1D307E72-7901-4E61-A01B-3C4232ABCF63}" dt="2026-06-06T16:07:15.561" v="4371" actId="255"/>
        <pc:sldMkLst>
          <pc:docMk/>
          <pc:sldMk cId="2152360241" sldId="336"/>
        </pc:sldMkLst>
        <pc:spChg chg="add del mod">
          <ac:chgData name="Wojciech Kustra" userId="afebd3d0-216b-4c4f-8992-1bf1fda6d5e8" providerId="ADAL" clId="{1D307E72-7901-4E61-A01B-3C4232ABCF63}" dt="2026-06-06T15:13:14.459" v="132"/>
          <ac:spMkLst>
            <pc:docMk/>
            <pc:sldMk cId="2152360241" sldId="336"/>
            <ac:spMk id="4" creationId="{D5BBA9CC-959B-4A94-AB24-E7CA314CD9BC}"/>
          </ac:spMkLst>
        </pc:spChg>
        <pc:spChg chg="add del mod">
          <ac:chgData name="Wojciech Kustra" userId="afebd3d0-216b-4c4f-8992-1bf1fda6d5e8" providerId="ADAL" clId="{1D307E72-7901-4E61-A01B-3C4232ABCF63}" dt="2026-06-06T15:13:14.460" v="133"/>
          <ac:spMkLst>
            <pc:docMk/>
            <pc:sldMk cId="2152360241" sldId="336"/>
            <ac:spMk id="5" creationId="{2A42E951-C4FC-402E-AE61-E2716ADD2FDD}"/>
          </ac:spMkLst>
        </pc:spChg>
        <pc:spChg chg="add del mod">
          <ac:chgData name="Wojciech Kustra" userId="afebd3d0-216b-4c4f-8992-1bf1fda6d5e8" providerId="ADAL" clId="{1D307E72-7901-4E61-A01B-3C4232ABCF63}" dt="2026-06-06T15:13:14.463" v="134"/>
          <ac:spMkLst>
            <pc:docMk/>
            <pc:sldMk cId="2152360241" sldId="336"/>
            <ac:spMk id="6" creationId="{D0B561DF-C14A-4091-8A17-691F87608F2C}"/>
          </ac:spMkLst>
        </pc:spChg>
        <pc:spChg chg="add del mod">
          <ac:chgData name="Wojciech Kustra" userId="afebd3d0-216b-4c4f-8992-1bf1fda6d5e8" providerId="ADAL" clId="{1D307E72-7901-4E61-A01B-3C4232ABCF63}" dt="2026-06-06T15:13:14.465" v="135"/>
          <ac:spMkLst>
            <pc:docMk/>
            <pc:sldMk cId="2152360241" sldId="336"/>
            <ac:spMk id="7" creationId="{1D1AE770-5C63-48C4-BFBD-F600A6F4941A}"/>
          </ac:spMkLst>
        </pc:spChg>
        <pc:spChg chg="add del mod">
          <ac:chgData name="Wojciech Kustra" userId="afebd3d0-216b-4c4f-8992-1bf1fda6d5e8" providerId="ADAL" clId="{1D307E72-7901-4E61-A01B-3C4232ABCF63}" dt="2026-06-06T15:13:14.466" v="136"/>
          <ac:spMkLst>
            <pc:docMk/>
            <pc:sldMk cId="2152360241" sldId="336"/>
            <ac:spMk id="8" creationId="{8DA64576-9E20-425F-B0E8-810AC092D528}"/>
          </ac:spMkLst>
        </pc:spChg>
        <pc:spChg chg="add del mod">
          <ac:chgData name="Wojciech Kustra" userId="afebd3d0-216b-4c4f-8992-1bf1fda6d5e8" providerId="ADAL" clId="{1D307E72-7901-4E61-A01B-3C4232ABCF63}" dt="2026-06-06T15:13:14.467" v="137"/>
          <ac:spMkLst>
            <pc:docMk/>
            <pc:sldMk cId="2152360241" sldId="336"/>
            <ac:spMk id="9" creationId="{28A8B5E1-8A3A-4D06-AB4B-ED5056C92219}"/>
          </ac:spMkLst>
        </pc:spChg>
        <pc:spChg chg="add del mod">
          <ac:chgData name="Wojciech Kustra" userId="afebd3d0-216b-4c4f-8992-1bf1fda6d5e8" providerId="ADAL" clId="{1D307E72-7901-4E61-A01B-3C4232ABCF63}" dt="2026-06-06T15:13:14.468" v="138"/>
          <ac:spMkLst>
            <pc:docMk/>
            <pc:sldMk cId="2152360241" sldId="336"/>
            <ac:spMk id="10" creationId="{E63F1B76-BF33-4183-9ACD-37F2E026D8D1}"/>
          </ac:spMkLst>
        </pc:spChg>
        <pc:spChg chg="add del mod">
          <ac:chgData name="Wojciech Kustra" userId="afebd3d0-216b-4c4f-8992-1bf1fda6d5e8" providerId="ADAL" clId="{1D307E72-7901-4E61-A01B-3C4232ABCF63}" dt="2026-06-06T15:13:14.469" v="139"/>
          <ac:spMkLst>
            <pc:docMk/>
            <pc:sldMk cId="2152360241" sldId="336"/>
            <ac:spMk id="11" creationId="{5A7D02BC-F6D2-4454-BF80-8360F4DCBD14}"/>
          </ac:spMkLst>
        </pc:spChg>
        <pc:spChg chg="add del mod">
          <ac:chgData name="Wojciech Kustra" userId="afebd3d0-216b-4c4f-8992-1bf1fda6d5e8" providerId="ADAL" clId="{1D307E72-7901-4E61-A01B-3C4232ABCF63}" dt="2026-06-06T15:13:14.469" v="140"/>
          <ac:spMkLst>
            <pc:docMk/>
            <pc:sldMk cId="2152360241" sldId="336"/>
            <ac:spMk id="12" creationId="{085CAC33-6833-4378-81A8-BAF30F6DC253}"/>
          </ac:spMkLst>
        </pc:spChg>
        <pc:spChg chg="add del mod">
          <ac:chgData name="Wojciech Kustra" userId="afebd3d0-216b-4c4f-8992-1bf1fda6d5e8" providerId="ADAL" clId="{1D307E72-7901-4E61-A01B-3C4232ABCF63}" dt="2026-06-06T15:13:14.470" v="141"/>
          <ac:spMkLst>
            <pc:docMk/>
            <pc:sldMk cId="2152360241" sldId="336"/>
            <ac:spMk id="13" creationId="{20B7060F-BC4F-48B9-832C-2D3CF1FFC343}"/>
          </ac:spMkLst>
        </pc:spChg>
        <pc:spChg chg="add del mod">
          <ac:chgData name="Wojciech Kustra" userId="afebd3d0-216b-4c4f-8992-1bf1fda6d5e8" providerId="ADAL" clId="{1D307E72-7901-4E61-A01B-3C4232ABCF63}" dt="2026-06-06T15:13:14.470" v="142"/>
          <ac:spMkLst>
            <pc:docMk/>
            <pc:sldMk cId="2152360241" sldId="336"/>
            <ac:spMk id="14" creationId="{FEF011B3-6F77-4F00-BB48-870EDF6A4CB1}"/>
          </ac:spMkLst>
        </pc:spChg>
        <pc:spChg chg="add del mod">
          <ac:chgData name="Wojciech Kustra" userId="afebd3d0-216b-4c4f-8992-1bf1fda6d5e8" providerId="ADAL" clId="{1D307E72-7901-4E61-A01B-3C4232ABCF63}" dt="2026-06-06T15:14:04.766" v="207"/>
          <ac:spMkLst>
            <pc:docMk/>
            <pc:sldMk cId="2152360241" sldId="336"/>
            <ac:spMk id="15" creationId="{2B2A3684-14CD-4711-BED1-42EB9CE5E9ED}"/>
          </ac:spMkLst>
        </pc:spChg>
        <pc:spChg chg="add del mod">
          <ac:chgData name="Wojciech Kustra" userId="afebd3d0-216b-4c4f-8992-1bf1fda6d5e8" providerId="ADAL" clId="{1D307E72-7901-4E61-A01B-3C4232ABCF63}" dt="2026-06-06T15:14:04.769" v="208"/>
          <ac:spMkLst>
            <pc:docMk/>
            <pc:sldMk cId="2152360241" sldId="336"/>
            <ac:spMk id="16" creationId="{AA2CEA8C-9632-43A9-942B-5CEC1CDAFF8B}"/>
          </ac:spMkLst>
        </pc:spChg>
        <pc:spChg chg="add del mod">
          <ac:chgData name="Wojciech Kustra" userId="afebd3d0-216b-4c4f-8992-1bf1fda6d5e8" providerId="ADAL" clId="{1D307E72-7901-4E61-A01B-3C4232ABCF63}" dt="2026-06-06T15:14:04.771" v="209"/>
          <ac:spMkLst>
            <pc:docMk/>
            <pc:sldMk cId="2152360241" sldId="336"/>
            <ac:spMk id="17" creationId="{3D8D6666-4D5C-4A55-B16B-8513F0B3FAEE}"/>
          </ac:spMkLst>
        </pc:spChg>
        <pc:spChg chg="add del mod">
          <ac:chgData name="Wojciech Kustra" userId="afebd3d0-216b-4c4f-8992-1bf1fda6d5e8" providerId="ADAL" clId="{1D307E72-7901-4E61-A01B-3C4232ABCF63}" dt="2026-06-06T15:14:04.772" v="210"/>
          <ac:spMkLst>
            <pc:docMk/>
            <pc:sldMk cId="2152360241" sldId="336"/>
            <ac:spMk id="18" creationId="{61918C49-483E-41BC-950D-7A0E4D96691B}"/>
          </ac:spMkLst>
        </pc:spChg>
        <pc:spChg chg="add del mod">
          <ac:chgData name="Wojciech Kustra" userId="afebd3d0-216b-4c4f-8992-1bf1fda6d5e8" providerId="ADAL" clId="{1D307E72-7901-4E61-A01B-3C4232ABCF63}" dt="2026-06-06T15:14:04.774" v="211"/>
          <ac:spMkLst>
            <pc:docMk/>
            <pc:sldMk cId="2152360241" sldId="336"/>
            <ac:spMk id="19" creationId="{2D588AF0-BCC7-4E52-929E-805A12434EA5}"/>
          </ac:spMkLst>
        </pc:spChg>
        <pc:spChg chg="add del mod">
          <ac:chgData name="Wojciech Kustra" userId="afebd3d0-216b-4c4f-8992-1bf1fda6d5e8" providerId="ADAL" clId="{1D307E72-7901-4E61-A01B-3C4232ABCF63}" dt="2026-06-06T15:14:04.776" v="212"/>
          <ac:spMkLst>
            <pc:docMk/>
            <pc:sldMk cId="2152360241" sldId="336"/>
            <ac:spMk id="20" creationId="{32C2C9F5-2679-4F7F-B771-E83D86EA1990}"/>
          </ac:spMkLst>
        </pc:spChg>
        <pc:spChg chg="add del mod">
          <ac:chgData name="Wojciech Kustra" userId="afebd3d0-216b-4c4f-8992-1bf1fda6d5e8" providerId="ADAL" clId="{1D307E72-7901-4E61-A01B-3C4232ABCF63}" dt="2026-06-06T15:14:04.778" v="213"/>
          <ac:spMkLst>
            <pc:docMk/>
            <pc:sldMk cId="2152360241" sldId="336"/>
            <ac:spMk id="21" creationId="{20E38DAA-8F0F-42B9-A5A6-2E543983B5B0}"/>
          </ac:spMkLst>
        </pc:spChg>
        <pc:spChg chg="add del mod">
          <ac:chgData name="Wojciech Kustra" userId="afebd3d0-216b-4c4f-8992-1bf1fda6d5e8" providerId="ADAL" clId="{1D307E72-7901-4E61-A01B-3C4232ABCF63}" dt="2026-06-06T15:22:05.808" v="1422" actId="478"/>
          <ac:spMkLst>
            <pc:docMk/>
            <pc:sldMk cId="2152360241" sldId="336"/>
            <ac:spMk id="22" creationId="{6E21A72B-FE0C-435C-8503-A7E82E02DFC8}"/>
          </ac:spMkLst>
        </pc:spChg>
        <pc:spChg chg="add del mod">
          <ac:chgData name="Wojciech Kustra" userId="afebd3d0-216b-4c4f-8992-1bf1fda6d5e8" providerId="ADAL" clId="{1D307E72-7901-4E61-A01B-3C4232ABCF63}" dt="2026-06-06T15:22:05.808" v="1422" actId="478"/>
          <ac:spMkLst>
            <pc:docMk/>
            <pc:sldMk cId="2152360241" sldId="336"/>
            <ac:spMk id="23" creationId="{454F7193-28FC-4F1C-8010-0A5AD918D218}"/>
          </ac:spMkLst>
        </pc:spChg>
        <pc:spChg chg="add del mod">
          <ac:chgData name="Wojciech Kustra" userId="afebd3d0-216b-4c4f-8992-1bf1fda6d5e8" providerId="ADAL" clId="{1D307E72-7901-4E61-A01B-3C4232ABCF63}" dt="2026-06-06T15:22:05.808" v="1422" actId="478"/>
          <ac:spMkLst>
            <pc:docMk/>
            <pc:sldMk cId="2152360241" sldId="336"/>
            <ac:spMk id="24" creationId="{A3D7F058-5122-4B6E-8DDD-3B57726D5AF6}"/>
          </ac:spMkLst>
        </pc:spChg>
        <pc:spChg chg="add del mod">
          <ac:chgData name="Wojciech Kustra" userId="afebd3d0-216b-4c4f-8992-1bf1fda6d5e8" providerId="ADAL" clId="{1D307E72-7901-4E61-A01B-3C4232ABCF63}" dt="2026-06-06T15:22:05.808" v="1422" actId="478"/>
          <ac:spMkLst>
            <pc:docMk/>
            <pc:sldMk cId="2152360241" sldId="336"/>
            <ac:spMk id="25" creationId="{D40D9217-9A46-4FED-8683-798FE2336F22}"/>
          </ac:spMkLst>
        </pc:spChg>
        <pc:spChg chg="add del mod">
          <ac:chgData name="Wojciech Kustra" userId="afebd3d0-216b-4c4f-8992-1bf1fda6d5e8" providerId="ADAL" clId="{1D307E72-7901-4E61-A01B-3C4232ABCF63}" dt="2026-06-06T15:22:05.808" v="1422" actId="478"/>
          <ac:spMkLst>
            <pc:docMk/>
            <pc:sldMk cId="2152360241" sldId="336"/>
            <ac:spMk id="26" creationId="{31941D7C-638B-4D27-B316-AB238221561D}"/>
          </ac:spMkLst>
        </pc:spChg>
        <pc:spChg chg="add del mod">
          <ac:chgData name="Wojciech Kustra" userId="afebd3d0-216b-4c4f-8992-1bf1fda6d5e8" providerId="ADAL" clId="{1D307E72-7901-4E61-A01B-3C4232ABCF63}" dt="2026-06-06T15:22:05.808" v="1422" actId="478"/>
          <ac:spMkLst>
            <pc:docMk/>
            <pc:sldMk cId="2152360241" sldId="336"/>
            <ac:spMk id="27" creationId="{5FAA0B6E-D8C4-409F-BFB3-F54390600AC8}"/>
          </ac:spMkLst>
        </pc:spChg>
        <pc:spChg chg="add del mod">
          <ac:chgData name="Wojciech Kustra" userId="afebd3d0-216b-4c4f-8992-1bf1fda6d5e8" providerId="ADAL" clId="{1D307E72-7901-4E61-A01B-3C4232ABCF63}" dt="2026-06-06T15:15:21.586" v="270"/>
          <ac:spMkLst>
            <pc:docMk/>
            <pc:sldMk cId="2152360241" sldId="336"/>
            <ac:spMk id="28" creationId="{80ABD699-2859-4E58-963C-2C502A75EAFA}"/>
          </ac:spMkLst>
        </pc:spChg>
        <pc:spChg chg="add mod">
          <ac:chgData name="Wojciech Kustra" userId="afebd3d0-216b-4c4f-8992-1bf1fda6d5e8" providerId="ADAL" clId="{1D307E72-7901-4E61-A01B-3C4232ABCF63}" dt="2026-06-06T15:34:26.075" v="1484"/>
          <ac:spMkLst>
            <pc:docMk/>
            <pc:sldMk cId="2152360241" sldId="336"/>
            <ac:spMk id="29" creationId="{BCB8A54E-EA0C-44F2-A4C5-3C0EE81E05C7}"/>
          </ac:spMkLst>
        </pc:spChg>
        <pc:spChg chg="add mod">
          <ac:chgData name="Wojciech Kustra" userId="afebd3d0-216b-4c4f-8992-1bf1fda6d5e8" providerId="ADAL" clId="{1D307E72-7901-4E61-A01B-3C4232ABCF63}" dt="2026-06-06T15:45:26.835" v="3772" actId="255"/>
          <ac:spMkLst>
            <pc:docMk/>
            <pc:sldMk cId="2152360241" sldId="336"/>
            <ac:spMk id="30" creationId="{129BFF2E-210B-4A6F-A37C-7F22B81F73F0}"/>
          </ac:spMkLst>
        </pc:spChg>
        <pc:spChg chg="add mod">
          <ac:chgData name="Wojciech Kustra" userId="afebd3d0-216b-4c4f-8992-1bf1fda6d5e8" providerId="ADAL" clId="{1D307E72-7901-4E61-A01B-3C4232ABCF63}" dt="2026-06-06T16:07:15.561" v="4371" actId="255"/>
          <ac:spMkLst>
            <pc:docMk/>
            <pc:sldMk cId="2152360241" sldId="336"/>
            <ac:spMk id="31" creationId="{40769699-1767-4680-A00D-F272E005E8D9}"/>
          </ac:spMkLst>
        </pc:spChg>
        <pc:spChg chg="add del mod">
          <ac:chgData name="Wojciech Kustra" userId="afebd3d0-216b-4c4f-8992-1bf1fda6d5e8" providerId="ADAL" clId="{1D307E72-7901-4E61-A01B-3C4232ABCF63}" dt="2026-06-06T16:07:09.399" v="4370" actId="478"/>
          <ac:spMkLst>
            <pc:docMk/>
            <pc:sldMk cId="2152360241" sldId="336"/>
            <ac:spMk id="32" creationId="{8E078C8E-642A-4E8D-BD69-C1C7B7429624}"/>
          </ac:spMkLst>
        </pc:spChg>
        <pc:spChg chg="add mod">
          <ac:chgData name="Wojciech Kustra" userId="afebd3d0-216b-4c4f-8992-1bf1fda6d5e8" providerId="ADAL" clId="{1D307E72-7901-4E61-A01B-3C4232ABCF63}" dt="2026-06-06T15:45:26.835" v="3772" actId="255"/>
          <ac:spMkLst>
            <pc:docMk/>
            <pc:sldMk cId="2152360241" sldId="336"/>
            <ac:spMk id="33" creationId="{B899D062-F459-436E-87E0-91E91D82753E}"/>
          </ac:spMkLst>
        </pc:spChg>
        <pc:spChg chg="add mod">
          <ac:chgData name="Wojciech Kustra" userId="afebd3d0-216b-4c4f-8992-1bf1fda6d5e8" providerId="ADAL" clId="{1D307E72-7901-4E61-A01B-3C4232ABCF63}" dt="2026-06-06T16:07:15.561" v="4371" actId="255"/>
          <ac:spMkLst>
            <pc:docMk/>
            <pc:sldMk cId="2152360241" sldId="336"/>
            <ac:spMk id="34" creationId="{95C10826-AB50-40B1-BCC0-686403CE485B}"/>
          </ac:spMkLst>
        </pc:spChg>
        <pc:spChg chg="add mod">
          <ac:chgData name="Wojciech Kustra" userId="afebd3d0-216b-4c4f-8992-1bf1fda6d5e8" providerId="ADAL" clId="{1D307E72-7901-4E61-A01B-3C4232ABCF63}" dt="2026-06-06T15:45:12.630" v="3768" actId="1076"/>
          <ac:spMkLst>
            <pc:docMk/>
            <pc:sldMk cId="2152360241" sldId="336"/>
            <ac:spMk id="35" creationId="{8625DD80-AF96-4CE8-8DD0-C70FC33C362F}"/>
          </ac:spMkLst>
        </pc:spChg>
      </pc:sldChg>
      <pc:sldChg chg="modSp mod">
        <pc:chgData name="Wojciech Kustra" userId="afebd3d0-216b-4c4f-8992-1bf1fda6d5e8" providerId="ADAL" clId="{1D307E72-7901-4E61-A01B-3C4232ABCF63}" dt="2026-06-06T14:59:50.303" v="5" actId="27636"/>
        <pc:sldMkLst>
          <pc:docMk/>
          <pc:sldMk cId="454116552" sldId="340"/>
        </pc:sldMkLst>
        <pc:spChg chg="mod">
          <ac:chgData name="Wojciech Kustra" userId="afebd3d0-216b-4c4f-8992-1bf1fda6d5e8" providerId="ADAL" clId="{1D307E72-7901-4E61-A01B-3C4232ABCF63}" dt="2026-06-06T14:59:50.303" v="5" actId="27636"/>
          <ac:spMkLst>
            <pc:docMk/>
            <pc:sldMk cId="454116552" sldId="340"/>
            <ac:spMk id="3" creationId="{941A2F3A-968F-01C7-35B2-A60AC2A968E3}"/>
          </ac:spMkLst>
        </pc:spChg>
      </pc:sldChg>
      <pc:sldChg chg="addSp delSp modSp mod">
        <pc:chgData name="Wojciech Kustra" userId="afebd3d0-216b-4c4f-8992-1bf1fda6d5e8" providerId="ADAL" clId="{1D307E72-7901-4E61-A01B-3C4232ABCF63}" dt="2026-06-06T16:08:42.176" v="4387" actId="14100"/>
        <pc:sldMkLst>
          <pc:docMk/>
          <pc:sldMk cId="791633292" sldId="343"/>
        </pc:sldMkLst>
        <pc:spChg chg="add del mod">
          <ac:chgData name="Wojciech Kustra" userId="afebd3d0-216b-4c4f-8992-1bf1fda6d5e8" providerId="ADAL" clId="{1D307E72-7901-4E61-A01B-3C4232ABCF63}" dt="2026-06-06T15:16:42.143" v="542"/>
          <ac:spMkLst>
            <pc:docMk/>
            <pc:sldMk cId="791633292" sldId="343"/>
            <ac:spMk id="3" creationId="{F38BBCF9-4138-4670-93E9-70C0D89BAF4A}"/>
          </ac:spMkLst>
        </pc:spChg>
        <pc:spChg chg="add del mod">
          <ac:chgData name="Wojciech Kustra" userId="afebd3d0-216b-4c4f-8992-1bf1fda6d5e8" providerId="ADAL" clId="{1D307E72-7901-4E61-A01B-3C4232ABCF63}" dt="2026-06-06T15:16:42.143" v="543"/>
          <ac:spMkLst>
            <pc:docMk/>
            <pc:sldMk cId="791633292" sldId="343"/>
            <ac:spMk id="4" creationId="{508827BF-77C8-4441-81D9-B355A0C9B6A2}"/>
          </ac:spMkLst>
        </pc:spChg>
        <pc:spChg chg="add del mod">
          <ac:chgData name="Wojciech Kustra" userId="afebd3d0-216b-4c4f-8992-1bf1fda6d5e8" providerId="ADAL" clId="{1D307E72-7901-4E61-A01B-3C4232ABCF63}" dt="2026-06-06T15:16:42.144" v="544"/>
          <ac:spMkLst>
            <pc:docMk/>
            <pc:sldMk cId="791633292" sldId="343"/>
            <ac:spMk id="5" creationId="{220782F5-8305-45C7-8AE0-6D51CCDAD7E4}"/>
          </ac:spMkLst>
        </pc:spChg>
        <pc:spChg chg="add del mod">
          <ac:chgData name="Wojciech Kustra" userId="afebd3d0-216b-4c4f-8992-1bf1fda6d5e8" providerId="ADAL" clId="{1D307E72-7901-4E61-A01B-3C4232ABCF63}" dt="2026-06-06T15:16:42.144" v="545"/>
          <ac:spMkLst>
            <pc:docMk/>
            <pc:sldMk cId="791633292" sldId="343"/>
            <ac:spMk id="6" creationId="{1DC11105-24D6-42E4-8669-36629A8AB77F}"/>
          </ac:spMkLst>
        </pc:spChg>
        <pc:spChg chg="add del mod">
          <ac:chgData name="Wojciech Kustra" userId="afebd3d0-216b-4c4f-8992-1bf1fda6d5e8" providerId="ADAL" clId="{1D307E72-7901-4E61-A01B-3C4232ABCF63}" dt="2026-06-06T15:16:42.145" v="546"/>
          <ac:spMkLst>
            <pc:docMk/>
            <pc:sldMk cId="791633292" sldId="343"/>
            <ac:spMk id="8" creationId="{D1705FF9-6C3E-409E-B0EB-741F91704CFA}"/>
          </ac:spMkLst>
        </pc:spChg>
        <pc:spChg chg="add del mod">
          <ac:chgData name="Wojciech Kustra" userId="afebd3d0-216b-4c4f-8992-1bf1fda6d5e8" providerId="ADAL" clId="{1D307E72-7901-4E61-A01B-3C4232ABCF63}" dt="2026-06-06T15:16:42.145" v="547"/>
          <ac:spMkLst>
            <pc:docMk/>
            <pc:sldMk cId="791633292" sldId="343"/>
            <ac:spMk id="9" creationId="{F5F9C18E-43CA-4F0B-BB0E-7BD70F7909A7}"/>
          </ac:spMkLst>
        </pc:spChg>
        <pc:spChg chg="add del mod">
          <ac:chgData name="Wojciech Kustra" userId="afebd3d0-216b-4c4f-8992-1bf1fda6d5e8" providerId="ADAL" clId="{1D307E72-7901-4E61-A01B-3C4232ABCF63}" dt="2026-06-06T15:16:42.145" v="548"/>
          <ac:spMkLst>
            <pc:docMk/>
            <pc:sldMk cId="791633292" sldId="343"/>
            <ac:spMk id="10" creationId="{5AD4F997-685F-4A33-99E8-B352E8A9394A}"/>
          </ac:spMkLst>
        </pc:spChg>
        <pc:spChg chg="add del mod">
          <ac:chgData name="Wojciech Kustra" userId="afebd3d0-216b-4c4f-8992-1bf1fda6d5e8" providerId="ADAL" clId="{1D307E72-7901-4E61-A01B-3C4232ABCF63}" dt="2026-06-06T15:16:42.146" v="549"/>
          <ac:spMkLst>
            <pc:docMk/>
            <pc:sldMk cId="791633292" sldId="343"/>
            <ac:spMk id="11" creationId="{A7CBBA20-DDA2-47E6-A39F-15AAF4A66991}"/>
          </ac:spMkLst>
        </pc:spChg>
        <pc:spChg chg="add del mod">
          <ac:chgData name="Wojciech Kustra" userId="afebd3d0-216b-4c4f-8992-1bf1fda6d5e8" providerId="ADAL" clId="{1D307E72-7901-4E61-A01B-3C4232ABCF63}" dt="2026-06-06T15:16:42.146" v="550"/>
          <ac:spMkLst>
            <pc:docMk/>
            <pc:sldMk cId="791633292" sldId="343"/>
            <ac:spMk id="12" creationId="{C141F789-67CE-4BE4-99BC-9ADF8E1DC097}"/>
          </ac:spMkLst>
        </pc:spChg>
        <pc:spChg chg="add del mod">
          <ac:chgData name="Wojciech Kustra" userId="afebd3d0-216b-4c4f-8992-1bf1fda6d5e8" providerId="ADAL" clId="{1D307E72-7901-4E61-A01B-3C4232ABCF63}" dt="2026-06-06T15:16:42.147" v="551"/>
          <ac:spMkLst>
            <pc:docMk/>
            <pc:sldMk cId="791633292" sldId="343"/>
            <ac:spMk id="13" creationId="{00012DF2-34CE-4555-9428-F556D88246D8}"/>
          </ac:spMkLst>
        </pc:spChg>
        <pc:spChg chg="add del mod">
          <ac:chgData name="Wojciech Kustra" userId="afebd3d0-216b-4c4f-8992-1bf1fda6d5e8" providerId="ADAL" clId="{1D307E72-7901-4E61-A01B-3C4232ABCF63}" dt="2026-06-06T15:16:42.147" v="552"/>
          <ac:spMkLst>
            <pc:docMk/>
            <pc:sldMk cId="791633292" sldId="343"/>
            <ac:spMk id="14" creationId="{CC7809EC-0B79-44E7-B350-3268DE592545}"/>
          </ac:spMkLst>
        </pc:spChg>
        <pc:spChg chg="add del mod">
          <ac:chgData name="Wojciech Kustra" userId="afebd3d0-216b-4c4f-8992-1bf1fda6d5e8" providerId="ADAL" clId="{1D307E72-7901-4E61-A01B-3C4232ABCF63}" dt="2026-06-06T15:16:42.148" v="553"/>
          <ac:spMkLst>
            <pc:docMk/>
            <pc:sldMk cId="791633292" sldId="343"/>
            <ac:spMk id="15" creationId="{E9601BF5-36DA-4939-B72D-0BC8C0276B21}"/>
          </ac:spMkLst>
        </pc:spChg>
        <pc:spChg chg="add del mod">
          <ac:chgData name="Wojciech Kustra" userId="afebd3d0-216b-4c4f-8992-1bf1fda6d5e8" providerId="ADAL" clId="{1D307E72-7901-4E61-A01B-3C4232ABCF63}" dt="2026-06-06T15:16:42.148" v="554"/>
          <ac:spMkLst>
            <pc:docMk/>
            <pc:sldMk cId="791633292" sldId="343"/>
            <ac:spMk id="16" creationId="{9ADE3A8F-6169-4BC1-98BF-C5797443850D}"/>
          </ac:spMkLst>
        </pc:spChg>
        <pc:spChg chg="add del mod">
          <ac:chgData name="Wojciech Kustra" userId="afebd3d0-216b-4c4f-8992-1bf1fda6d5e8" providerId="ADAL" clId="{1D307E72-7901-4E61-A01B-3C4232ABCF63}" dt="2026-06-06T15:16:42.149" v="555"/>
          <ac:spMkLst>
            <pc:docMk/>
            <pc:sldMk cId="791633292" sldId="343"/>
            <ac:spMk id="17" creationId="{EA5BC09F-DD96-4498-ADE3-0E42000081FC}"/>
          </ac:spMkLst>
        </pc:spChg>
        <pc:spChg chg="add del mod">
          <ac:chgData name="Wojciech Kustra" userId="afebd3d0-216b-4c4f-8992-1bf1fda6d5e8" providerId="ADAL" clId="{1D307E72-7901-4E61-A01B-3C4232ABCF63}" dt="2026-06-06T15:16:42.149" v="556"/>
          <ac:spMkLst>
            <pc:docMk/>
            <pc:sldMk cId="791633292" sldId="343"/>
            <ac:spMk id="18" creationId="{2F41B7B4-2E26-486B-BAD2-7468DCB4F036}"/>
          </ac:spMkLst>
        </pc:spChg>
        <pc:spChg chg="add del mod">
          <ac:chgData name="Wojciech Kustra" userId="afebd3d0-216b-4c4f-8992-1bf1fda6d5e8" providerId="ADAL" clId="{1D307E72-7901-4E61-A01B-3C4232ABCF63}" dt="2026-06-06T15:16:42.150" v="557"/>
          <ac:spMkLst>
            <pc:docMk/>
            <pc:sldMk cId="791633292" sldId="343"/>
            <ac:spMk id="19" creationId="{CAB54643-09B4-4E2B-B974-F6D16ACD8EAA}"/>
          </ac:spMkLst>
        </pc:spChg>
        <pc:spChg chg="add del mod">
          <ac:chgData name="Wojciech Kustra" userId="afebd3d0-216b-4c4f-8992-1bf1fda6d5e8" providerId="ADAL" clId="{1D307E72-7901-4E61-A01B-3C4232ABCF63}" dt="2026-06-06T15:16:42.150" v="558"/>
          <ac:spMkLst>
            <pc:docMk/>
            <pc:sldMk cId="791633292" sldId="343"/>
            <ac:spMk id="20" creationId="{2D4D140C-9305-4062-81A1-37179D1AC308}"/>
          </ac:spMkLst>
        </pc:spChg>
        <pc:spChg chg="add del mod">
          <ac:chgData name="Wojciech Kustra" userId="afebd3d0-216b-4c4f-8992-1bf1fda6d5e8" providerId="ADAL" clId="{1D307E72-7901-4E61-A01B-3C4232ABCF63}" dt="2026-06-06T15:16:42.151" v="559"/>
          <ac:spMkLst>
            <pc:docMk/>
            <pc:sldMk cId="791633292" sldId="343"/>
            <ac:spMk id="21" creationId="{B0FB125D-1923-429B-BC7D-545682E45DBE}"/>
          </ac:spMkLst>
        </pc:spChg>
        <pc:spChg chg="add del mod">
          <ac:chgData name="Wojciech Kustra" userId="afebd3d0-216b-4c4f-8992-1bf1fda6d5e8" providerId="ADAL" clId="{1D307E72-7901-4E61-A01B-3C4232ABCF63}" dt="2026-06-06T15:16:42.151" v="560"/>
          <ac:spMkLst>
            <pc:docMk/>
            <pc:sldMk cId="791633292" sldId="343"/>
            <ac:spMk id="22" creationId="{D8A2CA00-25E4-407A-9090-CD591EF002DB}"/>
          </ac:spMkLst>
        </pc:spChg>
        <pc:spChg chg="add del mod">
          <ac:chgData name="Wojciech Kustra" userId="afebd3d0-216b-4c4f-8992-1bf1fda6d5e8" providerId="ADAL" clId="{1D307E72-7901-4E61-A01B-3C4232ABCF63}" dt="2026-06-06T15:16:42.152" v="561"/>
          <ac:spMkLst>
            <pc:docMk/>
            <pc:sldMk cId="791633292" sldId="343"/>
            <ac:spMk id="23" creationId="{12276604-19B4-4C51-AD6D-E6CD55399B6B}"/>
          </ac:spMkLst>
        </pc:spChg>
        <pc:spChg chg="add del mod">
          <ac:chgData name="Wojciech Kustra" userId="afebd3d0-216b-4c4f-8992-1bf1fda6d5e8" providerId="ADAL" clId="{1D307E72-7901-4E61-A01B-3C4232ABCF63}" dt="2026-06-06T15:16:42.152" v="562"/>
          <ac:spMkLst>
            <pc:docMk/>
            <pc:sldMk cId="791633292" sldId="343"/>
            <ac:spMk id="24" creationId="{77E4EFDF-B93D-4D0A-8CAA-116A4A764C71}"/>
          </ac:spMkLst>
        </pc:spChg>
        <pc:spChg chg="add del mod">
          <ac:chgData name="Wojciech Kustra" userId="afebd3d0-216b-4c4f-8992-1bf1fda6d5e8" providerId="ADAL" clId="{1D307E72-7901-4E61-A01B-3C4232ABCF63}" dt="2026-06-06T15:16:42.152" v="563"/>
          <ac:spMkLst>
            <pc:docMk/>
            <pc:sldMk cId="791633292" sldId="343"/>
            <ac:spMk id="25" creationId="{7B360228-9F8F-405E-AFCB-458499E99D59}"/>
          </ac:spMkLst>
        </pc:spChg>
        <pc:spChg chg="add del mod">
          <ac:chgData name="Wojciech Kustra" userId="afebd3d0-216b-4c4f-8992-1bf1fda6d5e8" providerId="ADAL" clId="{1D307E72-7901-4E61-A01B-3C4232ABCF63}" dt="2026-06-06T15:16:42.153" v="564"/>
          <ac:spMkLst>
            <pc:docMk/>
            <pc:sldMk cId="791633292" sldId="343"/>
            <ac:spMk id="26" creationId="{63F1D751-FBA9-45A5-8941-856CD2ADB32C}"/>
          </ac:spMkLst>
        </pc:spChg>
        <pc:spChg chg="add del mod">
          <ac:chgData name="Wojciech Kustra" userId="afebd3d0-216b-4c4f-8992-1bf1fda6d5e8" providerId="ADAL" clId="{1D307E72-7901-4E61-A01B-3C4232ABCF63}" dt="2026-06-06T15:16:42.153" v="565"/>
          <ac:spMkLst>
            <pc:docMk/>
            <pc:sldMk cId="791633292" sldId="343"/>
            <ac:spMk id="27" creationId="{E552AAFD-5C93-41F0-B3C2-04B0C392EA21}"/>
          </ac:spMkLst>
        </pc:spChg>
        <pc:spChg chg="add del mod">
          <ac:chgData name="Wojciech Kustra" userId="afebd3d0-216b-4c4f-8992-1bf1fda6d5e8" providerId="ADAL" clId="{1D307E72-7901-4E61-A01B-3C4232ABCF63}" dt="2026-06-06T15:16:42.154" v="566"/>
          <ac:spMkLst>
            <pc:docMk/>
            <pc:sldMk cId="791633292" sldId="343"/>
            <ac:spMk id="28" creationId="{25BE8561-8B65-40AC-8943-43EFAE98ACA2}"/>
          </ac:spMkLst>
        </pc:spChg>
        <pc:spChg chg="add del mod">
          <ac:chgData name="Wojciech Kustra" userId="afebd3d0-216b-4c4f-8992-1bf1fda6d5e8" providerId="ADAL" clId="{1D307E72-7901-4E61-A01B-3C4232ABCF63}" dt="2026-06-06T15:16:42.154" v="567"/>
          <ac:spMkLst>
            <pc:docMk/>
            <pc:sldMk cId="791633292" sldId="343"/>
            <ac:spMk id="29" creationId="{1E636C97-7468-4A59-8A40-5A5FACDB285A}"/>
          </ac:spMkLst>
        </pc:spChg>
        <pc:spChg chg="add del mod">
          <ac:chgData name="Wojciech Kustra" userId="afebd3d0-216b-4c4f-8992-1bf1fda6d5e8" providerId="ADAL" clId="{1D307E72-7901-4E61-A01B-3C4232ABCF63}" dt="2026-06-06T15:16:42.154" v="568"/>
          <ac:spMkLst>
            <pc:docMk/>
            <pc:sldMk cId="791633292" sldId="343"/>
            <ac:spMk id="30" creationId="{9193C86E-F652-4198-A7A6-D24909411961}"/>
          </ac:spMkLst>
        </pc:spChg>
        <pc:spChg chg="add mod">
          <ac:chgData name="Wojciech Kustra" userId="afebd3d0-216b-4c4f-8992-1bf1fda6d5e8" providerId="ADAL" clId="{1D307E72-7901-4E61-A01B-3C4232ABCF63}" dt="2026-06-06T15:16:42.178" v="571"/>
          <ac:spMkLst>
            <pc:docMk/>
            <pc:sldMk cId="791633292" sldId="343"/>
            <ac:spMk id="31" creationId="{F0329E74-CC98-4778-9601-C2FFF430CC85}"/>
          </ac:spMkLst>
        </pc:spChg>
        <pc:spChg chg="add mod">
          <ac:chgData name="Wojciech Kustra" userId="afebd3d0-216b-4c4f-8992-1bf1fda6d5e8" providerId="ADAL" clId="{1D307E72-7901-4E61-A01B-3C4232ABCF63}" dt="2026-06-06T15:16:42.183" v="581"/>
          <ac:spMkLst>
            <pc:docMk/>
            <pc:sldMk cId="791633292" sldId="343"/>
            <ac:spMk id="32" creationId="{A530DBD4-1063-4D49-9EC0-C690094EFEEA}"/>
          </ac:spMkLst>
        </pc:spChg>
        <pc:spChg chg="add mod">
          <ac:chgData name="Wojciech Kustra" userId="afebd3d0-216b-4c4f-8992-1bf1fda6d5e8" providerId="ADAL" clId="{1D307E72-7901-4E61-A01B-3C4232ABCF63}" dt="2026-06-06T15:16:42.187" v="591"/>
          <ac:spMkLst>
            <pc:docMk/>
            <pc:sldMk cId="791633292" sldId="343"/>
            <ac:spMk id="33" creationId="{FBF916C2-9C61-49AF-AE4D-D6E3D6C3FB2E}"/>
          </ac:spMkLst>
        </pc:spChg>
        <pc:spChg chg="add mod">
          <ac:chgData name="Wojciech Kustra" userId="afebd3d0-216b-4c4f-8992-1bf1fda6d5e8" providerId="ADAL" clId="{1D307E72-7901-4E61-A01B-3C4232ABCF63}" dt="2026-06-06T15:16:42.193" v="601"/>
          <ac:spMkLst>
            <pc:docMk/>
            <pc:sldMk cId="791633292" sldId="343"/>
            <ac:spMk id="34" creationId="{26707A36-D2E3-4343-AA66-5CA99CB5B870}"/>
          </ac:spMkLst>
        </pc:spChg>
        <pc:spChg chg="add mod">
          <ac:chgData name="Wojciech Kustra" userId="afebd3d0-216b-4c4f-8992-1bf1fda6d5e8" providerId="ADAL" clId="{1D307E72-7901-4E61-A01B-3C4232ABCF63}" dt="2026-06-06T15:46:00.230" v="3777" actId="255"/>
          <ac:spMkLst>
            <pc:docMk/>
            <pc:sldMk cId="791633292" sldId="343"/>
            <ac:spMk id="35" creationId="{406FB03E-AFB1-4B85-8AEE-EB1A1FC002D3}"/>
          </ac:spMkLst>
        </pc:spChg>
        <pc:spChg chg="add mod">
          <ac:chgData name="Wojciech Kustra" userId="afebd3d0-216b-4c4f-8992-1bf1fda6d5e8" providerId="ADAL" clId="{1D307E72-7901-4E61-A01B-3C4232ABCF63}" dt="2026-06-06T15:46:00.230" v="3777" actId="255"/>
          <ac:spMkLst>
            <pc:docMk/>
            <pc:sldMk cId="791633292" sldId="343"/>
            <ac:spMk id="36" creationId="{28348232-4135-446E-B815-89BF291A89BD}"/>
          </ac:spMkLst>
        </pc:spChg>
        <pc:spChg chg="add mod">
          <ac:chgData name="Wojciech Kustra" userId="afebd3d0-216b-4c4f-8992-1bf1fda6d5e8" providerId="ADAL" clId="{1D307E72-7901-4E61-A01B-3C4232ABCF63}" dt="2026-06-06T15:46:00.230" v="3777" actId="255"/>
          <ac:spMkLst>
            <pc:docMk/>
            <pc:sldMk cId="791633292" sldId="343"/>
            <ac:spMk id="37" creationId="{FAD1A970-6E64-439A-8247-71C5A58EBDDD}"/>
          </ac:spMkLst>
        </pc:spChg>
        <pc:spChg chg="add mod">
          <ac:chgData name="Wojciech Kustra" userId="afebd3d0-216b-4c4f-8992-1bf1fda6d5e8" providerId="ADAL" clId="{1D307E72-7901-4E61-A01B-3C4232ABCF63}" dt="2026-06-06T15:46:00.230" v="3777" actId="255"/>
          <ac:spMkLst>
            <pc:docMk/>
            <pc:sldMk cId="791633292" sldId="343"/>
            <ac:spMk id="38" creationId="{4FA1928D-A4F3-46D2-92F4-94C1A10BEA0D}"/>
          </ac:spMkLst>
        </pc:spChg>
        <pc:spChg chg="add mod">
          <ac:chgData name="Wojciech Kustra" userId="afebd3d0-216b-4c4f-8992-1bf1fda6d5e8" providerId="ADAL" clId="{1D307E72-7901-4E61-A01B-3C4232ABCF63}" dt="2026-06-06T15:46:00.230" v="3777" actId="255"/>
          <ac:spMkLst>
            <pc:docMk/>
            <pc:sldMk cId="791633292" sldId="343"/>
            <ac:spMk id="39" creationId="{1E5DFF08-B630-439D-A361-35CFEF7E9736}"/>
          </ac:spMkLst>
        </pc:spChg>
        <pc:spChg chg="add mod">
          <ac:chgData name="Wojciech Kustra" userId="afebd3d0-216b-4c4f-8992-1bf1fda6d5e8" providerId="ADAL" clId="{1D307E72-7901-4E61-A01B-3C4232ABCF63}" dt="2026-06-06T15:16:42.224" v="661"/>
          <ac:spMkLst>
            <pc:docMk/>
            <pc:sldMk cId="791633292" sldId="343"/>
            <ac:spMk id="40" creationId="{E43C81BB-A71F-4064-9316-26D1F1640F54}"/>
          </ac:spMkLst>
        </pc:spChg>
        <pc:spChg chg="add mod">
          <ac:chgData name="Wojciech Kustra" userId="afebd3d0-216b-4c4f-8992-1bf1fda6d5e8" providerId="ADAL" clId="{1D307E72-7901-4E61-A01B-3C4232ABCF63}" dt="2026-06-06T15:16:42.229" v="671"/>
          <ac:spMkLst>
            <pc:docMk/>
            <pc:sldMk cId="791633292" sldId="343"/>
            <ac:spMk id="41" creationId="{DBD5787F-D5C3-49D9-8C8E-4EE7313DCB8A}"/>
          </ac:spMkLst>
        </pc:spChg>
        <pc:spChg chg="add mod">
          <ac:chgData name="Wojciech Kustra" userId="afebd3d0-216b-4c4f-8992-1bf1fda6d5e8" providerId="ADAL" clId="{1D307E72-7901-4E61-A01B-3C4232ABCF63}" dt="2026-06-06T15:46:00.230" v="3777" actId="255"/>
          <ac:spMkLst>
            <pc:docMk/>
            <pc:sldMk cId="791633292" sldId="343"/>
            <ac:spMk id="42" creationId="{738BE283-AE65-47A9-9B70-186BD07C6DBA}"/>
          </ac:spMkLst>
        </pc:spChg>
        <pc:spChg chg="add mod">
          <ac:chgData name="Wojciech Kustra" userId="afebd3d0-216b-4c4f-8992-1bf1fda6d5e8" providerId="ADAL" clId="{1D307E72-7901-4E61-A01B-3C4232ABCF63}" dt="2026-06-06T15:16:42.239" v="691"/>
          <ac:spMkLst>
            <pc:docMk/>
            <pc:sldMk cId="791633292" sldId="343"/>
            <ac:spMk id="43" creationId="{E37E8429-E3F4-44C2-A755-73FEA3214C0A}"/>
          </ac:spMkLst>
        </pc:spChg>
        <pc:spChg chg="add mod">
          <ac:chgData name="Wojciech Kustra" userId="afebd3d0-216b-4c4f-8992-1bf1fda6d5e8" providerId="ADAL" clId="{1D307E72-7901-4E61-A01B-3C4232ABCF63}" dt="2026-06-06T15:16:42.244" v="701"/>
          <ac:spMkLst>
            <pc:docMk/>
            <pc:sldMk cId="791633292" sldId="343"/>
            <ac:spMk id="44" creationId="{2790496F-074E-44BA-882B-F8CA5C6DB872}"/>
          </ac:spMkLst>
        </pc:spChg>
        <pc:spChg chg="add mod">
          <ac:chgData name="Wojciech Kustra" userId="afebd3d0-216b-4c4f-8992-1bf1fda6d5e8" providerId="ADAL" clId="{1D307E72-7901-4E61-A01B-3C4232ABCF63}" dt="2026-06-06T15:46:00.230" v="3777" actId="255"/>
          <ac:spMkLst>
            <pc:docMk/>
            <pc:sldMk cId="791633292" sldId="343"/>
            <ac:spMk id="45" creationId="{CE8BCF9C-16E1-4D2E-AB57-AE150E9AC1C1}"/>
          </ac:spMkLst>
        </pc:spChg>
        <pc:spChg chg="add mod">
          <ac:chgData name="Wojciech Kustra" userId="afebd3d0-216b-4c4f-8992-1bf1fda6d5e8" providerId="ADAL" clId="{1D307E72-7901-4E61-A01B-3C4232ABCF63}" dt="2026-06-06T15:46:00.230" v="3777" actId="255"/>
          <ac:spMkLst>
            <pc:docMk/>
            <pc:sldMk cId="791633292" sldId="343"/>
            <ac:spMk id="46" creationId="{1BC42031-15C9-4C7C-8B44-B4EA4543815C}"/>
          </ac:spMkLst>
        </pc:spChg>
        <pc:spChg chg="add mod">
          <ac:chgData name="Wojciech Kustra" userId="afebd3d0-216b-4c4f-8992-1bf1fda6d5e8" providerId="ADAL" clId="{1D307E72-7901-4E61-A01B-3C4232ABCF63}" dt="2026-06-06T15:16:42.260" v="731"/>
          <ac:spMkLst>
            <pc:docMk/>
            <pc:sldMk cId="791633292" sldId="343"/>
            <ac:spMk id="47" creationId="{D7B02568-666B-42A9-9EDF-1F45ED19635A}"/>
          </ac:spMkLst>
        </pc:spChg>
        <pc:spChg chg="add mod">
          <ac:chgData name="Wojciech Kustra" userId="afebd3d0-216b-4c4f-8992-1bf1fda6d5e8" providerId="ADAL" clId="{1D307E72-7901-4E61-A01B-3C4232ABCF63}" dt="2026-06-06T15:46:00.230" v="3777" actId="255"/>
          <ac:spMkLst>
            <pc:docMk/>
            <pc:sldMk cId="791633292" sldId="343"/>
            <ac:spMk id="48" creationId="{20330A17-BEDE-407A-AC1F-63A59B616890}"/>
          </ac:spMkLst>
        </pc:spChg>
        <pc:spChg chg="add mod">
          <ac:chgData name="Wojciech Kustra" userId="afebd3d0-216b-4c4f-8992-1bf1fda6d5e8" providerId="ADAL" clId="{1D307E72-7901-4E61-A01B-3C4232ABCF63}" dt="2026-06-06T15:46:00.230" v="3777" actId="255"/>
          <ac:spMkLst>
            <pc:docMk/>
            <pc:sldMk cId="791633292" sldId="343"/>
            <ac:spMk id="49" creationId="{68F44A48-DD31-4E01-A8E4-A17168E6512A}"/>
          </ac:spMkLst>
        </pc:spChg>
        <pc:spChg chg="add mod">
          <ac:chgData name="Wojciech Kustra" userId="afebd3d0-216b-4c4f-8992-1bf1fda6d5e8" providerId="ADAL" clId="{1D307E72-7901-4E61-A01B-3C4232ABCF63}" dt="2026-06-06T16:08:42.176" v="4387" actId="14100"/>
          <ac:spMkLst>
            <pc:docMk/>
            <pc:sldMk cId="791633292" sldId="343"/>
            <ac:spMk id="50" creationId="{9320C642-B6EB-4B2B-BD91-346053FE739A}"/>
          </ac:spMkLst>
        </pc:spChg>
        <pc:picChg chg="mod">
          <ac:chgData name="Wojciech Kustra" userId="afebd3d0-216b-4c4f-8992-1bf1fda6d5e8" providerId="ADAL" clId="{1D307E72-7901-4E61-A01B-3C4232ABCF63}" dt="2026-06-06T14:59:27.456" v="2" actId="1076"/>
          <ac:picMkLst>
            <pc:docMk/>
            <pc:sldMk cId="791633292" sldId="343"/>
            <ac:picMk id="7" creationId="{733881E9-9238-36A9-03E2-940CDC04DA76}"/>
          </ac:picMkLst>
        </pc:picChg>
      </pc:sldChg>
      <pc:sldChg chg="addSp delSp modSp mod">
        <pc:chgData name="Wojciech Kustra" userId="afebd3d0-216b-4c4f-8992-1bf1fda6d5e8" providerId="ADAL" clId="{1D307E72-7901-4E61-A01B-3C4232ABCF63}" dt="2026-06-06T16:06:42.445" v="4367" actId="1076"/>
        <pc:sldMkLst>
          <pc:docMk/>
          <pc:sldMk cId="3799696016" sldId="344"/>
        </pc:sldMkLst>
        <pc:spChg chg="add del mod">
          <ac:chgData name="Wojciech Kustra" userId="afebd3d0-216b-4c4f-8992-1bf1fda6d5e8" providerId="ADAL" clId="{1D307E72-7901-4E61-A01B-3C4232ABCF63}" dt="2026-06-06T16:02:17.870" v="3901"/>
          <ac:spMkLst>
            <pc:docMk/>
            <pc:sldMk cId="3799696016" sldId="344"/>
            <ac:spMk id="2" creationId="{EEB9E1B7-B500-4923-BC4F-9DE35E779D69}"/>
          </ac:spMkLst>
        </pc:spChg>
        <pc:spChg chg="add del mod">
          <ac:chgData name="Wojciech Kustra" userId="afebd3d0-216b-4c4f-8992-1bf1fda6d5e8" providerId="ADAL" clId="{1D307E72-7901-4E61-A01B-3C4232ABCF63}" dt="2026-06-06T16:02:17.870" v="3902"/>
          <ac:spMkLst>
            <pc:docMk/>
            <pc:sldMk cId="3799696016" sldId="344"/>
            <ac:spMk id="3" creationId="{8BF468A4-CF98-4960-B15D-EBC0A30A4076}"/>
          </ac:spMkLst>
        </pc:spChg>
        <pc:spChg chg="add del mod">
          <ac:chgData name="Wojciech Kustra" userId="afebd3d0-216b-4c4f-8992-1bf1fda6d5e8" providerId="ADAL" clId="{1D307E72-7901-4E61-A01B-3C4232ABCF63}" dt="2026-06-06T16:02:17.871" v="3903"/>
          <ac:spMkLst>
            <pc:docMk/>
            <pc:sldMk cId="3799696016" sldId="344"/>
            <ac:spMk id="4" creationId="{CFB479A9-0618-40AF-8700-D3FFACB700B7}"/>
          </ac:spMkLst>
        </pc:spChg>
        <pc:spChg chg="add del mod">
          <ac:chgData name="Wojciech Kustra" userId="afebd3d0-216b-4c4f-8992-1bf1fda6d5e8" providerId="ADAL" clId="{1D307E72-7901-4E61-A01B-3C4232ABCF63}" dt="2026-06-06T16:02:17.872" v="3904"/>
          <ac:spMkLst>
            <pc:docMk/>
            <pc:sldMk cId="3799696016" sldId="344"/>
            <ac:spMk id="6" creationId="{76DC3B9C-0E76-4D2A-8742-7422BBFD52D4}"/>
          </ac:spMkLst>
        </pc:spChg>
        <pc:spChg chg="add del mod">
          <ac:chgData name="Wojciech Kustra" userId="afebd3d0-216b-4c4f-8992-1bf1fda6d5e8" providerId="ADAL" clId="{1D307E72-7901-4E61-A01B-3C4232ABCF63}" dt="2026-06-06T16:02:17.873" v="3905"/>
          <ac:spMkLst>
            <pc:docMk/>
            <pc:sldMk cId="3799696016" sldId="344"/>
            <ac:spMk id="7" creationId="{31E0E443-E1CB-47D0-B260-50F3FD26E11F}"/>
          </ac:spMkLst>
        </pc:spChg>
        <pc:spChg chg="add del mod">
          <ac:chgData name="Wojciech Kustra" userId="afebd3d0-216b-4c4f-8992-1bf1fda6d5e8" providerId="ADAL" clId="{1D307E72-7901-4E61-A01B-3C4232ABCF63}" dt="2026-06-06T16:02:17.873" v="3906"/>
          <ac:spMkLst>
            <pc:docMk/>
            <pc:sldMk cId="3799696016" sldId="344"/>
            <ac:spMk id="8" creationId="{9F4A597B-3EF6-431C-8F42-80100784B4CC}"/>
          </ac:spMkLst>
        </pc:spChg>
        <pc:spChg chg="add del mod">
          <ac:chgData name="Wojciech Kustra" userId="afebd3d0-216b-4c4f-8992-1bf1fda6d5e8" providerId="ADAL" clId="{1D307E72-7901-4E61-A01B-3C4232ABCF63}" dt="2026-06-06T16:02:17.874" v="3907"/>
          <ac:spMkLst>
            <pc:docMk/>
            <pc:sldMk cId="3799696016" sldId="344"/>
            <ac:spMk id="9" creationId="{F7FD7309-29FA-417E-B0A6-B868046F26B6}"/>
          </ac:spMkLst>
        </pc:spChg>
        <pc:spChg chg="del">
          <ac:chgData name="Wojciech Kustra" userId="afebd3d0-216b-4c4f-8992-1bf1fda6d5e8" providerId="ADAL" clId="{1D307E72-7901-4E61-A01B-3C4232ABCF63}" dt="2026-06-06T16:02:17.867" v="3899"/>
          <ac:spMkLst>
            <pc:docMk/>
            <pc:sldMk cId="3799696016" sldId="344"/>
            <ac:spMk id="10" creationId="{27839E8C-5A60-F3F6-E3B5-63C5B3CA064B}"/>
          </ac:spMkLst>
        </pc:spChg>
        <pc:spChg chg="add del mod">
          <ac:chgData name="Wojciech Kustra" userId="afebd3d0-216b-4c4f-8992-1bf1fda6d5e8" providerId="ADAL" clId="{1D307E72-7901-4E61-A01B-3C4232ABCF63}" dt="2026-06-06T16:02:17.875" v="3908"/>
          <ac:spMkLst>
            <pc:docMk/>
            <pc:sldMk cId="3799696016" sldId="344"/>
            <ac:spMk id="11" creationId="{3A55A7DF-BCAF-49D9-B53A-29E48649B137}"/>
          </ac:spMkLst>
        </pc:spChg>
        <pc:spChg chg="add del mod">
          <ac:chgData name="Wojciech Kustra" userId="afebd3d0-216b-4c4f-8992-1bf1fda6d5e8" providerId="ADAL" clId="{1D307E72-7901-4E61-A01B-3C4232ABCF63}" dt="2026-06-06T16:02:17.875" v="3909"/>
          <ac:spMkLst>
            <pc:docMk/>
            <pc:sldMk cId="3799696016" sldId="344"/>
            <ac:spMk id="12" creationId="{95BE71B4-DBDF-4C38-A68B-2E5522250510}"/>
          </ac:spMkLst>
        </pc:spChg>
        <pc:spChg chg="add del mod">
          <ac:chgData name="Wojciech Kustra" userId="afebd3d0-216b-4c4f-8992-1bf1fda6d5e8" providerId="ADAL" clId="{1D307E72-7901-4E61-A01B-3C4232ABCF63}" dt="2026-06-06T16:02:17.875" v="3910"/>
          <ac:spMkLst>
            <pc:docMk/>
            <pc:sldMk cId="3799696016" sldId="344"/>
            <ac:spMk id="13" creationId="{42B89CCD-5B22-4FC8-BD76-0C0E132C05FE}"/>
          </ac:spMkLst>
        </pc:spChg>
        <pc:spChg chg="add del mod">
          <ac:chgData name="Wojciech Kustra" userId="afebd3d0-216b-4c4f-8992-1bf1fda6d5e8" providerId="ADAL" clId="{1D307E72-7901-4E61-A01B-3C4232ABCF63}" dt="2026-06-06T16:02:17.877" v="3911"/>
          <ac:spMkLst>
            <pc:docMk/>
            <pc:sldMk cId="3799696016" sldId="344"/>
            <ac:spMk id="14" creationId="{4E1882BE-3189-4820-B7BC-EE43D6555728}"/>
          </ac:spMkLst>
        </pc:spChg>
        <pc:spChg chg="add del mod">
          <ac:chgData name="Wojciech Kustra" userId="afebd3d0-216b-4c4f-8992-1bf1fda6d5e8" providerId="ADAL" clId="{1D307E72-7901-4E61-A01B-3C4232ABCF63}" dt="2026-06-06T16:02:17.878" v="3912"/>
          <ac:spMkLst>
            <pc:docMk/>
            <pc:sldMk cId="3799696016" sldId="344"/>
            <ac:spMk id="15" creationId="{6070B7AE-4BEC-4B3E-8E96-B72A630C0471}"/>
          </ac:spMkLst>
        </pc:spChg>
        <pc:spChg chg="add del mod">
          <ac:chgData name="Wojciech Kustra" userId="afebd3d0-216b-4c4f-8992-1bf1fda6d5e8" providerId="ADAL" clId="{1D307E72-7901-4E61-A01B-3C4232ABCF63}" dt="2026-06-06T16:02:17.878" v="3913"/>
          <ac:spMkLst>
            <pc:docMk/>
            <pc:sldMk cId="3799696016" sldId="344"/>
            <ac:spMk id="16" creationId="{6CCA31AB-7676-4AC5-828C-827AEF44BC90}"/>
          </ac:spMkLst>
        </pc:spChg>
        <pc:spChg chg="add del mod">
          <ac:chgData name="Wojciech Kustra" userId="afebd3d0-216b-4c4f-8992-1bf1fda6d5e8" providerId="ADAL" clId="{1D307E72-7901-4E61-A01B-3C4232ABCF63}" dt="2026-06-06T16:02:17.879" v="3914"/>
          <ac:spMkLst>
            <pc:docMk/>
            <pc:sldMk cId="3799696016" sldId="344"/>
            <ac:spMk id="17" creationId="{8F2D07E7-7C41-433A-8E09-C3D8C405DF23}"/>
          </ac:spMkLst>
        </pc:spChg>
        <pc:spChg chg="add del mod">
          <ac:chgData name="Wojciech Kustra" userId="afebd3d0-216b-4c4f-8992-1bf1fda6d5e8" providerId="ADAL" clId="{1D307E72-7901-4E61-A01B-3C4232ABCF63}" dt="2026-06-06T16:02:17.880" v="3915"/>
          <ac:spMkLst>
            <pc:docMk/>
            <pc:sldMk cId="3799696016" sldId="344"/>
            <ac:spMk id="18" creationId="{6A59D2C7-A2A9-49F4-BAB5-93940F695999}"/>
          </ac:spMkLst>
        </pc:spChg>
        <pc:spChg chg="add del mod">
          <ac:chgData name="Wojciech Kustra" userId="afebd3d0-216b-4c4f-8992-1bf1fda6d5e8" providerId="ADAL" clId="{1D307E72-7901-4E61-A01B-3C4232ABCF63}" dt="2026-06-06T16:02:17.881" v="3916"/>
          <ac:spMkLst>
            <pc:docMk/>
            <pc:sldMk cId="3799696016" sldId="344"/>
            <ac:spMk id="19" creationId="{3F6A27B5-0C97-49ED-93EA-BAF7605CA301}"/>
          </ac:spMkLst>
        </pc:spChg>
        <pc:spChg chg="add del mod">
          <ac:chgData name="Wojciech Kustra" userId="afebd3d0-216b-4c4f-8992-1bf1fda6d5e8" providerId="ADAL" clId="{1D307E72-7901-4E61-A01B-3C4232ABCF63}" dt="2026-06-06T16:02:17.881" v="3917"/>
          <ac:spMkLst>
            <pc:docMk/>
            <pc:sldMk cId="3799696016" sldId="344"/>
            <ac:spMk id="20" creationId="{4736A56C-7FF3-412E-87C3-D7268FB1D049}"/>
          </ac:spMkLst>
        </pc:spChg>
        <pc:spChg chg="add del mod">
          <ac:chgData name="Wojciech Kustra" userId="afebd3d0-216b-4c4f-8992-1bf1fda6d5e8" providerId="ADAL" clId="{1D307E72-7901-4E61-A01B-3C4232ABCF63}" dt="2026-06-06T16:02:17.882" v="3918"/>
          <ac:spMkLst>
            <pc:docMk/>
            <pc:sldMk cId="3799696016" sldId="344"/>
            <ac:spMk id="21" creationId="{558D2846-83A6-4D92-A2D8-EA78F8FFF213}"/>
          </ac:spMkLst>
        </pc:spChg>
        <pc:spChg chg="add del mod ord">
          <ac:chgData name="Wojciech Kustra" userId="afebd3d0-216b-4c4f-8992-1bf1fda6d5e8" providerId="ADAL" clId="{1D307E72-7901-4E61-A01B-3C4232ABCF63}" dt="2026-06-06T16:02:54.481" v="4015"/>
          <ac:spMkLst>
            <pc:docMk/>
            <pc:sldMk cId="3799696016" sldId="344"/>
            <ac:spMk id="22" creationId="{3FD56CD7-D035-484C-BDDF-56ED5E9C371F}"/>
          </ac:spMkLst>
        </pc:spChg>
        <pc:spChg chg="add del mod ord">
          <ac:chgData name="Wojciech Kustra" userId="afebd3d0-216b-4c4f-8992-1bf1fda6d5e8" providerId="ADAL" clId="{1D307E72-7901-4E61-A01B-3C4232ABCF63}" dt="2026-06-06T16:02:54.483" v="4016"/>
          <ac:spMkLst>
            <pc:docMk/>
            <pc:sldMk cId="3799696016" sldId="344"/>
            <ac:spMk id="23" creationId="{3B5DE7EE-FE29-4163-8CAF-FD9C565BFDF3}"/>
          </ac:spMkLst>
        </pc:spChg>
        <pc:spChg chg="add del mod ord">
          <ac:chgData name="Wojciech Kustra" userId="afebd3d0-216b-4c4f-8992-1bf1fda6d5e8" providerId="ADAL" clId="{1D307E72-7901-4E61-A01B-3C4232ABCF63}" dt="2026-06-06T16:02:54.484" v="4017"/>
          <ac:spMkLst>
            <pc:docMk/>
            <pc:sldMk cId="3799696016" sldId="344"/>
            <ac:spMk id="24" creationId="{FEF8B1A3-55F6-4C3D-943E-6BD7CAD8A924}"/>
          </ac:spMkLst>
        </pc:spChg>
        <pc:spChg chg="add del mod ord">
          <ac:chgData name="Wojciech Kustra" userId="afebd3d0-216b-4c4f-8992-1bf1fda6d5e8" providerId="ADAL" clId="{1D307E72-7901-4E61-A01B-3C4232ABCF63}" dt="2026-06-06T16:02:54.485" v="4018"/>
          <ac:spMkLst>
            <pc:docMk/>
            <pc:sldMk cId="3799696016" sldId="344"/>
            <ac:spMk id="25" creationId="{67538F24-9DEC-4E59-B247-5342EB25B810}"/>
          </ac:spMkLst>
        </pc:spChg>
        <pc:spChg chg="add del mod ord">
          <ac:chgData name="Wojciech Kustra" userId="afebd3d0-216b-4c4f-8992-1bf1fda6d5e8" providerId="ADAL" clId="{1D307E72-7901-4E61-A01B-3C4232ABCF63}" dt="2026-06-06T16:02:54.486" v="4019"/>
          <ac:spMkLst>
            <pc:docMk/>
            <pc:sldMk cId="3799696016" sldId="344"/>
            <ac:spMk id="26" creationId="{AA1219EF-3A11-4290-918E-B8EFF7FDF120}"/>
          </ac:spMkLst>
        </pc:spChg>
        <pc:spChg chg="add del mod ord">
          <ac:chgData name="Wojciech Kustra" userId="afebd3d0-216b-4c4f-8992-1bf1fda6d5e8" providerId="ADAL" clId="{1D307E72-7901-4E61-A01B-3C4232ABCF63}" dt="2026-06-06T16:02:54.486" v="4020"/>
          <ac:spMkLst>
            <pc:docMk/>
            <pc:sldMk cId="3799696016" sldId="344"/>
            <ac:spMk id="27" creationId="{0F921F97-8731-4492-9C93-E943150FB90C}"/>
          </ac:spMkLst>
        </pc:spChg>
        <pc:spChg chg="add del mod ord">
          <ac:chgData name="Wojciech Kustra" userId="afebd3d0-216b-4c4f-8992-1bf1fda6d5e8" providerId="ADAL" clId="{1D307E72-7901-4E61-A01B-3C4232ABCF63}" dt="2026-06-06T16:02:54.487" v="4021"/>
          <ac:spMkLst>
            <pc:docMk/>
            <pc:sldMk cId="3799696016" sldId="344"/>
            <ac:spMk id="28" creationId="{9997874F-B4A1-4C4E-8832-D91157D6CF9C}"/>
          </ac:spMkLst>
        </pc:spChg>
        <pc:spChg chg="add del mod ord">
          <ac:chgData name="Wojciech Kustra" userId="afebd3d0-216b-4c4f-8992-1bf1fda6d5e8" providerId="ADAL" clId="{1D307E72-7901-4E61-A01B-3C4232ABCF63}" dt="2026-06-06T16:02:54.488" v="4022"/>
          <ac:spMkLst>
            <pc:docMk/>
            <pc:sldMk cId="3799696016" sldId="344"/>
            <ac:spMk id="29" creationId="{EB7EC1B2-B838-4118-B05E-EE5156DC1356}"/>
          </ac:spMkLst>
        </pc:spChg>
        <pc:spChg chg="add del mod ord">
          <ac:chgData name="Wojciech Kustra" userId="afebd3d0-216b-4c4f-8992-1bf1fda6d5e8" providerId="ADAL" clId="{1D307E72-7901-4E61-A01B-3C4232ABCF63}" dt="2026-06-06T16:03:26.920" v="4127"/>
          <ac:spMkLst>
            <pc:docMk/>
            <pc:sldMk cId="3799696016" sldId="344"/>
            <ac:spMk id="30" creationId="{70931162-9DBA-4682-A9D7-C99CDB88A1B6}"/>
          </ac:spMkLst>
        </pc:spChg>
        <pc:spChg chg="add del mod ord">
          <ac:chgData name="Wojciech Kustra" userId="afebd3d0-216b-4c4f-8992-1bf1fda6d5e8" providerId="ADAL" clId="{1D307E72-7901-4E61-A01B-3C4232ABCF63}" dt="2026-06-06T16:03:26.921" v="4128"/>
          <ac:spMkLst>
            <pc:docMk/>
            <pc:sldMk cId="3799696016" sldId="344"/>
            <ac:spMk id="31" creationId="{2867A055-4F1F-4F8C-9533-AD7482E0DE39}"/>
          </ac:spMkLst>
        </pc:spChg>
        <pc:spChg chg="add del mod ord">
          <ac:chgData name="Wojciech Kustra" userId="afebd3d0-216b-4c4f-8992-1bf1fda6d5e8" providerId="ADAL" clId="{1D307E72-7901-4E61-A01B-3C4232ABCF63}" dt="2026-06-06T16:03:26.922" v="4129"/>
          <ac:spMkLst>
            <pc:docMk/>
            <pc:sldMk cId="3799696016" sldId="344"/>
            <ac:spMk id="32" creationId="{972D4CC8-67A2-4578-91FD-57994C9A8133}"/>
          </ac:spMkLst>
        </pc:spChg>
        <pc:spChg chg="add del mod ord">
          <ac:chgData name="Wojciech Kustra" userId="afebd3d0-216b-4c4f-8992-1bf1fda6d5e8" providerId="ADAL" clId="{1D307E72-7901-4E61-A01B-3C4232ABCF63}" dt="2026-06-06T16:03:26.922" v="4130"/>
          <ac:spMkLst>
            <pc:docMk/>
            <pc:sldMk cId="3799696016" sldId="344"/>
            <ac:spMk id="33" creationId="{37858A63-38A9-464A-83A5-202088E0BD20}"/>
          </ac:spMkLst>
        </pc:spChg>
        <pc:spChg chg="add del mod ord">
          <ac:chgData name="Wojciech Kustra" userId="afebd3d0-216b-4c4f-8992-1bf1fda6d5e8" providerId="ADAL" clId="{1D307E72-7901-4E61-A01B-3C4232ABCF63}" dt="2026-06-06T16:03:26.923" v="4131"/>
          <ac:spMkLst>
            <pc:docMk/>
            <pc:sldMk cId="3799696016" sldId="344"/>
            <ac:spMk id="34" creationId="{33839501-67E5-4BDA-ADF1-45ABDCC003C6}"/>
          </ac:spMkLst>
        </pc:spChg>
        <pc:spChg chg="add del mod ord">
          <ac:chgData name="Wojciech Kustra" userId="afebd3d0-216b-4c4f-8992-1bf1fda6d5e8" providerId="ADAL" clId="{1D307E72-7901-4E61-A01B-3C4232ABCF63}" dt="2026-06-06T16:03:26.924" v="4132"/>
          <ac:spMkLst>
            <pc:docMk/>
            <pc:sldMk cId="3799696016" sldId="344"/>
            <ac:spMk id="35" creationId="{7410460C-8027-410D-A378-49119F1D2374}"/>
          </ac:spMkLst>
        </pc:spChg>
        <pc:spChg chg="add del mod ord">
          <ac:chgData name="Wojciech Kustra" userId="afebd3d0-216b-4c4f-8992-1bf1fda6d5e8" providerId="ADAL" clId="{1D307E72-7901-4E61-A01B-3C4232ABCF63}" dt="2026-06-06T16:03:26.924" v="4133"/>
          <ac:spMkLst>
            <pc:docMk/>
            <pc:sldMk cId="3799696016" sldId="344"/>
            <ac:spMk id="36" creationId="{584A6F6C-6EFA-4887-9686-E7F769F2E93E}"/>
          </ac:spMkLst>
        </pc:spChg>
        <pc:spChg chg="add del mod ord">
          <ac:chgData name="Wojciech Kustra" userId="afebd3d0-216b-4c4f-8992-1bf1fda6d5e8" providerId="ADAL" clId="{1D307E72-7901-4E61-A01B-3C4232ABCF63}" dt="2026-06-06T16:03:26.925" v="4134"/>
          <ac:spMkLst>
            <pc:docMk/>
            <pc:sldMk cId="3799696016" sldId="344"/>
            <ac:spMk id="37" creationId="{BDCC6895-96CC-4F13-8392-D828D25A18C0}"/>
          </ac:spMkLst>
        </pc:spChg>
        <pc:spChg chg="add del mod ord">
          <ac:chgData name="Wojciech Kustra" userId="afebd3d0-216b-4c4f-8992-1bf1fda6d5e8" providerId="ADAL" clId="{1D307E72-7901-4E61-A01B-3C4232ABCF63}" dt="2026-06-06T16:04:22.086" v="4231"/>
          <ac:spMkLst>
            <pc:docMk/>
            <pc:sldMk cId="3799696016" sldId="344"/>
            <ac:spMk id="38" creationId="{D815D019-92E8-46EF-A9CB-A4DDF81449B7}"/>
          </ac:spMkLst>
        </pc:spChg>
        <pc:spChg chg="add del mod ord">
          <ac:chgData name="Wojciech Kustra" userId="afebd3d0-216b-4c4f-8992-1bf1fda6d5e8" providerId="ADAL" clId="{1D307E72-7901-4E61-A01B-3C4232ABCF63}" dt="2026-06-06T16:04:22.087" v="4232"/>
          <ac:spMkLst>
            <pc:docMk/>
            <pc:sldMk cId="3799696016" sldId="344"/>
            <ac:spMk id="39" creationId="{4B7ECA9E-458B-4D3B-B7E3-5C4566EE63D0}"/>
          </ac:spMkLst>
        </pc:spChg>
        <pc:spChg chg="add del mod ord">
          <ac:chgData name="Wojciech Kustra" userId="afebd3d0-216b-4c4f-8992-1bf1fda6d5e8" providerId="ADAL" clId="{1D307E72-7901-4E61-A01B-3C4232ABCF63}" dt="2026-06-06T16:04:22.087" v="4233"/>
          <ac:spMkLst>
            <pc:docMk/>
            <pc:sldMk cId="3799696016" sldId="344"/>
            <ac:spMk id="40" creationId="{5913F510-86CA-4527-9DC7-D3CB53DE94DC}"/>
          </ac:spMkLst>
        </pc:spChg>
        <pc:spChg chg="add del mod ord">
          <ac:chgData name="Wojciech Kustra" userId="afebd3d0-216b-4c4f-8992-1bf1fda6d5e8" providerId="ADAL" clId="{1D307E72-7901-4E61-A01B-3C4232ABCF63}" dt="2026-06-06T16:04:22.088" v="4234"/>
          <ac:spMkLst>
            <pc:docMk/>
            <pc:sldMk cId="3799696016" sldId="344"/>
            <ac:spMk id="41" creationId="{D1243E2D-42FD-4B11-8D0E-09358B5AE9DB}"/>
          </ac:spMkLst>
        </pc:spChg>
        <pc:spChg chg="add del mod ord">
          <ac:chgData name="Wojciech Kustra" userId="afebd3d0-216b-4c4f-8992-1bf1fda6d5e8" providerId="ADAL" clId="{1D307E72-7901-4E61-A01B-3C4232ABCF63}" dt="2026-06-06T16:04:22.088" v="4235"/>
          <ac:spMkLst>
            <pc:docMk/>
            <pc:sldMk cId="3799696016" sldId="344"/>
            <ac:spMk id="42" creationId="{2FF1B279-9DC5-4281-B832-5BC26F640DE8}"/>
          </ac:spMkLst>
        </pc:spChg>
        <pc:spChg chg="add del mod ord">
          <ac:chgData name="Wojciech Kustra" userId="afebd3d0-216b-4c4f-8992-1bf1fda6d5e8" providerId="ADAL" clId="{1D307E72-7901-4E61-A01B-3C4232ABCF63}" dt="2026-06-06T16:04:22.089" v="4236"/>
          <ac:spMkLst>
            <pc:docMk/>
            <pc:sldMk cId="3799696016" sldId="344"/>
            <ac:spMk id="43" creationId="{7CF826C0-482A-42A5-A2B7-4D9D3B45E86F}"/>
          </ac:spMkLst>
        </pc:spChg>
        <pc:spChg chg="add del mod ord">
          <ac:chgData name="Wojciech Kustra" userId="afebd3d0-216b-4c4f-8992-1bf1fda6d5e8" providerId="ADAL" clId="{1D307E72-7901-4E61-A01B-3C4232ABCF63}" dt="2026-06-06T16:04:22.090" v="4237"/>
          <ac:spMkLst>
            <pc:docMk/>
            <pc:sldMk cId="3799696016" sldId="344"/>
            <ac:spMk id="44" creationId="{3DFAAAC8-0E19-4FFA-A7F9-D244CC88FF65}"/>
          </ac:spMkLst>
        </pc:spChg>
        <pc:spChg chg="add del mod ord">
          <ac:chgData name="Wojciech Kustra" userId="afebd3d0-216b-4c4f-8992-1bf1fda6d5e8" providerId="ADAL" clId="{1D307E72-7901-4E61-A01B-3C4232ABCF63}" dt="2026-06-06T16:04:22.091" v="4238"/>
          <ac:spMkLst>
            <pc:docMk/>
            <pc:sldMk cId="3799696016" sldId="344"/>
            <ac:spMk id="45" creationId="{3D275F37-7B30-4D04-8613-4A7A08D0B46B}"/>
          </ac:spMkLst>
        </pc:spChg>
        <pc:spChg chg="add mod ord">
          <ac:chgData name="Wojciech Kustra" userId="afebd3d0-216b-4c4f-8992-1bf1fda6d5e8" providerId="ADAL" clId="{1D307E72-7901-4E61-A01B-3C4232ABCF63}" dt="2026-06-06T16:04:22.130" v="4242"/>
          <ac:spMkLst>
            <pc:docMk/>
            <pc:sldMk cId="3799696016" sldId="344"/>
            <ac:spMk id="46" creationId="{B39D05CB-C82D-4334-9D92-ABD79FB140EB}"/>
          </ac:spMkLst>
        </pc:spChg>
        <pc:spChg chg="add mod ord">
          <ac:chgData name="Wojciech Kustra" userId="afebd3d0-216b-4c4f-8992-1bf1fda6d5e8" providerId="ADAL" clId="{1D307E72-7901-4E61-A01B-3C4232ABCF63}" dt="2026-06-06T16:06:42.445" v="4367" actId="1076"/>
          <ac:spMkLst>
            <pc:docMk/>
            <pc:sldMk cId="3799696016" sldId="344"/>
            <ac:spMk id="47" creationId="{8260D485-B839-4515-917E-39D418917EB4}"/>
          </ac:spMkLst>
        </pc:spChg>
        <pc:spChg chg="add mod ord">
          <ac:chgData name="Wojciech Kustra" userId="afebd3d0-216b-4c4f-8992-1bf1fda6d5e8" providerId="ADAL" clId="{1D307E72-7901-4E61-A01B-3C4232ABCF63}" dt="2026-06-06T16:04:22.145" v="4257"/>
          <ac:spMkLst>
            <pc:docMk/>
            <pc:sldMk cId="3799696016" sldId="344"/>
            <ac:spMk id="48" creationId="{F13006E8-2B1B-46E0-B21D-6B42F72A190E}"/>
          </ac:spMkLst>
        </pc:spChg>
        <pc:spChg chg="add mod ord">
          <ac:chgData name="Wojciech Kustra" userId="afebd3d0-216b-4c4f-8992-1bf1fda6d5e8" providerId="ADAL" clId="{1D307E72-7901-4E61-A01B-3C4232ABCF63}" dt="2026-06-06T16:06:39.986" v="4366" actId="1076"/>
          <ac:spMkLst>
            <pc:docMk/>
            <pc:sldMk cId="3799696016" sldId="344"/>
            <ac:spMk id="49" creationId="{6E39FE71-67D5-4327-B733-4E2B49914DB1}"/>
          </ac:spMkLst>
        </pc:spChg>
        <pc:spChg chg="add mod ord">
          <ac:chgData name="Wojciech Kustra" userId="afebd3d0-216b-4c4f-8992-1bf1fda6d5e8" providerId="ADAL" clId="{1D307E72-7901-4E61-A01B-3C4232ABCF63}" dt="2026-06-06T16:04:22.155" v="4272"/>
          <ac:spMkLst>
            <pc:docMk/>
            <pc:sldMk cId="3799696016" sldId="344"/>
            <ac:spMk id="50" creationId="{F73FFC6F-BFBE-455F-B276-6D31CE21657C}"/>
          </ac:spMkLst>
        </pc:spChg>
        <pc:spChg chg="add mod ord">
          <ac:chgData name="Wojciech Kustra" userId="afebd3d0-216b-4c4f-8992-1bf1fda6d5e8" providerId="ADAL" clId="{1D307E72-7901-4E61-A01B-3C4232ABCF63}" dt="2026-06-06T16:06:37.772" v="4365" actId="1076"/>
          <ac:spMkLst>
            <pc:docMk/>
            <pc:sldMk cId="3799696016" sldId="344"/>
            <ac:spMk id="51" creationId="{195C9907-7E07-4279-8F0E-20319E15424D}"/>
          </ac:spMkLst>
        </pc:spChg>
        <pc:spChg chg="add mod ord">
          <ac:chgData name="Wojciech Kustra" userId="afebd3d0-216b-4c4f-8992-1bf1fda6d5e8" providerId="ADAL" clId="{1D307E72-7901-4E61-A01B-3C4232ABCF63}" dt="2026-06-06T16:04:22.162" v="4287"/>
          <ac:spMkLst>
            <pc:docMk/>
            <pc:sldMk cId="3799696016" sldId="344"/>
            <ac:spMk id="52" creationId="{2B867D10-5D9C-47A4-9449-B455B362677A}"/>
          </ac:spMkLst>
        </pc:spChg>
        <pc:spChg chg="add mod ord">
          <ac:chgData name="Wojciech Kustra" userId="afebd3d0-216b-4c4f-8992-1bf1fda6d5e8" providerId="ADAL" clId="{1D307E72-7901-4E61-A01B-3C4232ABCF63}" dt="2026-06-06T16:06:34.533" v="4364" actId="1076"/>
          <ac:spMkLst>
            <pc:docMk/>
            <pc:sldMk cId="3799696016" sldId="344"/>
            <ac:spMk id="53" creationId="{F043FCCA-CEEE-4D1C-8A22-F6C15D5E426C}"/>
          </ac:spMkLst>
        </pc:spChg>
        <pc:spChg chg="add mod ord">
          <ac:chgData name="Wojciech Kustra" userId="afebd3d0-216b-4c4f-8992-1bf1fda6d5e8" providerId="ADAL" clId="{1D307E72-7901-4E61-A01B-3C4232ABCF63}" dt="2026-06-06T16:04:22.168" v="4302"/>
          <ac:spMkLst>
            <pc:docMk/>
            <pc:sldMk cId="3799696016" sldId="344"/>
            <ac:spMk id="54" creationId="{B5078A9A-CD9F-4A76-AA10-DF2A848BA0D6}"/>
          </ac:spMkLst>
        </pc:spChg>
        <pc:spChg chg="add mod ord">
          <ac:chgData name="Wojciech Kustra" userId="afebd3d0-216b-4c4f-8992-1bf1fda6d5e8" providerId="ADAL" clId="{1D307E72-7901-4E61-A01B-3C4232ABCF63}" dt="2026-06-06T16:06:30.504" v="4363" actId="1076"/>
          <ac:spMkLst>
            <pc:docMk/>
            <pc:sldMk cId="3799696016" sldId="344"/>
            <ac:spMk id="55" creationId="{68438593-9FE1-4FC4-BD6C-58D551491C1F}"/>
          </ac:spMkLst>
        </pc:spChg>
        <pc:spChg chg="add mod ord">
          <ac:chgData name="Wojciech Kustra" userId="afebd3d0-216b-4c4f-8992-1bf1fda6d5e8" providerId="ADAL" clId="{1D307E72-7901-4E61-A01B-3C4232ABCF63}" dt="2026-06-06T16:04:22.173" v="4317"/>
          <ac:spMkLst>
            <pc:docMk/>
            <pc:sldMk cId="3799696016" sldId="344"/>
            <ac:spMk id="56" creationId="{D31FB7BF-2A08-45A0-8661-97F690A0313E}"/>
          </ac:spMkLst>
        </pc:spChg>
        <pc:spChg chg="add mod ord">
          <ac:chgData name="Wojciech Kustra" userId="afebd3d0-216b-4c4f-8992-1bf1fda6d5e8" providerId="ADAL" clId="{1D307E72-7901-4E61-A01B-3C4232ABCF63}" dt="2026-06-06T16:06:13.159" v="4359" actId="1076"/>
          <ac:spMkLst>
            <pc:docMk/>
            <pc:sldMk cId="3799696016" sldId="344"/>
            <ac:spMk id="57" creationId="{C71CAFD4-07E6-427F-9258-559C9B9D2BBF}"/>
          </ac:spMkLst>
        </pc:spChg>
        <pc:spChg chg="add mod ord">
          <ac:chgData name="Wojciech Kustra" userId="afebd3d0-216b-4c4f-8992-1bf1fda6d5e8" providerId="ADAL" clId="{1D307E72-7901-4E61-A01B-3C4232ABCF63}" dt="2026-06-06T16:04:22.180" v="4332"/>
          <ac:spMkLst>
            <pc:docMk/>
            <pc:sldMk cId="3799696016" sldId="344"/>
            <ac:spMk id="58" creationId="{6A4B9ECC-6B6E-41A7-9445-B8D7838CE088}"/>
          </ac:spMkLst>
        </pc:spChg>
        <pc:spChg chg="add mod ord">
          <ac:chgData name="Wojciech Kustra" userId="afebd3d0-216b-4c4f-8992-1bf1fda6d5e8" providerId="ADAL" clId="{1D307E72-7901-4E61-A01B-3C4232ABCF63}" dt="2026-06-06T16:06:26.116" v="4362" actId="1076"/>
          <ac:spMkLst>
            <pc:docMk/>
            <pc:sldMk cId="3799696016" sldId="344"/>
            <ac:spMk id="59" creationId="{5AB6C0AC-894A-4508-BD93-10C02C479382}"/>
          </ac:spMkLst>
        </pc:spChg>
        <pc:spChg chg="add mod ord">
          <ac:chgData name="Wojciech Kustra" userId="afebd3d0-216b-4c4f-8992-1bf1fda6d5e8" providerId="ADAL" clId="{1D307E72-7901-4E61-A01B-3C4232ABCF63}" dt="2026-06-06T16:04:22.187" v="4347"/>
          <ac:spMkLst>
            <pc:docMk/>
            <pc:sldMk cId="3799696016" sldId="344"/>
            <ac:spMk id="60" creationId="{76828E92-D71C-4C75-BF9E-B30066847B6A}"/>
          </ac:spMkLst>
        </pc:spChg>
        <pc:spChg chg="add mod ord">
          <ac:chgData name="Wojciech Kustra" userId="afebd3d0-216b-4c4f-8992-1bf1fda6d5e8" providerId="ADAL" clId="{1D307E72-7901-4E61-A01B-3C4232ABCF63}" dt="2026-06-06T16:06:19.622" v="4361" actId="1076"/>
          <ac:spMkLst>
            <pc:docMk/>
            <pc:sldMk cId="3799696016" sldId="344"/>
            <ac:spMk id="61" creationId="{A7F6A22A-FF08-41F5-9C8F-1FADAE4277AE}"/>
          </ac:spMkLst>
        </pc:spChg>
        <pc:picChg chg="del">
          <ac:chgData name="Wojciech Kustra" userId="afebd3d0-216b-4c4f-8992-1bf1fda6d5e8" providerId="ADAL" clId="{1D307E72-7901-4E61-A01B-3C4232ABCF63}" dt="2026-06-06T16:02:17.869" v="3900"/>
          <ac:picMkLst>
            <pc:docMk/>
            <pc:sldMk cId="3799696016" sldId="344"/>
            <ac:picMk id="5" creationId="{18E25700-B3F8-904A-B1B1-BFF842FAE12D}"/>
          </ac:picMkLst>
        </pc:picChg>
      </pc:sldChg>
      <pc:sldChg chg="addSp delSp modSp mod">
        <pc:chgData name="Wojciech Kustra" userId="afebd3d0-216b-4c4f-8992-1bf1fda6d5e8" providerId="ADAL" clId="{1D307E72-7901-4E61-A01B-3C4232ABCF63}" dt="2026-06-06T16:27:01.836" v="4419" actId="14100"/>
        <pc:sldMkLst>
          <pc:docMk/>
          <pc:sldMk cId="1324120333" sldId="346"/>
        </pc:sldMkLst>
        <pc:spChg chg="mod">
          <ac:chgData name="Wojciech Kustra" userId="afebd3d0-216b-4c4f-8992-1bf1fda6d5e8" providerId="ADAL" clId="{1D307E72-7901-4E61-A01B-3C4232ABCF63}" dt="2026-06-06T14:59:50.243" v="3" actId="27636"/>
          <ac:spMkLst>
            <pc:docMk/>
            <pc:sldMk cId="1324120333" sldId="346"/>
            <ac:spMk id="3" creationId="{8A26613B-B039-AB98-B568-69E40684FF68}"/>
          </ac:spMkLst>
        </pc:spChg>
        <pc:spChg chg="add del mod">
          <ac:chgData name="Wojciech Kustra" userId="afebd3d0-216b-4c4f-8992-1bf1fda6d5e8" providerId="ADAL" clId="{1D307E72-7901-4E61-A01B-3C4232ABCF63}" dt="2026-06-06T15:22:44.885" v="1429" actId="478"/>
          <ac:spMkLst>
            <pc:docMk/>
            <pc:sldMk cId="1324120333" sldId="346"/>
            <ac:spMk id="4" creationId="{802CEB5D-0DDD-4389-BC91-69CC56B6B468}"/>
          </ac:spMkLst>
        </pc:spChg>
        <pc:spChg chg="add del mod">
          <ac:chgData name="Wojciech Kustra" userId="afebd3d0-216b-4c4f-8992-1bf1fda6d5e8" providerId="ADAL" clId="{1D307E72-7901-4E61-A01B-3C4232ABCF63}" dt="2026-06-06T15:22:42.792" v="1428" actId="478"/>
          <ac:spMkLst>
            <pc:docMk/>
            <pc:sldMk cId="1324120333" sldId="346"/>
            <ac:spMk id="5" creationId="{671F244E-E9AE-4495-A75F-8EBC87FF88B8}"/>
          </ac:spMkLst>
        </pc:spChg>
        <pc:spChg chg="add del mod">
          <ac:chgData name="Wojciech Kustra" userId="afebd3d0-216b-4c4f-8992-1bf1fda6d5e8" providerId="ADAL" clId="{1D307E72-7901-4E61-A01B-3C4232ABCF63}" dt="2026-06-06T15:22:42.792" v="1428" actId="478"/>
          <ac:spMkLst>
            <pc:docMk/>
            <pc:sldMk cId="1324120333" sldId="346"/>
            <ac:spMk id="6" creationId="{AEBC6C81-9020-4FB0-95B5-31A4D4E72EE0}"/>
          </ac:spMkLst>
        </pc:spChg>
        <pc:spChg chg="add del mod">
          <ac:chgData name="Wojciech Kustra" userId="afebd3d0-216b-4c4f-8992-1bf1fda6d5e8" providerId="ADAL" clId="{1D307E72-7901-4E61-A01B-3C4232ABCF63}" dt="2026-06-06T15:22:42.792" v="1428" actId="478"/>
          <ac:spMkLst>
            <pc:docMk/>
            <pc:sldMk cId="1324120333" sldId="346"/>
            <ac:spMk id="7" creationId="{4462C7FB-6362-4D2E-AAA3-DF20734A8149}"/>
          </ac:spMkLst>
        </pc:spChg>
        <pc:spChg chg="add del mod">
          <ac:chgData name="Wojciech Kustra" userId="afebd3d0-216b-4c4f-8992-1bf1fda6d5e8" providerId="ADAL" clId="{1D307E72-7901-4E61-A01B-3C4232ABCF63}" dt="2026-06-06T15:22:42.792" v="1428" actId="478"/>
          <ac:spMkLst>
            <pc:docMk/>
            <pc:sldMk cId="1324120333" sldId="346"/>
            <ac:spMk id="8" creationId="{FB4735E7-88B0-49DC-8254-8D0B2545CC60}"/>
          </ac:spMkLst>
        </pc:spChg>
        <pc:spChg chg="add del mod">
          <ac:chgData name="Wojciech Kustra" userId="afebd3d0-216b-4c4f-8992-1bf1fda6d5e8" providerId="ADAL" clId="{1D307E72-7901-4E61-A01B-3C4232ABCF63}" dt="2026-06-06T15:22:42.792" v="1428" actId="478"/>
          <ac:spMkLst>
            <pc:docMk/>
            <pc:sldMk cId="1324120333" sldId="346"/>
            <ac:spMk id="9" creationId="{827A876B-FDF9-4318-AA14-0579995808A4}"/>
          </ac:spMkLst>
        </pc:spChg>
        <pc:spChg chg="add del mod">
          <ac:chgData name="Wojciech Kustra" userId="afebd3d0-216b-4c4f-8992-1bf1fda6d5e8" providerId="ADAL" clId="{1D307E72-7901-4E61-A01B-3C4232ABCF63}" dt="2026-06-06T15:22:42.792" v="1428" actId="478"/>
          <ac:spMkLst>
            <pc:docMk/>
            <pc:sldMk cId="1324120333" sldId="346"/>
            <ac:spMk id="10" creationId="{51CBAF7D-5F81-4E23-AD6E-C76CA708FC11}"/>
          </ac:spMkLst>
        </pc:spChg>
        <pc:spChg chg="add mod">
          <ac:chgData name="Wojciech Kustra" userId="afebd3d0-216b-4c4f-8992-1bf1fda6d5e8" providerId="ADAL" clId="{1D307E72-7901-4E61-A01B-3C4232ABCF63}" dt="2026-06-06T15:18:09.941" v="1051"/>
          <ac:spMkLst>
            <pc:docMk/>
            <pc:sldMk cId="1324120333" sldId="346"/>
            <ac:spMk id="11" creationId="{D23A7ECC-F459-46AB-9C78-CE0DAC74F034}"/>
          </ac:spMkLst>
        </pc:spChg>
        <pc:spChg chg="add del mod">
          <ac:chgData name="Wojciech Kustra" userId="afebd3d0-216b-4c4f-8992-1bf1fda6d5e8" providerId="ADAL" clId="{1D307E72-7901-4E61-A01B-3C4232ABCF63}" dt="2026-06-06T15:22:42.792" v="1428" actId="478"/>
          <ac:spMkLst>
            <pc:docMk/>
            <pc:sldMk cId="1324120333" sldId="346"/>
            <ac:spMk id="12" creationId="{7853C149-4DAC-42CB-9E28-12B7A1BADD10}"/>
          </ac:spMkLst>
        </pc:spChg>
        <pc:spChg chg="add del mod">
          <ac:chgData name="Wojciech Kustra" userId="afebd3d0-216b-4c4f-8992-1bf1fda6d5e8" providerId="ADAL" clId="{1D307E72-7901-4E61-A01B-3C4232ABCF63}" dt="2026-06-06T15:22:42.792" v="1428" actId="478"/>
          <ac:spMkLst>
            <pc:docMk/>
            <pc:sldMk cId="1324120333" sldId="346"/>
            <ac:spMk id="13" creationId="{882A0DFA-DD1F-449F-A5C5-284E6FB496A0}"/>
          </ac:spMkLst>
        </pc:spChg>
        <pc:spChg chg="add del mod">
          <ac:chgData name="Wojciech Kustra" userId="afebd3d0-216b-4c4f-8992-1bf1fda6d5e8" providerId="ADAL" clId="{1D307E72-7901-4E61-A01B-3C4232ABCF63}" dt="2026-06-06T15:22:42.792" v="1428" actId="478"/>
          <ac:spMkLst>
            <pc:docMk/>
            <pc:sldMk cId="1324120333" sldId="346"/>
            <ac:spMk id="14" creationId="{C0A672A3-3125-4E3B-A7B8-8AD6DE775E15}"/>
          </ac:spMkLst>
        </pc:spChg>
        <pc:spChg chg="add del mod">
          <ac:chgData name="Wojciech Kustra" userId="afebd3d0-216b-4c4f-8992-1bf1fda6d5e8" providerId="ADAL" clId="{1D307E72-7901-4E61-A01B-3C4232ABCF63}" dt="2026-06-06T15:22:42.792" v="1428" actId="478"/>
          <ac:spMkLst>
            <pc:docMk/>
            <pc:sldMk cId="1324120333" sldId="346"/>
            <ac:spMk id="15" creationId="{FF67026F-79D2-4336-90D2-5299EFCF30C9}"/>
          </ac:spMkLst>
        </pc:spChg>
        <pc:spChg chg="add mod">
          <ac:chgData name="Wojciech Kustra" userId="afebd3d0-216b-4c4f-8992-1bf1fda6d5e8" providerId="ADAL" clId="{1D307E72-7901-4E61-A01B-3C4232ABCF63}" dt="2026-06-06T15:34:52.564" v="2299"/>
          <ac:spMkLst>
            <pc:docMk/>
            <pc:sldMk cId="1324120333" sldId="346"/>
            <ac:spMk id="16" creationId="{FA217132-1A07-431A-AC01-5AEDE34CC603}"/>
          </ac:spMkLst>
        </pc:spChg>
        <pc:spChg chg="add mod">
          <ac:chgData name="Wojciech Kustra" userId="afebd3d0-216b-4c4f-8992-1bf1fda6d5e8" providerId="ADAL" clId="{1D307E72-7901-4E61-A01B-3C4232ABCF63}" dt="2026-06-06T15:34:52.570" v="2310"/>
          <ac:spMkLst>
            <pc:docMk/>
            <pc:sldMk cId="1324120333" sldId="346"/>
            <ac:spMk id="17" creationId="{D06E157D-99B5-4FD4-8119-59CCF109B393}"/>
          </ac:spMkLst>
        </pc:spChg>
        <pc:spChg chg="add mod">
          <ac:chgData name="Wojciech Kustra" userId="afebd3d0-216b-4c4f-8992-1bf1fda6d5e8" providerId="ADAL" clId="{1D307E72-7901-4E61-A01B-3C4232ABCF63}" dt="2026-06-06T15:34:52.577" v="2321"/>
          <ac:spMkLst>
            <pc:docMk/>
            <pc:sldMk cId="1324120333" sldId="346"/>
            <ac:spMk id="18" creationId="{7966CE28-E8C4-420D-9711-4E1A6B406461}"/>
          </ac:spMkLst>
        </pc:spChg>
        <pc:spChg chg="add mod">
          <ac:chgData name="Wojciech Kustra" userId="afebd3d0-216b-4c4f-8992-1bf1fda6d5e8" providerId="ADAL" clId="{1D307E72-7901-4E61-A01B-3C4232ABCF63}" dt="2026-06-06T15:34:52.583" v="2332"/>
          <ac:spMkLst>
            <pc:docMk/>
            <pc:sldMk cId="1324120333" sldId="346"/>
            <ac:spMk id="19" creationId="{8EDEBA60-D5F5-4CEA-B283-4F3256CF3D5D}"/>
          </ac:spMkLst>
        </pc:spChg>
        <pc:spChg chg="add mod">
          <ac:chgData name="Wojciech Kustra" userId="afebd3d0-216b-4c4f-8992-1bf1fda6d5e8" providerId="ADAL" clId="{1D307E72-7901-4E61-A01B-3C4232ABCF63}" dt="2026-06-06T15:34:52.589" v="2343"/>
          <ac:spMkLst>
            <pc:docMk/>
            <pc:sldMk cId="1324120333" sldId="346"/>
            <ac:spMk id="20" creationId="{C41FBED8-E8B6-4EFA-8F71-7D7E01599552}"/>
          </ac:spMkLst>
        </pc:spChg>
        <pc:spChg chg="add mod">
          <ac:chgData name="Wojciech Kustra" userId="afebd3d0-216b-4c4f-8992-1bf1fda6d5e8" providerId="ADAL" clId="{1D307E72-7901-4E61-A01B-3C4232ABCF63}" dt="2026-06-06T15:34:52.596" v="2354"/>
          <ac:spMkLst>
            <pc:docMk/>
            <pc:sldMk cId="1324120333" sldId="346"/>
            <ac:spMk id="21" creationId="{596ADBB2-3B62-4D97-B97F-5FB6C462BC6B}"/>
          </ac:spMkLst>
        </pc:spChg>
        <pc:spChg chg="add mod">
          <ac:chgData name="Wojciech Kustra" userId="afebd3d0-216b-4c4f-8992-1bf1fda6d5e8" providerId="ADAL" clId="{1D307E72-7901-4E61-A01B-3C4232ABCF63}" dt="2026-06-06T15:34:52.603" v="2365"/>
          <ac:spMkLst>
            <pc:docMk/>
            <pc:sldMk cId="1324120333" sldId="346"/>
            <ac:spMk id="22" creationId="{6C060565-5C90-466D-AB9E-4E85B0A5BA4C}"/>
          </ac:spMkLst>
        </pc:spChg>
        <pc:spChg chg="add mod">
          <ac:chgData name="Wojciech Kustra" userId="afebd3d0-216b-4c4f-8992-1bf1fda6d5e8" providerId="ADAL" clId="{1D307E72-7901-4E61-A01B-3C4232ABCF63}" dt="2026-06-06T15:34:52.611" v="2376"/>
          <ac:spMkLst>
            <pc:docMk/>
            <pc:sldMk cId="1324120333" sldId="346"/>
            <ac:spMk id="23" creationId="{AAD4F772-1B5A-4662-A74F-C5E8DD9190DF}"/>
          </ac:spMkLst>
        </pc:spChg>
        <pc:spChg chg="add mod">
          <ac:chgData name="Wojciech Kustra" userId="afebd3d0-216b-4c4f-8992-1bf1fda6d5e8" providerId="ADAL" clId="{1D307E72-7901-4E61-A01B-3C4232ABCF63}" dt="2026-06-06T15:34:52.619" v="2387"/>
          <ac:spMkLst>
            <pc:docMk/>
            <pc:sldMk cId="1324120333" sldId="346"/>
            <ac:spMk id="24" creationId="{7EDCD3CE-1CE3-4B4D-B200-4C4A205D6EFD}"/>
          </ac:spMkLst>
        </pc:spChg>
        <pc:spChg chg="add mod">
          <ac:chgData name="Wojciech Kustra" userId="afebd3d0-216b-4c4f-8992-1bf1fda6d5e8" providerId="ADAL" clId="{1D307E72-7901-4E61-A01B-3C4232ABCF63}" dt="2026-06-06T15:34:52.627" v="2398"/>
          <ac:spMkLst>
            <pc:docMk/>
            <pc:sldMk cId="1324120333" sldId="346"/>
            <ac:spMk id="25" creationId="{3811E856-20F7-48D1-8C14-EB212288443D}"/>
          </ac:spMkLst>
        </pc:spChg>
        <pc:spChg chg="add mod">
          <ac:chgData name="Wojciech Kustra" userId="afebd3d0-216b-4c4f-8992-1bf1fda6d5e8" providerId="ADAL" clId="{1D307E72-7901-4E61-A01B-3C4232ABCF63}" dt="2026-06-06T15:34:52.633" v="2409"/>
          <ac:spMkLst>
            <pc:docMk/>
            <pc:sldMk cId="1324120333" sldId="346"/>
            <ac:spMk id="26" creationId="{F9AA5BBB-A152-45DD-808A-EA92CB3035AD}"/>
          </ac:spMkLst>
        </pc:spChg>
        <pc:spChg chg="add mod">
          <ac:chgData name="Wojciech Kustra" userId="afebd3d0-216b-4c4f-8992-1bf1fda6d5e8" providerId="ADAL" clId="{1D307E72-7901-4E61-A01B-3C4232ABCF63}" dt="2026-06-06T15:36:30.629" v="3489"/>
          <ac:spMkLst>
            <pc:docMk/>
            <pc:sldMk cId="1324120333" sldId="346"/>
            <ac:spMk id="27" creationId="{9A50BD14-693D-408D-ADD6-A91C2AB99C5D}"/>
          </ac:spMkLst>
        </pc:spChg>
        <pc:spChg chg="add mod">
          <ac:chgData name="Wojciech Kustra" userId="afebd3d0-216b-4c4f-8992-1bf1fda6d5e8" providerId="ADAL" clId="{1D307E72-7901-4E61-A01B-3C4232ABCF63}" dt="2026-06-06T16:27:01.836" v="4419" actId="14100"/>
          <ac:spMkLst>
            <pc:docMk/>
            <pc:sldMk cId="1324120333" sldId="346"/>
            <ac:spMk id="28" creationId="{6BFF5B7A-002C-42BF-A448-22D85277ACB4}"/>
          </ac:spMkLst>
        </pc:spChg>
        <pc:spChg chg="add mod">
          <ac:chgData name="Wojciech Kustra" userId="afebd3d0-216b-4c4f-8992-1bf1fda6d5e8" providerId="ADAL" clId="{1D307E72-7901-4E61-A01B-3C4232ABCF63}" dt="2026-06-06T16:09:30.282" v="4394" actId="14100"/>
          <ac:spMkLst>
            <pc:docMk/>
            <pc:sldMk cId="1324120333" sldId="346"/>
            <ac:spMk id="29" creationId="{E812748A-CCAE-42A0-BD60-152F6BF41A3E}"/>
          </ac:spMkLst>
        </pc:spChg>
        <pc:spChg chg="add mod">
          <ac:chgData name="Wojciech Kustra" userId="afebd3d0-216b-4c4f-8992-1bf1fda6d5e8" providerId="ADAL" clId="{1D307E72-7901-4E61-A01B-3C4232ABCF63}" dt="2026-06-06T16:09:27.116" v="4393" actId="14100"/>
          <ac:spMkLst>
            <pc:docMk/>
            <pc:sldMk cId="1324120333" sldId="346"/>
            <ac:spMk id="30" creationId="{CFF55DFC-AADE-4DDA-9709-A569D6083366}"/>
          </ac:spMkLst>
        </pc:spChg>
        <pc:spChg chg="add mod">
          <ac:chgData name="Wojciech Kustra" userId="afebd3d0-216b-4c4f-8992-1bf1fda6d5e8" providerId="ADAL" clId="{1D307E72-7901-4E61-A01B-3C4232ABCF63}" dt="2026-06-06T16:09:17.381" v="4392" actId="14100"/>
          <ac:spMkLst>
            <pc:docMk/>
            <pc:sldMk cId="1324120333" sldId="346"/>
            <ac:spMk id="31" creationId="{21CAC73E-27E0-458F-9FC5-9E105BF82E27}"/>
          </ac:spMkLst>
        </pc:spChg>
        <pc:spChg chg="add mod">
          <ac:chgData name="Wojciech Kustra" userId="afebd3d0-216b-4c4f-8992-1bf1fda6d5e8" providerId="ADAL" clId="{1D307E72-7901-4E61-A01B-3C4232ABCF63}" dt="2026-06-06T16:09:27.116" v="4393" actId="14100"/>
          <ac:spMkLst>
            <pc:docMk/>
            <pc:sldMk cId="1324120333" sldId="346"/>
            <ac:spMk id="32" creationId="{CFEF64A3-75E3-4416-96B7-C86011078B68}"/>
          </ac:spMkLst>
        </pc:spChg>
        <pc:spChg chg="add mod">
          <ac:chgData name="Wojciech Kustra" userId="afebd3d0-216b-4c4f-8992-1bf1fda6d5e8" providerId="ADAL" clId="{1D307E72-7901-4E61-A01B-3C4232ABCF63}" dt="2026-06-06T16:09:17.381" v="4392" actId="14100"/>
          <ac:spMkLst>
            <pc:docMk/>
            <pc:sldMk cId="1324120333" sldId="346"/>
            <ac:spMk id="33" creationId="{F43E85B6-FEE4-414B-87BF-7CDBD00129FA}"/>
          </ac:spMkLst>
        </pc:spChg>
        <pc:spChg chg="add mod">
          <ac:chgData name="Wojciech Kustra" userId="afebd3d0-216b-4c4f-8992-1bf1fda6d5e8" providerId="ADAL" clId="{1D307E72-7901-4E61-A01B-3C4232ABCF63}" dt="2026-06-06T16:09:27.116" v="4393" actId="14100"/>
          <ac:spMkLst>
            <pc:docMk/>
            <pc:sldMk cId="1324120333" sldId="346"/>
            <ac:spMk id="34" creationId="{427EF093-96C1-4309-A5D6-91BB93D6F34C}"/>
          </ac:spMkLst>
        </pc:spChg>
        <pc:spChg chg="add mod">
          <ac:chgData name="Wojciech Kustra" userId="afebd3d0-216b-4c4f-8992-1bf1fda6d5e8" providerId="ADAL" clId="{1D307E72-7901-4E61-A01B-3C4232ABCF63}" dt="2026-06-06T16:09:17.381" v="4392" actId="14100"/>
          <ac:spMkLst>
            <pc:docMk/>
            <pc:sldMk cId="1324120333" sldId="346"/>
            <ac:spMk id="35" creationId="{98A05DA3-01A4-49D4-8E6D-3BC9D1F8DD8C}"/>
          </ac:spMkLst>
        </pc:spChg>
        <pc:spChg chg="add mod">
          <ac:chgData name="Wojciech Kustra" userId="afebd3d0-216b-4c4f-8992-1bf1fda6d5e8" providerId="ADAL" clId="{1D307E72-7901-4E61-A01B-3C4232ABCF63}" dt="2026-06-06T16:09:27.116" v="4393" actId="14100"/>
          <ac:spMkLst>
            <pc:docMk/>
            <pc:sldMk cId="1324120333" sldId="346"/>
            <ac:spMk id="36" creationId="{AEB07791-345E-44FA-9FBF-156D5626E989}"/>
          </ac:spMkLst>
        </pc:spChg>
        <pc:spChg chg="add mod">
          <ac:chgData name="Wojciech Kustra" userId="afebd3d0-216b-4c4f-8992-1bf1fda6d5e8" providerId="ADAL" clId="{1D307E72-7901-4E61-A01B-3C4232ABCF63}" dt="2026-06-06T16:09:17.381" v="4392" actId="14100"/>
          <ac:spMkLst>
            <pc:docMk/>
            <pc:sldMk cId="1324120333" sldId="346"/>
            <ac:spMk id="37" creationId="{B675F5E2-D988-4DE3-B5C4-CD4B5BA98224}"/>
          </ac:spMkLst>
        </pc:spChg>
        <pc:spChg chg="add mod">
          <ac:chgData name="Wojciech Kustra" userId="afebd3d0-216b-4c4f-8992-1bf1fda6d5e8" providerId="ADAL" clId="{1D307E72-7901-4E61-A01B-3C4232ABCF63}" dt="2026-06-06T16:09:27.116" v="4393" actId="14100"/>
          <ac:spMkLst>
            <pc:docMk/>
            <pc:sldMk cId="1324120333" sldId="346"/>
            <ac:spMk id="38" creationId="{0F97931A-05B4-4069-851F-9E877B386599}"/>
          </ac:spMkLst>
        </pc:spChg>
        <pc:spChg chg="add mod">
          <ac:chgData name="Wojciech Kustra" userId="afebd3d0-216b-4c4f-8992-1bf1fda6d5e8" providerId="ADAL" clId="{1D307E72-7901-4E61-A01B-3C4232ABCF63}" dt="2026-06-06T16:09:17.381" v="4392" actId="14100"/>
          <ac:spMkLst>
            <pc:docMk/>
            <pc:sldMk cId="1324120333" sldId="346"/>
            <ac:spMk id="39" creationId="{B9C4D298-57A7-4D6A-B4D2-C17EDF2D8331}"/>
          </ac:spMkLst>
        </pc:spChg>
      </pc:sldChg>
      <pc:sldChg chg="addSp modSp mod">
        <pc:chgData name="Wojciech Kustra" userId="afebd3d0-216b-4c4f-8992-1bf1fda6d5e8" providerId="ADAL" clId="{1D307E72-7901-4E61-A01B-3C4232ABCF63}" dt="2026-06-06T16:10:18.245" v="4400" actId="255"/>
        <pc:sldMkLst>
          <pc:docMk/>
          <pc:sldMk cId="2628254576" sldId="347"/>
        </pc:sldMkLst>
        <pc:spChg chg="add mod">
          <ac:chgData name="Wojciech Kustra" userId="afebd3d0-216b-4c4f-8992-1bf1fda6d5e8" providerId="ADAL" clId="{1D307E72-7901-4E61-A01B-3C4232ABCF63}" dt="2026-06-06T15:35:11.658" v="2419"/>
          <ac:spMkLst>
            <pc:docMk/>
            <pc:sldMk cId="2628254576" sldId="347"/>
            <ac:spMk id="3" creationId="{D685B81C-CB39-450B-8747-993CEF614312}"/>
          </ac:spMkLst>
        </pc:spChg>
        <pc:spChg chg="add mod">
          <ac:chgData name="Wojciech Kustra" userId="afebd3d0-216b-4c4f-8992-1bf1fda6d5e8" providerId="ADAL" clId="{1D307E72-7901-4E61-A01B-3C4232ABCF63}" dt="2026-06-06T16:10:18.245" v="4400" actId="255"/>
          <ac:spMkLst>
            <pc:docMk/>
            <pc:sldMk cId="2628254576" sldId="347"/>
            <ac:spMk id="4" creationId="{65345569-7DA5-4A83-8143-63308F8DA589}"/>
          </ac:spMkLst>
        </pc:spChg>
        <pc:spChg chg="add mod">
          <ac:chgData name="Wojciech Kustra" userId="afebd3d0-216b-4c4f-8992-1bf1fda6d5e8" providerId="ADAL" clId="{1D307E72-7901-4E61-A01B-3C4232ABCF63}" dt="2026-06-06T16:10:18.245" v="4400" actId="255"/>
          <ac:spMkLst>
            <pc:docMk/>
            <pc:sldMk cId="2628254576" sldId="347"/>
            <ac:spMk id="5" creationId="{D9A20CB1-EB6D-429A-B75F-CC86A1F937CE}"/>
          </ac:spMkLst>
        </pc:spChg>
        <pc:spChg chg="add mod">
          <ac:chgData name="Wojciech Kustra" userId="afebd3d0-216b-4c4f-8992-1bf1fda6d5e8" providerId="ADAL" clId="{1D307E72-7901-4E61-A01B-3C4232ABCF63}" dt="2026-06-06T16:09:41.089" v="4395" actId="1076"/>
          <ac:spMkLst>
            <pc:docMk/>
            <pc:sldMk cId="2628254576" sldId="347"/>
            <ac:spMk id="6" creationId="{7E6845A6-3DBC-471F-B3EB-7DE0D456ACA1}"/>
          </ac:spMkLst>
        </pc:spChg>
        <pc:spChg chg="add mod">
          <ac:chgData name="Wojciech Kustra" userId="afebd3d0-216b-4c4f-8992-1bf1fda6d5e8" providerId="ADAL" clId="{1D307E72-7901-4E61-A01B-3C4232ABCF63}" dt="2026-06-06T16:10:18.245" v="4400" actId="255"/>
          <ac:spMkLst>
            <pc:docMk/>
            <pc:sldMk cId="2628254576" sldId="347"/>
            <ac:spMk id="8" creationId="{FC102760-C71D-4405-A3FD-A682A8296BFC}"/>
          </ac:spMkLst>
        </pc:spChg>
        <pc:spChg chg="add mod">
          <ac:chgData name="Wojciech Kustra" userId="afebd3d0-216b-4c4f-8992-1bf1fda6d5e8" providerId="ADAL" clId="{1D307E72-7901-4E61-A01B-3C4232ABCF63}" dt="2026-06-06T16:10:18.245" v="4400" actId="255"/>
          <ac:spMkLst>
            <pc:docMk/>
            <pc:sldMk cId="2628254576" sldId="347"/>
            <ac:spMk id="9" creationId="{F63B3E69-FD29-463C-B1D9-4EC5E8C029C8}"/>
          </ac:spMkLst>
        </pc:spChg>
        <pc:spChg chg="add mod">
          <ac:chgData name="Wojciech Kustra" userId="afebd3d0-216b-4c4f-8992-1bf1fda6d5e8" providerId="ADAL" clId="{1D307E72-7901-4E61-A01B-3C4232ABCF63}" dt="2026-06-06T16:10:18.245" v="4400" actId="255"/>
          <ac:spMkLst>
            <pc:docMk/>
            <pc:sldMk cId="2628254576" sldId="347"/>
            <ac:spMk id="10" creationId="{5A0BC21B-4B8B-4FDF-B90B-DC346D43746E}"/>
          </ac:spMkLst>
        </pc:spChg>
        <pc:spChg chg="add mod">
          <ac:chgData name="Wojciech Kustra" userId="afebd3d0-216b-4c4f-8992-1bf1fda6d5e8" providerId="ADAL" clId="{1D307E72-7901-4E61-A01B-3C4232ABCF63}" dt="2026-06-06T16:10:18.245" v="4400" actId="255"/>
          <ac:spMkLst>
            <pc:docMk/>
            <pc:sldMk cId="2628254576" sldId="347"/>
            <ac:spMk id="11" creationId="{747891B8-3E45-4C2F-8561-A737202947A2}"/>
          </ac:spMkLst>
        </pc:spChg>
        <pc:spChg chg="add mod">
          <ac:chgData name="Wojciech Kustra" userId="afebd3d0-216b-4c4f-8992-1bf1fda6d5e8" providerId="ADAL" clId="{1D307E72-7901-4E61-A01B-3C4232ABCF63}" dt="2026-06-06T16:10:18.245" v="4400" actId="255"/>
          <ac:spMkLst>
            <pc:docMk/>
            <pc:sldMk cId="2628254576" sldId="347"/>
            <ac:spMk id="12" creationId="{784269A6-FF0F-45B5-880C-D298B3567D12}"/>
          </ac:spMkLst>
        </pc:spChg>
        <pc:spChg chg="add mod">
          <ac:chgData name="Wojciech Kustra" userId="afebd3d0-216b-4c4f-8992-1bf1fda6d5e8" providerId="ADAL" clId="{1D307E72-7901-4E61-A01B-3C4232ABCF63}" dt="2026-06-06T16:10:18.245" v="4400" actId="255"/>
          <ac:spMkLst>
            <pc:docMk/>
            <pc:sldMk cId="2628254576" sldId="347"/>
            <ac:spMk id="13" creationId="{3DED2AC8-646E-4B0E-8105-EF4A8523F3AA}"/>
          </ac:spMkLst>
        </pc:spChg>
        <pc:spChg chg="add mod">
          <ac:chgData name="Wojciech Kustra" userId="afebd3d0-216b-4c4f-8992-1bf1fda6d5e8" providerId="ADAL" clId="{1D307E72-7901-4E61-A01B-3C4232ABCF63}" dt="2026-06-06T16:10:18.245" v="4400" actId="255"/>
          <ac:spMkLst>
            <pc:docMk/>
            <pc:sldMk cId="2628254576" sldId="347"/>
            <ac:spMk id="14" creationId="{39FBB227-ED9A-4FEB-B8D4-16E6B18007A5}"/>
          </ac:spMkLst>
        </pc:spChg>
      </pc:sldChg>
      <pc:sldChg chg="addSp modSp mod">
        <pc:chgData name="Wojciech Kustra" userId="afebd3d0-216b-4c4f-8992-1bf1fda6d5e8" providerId="ADAL" clId="{1D307E72-7901-4E61-A01B-3C4232ABCF63}" dt="2026-06-06T16:10:12.550" v="4399" actId="255"/>
        <pc:sldMkLst>
          <pc:docMk/>
          <pc:sldMk cId="1895853101" sldId="348"/>
        </pc:sldMkLst>
        <pc:spChg chg="add mod">
          <ac:chgData name="Wojciech Kustra" userId="afebd3d0-216b-4c4f-8992-1bf1fda6d5e8" providerId="ADAL" clId="{1D307E72-7901-4E61-A01B-3C4232ABCF63}" dt="2026-06-06T15:35:11.752" v="2523"/>
          <ac:spMkLst>
            <pc:docMk/>
            <pc:sldMk cId="1895853101" sldId="348"/>
            <ac:spMk id="3" creationId="{FAA51AC5-10B1-4E7C-BAEB-BF9ED1656D4B}"/>
          </ac:spMkLst>
        </pc:spChg>
        <pc:spChg chg="add mod">
          <ac:chgData name="Wojciech Kustra" userId="afebd3d0-216b-4c4f-8992-1bf1fda6d5e8" providerId="ADAL" clId="{1D307E72-7901-4E61-A01B-3C4232ABCF63}" dt="2026-06-06T15:35:11.758" v="2533"/>
          <ac:spMkLst>
            <pc:docMk/>
            <pc:sldMk cId="1895853101" sldId="348"/>
            <ac:spMk id="5" creationId="{4F75339E-090F-4F53-9C6D-AA301D667EA0}"/>
          </ac:spMkLst>
        </pc:spChg>
        <pc:spChg chg="add mod">
          <ac:chgData name="Wojciech Kustra" userId="afebd3d0-216b-4c4f-8992-1bf1fda6d5e8" providerId="ADAL" clId="{1D307E72-7901-4E61-A01B-3C4232ABCF63}" dt="2026-06-06T15:35:11.762" v="2543"/>
          <ac:spMkLst>
            <pc:docMk/>
            <pc:sldMk cId="1895853101" sldId="348"/>
            <ac:spMk id="6" creationId="{07C95382-B947-4F13-BC37-475AF262B6CB}"/>
          </ac:spMkLst>
        </pc:spChg>
        <pc:spChg chg="add mod">
          <ac:chgData name="Wojciech Kustra" userId="afebd3d0-216b-4c4f-8992-1bf1fda6d5e8" providerId="ADAL" clId="{1D307E72-7901-4E61-A01B-3C4232ABCF63}" dt="2026-06-06T16:10:12.550" v="4399" actId="255"/>
          <ac:spMkLst>
            <pc:docMk/>
            <pc:sldMk cId="1895853101" sldId="348"/>
            <ac:spMk id="7" creationId="{FBE34F60-47A5-4624-9599-B6BDD7FFB00F}"/>
          </ac:spMkLst>
        </pc:spChg>
        <pc:spChg chg="add mod">
          <ac:chgData name="Wojciech Kustra" userId="afebd3d0-216b-4c4f-8992-1bf1fda6d5e8" providerId="ADAL" clId="{1D307E72-7901-4E61-A01B-3C4232ABCF63}" dt="2026-06-06T16:10:12.550" v="4399" actId="255"/>
          <ac:spMkLst>
            <pc:docMk/>
            <pc:sldMk cId="1895853101" sldId="348"/>
            <ac:spMk id="8" creationId="{DD3A013F-FC78-4DE9-A17B-0F16E03B64D5}"/>
          </ac:spMkLst>
        </pc:spChg>
        <pc:spChg chg="add mod">
          <ac:chgData name="Wojciech Kustra" userId="afebd3d0-216b-4c4f-8992-1bf1fda6d5e8" providerId="ADAL" clId="{1D307E72-7901-4E61-A01B-3C4232ABCF63}" dt="2026-06-06T16:10:12.550" v="4399" actId="255"/>
          <ac:spMkLst>
            <pc:docMk/>
            <pc:sldMk cId="1895853101" sldId="348"/>
            <ac:spMk id="9" creationId="{4EF46607-0F90-4981-A940-2B9990ACDA65}"/>
          </ac:spMkLst>
        </pc:spChg>
        <pc:spChg chg="add mod">
          <ac:chgData name="Wojciech Kustra" userId="afebd3d0-216b-4c4f-8992-1bf1fda6d5e8" providerId="ADAL" clId="{1D307E72-7901-4E61-A01B-3C4232ABCF63}" dt="2026-06-06T15:35:11.788" v="2580"/>
          <ac:spMkLst>
            <pc:docMk/>
            <pc:sldMk cId="1895853101" sldId="348"/>
            <ac:spMk id="10" creationId="{5223DD88-7AF7-4D61-99F7-4F3AEA86BB9C}"/>
          </ac:spMkLst>
        </pc:spChg>
        <pc:spChg chg="add mod">
          <ac:chgData name="Wojciech Kustra" userId="afebd3d0-216b-4c4f-8992-1bf1fda6d5e8" providerId="ADAL" clId="{1D307E72-7901-4E61-A01B-3C4232ABCF63}" dt="2026-06-06T15:35:11.793" v="2590"/>
          <ac:spMkLst>
            <pc:docMk/>
            <pc:sldMk cId="1895853101" sldId="348"/>
            <ac:spMk id="11" creationId="{A998809B-0090-454A-9BF3-C89C1A3CAA3D}"/>
          </ac:spMkLst>
        </pc:spChg>
        <pc:spChg chg="add mod">
          <ac:chgData name="Wojciech Kustra" userId="afebd3d0-216b-4c4f-8992-1bf1fda6d5e8" providerId="ADAL" clId="{1D307E72-7901-4E61-A01B-3C4232ABCF63}" dt="2026-06-06T16:10:12.550" v="4399" actId="255"/>
          <ac:spMkLst>
            <pc:docMk/>
            <pc:sldMk cId="1895853101" sldId="348"/>
            <ac:spMk id="12" creationId="{429435AD-2AE0-4AB8-93D8-E61CBA6C36DA}"/>
          </ac:spMkLst>
        </pc:spChg>
        <pc:spChg chg="add mod">
          <ac:chgData name="Wojciech Kustra" userId="afebd3d0-216b-4c4f-8992-1bf1fda6d5e8" providerId="ADAL" clId="{1D307E72-7901-4E61-A01B-3C4232ABCF63}" dt="2026-06-06T16:10:12.550" v="4399" actId="255"/>
          <ac:spMkLst>
            <pc:docMk/>
            <pc:sldMk cId="1895853101" sldId="348"/>
            <ac:spMk id="13" creationId="{D0E36BB4-F3D4-44E4-A33E-3A456D57B009}"/>
          </ac:spMkLst>
        </pc:spChg>
        <pc:spChg chg="add mod">
          <ac:chgData name="Wojciech Kustra" userId="afebd3d0-216b-4c4f-8992-1bf1fda6d5e8" providerId="ADAL" clId="{1D307E72-7901-4E61-A01B-3C4232ABCF63}" dt="2026-06-06T16:10:12.550" v="4399" actId="255"/>
          <ac:spMkLst>
            <pc:docMk/>
            <pc:sldMk cId="1895853101" sldId="348"/>
            <ac:spMk id="14" creationId="{4A987D62-9D1F-4E59-B077-109E1F2C9978}"/>
          </ac:spMkLst>
        </pc:spChg>
      </pc:sldChg>
      <pc:sldChg chg="addSp modSp mod">
        <pc:chgData name="Wojciech Kustra" userId="afebd3d0-216b-4c4f-8992-1bf1fda6d5e8" providerId="ADAL" clId="{1D307E72-7901-4E61-A01B-3C4232ABCF63}" dt="2026-06-06T16:11:04.422" v="4408" actId="1076"/>
        <pc:sldMkLst>
          <pc:docMk/>
          <pc:sldMk cId="1089689249" sldId="349"/>
        </pc:sldMkLst>
        <pc:spChg chg="add mod">
          <ac:chgData name="Wojciech Kustra" userId="afebd3d0-216b-4c4f-8992-1bf1fda6d5e8" providerId="ADAL" clId="{1D307E72-7901-4E61-A01B-3C4232ABCF63}" dt="2026-06-06T15:35:11.842" v="2627"/>
          <ac:spMkLst>
            <pc:docMk/>
            <pc:sldMk cId="1089689249" sldId="349"/>
            <ac:spMk id="3" creationId="{9C709D9D-B22D-415A-AD20-09C182677280}"/>
          </ac:spMkLst>
        </pc:spChg>
        <pc:spChg chg="add mod">
          <ac:chgData name="Wojciech Kustra" userId="afebd3d0-216b-4c4f-8992-1bf1fda6d5e8" providerId="ADAL" clId="{1D307E72-7901-4E61-A01B-3C4232ABCF63}" dt="2026-06-06T16:10:24.532" v="4402" actId="1076"/>
          <ac:spMkLst>
            <pc:docMk/>
            <pc:sldMk cId="1089689249" sldId="349"/>
            <ac:spMk id="4" creationId="{2A909A58-AB8A-4B51-AA8C-FAD8834FF0C1}"/>
          </ac:spMkLst>
        </pc:spChg>
        <pc:spChg chg="add mod">
          <ac:chgData name="Wojciech Kustra" userId="afebd3d0-216b-4c4f-8992-1bf1fda6d5e8" providerId="ADAL" clId="{1D307E72-7901-4E61-A01B-3C4232ABCF63}" dt="2026-06-06T16:10:24.532" v="4402" actId="1076"/>
          <ac:spMkLst>
            <pc:docMk/>
            <pc:sldMk cId="1089689249" sldId="349"/>
            <ac:spMk id="6" creationId="{D2AAF957-E34A-4DD9-8797-5B2893E13ACA}"/>
          </ac:spMkLst>
        </pc:spChg>
        <pc:spChg chg="add mod">
          <ac:chgData name="Wojciech Kustra" userId="afebd3d0-216b-4c4f-8992-1bf1fda6d5e8" providerId="ADAL" clId="{1D307E72-7901-4E61-A01B-3C4232ABCF63}" dt="2026-06-06T16:10:50.763" v="4406" actId="255"/>
          <ac:spMkLst>
            <pc:docMk/>
            <pc:sldMk cId="1089689249" sldId="349"/>
            <ac:spMk id="7" creationId="{080EC33A-5EE9-46BA-B0D8-8FDF1335E190}"/>
          </ac:spMkLst>
        </pc:spChg>
        <pc:spChg chg="add mod">
          <ac:chgData name="Wojciech Kustra" userId="afebd3d0-216b-4c4f-8992-1bf1fda6d5e8" providerId="ADAL" clId="{1D307E72-7901-4E61-A01B-3C4232ABCF63}" dt="2026-06-06T16:11:00.419" v="4407" actId="1076"/>
          <ac:spMkLst>
            <pc:docMk/>
            <pc:sldMk cId="1089689249" sldId="349"/>
            <ac:spMk id="8" creationId="{DD0D6604-8E37-43F2-B8D5-DC4A235363C6}"/>
          </ac:spMkLst>
        </pc:spChg>
        <pc:spChg chg="add mod">
          <ac:chgData name="Wojciech Kustra" userId="afebd3d0-216b-4c4f-8992-1bf1fda6d5e8" providerId="ADAL" clId="{1D307E72-7901-4E61-A01B-3C4232ABCF63}" dt="2026-06-06T16:11:04.422" v="4408" actId="1076"/>
          <ac:spMkLst>
            <pc:docMk/>
            <pc:sldMk cId="1089689249" sldId="349"/>
            <ac:spMk id="9" creationId="{CD82DDDE-1391-4AB0-8DFA-51CFE22CEE18}"/>
          </ac:spMkLst>
        </pc:spChg>
        <pc:spChg chg="add mod">
          <ac:chgData name="Wojciech Kustra" userId="afebd3d0-216b-4c4f-8992-1bf1fda6d5e8" providerId="ADAL" clId="{1D307E72-7901-4E61-A01B-3C4232ABCF63}" dt="2026-06-06T16:10:24.532" v="4402" actId="1076"/>
          <ac:spMkLst>
            <pc:docMk/>
            <pc:sldMk cId="1089689249" sldId="349"/>
            <ac:spMk id="10" creationId="{28743B61-ED1D-490E-95DE-C422618AA5CE}"/>
          </ac:spMkLst>
        </pc:spChg>
        <pc:spChg chg="add mod">
          <ac:chgData name="Wojciech Kustra" userId="afebd3d0-216b-4c4f-8992-1bf1fda6d5e8" providerId="ADAL" clId="{1D307E72-7901-4E61-A01B-3C4232ABCF63}" dt="2026-06-06T16:10:24.532" v="4402" actId="1076"/>
          <ac:spMkLst>
            <pc:docMk/>
            <pc:sldMk cId="1089689249" sldId="349"/>
            <ac:spMk id="11" creationId="{1E5F2256-97CA-4BC2-8774-9BA08333F52D}"/>
          </ac:spMkLst>
        </pc:spChg>
        <pc:spChg chg="add mod">
          <ac:chgData name="Wojciech Kustra" userId="afebd3d0-216b-4c4f-8992-1bf1fda6d5e8" providerId="ADAL" clId="{1D307E72-7901-4E61-A01B-3C4232ABCF63}" dt="2026-06-06T16:10:50.763" v="4406" actId="255"/>
          <ac:spMkLst>
            <pc:docMk/>
            <pc:sldMk cId="1089689249" sldId="349"/>
            <ac:spMk id="12" creationId="{58888695-5ADF-4B00-8803-9874A97871A6}"/>
          </ac:spMkLst>
        </pc:spChg>
        <pc:spChg chg="add mod">
          <ac:chgData name="Wojciech Kustra" userId="afebd3d0-216b-4c4f-8992-1bf1fda6d5e8" providerId="ADAL" clId="{1D307E72-7901-4E61-A01B-3C4232ABCF63}" dt="2026-06-06T16:10:50.763" v="4406" actId="255"/>
          <ac:spMkLst>
            <pc:docMk/>
            <pc:sldMk cId="1089689249" sldId="349"/>
            <ac:spMk id="13" creationId="{B960F59E-9733-4147-B0E8-52C796160C45}"/>
          </ac:spMkLst>
        </pc:spChg>
        <pc:spChg chg="add mod">
          <ac:chgData name="Wojciech Kustra" userId="afebd3d0-216b-4c4f-8992-1bf1fda6d5e8" providerId="ADAL" clId="{1D307E72-7901-4E61-A01B-3C4232ABCF63}" dt="2026-06-06T16:10:50.763" v="4406" actId="255"/>
          <ac:spMkLst>
            <pc:docMk/>
            <pc:sldMk cId="1089689249" sldId="349"/>
            <ac:spMk id="14" creationId="{DB2073CC-6338-4B34-BDBF-DC1E1E724598}"/>
          </ac:spMkLst>
        </pc:spChg>
        <pc:spChg chg="add mod">
          <ac:chgData name="Wojciech Kustra" userId="afebd3d0-216b-4c4f-8992-1bf1fda6d5e8" providerId="ADAL" clId="{1D307E72-7901-4E61-A01B-3C4232ABCF63}" dt="2026-06-06T16:10:38.313" v="4404" actId="571"/>
          <ac:spMkLst>
            <pc:docMk/>
            <pc:sldMk cId="1089689249" sldId="349"/>
            <ac:spMk id="15" creationId="{C3C98858-4527-FFDB-A278-7986C6D043D6}"/>
          </ac:spMkLst>
        </pc:spChg>
        <pc:spChg chg="add mod">
          <ac:chgData name="Wojciech Kustra" userId="afebd3d0-216b-4c4f-8992-1bf1fda6d5e8" providerId="ADAL" clId="{1D307E72-7901-4E61-A01B-3C4232ABCF63}" dt="2026-06-06T16:10:38.313" v="4404" actId="571"/>
          <ac:spMkLst>
            <pc:docMk/>
            <pc:sldMk cId="1089689249" sldId="349"/>
            <ac:spMk id="16" creationId="{175076AC-0627-8AA0-750A-5525B519A30D}"/>
          </ac:spMkLst>
        </pc:spChg>
        <pc:spChg chg="add mod">
          <ac:chgData name="Wojciech Kustra" userId="afebd3d0-216b-4c4f-8992-1bf1fda6d5e8" providerId="ADAL" clId="{1D307E72-7901-4E61-A01B-3C4232ABCF63}" dt="2026-06-06T16:10:38.313" v="4404" actId="571"/>
          <ac:spMkLst>
            <pc:docMk/>
            <pc:sldMk cId="1089689249" sldId="349"/>
            <ac:spMk id="17" creationId="{CF89773B-D312-D4CF-F4EC-ABE6C98E95E6}"/>
          </ac:spMkLst>
        </pc:spChg>
        <pc:spChg chg="add mod">
          <ac:chgData name="Wojciech Kustra" userId="afebd3d0-216b-4c4f-8992-1bf1fda6d5e8" providerId="ADAL" clId="{1D307E72-7901-4E61-A01B-3C4232ABCF63}" dt="2026-06-06T16:10:38.313" v="4404" actId="571"/>
          <ac:spMkLst>
            <pc:docMk/>
            <pc:sldMk cId="1089689249" sldId="349"/>
            <ac:spMk id="18" creationId="{BE4FBBB9-1FAB-0988-C1C1-280CCFD05191}"/>
          </ac:spMkLst>
        </pc:spChg>
        <pc:spChg chg="add mod">
          <ac:chgData name="Wojciech Kustra" userId="afebd3d0-216b-4c4f-8992-1bf1fda6d5e8" providerId="ADAL" clId="{1D307E72-7901-4E61-A01B-3C4232ABCF63}" dt="2026-06-06T16:10:38.313" v="4404" actId="571"/>
          <ac:spMkLst>
            <pc:docMk/>
            <pc:sldMk cId="1089689249" sldId="349"/>
            <ac:spMk id="19" creationId="{C567A11D-129A-CBAF-97C1-539254266B84}"/>
          </ac:spMkLst>
        </pc:spChg>
        <pc:spChg chg="add mod">
          <ac:chgData name="Wojciech Kustra" userId="afebd3d0-216b-4c4f-8992-1bf1fda6d5e8" providerId="ADAL" clId="{1D307E72-7901-4E61-A01B-3C4232ABCF63}" dt="2026-06-06T16:10:38.313" v="4404" actId="571"/>
          <ac:spMkLst>
            <pc:docMk/>
            <pc:sldMk cId="1089689249" sldId="349"/>
            <ac:spMk id="20" creationId="{BF5C5654-A54F-8AF7-3641-1800952DF134}"/>
          </ac:spMkLst>
        </pc:spChg>
        <pc:spChg chg="add mod">
          <ac:chgData name="Wojciech Kustra" userId="afebd3d0-216b-4c4f-8992-1bf1fda6d5e8" providerId="ADAL" clId="{1D307E72-7901-4E61-A01B-3C4232ABCF63}" dt="2026-06-06T16:10:38.313" v="4404" actId="571"/>
          <ac:spMkLst>
            <pc:docMk/>
            <pc:sldMk cId="1089689249" sldId="349"/>
            <ac:spMk id="21" creationId="{4308F215-4F41-3403-A3EA-DBBFB314278E}"/>
          </ac:spMkLst>
        </pc:spChg>
        <pc:spChg chg="add mod">
          <ac:chgData name="Wojciech Kustra" userId="afebd3d0-216b-4c4f-8992-1bf1fda6d5e8" providerId="ADAL" clId="{1D307E72-7901-4E61-A01B-3C4232ABCF63}" dt="2026-06-06T16:10:38.313" v="4404" actId="571"/>
          <ac:spMkLst>
            <pc:docMk/>
            <pc:sldMk cId="1089689249" sldId="349"/>
            <ac:spMk id="22" creationId="{62F149BA-14C7-736D-50B8-B973F605F43C}"/>
          </ac:spMkLst>
        </pc:spChg>
      </pc:sldChg>
      <pc:sldChg chg="addSp modSp mod">
        <pc:chgData name="Wojciech Kustra" userId="afebd3d0-216b-4c4f-8992-1bf1fda6d5e8" providerId="ADAL" clId="{1D307E72-7901-4E61-A01B-3C4232ABCF63}" dt="2026-06-06T16:11:23.848" v="4411" actId="1076"/>
        <pc:sldMkLst>
          <pc:docMk/>
          <pc:sldMk cId="3844053270" sldId="350"/>
        </pc:sldMkLst>
        <pc:spChg chg="add mod">
          <ac:chgData name="Wojciech Kustra" userId="afebd3d0-216b-4c4f-8992-1bf1fda6d5e8" providerId="ADAL" clId="{1D307E72-7901-4E61-A01B-3C4232ABCF63}" dt="2026-06-06T15:35:11.954" v="2731"/>
          <ac:spMkLst>
            <pc:docMk/>
            <pc:sldMk cId="3844053270" sldId="350"/>
            <ac:spMk id="3" creationId="{9B9A2691-28EA-4D39-B4E3-7A73490977B1}"/>
          </ac:spMkLst>
        </pc:spChg>
        <pc:spChg chg="add mod">
          <ac:chgData name="Wojciech Kustra" userId="afebd3d0-216b-4c4f-8992-1bf1fda6d5e8" providerId="ADAL" clId="{1D307E72-7901-4E61-A01B-3C4232ABCF63}" dt="2026-06-06T15:35:11.959" v="2741"/>
          <ac:spMkLst>
            <pc:docMk/>
            <pc:sldMk cId="3844053270" sldId="350"/>
            <ac:spMk id="5" creationId="{4EC8C50D-3E71-4102-923A-C294E8077E9F}"/>
          </ac:spMkLst>
        </pc:spChg>
        <pc:spChg chg="add mod">
          <ac:chgData name="Wojciech Kustra" userId="afebd3d0-216b-4c4f-8992-1bf1fda6d5e8" providerId="ADAL" clId="{1D307E72-7901-4E61-A01B-3C4232ABCF63}" dt="2026-06-06T15:35:11.965" v="2751"/>
          <ac:spMkLst>
            <pc:docMk/>
            <pc:sldMk cId="3844053270" sldId="350"/>
            <ac:spMk id="6" creationId="{47292EDF-9699-4DC1-AEA8-4C9405A1392D}"/>
          </ac:spMkLst>
        </pc:spChg>
        <pc:spChg chg="add mod">
          <ac:chgData name="Wojciech Kustra" userId="afebd3d0-216b-4c4f-8992-1bf1fda6d5e8" providerId="ADAL" clId="{1D307E72-7901-4E61-A01B-3C4232ABCF63}" dt="2026-06-06T16:11:19.665" v="4410" actId="1076"/>
          <ac:spMkLst>
            <pc:docMk/>
            <pc:sldMk cId="3844053270" sldId="350"/>
            <ac:spMk id="7" creationId="{ECADC7E7-5423-4EB3-AEF5-B447D61B3674}"/>
          </ac:spMkLst>
        </pc:spChg>
        <pc:spChg chg="add mod">
          <ac:chgData name="Wojciech Kustra" userId="afebd3d0-216b-4c4f-8992-1bf1fda6d5e8" providerId="ADAL" clId="{1D307E72-7901-4E61-A01B-3C4232ABCF63}" dt="2026-06-06T16:11:19.665" v="4410" actId="1076"/>
          <ac:spMkLst>
            <pc:docMk/>
            <pc:sldMk cId="3844053270" sldId="350"/>
            <ac:spMk id="8" creationId="{E8A3122B-7362-4F1E-9003-A3481FB83297}"/>
          </ac:spMkLst>
        </pc:spChg>
        <pc:spChg chg="add mod">
          <ac:chgData name="Wojciech Kustra" userId="afebd3d0-216b-4c4f-8992-1bf1fda6d5e8" providerId="ADAL" clId="{1D307E72-7901-4E61-A01B-3C4232ABCF63}" dt="2026-06-06T16:11:23.848" v="4411" actId="1076"/>
          <ac:spMkLst>
            <pc:docMk/>
            <pc:sldMk cId="3844053270" sldId="350"/>
            <ac:spMk id="9" creationId="{4910B2B5-0BD9-40D0-B0CD-CE88EAB7BB39}"/>
          </ac:spMkLst>
        </pc:spChg>
        <pc:spChg chg="add mod">
          <ac:chgData name="Wojciech Kustra" userId="afebd3d0-216b-4c4f-8992-1bf1fda6d5e8" providerId="ADAL" clId="{1D307E72-7901-4E61-A01B-3C4232ABCF63}" dt="2026-06-06T15:35:11.992" v="2788"/>
          <ac:spMkLst>
            <pc:docMk/>
            <pc:sldMk cId="3844053270" sldId="350"/>
            <ac:spMk id="10" creationId="{721329D7-370E-4B19-8055-2788A9FF0E74}"/>
          </ac:spMkLst>
        </pc:spChg>
        <pc:spChg chg="add mod">
          <ac:chgData name="Wojciech Kustra" userId="afebd3d0-216b-4c4f-8992-1bf1fda6d5e8" providerId="ADAL" clId="{1D307E72-7901-4E61-A01B-3C4232ABCF63}" dt="2026-06-06T15:35:11.997" v="2798"/>
          <ac:spMkLst>
            <pc:docMk/>
            <pc:sldMk cId="3844053270" sldId="350"/>
            <ac:spMk id="11" creationId="{96BE4720-873A-437B-8DDE-4EDB6DBDF8C4}"/>
          </ac:spMkLst>
        </pc:spChg>
        <pc:spChg chg="add mod">
          <ac:chgData name="Wojciech Kustra" userId="afebd3d0-216b-4c4f-8992-1bf1fda6d5e8" providerId="ADAL" clId="{1D307E72-7901-4E61-A01B-3C4232ABCF63}" dt="2026-06-06T16:11:19.665" v="4410" actId="1076"/>
          <ac:spMkLst>
            <pc:docMk/>
            <pc:sldMk cId="3844053270" sldId="350"/>
            <ac:spMk id="12" creationId="{3B4C0B8D-1279-4FFF-A160-D24DCD313820}"/>
          </ac:spMkLst>
        </pc:spChg>
        <pc:spChg chg="add mod">
          <ac:chgData name="Wojciech Kustra" userId="afebd3d0-216b-4c4f-8992-1bf1fda6d5e8" providerId="ADAL" clId="{1D307E72-7901-4E61-A01B-3C4232ABCF63}" dt="2026-06-06T16:11:19.665" v="4410" actId="1076"/>
          <ac:spMkLst>
            <pc:docMk/>
            <pc:sldMk cId="3844053270" sldId="350"/>
            <ac:spMk id="13" creationId="{F2256D04-EB27-4E71-8DB0-E32BD04CC824}"/>
          </ac:spMkLst>
        </pc:spChg>
        <pc:spChg chg="add mod">
          <ac:chgData name="Wojciech Kustra" userId="afebd3d0-216b-4c4f-8992-1bf1fda6d5e8" providerId="ADAL" clId="{1D307E72-7901-4E61-A01B-3C4232ABCF63}" dt="2026-06-06T16:11:19.665" v="4410" actId="1076"/>
          <ac:spMkLst>
            <pc:docMk/>
            <pc:sldMk cId="3844053270" sldId="350"/>
            <ac:spMk id="14" creationId="{6A269371-F279-461B-A2B1-A995B63D4B93}"/>
          </ac:spMkLst>
        </pc:spChg>
      </pc:sldChg>
      <pc:sldChg chg="addSp modSp mod">
        <pc:chgData name="Wojciech Kustra" userId="afebd3d0-216b-4c4f-8992-1bf1fda6d5e8" providerId="ADAL" clId="{1D307E72-7901-4E61-A01B-3C4232ABCF63}" dt="2026-06-06T16:11:42.800" v="4415" actId="1076"/>
        <pc:sldMkLst>
          <pc:docMk/>
          <pc:sldMk cId="648679147" sldId="351"/>
        </pc:sldMkLst>
        <pc:spChg chg="add mod">
          <ac:chgData name="Wojciech Kustra" userId="afebd3d0-216b-4c4f-8992-1bf1fda6d5e8" providerId="ADAL" clId="{1D307E72-7901-4E61-A01B-3C4232ABCF63}" dt="2026-06-06T15:35:12.066" v="2835"/>
          <ac:spMkLst>
            <pc:docMk/>
            <pc:sldMk cId="648679147" sldId="351"/>
            <ac:spMk id="3" creationId="{5E47C60D-AF8C-4F0C-B251-663A8D8A21EC}"/>
          </ac:spMkLst>
        </pc:spChg>
        <pc:spChg chg="add mod">
          <ac:chgData name="Wojciech Kustra" userId="afebd3d0-216b-4c4f-8992-1bf1fda6d5e8" providerId="ADAL" clId="{1D307E72-7901-4E61-A01B-3C4232ABCF63}" dt="2026-06-06T15:35:12.073" v="2845"/>
          <ac:spMkLst>
            <pc:docMk/>
            <pc:sldMk cId="648679147" sldId="351"/>
            <ac:spMk id="4" creationId="{FEACEF38-9515-4415-8547-144B24A2F8BE}"/>
          </ac:spMkLst>
        </pc:spChg>
        <pc:spChg chg="add mod">
          <ac:chgData name="Wojciech Kustra" userId="afebd3d0-216b-4c4f-8992-1bf1fda6d5e8" providerId="ADAL" clId="{1D307E72-7901-4E61-A01B-3C4232ABCF63}" dt="2026-06-06T15:35:12.079" v="2855"/>
          <ac:spMkLst>
            <pc:docMk/>
            <pc:sldMk cId="648679147" sldId="351"/>
            <ac:spMk id="6" creationId="{CA95D89B-9611-49D2-AC28-F02C70152FCD}"/>
          </ac:spMkLst>
        </pc:spChg>
        <pc:spChg chg="add mod">
          <ac:chgData name="Wojciech Kustra" userId="afebd3d0-216b-4c4f-8992-1bf1fda6d5e8" providerId="ADAL" clId="{1D307E72-7901-4E61-A01B-3C4232ABCF63}" dt="2026-06-06T16:11:34.770" v="4413" actId="1076"/>
          <ac:spMkLst>
            <pc:docMk/>
            <pc:sldMk cId="648679147" sldId="351"/>
            <ac:spMk id="7" creationId="{7F16B8ED-462F-4CE4-B7CD-E19D9EE158E6}"/>
          </ac:spMkLst>
        </pc:spChg>
        <pc:spChg chg="add mod">
          <ac:chgData name="Wojciech Kustra" userId="afebd3d0-216b-4c4f-8992-1bf1fda6d5e8" providerId="ADAL" clId="{1D307E72-7901-4E61-A01B-3C4232ABCF63}" dt="2026-06-06T16:11:34.770" v="4413" actId="1076"/>
          <ac:spMkLst>
            <pc:docMk/>
            <pc:sldMk cId="648679147" sldId="351"/>
            <ac:spMk id="8" creationId="{B07C1D18-1105-4617-85E5-1FF8194C419B}"/>
          </ac:spMkLst>
        </pc:spChg>
        <pc:spChg chg="add mod">
          <ac:chgData name="Wojciech Kustra" userId="afebd3d0-216b-4c4f-8992-1bf1fda6d5e8" providerId="ADAL" clId="{1D307E72-7901-4E61-A01B-3C4232ABCF63}" dt="2026-06-06T16:11:38.743" v="4414" actId="1076"/>
          <ac:spMkLst>
            <pc:docMk/>
            <pc:sldMk cId="648679147" sldId="351"/>
            <ac:spMk id="9" creationId="{688C4D00-FA22-43AE-9A01-8CA0DBDE0B23}"/>
          </ac:spMkLst>
        </pc:spChg>
        <pc:spChg chg="add mod">
          <ac:chgData name="Wojciech Kustra" userId="afebd3d0-216b-4c4f-8992-1bf1fda6d5e8" providerId="ADAL" clId="{1D307E72-7901-4E61-A01B-3C4232ABCF63}" dt="2026-06-06T15:35:12.106" v="2892"/>
          <ac:spMkLst>
            <pc:docMk/>
            <pc:sldMk cId="648679147" sldId="351"/>
            <ac:spMk id="10" creationId="{F80431E8-7665-4F34-9991-22E1EDEB5BB7}"/>
          </ac:spMkLst>
        </pc:spChg>
        <pc:spChg chg="add mod">
          <ac:chgData name="Wojciech Kustra" userId="afebd3d0-216b-4c4f-8992-1bf1fda6d5e8" providerId="ADAL" clId="{1D307E72-7901-4E61-A01B-3C4232ABCF63}" dt="2026-06-06T15:35:12.113" v="2902"/>
          <ac:spMkLst>
            <pc:docMk/>
            <pc:sldMk cId="648679147" sldId="351"/>
            <ac:spMk id="11" creationId="{97A36AE9-E90C-419A-A610-E89D7C0F0A65}"/>
          </ac:spMkLst>
        </pc:spChg>
        <pc:spChg chg="add mod">
          <ac:chgData name="Wojciech Kustra" userId="afebd3d0-216b-4c4f-8992-1bf1fda6d5e8" providerId="ADAL" clId="{1D307E72-7901-4E61-A01B-3C4232ABCF63}" dt="2026-06-06T16:11:34.770" v="4413" actId="1076"/>
          <ac:spMkLst>
            <pc:docMk/>
            <pc:sldMk cId="648679147" sldId="351"/>
            <ac:spMk id="12" creationId="{B737E0D9-DEFB-4FA6-ACF9-3A4865B05F1E}"/>
          </ac:spMkLst>
        </pc:spChg>
        <pc:spChg chg="add mod">
          <ac:chgData name="Wojciech Kustra" userId="afebd3d0-216b-4c4f-8992-1bf1fda6d5e8" providerId="ADAL" clId="{1D307E72-7901-4E61-A01B-3C4232ABCF63}" dt="2026-06-06T16:11:34.770" v="4413" actId="1076"/>
          <ac:spMkLst>
            <pc:docMk/>
            <pc:sldMk cId="648679147" sldId="351"/>
            <ac:spMk id="13" creationId="{281750F8-391F-424A-BB90-D417256F5194}"/>
          </ac:spMkLst>
        </pc:spChg>
        <pc:spChg chg="add mod">
          <ac:chgData name="Wojciech Kustra" userId="afebd3d0-216b-4c4f-8992-1bf1fda6d5e8" providerId="ADAL" clId="{1D307E72-7901-4E61-A01B-3C4232ABCF63}" dt="2026-06-06T16:11:42.800" v="4415" actId="1076"/>
          <ac:spMkLst>
            <pc:docMk/>
            <pc:sldMk cId="648679147" sldId="351"/>
            <ac:spMk id="14" creationId="{A1F3CB6C-F979-4106-86FE-70955B6637DF}"/>
          </ac:spMkLst>
        </pc:spChg>
      </pc:sldChg>
      <pc:sldChg chg="addSp delSp modSp mod">
        <pc:chgData name="Wojciech Kustra" userId="afebd3d0-216b-4c4f-8992-1bf1fda6d5e8" providerId="ADAL" clId="{1D307E72-7901-4E61-A01B-3C4232ABCF63}" dt="2026-06-06T16:26:28.530" v="4416" actId="478"/>
        <pc:sldMkLst>
          <pc:docMk/>
          <pc:sldMk cId="648271727" sldId="353"/>
        </pc:sldMkLst>
        <pc:spChg chg="add mod">
          <ac:chgData name="Wojciech Kustra" userId="afebd3d0-216b-4c4f-8992-1bf1fda6d5e8" providerId="ADAL" clId="{1D307E72-7901-4E61-A01B-3C4232ABCF63}" dt="2026-06-06T15:34:26.301" v="1715"/>
          <ac:spMkLst>
            <pc:docMk/>
            <pc:sldMk cId="648271727" sldId="353"/>
            <ac:spMk id="3" creationId="{845CB712-3F5A-4D31-B504-575FD90707DB}"/>
          </ac:spMkLst>
        </pc:spChg>
        <pc:spChg chg="add mod">
          <ac:chgData name="Wojciech Kustra" userId="afebd3d0-216b-4c4f-8992-1bf1fda6d5e8" providerId="ADAL" clId="{1D307E72-7901-4E61-A01B-3C4232ABCF63}" dt="2026-06-06T15:34:26.306" v="1726"/>
          <ac:spMkLst>
            <pc:docMk/>
            <pc:sldMk cId="648271727" sldId="353"/>
            <ac:spMk id="4" creationId="{6071BA01-42F9-4503-855F-9E655AEF4227}"/>
          </ac:spMkLst>
        </pc:spChg>
        <pc:spChg chg="add mod">
          <ac:chgData name="Wojciech Kustra" userId="afebd3d0-216b-4c4f-8992-1bf1fda6d5e8" providerId="ADAL" clId="{1D307E72-7901-4E61-A01B-3C4232ABCF63}" dt="2026-06-06T15:34:26.311" v="1737"/>
          <ac:spMkLst>
            <pc:docMk/>
            <pc:sldMk cId="648271727" sldId="353"/>
            <ac:spMk id="5" creationId="{E90EF736-B977-49BA-8075-CF8B6EFC6FD9}"/>
          </ac:spMkLst>
        </pc:spChg>
        <pc:spChg chg="add mod">
          <ac:chgData name="Wojciech Kustra" userId="afebd3d0-216b-4c4f-8992-1bf1fda6d5e8" providerId="ADAL" clId="{1D307E72-7901-4E61-A01B-3C4232ABCF63}" dt="2026-06-06T15:34:26.316" v="1748"/>
          <ac:spMkLst>
            <pc:docMk/>
            <pc:sldMk cId="648271727" sldId="353"/>
            <ac:spMk id="6" creationId="{0810A80D-A614-4C39-B2E8-EA4368C7DB91}"/>
          </ac:spMkLst>
        </pc:spChg>
        <pc:spChg chg="add mod">
          <ac:chgData name="Wojciech Kustra" userId="afebd3d0-216b-4c4f-8992-1bf1fda6d5e8" providerId="ADAL" clId="{1D307E72-7901-4E61-A01B-3C4232ABCF63}" dt="2026-06-06T15:34:26.321" v="1759"/>
          <ac:spMkLst>
            <pc:docMk/>
            <pc:sldMk cId="648271727" sldId="353"/>
            <ac:spMk id="7" creationId="{3A8A3BD6-755F-4DEC-81CE-E9315D55B1CB}"/>
          </ac:spMkLst>
        </pc:spChg>
        <pc:spChg chg="add mod">
          <ac:chgData name="Wojciech Kustra" userId="afebd3d0-216b-4c4f-8992-1bf1fda6d5e8" providerId="ADAL" clId="{1D307E72-7901-4E61-A01B-3C4232ABCF63}" dt="2026-06-06T15:34:26.326" v="1770"/>
          <ac:spMkLst>
            <pc:docMk/>
            <pc:sldMk cId="648271727" sldId="353"/>
            <ac:spMk id="8" creationId="{8BB73FBF-1E18-461B-BB57-1499A175F61C}"/>
          </ac:spMkLst>
        </pc:spChg>
        <pc:spChg chg="add mod">
          <ac:chgData name="Wojciech Kustra" userId="afebd3d0-216b-4c4f-8992-1bf1fda6d5e8" providerId="ADAL" clId="{1D307E72-7901-4E61-A01B-3C4232ABCF63}" dt="2026-06-06T15:34:26.331" v="1781"/>
          <ac:spMkLst>
            <pc:docMk/>
            <pc:sldMk cId="648271727" sldId="353"/>
            <ac:spMk id="9" creationId="{919DC338-0499-4659-9AD3-049C379403D1}"/>
          </ac:spMkLst>
        </pc:spChg>
        <pc:spChg chg="del">
          <ac:chgData name="Wojciech Kustra" userId="afebd3d0-216b-4c4f-8992-1bf1fda6d5e8" providerId="ADAL" clId="{1D307E72-7901-4E61-A01B-3C4232ABCF63}" dt="2026-06-06T16:26:28.530" v="4416" actId="478"/>
          <ac:spMkLst>
            <pc:docMk/>
            <pc:sldMk cId="648271727" sldId="353"/>
            <ac:spMk id="10" creationId="{D51CE740-E34C-0E53-34CA-75FB71FC7821}"/>
          </ac:spMkLst>
        </pc:spChg>
        <pc:spChg chg="add mod">
          <ac:chgData name="Wojciech Kustra" userId="afebd3d0-216b-4c4f-8992-1bf1fda6d5e8" providerId="ADAL" clId="{1D307E72-7901-4E61-A01B-3C4232ABCF63}" dt="2026-06-06T15:34:26.335" v="1792"/>
          <ac:spMkLst>
            <pc:docMk/>
            <pc:sldMk cId="648271727" sldId="353"/>
            <ac:spMk id="11" creationId="{C478A63D-046C-4B74-BD3F-5EA64AE8FF68}"/>
          </ac:spMkLst>
        </pc:spChg>
        <pc:spChg chg="add mod">
          <ac:chgData name="Wojciech Kustra" userId="afebd3d0-216b-4c4f-8992-1bf1fda6d5e8" providerId="ADAL" clId="{1D307E72-7901-4E61-A01B-3C4232ABCF63}" dt="2026-06-06T15:34:26.340" v="1803"/>
          <ac:spMkLst>
            <pc:docMk/>
            <pc:sldMk cId="648271727" sldId="353"/>
            <ac:spMk id="12" creationId="{88099C57-9B87-41D6-9F3E-AF86D1CF87EA}"/>
          </ac:spMkLst>
        </pc:spChg>
        <pc:spChg chg="add mod">
          <ac:chgData name="Wojciech Kustra" userId="afebd3d0-216b-4c4f-8992-1bf1fda6d5e8" providerId="ADAL" clId="{1D307E72-7901-4E61-A01B-3C4232ABCF63}" dt="2026-06-06T15:34:26.344" v="1814"/>
          <ac:spMkLst>
            <pc:docMk/>
            <pc:sldMk cId="648271727" sldId="353"/>
            <ac:spMk id="13" creationId="{D76711D8-B7DC-4C30-8878-B29564AD455F}"/>
          </ac:spMkLst>
        </pc:spChg>
        <pc:spChg chg="add mod">
          <ac:chgData name="Wojciech Kustra" userId="afebd3d0-216b-4c4f-8992-1bf1fda6d5e8" providerId="ADAL" clId="{1D307E72-7901-4E61-A01B-3C4232ABCF63}" dt="2026-06-06T15:34:26.349" v="1825"/>
          <ac:spMkLst>
            <pc:docMk/>
            <pc:sldMk cId="648271727" sldId="353"/>
            <ac:spMk id="14" creationId="{5D74B2E2-D3A0-4D66-AB62-DAC02075DF47}"/>
          </ac:spMkLst>
        </pc:spChg>
        <pc:spChg chg="add mod">
          <ac:chgData name="Wojciech Kustra" userId="afebd3d0-216b-4c4f-8992-1bf1fda6d5e8" providerId="ADAL" clId="{1D307E72-7901-4E61-A01B-3C4232ABCF63}" dt="2026-06-06T15:34:26.354" v="1836"/>
          <ac:spMkLst>
            <pc:docMk/>
            <pc:sldMk cId="648271727" sldId="353"/>
            <ac:spMk id="15" creationId="{FFCD0F61-0F1D-4D20-BB99-36028EDBEE1B}"/>
          </ac:spMkLst>
        </pc:spChg>
        <pc:spChg chg="add mod">
          <ac:chgData name="Wojciech Kustra" userId="afebd3d0-216b-4c4f-8992-1bf1fda6d5e8" providerId="ADAL" clId="{1D307E72-7901-4E61-A01B-3C4232ABCF63}" dt="2026-06-06T15:34:26.358" v="1847"/>
          <ac:spMkLst>
            <pc:docMk/>
            <pc:sldMk cId="648271727" sldId="353"/>
            <ac:spMk id="16" creationId="{BC61DA64-E884-440C-910D-FFE475107181}"/>
          </ac:spMkLst>
        </pc:spChg>
        <pc:spChg chg="add mod">
          <ac:chgData name="Wojciech Kustra" userId="afebd3d0-216b-4c4f-8992-1bf1fda6d5e8" providerId="ADAL" clId="{1D307E72-7901-4E61-A01B-3C4232ABCF63}" dt="2026-06-06T15:34:26.363" v="1858"/>
          <ac:spMkLst>
            <pc:docMk/>
            <pc:sldMk cId="648271727" sldId="353"/>
            <ac:spMk id="17" creationId="{F76326D1-3DD1-40D3-BCD6-AABDF77C87EC}"/>
          </ac:spMkLst>
        </pc:spChg>
        <pc:spChg chg="add mod">
          <ac:chgData name="Wojciech Kustra" userId="afebd3d0-216b-4c4f-8992-1bf1fda6d5e8" providerId="ADAL" clId="{1D307E72-7901-4E61-A01B-3C4232ABCF63}" dt="2026-06-06T15:36:30.314" v="3144"/>
          <ac:spMkLst>
            <pc:docMk/>
            <pc:sldMk cId="648271727" sldId="353"/>
            <ac:spMk id="18" creationId="{25E604C7-8ECA-4959-8F62-170609C450EA}"/>
          </ac:spMkLst>
        </pc:spChg>
        <pc:spChg chg="add mod">
          <ac:chgData name="Wojciech Kustra" userId="afebd3d0-216b-4c4f-8992-1bf1fda6d5e8" providerId="ADAL" clId="{1D307E72-7901-4E61-A01B-3C4232ABCF63}" dt="2026-06-06T15:36:30.331" v="3155"/>
          <ac:spMkLst>
            <pc:docMk/>
            <pc:sldMk cId="648271727" sldId="353"/>
            <ac:spMk id="19" creationId="{94833AD0-1813-4315-9D20-7749450C9A85}"/>
          </ac:spMkLst>
        </pc:spChg>
        <pc:spChg chg="add mod">
          <ac:chgData name="Wojciech Kustra" userId="afebd3d0-216b-4c4f-8992-1bf1fda6d5e8" providerId="ADAL" clId="{1D307E72-7901-4E61-A01B-3C4232ABCF63}" dt="2026-06-06T15:45:49.676" v="3776" actId="14100"/>
          <ac:spMkLst>
            <pc:docMk/>
            <pc:sldMk cId="648271727" sldId="353"/>
            <ac:spMk id="20" creationId="{F4758731-01BF-4751-A0A1-18FE95372757}"/>
          </ac:spMkLst>
        </pc:spChg>
        <pc:spChg chg="add mod">
          <ac:chgData name="Wojciech Kustra" userId="afebd3d0-216b-4c4f-8992-1bf1fda6d5e8" providerId="ADAL" clId="{1D307E72-7901-4E61-A01B-3C4232ABCF63}" dt="2026-06-06T15:36:30.347" v="3175"/>
          <ac:spMkLst>
            <pc:docMk/>
            <pc:sldMk cId="648271727" sldId="353"/>
            <ac:spMk id="21" creationId="{76EB76FD-3497-40ED-BE3D-6C0E498FB5C2}"/>
          </ac:spMkLst>
        </pc:spChg>
        <pc:spChg chg="add mod">
          <ac:chgData name="Wojciech Kustra" userId="afebd3d0-216b-4c4f-8992-1bf1fda6d5e8" providerId="ADAL" clId="{1D307E72-7901-4E61-A01B-3C4232ABCF63}" dt="2026-06-06T15:36:30.352" v="3185"/>
          <ac:spMkLst>
            <pc:docMk/>
            <pc:sldMk cId="648271727" sldId="353"/>
            <ac:spMk id="22" creationId="{AC3C6FF7-E9C3-45E2-9A56-1ECD76B728D1}"/>
          </ac:spMkLst>
        </pc:spChg>
        <pc:spChg chg="add mod">
          <ac:chgData name="Wojciech Kustra" userId="afebd3d0-216b-4c4f-8992-1bf1fda6d5e8" providerId="ADAL" clId="{1D307E72-7901-4E61-A01B-3C4232ABCF63}" dt="2026-06-06T15:36:30.357" v="3195"/>
          <ac:spMkLst>
            <pc:docMk/>
            <pc:sldMk cId="648271727" sldId="353"/>
            <ac:spMk id="23" creationId="{2CBD5C45-9AA8-450F-8BCD-031EA15128E9}"/>
          </ac:spMkLst>
        </pc:spChg>
        <pc:spChg chg="add mod">
          <ac:chgData name="Wojciech Kustra" userId="afebd3d0-216b-4c4f-8992-1bf1fda6d5e8" providerId="ADAL" clId="{1D307E72-7901-4E61-A01B-3C4232ABCF63}" dt="2026-06-06T15:36:30.363" v="3206"/>
          <ac:spMkLst>
            <pc:docMk/>
            <pc:sldMk cId="648271727" sldId="353"/>
            <ac:spMk id="24" creationId="{141C0DFD-8EB8-423A-9A4C-64A68A1BCC63}"/>
          </ac:spMkLst>
        </pc:spChg>
        <pc:spChg chg="add mod">
          <ac:chgData name="Wojciech Kustra" userId="afebd3d0-216b-4c4f-8992-1bf1fda6d5e8" providerId="ADAL" clId="{1D307E72-7901-4E61-A01B-3C4232ABCF63}" dt="2026-06-06T16:08:24.198" v="4383" actId="1076"/>
          <ac:spMkLst>
            <pc:docMk/>
            <pc:sldMk cId="648271727" sldId="353"/>
            <ac:spMk id="25" creationId="{4064F593-9156-4CA3-86D7-471FB851652F}"/>
          </ac:spMkLst>
        </pc:spChg>
        <pc:spChg chg="add mod">
          <ac:chgData name="Wojciech Kustra" userId="afebd3d0-216b-4c4f-8992-1bf1fda6d5e8" providerId="ADAL" clId="{1D307E72-7901-4E61-A01B-3C4232ABCF63}" dt="2026-06-06T15:36:30.374" v="3228"/>
          <ac:spMkLst>
            <pc:docMk/>
            <pc:sldMk cId="648271727" sldId="353"/>
            <ac:spMk id="26" creationId="{AA2CC864-4632-4F20-9748-A269E083D72C}"/>
          </ac:spMkLst>
        </pc:spChg>
        <pc:spChg chg="add mod">
          <ac:chgData name="Wojciech Kustra" userId="afebd3d0-216b-4c4f-8992-1bf1fda6d5e8" providerId="ADAL" clId="{1D307E72-7901-4E61-A01B-3C4232ABCF63}" dt="2026-06-06T16:08:07.255" v="4377" actId="255"/>
          <ac:spMkLst>
            <pc:docMk/>
            <pc:sldMk cId="648271727" sldId="353"/>
            <ac:spMk id="27" creationId="{FC69DE55-163A-4496-8307-41DAAA8A5928}"/>
          </ac:spMkLst>
        </pc:spChg>
        <pc:spChg chg="add mod">
          <ac:chgData name="Wojciech Kustra" userId="afebd3d0-216b-4c4f-8992-1bf1fda6d5e8" providerId="ADAL" clId="{1D307E72-7901-4E61-A01B-3C4232ABCF63}" dt="2026-06-06T16:08:15.873" v="4380" actId="14100"/>
          <ac:spMkLst>
            <pc:docMk/>
            <pc:sldMk cId="648271727" sldId="353"/>
            <ac:spMk id="28" creationId="{749B423D-30FD-4F4D-8DAD-91A35D69ABD5}"/>
          </ac:spMkLst>
        </pc:spChg>
        <pc:spChg chg="add mod">
          <ac:chgData name="Wojciech Kustra" userId="afebd3d0-216b-4c4f-8992-1bf1fda6d5e8" providerId="ADAL" clId="{1D307E72-7901-4E61-A01B-3C4232ABCF63}" dt="2026-06-06T15:36:30.392" v="3261"/>
          <ac:spMkLst>
            <pc:docMk/>
            <pc:sldMk cId="648271727" sldId="353"/>
            <ac:spMk id="29" creationId="{165E43F9-9AC2-4458-94A5-7B6F906BA219}"/>
          </ac:spMkLst>
        </pc:spChg>
        <pc:spChg chg="add mod">
          <ac:chgData name="Wojciech Kustra" userId="afebd3d0-216b-4c4f-8992-1bf1fda6d5e8" providerId="ADAL" clId="{1D307E72-7901-4E61-A01B-3C4232ABCF63}" dt="2026-06-06T16:08:36.244" v="4386" actId="14100"/>
          <ac:spMkLst>
            <pc:docMk/>
            <pc:sldMk cId="648271727" sldId="353"/>
            <ac:spMk id="30" creationId="{0F6DC06D-9851-416B-BF44-198A65FFBAF3}"/>
          </ac:spMkLst>
        </pc:spChg>
        <pc:spChg chg="add mod">
          <ac:chgData name="Wojciech Kustra" userId="afebd3d0-216b-4c4f-8992-1bf1fda6d5e8" providerId="ADAL" clId="{1D307E72-7901-4E61-A01B-3C4232ABCF63}" dt="2026-06-06T16:08:28.151" v="4384" actId="14100"/>
          <ac:spMkLst>
            <pc:docMk/>
            <pc:sldMk cId="648271727" sldId="353"/>
            <ac:spMk id="31" creationId="{163F25FA-6051-41E9-967D-66F16B25F76E}"/>
          </ac:spMkLst>
        </pc:spChg>
        <pc:spChg chg="add mod">
          <ac:chgData name="Wojciech Kustra" userId="afebd3d0-216b-4c4f-8992-1bf1fda6d5e8" providerId="ADAL" clId="{1D307E72-7901-4E61-A01B-3C4232ABCF63}" dt="2026-06-06T16:08:07.255" v="4377" actId="255"/>
          <ac:spMkLst>
            <pc:docMk/>
            <pc:sldMk cId="648271727" sldId="353"/>
            <ac:spMk id="32" creationId="{51A64475-524B-4630-810A-3E87B9C5C654}"/>
          </ac:spMkLst>
        </pc:spChg>
        <pc:spChg chg="add mod">
          <ac:chgData name="Wojciech Kustra" userId="afebd3d0-216b-4c4f-8992-1bf1fda6d5e8" providerId="ADAL" clId="{1D307E72-7901-4E61-A01B-3C4232ABCF63}" dt="2026-06-06T16:08:07.255" v="4377" actId="255"/>
          <ac:spMkLst>
            <pc:docMk/>
            <pc:sldMk cId="648271727" sldId="353"/>
            <ac:spMk id="33" creationId="{B1F46281-65AA-4F67-9CAF-C3222EAECEA7}"/>
          </ac:spMkLst>
        </pc:spChg>
        <pc:spChg chg="add mod">
          <ac:chgData name="Wojciech Kustra" userId="afebd3d0-216b-4c4f-8992-1bf1fda6d5e8" providerId="ADAL" clId="{1D307E72-7901-4E61-A01B-3C4232ABCF63}" dt="2026-06-06T16:08:07.255" v="4377" actId="255"/>
          <ac:spMkLst>
            <pc:docMk/>
            <pc:sldMk cId="648271727" sldId="353"/>
            <ac:spMk id="34" creationId="{683FA231-195E-4AD9-A919-18D5D13C56D5}"/>
          </ac:spMkLst>
        </pc:spChg>
        <pc:spChg chg="add mod">
          <ac:chgData name="Wojciech Kustra" userId="afebd3d0-216b-4c4f-8992-1bf1fda6d5e8" providerId="ADAL" clId="{1D307E72-7901-4E61-A01B-3C4232ABCF63}" dt="2026-06-06T16:08:12.963" v="4379" actId="14100"/>
          <ac:spMkLst>
            <pc:docMk/>
            <pc:sldMk cId="648271727" sldId="353"/>
            <ac:spMk id="35" creationId="{3F78C336-7959-45DC-8480-DA2015B3572B}"/>
          </ac:spMkLst>
        </pc:spChg>
        <pc:spChg chg="add mod">
          <ac:chgData name="Wojciech Kustra" userId="afebd3d0-216b-4c4f-8992-1bf1fda6d5e8" providerId="ADAL" clId="{1D307E72-7901-4E61-A01B-3C4232ABCF63}" dt="2026-06-06T16:08:10.548" v="4378" actId="14100"/>
          <ac:spMkLst>
            <pc:docMk/>
            <pc:sldMk cId="648271727" sldId="353"/>
            <ac:spMk id="36" creationId="{CBF54760-97B1-4198-AFBE-5D65F22CE194}"/>
          </ac:spMkLst>
        </pc:spChg>
      </pc:sldChg>
      <pc:sldChg chg="addSp delSp modSp mod">
        <pc:chgData name="Wojciech Kustra" userId="afebd3d0-216b-4c4f-8992-1bf1fda6d5e8" providerId="ADAL" clId="{1D307E72-7901-4E61-A01B-3C4232ABCF63}" dt="2026-06-06T16:07:44.853" v="4376" actId="14100"/>
        <pc:sldMkLst>
          <pc:docMk/>
          <pc:sldMk cId="2750071315" sldId="354"/>
        </pc:sldMkLst>
        <pc:spChg chg="add del mod">
          <ac:chgData name="Wojciech Kustra" userId="afebd3d0-216b-4c4f-8992-1bf1fda6d5e8" providerId="ADAL" clId="{1D307E72-7901-4E61-A01B-3C4232ABCF63}" dt="2026-06-06T15:19:38.598" v="1243"/>
          <ac:spMkLst>
            <pc:docMk/>
            <pc:sldMk cId="2750071315" sldId="354"/>
            <ac:spMk id="2" creationId="{EA68EAB0-6B20-424E-9BCF-FBE5CED80F49}"/>
          </ac:spMkLst>
        </pc:spChg>
        <pc:spChg chg="add del mod">
          <ac:chgData name="Wojciech Kustra" userId="afebd3d0-216b-4c4f-8992-1bf1fda6d5e8" providerId="ADAL" clId="{1D307E72-7901-4E61-A01B-3C4232ABCF63}" dt="2026-06-06T15:19:38.598" v="1244"/>
          <ac:spMkLst>
            <pc:docMk/>
            <pc:sldMk cId="2750071315" sldId="354"/>
            <ac:spMk id="3" creationId="{B8D629EE-38E0-4C5F-BCCB-AB5B8368FB95}"/>
          </ac:spMkLst>
        </pc:spChg>
        <pc:spChg chg="add del mod">
          <ac:chgData name="Wojciech Kustra" userId="afebd3d0-216b-4c4f-8992-1bf1fda6d5e8" providerId="ADAL" clId="{1D307E72-7901-4E61-A01B-3C4232ABCF63}" dt="2026-06-06T15:19:38.599" v="1245"/>
          <ac:spMkLst>
            <pc:docMk/>
            <pc:sldMk cId="2750071315" sldId="354"/>
            <ac:spMk id="4" creationId="{BF72C0A0-BE77-45EE-9539-D8723BE3C63F}"/>
          </ac:spMkLst>
        </pc:spChg>
        <pc:spChg chg="add del mod">
          <ac:chgData name="Wojciech Kustra" userId="afebd3d0-216b-4c4f-8992-1bf1fda6d5e8" providerId="ADAL" clId="{1D307E72-7901-4E61-A01B-3C4232ABCF63}" dt="2026-06-06T15:19:38.599" v="1246"/>
          <ac:spMkLst>
            <pc:docMk/>
            <pc:sldMk cId="2750071315" sldId="354"/>
            <ac:spMk id="5" creationId="{3E8600FC-3F0C-40E6-A42E-EACE58AE67B0}"/>
          </ac:spMkLst>
        </pc:spChg>
        <pc:spChg chg="add del mod">
          <ac:chgData name="Wojciech Kustra" userId="afebd3d0-216b-4c4f-8992-1bf1fda6d5e8" providerId="ADAL" clId="{1D307E72-7901-4E61-A01B-3C4232ABCF63}" dt="2026-06-06T15:19:38.600" v="1247"/>
          <ac:spMkLst>
            <pc:docMk/>
            <pc:sldMk cId="2750071315" sldId="354"/>
            <ac:spMk id="6" creationId="{AE3F188E-673F-4839-B1E9-09F01C1D350E}"/>
          </ac:spMkLst>
        </pc:spChg>
        <pc:spChg chg="add del mod">
          <ac:chgData name="Wojciech Kustra" userId="afebd3d0-216b-4c4f-8992-1bf1fda6d5e8" providerId="ADAL" clId="{1D307E72-7901-4E61-A01B-3C4232ABCF63}" dt="2026-06-06T15:19:38.600" v="1248"/>
          <ac:spMkLst>
            <pc:docMk/>
            <pc:sldMk cId="2750071315" sldId="354"/>
            <ac:spMk id="7" creationId="{4B3C81F4-D0E8-4250-9008-285116720B14}"/>
          </ac:spMkLst>
        </pc:spChg>
        <pc:spChg chg="add del mod">
          <ac:chgData name="Wojciech Kustra" userId="afebd3d0-216b-4c4f-8992-1bf1fda6d5e8" providerId="ADAL" clId="{1D307E72-7901-4E61-A01B-3C4232ABCF63}" dt="2026-06-06T15:19:38.600" v="1249"/>
          <ac:spMkLst>
            <pc:docMk/>
            <pc:sldMk cId="2750071315" sldId="354"/>
            <ac:spMk id="8" creationId="{58687860-985C-4A5E-B7A2-51B225165E37}"/>
          </ac:spMkLst>
        </pc:spChg>
        <pc:spChg chg="add del mod">
          <ac:chgData name="Wojciech Kustra" userId="afebd3d0-216b-4c4f-8992-1bf1fda6d5e8" providerId="ADAL" clId="{1D307E72-7901-4E61-A01B-3C4232ABCF63}" dt="2026-06-06T15:19:38.601" v="1250"/>
          <ac:spMkLst>
            <pc:docMk/>
            <pc:sldMk cId="2750071315" sldId="354"/>
            <ac:spMk id="9" creationId="{851AFEAE-4826-49E7-A5EF-9F8EDE1B99EE}"/>
          </ac:spMkLst>
        </pc:spChg>
        <pc:spChg chg="add del mod">
          <ac:chgData name="Wojciech Kustra" userId="afebd3d0-216b-4c4f-8992-1bf1fda6d5e8" providerId="ADAL" clId="{1D307E72-7901-4E61-A01B-3C4232ABCF63}" dt="2026-06-06T15:19:38.601" v="1251"/>
          <ac:spMkLst>
            <pc:docMk/>
            <pc:sldMk cId="2750071315" sldId="354"/>
            <ac:spMk id="11" creationId="{B55A033D-A3B9-40DE-890C-EE611A167724}"/>
          </ac:spMkLst>
        </pc:spChg>
        <pc:spChg chg="add del mod">
          <ac:chgData name="Wojciech Kustra" userId="afebd3d0-216b-4c4f-8992-1bf1fda6d5e8" providerId="ADAL" clId="{1D307E72-7901-4E61-A01B-3C4232ABCF63}" dt="2026-06-06T15:19:38.602" v="1252"/>
          <ac:spMkLst>
            <pc:docMk/>
            <pc:sldMk cId="2750071315" sldId="354"/>
            <ac:spMk id="12" creationId="{6358CBB2-8BF9-45F3-A0E8-D02BDF46B5F5}"/>
          </ac:spMkLst>
        </pc:spChg>
        <pc:spChg chg="add del mod">
          <ac:chgData name="Wojciech Kustra" userId="afebd3d0-216b-4c4f-8992-1bf1fda6d5e8" providerId="ADAL" clId="{1D307E72-7901-4E61-A01B-3C4232ABCF63}" dt="2026-06-06T15:19:38.602" v="1253"/>
          <ac:spMkLst>
            <pc:docMk/>
            <pc:sldMk cId="2750071315" sldId="354"/>
            <ac:spMk id="13" creationId="{306656A7-1A4E-45A5-8B63-DCD0B8AC45B5}"/>
          </ac:spMkLst>
        </pc:spChg>
        <pc:spChg chg="add del mod">
          <ac:chgData name="Wojciech Kustra" userId="afebd3d0-216b-4c4f-8992-1bf1fda6d5e8" providerId="ADAL" clId="{1D307E72-7901-4E61-A01B-3C4232ABCF63}" dt="2026-06-06T15:19:38.602" v="1254"/>
          <ac:spMkLst>
            <pc:docMk/>
            <pc:sldMk cId="2750071315" sldId="354"/>
            <ac:spMk id="14" creationId="{2C7A747F-5A33-45A5-BCF9-8A058A2A9A3A}"/>
          </ac:spMkLst>
        </pc:spChg>
        <pc:spChg chg="add del mod">
          <ac:chgData name="Wojciech Kustra" userId="afebd3d0-216b-4c4f-8992-1bf1fda6d5e8" providerId="ADAL" clId="{1D307E72-7901-4E61-A01B-3C4232ABCF63}" dt="2026-06-06T15:19:38.603" v="1255"/>
          <ac:spMkLst>
            <pc:docMk/>
            <pc:sldMk cId="2750071315" sldId="354"/>
            <ac:spMk id="15" creationId="{DF9CEAD4-B281-4B1A-B2BD-991C814D54C0}"/>
          </ac:spMkLst>
        </pc:spChg>
        <pc:spChg chg="add del mod">
          <ac:chgData name="Wojciech Kustra" userId="afebd3d0-216b-4c4f-8992-1bf1fda6d5e8" providerId="ADAL" clId="{1D307E72-7901-4E61-A01B-3C4232ABCF63}" dt="2026-06-06T15:19:38.603" v="1256"/>
          <ac:spMkLst>
            <pc:docMk/>
            <pc:sldMk cId="2750071315" sldId="354"/>
            <ac:spMk id="16" creationId="{D37EA73C-4751-42A5-B13F-0404530C9AB0}"/>
          </ac:spMkLst>
        </pc:spChg>
        <pc:spChg chg="add del mod">
          <ac:chgData name="Wojciech Kustra" userId="afebd3d0-216b-4c4f-8992-1bf1fda6d5e8" providerId="ADAL" clId="{1D307E72-7901-4E61-A01B-3C4232ABCF63}" dt="2026-06-06T15:19:38.604" v="1257"/>
          <ac:spMkLst>
            <pc:docMk/>
            <pc:sldMk cId="2750071315" sldId="354"/>
            <ac:spMk id="17" creationId="{6A0D6757-4436-431D-9A5E-B81024443563}"/>
          </ac:spMkLst>
        </pc:spChg>
        <pc:spChg chg="add del mod">
          <ac:chgData name="Wojciech Kustra" userId="afebd3d0-216b-4c4f-8992-1bf1fda6d5e8" providerId="ADAL" clId="{1D307E72-7901-4E61-A01B-3C4232ABCF63}" dt="2026-06-06T15:22:13.421" v="1423" actId="478"/>
          <ac:spMkLst>
            <pc:docMk/>
            <pc:sldMk cId="2750071315" sldId="354"/>
            <ac:spMk id="18" creationId="{9CCC6EBB-AA08-45C6-BEC0-448F545F1B09}"/>
          </ac:spMkLst>
        </pc:spChg>
        <pc:spChg chg="add mod">
          <ac:chgData name="Wojciech Kustra" userId="afebd3d0-216b-4c4f-8992-1bf1fda6d5e8" providerId="ADAL" clId="{1D307E72-7901-4E61-A01B-3C4232ABCF63}" dt="2026-06-06T15:19:38.626" v="1270"/>
          <ac:spMkLst>
            <pc:docMk/>
            <pc:sldMk cId="2750071315" sldId="354"/>
            <ac:spMk id="19" creationId="{2F2972E9-357B-45E1-B8B1-4F7529529503}"/>
          </ac:spMkLst>
        </pc:spChg>
        <pc:spChg chg="add del mod">
          <ac:chgData name="Wojciech Kustra" userId="afebd3d0-216b-4c4f-8992-1bf1fda6d5e8" providerId="ADAL" clId="{1D307E72-7901-4E61-A01B-3C4232ABCF63}" dt="2026-06-06T15:22:13.421" v="1423" actId="478"/>
          <ac:spMkLst>
            <pc:docMk/>
            <pc:sldMk cId="2750071315" sldId="354"/>
            <ac:spMk id="20" creationId="{4780EFE6-08D4-4F79-BFD9-23F5DCA8E6F2}"/>
          </ac:spMkLst>
        </pc:spChg>
        <pc:spChg chg="add mod">
          <ac:chgData name="Wojciech Kustra" userId="afebd3d0-216b-4c4f-8992-1bf1fda6d5e8" providerId="ADAL" clId="{1D307E72-7901-4E61-A01B-3C4232ABCF63}" dt="2026-06-06T15:19:38.635" v="1290"/>
          <ac:spMkLst>
            <pc:docMk/>
            <pc:sldMk cId="2750071315" sldId="354"/>
            <ac:spMk id="21" creationId="{19001E57-137F-41F6-9D9F-0530424F0AE2}"/>
          </ac:spMkLst>
        </pc:spChg>
        <pc:spChg chg="add del mod">
          <ac:chgData name="Wojciech Kustra" userId="afebd3d0-216b-4c4f-8992-1bf1fda6d5e8" providerId="ADAL" clId="{1D307E72-7901-4E61-A01B-3C4232ABCF63}" dt="2026-06-06T15:22:13.421" v="1423" actId="478"/>
          <ac:spMkLst>
            <pc:docMk/>
            <pc:sldMk cId="2750071315" sldId="354"/>
            <ac:spMk id="22" creationId="{75D76B18-3436-46AA-ADAE-AA291412E889}"/>
          </ac:spMkLst>
        </pc:spChg>
        <pc:spChg chg="add mod">
          <ac:chgData name="Wojciech Kustra" userId="afebd3d0-216b-4c4f-8992-1bf1fda6d5e8" providerId="ADAL" clId="{1D307E72-7901-4E61-A01B-3C4232ABCF63}" dt="2026-06-06T15:19:38.645" v="1310"/>
          <ac:spMkLst>
            <pc:docMk/>
            <pc:sldMk cId="2750071315" sldId="354"/>
            <ac:spMk id="23" creationId="{6A98ACB1-D4F1-414A-9D1C-CFDB0A1C6FB9}"/>
          </ac:spMkLst>
        </pc:spChg>
        <pc:spChg chg="add mod">
          <ac:chgData name="Wojciech Kustra" userId="afebd3d0-216b-4c4f-8992-1bf1fda6d5e8" providerId="ADAL" clId="{1D307E72-7901-4E61-A01B-3C4232ABCF63}" dt="2026-06-06T15:19:38.649" v="1320"/>
          <ac:spMkLst>
            <pc:docMk/>
            <pc:sldMk cId="2750071315" sldId="354"/>
            <ac:spMk id="24" creationId="{06A82530-2C47-45D0-BA68-E076F8FFB305}"/>
          </ac:spMkLst>
        </pc:spChg>
        <pc:spChg chg="add del mod">
          <ac:chgData name="Wojciech Kustra" userId="afebd3d0-216b-4c4f-8992-1bf1fda6d5e8" providerId="ADAL" clId="{1D307E72-7901-4E61-A01B-3C4232ABCF63}" dt="2026-06-06T15:22:13.421" v="1423" actId="478"/>
          <ac:spMkLst>
            <pc:docMk/>
            <pc:sldMk cId="2750071315" sldId="354"/>
            <ac:spMk id="25" creationId="{1E44745E-4E11-4E78-85FC-DC8E384A0E52}"/>
          </ac:spMkLst>
        </pc:spChg>
        <pc:spChg chg="add del mod">
          <ac:chgData name="Wojciech Kustra" userId="afebd3d0-216b-4c4f-8992-1bf1fda6d5e8" providerId="ADAL" clId="{1D307E72-7901-4E61-A01B-3C4232ABCF63}" dt="2026-06-06T15:22:13.421" v="1423" actId="478"/>
          <ac:spMkLst>
            <pc:docMk/>
            <pc:sldMk cId="2750071315" sldId="354"/>
            <ac:spMk id="26" creationId="{3FE90D62-490E-4A08-BCA7-A8F971DD9D3E}"/>
          </ac:spMkLst>
        </pc:spChg>
        <pc:spChg chg="add mod">
          <ac:chgData name="Wojciech Kustra" userId="afebd3d0-216b-4c4f-8992-1bf1fda6d5e8" providerId="ADAL" clId="{1D307E72-7901-4E61-A01B-3C4232ABCF63}" dt="2026-06-06T15:19:38.659" v="1343"/>
          <ac:spMkLst>
            <pc:docMk/>
            <pc:sldMk cId="2750071315" sldId="354"/>
            <ac:spMk id="27" creationId="{98EAC894-9578-4631-A25E-6A62A3F33E98}"/>
          </ac:spMkLst>
        </pc:spChg>
        <pc:spChg chg="add del mod">
          <ac:chgData name="Wojciech Kustra" userId="afebd3d0-216b-4c4f-8992-1bf1fda6d5e8" providerId="ADAL" clId="{1D307E72-7901-4E61-A01B-3C4232ABCF63}" dt="2026-06-06T15:22:13.421" v="1423" actId="478"/>
          <ac:spMkLst>
            <pc:docMk/>
            <pc:sldMk cId="2750071315" sldId="354"/>
            <ac:spMk id="28" creationId="{9C54A716-D8E0-423B-8F3C-2C99A2DACF88}"/>
          </ac:spMkLst>
        </pc:spChg>
        <pc:spChg chg="add mod">
          <ac:chgData name="Wojciech Kustra" userId="afebd3d0-216b-4c4f-8992-1bf1fda6d5e8" providerId="ADAL" clId="{1D307E72-7901-4E61-A01B-3C4232ABCF63}" dt="2026-06-06T15:19:38.669" v="1363"/>
          <ac:spMkLst>
            <pc:docMk/>
            <pc:sldMk cId="2750071315" sldId="354"/>
            <ac:spMk id="29" creationId="{DC06E35E-EA44-439C-983B-24EDF428DFE6}"/>
          </ac:spMkLst>
        </pc:spChg>
        <pc:spChg chg="add mod">
          <ac:chgData name="Wojciech Kustra" userId="afebd3d0-216b-4c4f-8992-1bf1fda6d5e8" providerId="ADAL" clId="{1D307E72-7901-4E61-A01B-3C4232ABCF63}" dt="2026-06-06T15:19:38.672" v="1373"/>
          <ac:spMkLst>
            <pc:docMk/>
            <pc:sldMk cId="2750071315" sldId="354"/>
            <ac:spMk id="30" creationId="{02062EDD-943C-43FC-B0F6-E9132225115C}"/>
          </ac:spMkLst>
        </pc:spChg>
        <pc:spChg chg="add del mod">
          <ac:chgData name="Wojciech Kustra" userId="afebd3d0-216b-4c4f-8992-1bf1fda6d5e8" providerId="ADAL" clId="{1D307E72-7901-4E61-A01B-3C4232ABCF63}" dt="2026-06-06T15:22:13.421" v="1423" actId="478"/>
          <ac:spMkLst>
            <pc:docMk/>
            <pc:sldMk cId="2750071315" sldId="354"/>
            <ac:spMk id="31" creationId="{7A713D59-267D-4F60-8FA4-F3921E07797A}"/>
          </ac:spMkLst>
        </pc:spChg>
        <pc:spChg chg="add del mod">
          <ac:chgData name="Wojciech Kustra" userId="afebd3d0-216b-4c4f-8992-1bf1fda6d5e8" providerId="ADAL" clId="{1D307E72-7901-4E61-A01B-3C4232ABCF63}" dt="2026-06-06T15:22:13.421" v="1423" actId="478"/>
          <ac:spMkLst>
            <pc:docMk/>
            <pc:sldMk cId="2750071315" sldId="354"/>
            <ac:spMk id="32" creationId="{531A1B6C-777E-4525-91A0-3189B8F86F21}"/>
          </ac:spMkLst>
        </pc:spChg>
        <pc:spChg chg="add del mod">
          <ac:chgData name="Wojciech Kustra" userId="afebd3d0-216b-4c4f-8992-1bf1fda6d5e8" providerId="ADAL" clId="{1D307E72-7901-4E61-A01B-3C4232ABCF63}" dt="2026-06-06T15:22:13.421" v="1423" actId="478"/>
          <ac:spMkLst>
            <pc:docMk/>
            <pc:sldMk cId="2750071315" sldId="354"/>
            <ac:spMk id="33" creationId="{90AD44F7-B1A8-4ADD-B52F-F05875254B46}"/>
          </ac:spMkLst>
        </pc:spChg>
        <pc:spChg chg="add del mod">
          <ac:chgData name="Wojciech Kustra" userId="afebd3d0-216b-4c4f-8992-1bf1fda6d5e8" providerId="ADAL" clId="{1D307E72-7901-4E61-A01B-3C4232ABCF63}" dt="2026-06-06T15:22:13.421" v="1423" actId="478"/>
          <ac:spMkLst>
            <pc:docMk/>
            <pc:sldMk cId="2750071315" sldId="354"/>
            <ac:spMk id="34" creationId="{3FD610A1-6E92-460F-908A-0557B5C2042C}"/>
          </ac:spMkLst>
        </pc:spChg>
        <pc:spChg chg="add mod">
          <ac:chgData name="Wojciech Kustra" userId="afebd3d0-216b-4c4f-8992-1bf1fda6d5e8" providerId="ADAL" clId="{1D307E72-7901-4E61-A01B-3C4232ABCF63}" dt="2026-06-06T15:34:26.180" v="1550"/>
          <ac:spMkLst>
            <pc:docMk/>
            <pc:sldMk cId="2750071315" sldId="354"/>
            <ac:spMk id="35" creationId="{8670802A-ECC8-4158-8913-926D8FD934AA}"/>
          </ac:spMkLst>
        </pc:spChg>
        <pc:spChg chg="add mod">
          <ac:chgData name="Wojciech Kustra" userId="afebd3d0-216b-4c4f-8992-1bf1fda6d5e8" providerId="ADAL" clId="{1D307E72-7901-4E61-A01B-3C4232ABCF63}" dt="2026-06-06T15:34:26.186" v="1561"/>
          <ac:spMkLst>
            <pc:docMk/>
            <pc:sldMk cId="2750071315" sldId="354"/>
            <ac:spMk id="36" creationId="{8E545D86-FFCD-49C2-912A-A3B4ECBC589E}"/>
          </ac:spMkLst>
        </pc:spChg>
        <pc:spChg chg="add mod">
          <ac:chgData name="Wojciech Kustra" userId="afebd3d0-216b-4c4f-8992-1bf1fda6d5e8" providerId="ADAL" clId="{1D307E72-7901-4E61-A01B-3C4232ABCF63}" dt="2026-06-06T15:34:26.192" v="1572"/>
          <ac:spMkLst>
            <pc:docMk/>
            <pc:sldMk cId="2750071315" sldId="354"/>
            <ac:spMk id="37" creationId="{BEB6A0C1-1064-4D12-B38D-8955506CC4DA}"/>
          </ac:spMkLst>
        </pc:spChg>
        <pc:spChg chg="add mod">
          <ac:chgData name="Wojciech Kustra" userId="afebd3d0-216b-4c4f-8992-1bf1fda6d5e8" providerId="ADAL" clId="{1D307E72-7901-4E61-A01B-3C4232ABCF63}" dt="2026-06-06T15:34:26.197" v="1583"/>
          <ac:spMkLst>
            <pc:docMk/>
            <pc:sldMk cId="2750071315" sldId="354"/>
            <ac:spMk id="38" creationId="{3F5AE500-3125-4AB5-AA1C-A23AA075F8C0}"/>
          </ac:spMkLst>
        </pc:spChg>
        <pc:spChg chg="add mod">
          <ac:chgData name="Wojciech Kustra" userId="afebd3d0-216b-4c4f-8992-1bf1fda6d5e8" providerId="ADAL" clId="{1D307E72-7901-4E61-A01B-3C4232ABCF63}" dt="2026-06-06T15:34:26.203" v="1594"/>
          <ac:spMkLst>
            <pc:docMk/>
            <pc:sldMk cId="2750071315" sldId="354"/>
            <ac:spMk id="39" creationId="{BEDC22B6-7A65-4351-816D-8B9A4764299C}"/>
          </ac:spMkLst>
        </pc:spChg>
        <pc:spChg chg="add mod">
          <ac:chgData name="Wojciech Kustra" userId="afebd3d0-216b-4c4f-8992-1bf1fda6d5e8" providerId="ADAL" clId="{1D307E72-7901-4E61-A01B-3C4232ABCF63}" dt="2026-06-06T15:34:26.208" v="1605"/>
          <ac:spMkLst>
            <pc:docMk/>
            <pc:sldMk cId="2750071315" sldId="354"/>
            <ac:spMk id="40" creationId="{C88B3FED-2126-4E85-8F9B-5C0EB2F85408}"/>
          </ac:spMkLst>
        </pc:spChg>
        <pc:spChg chg="add mod">
          <ac:chgData name="Wojciech Kustra" userId="afebd3d0-216b-4c4f-8992-1bf1fda6d5e8" providerId="ADAL" clId="{1D307E72-7901-4E61-A01B-3C4232ABCF63}" dt="2026-06-06T15:34:26.213" v="1616"/>
          <ac:spMkLst>
            <pc:docMk/>
            <pc:sldMk cId="2750071315" sldId="354"/>
            <ac:spMk id="41" creationId="{9B87E3E9-333F-47F0-A9B0-59659AE185CB}"/>
          </ac:spMkLst>
        </pc:spChg>
        <pc:spChg chg="add mod">
          <ac:chgData name="Wojciech Kustra" userId="afebd3d0-216b-4c4f-8992-1bf1fda6d5e8" providerId="ADAL" clId="{1D307E72-7901-4E61-A01B-3C4232ABCF63}" dt="2026-06-06T15:34:26.218" v="1627"/>
          <ac:spMkLst>
            <pc:docMk/>
            <pc:sldMk cId="2750071315" sldId="354"/>
            <ac:spMk id="42" creationId="{3B4C6B06-096C-4AFF-9A2C-8A07380BCA9A}"/>
          </ac:spMkLst>
        </pc:spChg>
        <pc:spChg chg="add mod">
          <ac:chgData name="Wojciech Kustra" userId="afebd3d0-216b-4c4f-8992-1bf1fda6d5e8" providerId="ADAL" clId="{1D307E72-7901-4E61-A01B-3C4232ABCF63}" dt="2026-06-06T15:34:26.223" v="1638"/>
          <ac:spMkLst>
            <pc:docMk/>
            <pc:sldMk cId="2750071315" sldId="354"/>
            <ac:spMk id="43" creationId="{AAD746EF-D83D-4A85-86ED-0F3B933D3920}"/>
          </ac:spMkLst>
        </pc:spChg>
        <pc:spChg chg="add mod">
          <ac:chgData name="Wojciech Kustra" userId="afebd3d0-216b-4c4f-8992-1bf1fda6d5e8" providerId="ADAL" clId="{1D307E72-7901-4E61-A01B-3C4232ABCF63}" dt="2026-06-06T15:34:26.227" v="1649"/>
          <ac:spMkLst>
            <pc:docMk/>
            <pc:sldMk cId="2750071315" sldId="354"/>
            <ac:spMk id="44" creationId="{F465FCF9-C529-491A-930C-163836B5B59B}"/>
          </ac:spMkLst>
        </pc:spChg>
        <pc:spChg chg="add mod">
          <ac:chgData name="Wojciech Kustra" userId="afebd3d0-216b-4c4f-8992-1bf1fda6d5e8" providerId="ADAL" clId="{1D307E72-7901-4E61-A01B-3C4232ABCF63}" dt="2026-06-06T15:34:26.231" v="1660"/>
          <ac:spMkLst>
            <pc:docMk/>
            <pc:sldMk cId="2750071315" sldId="354"/>
            <ac:spMk id="45" creationId="{EEA193AC-C91C-49C3-8697-77F93899AAED}"/>
          </ac:spMkLst>
        </pc:spChg>
        <pc:spChg chg="add mod">
          <ac:chgData name="Wojciech Kustra" userId="afebd3d0-216b-4c4f-8992-1bf1fda6d5e8" providerId="ADAL" clId="{1D307E72-7901-4E61-A01B-3C4232ABCF63}" dt="2026-06-06T15:34:26.236" v="1671"/>
          <ac:spMkLst>
            <pc:docMk/>
            <pc:sldMk cId="2750071315" sldId="354"/>
            <ac:spMk id="46" creationId="{4CD7BAE1-EF22-41F7-B7E7-581D8B382D45}"/>
          </ac:spMkLst>
        </pc:spChg>
        <pc:spChg chg="add mod">
          <ac:chgData name="Wojciech Kustra" userId="afebd3d0-216b-4c4f-8992-1bf1fda6d5e8" providerId="ADAL" clId="{1D307E72-7901-4E61-A01B-3C4232ABCF63}" dt="2026-06-06T15:34:26.240" v="1682"/>
          <ac:spMkLst>
            <pc:docMk/>
            <pc:sldMk cId="2750071315" sldId="354"/>
            <ac:spMk id="47" creationId="{C1965546-89D2-4FB1-8869-0BC4860FD9B4}"/>
          </ac:spMkLst>
        </pc:spChg>
        <pc:spChg chg="add mod">
          <ac:chgData name="Wojciech Kustra" userId="afebd3d0-216b-4c4f-8992-1bf1fda6d5e8" providerId="ADAL" clId="{1D307E72-7901-4E61-A01B-3C4232ABCF63}" dt="2026-06-06T15:34:26.245" v="1693"/>
          <ac:spMkLst>
            <pc:docMk/>
            <pc:sldMk cId="2750071315" sldId="354"/>
            <ac:spMk id="48" creationId="{9D8E589D-0914-4E7B-9271-A82F5503A422}"/>
          </ac:spMkLst>
        </pc:spChg>
        <pc:spChg chg="add mod">
          <ac:chgData name="Wojciech Kustra" userId="afebd3d0-216b-4c4f-8992-1bf1fda6d5e8" providerId="ADAL" clId="{1D307E72-7901-4E61-A01B-3C4232ABCF63}" dt="2026-06-06T15:34:26.250" v="1704"/>
          <ac:spMkLst>
            <pc:docMk/>
            <pc:sldMk cId="2750071315" sldId="354"/>
            <ac:spMk id="49" creationId="{10960E94-7831-4AD7-9CA6-3E0DCD2703C9}"/>
          </ac:spMkLst>
        </pc:spChg>
        <pc:spChg chg="add mod">
          <ac:chgData name="Wojciech Kustra" userId="afebd3d0-216b-4c4f-8992-1bf1fda6d5e8" providerId="ADAL" clId="{1D307E72-7901-4E61-A01B-3C4232ABCF63}" dt="2026-06-06T15:36:30.077" v="2939"/>
          <ac:spMkLst>
            <pc:docMk/>
            <pc:sldMk cId="2750071315" sldId="354"/>
            <ac:spMk id="50" creationId="{1B059E16-A5AF-4593-9140-5437F2738368}"/>
          </ac:spMkLst>
        </pc:spChg>
        <pc:spChg chg="add mod">
          <ac:chgData name="Wojciech Kustra" userId="afebd3d0-216b-4c4f-8992-1bf1fda6d5e8" providerId="ADAL" clId="{1D307E72-7901-4E61-A01B-3C4232ABCF63}" dt="2026-06-06T15:36:30.086" v="2950"/>
          <ac:spMkLst>
            <pc:docMk/>
            <pc:sldMk cId="2750071315" sldId="354"/>
            <ac:spMk id="51" creationId="{772343F0-C878-4008-8F2C-B6356DB3C9FB}"/>
          </ac:spMkLst>
        </pc:spChg>
        <pc:spChg chg="add mod">
          <ac:chgData name="Wojciech Kustra" userId="afebd3d0-216b-4c4f-8992-1bf1fda6d5e8" providerId="ADAL" clId="{1D307E72-7901-4E61-A01B-3C4232ABCF63}" dt="2026-06-06T15:45:38.966" v="3774" actId="14100"/>
          <ac:spMkLst>
            <pc:docMk/>
            <pc:sldMk cId="2750071315" sldId="354"/>
            <ac:spMk id="52" creationId="{2D83CA62-D2CA-4128-B984-E83D4C6084F4}"/>
          </ac:spMkLst>
        </pc:spChg>
        <pc:spChg chg="add del mod">
          <ac:chgData name="Wojciech Kustra" userId="afebd3d0-216b-4c4f-8992-1bf1fda6d5e8" providerId="ADAL" clId="{1D307E72-7901-4E61-A01B-3C4232ABCF63}" dt="2026-06-06T15:37:36.591" v="3621"/>
          <ac:spMkLst>
            <pc:docMk/>
            <pc:sldMk cId="2750071315" sldId="354"/>
            <ac:spMk id="53" creationId="{BC005F53-758D-41FC-B2D9-A0321F64F875}"/>
          </ac:spMkLst>
        </pc:spChg>
        <pc:spChg chg="add del mod">
          <ac:chgData name="Wojciech Kustra" userId="afebd3d0-216b-4c4f-8992-1bf1fda6d5e8" providerId="ADAL" clId="{1D307E72-7901-4E61-A01B-3C4232ABCF63}" dt="2026-06-06T16:07:42.399" v="4375" actId="478"/>
          <ac:spMkLst>
            <pc:docMk/>
            <pc:sldMk cId="2750071315" sldId="354"/>
            <ac:spMk id="54" creationId="{BDAA1D0F-2574-4C77-8BA4-BD77C42967EE}"/>
          </ac:spMkLst>
        </pc:spChg>
        <pc:spChg chg="add mod">
          <ac:chgData name="Wojciech Kustra" userId="afebd3d0-216b-4c4f-8992-1bf1fda6d5e8" providerId="ADAL" clId="{1D307E72-7901-4E61-A01B-3C4232ABCF63}" dt="2026-06-06T16:07:29.584" v="4372" actId="255"/>
          <ac:spMkLst>
            <pc:docMk/>
            <pc:sldMk cId="2750071315" sldId="354"/>
            <ac:spMk id="55" creationId="{7C1ABF91-B72C-4A92-8F1E-68BB29FEA367}"/>
          </ac:spMkLst>
        </pc:spChg>
        <pc:spChg chg="add mod">
          <ac:chgData name="Wojciech Kustra" userId="afebd3d0-216b-4c4f-8992-1bf1fda6d5e8" providerId="ADAL" clId="{1D307E72-7901-4E61-A01B-3C4232ABCF63}" dt="2026-06-06T16:07:29.584" v="4372" actId="255"/>
          <ac:spMkLst>
            <pc:docMk/>
            <pc:sldMk cId="2750071315" sldId="354"/>
            <ac:spMk id="56" creationId="{F6FC8AE4-5C6C-4CBC-B01E-6C4A95F89A5D}"/>
          </ac:spMkLst>
        </pc:spChg>
        <pc:spChg chg="add mod">
          <ac:chgData name="Wojciech Kustra" userId="afebd3d0-216b-4c4f-8992-1bf1fda6d5e8" providerId="ADAL" clId="{1D307E72-7901-4E61-A01B-3C4232ABCF63}" dt="2026-06-06T15:36:30.136" v="3013"/>
          <ac:spMkLst>
            <pc:docMk/>
            <pc:sldMk cId="2750071315" sldId="354"/>
            <ac:spMk id="57" creationId="{5B7ADAD6-6C7E-4B24-9DEE-BC2709ABADC4}"/>
          </ac:spMkLst>
        </pc:spChg>
        <pc:spChg chg="add mod">
          <ac:chgData name="Wojciech Kustra" userId="afebd3d0-216b-4c4f-8992-1bf1fda6d5e8" providerId="ADAL" clId="{1D307E72-7901-4E61-A01B-3C4232ABCF63}" dt="2026-06-06T16:07:29.584" v="4372" actId="255"/>
          <ac:spMkLst>
            <pc:docMk/>
            <pc:sldMk cId="2750071315" sldId="354"/>
            <ac:spMk id="58" creationId="{4B238AF2-891B-4D58-9640-9FEDD4145337}"/>
          </ac:spMkLst>
        </pc:spChg>
        <pc:spChg chg="add mod">
          <ac:chgData name="Wojciech Kustra" userId="afebd3d0-216b-4c4f-8992-1bf1fda6d5e8" providerId="ADAL" clId="{1D307E72-7901-4E61-A01B-3C4232ABCF63}" dt="2026-06-06T16:07:29.584" v="4372" actId="255"/>
          <ac:spMkLst>
            <pc:docMk/>
            <pc:sldMk cId="2750071315" sldId="354"/>
            <ac:spMk id="59" creationId="{7FA93624-9195-4D98-81F6-D39CF1A4AE19}"/>
          </ac:spMkLst>
        </pc:spChg>
        <pc:spChg chg="add mod">
          <ac:chgData name="Wojciech Kustra" userId="afebd3d0-216b-4c4f-8992-1bf1fda6d5e8" providerId="ADAL" clId="{1D307E72-7901-4E61-A01B-3C4232ABCF63}" dt="2026-06-06T16:07:29.584" v="4372" actId="255"/>
          <ac:spMkLst>
            <pc:docMk/>
            <pc:sldMk cId="2750071315" sldId="354"/>
            <ac:spMk id="60" creationId="{939A9120-2DF7-4910-B217-AB138ACCBFAD}"/>
          </ac:spMkLst>
        </pc:spChg>
        <pc:spChg chg="add mod">
          <ac:chgData name="Wojciech Kustra" userId="afebd3d0-216b-4c4f-8992-1bf1fda6d5e8" providerId="ADAL" clId="{1D307E72-7901-4E61-A01B-3C4232ABCF63}" dt="2026-06-06T15:36:30.166" v="3057"/>
          <ac:spMkLst>
            <pc:docMk/>
            <pc:sldMk cId="2750071315" sldId="354"/>
            <ac:spMk id="61" creationId="{AD682358-EFA4-41D0-805A-3F9423A94768}"/>
          </ac:spMkLst>
        </pc:spChg>
        <pc:spChg chg="add mod">
          <ac:chgData name="Wojciech Kustra" userId="afebd3d0-216b-4c4f-8992-1bf1fda6d5e8" providerId="ADAL" clId="{1D307E72-7901-4E61-A01B-3C4232ABCF63}" dt="2026-06-06T15:36:30.173" v="3068"/>
          <ac:spMkLst>
            <pc:docMk/>
            <pc:sldMk cId="2750071315" sldId="354"/>
            <ac:spMk id="62" creationId="{D8F435F7-0570-4873-A98B-D7A95E5A0D57}"/>
          </ac:spMkLst>
        </pc:spChg>
        <pc:spChg chg="add mod">
          <ac:chgData name="Wojciech Kustra" userId="afebd3d0-216b-4c4f-8992-1bf1fda6d5e8" providerId="ADAL" clId="{1D307E72-7901-4E61-A01B-3C4232ABCF63}" dt="2026-06-06T15:36:30.179" v="3079"/>
          <ac:spMkLst>
            <pc:docMk/>
            <pc:sldMk cId="2750071315" sldId="354"/>
            <ac:spMk id="63" creationId="{B4746625-A8BD-4B4B-ACCD-279B118858FD}"/>
          </ac:spMkLst>
        </pc:spChg>
        <pc:spChg chg="add mod">
          <ac:chgData name="Wojciech Kustra" userId="afebd3d0-216b-4c4f-8992-1bf1fda6d5e8" providerId="ADAL" clId="{1D307E72-7901-4E61-A01B-3C4232ABCF63}" dt="2026-06-06T15:36:30.185" v="3090"/>
          <ac:spMkLst>
            <pc:docMk/>
            <pc:sldMk cId="2750071315" sldId="354"/>
            <ac:spMk id="15360" creationId="{D445E8C8-C4FD-486B-9700-C4B2089C3393}"/>
          </ac:spMkLst>
        </pc:spChg>
        <pc:spChg chg="add mod">
          <ac:chgData name="Wojciech Kustra" userId="afebd3d0-216b-4c4f-8992-1bf1fda6d5e8" providerId="ADAL" clId="{1D307E72-7901-4E61-A01B-3C4232ABCF63}" dt="2026-06-06T15:36:30.191" v="3101"/>
          <ac:spMkLst>
            <pc:docMk/>
            <pc:sldMk cId="2750071315" sldId="354"/>
            <ac:spMk id="15361" creationId="{00358AD5-89BC-43E3-9443-EBBBF39B3DBA}"/>
          </ac:spMkLst>
        </pc:spChg>
        <pc:spChg chg="add mod">
          <ac:chgData name="Wojciech Kustra" userId="afebd3d0-216b-4c4f-8992-1bf1fda6d5e8" providerId="ADAL" clId="{1D307E72-7901-4E61-A01B-3C4232ABCF63}" dt="2026-06-06T15:36:30.197" v="3112"/>
          <ac:spMkLst>
            <pc:docMk/>
            <pc:sldMk cId="2750071315" sldId="354"/>
            <ac:spMk id="15362" creationId="{4E5C7F99-3309-4099-9020-2DD86E24DFF1}"/>
          </ac:spMkLst>
        </pc:spChg>
        <pc:spChg chg="add mod">
          <ac:chgData name="Wojciech Kustra" userId="afebd3d0-216b-4c4f-8992-1bf1fda6d5e8" providerId="ADAL" clId="{1D307E72-7901-4E61-A01B-3C4232ABCF63}" dt="2026-06-06T16:07:44.853" v="4376" actId="14100"/>
          <ac:spMkLst>
            <pc:docMk/>
            <pc:sldMk cId="2750071315" sldId="354"/>
            <ac:spMk id="15363" creationId="{77458D54-B2D2-4F98-9499-61D7988F1AA2}"/>
          </ac:spMkLst>
        </pc:spChg>
        <pc:spChg chg="add mod">
          <ac:chgData name="Wojciech Kustra" userId="afebd3d0-216b-4c4f-8992-1bf1fda6d5e8" providerId="ADAL" clId="{1D307E72-7901-4E61-A01B-3C4232ABCF63}" dt="2026-06-06T16:07:37.376" v="4374" actId="14100"/>
          <ac:spMkLst>
            <pc:docMk/>
            <pc:sldMk cId="2750071315" sldId="354"/>
            <ac:spMk id="15365" creationId="{9BCC4F20-A1F6-40EE-B490-217446929D65}"/>
          </ac:spMkLst>
        </pc:spChg>
        <pc:spChg chg="add mod">
          <ac:chgData name="Wojciech Kustra" userId="afebd3d0-216b-4c4f-8992-1bf1fda6d5e8" providerId="ADAL" clId="{1D307E72-7901-4E61-A01B-3C4232ABCF63}" dt="2026-06-06T15:37:36.597" v="3632"/>
          <ac:spMkLst>
            <pc:docMk/>
            <pc:sldMk cId="2750071315" sldId="354"/>
            <ac:spMk id="15366" creationId="{1326F2B5-A9C0-45E6-95E6-6617ADC081CE}"/>
          </ac:spMkLst>
        </pc:spChg>
        <pc:spChg chg="add mod">
          <ac:chgData name="Wojciech Kustra" userId="afebd3d0-216b-4c4f-8992-1bf1fda6d5e8" providerId="ADAL" clId="{1D307E72-7901-4E61-A01B-3C4232ABCF63}" dt="2026-06-06T15:37:36.605" v="3643"/>
          <ac:spMkLst>
            <pc:docMk/>
            <pc:sldMk cId="2750071315" sldId="354"/>
            <ac:spMk id="15367" creationId="{4B63890E-C97F-479B-AA1F-061B2A327E68}"/>
          </ac:spMkLst>
        </pc:spChg>
        <pc:spChg chg="add mod">
          <ac:chgData name="Wojciech Kustra" userId="afebd3d0-216b-4c4f-8992-1bf1fda6d5e8" providerId="ADAL" clId="{1D307E72-7901-4E61-A01B-3C4232ABCF63}" dt="2026-06-06T15:37:36.611" v="3654"/>
          <ac:spMkLst>
            <pc:docMk/>
            <pc:sldMk cId="2750071315" sldId="354"/>
            <ac:spMk id="15368" creationId="{BD3A1E70-2F9E-4A6A-BBAC-3DD7F5F1D895}"/>
          </ac:spMkLst>
        </pc:spChg>
        <pc:spChg chg="add mod">
          <ac:chgData name="Wojciech Kustra" userId="afebd3d0-216b-4c4f-8992-1bf1fda6d5e8" providerId="ADAL" clId="{1D307E72-7901-4E61-A01B-3C4232ABCF63}" dt="2026-06-06T15:37:36.616" v="3665"/>
          <ac:spMkLst>
            <pc:docMk/>
            <pc:sldMk cId="2750071315" sldId="354"/>
            <ac:spMk id="15369" creationId="{E102B008-3679-444E-9DC7-77132F11F469}"/>
          </ac:spMkLst>
        </pc:spChg>
        <pc:spChg chg="add mod">
          <ac:chgData name="Wojciech Kustra" userId="afebd3d0-216b-4c4f-8992-1bf1fda6d5e8" providerId="ADAL" clId="{1D307E72-7901-4E61-A01B-3C4232ABCF63}" dt="2026-06-06T15:37:36.622" v="3676"/>
          <ac:spMkLst>
            <pc:docMk/>
            <pc:sldMk cId="2750071315" sldId="354"/>
            <ac:spMk id="15370" creationId="{2F71E67D-36D6-486F-999F-76B40C43E2E2}"/>
          </ac:spMkLst>
        </pc:spChg>
        <pc:spChg chg="add mod">
          <ac:chgData name="Wojciech Kustra" userId="afebd3d0-216b-4c4f-8992-1bf1fda6d5e8" providerId="ADAL" clId="{1D307E72-7901-4E61-A01B-3C4232ABCF63}" dt="2026-06-06T15:37:36.626" v="3687"/>
          <ac:spMkLst>
            <pc:docMk/>
            <pc:sldMk cId="2750071315" sldId="354"/>
            <ac:spMk id="15371" creationId="{A440165D-24DC-4BFC-B140-E80CD6DFE9B5}"/>
          </ac:spMkLst>
        </pc:spChg>
        <pc:spChg chg="add mod">
          <ac:chgData name="Wojciech Kustra" userId="afebd3d0-216b-4c4f-8992-1bf1fda6d5e8" providerId="ADAL" clId="{1D307E72-7901-4E61-A01B-3C4232ABCF63}" dt="2026-06-06T15:38:28.083" v="3709"/>
          <ac:spMkLst>
            <pc:docMk/>
            <pc:sldMk cId="2750071315" sldId="354"/>
            <ac:spMk id="15372" creationId="{D1742B88-4761-4F44-A90D-7CCCCE7F18EA}"/>
          </ac:spMkLst>
        </pc:spChg>
        <pc:spChg chg="add mod">
          <ac:chgData name="Wojciech Kustra" userId="afebd3d0-216b-4c4f-8992-1bf1fda6d5e8" providerId="ADAL" clId="{1D307E72-7901-4E61-A01B-3C4232ABCF63}" dt="2026-06-06T16:07:29.584" v="4372" actId="255"/>
          <ac:spMkLst>
            <pc:docMk/>
            <pc:sldMk cId="2750071315" sldId="354"/>
            <ac:spMk id="15373" creationId="{08A8636F-9783-4F37-8B35-B52463211255}"/>
          </ac:spMkLst>
        </pc:spChg>
        <pc:spChg chg="add mod">
          <ac:chgData name="Wojciech Kustra" userId="afebd3d0-216b-4c4f-8992-1bf1fda6d5e8" providerId="ADAL" clId="{1D307E72-7901-4E61-A01B-3C4232ABCF63}" dt="2026-06-06T16:07:29.584" v="4372" actId="255"/>
          <ac:spMkLst>
            <pc:docMk/>
            <pc:sldMk cId="2750071315" sldId="354"/>
            <ac:spMk id="15374" creationId="{A60849B4-71DB-4F7D-95AD-BFCBD8BBB796}"/>
          </ac:spMkLst>
        </pc:spChg>
        <pc:spChg chg="add mod">
          <ac:chgData name="Wojciech Kustra" userId="afebd3d0-216b-4c4f-8992-1bf1fda6d5e8" providerId="ADAL" clId="{1D307E72-7901-4E61-A01B-3C4232ABCF63}" dt="2026-06-06T16:07:29.584" v="4372" actId="255"/>
          <ac:spMkLst>
            <pc:docMk/>
            <pc:sldMk cId="2750071315" sldId="354"/>
            <ac:spMk id="15375" creationId="{4A02DAD0-0E8E-492A-8174-678CFAE0AA1B}"/>
          </ac:spMkLst>
        </pc:spChg>
        <pc:spChg chg="add mod">
          <ac:chgData name="Wojciech Kustra" userId="afebd3d0-216b-4c4f-8992-1bf1fda6d5e8" providerId="ADAL" clId="{1D307E72-7901-4E61-A01B-3C4232ABCF63}" dt="2026-06-06T16:07:29.584" v="4372" actId="255"/>
          <ac:spMkLst>
            <pc:docMk/>
            <pc:sldMk cId="2750071315" sldId="354"/>
            <ac:spMk id="15376" creationId="{C7698E69-3F12-4F76-84F7-3BA4C585000B}"/>
          </ac:spMkLst>
        </pc:spChg>
        <pc:spChg chg="add mod">
          <ac:chgData name="Wojciech Kustra" userId="afebd3d0-216b-4c4f-8992-1bf1fda6d5e8" providerId="ADAL" clId="{1D307E72-7901-4E61-A01B-3C4232ABCF63}" dt="2026-06-06T16:07:29.584" v="4372" actId="255"/>
          <ac:spMkLst>
            <pc:docMk/>
            <pc:sldMk cId="2750071315" sldId="354"/>
            <ac:spMk id="15377" creationId="{75B243BF-3108-4140-9272-6939459E4134}"/>
          </ac:spMkLst>
        </pc:spChg>
      </pc:sldChg>
      <pc:sldChg chg="add del">
        <pc:chgData name="Wojciech Kustra" userId="afebd3d0-216b-4c4f-8992-1bf1fda6d5e8" providerId="ADAL" clId="{1D307E72-7901-4E61-A01B-3C4232ABCF63}" dt="2026-06-06T15:03:34.864" v="9"/>
        <pc:sldMkLst>
          <pc:docMk/>
          <pc:sldMk cId="1893748158" sldId="355"/>
        </pc:sldMkLst>
      </pc:sldChg>
      <pc:sldChg chg="add del">
        <pc:chgData name="Wojciech Kustra" userId="afebd3d0-216b-4c4f-8992-1bf1fda6d5e8" providerId="ADAL" clId="{1D307E72-7901-4E61-A01B-3C4232ABCF63}" dt="2026-06-06T15:04:32.234" v="11"/>
        <pc:sldMkLst>
          <pc:docMk/>
          <pc:sldMk cId="2793084635" sldId="356"/>
        </pc:sldMkLst>
      </pc:sldChg>
      <pc:sldChg chg="add del">
        <pc:chgData name="Wojciech Kustra" userId="afebd3d0-216b-4c4f-8992-1bf1fda6d5e8" providerId="ADAL" clId="{1D307E72-7901-4E61-A01B-3C4232ABCF63}" dt="2026-06-06T15:05:23.918" v="13"/>
        <pc:sldMkLst>
          <pc:docMk/>
          <pc:sldMk cId="1799797560" sldId="357"/>
        </pc:sldMkLst>
      </pc:sldChg>
      <pc:sldChg chg="add del">
        <pc:chgData name="Wojciech Kustra" userId="afebd3d0-216b-4c4f-8992-1bf1fda6d5e8" providerId="ADAL" clId="{1D307E72-7901-4E61-A01B-3C4232ABCF63}" dt="2026-06-06T15:06:17.165" v="15"/>
        <pc:sldMkLst>
          <pc:docMk/>
          <pc:sldMk cId="2068011888" sldId="358"/>
        </pc:sldMkLst>
      </pc:sldChg>
      <pc:sldChg chg="add del">
        <pc:chgData name="Wojciech Kustra" userId="afebd3d0-216b-4c4f-8992-1bf1fda6d5e8" providerId="ADAL" clId="{1D307E72-7901-4E61-A01B-3C4232ABCF63}" dt="2026-06-06T15:07:04.079" v="17"/>
        <pc:sldMkLst>
          <pc:docMk/>
          <pc:sldMk cId="1815955520" sldId="359"/>
        </pc:sldMkLst>
      </pc:sldChg>
      <pc:sldChg chg="add del">
        <pc:chgData name="Wojciech Kustra" userId="afebd3d0-216b-4c4f-8992-1bf1fda6d5e8" providerId="ADAL" clId="{1D307E72-7901-4E61-A01B-3C4232ABCF63}" dt="2026-06-06T15:07:57.551" v="19"/>
        <pc:sldMkLst>
          <pc:docMk/>
          <pc:sldMk cId="2060819700" sldId="360"/>
        </pc:sldMkLst>
      </pc:sldChg>
      <pc:sldChg chg="add del">
        <pc:chgData name="Wojciech Kustra" userId="afebd3d0-216b-4c4f-8992-1bf1fda6d5e8" providerId="ADAL" clId="{1D307E72-7901-4E61-A01B-3C4232ABCF63}" dt="2026-06-06T15:08:50.120" v="21"/>
        <pc:sldMkLst>
          <pc:docMk/>
          <pc:sldMk cId="2611070429" sldId="361"/>
        </pc:sldMkLst>
      </pc:sldChg>
      <pc:sldChg chg="add del">
        <pc:chgData name="Wojciech Kustra" userId="afebd3d0-216b-4c4f-8992-1bf1fda6d5e8" providerId="ADAL" clId="{1D307E72-7901-4E61-A01B-3C4232ABCF63}" dt="2026-06-06T15:09:35.623" v="23"/>
        <pc:sldMkLst>
          <pc:docMk/>
          <pc:sldMk cId="2898780135" sldId="362"/>
        </pc:sldMkLst>
      </pc:sldChg>
      <pc:sldChg chg="addSp delSp modSp add mod">
        <pc:chgData name="Wojciech Kustra" userId="afebd3d0-216b-4c4f-8992-1bf1fda6d5e8" providerId="ADAL" clId="{1D307E72-7901-4E61-A01B-3C4232ABCF63}" dt="2026-06-06T15:44:52.197" v="3766" actId="255"/>
        <pc:sldMkLst>
          <pc:docMk/>
          <pc:sldMk cId="822422808" sldId="363"/>
        </pc:sldMkLst>
        <pc:spChg chg="add mod">
          <ac:chgData name="Wojciech Kustra" userId="afebd3d0-216b-4c4f-8992-1bf1fda6d5e8" providerId="ADAL" clId="{1D307E72-7901-4E61-A01B-3C4232ABCF63}" dt="2026-06-06T15:44:46.364" v="3765" actId="255"/>
          <ac:spMkLst>
            <pc:docMk/>
            <pc:sldMk cId="822422808" sldId="363"/>
            <ac:spMk id="4" creationId="{21FF2EEF-FF62-4978-BC74-7FB85BB0090C}"/>
          </ac:spMkLst>
        </pc:spChg>
        <pc:spChg chg="add mod">
          <ac:chgData name="Wojciech Kustra" userId="afebd3d0-216b-4c4f-8992-1bf1fda6d5e8" providerId="ADAL" clId="{1D307E72-7901-4E61-A01B-3C4232ABCF63}" dt="2026-06-06T15:44:52.197" v="3766" actId="255"/>
          <ac:spMkLst>
            <pc:docMk/>
            <pc:sldMk cId="822422808" sldId="363"/>
            <ac:spMk id="5" creationId="{73F347C6-A868-4DBD-9448-9B34383300F3}"/>
          </ac:spMkLst>
        </pc:spChg>
        <pc:spChg chg="add mod">
          <ac:chgData name="Wojciech Kustra" userId="afebd3d0-216b-4c4f-8992-1bf1fda6d5e8" providerId="ADAL" clId="{1D307E72-7901-4E61-A01B-3C4232ABCF63}" dt="2026-06-06T15:44:46.364" v="3765" actId="255"/>
          <ac:spMkLst>
            <pc:docMk/>
            <pc:sldMk cId="822422808" sldId="363"/>
            <ac:spMk id="6" creationId="{BF1095BD-4128-4362-B799-DA5C94A1E5FB}"/>
          </ac:spMkLst>
        </pc:spChg>
        <pc:spChg chg="add mod">
          <ac:chgData name="Wojciech Kustra" userId="afebd3d0-216b-4c4f-8992-1bf1fda6d5e8" providerId="ADAL" clId="{1D307E72-7901-4E61-A01B-3C4232ABCF63}" dt="2026-06-06T15:44:52.197" v="3766" actId="255"/>
          <ac:spMkLst>
            <pc:docMk/>
            <pc:sldMk cId="822422808" sldId="363"/>
            <ac:spMk id="7" creationId="{AB6E9677-FE43-4608-8D57-B6DC8197AE56}"/>
          </ac:spMkLst>
        </pc:spChg>
        <pc:spChg chg="mod">
          <ac:chgData name="Wojciech Kustra" userId="afebd3d0-216b-4c4f-8992-1bf1fda6d5e8" providerId="ADAL" clId="{1D307E72-7901-4E61-A01B-3C4232ABCF63}" dt="2026-06-06T15:11:46.835" v="24"/>
          <ac:spMkLst>
            <pc:docMk/>
            <pc:sldMk cId="822422808" sldId="363"/>
            <ac:spMk id="9001" creationId="{00000000-0000-0000-0000-000000000000}"/>
          </ac:spMkLst>
        </pc:spChg>
        <pc:spChg chg="del mod">
          <ac:chgData name="Wojciech Kustra" userId="afebd3d0-216b-4c4f-8992-1bf1fda6d5e8" providerId="ADAL" clId="{1D307E72-7901-4E61-A01B-3C4232ABCF63}" dt="2026-06-06T15:21:57.453" v="1421" actId="478"/>
          <ac:spMkLst>
            <pc:docMk/>
            <pc:sldMk cId="822422808" sldId="363"/>
            <ac:spMk id="9002" creationId="{00000000-0000-0000-0000-000000000000}"/>
          </ac:spMkLst>
        </pc:spChg>
        <pc:spChg chg="del mod">
          <ac:chgData name="Wojciech Kustra" userId="afebd3d0-216b-4c4f-8992-1bf1fda6d5e8" providerId="ADAL" clId="{1D307E72-7901-4E61-A01B-3C4232ABCF63}" dt="2026-06-06T15:21:50.441" v="1417" actId="478"/>
          <ac:spMkLst>
            <pc:docMk/>
            <pc:sldMk cId="822422808" sldId="363"/>
            <ac:spMk id="9003" creationId="{00000000-0000-0000-0000-000000000000}"/>
          </ac:spMkLst>
        </pc:spChg>
        <pc:spChg chg="del mod">
          <ac:chgData name="Wojciech Kustra" userId="afebd3d0-216b-4c4f-8992-1bf1fda6d5e8" providerId="ADAL" clId="{1D307E72-7901-4E61-A01B-3C4232ABCF63}" dt="2026-06-06T15:21:54.244" v="1419" actId="478"/>
          <ac:spMkLst>
            <pc:docMk/>
            <pc:sldMk cId="822422808" sldId="363"/>
            <ac:spMk id="9005" creationId="{00000000-0000-0000-0000-000000000000}"/>
          </ac:spMkLst>
        </pc:spChg>
        <pc:spChg chg="del mod">
          <ac:chgData name="Wojciech Kustra" userId="afebd3d0-216b-4c4f-8992-1bf1fda6d5e8" providerId="ADAL" clId="{1D307E72-7901-4E61-A01B-3C4232ABCF63}" dt="2026-06-06T15:21:51.715" v="1418" actId="478"/>
          <ac:spMkLst>
            <pc:docMk/>
            <pc:sldMk cId="822422808" sldId="363"/>
            <ac:spMk id="9006" creationId="{00000000-0000-0000-0000-000000000000}"/>
          </ac:spMkLst>
        </pc:spChg>
        <pc:spChg chg="del mod">
          <ac:chgData name="Wojciech Kustra" userId="afebd3d0-216b-4c4f-8992-1bf1fda6d5e8" providerId="ADAL" clId="{1D307E72-7901-4E61-A01B-3C4232ABCF63}" dt="2026-06-06T15:21:48.863" v="1416" actId="478"/>
          <ac:spMkLst>
            <pc:docMk/>
            <pc:sldMk cId="822422808" sldId="363"/>
            <ac:spMk id="9010"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Stratégies d’approvisionnement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907639"/>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CE269-1E79-EB23-3EB0-43F7D5242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A570F-BE91-8ADA-E6FB-1A1DDB23BB4E}"/>
              </a:ext>
            </a:extLst>
          </p:cNvPr>
          <p:cNvSpPr>
            <a:spLocks noGrp="1"/>
          </p:cNvSpPr>
          <p:nvPr>
            <p:ph type="title"/>
          </p:nvPr>
        </p:nvSpPr>
        <p:spPr>
          <a:xfrm>
            <a:off x="603253" y="539751"/>
            <a:ext cx="8396368" cy="717551"/>
          </a:xfrm>
        </p:spPr>
        <p:txBody>
          <a:bodyPr/>
          <a:lstStyle/>
          <a:p>
            <a:r>
              <a:rPr lang="en-US" dirty="0"/>
              <a:t>Approvisionnement local (fournisseurs régionaux/nationaux)</a:t>
            </a:r>
            <a:br>
              <a:rPr lang="pl-PL" dirty="0"/>
            </a:br>
            <a:endParaRPr lang="pl-PL" dirty="0"/>
          </a:p>
        </p:txBody>
      </p:sp>
      <p:sp>
        <p:nvSpPr>
          <p:cNvPr id="3" name="Text Placeholder 2">
            <a:extLst>
              <a:ext uri="{FF2B5EF4-FFF2-40B4-BE49-F238E27FC236}">
                <a16:creationId xmlns:a16="http://schemas.microsoft.com/office/drawing/2014/main" id="{3DDA8D3B-1F36-0CEE-D47A-75845E2C5186}"/>
              </a:ext>
            </a:extLst>
          </p:cNvPr>
          <p:cNvSpPr>
            <a:spLocks noGrp="1"/>
          </p:cNvSpPr>
          <p:nvPr>
            <p:ph type="body" sz="half" idx="1"/>
          </p:nvPr>
        </p:nvSpPr>
        <p:spPr>
          <a:xfrm>
            <a:off x="603253" y="1545259"/>
            <a:ext cx="8807980" cy="5334800"/>
          </a:xfrm>
        </p:spPr>
        <p:txBody>
          <a:bodyPr>
            <a:normAutofit/>
          </a:bodyPr>
          <a:lstStyle/>
          <a:p>
            <a:pPr marL="0" indent="0">
              <a:buNone/>
            </a:pPr>
            <a:r>
              <a:rPr lang="pl-PL" sz="2400" b="1" dirty="0" err="1"/>
              <a:t>Inconvénients :</a:t>
            </a:r>
            <a:endParaRPr lang="pl-PL" sz="2400" dirty="0"/>
          </a:p>
          <a:p>
            <a:pPr>
              <a:buFont typeface="Wingdings" panose="05000000000000000000" pitchFamily="2" charset="2"/>
              <a:buChar char="§"/>
            </a:pPr>
            <a:r>
              <a:rPr lang="en-US" sz="2024" dirty="0"/>
              <a:t>Coût unitaire plus élevé : les fournisseurs locaux ne peuvent souvent pas rivaliser avec la production mondiale de masse</a:t>
            </a:r>
          </a:p>
          <a:p>
            <a:pPr>
              <a:buFont typeface="Wingdings" panose="05000000000000000000" pitchFamily="2" charset="2"/>
              <a:buChar char="§"/>
            </a:pPr>
            <a:r>
              <a:rPr lang="en-US" sz="2024" dirty="0"/>
              <a:t>Capacité limitée : les fournisseurs locaux peuvent ne pas bénéficier d’économies d’échelle</a:t>
            </a:r>
          </a:p>
          <a:p>
            <a:pPr>
              <a:buFont typeface="Wingdings" panose="05000000000000000000" pitchFamily="2" charset="2"/>
              <a:buChar char="§"/>
            </a:pPr>
            <a:r>
              <a:rPr lang="en-US" sz="2024" dirty="0"/>
              <a:t>Lacunes de capacité : technologie avancée ou expertise spécialisée parfois insuffisantes</a:t>
            </a:r>
            <a:br>
              <a:rPr lang="pl-PL" sz="2200" dirty="0"/>
            </a:br>
            <a:endParaRPr lang="pl-PL" sz="2200" dirty="0"/>
          </a:p>
          <a:p>
            <a:pPr>
              <a:buFont typeface="Wingdings" panose="05000000000000000000" pitchFamily="2" charset="2"/>
              <a:buChar char="§"/>
            </a:pPr>
            <a:r>
              <a:rPr lang="en-US" sz="2024" dirty="0"/>
              <a:t>Variabilité de la qualité : les fournisseurs en développement peuvent présenter une qualité irrégulière</a:t>
            </a:r>
          </a:p>
          <a:p>
            <a:pPr>
              <a:buFont typeface="Wingdings" panose="05000000000000000000" pitchFamily="2" charset="2"/>
              <a:buChar char="§"/>
            </a:pPr>
            <a:r>
              <a:rPr lang="en-US" sz="2024" dirty="0"/>
              <a:t>Risque de source unique : si le fournisseur local échoue, les alternatives sont limitées, ce qui renforce le besoin de sources multiples</a:t>
            </a:r>
          </a:p>
        </p:txBody>
      </p:sp>
    </p:spTree>
    <p:extLst>
      <p:ext uri="{BB962C8B-B14F-4D97-AF65-F5344CB8AC3E}">
        <p14:creationId xmlns:p14="http://schemas.microsoft.com/office/powerpoint/2010/main" val="329076656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ACD2-0D36-7B3E-0C23-08D4C8892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426A7-6DE8-8CA1-D6A9-698203C75287}"/>
              </a:ext>
            </a:extLst>
          </p:cNvPr>
          <p:cNvSpPr>
            <a:spLocks noGrp="1"/>
          </p:cNvSpPr>
          <p:nvPr>
            <p:ph type="title"/>
          </p:nvPr>
        </p:nvSpPr>
        <p:spPr>
          <a:xfrm>
            <a:off x="603253" y="539751"/>
            <a:ext cx="8396368" cy="717551"/>
          </a:xfrm>
        </p:spPr>
        <p:txBody>
          <a:bodyPr/>
          <a:lstStyle/>
          <a:p>
            <a:r>
              <a:rPr lang="en-US" dirty="0"/>
              <a:t>Cadre de décision : mondial ou local</a:t>
            </a:r>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4BD810FC-5B70-10B4-C133-D159DE3270B3}"/>
              </a:ext>
            </a:extLst>
          </p:cNvPr>
          <p:cNvPicPr>
            <a:picLocks noChangeAspect="1"/>
          </p:cNvPicPr>
          <p:nvPr/>
        </p:nvPicPr>
        <p:blipFill>
          <a:blip r:embed="rId3"/>
          <a:stretch>
            <a:fillRect/>
          </a:stretch>
        </p:blipFill>
        <p:spPr>
          <a:xfrm>
            <a:off x="603253" y="1000857"/>
            <a:ext cx="7314286" cy="5857143"/>
          </a:xfrm>
          <a:prstGeom prst="rect">
            <a:avLst/>
          </a:prstGeom>
        </p:spPr>
      </p:pic>
      <p:sp>
        <p:nvSpPr>
          <p:cNvPr id="3" name="Rectangle 2">
            <a:extLst>
              <a:ext uri="{FF2B5EF4-FFF2-40B4-BE49-F238E27FC236}">
                <a16:creationId xmlns:a16="http://schemas.microsoft.com/office/drawing/2014/main" id="{13BDA593-35FF-47BD-9F49-710F043E35F2}"/>
              </a:ext>
            </a:extLst>
          </p:cNvPr>
          <p:cNvSpPr/>
          <p:nvPr/>
        </p:nvSpPr>
        <p:spPr>
          <a:xfrm>
            <a:off x="603250" y="1000760"/>
            <a:ext cx="7315200" cy="58610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 name="Rectangle 3">
            <a:extLst>
              <a:ext uri="{FF2B5EF4-FFF2-40B4-BE49-F238E27FC236}">
                <a16:creationId xmlns:a16="http://schemas.microsoft.com/office/drawing/2014/main" id="{7F4855FD-F0EB-41C4-8D71-F380A8903E6C}"/>
              </a:ext>
            </a:extLst>
          </p:cNvPr>
          <p:cNvSpPr/>
          <p:nvPr/>
        </p:nvSpPr>
        <p:spPr>
          <a:xfrm>
            <a:off x="635000" y="1041400"/>
            <a:ext cx="2032000" cy="533400"/>
          </a:xfrm>
          <a:prstGeom prst="rect">
            <a:avLst/>
          </a:prstGeom>
          <a:solidFill>
            <a:srgbClr val="E7F3F7"/>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00364D"/>
                </a:solidFill>
                <a:effectLst/>
                <a:uFillTx/>
                <a:latin typeface="Arial"/>
                <a:ea typeface="Helvetica Neue Medium"/>
                <a:cs typeface="Arial"/>
                <a:sym typeface="Helvetica Neue Medium"/>
              </a:rPr>
              <a:t>Facteur</a:t>
            </a:r>
          </a:p>
        </p:txBody>
      </p:sp>
      <p:sp>
        <p:nvSpPr>
          <p:cNvPr id="5" name="Rectangle 4">
            <a:extLst>
              <a:ext uri="{FF2B5EF4-FFF2-40B4-BE49-F238E27FC236}">
                <a16:creationId xmlns:a16="http://schemas.microsoft.com/office/drawing/2014/main" id="{004CD55F-9C5E-47BF-9E3B-729DAB86DC76}"/>
              </a:ext>
            </a:extLst>
          </p:cNvPr>
          <p:cNvSpPr/>
          <p:nvPr/>
        </p:nvSpPr>
        <p:spPr>
          <a:xfrm>
            <a:off x="2667000" y="1041400"/>
            <a:ext cx="2463800" cy="533400"/>
          </a:xfrm>
          <a:prstGeom prst="rect">
            <a:avLst/>
          </a:prstGeom>
          <a:solidFill>
            <a:srgbClr val="E7F3F7"/>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00364D"/>
                </a:solidFill>
                <a:effectLst/>
                <a:uFillTx/>
                <a:latin typeface="Arial"/>
                <a:ea typeface="Helvetica Neue Medium"/>
                <a:cs typeface="Arial"/>
                <a:sym typeface="Helvetica Neue Medium"/>
              </a:rPr>
              <a:t>Favorise le mondial</a:t>
            </a:r>
          </a:p>
        </p:txBody>
      </p:sp>
      <p:sp>
        <p:nvSpPr>
          <p:cNvPr id="6" name="Rectangle 5">
            <a:extLst>
              <a:ext uri="{FF2B5EF4-FFF2-40B4-BE49-F238E27FC236}">
                <a16:creationId xmlns:a16="http://schemas.microsoft.com/office/drawing/2014/main" id="{EB0A8ADF-0D14-42A3-813F-857BAFCBD8A3}"/>
              </a:ext>
            </a:extLst>
          </p:cNvPr>
          <p:cNvSpPr/>
          <p:nvPr/>
        </p:nvSpPr>
        <p:spPr>
          <a:xfrm>
            <a:off x="5130800" y="1041400"/>
            <a:ext cx="2717800" cy="533400"/>
          </a:xfrm>
          <a:prstGeom prst="rect">
            <a:avLst/>
          </a:prstGeom>
          <a:solidFill>
            <a:srgbClr val="E7F3F7"/>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00364D"/>
                </a:solidFill>
                <a:effectLst/>
                <a:uFillTx/>
                <a:latin typeface="Arial"/>
                <a:ea typeface="Helvetica Neue Medium"/>
                <a:cs typeface="Arial"/>
                <a:sym typeface="Helvetica Neue Medium"/>
              </a:rPr>
              <a:t>Favorise le local</a:t>
            </a:r>
          </a:p>
        </p:txBody>
      </p:sp>
      <p:sp>
        <p:nvSpPr>
          <p:cNvPr id="8" name="Rectangle 7">
            <a:extLst>
              <a:ext uri="{FF2B5EF4-FFF2-40B4-BE49-F238E27FC236}">
                <a16:creationId xmlns:a16="http://schemas.microsoft.com/office/drawing/2014/main" id="{653D7156-3C1F-47F2-9EDC-15A22366B7C2}"/>
              </a:ext>
            </a:extLst>
          </p:cNvPr>
          <p:cNvSpPr/>
          <p:nvPr/>
        </p:nvSpPr>
        <p:spPr>
          <a:xfrm>
            <a:off x="635000" y="15748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00364D"/>
                </a:solidFill>
                <a:effectLst/>
                <a:uFillTx/>
                <a:latin typeface="Arial"/>
                <a:ea typeface="Helvetica Neue Medium"/>
                <a:cs typeface="Arial"/>
                <a:sym typeface="Helvetica Neue Medium"/>
              </a:rPr>
              <a:t>Importance du </a:t>
            </a:r>
            <a:r>
              <a:rPr kumimoji="0" lang="en-GB" sz="1200" b="1" i="0" u="none" strike="noStrike" cap="none" spc="0" normalizeH="0" baseline="0" dirty="0" err="1">
                <a:ln>
                  <a:noFill/>
                </a:ln>
                <a:solidFill>
                  <a:srgbClr val="00364D"/>
                </a:solidFill>
                <a:effectLst/>
                <a:uFillTx/>
                <a:latin typeface="Arial"/>
                <a:ea typeface="Helvetica Neue Medium"/>
                <a:cs typeface="Arial"/>
                <a:sym typeface="Helvetica Neue Medium"/>
              </a:rPr>
              <a:t>coût</a:t>
            </a:r>
            <a:endParaRPr kumimoji="0" lang="en-GB" sz="1200" b="1" i="0" u="none" strike="noStrike" cap="none" spc="0" normalizeH="0" baseline="0" dirty="0">
              <a:ln>
                <a:noFill/>
              </a:ln>
              <a:solidFill>
                <a:srgbClr val="00364D"/>
              </a:solidFill>
              <a:effectLst/>
              <a:uFillTx/>
              <a:latin typeface="Arial"/>
              <a:ea typeface="Helvetica Neue Medium"/>
              <a:cs typeface="Arial"/>
              <a:sym typeface="Helvetica Neue Medium"/>
            </a:endParaRPr>
          </a:p>
        </p:txBody>
      </p:sp>
      <p:sp>
        <p:nvSpPr>
          <p:cNvPr id="9" name="Rectangle 8">
            <a:extLst>
              <a:ext uri="{FF2B5EF4-FFF2-40B4-BE49-F238E27FC236}">
                <a16:creationId xmlns:a16="http://schemas.microsoft.com/office/drawing/2014/main" id="{E582CD2E-9584-4DB2-8B7C-0F65855DD927}"/>
              </a:ext>
            </a:extLst>
          </p:cNvPr>
          <p:cNvSpPr/>
          <p:nvPr/>
        </p:nvSpPr>
        <p:spPr>
          <a:xfrm>
            <a:off x="2667000" y="15748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Coûts mondiaux nettement plus bas (20 %+)</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10" name="Rectangle 9">
            <a:extLst>
              <a:ext uri="{FF2B5EF4-FFF2-40B4-BE49-F238E27FC236}">
                <a16:creationId xmlns:a16="http://schemas.microsoft.com/office/drawing/2014/main" id="{B20C25F2-08E7-4C61-94F5-4D4664B74EFF}"/>
              </a:ext>
            </a:extLst>
          </p:cNvPr>
          <p:cNvSpPr/>
          <p:nvPr/>
        </p:nvSpPr>
        <p:spPr>
          <a:xfrm>
            <a:off x="5130800" y="15748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Prime de coût acceptable pour les bénéfices</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2DA56729-CE54-4EBE-A63A-5889DB224944}"/>
              </a:ext>
            </a:extLst>
          </p:cNvPr>
          <p:cNvSpPr/>
          <p:nvPr/>
        </p:nvSpPr>
        <p:spPr>
          <a:xfrm>
            <a:off x="635000" y="23622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Tolérance au risque d’approvisionnement</a:t>
            </a:r>
          </a:p>
        </p:txBody>
      </p:sp>
      <p:sp>
        <p:nvSpPr>
          <p:cNvPr id="12" name="Rectangle 11">
            <a:extLst>
              <a:ext uri="{FF2B5EF4-FFF2-40B4-BE49-F238E27FC236}">
                <a16:creationId xmlns:a16="http://schemas.microsoft.com/office/drawing/2014/main" id="{0AD53C51-5C54-4B1D-87E7-C59E52F3084D}"/>
              </a:ext>
            </a:extLst>
          </p:cNvPr>
          <p:cNvSpPr/>
          <p:nvPr/>
        </p:nvSpPr>
        <p:spPr>
          <a:xfrm>
            <a:off x="2667000" y="23622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64D"/>
                </a:solidFill>
                <a:effectLst/>
                <a:uFillTx/>
                <a:latin typeface="Arial"/>
                <a:ea typeface="Helvetica Neue Medium"/>
                <a:cs typeface="Arial"/>
                <a:sym typeface="Helvetica Neue Medium"/>
              </a:rPr>
              <a:t>Peut absorber les perturbations</a:t>
            </a:r>
          </a:p>
        </p:txBody>
      </p:sp>
      <p:sp>
        <p:nvSpPr>
          <p:cNvPr id="13" name="Rectangle 12">
            <a:extLst>
              <a:ext uri="{FF2B5EF4-FFF2-40B4-BE49-F238E27FC236}">
                <a16:creationId xmlns:a16="http://schemas.microsoft.com/office/drawing/2014/main" id="{DE233306-B35B-43B8-9555-22B0B7BFAFF8}"/>
              </a:ext>
            </a:extLst>
          </p:cNvPr>
          <p:cNvSpPr/>
          <p:nvPr/>
        </p:nvSpPr>
        <p:spPr>
          <a:xfrm>
            <a:off x="5130800" y="23622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Besoin de sécurité d’approvisionnement (JIT, matières critiques)</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14" name="Rectangle 13">
            <a:extLst>
              <a:ext uri="{FF2B5EF4-FFF2-40B4-BE49-F238E27FC236}">
                <a16:creationId xmlns:a16="http://schemas.microsoft.com/office/drawing/2014/main" id="{8BE02385-8632-4CCF-B83E-78E3759F4D99}"/>
              </a:ext>
            </a:extLst>
          </p:cNvPr>
          <p:cNvSpPr/>
          <p:nvPr/>
        </p:nvSpPr>
        <p:spPr>
          <a:xfrm>
            <a:off x="635000" y="31496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Spécificité du produit</a:t>
            </a:r>
          </a:p>
        </p:txBody>
      </p:sp>
      <p:sp>
        <p:nvSpPr>
          <p:cNvPr id="15" name="Rectangle 14">
            <a:extLst>
              <a:ext uri="{FF2B5EF4-FFF2-40B4-BE49-F238E27FC236}">
                <a16:creationId xmlns:a16="http://schemas.microsoft.com/office/drawing/2014/main" id="{9AD63248-0F57-4C7C-B18A-B515833F9D3E}"/>
              </a:ext>
            </a:extLst>
          </p:cNvPr>
          <p:cNvSpPr/>
          <p:nvPr/>
        </p:nvSpPr>
        <p:spPr>
          <a:xfrm>
            <a:off x="2667000" y="31496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Produit de base ; disponible mondialement</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16" name="Rectangle 15">
            <a:extLst>
              <a:ext uri="{FF2B5EF4-FFF2-40B4-BE49-F238E27FC236}">
                <a16:creationId xmlns:a16="http://schemas.microsoft.com/office/drawing/2014/main" id="{D82550B6-E244-4C11-8EC2-865CBDBC6059}"/>
              </a:ext>
            </a:extLst>
          </p:cNvPr>
          <p:cNvSpPr/>
          <p:nvPr/>
        </p:nvSpPr>
        <p:spPr>
          <a:xfrm>
            <a:off x="5130800" y="31496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Spécialisé ; exige un partenariat étroit</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17" name="Rectangle 16">
            <a:extLst>
              <a:ext uri="{FF2B5EF4-FFF2-40B4-BE49-F238E27FC236}">
                <a16:creationId xmlns:a16="http://schemas.microsoft.com/office/drawing/2014/main" id="{A6EAEBFF-C4C7-4DF9-885B-74CEED527093}"/>
              </a:ext>
            </a:extLst>
          </p:cNvPr>
          <p:cNvSpPr/>
          <p:nvPr/>
        </p:nvSpPr>
        <p:spPr>
          <a:xfrm>
            <a:off x="635000" y="39370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Sensibilité aux délais</a:t>
            </a:r>
          </a:p>
        </p:txBody>
      </p:sp>
      <p:sp>
        <p:nvSpPr>
          <p:cNvPr id="18" name="Rectangle 17">
            <a:extLst>
              <a:ext uri="{FF2B5EF4-FFF2-40B4-BE49-F238E27FC236}">
                <a16:creationId xmlns:a16="http://schemas.microsoft.com/office/drawing/2014/main" id="{B2559E16-F040-4DE3-936E-77C495915B5C}"/>
              </a:ext>
            </a:extLst>
          </p:cNvPr>
          <p:cNvSpPr/>
          <p:nvPr/>
        </p:nvSpPr>
        <p:spPr>
          <a:xfrm>
            <a:off x="2667000" y="39370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00364D"/>
                </a:solidFill>
                <a:effectLst/>
                <a:uFillTx/>
                <a:latin typeface="Arial"/>
                <a:ea typeface="Helvetica Neue Medium"/>
                <a:cs typeface="Arial"/>
                <a:sym typeface="Helvetica Neue Medium"/>
              </a:rPr>
              <a:t>Délais longs acceptables</a:t>
            </a:r>
          </a:p>
        </p:txBody>
      </p:sp>
      <p:sp>
        <p:nvSpPr>
          <p:cNvPr id="19" name="Rectangle 18">
            <a:extLst>
              <a:ext uri="{FF2B5EF4-FFF2-40B4-BE49-F238E27FC236}">
                <a16:creationId xmlns:a16="http://schemas.microsoft.com/office/drawing/2014/main" id="{62FB80D0-EAFB-4FD6-96AF-A70851EA199C}"/>
              </a:ext>
            </a:extLst>
          </p:cNvPr>
          <p:cNvSpPr/>
          <p:nvPr/>
        </p:nvSpPr>
        <p:spPr>
          <a:xfrm>
            <a:off x="5130800" y="39370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Besoin de réactivité et de délais courts</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0" name="Rectangle 19">
            <a:extLst>
              <a:ext uri="{FF2B5EF4-FFF2-40B4-BE49-F238E27FC236}">
                <a16:creationId xmlns:a16="http://schemas.microsoft.com/office/drawing/2014/main" id="{90BD9DEC-9057-429F-9B57-1FBF0F5168E5}"/>
              </a:ext>
            </a:extLst>
          </p:cNvPr>
          <p:cNvSpPr/>
          <p:nvPr/>
        </p:nvSpPr>
        <p:spPr>
          <a:xfrm>
            <a:off x="635000" y="4724400"/>
            <a:ext cx="2032000" cy="533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Propriété intellectuelle</a:t>
            </a:r>
          </a:p>
        </p:txBody>
      </p:sp>
      <p:sp>
        <p:nvSpPr>
          <p:cNvPr id="21" name="Rectangle 20">
            <a:extLst>
              <a:ext uri="{FF2B5EF4-FFF2-40B4-BE49-F238E27FC236}">
                <a16:creationId xmlns:a16="http://schemas.microsoft.com/office/drawing/2014/main" id="{939207F7-7EB1-4870-8576-2EC4CD869548}"/>
              </a:ext>
            </a:extLst>
          </p:cNvPr>
          <p:cNvSpPr/>
          <p:nvPr/>
        </p:nvSpPr>
        <p:spPr>
          <a:xfrm>
            <a:off x="2667000" y="4724400"/>
            <a:ext cx="2463800" cy="533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Faible risque de vol de PI</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2" name="Rectangle 21">
            <a:extLst>
              <a:ext uri="{FF2B5EF4-FFF2-40B4-BE49-F238E27FC236}">
                <a16:creationId xmlns:a16="http://schemas.microsoft.com/office/drawing/2014/main" id="{7DC1F4B0-04DD-4815-834F-A5FB2E05D84B}"/>
              </a:ext>
            </a:extLst>
          </p:cNvPr>
          <p:cNvSpPr/>
          <p:nvPr/>
        </p:nvSpPr>
        <p:spPr>
          <a:xfrm>
            <a:off x="5130800" y="4724400"/>
            <a:ext cx="2717800" cy="533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Risque élevé ; besoin d’un contrôle local</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3" name="Rectangle 22">
            <a:extLst>
              <a:ext uri="{FF2B5EF4-FFF2-40B4-BE49-F238E27FC236}">
                <a16:creationId xmlns:a16="http://schemas.microsoft.com/office/drawing/2014/main" id="{E17A687E-DCFA-45D3-8C08-D29F89031B7C}"/>
              </a:ext>
            </a:extLst>
          </p:cNvPr>
          <p:cNvSpPr/>
          <p:nvPr/>
        </p:nvSpPr>
        <p:spPr>
          <a:xfrm>
            <a:off x="635000" y="52578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Capacité de vérification qualité</a:t>
            </a:r>
          </a:p>
        </p:txBody>
      </p:sp>
      <p:sp>
        <p:nvSpPr>
          <p:cNvPr id="24" name="Rectangle 23">
            <a:extLst>
              <a:ext uri="{FF2B5EF4-FFF2-40B4-BE49-F238E27FC236}">
                <a16:creationId xmlns:a16="http://schemas.microsoft.com/office/drawing/2014/main" id="{F7AE7021-2FD9-4B94-80D0-45EB4FB0BE94}"/>
              </a:ext>
            </a:extLst>
          </p:cNvPr>
          <p:cNvSpPr/>
          <p:nvPr/>
        </p:nvSpPr>
        <p:spPr>
          <a:xfrm>
            <a:off x="2667000" y="52578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Peut gérer un contrôle qualité à distance</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5" name="Rectangle 24">
            <a:extLst>
              <a:ext uri="{FF2B5EF4-FFF2-40B4-BE49-F238E27FC236}">
                <a16:creationId xmlns:a16="http://schemas.microsoft.com/office/drawing/2014/main" id="{274960B3-D01E-4EFD-9402-C3F96EB5324D}"/>
              </a:ext>
            </a:extLst>
          </p:cNvPr>
          <p:cNvSpPr/>
          <p:nvPr/>
        </p:nvSpPr>
        <p:spPr>
          <a:xfrm>
            <a:off x="5130800" y="52578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Besoin d’audits qualité directs et fréquents</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6" name="Rectangle 25">
            <a:extLst>
              <a:ext uri="{FF2B5EF4-FFF2-40B4-BE49-F238E27FC236}">
                <a16:creationId xmlns:a16="http://schemas.microsoft.com/office/drawing/2014/main" id="{81998B2E-F883-460F-A4D2-0FD1B20AC694}"/>
              </a:ext>
            </a:extLst>
          </p:cNvPr>
          <p:cNvSpPr/>
          <p:nvPr/>
        </p:nvSpPr>
        <p:spPr>
          <a:xfrm>
            <a:off x="635000" y="6045200"/>
            <a:ext cx="20320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ea typeface="Helvetica Neue Medium"/>
                <a:cs typeface="Arial"/>
                <a:sym typeface="Helvetica Neue Medium"/>
              </a:rPr>
              <a:t>Priorité stratégique</a:t>
            </a:r>
          </a:p>
        </p:txBody>
      </p:sp>
      <p:sp>
        <p:nvSpPr>
          <p:cNvPr id="27" name="Rectangle 26">
            <a:extLst>
              <a:ext uri="{FF2B5EF4-FFF2-40B4-BE49-F238E27FC236}">
                <a16:creationId xmlns:a16="http://schemas.microsoft.com/office/drawing/2014/main" id="{522280C7-473A-40C7-B92D-24688F9C9CA2}"/>
              </a:ext>
            </a:extLst>
          </p:cNvPr>
          <p:cNvSpPr/>
          <p:nvPr/>
        </p:nvSpPr>
        <p:spPr>
          <a:xfrm>
            <a:off x="2667000" y="6045200"/>
            <a:ext cx="2463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Non critique pour l’avantage concurrentiel</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
        <p:nvSpPr>
          <p:cNvPr id="28" name="Rectangle 27">
            <a:extLst>
              <a:ext uri="{FF2B5EF4-FFF2-40B4-BE49-F238E27FC236}">
                <a16:creationId xmlns:a16="http://schemas.microsoft.com/office/drawing/2014/main" id="{2B46D72E-CEAE-413B-9903-D148347886D6}"/>
              </a:ext>
            </a:extLst>
          </p:cNvPr>
          <p:cNvSpPr/>
          <p:nvPr/>
        </p:nvSpPr>
        <p:spPr>
          <a:xfrm>
            <a:off x="5130800" y="6045200"/>
            <a:ext cx="2717800" cy="7874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00364D"/>
                </a:solidFill>
                <a:effectLst/>
                <a:uFillTx/>
                <a:latin typeface="Arial"/>
                <a:ea typeface="Helvetica Neue Medium"/>
                <a:cs typeface="Arial"/>
                <a:sym typeface="Helvetica Neue Medium"/>
              </a:rPr>
              <a:t>Critique pour l’innovation et la différenciation</a:t>
            </a:r>
            <a:endParaRPr kumimoji="0" lang="en-GB" sz="1200" i="0" u="none" strike="noStrike" cap="none" spc="0" normalizeH="0" baseline="0">
              <a:ln>
                <a:noFill/>
              </a:ln>
              <a:solidFill>
                <a:srgbClr val="00364D"/>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32185393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7ABA4-1BF2-16E9-3CA2-1E968211F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8E330-5FA0-ACE8-565E-3E60E707CB8B}"/>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312" b="0" dirty="0" err="1"/>
              <a:t>Section 2Analyse faire ou acheter (internalisation/externalisation)</a:t>
            </a:r>
            <a:br>
              <a:rPr lang="pl-PL" sz="3600" dirty="0"/>
            </a:br>
            <a:br>
              <a:rPr lang="pl-PL" sz="4000" dirty="0"/>
            </a:b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3412054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3210-8C56-901D-4906-6E9967B84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4DA1F-B636-A97C-BD8F-9349028D58ED}"/>
              </a:ext>
            </a:extLst>
          </p:cNvPr>
          <p:cNvSpPr>
            <a:spLocks noGrp="1"/>
          </p:cNvSpPr>
          <p:nvPr>
            <p:ph type="title"/>
          </p:nvPr>
        </p:nvSpPr>
        <p:spPr>
          <a:xfrm>
            <a:off x="603253" y="539751"/>
            <a:ext cx="7498010" cy="717551"/>
          </a:xfrm>
        </p:spPr>
        <p:txBody>
          <a:bodyPr/>
          <a:lstStyle/>
          <a:p>
            <a:r>
              <a:rPr lang="pl-PL" dirty="0" err="1"/>
              <a:t>Analyse faire ou acheter</a:t>
            </a: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DB978D96-F0FD-BC4D-E0F2-9C91BB480023}"/>
              </a:ext>
            </a:extLst>
          </p:cNvPr>
          <p:cNvSpPr>
            <a:spLocks noGrp="1"/>
          </p:cNvSpPr>
          <p:nvPr>
            <p:ph type="body" sz="half" idx="1"/>
          </p:nvPr>
        </p:nvSpPr>
        <p:spPr>
          <a:xfrm>
            <a:off x="603253" y="1723727"/>
            <a:ext cx="8807980" cy="1998041"/>
          </a:xfrm>
        </p:spPr>
        <p:txBody>
          <a:bodyPr>
            <a:normAutofit/>
          </a:bodyPr>
          <a:lstStyle/>
          <a:p>
            <a:pPr marL="0" indent="0" algn="ctr">
              <a:buNone/>
            </a:pPr>
            <a:r>
              <a:rPr lang="pl-PL" sz="2208" dirty="0" err="1"/>
              <a:t>Une autre décision stratégique importante consiste à déterminer s’il faut fabriquer un produit ou un composant en interne ou l’acheter auprès d’un fournisseur externe. Cette décision a des effets majeurs sur les coûts, la flexibilité, la qualité et le positionnement stratégique.</a:t>
            </a:r>
            <a:endParaRPr lang="pl-PL" dirty="0"/>
          </a:p>
        </p:txBody>
      </p:sp>
      <p:pic>
        <p:nvPicPr>
          <p:cNvPr id="2050" name="Picture 2">
            <a:extLst>
              <a:ext uri="{FF2B5EF4-FFF2-40B4-BE49-F238E27FC236}">
                <a16:creationId xmlns:a16="http://schemas.microsoft.com/office/drawing/2014/main" id="{FFC32109-18AF-E512-A300-CD81692106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898" y="3117595"/>
            <a:ext cx="6358689" cy="3740405"/>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BCB8A54E-EA0C-44F2-A4C5-3C0EE81E05C7}"/>
              </a:ext>
            </a:extLst>
          </p:cNvPr>
          <p:cNvSpPr/>
          <p:nvPr/>
        </p:nvSpPr>
        <p:spPr>
          <a:xfrm>
            <a:off x="2667000" y="3632200"/>
            <a:ext cx="53340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500" b="1" i="0" u="none" strike="noStrike" cap="none" spc="0" normalizeH="0" baseline="0">
                <a:ln>
                  <a:noFill/>
                </a:ln>
                <a:solidFill>
                  <a:srgbClr val="4A4A4A"/>
                </a:solidFill>
                <a:effectLst/>
                <a:uFillTx/>
                <a:latin typeface="Arial"/>
                <a:ea typeface="Helvetica Neue Medium"/>
                <a:cs typeface="Arial"/>
                <a:sym typeface="Helvetica Neue Medium"/>
              </a:rPr>
              <a:t>Comment s’approvisionner en produits ou composants ?</a:t>
            </a:r>
            <a:endParaRPr kumimoji="0" lang="en-GB" sz="150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0" name="Rectangle 29">
            <a:extLst>
              <a:ext uri="{FF2B5EF4-FFF2-40B4-BE49-F238E27FC236}">
                <a16:creationId xmlns:a16="http://schemas.microsoft.com/office/drawing/2014/main" id="{129BFF2E-210B-4A6F-A37C-7F22B81F73F0}"/>
              </a:ext>
            </a:extLst>
          </p:cNvPr>
          <p:cNvSpPr/>
          <p:nvPr/>
        </p:nvSpPr>
        <p:spPr>
          <a:xfrm>
            <a:off x="2641600" y="5613400"/>
            <a:ext cx="1778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00" b="1" i="0" u="none" strike="noStrike" cap="none" spc="0" normalizeH="0" baseline="0" dirty="0" err="1">
                <a:ln>
                  <a:noFill/>
                </a:ln>
                <a:solidFill>
                  <a:srgbClr val="4E87F2"/>
                </a:solidFill>
                <a:effectLst/>
                <a:uFillTx/>
                <a:latin typeface="Arial"/>
                <a:ea typeface="Helvetica Neue Medium"/>
                <a:cs typeface="Arial"/>
                <a:sym typeface="Helvetica Neue Medium"/>
              </a:rPr>
              <a:t>Fabriquer</a:t>
            </a:r>
            <a:r>
              <a:rPr kumimoji="0" lang="en-GB" sz="1300" b="1" i="0" u="none" strike="noStrike" cap="none" spc="0" normalizeH="0" baseline="0" dirty="0">
                <a:ln>
                  <a:noFill/>
                </a:ln>
                <a:solidFill>
                  <a:srgbClr val="4E87F2"/>
                </a:solidFill>
                <a:effectLst/>
                <a:uFillTx/>
                <a:latin typeface="Arial"/>
                <a:ea typeface="Helvetica Neue Medium"/>
                <a:cs typeface="Arial"/>
                <a:sym typeface="Helvetica Neue Medium"/>
              </a:rPr>
              <a:t> </a:t>
            </a:r>
            <a:r>
              <a:rPr kumimoji="0" lang="en-GB" sz="1300" b="1" i="0" u="none" strike="noStrike" cap="none" spc="0" normalizeH="0" baseline="0" dirty="0" err="1">
                <a:ln>
                  <a:noFill/>
                </a:ln>
                <a:solidFill>
                  <a:srgbClr val="4E87F2"/>
                </a:solidFill>
                <a:effectLst/>
                <a:uFillTx/>
                <a:latin typeface="Arial"/>
                <a:ea typeface="Helvetica Neue Medium"/>
                <a:cs typeface="Arial"/>
                <a:sym typeface="Helvetica Neue Medium"/>
              </a:rPr>
              <a:t>en</a:t>
            </a:r>
            <a:r>
              <a:rPr kumimoji="0" lang="en-GB" sz="1300" b="1" i="0" u="none" strike="noStrike" cap="none" spc="0" normalizeH="0" baseline="0" dirty="0">
                <a:ln>
                  <a:noFill/>
                </a:ln>
                <a:solidFill>
                  <a:srgbClr val="4E87F2"/>
                </a:solidFill>
                <a:effectLst/>
                <a:uFillTx/>
                <a:latin typeface="Arial"/>
                <a:ea typeface="Helvetica Neue Medium"/>
                <a:cs typeface="Arial"/>
                <a:sym typeface="Helvetica Neue Medium"/>
              </a:rPr>
              <a:t> interne</a:t>
            </a:r>
          </a:p>
        </p:txBody>
      </p:sp>
      <p:sp>
        <p:nvSpPr>
          <p:cNvPr id="31" name="Rectangle 30">
            <a:extLst>
              <a:ext uri="{FF2B5EF4-FFF2-40B4-BE49-F238E27FC236}">
                <a16:creationId xmlns:a16="http://schemas.microsoft.com/office/drawing/2014/main" id="{40769699-1767-4680-A00D-F272E005E8D9}"/>
              </a:ext>
            </a:extLst>
          </p:cNvPr>
          <p:cNvSpPr/>
          <p:nvPr/>
        </p:nvSpPr>
        <p:spPr>
          <a:xfrm>
            <a:off x="2095500" y="5969000"/>
            <a:ext cx="27305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00" i="0" u="none" strike="noStrike" cap="none" spc="0" normalizeH="0" baseline="0">
                <a:ln>
                  <a:noFill/>
                </a:ln>
                <a:solidFill>
                  <a:srgbClr val="4A4A4A"/>
                </a:solidFill>
                <a:effectLst/>
                <a:uFillTx/>
                <a:latin typeface="Arial"/>
                <a:ea typeface="Helvetica Neue Medium"/>
                <a:cs typeface="Arial"/>
                <a:sym typeface="Helvetica Neue Medium"/>
              </a:rPr>
              <a:t>Maîtrise des coûts, de la qualité et du positionnement stratégique</a:t>
            </a: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3" name="Rectangle 32">
            <a:extLst>
              <a:ext uri="{FF2B5EF4-FFF2-40B4-BE49-F238E27FC236}">
                <a16:creationId xmlns:a16="http://schemas.microsoft.com/office/drawing/2014/main" id="{B899D062-F459-436E-87E0-91E91D82753E}"/>
              </a:ext>
            </a:extLst>
          </p:cNvPr>
          <p:cNvSpPr/>
          <p:nvPr/>
        </p:nvSpPr>
        <p:spPr>
          <a:xfrm>
            <a:off x="6121400" y="5613400"/>
            <a:ext cx="2032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00" b="1" i="0" u="none" strike="noStrike" cap="none" spc="0" normalizeH="0" baseline="0">
                <a:ln>
                  <a:noFill/>
                </a:ln>
                <a:solidFill>
                  <a:srgbClr val="37C878"/>
                </a:solidFill>
                <a:effectLst/>
                <a:uFillTx/>
                <a:latin typeface="Arial"/>
                <a:ea typeface="Helvetica Neue Medium"/>
                <a:cs typeface="Arial"/>
                <a:sym typeface="Helvetica Neue Medium"/>
              </a:rPr>
              <a:t>Acheter à l’externe</a:t>
            </a:r>
          </a:p>
        </p:txBody>
      </p:sp>
      <p:sp>
        <p:nvSpPr>
          <p:cNvPr id="34" name="Rectangle 33">
            <a:extLst>
              <a:ext uri="{FF2B5EF4-FFF2-40B4-BE49-F238E27FC236}">
                <a16:creationId xmlns:a16="http://schemas.microsoft.com/office/drawing/2014/main" id="{95C10826-AB50-40B1-BCC0-686403CE485B}"/>
              </a:ext>
            </a:extLst>
          </p:cNvPr>
          <p:cNvSpPr/>
          <p:nvPr/>
        </p:nvSpPr>
        <p:spPr>
          <a:xfrm>
            <a:off x="5537200" y="5969000"/>
            <a:ext cx="2921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00" i="0" u="none" strike="noStrike" cap="none" spc="0" normalizeH="0" baseline="0" dirty="0">
                <a:ln>
                  <a:noFill/>
                </a:ln>
                <a:solidFill>
                  <a:srgbClr val="4A4A4A"/>
                </a:solidFill>
                <a:effectLst/>
                <a:uFillTx/>
                <a:latin typeface="Arial"/>
                <a:ea typeface="Helvetica Neue Medium"/>
                <a:cs typeface="Arial"/>
                <a:sym typeface="Helvetica Neue Medium"/>
              </a:rPr>
              <a:t>Apporte de la flexibilité et l’accès à une expertise spécialisée</a:t>
            </a:r>
            <a:endParaRPr kumimoji="0" lang="en-GB" sz="10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35" name="Rectangle 34">
            <a:extLst>
              <a:ext uri="{FF2B5EF4-FFF2-40B4-BE49-F238E27FC236}">
                <a16:creationId xmlns:a16="http://schemas.microsoft.com/office/drawing/2014/main" id="{8625DD80-AF96-4CE8-8DD0-C70FC33C362F}"/>
              </a:ext>
            </a:extLst>
          </p:cNvPr>
          <p:cNvSpPr/>
          <p:nvPr/>
        </p:nvSpPr>
        <p:spPr>
          <a:xfrm>
            <a:off x="7543800" y="4660900"/>
            <a:ext cx="914400" cy="431800"/>
          </a:xfrm>
          <a:prstGeom prst="rect">
            <a:avLst/>
          </a:prstGeom>
          <a:solidFill>
            <a:srgbClr val="37C87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50" b="1" i="0" u="none" strike="noStrike" cap="none" spc="0" normalizeH="0" baseline="0" dirty="0">
                <a:ln>
                  <a:noFill/>
                </a:ln>
                <a:solidFill>
                  <a:srgbClr val="FFFFFF"/>
                </a:solidFill>
                <a:effectLst/>
                <a:uFillTx/>
                <a:latin typeface="Arial"/>
                <a:ea typeface="Helvetica Neue Medium"/>
                <a:cs typeface="Arial"/>
                <a:sym typeface="Helvetica Neue Medium"/>
              </a:rPr>
              <a:t>ACHAT</a:t>
            </a:r>
          </a:p>
        </p:txBody>
      </p:sp>
    </p:spTree>
    <p:extLst>
      <p:ext uri="{BB962C8B-B14F-4D97-AF65-F5344CB8AC3E}">
        <p14:creationId xmlns:p14="http://schemas.microsoft.com/office/powerpoint/2010/main" val="21523602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0C85-3514-C399-8BA5-2EE80AD83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4491D-A82B-6CC0-08CE-71EAB3E9993A}"/>
              </a:ext>
            </a:extLst>
          </p:cNvPr>
          <p:cNvSpPr>
            <a:spLocks noGrp="1"/>
          </p:cNvSpPr>
          <p:nvPr>
            <p:ph type="title"/>
          </p:nvPr>
        </p:nvSpPr>
        <p:spPr>
          <a:xfrm>
            <a:off x="603253" y="539751"/>
            <a:ext cx="8396368" cy="717551"/>
          </a:xfrm>
        </p:spPr>
        <p:txBody>
          <a:bodyPr/>
          <a:lstStyle/>
          <a:p>
            <a:r>
              <a:rPr lang="pl-PL" dirty="0"/>
              <a:t>FAIRE (internalisation)</a:t>
            </a:r>
          </a:p>
        </p:txBody>
      </p:sp>
      <p:sp>
        <p:nvSpPr>
          <p:cNvPr id="3" name="Text Placeholder 2">
            <a:extLst>
              <a:ext uri="{FF2B5EF4-FFF2-40B4-BE49-F238E27FC236}">
                <a16:creationId xmlns:a16="http://schemas.microsoft.com/office/drawing/2014/main" id="{875EF1F6-3C8B-1780-4C5E-E841E2A9EAC6}"/>
              </a:ext>
            </a:extLst>
          </p:cNvPr>
          <p:cNvSpPr>
            <a:spLocks noGrp="1"/>
          </p:cNvSpPr>
          <p:nvPr>
            <p:ph type="body" sz="half" idx="1"/>
          </p:nvPr>
        </p:nvSpPr>
        <p:spPr>
          <a:xfrm>
            <a:off x="603253" y="1257302"/>
            <a:ext cx="8807980" cy="5334800"/>
          </a:xfrm>
        </p:spPr>
        <p:txBody>
          <a:bodyPr>
            <a:normAutofit lnSpcReduction="10000"/>
          </a:bodyPr>
          <a:lstStyle/>
          <a:p>
            <a:pPr marL="0" indent="0">
              <a:buNone/>
            </a:pPr>
            <a:r>
              <a:rPr lang="pl-PL" sz="2400" b="1" dirty="0" err="1"/>
              <a:t>Avantages de making :</a:t>
            </a:r>
            <a:endParaRPr lang="pl-PL" sz="2400" dirty="0"/>
          </a:p>
          <a:p>
            <a:pPr>
              <a:buFont typeface="Wingdings" panose="05000000000000000000" pitchFamily="2" charset="2"/>
              <a:buChar char="§"/>
            </a:pPr>
            <a:r>
              <a:rPr lang="en-US" sz="2200" dirty="0"/>
              <a:t>Contrôle qualité : Direct control over product qualité et specifications</a:t>
            </a:r>
          </a:p>
          <a:p>
            <a:pPr>
              <a:buFont typeface="Wingdings" panose="05000000000000000000" pitchFamily="2" charset="2"/>
              <a:buChar char="§"/>
            </a:pPr>
            <a:r>
              <a:rPr lang="en-US" sz="2200" dirty="0"/>
              <a:t>Intellectual Property : Keep proprietary designs et processuses confidential; no risque de copying</a:t>
            </a:r>
          </a:p>
          <a:p>
            <a:pPr>
              <a:buFont typeface="Wingdings" panose="05000000000000000000" pitchFamily="2" charset="2"/>
              <a:buChar char="§"/>
            </a:pPr>
            <a:r>
              <a:rPr lang="en-US" sz="2200" dirty="0"/>
              <a:t>Flexibility : Cun quickly change design ou volume without fournisseur coordination</a:t>
            </a:r>
          </a:p>
          <a:p>
            <a:pPr>
              <a:buFont typeface="Wingdings" panose="05000000000000000000" pitchFamily="2" charset="2"/>
              <a:buChar char="§"/>
            </a:pPr>
            <a:r>
              <a:rPr lang="en-US" sz="2200" dirty="0"/>
              <a:t>Strategic Advantage : Core capability that competitors can't easily replicate</a:t>
            </a:r>
          </a:p>
          <a:p>
            <a:pPr>
              <a:buFont typeface="Wingdings" panose="05000000000000000000" pitchFamily="2" charset="2"/>
              <a:buChar char="§"/>
            </a:pPr>
            <a:r>
              <a:rPr lang="en-US" sz="2200" dirty="0"/>
              <a:t>Vertical Intégration : Control entire chaîne d’approvisionnement; reduce dependency on fournisseurs</a:t>
            </a:r>
          </a:p>
          <a:p>
            <a:pPr>
              <a:buFont typeface="Wingdings" panose="05000000000000000000" pitchFamily="2" charset="2"/>
              <a:buChar char="§"/>
            </a:pPr>
            <a:r>
              <a:rPr lang="en-US" sz="2200" dirty="0"/>
              <a:t>Profit Capture : Keep fournisseur margin as profit</a:t>
            </a:r>
          </a:p>
        </p:txBody>
      </p:sp>
    </p:spTree>
    <p:extLst>
      <p:ext uri="{BB962C8B-B14F-4D97-AF65-F5344CB8AC3E}">
        <p14:creationId xmlns:p14="http://schemas.microsoft.com/office/powerpoint/2010/main" val="65162844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2BAA2-1F23-099C-E53E-F71A18B208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4D489-1850-41F6-D960-AB7C9B92AF83}"/>
              </a:ext>
            </a:extLst>
          </p:cNvPr>
          <p:cNvSpPr>
            <a:spLocks noGrp="1"/>
          </p:cNvSpPr>
          <p:nvPr>
            <p:ph type="title"/>
          </p:nvPr>
        </p:nvSpPr>
        <p:spPr>
          <a:xfrm>
            <a:off x="603253" y="539751"/>
            <a:ext cx="8396368" cy="717551"/>
          </a:xfrm>
        </p:spPr>
        <p:txBody>
          <a:bodyPr/>
          <a:lstStyle/>
          <a:p>
            <a:r>
              <a:rPr lang="pl-PL" dirty="0"/>
              <a:t>FAIRE (internalisation)</a:t>
            </a:r>
            <a:endParaRPr lang="en-US" dirty="0"/>
          </a:p>
        </p:txBody>
      </p:sp>
      <p:sp>
        <p:nvSpPr>
          <p:cNvPr id="3" name="Text Placeholder 2">
            <a:extLst>
              <a:ext uri="{FF2B5EF4-FFF2-40B4-BE49-F238E27FC236}">
                <a16:creationId xmlns:a16="http://schemas.microsoft.com/office/drawing/2014/main" id="{E55CCAAE-3114-AB67-11F4-AA0B70FFC07D}"/>
              </a:ext>
            </a:extLst>
          </p:cNvPr>
          <p:cNvSpPr>
            <a:spLocks noGrp="1"/>
          </p:cNvSpPr>
          <p:nvPr>
            <p:ph type="body" sz="half" idx="1"/>
          </p:nvPr>
        </p:nvSpPr>
        <p:spPr>
          <a:xfrm>
            <a:off x="603253" y="1257302"/>
            <a:ext cx="8807980" cy="5334800"/>
          </a:xfrm>
        </p:spPr>
        <p:txBody>
          <a:bodyPr>
            <a:normAutofit fontScale="92500"/>
          </a:bodyPr>
          <a:lstStyle/>
          <a:p>
            <a:pPr marL="0" indent="0">
              <a:buNone/>
            </a:pPr>
            <a:r>
              <a:rPr lang="pl-PL" sz="2400" b="1" dirty="0" err="1"/>
              <a:t>Inconvénients de making :</a:t>
            </a:r>
            <a:endParaRPr lang="pl-PL" sz="2400" dirty="0"/>
          </a:p>
          <a:p>
            <a:pPr>
              <a:buFont typeface="Wingdings" panose="05000000000000000000" pitchFamily="2" charset="2"/>
              <a:buChar char="§"/>
            </a:pPr>
            <a:r>
              <a:rPr lang="en-US" sz="2200" dirty="0"/>
              <a:t>High Capital Investment : Equipment, facilities, technologie required upfront</a:t>
            </a:r>
          </a:p>
          <a:p>
            <a:pPr>
              <a:buFont typeface="Wingdings" panose="05000000000000000000" pitchFamily="2" charset="2"/>
              <a:buChar char="§"/>
            </a:pPr>
            <a:r>
              <a:rPr lang="en-US" sz="2200" dirty="0"/>
              <a:t>High Ongoing Coûts : Labor, overhead, maintenance ongoing</a:t>
            </a:r>
          </a:p>
          <a:p>
            <a:pPr>
              <a:buFont typeface="Wingdings" panose="05000000000000000000" pitchFamily="2" charset="2"/>
              <a:buChar char="§"/>
            </a:pPr>
            <a:r>
              <a:rPr lang="en-US" sz="2200" dirty="0"/>
              <a:t>Fixed Coûts : Overhead doesn't decrease if volume drops (low flexibility)</a:t>
            </a:r>
          </a:p>
          <a:p>
            <a:pPr>
              <a:buFont typeface="Wingdings" panose="05000000000000000000" pitchFamily="2" charset="2"/>
              <a:buChar char="§"/>
            </a:pPr>
            <a:r>
              <a:rPr lang="en-US" sz="2200" dirty="0"/>
              <a:t>Specialization Risque : Employees may lack specialized expertise de dedicated fournisseurs</a:t>
            </a:r>
          </a:p>
          <a:p>
            <a:pPr>
              <a:buFont typeface="Wingdings" panose="05000000000000000000" pitchFamily="2" charset="2"/>
              <a:buChar char="§"/>
            </a:pPr>
            <a:r>
              <a:rPr lang="en-US" sz="2200" dirty="0"/>
              <a:t>Opportunity Coût : Capital tied up dans manufacturing could be invested dans core entreprise</a:t>
            </a:r>
          </a:p>
          <a:p>
            <a:pPr>
              <a:buFont typeface="Wingdings" panose="05000000000000000000" pitchFamily="2" charset="2"/>
              <a:buChar char="§"/>
            </a:pPr>
            <a:r>
              <a:rPr lang="pl-PL" sz="2200" dirty="0"/>
              <a:t>Technologie Obsolescence : Need à continuously invest à stay competitive</a:t>
            </a:r>
          </a:p>
        </p:txBody>
      </p:sp>
    </p:spTree>
    <p:extLst>
      <p:ext uri="{BB962C8B-B14F-4D97-AF65-F5344CB8AC3E}">
        <p14:creationId xmlns:p14="http://schemas.microsoft.com/office/powerpoint/2010/main" val="35773405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19B6-A718-1647-46C8-89B79BE7A787}"/>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A27858C7-5EC4-3ABA-FD2E-F870FB3C30A6}"/>
              </a:ext>
            </a:extLst>
          </p:cNvPr>
          <p:cNvSpPr>
            <a:spLocks noGrp="1"/>
          </p:cNvSpPr>
          <p:nvPr>
            <p:ph type="pic" idx="21"/>
          </p:nvPr>
        </p:nvSpPr>
        <p:spPr/>
        <p:txBody>
          <a:bodyPr/>
          <a:lstStyle/>
          <a:p>
            <a:endParaRPr lang="en-GB"/>
          </a:p>
        </p:txBody>
      </p:sp>
      <p:pic>
        <p:nvPicPr>
          <p:cNvPr id="15364" name="Picture 4">
            <a:extLst>
              <a:ext uri="{FF2B5EF4-FFF2-40B4-BE49-F238E27FC236}">
                <a16:creationId xmlns:a16="http://schemas.microsoft.com/office/drawing/2014/main" id="{18C747B6-2CB7-66F6-500F-5E3174809A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465" y="0"/>
            <a:ext cx="4792663" cy="6858000"/>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670802A-ECC8-4158-8913-926D8FD934AA}"/>
              </a:ext>
            </a:extLst>
          </p:cNvPr>
          <p:cNvSpPr/>
          <p:nvPr/>
        </p:nvSpPr>
        <p:spPr>
          <a:xfrm>
            <a:off x="4470400" y="393700"/>
            <a:ext cx="33655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80" b="1" i="0" u="none" strike="noStrike" cap="none" spc="0" normalizeH="0" baseline="0">
                <a:ln>
                  <a:noFill/>
                </a:ln>
                <a:solidFill>
                  <a:srgbClr val="4A4A4A"/>
                </a:solidFill>
                <a:effectLst/>
                <a:uFillTx/>
                <a:latin typeface="Arial"/>
                <a:ea typeface="Helvetica Neue Medium"/>
                <a:cs typeface="Arial"/>
                <a:sym typeface="Helvetica Neue Medium"/>
              </a:rPr>
              <a:t>Peser les avantages et les inconvénients de l’internalisation</a:t>
            </a:r>
            <a:endParaRPr kumimoji="0" lang="en-GB" sz="108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6" name="Rectangle 35">
            <a:extLst>
              <a:ext uri="{FF2B5EF4-FFF2-40B4-BE49-F238E27FC236}">
                <a16:creationId xmlns:a16="http://schemas.microsoft.com/office/drawing/2014/main" id="{8E545D86-FFCD-49C2-912A-A3B4ECBC589E}"/>
              </a:ext>
            </a:extLst>
          </p:cNvPr>
          <p:cNvSpPr/>
          <p:nvPr/>
        </p:nvSpPr>
        <p:spPr>
          <a:xfrm>
            <a:off x="4686300" y="9398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4A5A4A"/>
                </a:solidFill>
                <a:effectLst/>
                <a:uFillTx/>
                <a:latin typeface="Arial"/>
                <a:ea typeface="Helvetica Neue Medium"/>
                <a:cs typeface="Arial"/>
                <a:sym typeface="Helvetica Neue Medium"/>
              </a:rPr>
              <a:t>Contrôle qualité
direct</a:t>
            </a:r>
          </a:p>
        </p:txBody>
      </p:sp>
      <p:sp>
        <p:nvSpPr>
          <p:cNvPr id="37" name="Rectangle 36">
            <a:extLst>
              <a:ext uri="{FF2B5EF4-FFF2-40B4-BE49-F238E27FC236}">
                <a16:creationId xmlns:a16="http://schemas.microsoft.com/office/drawing/2014/main" id="{BEB6A0C1-1064-4D12-B38D-8955506CC4DA}"/>
              </a:ext>
            </a:extLst>
          </p:cNvPr>
          <p:cNvSpPr/>
          <p:nvPr/>
        </p:nvSpPr>
        <p:spPr>
          <a:xfrm>
            <a:off x="4686300" y="16764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80" i="0" u="none" strike="noStrike" cap="none" spc="0" normalizeH="0" baseline="0">
                <a:ln>
                  <a:noFill/>
                </a:ln>
                <a:solidFill>
                  <a:srgbClr val="4A5A4A"/>
                </a:solidFill>
                <a:effectLst/>
                <a:uFillTx/>
                <a:latin typeface="Arial"/>
                <a:ea typeface="Helvetica Neue Medium"/>
                <a:cs typeface="Arial"/>
                <a:sym typeface="Helvetica Neue Medium"/>
              </a:rPr>
              <a:t>Protection de la
propriété intellectuelle</a:t>
            </a:r>
            <a:endParaRPr kumimoji="0" lang="en-GB" sz="980" i="0" u="none" strike="noStrike" cap="none" spc="0" normalizeH="0" baseline="0">
              <a:ln>
                <a:noFill/>
              </a:ln>
              <a:solidFill>
                <a:srgbClr val="4A5A4A"/>
              </a:solidFill>
              <a:effectLst/>
              <a:uFillTx/>
              <a:latin typeface="Arial"/>
              <a:ea typeface="Helvetica Neue Medium"/>
              <a:cs typeface="Arial"/>
              <a:sym typeface="Helvetica Neue Medium"/>
            </a:endParaRPr>
          </a:p>
        </p:txBody>
      </p:sp>
      <p:sp>
        <p:nvSpPr>
          <p:cNvPr id="38" name="Rectangle 37">
            <a:extLst>
              <a:ext uri="{FF2B5EF4-FFF2-40B4-BE49-F238E27FC236}">
                <a16:creationId xmlns:a16="http://schemas.microsoft.com/office/drawing/2014/main" id="{3F5AE500-3125-4AB5-AA1C-A23AA075F8C0}"/>
              </a:ext>
            </a:extLst>
          </p:cNvPr>
          <p:cNvSpPr/>
          <p:nvPr/>
        </p:nvSpPr>
        <p:spPr>
          <a:xfrm>
            <a:off x="4686300" y="25654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4A5A4A"/>
                </a:solidFill>
                <a:effectLst/>
                <a:uFillTx/>
                <a:latin typeface="Arial"/>
                <a:ea typeface="Helvetica Neue Medium"/>
                <a:cs typeface="Arial"/>
                <a:sym typeface="Helvetica Neue Medium"/>
              </a:rPr>
              <a:t>Flexibilité de
conception</a:t>
            </a:r>
          </a:p>
        </p:txBody>
      </p:sp>
      <p:sp>
        <p:nvSpPr>
          <p:cNvPr id="39" name="Rectangle 38">
            <a:extLst>
              <a:ext uri="{FF2B5EF4-FFF2-40B4-BE49-F238E27FC236}">
                <a16:creationId xmlns:a16="http://schemas.microsoft.com/office/drawing/2014/main" id="{BEDC22B6-7A65-4351-816D-8B9A4764299C}"/>
              </a:ext>
            </a:extLst>
          </p:cNvPr>
          <p:cNvSpPr/>
          <p:nvPr/>
        </p:nvSpPr>
        <p:spPr>
          <a:xfrm>
            <a:off x="4686300" y="33401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4A5A4A"/>
                </a:solidFill>
                <a:effectLst/>
                <a:uFillTx/>
                <a:latin typeface="Arial"/>
                <a:ea typeface="Helvetica Neue Medium"/>
                <a:cs typeface="Arial"/>
                <a:sym typeface="Helvetica Neue Medium"/>
              </a:rPr>
              <a:t>Avantage
stratégique</a:t>
            </a:r>
          </a:p>
        </p:txBody>
      </p:sp>
      <p:sp>
        <p:nvSpPr>
          <p:cNvPr id="40" name="Rectangle 39">
            <a:extLst>
              <a:ext uri="{FF2B5EF4-FFF2-40B4-BE49-F238E27FC236}">
                <a16:creationId xmlns:a16="http://schemas.microsoft.com/office/drawing/2014/main" id="{C88B3FED-2126-4E85-8F9B-5C0EB2F85408}"/>
              </a:ext>
            </a:extLst>
          </p:cNvPr>
          <p:cNvSpPr/>
          <p:nvPr/>
        </p:nvSpPr>
        <p:spPr>
          <a:xfrm>
            <a:off x="4686300" y="41021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4A5A4A"/>
                </a:solidFill>
                <a:effectLst/>
                <a:uFillTx/>
                <a:latin typeface="Arial"/>
                <a:ea typeface="Helvetica Neue Medium"/>
                <a:cs typeface="Arial"/>
                <a:sym typeface="Helvetica Neue Medium"/>
              </a:rPr>
              <a:t>Intégration
verticale</a:t>
            </a:r>
          </a:p>
        </p:txBody>
      </p:sp>
      <p:sp>
        <p:nvSpPr>
          <p:cNvPr id="41" name="Rectangle 40">
            <a:extLst>
              <a:ext uri="{FF2B5EF4-FFF2-40B4-BE49-F238E27FC236}">
                <a16:creationId xmlns:a16="http://schemas.microsoft.com/office/drawing/2014/main" id="{9B87E3E9-333F-47F0-A9B0-59659AE185CB}"/>
              </a:ext>
            </a:extLst>
          </p:cNvPr>
          <p:cNvSpPr/>
          <p:nvPr/>
        </p:nvSpPr>
        <p:spPr>
          <a:xfrm>
            <a:off x="4686300" y="4635500"/>
            <a:ext cx="15240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4A5A4A"/>
                </a:solidFill>
                <a:effectLst/>
                <a:uFillTx/>
                <a:latin typeface="Arial"/>
                <a:ea typeface="Helvetica Neue Medium"/>
                <a:cs typeface="Arial"/>
                <a:sym typeface="Helvetica Neue Medium"/>
              </a:rPr>
              <a:t>Captation de
la marge</a:t>
            </a:r>
          </a:p>
        </p:txBody>
      </p:sp>
      <p:sp>
        <p:nvSpPr>
          <p:cNvPr id="42" name="Rectangle 41">
            <a:extLst>
              <a:ext uri="{FF2B5EF4-FFF2-40B4-BE49-F238E27FC236}">
                <a16:creationId xmlns:a16="http://schemas.microsoft.com/office/drawing/2014/main" id="{3B4C6B06-096C-4AFF-9A2C-8A07380BCA9A}"/>
              </a:ext>
            </a:extLst>
          </p:cNvPr>
          <p:cNvSpPr/>
          <p:nvPr/>
        </p:nvSpPr>
        <p:spPr>
          <a:xfrm>
            <a:off x="7200900" y="13716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Investissement
initial élevé</a:t>
            </a:r>
          </a:p>
        </p:txBody>
      </p:sp>
      <p:sp>
        <p:nvSpPr>
          <p:cNvPr id="43" name="Rectangle 42">
            <a:extLst>
              <a:ext uri="{FF2B5EF4-FFF2-40B4-BE49-F238E27FC236}">
                <a16:creationId xmlns:a16="http://schemas.microsoft.com/office/drawing/2014/main" id="{AAD746EF-D83D-4A85-86ED-0F3B933D3920}"/>
              </a:ext>
            </a:extLst>
          </p:cNvPr>
          <p:cNvSpPr/>
          <p:nvPr/>
        </p:nvSpPr>
        <p:spPr>
          <a:xfrm>
            <a:off x="7200900" y="21082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Coûts récurrents
élevés</a:t>
            </a:r>
          </a:p>
        </p:txBody>
      </p:sp>
      <p:sp>
        <p:nvSpPr>
          <p:cNvPr id="44" name="Rectangle 43">
            <a:extLst>
              <a:ext uri="{FF2B5EF4-FFF2-40B4-BE49-F238E27FC236}">
                <a16:creationId xmlns:a16="http://schemas.microsoft.com/office/drawing/2014/main" id="{F465FCF9-C529-491A-930C-163836B5B59B}"/>
              </a:ext>
            </a:extLst>
          </p:cNvPr>
          <p:cNvSpPr/>
          <p:nvPr/>
        </p:nvSpPr>
        <p:spPr>
          <a:xfrm>
            <a:off x="7200900" y="28575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Risque de
spécialisation</a:t>
            </a:r>
          </a:p>
        </p:txBody>
      </p:sp>
      <p:sp>
        <p:nvSpPr>
          <p:cNvPr id="45" name="Rectangle 44">
            <a:extLst>
              <a:ext uri="{FF2B5EF4-FFF2-40B4-BE49-F238E27FC236}">
                <a16:creationId xmlns:a16="http://schemas.microsoft.com/office/drawing/2014/main" id="{EEA193AC-C91C-49C3-8697-77F93899AAED}"/>
              </a:ext>
            </a:extLst>
          </p:cNvPr>
          <p:cNvSpPr/>
          <p:nvPr/>
        </p:nvSpPr>
        <p:spPr>
          <a:xfrm>
            <a:off x="7200900" y="35941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Coût
d’opportunité</a:t>
            </a:r>
          </a:p>
        </p:txBody>
      </p:sp>
      <p:sp>
        <p:nvSpPr>
          <p:cNvPr id="46" name="Rectangle 45">
            <a:extLst>
              <a:ext uri="{FF2B5EF4-FFF2-40B4-BE49-F238E27FC236}">
                <a16:creationId xmlns:a16="http://schemas.microsoft.com/office/drawing/2014/main" id="{4CD7BAE1-EF22-41F7-B7E7-581D8B382D45}"/>
              </a:ext>
            </a:extLst>
          </p:cNvPr>
          <p:cNvSpPr/>
          <p:nvPr/>
        </p:nvSpPr>
        <p:spPr>
          <a:xfrm>
            <a:off x="7200900" y="41021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Obsolescence
technologique</a:t>
            </a:r>
          </a:p>
        </p:txBody>
      </p:sp>
      <p:sp>
        <p:nvSpPr>
          <p:cNvPr id="47" name="Rectangle 46">
            <a:extLst>
              <a:ext uri="{FF2B5EF4-FFF2-40B4-BE49-F238E27FC236}">
                <a16:creationId xmlns:a16="http://schemas.microsoft.com/office/drawing/2014/main" id="{C1965546-89D2-4FB1-8869-0BC4860FD9B4}"/>
              </a:ext>
            </a:extLst>
          </p:cNvPr>
          <p:cNvSpPr/>
          <p:nvPr/>
        </p:nvSpPr>
        <p:spPr>
          <a:xfrm>
            <a:off x="7200900" y="4635500"/>
            <a:ext cx="16256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80" i="0" u="none" strike="noStrike" cap="none" spc="0" normalizeH="0" baseline="0">
                <a:ln>
                  <a:noFill/>
                </a:ln>
                <a:solidFill>
                  <a:srgbClr val="6A4A4A"/>
                </a:solidFill>
                <a:effectLst/>
                <a:uFillTx/>
                <a:latin typeface="Arial"/>
                <a:ea typeface="Helvetica Neue Medium"/>
                <a:cs typeface="Arial"/>
                <a:sym typeface="Helvetica Neue Medium"/>
              </a:rPr>
              <a:t>Coûts fixes</a:t>
            </a:r>
          </a:p>
        </p:txBody>
      </p:sp>
      <p:sp>
        <p:nvSpPr>
          <p:cNvPr id="48" name="Rectangle 47">
            <a:extLst>
              <a:ext uri="{FF2B5EF4-FFF2-40B4-BE49-F238E27FC236}">
                <a16:creationId xmlns:a16="http://schemas.microsoft.com/office/drawing/2014/main" id="{9D8E589D-0914-4E7B-9271-A82F5503A422}"/>
              </a:ext>
            </a:extLst>
          </p:cNvPr>
          <p:cNvSpPr/>
          <p:nvPr/>
        </p:nvSpPr>
        <p:spPr>
          <a:xfrm>
            <a:off x="4279900" y="5842000"/>
            <a:ext cx="17145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rgbClr val="4A5A4A"/>
                </a:solidFill>
                <a:effectLst/>
                <a:uFillTx/>
                <a:latin typeface="Arial"/>
                <a:ea typeface="Helvetica Neue Medium"/>
                <a:cs typeface="Arial"/>
                <a:sym typeface="Helvetica Neue Medium"/>
              </a:rPr>
              <a:t>Avantages de la
fabrication</a:t>
            </a:r>
          </a:p>
        </p:txBody>
      </p:sp>
      <p:sp>
        <p:nvSpPr>
          <p:cNvPr id="49" name="Rectangle 48">
            <a:extLst>
              <a:ext uri="{FF2B5EF4-FFF2-40B4-BE49-F238E27FC236}">
                <a16:creationId xmlns:a16="http://schemas.microsoft.com/office/drawing/2014/main" id="{10960E94-7831-4AD7-9CA6-3E0DCD2703C9}"/>
              </a:ext>
            </a:extLst>
          </p:cNvPr>
          <p:cNvSpPr/>
          <p:nvPr/>
        </p:nvSpPr>
        <p:spPr>
          <a:xfrm>
            <a:off x="6807200" y="5829300"/>
            <a:ext cx="16510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rgbClr val="6A4A4A"/>
                </a:solidFill>
                <a:effectLst/>
                <a:uFillTx/>
                <a:latin typeface="Arial"/>
                <a:ea typeface="Helvetica Neue Medium"/>
                <a:cs typeface="Arial"/>
                <a:sym typeface="Helvetica Neue Medium"/>
              </a:rPr>
              <a:t>Inconvénients de la
fabrication</a:t>
            </a:r>
          </a:p>
        </p:txBody>
      </p:sp>
      <p:sp>
        <p:nvSpPr>
          <p:cNvPr id="50" name="Rectangle 49">
            <a:extLst>
              <a:ext uri="{FF2B5EF4-FFF2-40B4-BE49-F238E27FC236}">
                <a16:creationId xmlns:a16="http://schemas.microsoft.com/office/drawing/2014/main" id="{1B059E16-A5AF-4593-9140-5437F2738368}"/>
              </a:ext>
            </a:extLst>
          </p:cNvPr>
          <p:cNvSpPr/>
          <p:nvPr/>
        </p:nvSpPr>
        <p:spPr>
          <a:xfrm>
            <a:off x="4254500" y="342900"/>
            <a:ext cx="4191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1" name="Rectangle 50">
            <a:extLst>
              <a:ext uri="{FF2B5EF4-FFF2-40B4-BE49-F238E27FC236}">
                <a16:creationId xmlns:a16="http://schemas.microsoft.com/office/drawing/2014/main" id="{772343F0-C878-4008-8F2C-B6356DB3C9FB}"/>
              </a:ext>
            </a:extLst>
          </p:cNvPr>
          <p:cNvSpPr/>
          <p:nvPr/>
        </p:nvSpPr>
        <p:spPr>
          <a:xfrm>
            <a:off x="4318000" y="381000"/>
            <a:ext cx="4064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50" b="1" i="0" u="none" strike="noStrike" cap="none" spc="0" normalizeH="0" baseline="0">
                <a:ln>
                  <a:noFill/>
                </a:ln>
                <a:solidFill>
                  <a:srgbClr val="4A4A4A"/>
                </a:solidFill>
                <a:effectLst/>
                <a:uFillTx/>
                <a:latin typeface="Arial"/>
                <a:ea typeface="Helvetica Neue Medium"/>
                <a:cs typeface="Arial"/>
                <a:sym typeface="Helvetica Neue Medium"/>
              </a:rPr>
              <a:t>Peser les avantages et les inconvénients de l’internalisation</a:t>
            </a:r>
            <a:endParaRPr kumimoji="0" lang="en-GB" sz="105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2" name="Rectangle 51">
            <a:extLst>
              <a:ext uri="{FF2B5EF4-FFF2-40B4-BE49-F238E27FC236}">
                <a16:creationId xmlns:a16="http://schemas.microsoft.com/office/drawing/2014/main" id="{2D83CA62-D2CA-4128-B984-E83D4C6084F4}"/>
              </a:ext>
            </a:extLst>
          </p:cNvPr>
          <p:cNvSpPr/>
          <p:nvPr/>
        </p:nvSpPr>
        <p:spPr>
          <a:xfrm>
            <a:off x="4610100" y="825500"/>
            <a:ext cx="2032000" cy="4279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5" name="Rectangle 54">
            <a:extLst>
              <a:ext uri="{FF2B5EF4-FFF2-40B4-BE49-F238E27FC236}">
                <a16:creationId xmlns:a16="http://schemas.microsoft.com/office/drawing/2014/main" id="{7C1ABF91-B72C-4A92-8F1E-68BB29FEA367}"/>
              </a:ext>
            </a:extLst>
          </p:cNvPr>
          <p:cNvSpPr/>
          <p:nvPr/>
        </p:nvSpPr>
        <p:spPr>
          <a:xfrm>
            <a:off x="4711700" y="9525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5A4A"/>
                </a:solidFill>
                <a:effectLst/>
                <a:uFillTx/>
                <a:latin typeface="Arial"/>
                <a:ea typeface="Helvetica Neue Medium"/>
                <a:cs typeface="Arial"/>
                <a:sym typeface="Helvetica Neue Medium"/>
              </a:rPr>
              <a:t>Contrôle qualité
direct</a:t>
            </a:r>
          </a:p>
        </p:txBody>
      </p:sp>
      <p:sp>
        <p:nvSpPr>
          <p:cNvPr id="56" name="Rectangle 55">
            <a:extLst>
              <a:ext uri="{FF2B5EF4-FFF2-40B4-BE49-F238E27FC236}">
                <a16:creationId xmlns:a16="http://schemas.microsoft.com/office/drawing/2014/main" id="{F6FC8AE4-5C6C-4CBC-B01E-6C4A95F89A5D}"/>
              </a:ext>
            </a:extLst>
          </p:cNvPr>
          <p:cNvSpPr/>
          <p:nvPr/>
        </p:nvSpPr>
        <p:spPr>
          <a:xfrm>
            <a:off x="4711700" y="16764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5A4A"/>
                </a:solidFill>
                <a:effectLst/>
                <a:uFillTx/>
                <a:latin typeface="Arial"/>
                <a:ea typeface="Helvetica Neue Medium"/>
                <a:cs typeface="Arial"/>
                <a:sym typeface="Helvetica Neue Medium"/>
              </a:rPr>
              <a:t>Protection de la
propriété intellectuelle</a:t>
            </a:r>
            <a:endParaRPr kumimoji="0" lang="en-GB" sz="1200" i="0" u="none" strike="noStrike" cap="none" spc="0" normalizeH="0" baseline="0">
              <a:ln>
                <a:noFill/>
              </a:ln>
              <a:solidFill>
                <a:srgbClr val="4A5A4A"/>
              </a:solidFill>
              <a:effectLst/>
              <a:uFillTx/>
              <a:latin typeface="Arial"/>
              <a:ea typeface="Helvetica Neue Medium"/>
              <a:cs typeface="Arial"/>
              <a:sym typeface="Helvetica Neue Medium"/>
            </a:endParaRPr>
          </a:p>
        </p:txBody>
      </p:sp>
      <p:sp>
        <p:nvSpPr>
          <p:cNvPr id="57" name="Rectangle 56">
            <a:extLst>
              <a:ext uri="{FF2B5EF4-FFF2-40B4-BE49-F238E27FC236}">
                <a16:creationId xmlns:a16="http://schemas.microsoft.com/office/drawing/2014/main" id="{5B7ADAD6-6C7E-4B24-9DEE-BC2709ABADC4}"/>
              </a:ext>
            </a:extLst>
          </p:cNvPr>
          <p:cNvSpPr/>
          <p:nvPr/>
        </p:nvSpPr>
        <p:spPr>
          <a:xfrm>
            <a:off x="4711700" y="25654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Flexibilité</a:t>
            </a: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 de
conception</a:t>
            </a:r>
          </a:p>
        </p:txBody>
      </p:sp>
      <p:sp>
        <p:nvSpPr>
          <p:cNvPr id="58" name="Rectangle 57">
            <a:extLst>
              <a:ext uri="{FF2B5EF4-FFF2-40B4-BE49-F238E27FC236}">
                <a16:creationId xmlns:a16="http://schemas.microsoft.com/office/drawing/2014/main" id="{4B238AF2-891B-4D58-9640-9FEDD4145337}"/>
              </a:ext>
            </a:extLst>
          </p:cNvPr>
          <p:cNvSpPr/>
          <p:nvPr/>
        </p:nvSpPr>
        <p:spPr>
          <a:xfrm>
            <a:off x="4711700" y="33401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5A4A"/>
                </a:solidFill>
                <a:effectLst/>
                <a:uFillTx/>
                <a:latin typeface="Arial"/>
                <a:ea typeface="Helvetica Neue Medium"/>
                <a:cs typeface="Arial"/>
                <a:sym typeface="Helvetica Neue Medium"/>
              </a:rPr>
              <a:t>Avantage
stratégique</a:t>
            </a:r>
          </a:p>
        </p:txBody>
      </p:sp>
      <p:sp>
        <p:nvSpPr>
          <p:cNvPr id="59" name="Rectangle 58">
            <a:extLst>
              <a:ext uri="{FF2B5EF4-FFF2-40B4-BE49-F238E27FC236}">
                <a16:creationId xmlns:a16="http://schemas.microsoft.com/office/drawing/2014/main" id="{7FA93624-9195-4D98-81F6-D39CF1A4AE19}"/>
              </a:ext>
            </a:extLst>
          </p:cNvPr>
          <p:cNvSpPr/>
          <p:nvPr/>
        </p:nvSpPr>
        <p:spPr>
          <a:xfrm>
            <a:off x="4711700" y="41021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5A4A"/>
                </a:solidFill>
                <a:effectLst/>
                <a:uFillTx/>
                <a:latin typeface="Arial"/>
                <a:ea typeface="Helvetica Neue Medium"/>
                <a:cs typeface="Arial"/>
                <a:sym typeface="Helvetica Neue Medium"/>
              </a:rPr>
              <a:t>Intégration
verticale</a:t>
            </a:r>
          </a:p>
        </p:txBody>
      </p:sp>
      <p:sp>
        <p:nvSpPr>
          <p:cNvPr id="60" name="Rectangle 59">
            <a:extLst>
              <a:ext uri="{FF2B5EF4-FFF2-40B4-BE49-F238E27FC236}">
                <a16:creationId xmlns:a16="http://schemas.microsoft.com/office/drawing/2014/main" id="{939A9120-2DF7-4910-B217-AB138ACCBFAD}"/>
              </a:ext>
            </a:extLst>
          </p:cNvPr>
          <p:cNvSpPr/>
          <p:nvPr/>
        </p:nvSpPr>
        <p:spPr>
          <a:xfrm>
            <a:off x="4711700" y="46355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5A4A"/>
                </a:solidFill>
                <a:effectLst/>
                <a:uFillTx/>
                <a:latin typeface="Arial"/>
                <a:ea typeface="Helvetica Neue Medium"/>
                <a:cs typeface="Arial"/>
                <a:sym typeface="Helvetica Neue Medium"/>
              </a:rPr>
              <a:t>Captation de
la marge</a:t>
            </a:r>
          </a:p>
        </p:txBody>
      </p:sp>
      <p:sp>
        <p:nvSpPr>
          <p:cNvPr id="61" name="Rectangle 60">
            <a:extLst>
              <a:ext uri="{FF2B5EF4-FFF2-40B4-BE49-F238E27FC236}">
                <a16:creationId xmlns:a16="http://schemas.microsoft.com/office/drawing/2014/main" id="{AD682358-EFA4-41D0-805A-3F9423A94768}"/>
              </a:ext>
            </a:extLst>
          </p:cNvPr>
          <p:cNvSpPr/>
          <p:nvPr/>
        </p:nvSpPr>
        <p:spPr>
          <a:xfrm>
            <a:off x="7175500" y="13716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Investissement
initial élevé</a:t>
            </a:r>
          </a:p>
        </p:txBody>
      </p:sp>
      <p:sp>
        <p:nvSpPr>
          <p:cNvPr id="62" name="Rectangle 61">
            <a:extLst>
              <a:ext uri="{FF2B5EF4-FFF2-40B4-BE49-F238E27FC236}">
                <a16:creationId xmlns:a16="http://schemas.microsoft.com/office/drawing/2014/main" id="{D8F435F7-0570-4873-A98B-D7A95E5A0D57}"/>
              </a:ext>
            </a:extLst>
          </p:cNvPr>
          <p:cNvSpPr/>
          <p:nvPr/>
        </p:nvSpPr>
        <p:spPr>
          <a:xfrm>
            <a:off x="7175500" y="21082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Coûts récurrents
élevés</a:t>
            </a:r>
          </a:p>
        </p:txBody>
      </p:sp>
      <p:sp>
        <p:nvSpPr>
          <p:cNvPr id="63" name="Rectangle 62">
            <a:extLst>
              <a:ext uri="{FF2B5EF4-FFF2-40B4-BE49-F238E27FC236}">
                <a16:creationId xmlns:a16="http://schemas.microsoft.com/office/drawing/2014/main" id="{B4746625-A8BD-4B4B-ACCD-279B118858FD}"/>
              </a:ext>
            </a:extLst>
          </p:cNvPr>
          <p:cNvSpPr/>
          <p:nvPr/>
        </p:nvSpPr>
        <p:spPr>
          <a:xfrm>
            <a:off x="7175500" y="28575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Risque de
spécialisation</a:t>
            </a:r>
          </a:p>
        </p:txBody>
      </p:sp>
      <p:sp>
        <p:nvSpPr>
          <p:cNvPr id="15360" name="Rectangle 15359">
            <a:extLst>
              <a:ext uri="{FF2B5EF4-FFF2-40B4-BE49-F238E27FC236}">
                <a16:creationId xmlns:a16="http://schemas.microsoft.com/office/drawing/2014/main" id="{D445E8C8-C4FD-486B-9700-C4B2089C3393}"/>
              </a:ext>
            </a:extLst>
          </p:cNvPr>
          <p:cNvSpPr/>
          <p:nvPr/>
        </p:nvSpPr>
        <p:spPr>
          <a:xfrm>
            <a:off x="7175500" y="35941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Coût
d’opportunité</a:t>
            </a:r>
          </a:p>
        </p:txBody>
      </p:sp>
      <p:sp>
        <p:nvSpPr>
          <p:cNvPr id="15361" name="Rectangle 15360">
            <a:extLst>
              <a:ext uri="{FF2B5EF4-FFF2-40B4-BE49-F238E27FC236}">
                <a16:creationId xmlns:a16="http://schemas.microsoft.com/office/drawing/2014/main" id="{00358AD5-89BC-43E3-9443-EBBBF39B3DBA}"/>
              </a:ext>
            </a:extLst>
          </p:cNvPr>
          <p:cNvSpPr/>
          <p:nvPr/>
        </p:nvSpPr>
        <p:spPr>
          <a:xfrm>
            <a:off x="7175500" y="41021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Obsolescence
technologique</a:t>
            </a:r>
          </a:p>
        </p:txBody>
      </p:sp>
      <p:sp>
        <p:nvSpPr>
          <p:cNvPr id="15362" name="Rectangle 15361">
            <a:extLst>
              <a:ext uri="{FF2B5EF4-FFF2-40B4-BE49-F238E27FC236}">
                <a16:creationId xmlns:a16="http://schemas.microsoft.com/office/drawing/2014/main" id="{4E5C7F99-3309-4099-9020-2DD86E24DFF1}"/>
              </a:ext>
            </a:extLst>
          </p:cNvPr>
          <p:cNvSpPr/>
          <p:nvPr/>
        </p:nvSpPr>
        <p:spPr>
          <a:xfrm>
            <a:off x="7175500" y="4635500"/>
            <a:ext cx="1841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50" i="0" u="none" strike="noStrike" cap="none" spc="0" normalizeH="0" baseline="0">
                <a:ln>
                  <a:noFill/>
                </a:ln>
                <a:solidFill>
                  <a:srgbClr val="6A4A4A"/>
                </a:solidFill>
                <a:effectLst/>
                <a:uFillTx/>
                <a:latin typeface="Arial"/>
                <a:ea typeface="Helvetica Neue Medium"/>
                <a:cs typeface="Arial"/>
                <a:sym typeface="Helvetica Neue Medium"/>
              </a:rPr>
              <a:t>Coûts fixes</a:t>
            </a:r>
          </a:p>
        </p:txBody>
      </p:sp>
      <p:sp>
        <p:nvSpPr>
          <p:cNvPr id="15363" name="Rectangle 15362">
            <a:extLst>
              <a:ext uri="{FF2B5EF4-FFF2-40B4-BE49-F238E27FC236}">
                <a16:creationId xmlns:a16="http://schemas.microsoft.com/office/drawing/2014/main" id="{77458D54-B2D2-4F98-9499-61D7988F1AA2}"/>
              </a:ext>
            </a:extLst>
          </p:cNvPr>
          <p:cNvSpPr/>
          <p:nvPr/>
        </p:nvSpPr>
        <p:spPr>
          <a:xfrm>
            <a:off x="4292600" y="5854700"/>
            <a:ext cx="1651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Avantages</a:t>
            </a: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 de la
fabrication</a:t>
            </a:r>
          </a:p>
        </p:txBody>
      </p:sp>
      <p:sp>
        <p:nvSpPr>
          <p:cNvPr id="15365" name="Rectangle 15364">
            <a:extLst>
              <a:ext uri="{FF2B5EF4-FFF2-40B4-BE49-F238E27FC236}">
                <a16:creationId xmlns:a16="http://schemas.microsoft.com/office/drawing/2014/main" id="{9BCC4F20-A1F6-40EE-B490-217446929D65}"/>
              </a:ext>
            </a:extLst>
          </p:cNvPr>
          <p:cNvSpPr/>
          <p:nvPr/>
        </p:nvSpPr>
        <p:spPr>
          <a:xfrm>
            <a:off x="6858000" y="5854700"/>
            <a:ext cx="17145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Inconvénients de la
fabrication</a:t>
            </a:r>
          </a:p>
        </p:txBody>
      </p:sp>
      <p:sp>
        <p:nvSpPr>
          <p:cNvPr id="15366" name="Rectangle 15365">
            <a:extLst>
              <a:ext uri="{FF2B5EF4-FFF2-40B4-BE49-F238E27FC236}">
                <a16:creationId xmlns:a16="http://schemas.microsoft.com/office/drawing/2014/main" id="{1326F2B5-A9C0-45E6-95E6-6617ADC081CE}"/>
              </a:ext>
            </a:extLst>
          </p:cNvPr>
          <p:cNvSpPr/>
          <p:nvPr/>
        </p:nvSpPr>
        <p:spPr>
          <a:xfrm>
            <a:off x="7302500" y="13716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Investissement
initial élevé</a:t>
            </a:r>
          </a:p>
        </p:txBody>
      </p:sp>
      <p:sp>
        <p:nvSpPr>
          <p:cNvPr id="15367" name="Rectangle 15366">
            <a:extLst>
              <a:ext uri="{FF2B5EF4-FFF2-40B4-BE49-F238E27FC236}">
                <a16:creationId xmlns:a16="http://schemas.microsoft.com/office/drawing/2014/main" id="{4B63890E-C97F-479B-AA1F-061B2A327E68}"/>
              </a:ext>
            </a:extLst>
          </p:cNvPr>
          <p:cNvSpPr/>
          <p:nvPr/>
        </p:nvSpPr>
        <p:spPr>
          <a:xfrm>
            <a:off x="7302500" y="21082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Coûts récurrents
élevés</a:t>
            </a:r>
          </a:p>
        </p:txBody>
      </p:sp>
      <p:sp>
        <p:nvSpPr>
          <p:cNvPr id="15368" name="Rectangle 15367">
            <a:extLst>
              <a:ext uri="{FF2B5EF4-FFF2-40B4-BE49-F238E27FC236}">
                <a16:creationId xmlns:a16="http://schemas.microsoft.com/office/drawing/2014/main" id="{BD3A1E70-2F9E-4A6A-BBAC-3DD7F5F1D895}"/>
              </a:ext>
            </a:extLst>
          </p:cNvPr>
          <p:cNvSpPr/>
          <p:nvPr/>
        </p:nvSpPr>
        <p:spPr>
          <a:xfrm>
            <a:off x="7302500" y="28575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Risque de
spécialisation</a:t>
            </a:r>
          </a:p>
        </p:txBody>
      </p:sp>
      <p:sp>
        <p:nvSpPr>
          <p:cNvPr id="15369" name="Rectangle 15368">
            <a:extLst>
              <a:ext uri="{FF2B5EF4-FFF2-40B4-BE49-F238E27FC236}">
                <a16:creationId xmlns:a16="http://schemas.microsoft.com/office/drawing/2014/main" id="{E102B008-3679-444E-9DC7-77132F11F469}"/>
              </a:ext>
            </a:extLst>
          </p:cNvPr>
          <p:cNvSpPr/>
          <p:nvPr/>
        </p:nvSpPr>
        <p:spPr>
          <a:xfrm>
            <a:off x="7302500" y="35941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Coût
d’opportunité</a:t>
            </a:r>
          </a:p>
        </p:txBody>
      </p:sp>
      <p:sp>
        <p:nvSpPr>
          <p:cNvPr id="15370" name="Rectangle 15369">
            <a:extLst>
              <a:ext uri="{FF2B5EF4-FFF2-40B4-BE49-F238E27FC236}">
                <a16:creationId xmlns:a16="http://schemas.microsoft.com/office/drawing/2014/main" id="{2F71E67D-36D6-486F-999F-76B40C43E2E2}"/>
              </a:ext>
            </a:extLst>
          </p:cNvPr>
          <p:cNvSpPr/>
          <p:nvPr/>
        </p:nvSpPr>
        <p:spPr>
          <a:xfrm>
            <a:off x="7302500" y="41021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Obsolescence
technologique</a:t>
            </a:r>
          </a:p>
        </p:txBody>
      </p:sp>
      <p:sp>
        <p:nvSpPr>
          <p:cNvPr id="15371" name="Rectangle 15370">
            <a:extLst>
              <a:ext uri="{FF2B5EF4-FFF2-40B4-BE49-F238E27FC236}">
                <a16:creationId xmlns:a16="http://schemas.microsoft.com/office/drawing/2014/main" id="{A440165D-24DC-4BFC-B140-E80CD6DFE9B5}"/>
              </a:ext>
            </a:extLst>
          </p:cNvPr>
          <p:cNvSpPr/>
          <p:nvPr/>
        </p:nvSpPr>
        <p:spPr>
          <a:xfrm>
            <a:off x="7302500" y="4635500"/>
            <a:ext cx="1714500" cy="393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40" i="0" u="none" strike="noStrike" cap="none" spc="0" normalizeH="0" baseline="0">
                <a:ln>
                  <a:noFill/>
                </a:ln>
                <a:solidFill>
                  <a:srgbClr val="6A4A4A"/>
                </a:solidFill>
                <a:effectLst/>
                <a:uFillTx/>
                <a:latin typeface="Arial"/>
                <a:ea typeface="Helvetica Neue Medium"/>
                <a:cs typeface="Arial"/>
                <a:sym typeface="Helvetica Neue Medium"/>
              </a:rPr>
              <a:t>Coûts fixes</a:t>
            </a:r>
          </a:p>
        </p:txBody>
      </p:sp>
      <p:sp>
        <p:nvSpPr>
          <p:cNvPr id="15372" name="Rectangle 15371">
            <a:extLst>
              <a:ext uri="{FF2B5EF4-FFF2-40B4-BE49-F238E27FC236}">
                <a16:creationId xmlns:a16="http://schemas.microsoft.com/office/drawing/2014/main" id="{D1742B88-4761-4F44-A90D-7CCCCE7F18EA}"/>
              </a:ext>
            </a:extLst>
          </p:cNvPr>
          <p:cNvSpPr/>
          <p:nvPr/>
        </p:nvSpPr>
        <p:spPr>
          <a:xfrm>
            <a:off x="7112000" y="12700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Investissement
initial élevé</a:t>
            </a:r>
          </a:p>
        </p:txBody>
      </p:sp>
      <p:sp>
        <p:nvSpPr>
          <p:cNvPr id="15373" name="Rectangle 15372">
            <a:extLst>
              <a:ext uri="{FF2B5EF4-FFF2-40B4-BE49-F238E27FC236}">
                <a16:creationId xmlns:a16="http://schemas.microsoft.com/office/drawing/2014/main" id="{08A8636F-9783-4F37-8B35-B52463211255}"/>
              </a:ext>
            </a:extLst>
          </p:cNvPr>
          <p:cNvSpPr/>
          <p:nvPr/>
        </p:nvSpPr>
        <p:spPr>
          <a:xfrm>
            <a:off x="7112000" y="20066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Coûts récurrents
élevés</a:t>
            </a:r>
          </a:p>
        </p:txBody>
      </p:sp>
      <p:sp>
        <p:nvSpPr>
          <p:cNvPr id="15374" name="Rectangle 15373">
            <a:extLst>
              <a:ext uri="{FF2B5EF4-FFF2-40B4-BE49-F238E27FC236}">
                <a16:creationId xmlns:a16="http://schemas.microsoft.com/office/drawing/2014/main" id="{A60849B4-71DB-4F7D-95AD-BFCBD8BBB796}"/>
              </a:ext>
            </a:extLst>
          </p:cNvPr>
          <p:cNvSpPr/>
          <p:nvPr/>
        </p:nvSpPr>
        <p:spPr>
          <a:xfrm>
            <a:off x="7112000" y="27559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Risque de
spécialisation</a:t>
            </a:r>
          </a:p>
        </p:txBody>
      </p:sp>
      <p:sp>
        <p:nvSpPr>
          <p:cNvPr id="15375" name="Rectangle 15374">
            <a:extLst>
              <a:ext uri="{FF2B5EF4-FFF2-40B4-BE49-F238E27FC236}">
                <a16:creationId xmlns:a16="http://schemas.microsoft.com/office/drawing/2014/main" id="{4A02DAD0-0E8E-492A-8174-678CFAE0AA1B}"/>
              </a:ext>
            </a:extLst>
          </p:cNvPr>
          <p:cNvSpPr/>
          <p:nvPr/>
        </p:nvSpPr>
        <p:spPr>
          <a:xfrm>
            <a:off x="7112000" y="35052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Coût
d’opportunité</a:t>
            </a:r>
          </a:p>
        </p:txBody>
      </p:sp>
      <p:sp>
        <p:nvSpPr>
          <p:cNvPr id="15376" name="Rectangle 15375">
            <a:extLst>
              <a:ext uri="{FF2B5EF4-FFF2-40B4-BE49-F238E27FC236}">
                <a16:creationId xmlns:a16="http://schemas.microsoft.com/office/drawing/2014/main" id="{C7698E69-3F12-4F76-84F7-3BA4C585000B}"/>
              </a:ext>
            </a:extLst>
          </p:cNvPr>
          <p:cNvSpPr/>
          <p:nvPr/>
        </p:nvSpPr>
        <p:spPr>
          <a:xfrm>
            <a:off x="7112000" y="40386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Obsolescence
technologique</a:t>
            </a:r>
          </a:p>
        </p:txBody>
      </p:sp>
      <p:sp>
        <p:nvSpPr>
          <p:cNvPr id="15377" name="Rectangle 15376">
            <a:extLst>
              <a:ext uri="{FF2B5EF4-FFF2-40B4-BE49-F238E27FC236}">
                <a16:creationId xmlns:a16="http://schemas.microsoft.com/office/drawing/2014/main" id="{75B243BF-3108-4140-9272-6939459E4134}"/>
              </a:ext>
            </a:extLst>
          </p:cNvPr>
          <p:cNvSpPr/>
          <p:nvPr/>
        </p:nvSpPr>
        <p:spPr>
          <a:xfrm>
            <a:off x="7112000" y="4572000"/>
            <a:ext cx="2032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Coûts fixes</a:t>
            </a:r>
          </a:p>
        </p:txBody>
      </p:sp>
    </p:spTree>
    <p:extLst>
      <p:ext uri="{BB962C8B-B14F-4D97-AF65-F5344CB8AC3E}">
        <p14:creationId xmlns:p14="http://schemas.microsoft.com/office/powerpoint/2010/main" val="275007131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37D9F-E00C-66C4-628B-E4B7EDC23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649E7-7E91-6F72-D0F7-884511BB1944}"/>
              </a:ext>
            </a:extLst>
          </p:cNvPr>
          <p:cNvSpPr>
            <a:spLocks noGrp="1"/>
          </p:cNvSpPr>
          <p:nvPr>
            <p:ph type="title"/>
          </p:nvPr>
        </p:nvSpPr>
        <p:spPr>
          <a:xfrm>
            <a:off x="603253" y="539751"/>
            <a:ext cx="8396368" cy="717551"/>
          </a:xfrm>
        </p:spPr>
        <p:txBody>
          <a:bodyPr/>
          <a:lstStyle/>
          <a:p>
            <a:r>
              <a:rPr lang="pl-PL" dirty="0"/>
              <a:t>ACHETER (externalisation)</a:t>
            </a:r>
          </a:p>
        </p:txBody>
      </p:sp>
      <p:sp>
        <p:nvSpPr>
          <p:cNvPr id="3" name="Text Placeholder 2">
            <a:extLst>
              <a:ext uri="{FF2B5EF4-FFF2-40B4-BE49-F238E27FC236}">
                <a16:creationId xmlns:a16="http://schemas.microsoft.com/office/drawing/2014/main" id="{FE8D895D-A0CD-E33F-C35A-43318988F015}"/>
              </a:ext>
            </a:extLst>
          </p:cNvPr>
          <p:cNvSpPr>
            <a:spLocks noGrp="1"/>
          </p:cNvSpPr>
          <p:nvPr>
            <p:ph type="body" sz="half" idx="1"/>
          </p:nvPr>
        </p:nvSpPr>
        <p:spPr>
          <a:xfrm>
            <a:off x="603253" y="1257302"/>
            <a:ext cx="8807980" cy="5334800"/>
          </a:xfrm>
        </p:spPr>
        <p:txBody>
          <a:bodyPr>
            <a:normAutofit lnSpcReduction="10000"/>
          </a:bodyPr>
          <a:lstStyle/>
          <a:p>
            <a:pPr marL="0" indent="0">
              <a:buNone/>
            </a:pPr>
            <a:r>
              <a:rPr lang="pl-PL" sz="2400" b="1" dirty="0" err="1"/>
              <a:t>Avantages :</a:t>
            </a:r>
            <a:endParaRPr lang="pl-PL" sz="2400" dirty="0"/>
          </a:p>
          <a:p>
            <a:pPr>
              <a:buFont typeface="Wingdings" panose="05000000000000000000" pitchFamily="2" charset="2"/>
              <a:buChar char="§"/>
            </a:pPr>
            <a:r>
              <a:rPr lang="en-US" sz="2200" dirty="0"/>
              <a:t>Lower Capital Investment : No upfront equipment/facility coûts</a:t>
            </a:r>
          </a:p>
          <a:p>
            <a:pPr>
              <a:buFont typeface="Wingdings" panose="05000000000000000000" pitchFamily="2" charset="2"/>
              <a:buChar char="§"/>
            </a:pPr>
            <a:r>
              <a:rPr lang="en-US" sz="2200" dirty="0"/>
              <a:t>Lower Operating Coûts : Fournisseur achieves economies de scale; may be 20-40% cheaper</a:t>
            </a:r>
          </a:p>
          <a:p>
            <a:pPr>
              <a:buFont typeface="Wingdings" panose="05000000000000000000" pitchFamily="2" charset="2"/>
              <a:buChar char="§"/>
            </a:pPr>
            <a:r>
              <a:rPr lang="en-US" sz="2200" dirty="0"/>
              <a:t>Flexibility : Cun increase/decrease volume; don't own fixed assets</a:t>
            </a:r>
          </a:p>
          <a:p>
            <a:pPr>
              <a:buFont typeface="Wingdings" panose="05000000000000000000" pitchFamily="2" charset="2"/>
              <a:buChar char="§"/>
            </a:pPr>
            <a:r>
              <a:rPr lang="en-US" sz="2024" dirty="0"/>
              <a:t>Spécialisation : le fournisseur est expert dans ce produit ; vous vous concentrez sur votre compétence cœur</a:t>
            </a:r>
          </a:p>
          <a:p>
            <a:pPr>
              <a:buFont typeface="Wingdings" panose="05000000000000000000" pitchFamily="2" charset="2"/>
              <a:buChar char="§"/>
            </a:pPr>
            <a:r>
              <a:rPr lang="en-US" sz="2200" dirty="0"/>
              <a:t>Speed à Marché : Buy de existing fournisseur vs. time à build capability</a:t>
            </a:r>
          </a:p>
          <a:p>
            <a:pPr>
              <a:buFont typeface="Wingdings" panose="05000000000000000000" pitchFamily="2" charset="2"/>
              <a:buChar char="§"/>
            </a:pPr>
            <a:r>
              <a:rPr lang="en-US" sz="2200" dirty="0"/>
              <a:t>Risque Transfer : Fournisseur takes on demande/technologie risque</a:t>
            </a:r>
          </a:p>
        </p:txBody>
      </p:sp>
    </p:spTree>
    <p:extLst>
      <p:ext uri="{BB962C8B-B14F-4D97-AF65-F5344CB8AC3E}">
        <p14:creationId xmlns:p14="http://schemas.microsoft.com/office/powerpoint/2010/main" val="395357488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FF14F-1528-F380-8EE1-F724675FDE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D3AFAF-D229-5A24-E306-38623C542CF0}"/>
              </a:ext>
            </a:extLst>
          </p:cNvPr>
          <p:cNvSpPr>
            <a:spLocks noGrp="1"/>
          </p:cNvSpPr>
          <p:nvPr>
            <p:ph type="title"/>
          </p:nvPr>
        </p:nvSpPr>
        <p:spPr>
          <a:xfrm>
            <a:off x="603253" y="539751"/>
            <a:ext cx="8396368" cy="717551"/>
          </a:xfrm>
        </p:spPr>
        <p:txBody>
          <a:bodyPr/>
          <a:lstStyle/>
          <a:p>
            <a:r>
              <a:rPr lang="pl-PL" dirty="0"/>
              <a:t>ACHETER (externalisation)</a:t>
            </a:r>
            <a:endParaRPr lang="en-US" dirty="0"/>
          </a:p>
        </p:txBody>
      </p:sp>
      <p:sp>
        <p:nvSpPr>
          <p:cNvPr id="3" name="Text Placeholder 2">
            <a:extLst>
              <a:ext uri="{FF2B5EF4-FFF2-40B4-BE49-F238E27FC236}">
                <a16:creationId xmlns:a16="http://schemas.microsoft.com/office/drawing/2014/main" id="{941A2F3A-968F-01C7-35B2-A60AC2A968E3}"/>
              </a:ext>
            </a:extLst>
          </p:cNvPr>
          <p:cNvSpPr>
            <a:spLocks noGrp="1"/>
          </p:cNvSpPr>
          <p:nvPr>
            <p:ph type="body" sz="half" idx="1"/>
          </p:nvPr>
        </p:nvSpPr>
        <p:spPr>
          <a:xfrm>
            <a:off x="603253" y="1257302"/>
            <a:ext cx="8807980" cy="5334800"/>
          </a:xfrm>
        </p:spPr>
        <p:txBody>
          <a:bodyPr>
            <a:normAutofit fontScale="92500" lnSpcReduction="10000"/>
          </a:bodyPr>
          <a:lstStyle/>
          <a:p>
            <a:pPr marL="0" indent="0">
              <a:buNone/>
            </a:pPr>
            <a:r>
              <a:rPr lang="pl-PL" sz="2400" b="1" dirty="0" err="1"/>
              <a:t>Inconvénients de making :</a:t>
            </a:r>
            <a:endParaRPr lang="pl-PL" sz="2400" dirty="0"/>
          </a:p>
          <a:p>
            <a:pPr>
              <a:buFont typeface="Wingdings" panose="05000000000000000000" pitchFamily="2" charset="2"/>
              <a:buChar char="§"/>
            </a:pPr>
            <a:r>
              <a:rPr lang="en-US" sz="2200" dirty="0"/>
              <a:t>Qualité Risque : Dependent on fournisseur qualité; less direct control</a:t>
            </a:r>
          </a:p>
          <a:p>
            <a:pPr>
              <a:buFont typeface="Wingdings" panose="05000000000000000000" pitchFamily="2" charset="2"/>
              <a:buChar char="§"/>
            </a:pPr>
            <a:r>
              <a:rPr lang="en-US" sz="2200" dirty="0"/>
              <a:t>IP Risque : Sharing specifications avec external fournisseur risques copying/counterfeiting</a:t>
            </a:r>
          </a:p>
          <a:p>
            <a:pPr>
              <a:buFont typeface="Wingdings" panose="05000000000000000000" pitchFamily="2" charset="2"/>
              <a:buChar char="§"/>
            </a:pPr>
            <a:r>
              <a:rPr lang="en-US" sz="2200" dirty="0"/>
              <a:t>Dépendance : si le fournisseur échoue ou augmente ses prix, vos options sont limitées</a:t>
            </a:r>
          </a:p>
          <a:p>
            <a:pPr>
              <a:buFont typeface="Wingdings" panose="05000000000000000000" pitchFamily="2" charset="2"/>
              <a:buChar char="§"/>
            </a:pPr>
            <a:r>
              <a:rPr lang="en-US" sz="2200" dirty="0"/>
              <a:t>Flexibility Loss : Changes require fournisseur coordination; slower response</a:t>
            </a:r>
          </a:p>
          <a:p>
            <a:pPr>
              <a:buFont typeface="Wingdings" panose="05000000000000000000" pitchFamily="2" charset="2"/>
              <a:buChar char="§"/>
            </a:pPr>
            <a:r>
              <a:rPr lang="en-US" sz="2024" dirty="0"/>
              <a:t>Perturbation de l’approvisionnement : les problèmes du fournisseur affectent directement votre production</a:t>
            </a:r>
          </a:p>
          <a:p>
            <a:pPr>
              <a:buFont typeface="Wingdings" panose="05000000000000000000" pitchFamily="2" charset="2"/>
              <a:buChar char="§"/>
            </a:pPr>
            <a:r>
              <a:rPr lang="en-US" sz="2200" dirty="0"/>
              <a:t>Margin Loss : Fournisseur keeps margin; you pay more thun in-house coût</a:t>
            </a:r>
          </a:p>
        </p:txBody>
      </p:sp>
    </p:spTree>
    <p:extLst>
      <p:ext uri="{BB962C8B-B14F-4D97-AF65-F5344CB8AC3E}">
        <p14:creationId xmlns:p14="http://schemas.microsoft.com/office/powerpoint/2010/main" val="45411655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6418-26AD-8022-1118-3C27F216F446}"/>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216DC245-BE2D-D10B-16FB-1DF628201D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92379" y="0"/>
            <a:ext cx="55721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45CB712-3F5A-4D31-B504-575FD90707DB}"/>
              </a:ext>
            </a:extLst>
          </p:cNvPr>
          <p:cNvSpPr/>
          <p:nvPr/>
        </p:nvSpPr>
        <p:spPr>
          <a:xfrm>
            <a:off x="3746500" y="444500"/>
            <a:ext cx="48895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00" b="1" i="0" u="none" strike="noStrike" cap="none" spc="0" normalizeH="0" baseline="0">
                <a:ln>
                  <a:noFill/>
                </a:ln>
                <a:solidFill>
                  <a:srgbClr val="4A4A4A"/>
                </a:solidFill>
                <a:effectLst/>
                <a:uFillTx/>
                <a:latin typeface="Arial"/>
                <a:ea typeface="Helvetica Neue Medium"/>
                <a:cs typeface="Arial"/>
                <a:sym typeface="Helvetica Neue Medium"/>
              </a:rPr>
              <a:t>Peser les avantages et les inconvénients de l’externalisation</a:t>
            </a:r>
            <a:endParaRPr kumimoji="0" lang="en-GB" sz="130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 name="Rectangle 3">
            <a:extLst>
              <a:ext uri="{FF2B5EF4-FFF2-40B4-BE49-F238E27FC236}">
                <a16:creationId xmlns:a16="http://schemas.microsoft.com/office/drawing/2014/main" id="{6071BA01-42F9-4503-855F-9E655AEF4227}"/>
              </a:ext>
            </a:extLst>
          </p:cNvPr>
          <p:cNvSpPr/>
          <p:nvPr/>
        </p:nvSpPr>
        <p:spPr>
          <a:xfrm>
            <a:off x="3581400" y="1536700"/>
            <a:ext cx="1333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4A5A4A"/>
                </a:solidFill>
                <a:effectLst/>
                <a:uFillTx/>
                <a:latin typeface="Arial"/>
                <a:ea typeface="Helvetica Neue Medium"/>
                <a:cs typeface="Arial"/>
                <a:sym typeface="Helvetica Neue Medium"/>
              </a:rPr>
              <a:t>Investissement initial
plus faible</a:t>
            </a:r>
          </a:p>
        </p:txBody>
      </p:sp>
      <p:sp>
        <p:nvSpPr>
          <p:cNvPr id="5" name="Rectangle 4">
            <a:extLst>
              <a:ext uri="{FF2B5EF4-FFF2-40B4-BE49-F238E27FC236}">
                <a16:creationId xmlns:a16="http://schemas.microsoft.com/office/drawing/2014/main" id="{E90EF736-B977-49BA-8075-CF8B6EFC6FD9}"/>
              </a:ext>
            </a:extLst>
          </p:cNvPr>
          <p:cNvSpPr/>
          <p:nvPr/>
        </p:nvSpPr>
        <p:spPr>
          <a:xfrm>
            <a:off x="3581400" y="2374900"/>
            <a:ext cx="1333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4A5A4A"/>
                </a:solidFill>
                <a:effectLst/>
                <a:uFillTx/>
                <a:latin typeface="Arial"/>
                <a:ea typeface="Helvetica Neue Medium"/>
                <a:cs typeface="Arial"/>
                <a:sym typeface="Helvetica Neue Medium"/>
              </a:rPr>
              <a:t>Coûts d’exploitation
plus faibles</a:t>
            </a:r>
          </a:p>
        </p:txBody>
      </p:sp>
      <p:sp>
        <p:nvSpPr>
          <p:cNvPr id="6" name="Rectangle 5">
            <a:extLst>
              <a:ext uri="{FF2B5EF4-FFF2-40B4-BE49-F238E27FC236}">
                <a16:creationId xmlns:a16="http://schemas.microsoft.com/office/drawing/2014/main" id="{0810A80D-A614-4C39-B2E8-EA4368C7DB91}"/>
              </a:ext>
            </a:extLst>
          </p:cNvPr>
          <p:cNvSpPr/>
          <p:nvPr/>
        </p:nvSpPr>
        <p:spPr>
          <a:xfrm>
            <a:off x="3581400" y="3175000"/>
            <a:ext cx="1333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4A5A4A"/>
                </a:solidFill>
                <a:effectLst/>
                <a:uFillTx/>
                <a:latin typeface="Arial"/>
                <a:ea typeface="Helvetica Neue Medium"/>
                <a:cs typeface="Arial"/>
                <a:sym typeface="Helvetica Neue Medium"/>
              </a:rPr>
              <a:t>Flexibilité</a:t>
            </a:r>
          </a:p>
        </p:txBody>
      </p:sp>
      <p:sp>
        <p:nvSpPr>
          <p:cNvPr id="7" name="Rectangle 6">
            <a:extLst>
              <a:ext uri="{FF2B5EF4-FFF2-40B4-BE49-F238E27FC236}">
                <a16:creationId xmlns:a16="http://schemas.microsoft.com/office/drawing/2014/main" id="{3A8A3BD6-755F-4DEC-81CE-E9315D55B1CB}"/>
              </a:ext>
            </a:extLst>
          </p:cNvPr>
          <p:cNvSpPr/>
          <p:nvPr/>
        </p:nvSpPr>
        <p:spPr>
          <a:xfrm>
            <a:off x="3581400" y="3721100"/>
            <a:ext cx="1333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4A5A4A"/>
                </a:solidFill>
                <a:effectLst/>
                <a:uFillTx/>
                <a:latin typeface="Arial"/>
                <a:ea typeface="Helvetica Neue Medium"/>
                <a:cs typeface="Arial"/>
                <a:sym typeface="Helvetica Neue Medium"/>
              </a:rPr>
              <a:t>Spécialisation</a:t>
            </a:r>
          </a:p>
        </p:txBody>
      </p:sp>
      <p:sp>
        <p:nvSpPr>
          <p:cNvPr id="8" name="Rectangle 7">
            <a:extLst>
              <a:ext uri="{FF2B5EF4-FFF2-40B4-BE49-F238E27FC236}">
                <a16:creationId xmlns:a16="http://schemas.microsoft.com/office/drawing/2014/main" id="{8BB73FBF-1E18-461B-BB57-1499A175F61C}"/>
              </a:ext>
            </a:extLst>
          </p:cNvPr>
          <p:cNvSpPr/>
          <p:nvPr/>
        </p:nvSpPr>
        <p:spPr>
          <a:xfrm>
            <a:off x="3581400" y="4241800"/>
            <a:ext cx="13335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30" i="0" u="none" strike="noStrike" cap="none" spc="0" normalizeH="0" baseline="0">
                <a:ln>
                  <a:noFill/>
                </a:ln>
                <a:solidFill>
                  <a:srgbClr val="4A5A4A"/>
                </a:solidFill>
                <a:effectLst/>
                <a:uFillTx/>
                <a:latin typeface="Arial"/>
                <a:ea typeface="Helvetica Neue Medium"/>
                <a:cs typeface="Arial"/>
                <a:sym typeface="Helvetica Neue Medium"/>
              </a:rPr>
              <a:t>Accès plus rapide
au marché</a:t>
            </a:r>
            <a:endParaRPr kumimoji="0" lang="en-GB" sz="1030" i="0" u="none" strike="noStrike" cap="none" spc="0" normalizeH="0" baseline="0">
              <a:ln>
                <a:noFill/>
              </a:ln>
              <a:solidFill>
                <a:srgbClr val="4A5A4A"/>
              </a:solidFill>
              <a:effectLst/>
              <a:uFillTx/>
              <a:latin typeface="Arial"/>
              <a:ea typeface="Helvetica Neue Medium"/>
              <a:cs typeface="Arial"/>
              <a:sym typeface="Helvetica Neue Medium"/>
            </a:endParaRPr>
          </a:p>
        </p:txBody>
      </p:sp>
      <p:sp>
        <p:nvSpPr>
          <p:cNvPr id="9" name="Rectangle 8">
            <a:extLst>
              <a:ext uri="{FF2B5EF4-FFF2-40B4-BE49-F238E27FC236}">
                <a16:creationId xmlns:a16="http://schemas.microsoft.com/office/drawing/2014/main" id="{919DC338-0499-4659-9AD3-049C379403D1}"/>
              </a:ext>
            </a:extLst>
          </p:cNvPr>
          <p:cNvSpPr/>
          <p:nvPr/>
        </p:nvSpPr>
        <p:spPr>
          <a:xfrm>
            <a:off x="7035800" y="12700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20" i="0" u="none" strike="noStrike" cap="none" spc="0" normalizeH="0" baseline="0">
                <a:ln>
                  <a:noFill/>
                </a:ln>
                <a:solidFill>
                  <a:srgbClr val="6A4A4A"/>
                </a:solidFill>
                <a:effectLst/>
                <a:uFillTx/>
                <a:latin typeface="Arial"/>
                <a:ea typeface="Helvetica Neue Medium"/>
                <a:cs typeface="Arial"/>
                <a:sym typeface="Helvetica Neue Medium"/>
              </a:rPr>
              <a:t>Perte de marge</a:t>
            </a:r>
          </a:p>
        </p:txBody>
      </p:sp>
      <p:sp>
        <p:nvSpPr>
          <p:cNvPr id="11" name="Rectangle 10">
            <a:extLst>
              <a:ext uri="{FF2B5EF4-FFF2-40B4-BE49-F238E27FC236}">
                <a16:creationId xmlns:a16="http://schemas.microsoft.com/office/drawing/2014/main" id="{C478A63D-046C-4B74-BD3F-5EA64AE8FF68}"/>
              </a:ext>
            </a:extLst>
          </p:cNvPr>
          <p:cNvSpPr/>
          <p:nvPr/>
        </p:nvSpPr>
        <p:spPr>
          <a:xfrm>
            <a:off x="7035800" y="18542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20" i="0" u="none" strike="noStrike" cap="none" spc="0" normalizeH="0" baseline="0">
                <a:ln>
                  <a:noFill/>
                </a:ln>
                <a:solidFill>
                  <a:srgbClr val="6A4A4A"/>
                </a:solidFill>
                <a:effectLst/>
                <a:uFillTx/>
                <a:latin typeface="Arial"/>
                <a:ea typeface="Helvetica Neue Medium"/>
                <a:cs typeface="Arial"/>
                <a:sym typeface="Helvetica Neue Medium"/>
              </a:rPr>
              <a:t>Rupture
d’approvisionnement</a:t>
            </a:r>
          </a:p>
        </p:txBody>
      </p:sp>
      <p:sp>
        <p:nvSpPr>
          <p:cNvPr id="12" name="Rectangle 11">
            <a:extLst>
              <a:ext uri="{FF2B5EF4-FFF2-40B4-BE49-F238E27FC236}">
                <a16:creationId xmlns:a16="http://schemas.microsoft.com/office/drawing/2014/main" id="{88099C57-9B87-41D6-9F3E-AF86D1CF87EA}"/>
              </a:ext>
            </a:extLst>
          </p:cNvPr>
          <p:cNvSpPr/>
          <p:nvPr/>
        </p:nvSpPr>
        <p:spPr>
          <a:xfrm>
            <a:off x="7035800" y="26670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20" i="0" u="none" strike="noStrike" cap="none" spc="0" normalizeH="0" baseline="0">
                <a:ln>
                  <a:noFill/>
                </a:ln>
                <a:solidFill>
                  <a:srgbClr val="6A4A4A"/>
                </a:solidFill>
                <a:effectLst/>
                <a:uFillTx/>
                <a:latin typeface="Arial"/>
                <a:ea typeface="Helvetica Neue Medium"/>
                <a:cs typeface="Arial"/>
                <a:sym typeface="Helvetica Neue Medium"/>
              </a:rPr>
              <a:t>Perte de
flexibilité</a:t>
            </a:r>
          </a:p>
        </p:txBody>
      </p:sp>
      <p:sp>
        <p:nvSpPr>
          <p:cNvPr id="13" name="Rectangle 12">
            <a:extLst>
              <a:ext uri="{FF2B5EF4-FFF2-40B4-BE49-F238E27FC236}">
                <a16:creationId xmlns:a16="http://schemas.microsoft.com/office/drawing/2014/main" id="{D76711D8-B7DC-4C30-8878-B29564AD455F}"/>
              </a:ext>
            </a:extLst>
          </p:cNvPr>
          <p:cNvSpPr/>
          <p:nvPr/>
        </p:nvSpPr>
        <p:spPr>
          <a:xfrm>
            <a:off x="7035800" y="32258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20" i="0" u="none" strike="noStrike" cap="none" spc="0" normalizeH="0" baseline="0">
                <a:ln>
                  <a:noFill/>
                </a:ln>
                <a:solidFill>
                  <a:srgbClr val="6A4A4A"/>
                </a:solidFill>
                <a:effectLst/>
                <a:uFillTx/>
                <a:latin typeface="Arial"/>
                <a:ea typeface="Helvetica Neue Medium"/>
                <a:cs typeface="Arial"/>
                <a:sym typeface="Helvetica Neue Medium"/>
              </a:rPr>
              <a:t>Risque qualité</a:t>
            </a:r>
          </a:p>
        </p:txBody>
      </p:sp>
      <p:sp>
        <p:nvSpPr>
          <p:cNvPr id="14" name="Rectangle 13">
            <a:extLst>
              <a:ext uri="{FF2B5EF4-FFF2-40B4-BE49-F238E27FC236}">
                <a16:creationId xmlns:a16="http://schemas.microsoft.com/office/drawing/2014/main" id="{5D74B2E2-D3A0-4D66-AB62-DAC02075DF47}"/>
              </a:ext>
            </a:extLst>
          </p:cNvPr>
          <p:cNvSpPr/>
          <p:nvPr/>
        </p:nvSpPr>
        <p:spPr>
          <a:xfrm>
            <a:off x="7035800" y="40005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20" i="0" u="none" strike="noStrike" cap="none" spc="0" normalizeH="0" baseline="0">
                <a:ln>
                  <a:noFill/>
                </a:ln>
                <a:solidFill>
                  <a:srgbClr val="6A4A4A"/>
                </a:solidFill>
                <a:effectLst/>
                <a:uFillTx/>
                <a:latin typeface="Arial"/>
                <a:ea typeface="Helvetica Neue Medium"/>
                <a:cs typeface="Arial"/>
                <a:sym typeface="Helvetica Neue Medium"/>
              </a:rPr>
              <a:t>Dépendance</a:t>
            </a:r>
          </a:p>
        </p:txBody>
      </p:sp>
      <p:sp>
        <p:nvSpPr>
          <p:cNvPr id="15" name="Rectangle 14">
            <a:extLst>
              <a:ext uri="{FF2B5EF4-FFF2-40B4-BE49-F238E27FC236}">
                <a16:creationId xmlns:a16="http://schemas.microsoft.com/office/drawing/2014/main" id="{FFCD0F61-0F1D-4D20-BB99-36028EDBEE1B}"/>
              </a:ext>
            </a:extLst>
          </p:cNvPr>
          <p:cNvSpPr/>
          <p:nvPr/>
        </p:nvSpPr>
        <p:spPr>
          <a:xfrm>
            <a:off x="7035800" y="45593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20" i="0" u="none" strike="noStrike" cap="none" spc="0" normalizeH="0" baseline="0">
                <a:ln>
                  <a:noFill/>
                </a:ln>
                <a:solidFill>
                  <a:srgbClr val="6A4A4A"/>
                </a:solidFill>
                <a:effectLst/>
                <a:uFillTx/>
                <a:latin typeface="Arial"/>
                <a:ea typeface="Helvetica Neue Medium"/>
                <a:cs typeface="Arial"/>
                <a:sym typeface="Helvetica Neue Medium"/>
              </a:rPr>
              <a:t>Risque lié à la PI</a:t>
            </a:r>
            <a:endParaRPr kumimoji="0" lang="en-GB" sz="1020" i="0" u="none" strike="noStrike" cap="none" spc="0" normalizeH="0" baseline="0">
              <a:ln>
                <a:noFill/>
              </a:ln>
              <a:solidFill>
                <a:srgbClr val="6A4A4A"/>
              </a:solidFill>
              <a:effectLst/>
              <a:uFillTx/>
              <a:latin typeface="Arial"/>
              <a:ea typeface="Helvetica Neue Medium"/>
              <a:cs typeface="Arial"/>
              <a:sym typeface="Helvetica Neue Medium"/>
            </a:endParaRPr>
          </a:p>
        </p:txBody>
      </p:sp>
      <p:sp>
        <p:nvSpPr>
          <p:cNvPr id="16" name="Rectangle 15">
            <a:extLst>
              <a:ext uri="{FF2B5EF4-FFF2-40B4-BE49-F238E27FC236}">
                <a16:creationId xmlns:a16="http://schemas.microsoft.com/office/drawing/2014/main" id="{BC61DA64-E884-440C-910D-FFE475107181}"/>
              </a:ext>
            </a:extLst>
          </p:cNvPr>
          <p:cNvSpPr/>
          <p:nvPr/>
        </p:nvSpPr>
        <p:spPr>
          <a:xfrm>
            <a:off x="3543300" y="5359400"/>
            <a:ext cx="16129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4A5A4A"/>
                </a:solidFill>
                <a:effectLst/>
                <a:uFillTx/>
                <a:latin typeface="Arial"/>
                <a:ea typeface="Helvetica Neue Medium"/>
                <a:cs typeface="Arial"/>
                <a:sym typeface="Helvetica Neue Medium"/>
              </a:rPr>
              <a:t>Avantages de
l’achat</a:t>
            </a:r>
          </a:p>
        </p:txBody>
      </p:sp>
      <p:sp>
        <p:nvSpPr>
          <p:cNvPr id="17" name="Rectangle 16">
            <a:extLst>
              <a:ext uri="{FF2B5EF4-FFF2-40B4-BE49-F238E27FC236}">
                <a16:creationId xmlns:a16="http://schemas.microsoft.com/office/drawing/2014/main" id="{F76326D1-3DD1-40D3-BCD6-AABDF77C87EC}"/>
              </a:ext>
            </a:extLst>
          </p:cNvPr>
          <p:cNvSpPr/>
          <p:nvPr/>
        </p:nvSpPr>
        <p:spPr>
          <a:xfrm>
            <a:off x="6705600" y="5359400"/>
            <a:ext cx="1600200" cy="44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30" i="0" u="none" strike="noStrike" cap="none" spc="0" normalizeH="0" baseline="0">
                <a:ln>
                  <a:noFill/>
                </a:ln>
                <a:solidFill>
                  <a:srgbClr val="6A4A4A"/>
                </a:solidFill>
                <a:effectLst/>
                <a:uFillTx/>
                <a:latin typeface="Arial"/>
                <a:ea typeface="Helvetica Neue Medium"/>
                <a:cs typeface="Arial"/>
                <a:sym typeface="Helvetica Neue Medium"/>
              </a:rPr>
              <a:t>Inconvénients de
l’achat</a:t>
            </a:r>
          </a:p>
        </p:txBody>
      </p:sp>
      <p:sp>
        <p:nvSpPr>
          <p:cNvPr id="18" name="Rectangle 17">
            <a:extLst>
              <a:ext uri="{FF2B5EF4-FFF2-40B4-BE49-F238E27FC236}">
                <a16:creationId xmlns:a16="http://schemas.microsoft.com/office/drawing/2014/main" id="{25E604C7-8ECA-4959-8F62-170609C450EA}"/>
              </a:ext>
            </a:extLst>
          </p:cNvPr>
          <p:cNvSpPr/>
          <p:nvPr/>
        </p:nvSpPr>
        <p:spPr>
          <a:xfrm>
            <a:off x="3619500" y="381000"/>
            <a:ext cx="5334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9" name="Rectangle 18">
            <a:extLst>
              <a:ext uri="{FF2B5EF4-FFF2-40B4-BE49-F238E27FC236}">
                <a16:creationId xmlns:a16="http://schemas.microsoft.com/office/drawing/2014/main" id="{94833AD0-1813-4315-9D20-7749450C9A85}"/>
              </a:ext>
            </a:extLst>
          </p:cNvPr>
          <p:cNvSpPr/>
          <p:nvPr/>
        </p:nvSpPr>
        <p:spPr>
          <a:xfrm>
            <a:off x="3708400" y="457200"/>
            <a:ext cx="51435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30" b="1" i="0" u="none" strike="noStrike" cap="none" spc="0" normalizeH="0" baseline="0">
                <a:ln>
                  <a:noFill/>
                </a:ln>
                <a:solidFill>
                  <a:srgbClr val="4A4A4A"/>
                </a:solidFill>
                <a:effectLst/>
                <a:uFillTx/>
                <a:latin typeface="Arial"/>
                <a:ea typeface="Helvetica Neue Medium"/>
                <a:cs typeface="Arial"/>
                <a:sym typeface="Helvetica Neue Medium"/>
              </a:rPr>
              <a:t>Peser les avantages et les inconvénients de l’externalisation</a:t>
            </a:r>
            <a:endParaRPr kumimoji="0" lang="en-GB" sz="123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0" name="Rectangle 19">
            <a:extLst>
              <a:ext uri="{FF2B5EF4-FFF2-40B4-BE49-F238E27FC236}">
                <a16:creationId xmlns:a16="http://schemas.microsoft.com/office/drawing/2014/main" id="{F4758731-01BF-4751-A0A1-18FE95372757}"/>
              </a:ext>
            </a:extLst>
          </p:cNvPr>
          <p:cNvSpPr/>
          <p:nvPr/>
        </p:nvSpPr>
        <p:spPr>
          <a:xfrm>
            <a:off x="3492499" y="1333500"/>
            <a:ext cx="1355397" cy="387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1" name="Rectangle 20">
            <a:extLst>
              <a:ext uri="{FF2B5EF4-FFF2-40B4-BE49-F238E27FC236}">
                <a16:creationId xmlns:a16="http://schemas.microsoft.com/office/drawing/2014/main" id="{76EB76FD-3497-40ED-BE3D-6C0E498FB5C2}"/>
              </a:ext>
            </a:extLst>
          </p:cNvPr>
          <p:cNvSpPr/>
          <p:nvPr/>
        </p:nvSpPr>
        <p:spPr>
          <a:xfrm>
            <a:off x="6959600" y="1117600"/>
            <a:ext cx="2159000" cy="419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2" name="Rectangle 21">
            <a:extLst>
              <a:ext uri="{FF2B5EF4-FFF2-40B4-BE49-F238E27FC236}">
                <a16:creationId xmlns:a16="http://schemas.microsoft.com/office/drawing/2014/main" id="{AC3C6FF7-E9C3-45E2-9A56-1ECD76B728D1}"/>
              </a:ext>
            </a:extLst>
          </p:cNvPr>
          <p:cNvSpPr/>
          <p:nvPr/>
        </p:nvSpPr>
        <p:spPr>
          <a:xfrm>
            <a:off x="3429000" y="5308600"/>
            <a:ext cx="19685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3" name="Rectangle 22">
            <a:extLst>
              <a:ext uri="{FF2B5EF4-FFF2-40B4-BE49-F238E27FC236}">
                <a16:creationId xmlns:a16="http://schemas.microsoft.com/office/drawing/2014/main" id="{2CBD5C45-9AA8-450F-8BCD-031EA15128E9}"/>
              </a:ext>
            </a:extLst>
          </p:cNvPr>
          <p:cNvSpPr/>
          <p:nvPr/>
        </p:nvSpPr>
        <p:spPr>
          <a:xfrm>
            <a:off x="6604000" y="5308600"/>
            <a:ext cx="20955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4" name="Rectangle 23">
            <a:extLst>
              <a:ext uri="{FF2B5EF4-FFF2-40B4-BE49-F238E27FC236}">
                <a16:creationId xmlns:a16="http://schemas.microsoft.com/office/drawing/2014/main" id="{141C0DFD-8EB8-423A-9A4C-64A68A1BCC63}"/>
              </a:ext>
            </a:extLst>
          </p:cNvPr>
          <p:cNvSpPr/>
          <p:nvPr/>
        </p:nvSpPr>
        <p:spPr>
          <a:xfrm>
            <a:off x="3556000" y="1498600"/>
            <a:ext cx="1422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Investissement initial
plus </a:t>
            </a: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faible</a:t>
            </a:r>
            <a:endPar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endParaRPr>
          </a:p>
        </p:txBody>
      </p:sp>
      <p:sp>
        <p:nvSpPr>
          <p:cNvPr id="25" name="Rectangle 24">
            <a:extLst>
              <a:ext uri="{FF2B5EF4-FFF2-40B4-BE49-F238E27FC236}">
                <a16:creationId xmlns:a16="http://schemas.microsoft.com/office/drawing/2014/main" id="{4064F593-9156-4CA3-86D7-471FB851652F}"/>
              </a:ext>
            </a:extLst>
          </p:cNvPr>
          <p:cNvSpPr/>
          <p:nvPr/>
        </p:nvSpPr>
        <p:spPr>
          <a:xfrm>
            <a:off x="3556000" y="2146300"/>
            <a:ext cx="1422400" cy="71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Coûts</a:t>
            </a: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 </a:t>
            </a: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d’exploitation</a:t>
            </a: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
plus </a:t>
            </a: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faibles</a:t>
            </a:r>
            <a:endPar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endParaRPr>
          </a:p>
        </p:txBody>
      </p:sp>
      <p:sp>
        <p:nvSpPr>
          <p:cNvPr id="26" name="Rectangle 25">
            <a:extLst>
              <a:ext uri="{FF2B5EF4-FFF2-40B4-BE49-F238E27FC236}">
                <a16:creationId xmlns:a16="http://schemas.microsoft.com/office/drawing/2014/main" id="{AA2CC864-4632-4F20-9748-A269E083D72C}"/>
              </a:ext>
            </a:extLst>
          </p:cNvPr>
          <p:cNvSpPr/>
          <p:nvPr/>
        </p:nvSpPr>
        <p:spPr>
          <a:xfrm>
            <a:off x="3556000" y="3149600"/>
            <a:ext cx="1422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5A4A"/>
                </a:solidFill>
                <a:effectLst/>
                <a:uFillTx/>
                <a:latin typeface="Arial"/>
                <a:ea typeface="Helvetica Neue Medium"/>
                <a:cs typeface="Arial"/>
                <a:sym typeface="Helvetica Neue Medium"/>
              </a:rPr>
              <a:t>Flexibilité</a:t>
            </a:r>
          </a:p>
        </p:txBody>
      </p:sp>
      <p:sp>
        <p:nvSpPr>
          <p:cNvPr id="27" name="Rectangle 26">
            <a:extLst>
              <a:ext uri="{FF2B5EF4-FFF2-40B4-BE49-F238E27FC236}">
                <a16:creationId xmlns:a16="http://schemas.microsoft.com/office/drawing/2014/main" id="{FC69DE55-163A-4496-8307-41DAAA8A5928}"/>
              </a:ext>
            </a:extLst>
          </p:cNvPr>
          <p:cNvSpPr/>
          <p:nvPr/>
        </p:nvSpPr>
        <p:spPr>
          <a:xfrm>
            <a:off x="3556000" y="3695700"/>
            <a:ext cx="1422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Spécialisation</a:t>
            </a:r>
            <a:endPar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endParaRPr>
          </a:p>
        </p:txBody>
      </p:sp>
      <p:sp>
        <p:nvSpPr>
          <p:cNvPr id="28" name="Rectangle 27">
            <a:extLst>
              <a:ext uri="{FF2B5EF4-FFF2-40B4-BE49-F238E27FC236}">
                <a16:creationId xmlns:a16="http://schemas.microsoft.com/office/drawing/2014/main" id="{749B423D-30FD-4F4D-8DAD-91A35D69ABD5}"/>
              </a:ext>
            </a:extLst>
          </p:cNvPr>
          <p:cNvSpPr/>
          <p:nvPr/>
        </p:nvSpPr>
        <p:spPr>
          <a:xfrm>
            <a:off x="3556000" y="4216400"/>
            <a:ext cx="1422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a:ln>
                  <a:noFill/>
                </a:ln>
                <a:solidFill>
                  <a:srgbClr val="4A5A4A"/>
                </a:solidFill>
                <a:effectLst/>
                <a:uFillTx/>
                <a:latin typeface="Arial"/>
                <a:ea typeface="Helvetica Neue Medium"/>
                <a:cs typeface="Arial"/>
                <a:sym typeface="Helvetica Neue Medium"/>
              </a:rPr>
              <a:t>Accès plus rapide
au marché</a:t>
            </a:r>
            <a:endPar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endParaRPr>
          </a:p>
        </p:txBody>
      </p:sp>
      <p:sp>
        <p:nvSpPr>
          <p:cNvPr id="29" name="Rectangle 28">
            <a:extLst>
              <a:ext uri="{FF2B5EF4-FFF2-40B4-BE49-F238E27FC236}">
                <a16:creationId xmlns:a16="http://schemas.microsoft.com/office/drawing/2014/main" id="{165E43F9-9AC2-4458-94A5-7B6F906BA219}"/>
              </a:ext>
            </a:extLst>
          </p:cNvPr>
          <p:cNvSpPr/>
          <p:nvPr/>
        </p:nvSpPr>
        <p:spPr>
          <a:xfrm>
            <a:off x="7086600" y="1244600"/>
            <a:ext cx="1778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rPr>
              <a:t>Perte de marge</a:t>
            </a:r>
          </a:p>
        </p:txBody>
      </p:sp>
      <p:sp>
        <p:nvSpPr>
          <p:cNvPr id="30" name="Rectangle 29">
            <a:extLst>
              <a:ext uri="{FF2B5EF4-FFF2-40B4-BE49-F238E27FC236}">
                <a16:creationId xmlns:a16="http://schemas.microsoft.com/office/drawing/2014/main" id="{0F6DC06D-9851-416B-BF44-198A65FFBAF3}"/>
              </a:ext>
            </a:extLst>
          </p:cNvPr>
          <p:cNvSpPr/>
          <p:nvPr/>
        </p:nvSpPr>
        <p:spPr>
          <a:xfrm>
            <a:off x="7086600" y="1828800"/>
            <a:ext cx="17780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rPr>
              <a:t>Rupture
</a:t>
            </a:r>
            <a:r>
              <a:rPr kumimoji="0" lang="en-GB" sz="1200" i="0" u="none" strike="noStrike" cap="none" spc="0" normalizeH="0" baseline="0" dirty="0" err="1">
                <a:ln>
                  <a:noFill/>
                </a:ln>
                <a:solidFill>
                  <a:srgbClr val="6A4A4A"/>
                </a:solidFill>
                <a:effectLst/>
                <a:uFillTx/>
                <a:latin typeface="Arial"/>
                <a:ea typeface="Helvetica Neue Medium"/>
                <a:cs typeface="Arial"/>
                <a:sym typeface="Helvetica Neue Medium"/>
              </a:rPr>
              <a:t>d’approvisionnement</a:t>
            </a:r>
            <a:endPar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endParaRPr>
          </a:p>
        </p:txBody>
      </p:sp>
      <p:sp>
        <p:nvSpPr>
          <p:cNvPr id="31" name="Rectangle 30">
            <a:extLst>
              <a:ext uri="{FF2B5EF4-FFF2-40B4-BE49-F238E27FC236}">
                <a16:creationId xmlns:a16="http://schemas.microsoft.com/office/drawing/2014/main" id="{163F25FA-6051-41E9-967D-66F16B25F76E}"/>
              </a:ext>
            </a:extLst>
          </p:cNvPr>
          <p:cNvSpPr/>
          <p:nvPr/>
        </p:nvSpPr>
        <p:spPr>
          <a:xfrm>
            <a:off x="7086600" y="2463800"/>
            <a:ext cx="177800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Perte de
flexibilité</a:t>
            </a:r>
          </a:p>
        </p:txBody>
      </p:sp>
      <p:sp>
        <p:nvSpPr>
          <p:cNvPr id="32" name="Rectangle 31">
            <a:extLst>
              <a:ext uri="{FF2B5EF4-FFF2-40B4-BE49-F238E27FC236}">
                <a16:creationId xmlns:a16="http://schemas.microsoft.com/office/drawing/2014/main" id="{51A64475-524B-4630-810A-3E87B9C5C654}"/>
              </a:ext>
            </a:extLst>
          </p:cNvPr>
          <p:cNvSpPr/>
          <p:nvPr/>
        </p:nvSpPr>
        <p:spPr>
          <a:xfrm>
            <a:off x="7086600" y="3200400"/>
            <a:ext cx="1778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rPr>
              <a:t>Risque </a:t>
            </a:r>
            <a:r>
              <a:rPr kumimoji="0" lang="en-GB" sz="1200" i="0" u="none" strike="noStrike" cap="none" spc="0" normalizeH="0" baseline="0" dirty="0" err="1">
                <a:ln>
                  <a:noFill/>
                </a:ln>
                <a:solidFill>
                  <a:srgbClr val="6A4A4A"/>
                </a:solidFill>
                <a:effectLst/>
                <a:uFillTx/>
                <a:latin typeface="Arial"/>
                <a:ea typeface="Helvetica Neue Medium"/>
                <a:cs typeface="Arial"/>
                <a:sym typeface="Helvetica Neue Medium"/>
              </a:rPr>
              <a:t>qualité</a:t>
            </a:r>
            <a:endPar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endParaRPr>
          </a:p>
        </p:txBody>
      </p:sp>
      <p:sp>
        <p:nvSpPr>
          <p:cNvPr id="33" name="Rectangle 32">
            <a:extLst>
              <a:ext uri="{FF2B5EF4-FFF2-40B4-BE49-F238E27FC236}">
                <a16:creationId xmlns:a16="http://schemas.microsoft.com/office/drawing/2014/main" id="{B1F46281-65AA-4F67-9CAF-C3222EAECEA7}"/>
              </a:ext>
            </a:extLst>
          </p:cNvPr>
          <p:cNvSpPr/>
          <p:nvPr/>
        </p:nvSpPr>
        <p:spPr>
          <a:xfrm>
            <a:off x="7086600" y="3975100"/>
            <a:ext cx="1778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6A4A4A"/>
                </a:solidFill>
                <a:effectLst/>
                <a:uFillTx/>
                <a:latin typeface="Arial"/>
                <a:ea typeface="Helvetica Neue Medium"/>
                <a:cs typeface="Arial"/>
                <a:sym typeface="Helvetica Neue Medium"/>
              </a:rPr>
              <a:t>Dépendance</a:t>
            </a:r>
            <a:endParaRPr kumimoji="0" lang="en-GB" sz="1200" i="0" u="none" strike="noStrike" cap="none" spc="0" normalizeH="0" baseline="0" dirty="0">
              <a:ln>
                <a:noFill/>
              </a:ln>
              <a:solidFill>
                <a:srgbClr val="6A4A4A"/>
              </a:solidFill>
              <a:effectLst/>
              <a:uFillTx/>
              <a:latin typeface="Arial"/>
              <a:ea typeface="Helvetica Neue Medium"/>
              <a:cs typeface="Arial"/>
              <a:sym typeface="Helvetica Neue Medium"/>
            </a:endParaRPr>
          </a:p>
        </p:txBody>
      </p:sp>
      <p:sp>
        <p:nvSpPr>
          <p:cNvPr id="34" name="Rectangle 33">
            <a:extLst>
              <a:ext uri="{FF2B5EF4-FFF2-40B4-BE49-F238E27FC236}">
                <a16:creationId xmlns:a16="http://schemas.microsoft.com/office/drawing/2014/main" id="{683FA231-195E-4AD9-A919-18D5D13C56D5}"/>
              </a:ext>
            </a:extLst>
          </p:cNvPr>
          <p:cNvSpPr/>
          <p:nvPr/>
        </p:nvSpPr>
        <p:spPr>
          <a:xfrm>
            <a:off x="7086600" y="4533900"/>
            <a:ext cx="1778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6A4A4A"/>
                </a:solidFill>
                <a:effectLst/>
                <a:uFillTx/>
                <a:latin typeface="Arial"/>
                <a:ea typeface="Helvetica Neue Medium"/>
                <a:cs typeface="Arial"/>
                <a:sym typeface="Helvetica Neue Medium"/>
              </a:rPr>
              <a:t>Risque lié à la PI</a:t>
            </a:r>
            <a:endParaRPr kumimoji="0" lang="en-GB" sz="1200" i="0" u="none" strike="noStrike" cap="none" spc="0" normalizeH="0" baseline="0">
              <a:ln>
                <a:noFill/>
              </a:ln>
              <a:solidFill>
                <a:srgbClr val="6A4A4A"/>
              </a:solidFill>
              <a:effectLst/>
              <a:uFillTx/>
              <a:latin typeface="Arial"/>
              <a:ea typeface="Helvetica Neue Medium"/>
              <a:cs typeface="Arial"/>
              <a:sym typeface="Helvetica Neue Medium"/>
            </a:endParaRPr>
          </a:p>
        </p:txBody>
      </p:sp>
      <p:sp>
        <p:nvSpPr>
          <p:cNvPr id="35" name="Rectangle 34">
            <a:extLst>
              <a:ext uri="{FF2B5EF4-FFF2-40B4-BE49-F238E27FC236}">
                <a16:creationId xmlns:a16="http://schemas.microsoft.com/office/drawing/2014/main" id="{3F78C336-7959-45DC-8480-DA2015B3572B}"/>
              </a:ext>
            </a:extLst>
          </p:cNvPr>
          <p:cNvSpPr/>
          <p:nvPr/>
        </p:nvSpPr>
        <p:spPr>
          <a:xfrm>
            <a:off x="3543300" y="5372100"/>
            <a:ext cx="16129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Avantages</a:t>
            </a:r>
            <a:r>
              <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rPr>
              <a:t> de
</a:t>
            </a:r>
            <a:r>
              <a:rPr kumimoji="0" lang="en-GB" sz="1200" i="0" u="none" strike="noStrike" cap="none" spc="0" normalizeH="0" baseline="0" dirty="0" err="1">
                <a:ln>
                  <a:noFill/>
                </a:ln>
                <a:solidFill>
                  <a:srgbClr val="4A5A4A"/>
                </a:solidFill>
                <a:effectLst/>
                <a:uFillTx/>
                <a:latin typeface="Arial"/>
                <a:ea typeface="Helvetica Neue Medium"/>
                <a:cs typeface="Arial"/>
                <a:sym typeface="Helvetica Neue Medium"/>
              </a:rPr>
              <a:t>l’achat</a:t>
            </a:r>
            <a:endParaRPr kumimoji="0" lang="en-GB" sz="1200" i="0" u="none" strike="noStrike" cap="none" spc="0" normalizeH="0" baseline="0" dirty="0">
              <a:ln>
                <a:noFill/>
              </a:ln>
              <a:solidFill>
                <a:srgbClr val="4A5A4A"/>
              </a:solidFill>
              <a:effectLst/>
              <a:uFillTx/>
              <a:latin typeface="Arial"/>
              <a:ea typeface="Helvetica Neue Medium"/>
              <a:cs typeface="Arial"/>
              <a:sym typeface="Helvetica Neue Medium"/>
            </a:endParaRPr>
          </a:p>
        </p:txBody>
      </p:sp>
      <p:sp>
        <p:nvSpPr>
          <p:cNvPr id="36" name="Rectangle 35">
            <a:extLst>
              <a:ext uri="{FF2B5EF4-FFF2-40B4-BE49-F238E27FC236}">
                <a16:creationId xmlns:a16="http://schemas.microsoft.com/office/drawing/2014/main" id="{CBF54760-97B1-4198-AFBE-5D65F22CE194}"/>
              </a:ext>
            </a:extLst>
          </p:cNvPr>
          <p:cNvSpPr/>
          <p:nvPr/>
        </p:nvSpPr>
        <p:spPr>
          <a:xfrm>
            <a:off x="6705600" y="5372100"/>
            <a:ext cx="16002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6A4A4A"/>
                </a:solidFill>
                <a:effectLst/>
                <a:uFillTx/>
                <a:latin typeface="Arial"/>
                <a:ea typeface="Helvetica Neue Medium"/>
                <a:cs typeface="Arial"/>
                <a:sym typeface="Helvetica Neue Medium"/>
              </a:rPr>
              <a:t>Inconvénients de
l’achat</a:t>
            </a:r>
          </a:p>
        </p:txBody>
      </p:sp>
    </p:spTree>
    <p:extLst>
      <p:ext uri="{BB962C8B-B14F-4D97-AF65-F5344CB8AC3E}">
        <p14:creationId xmlns:p14="http://schemas.microsoft.com/office/powerpoint/2010/main" val="64827172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7DEA6-4D5F-4AB5-AFF5-67772881E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B3444-0615-C743-4B4E-CB9BAEF034A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312" b="0" dirty="0" err="1"/>
              <a:t>Section 3Planification des approvisionnements en matières premières</a:t>
            </a:r>
            <a:br>
              <a:rPr lang="pl-PL" sz="3600" dirty="0"/>
            </a:b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4837060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DA9C9-330A-FE86-E804-E84695282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C1DF8D-441A-DAF7-DFF8-260973B13D7B}"/>
              </a:ext>
            </a:extLst>
          </p:cNvPr>
          <p:cNvSpPr>
            <a:spLocks noGrp="1"/>
          </p:cNvSpPr>
          <p:nvPr>
            <p:ph type="title"/>
          </p:nvPr>
        </p:nvSpPr>
        <p:spPr>
          <a:xfrm>
            <a:off x="603253" y="539751"/>
            <a:ext cx="7498010" cy="717551"/>
          </a:xfrm>
        </p:spPr>
        <p:txBody>
          <a:bodyPr/>
          <a:lstStyle/>
          <a:p>
            <a:r>
              <a:rPr lang="pl-PL" dirty="0" err="1"/>
              <a:t>Approvisionnement en matières premières et hors matières premières</a:t>
            </a:r>
            <a:br>
              <a:rPr lang="pl-PL" dirty="0"/>
            </a:b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E12A8900-74A8-9793-0CDE-756EB4D2B5CE}"/>
              </a:ext>
            </a:extLst>
          </p:cNvPr>
          <p:cNvSpPr>
            <a:spLocks noGrp="1"/>
          </p:cNvSpPr>
          <p:nvPr>
            <p:ph type="body" sz="half" idx="1"/>
          </p:nvPr>
        </p:nvSpPr>
        <p:spPr>
          <a:xfrm>
            <a:off x="603253" y="2253117"/>
            <a:ext cx="8807980" cy="1998041"/>
          </a:xfrm>
        </p:spPr>
        <p:txBody>
          <a:bodyPr>
            <a:normAutofit/>
          </a:bodyPr>
          <a:lstStyle/>
          <a:p>
            <a:pPr marL="0" indent="0" algn="ctr">
              <a:buNone/>
            </a:pPr>
            <a:r>
              <a:rPr lang="en-US" sz="2400" dirty="0"/>
              <a:t>L’approvisionnement en matières premières concerne des matériaux standardisés dont le prix fluctue selon l’offre et la demande mondiales (pétrole, métaux, produits agricoles, etc.). Il exige des stratégies différentes de celles appliquées aux biens manufacturés.</a:t>
            </a:r>
            <a:endParaRPr lang="pl-PL" dirty="0"/>
          </a:p>
        </p:txBody>
      </p:sp>
    </p:spTree>
    <p:extLst>
      <p:ext uri="{BB962C8B-B14F-4D97-AF65-F5344CB8AC3E}">
        <p14:creationId xmlns:p14="http://schemas.microsoft.com/office/powerpoint/2010/main" val="139630778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C716B-4C5B-C145-EC4F-13E226AB6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6B7FE-82E0-027B-0FD6-C5F1DFB0C425}"/>
              </a:ext>
            </a:extLst>
          </p:cNvPr>
          <p:cNvSpPr>
            <a:spLocks noGrp="1"/>
          </p:cNvSpPr>
          <p:nvPr>
            <p:ph type="title"/>
          </p:nvPr>
        </p:nvSpPr>
        <p:spPr>
          <a:xfrm>
            <a:off x="603253" y="539751"/>
            <a:ext cx="7498010" cy="717551"/>
          </a:xfrm>
        </p:spPr>
        <p:txBody>
          <a:bodyPr/>
          <a:lstStyle/>
          <a:p>
            <a:r>
              <a:rPr lang="pl-PL" dirty="0" err="1"/>
              <a:t>Approvisionnement en matières premières et hors matières premières</a:t>
            </a:r>
            <a:br>
              <a:rPr lang="pl-PL" dirty="0"/>
            </a:br>
            <a:br>
              <a:rPr lang="pl-PL" dirty="0"/>
            </a:br>
            <a:br>
              <a:rPr lang="en-US"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733881E9-9238-36A9-03E2-940CDC04DA76}"/>
              </a:ext>
            </a:extLst>
          </p:cNvPr>
          <p:cNvPicPr>
            <a:picLocks noChangeAspect="1"/>
          </p:cNvPicPr>
          <p:nvPr/>
        </p:nvPicPr>
        <p:blipFill>
          <a:blip r:embed="rId3"/>
          <a:stretch>
            <a:fillRect/>
          </a:stretch>
        </p:blipFill>
        <p:spPr>
          <a:xfrm>
            <a:off x="603253" y="1746479"/>
            <a:ext cx="8185309" cy="5043580"/>
          </a:xfrm>
          <a:prstGeom prst="rect">
            <a:avLst/>
          </a:prstGeom>
        </p:spPr>
      </p:pic>
      <p:sp>
        <p:nvSpPr>
          <p:cNvPr id="31" name="Rectangle 30">
            <a:extLst>
              <a:ext uri="{FF2B5EF4-FFF2-40B4-BE49-F238E27FC236}">
                <a16:creationId xmlns:a16="http://schemas.microsoft.com/office/drawing/2014/main" id="{F0329E74-CC98-4778-9601-C2FFF430CC85}"/>
              </a:ext>
            </a:extLst>
          </p:cNvPr>
          <p:cNvSpPr/>
          <p:nvPr/>
        </p:nvSpPr>
        <p:spPr>
          <a:xfrm>
            <a:off x="635000" y="1752600"/>
            <a:ext cx="8166100" cy="501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2" name="Rectangle 31">
            <a:extLst>
              <a:ext uri="{FF2B5EF4-FFF2-40B4-BE49-F238E27FC236}">
                <a16:creationId xmlns:a16="http://schemas.microsoft.com/office/drawing/2014/main" id="{A530DBD4-1063-4D49-9EC0-C690094EFEEA}"/>
              </a:ext>
            </a:extLst>
          </p:cNvPr>
          <p:cNvSpPr/>
          <p:nvPr/>
        </p:nvSpPr>
        <p:spPr>
          <a:xfrm>
            <a:off x="635000" y="1930400"/>
            <a:ext cx="1816100" cy="266700"/>
          </a:xfrm>
          <a:prstGeom prst="rect">
            <a:avLst/>
          </a:prstGeom>
          <a:solidFill>
            <a:srgbClr val="4472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FFFFFF"/>
                </a:solidFill>
                <a:effectLst/>
                <a:uFillTx/>
                <a:latin typeface="Helvetica Neue Medium"/>
                <a:ea typeface="Helvetica Neue Medium"/>
                <a:cs typeface="Helvetica Neue Medium"/>
                <a:sym typeface="Helvetica Neue Medium"/>
              </a:rPr>
              <a:t>Caractéristique</a:t>
            </a:r>
          </a:p>
        </p:txBody>
      </p:sp>
      <p:sp>
        <p:nvSpPr>
          <p:cNvPr id="33" name="Rectangle 32">
            <a:extLst>
              <a:ext uri="{FF2B5EF4-FFF2-40B4-BE49-F238E27FC236}">
                <a16:creationId xmlns:a16="http://schemas.microsoft.com/office/drawing/2014/main" id="{FBF916C2-9C61-49AF-AE4D-D6E3D6C3FB2E}"/>
              </a:ext>
            </a:extLst>
          </p:cNvPr>
          <p:cNvSpPr/>
          <p:nvPr/>
        </p:nvSpPr>
        <p:spPr>
          <a:xfrm>
            <a:off x="2501900" y="1930400"/>
            <a:ext cx="2933700" cy="266700"/>
          </a:xfrm>
          <a:prstGeom prst="rect">
            <a:avLst/>
          </a:prstGeom>
          <a:solidFill>
            <a:srgbClr val="4472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FFFFFF"/>
                </a:solidFill>
                <a:effectLst/>
                <a:uFillTx/>
                <a:latin typeface="Helvetica Neue Medium"/>
                <a:ea typeface="Helvetica Neue Medium"/>
                <a:cs typeface="Helvetica Neue Medium"/>
                <a:sym typeface="Helvetica Neue Medium"/>
              </a:rPr>
              <a:t>Matière première</a:t>
            </a:r>
          </a:p>
        </p:txBody>
      </p:sp>
      <p:sp>
        <p:nvSpPr>
          <p:cNvPr id="34" name="Rectangle 33">
            <a:extLst>
              <a:ext uri="{FF2B5EF4-FFF2-40B4-BE49-F238E27FC236}">
                <a16:creationId xmlns:a16="http://schemas.microsoft.com/office/drawing/2014/main" id="{26707A36-D2E3-4343-AA66-5CA99CB5B870}"/>
              </a:ext>
            </a:extLst>
          </p:cNvPr>
          <p:cNvSpPr/>
          <p:nvPr/>
        </p:nvSpPr>
        <p:spPr>
          <a:xfrm>
            <a:off x="5486400" y="1930400"/>
            <a:ext cx="3314700" cy="266700"/>
          </a:xfrm>
          <a:prstGeom prst="rect">
            <a:avLst/>
          </a:prstGeom>
          <a:solidFill>
            <a:srgbClr val="4472C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b="1" i="0" u="none" strike="noStrike" cap="none" spc="0" normalizeH="0" baseline="0">
                <a:ln>
                  <a:noFill/>
                </a:ln>
                <a:solidFill>
                  <a:srgbClr val="FFFFFF"/>
                </a:solidFill>
                <a:effectLst/>
                <a:uFillTx/>
                <a:latin typeface="Helvetica Neue Medium"/>
                <a:ea typeface="Helvetica Neue Medium"/>
                <a:cs typeface="Helvetica Neue Medium"/>
                <a:sym typeface="Helvetica Neue Medium"/>
              </a:rPr>
              <a:t>Hors matière première</a:t>
            </a:r>
          </a:p>
        </p:txBody>
      </p:sp>
      <p:sp>
        <p:nvSpPr>
          <p:cNvPr id="35" name="Rectangle 34">
            <a:extLst>
              <a:ext uri="{FF2B5EF4-FFF2-40B4-BE49-F238E27FC236}">
                <a16:creationId xmlns:a16="http://schemas.microsoft.com/office/drawing/2014/main" id="{406FB03E-AFB1-4B85-8AEE-EB1A1FC002D3}"/>
              </a:ext>
            </a:extLst>
          </p:cNvPr>
          <p:cNvSpPr/>
          <p:nvPr/>
        </p:nvSpPr>
        <p:spPr>
          <a:xfrm>
            <a:off x="635000" y="2222500"/>
            <a:ext cx="18161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33333"/>
                </a:solidFill>
                <a:effectLst/>
                <a:uFillTx/>
                <a:latin typeface="Helvetica Neue Medium"/>
                <a:ea typeface="Helvetica Neue Medium"/>
                <a:cs typeface="Helvetica Neue Medium"/>
                <a:sym typeface="Helvetica Neue Medium"/>
              </a:rPr>
              <a:t>Volatilité des prix</a:t>
            </a:r>
          </a:p>
        </p:txBody>
      </p:sp>
      <p:sp>
        <p:nvSpPr>
          <p:cNvPr id="36" name="Rectangle 35">
            <a:extLst>
              <a:ext uri="{FF2B5EF4-FFF2-40B4-BE49-F238E27FC236}">
                <a16:creationId xmlns:a16="http://schemas.microsoft.com/office/drawing/2014/main" id="{28348232-4135-446E-B815-89BF291A89BD}"/>
              </a:ext>
            </a:extLst>
          </p:cNvPr>
          <p:cNvSpPr/>
          <p:nvPr/>
        </p:nvSpPr>
        <p:spPr>
          <a:xfrm>
            <a:off x="2501900" y="2222500"/>
            <a:ext cx="29337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Élevée ; déterminée par l'offre/demande mondiale</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37" name="Rectangle 36">
            <a:extLst>
              <a:ext uri="{FF2B5EF4-FFF2-40B4-BE49-F238E27FC236}">
                <a16:creationId xmlns:a16="http://schemas.microsoft.com/office/drawing/2014/main" id="{FAD1A970-6E64-439A-8247-71C5A58EBDDD}"/>
              </a:ext>
            </a:extLst>
          </p:cNvPr>
          <p:cNvSpPr/>
          <p:nvPr/>
        </p:nvSpPr>
        <p:spPr>
          <a:xfrm>
            <a:off x="5486400" y="2222500"/>
            <a:ext cx="33147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Relativement stable ; déterminée par la concurrence</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38" name="Rectangle 37">
            <a:extLst>
              <a:ext uri="{FF2B5EF4-FFF2-40B4-BE49-F238E27FC236}">
                <a16:creationId xmlns:a16="http://schemas.microsoft.com/office/drawing/2014/main" id="{4FA1928D-A4F3-46D2-92F4-94C1A10BEA0D}"/>
              </a:ext>
            </a:extLst>
          </p:cNvPr>
          <p:cNvSpPr/>
          <p:nvPr/>
        </p:nvSpPr>
        <p:spPr>
          <a:xfrm>
            <a:off x="635000" y="2730500"/>
            <a:ext cx="18161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33333"/>
                </a:solidFill>
                <a:effectLst/>
                <a:uFillTx/>
                <a:latin typeface="Helvetica Neue Medium"/>
                <a:ea typeface="Helvetica Neue Medium"/>
                <a:cs typeface="Helvetica Neue Medium"/>
                <a:sym typeface="Helvetica Neue Medium"/>
              </a:rPr>
              <a:t>Différenciation des fournisseurs</a:t>
            </a:r>
          </a:p>
        </p:txBody>
      </p:sp>
      <p:sp>
        <p:nvSpPr>
          <p:cNvPr id="39" name="Rectangle 38">
            <a:extLst>
              <a:ext uri="{FF2B5EF4-FFF2-40B4-BE49-F238E27FC236}">
                <a16:creationId xmlns:a16="http://schemas.microsoft.com/office/drawing/2014/main" id="{1E5DFF08-B630-439D-A361-35CFEF7E9736}"/>
              </a:ext>
            </a:extLst>
          </p:cNvPr>
          <p:cNvSpPr/>
          <p:nvPr/>
        </p:nvSpPr>
        <p:spPr>
          <a:xfrm>
            <a:off x="2501900" y="2730500"/>
            <a:ext cx="29337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Faible ; les fournisseurs proposent des produits similaires</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40" name="Rectangle 39">
            <a:extLst>
              <a:ext uri="{FF2B5EF4-FFF2-40B4-BE49-F238E27FC236}">
                <a16:creationId xmlns:a16="http://schemas.microsoft.com/office/drawing/2014/main" id="{E43C81BB-A71F-4064-9316-26D1F1640F54}"/>
              </a:ext>
            </a:extLst>
          </p:cNvPr>
          <p:cNvSpPr/>
          <p:nvPr/>
        </p:nvSpPr>
        <p:spPr>
          <a:xfrm>
            <a:off x="5486400" y="2730500"/>
            <a:ext cx="3314700" cy="69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Élevée ; diffèrent en qualité/service</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41" name="Rectangle 40">
            <a:extLst>
              <a:ext uri="{FF2B5EF4-FFF2-40B4-BE49-F238E27FC236}">
                <a16:creationId xmlns:a16="http://schemas.microsoft.com/office/drawing/2014/main" id="{DBD5787F-D5C3-49D9-8C8E-4EE7313DCB8A}"/>
              </a:ext>
            </a:extLst>
          </p:cNvPr>
          <p:cNvSpPr/>
          <p:nvPr/>
        </p:nvSpPr>
        <p:spPr>
          <a:xfrm>
            <a:off x="635000" y="3454400"/>
            <a:ext cx="18161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33333"/>
                </a:solidFill>
                <a:effectLst/>
                <a:uFillTx/>
                <a:latin typeface="Helvetica Neue Medium"/>
                <a:ea typeface="Helvetica Neue Medium"/>
                <a:cs typeface="Helvetica Neue Medium"/>
                <a:sym typeface="Helvetica Neue Medium"/>
              </a:rPr>
              <a:t>Stratégie d'approvisionnement</a:t>
            </a:r>
          </a:p>
        </p:txBody>
      </p:sp>
      <p:sp>
        <p:nvSpPr>
          <p:cNvPr id="42" name="Rectangle 41">
            <a:extLst>
              <a:ext uri="{FF2B5EF4-FFF2-40B4-BE49-F238E27FC236}">
                <a16:creationId xmlns:a16="http://schemas.microsoft.com/office/drawing/2014/main" id="{738BE283-AE65-47A9-9B70-186BD07C6DBA}"/>
              </a:ext>
            </a:extLst>
          </p:cNvPr>
          <p:cNvSpPr/>
          <p:nvPr/>
        </p:nvSpPr>
        <p:spPr>
          <a:xfrm>
            <a:off x="2501900" y="3454400"/>
            <a:ext cx="29337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rPr>
              <a:t>Axée sur le prix ; timing des achats critique</a:t>
            </a:r>
            <a:endParaRPr kumimoji="0" lang="en-GB"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endParaRPr>
          </a:p>
        </p:txBody>
      </p:sp>
      <p:sp>
        <p:nvSpPr>
          <p:cNvPr id="43" name="Rectangle 42">
            <a:extLst>
              <a:ext uri="{FF2B5EF4-FFF2-40B4-BE49-F238E27FC236}">
                <a16:creationId xmlns:a16="http://schemas.microsoft.com/office/drawing/2014/main" id="{E37E8429-E3F4-44C2-A755-73FEA3214C0A}"/>
              </a:ext>
            </a:extLst>
          </p:cNvPr>
          <p:cNvSpPr/>
          <p:nvPr/>
        </p:nvSpPr>
        <p:spPr>
          <a:xfrm>
            <a:off x="5486400" y="3454400"/>
            <a:ext cx="33147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rPr>
              <a:t>Axée sur la valeur ; basée sur les relations</a:t>
            </a:r>
            <a:endParaRPr kumimoji="0" lang="en-GB"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endParaRPr>
          </a:p>
        </p:txBody>
      </p:sp>
      <p:sp>
        <p:nvSpPr>
          <p:cNvPr id="44" name="Rectangle 43">
            <a:extLst>
              <a:ext uri="{FF2B5EF4-FFF2-40B4-BE49-F238E27FC236}">
                <a16:creationId xmlns:a16="http://schemas.microsoft.com/office/drawing/2014/main" id="{2790496F-074E-44BA-882B-F8CA5C6DB872}"/>
              </a:ext>
            </a:extLst>
          </p:cNvPr>
          <p:cNvSpPr/>
          <p:nvPr/>
        </p:nvSpPr>
        <p:spPr>
          <a:xfrm>
            <a:off x="635000" y="4051300"/>
            <a:ext cx="1816100" cy="825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33333"/>
                </a:solidFill>
                <a:effectLst/>
                <a:uFillTx/>
                <a:latin typeface="Helvetica Neue Medium"/>
                <a:ea typeface="Helvetica Neue Medium"/>
                <a:cs typeface="Helvetica Neue Medium"/>
                <a:sym typeface="Helvetica Neue Medium"/>
              </a:rPr>
              <a:t>Complexité décisionnelle</a:t>
            </a:r>
          </a:p>
        </p:txBody>
      </p:sp>
      <p:sp>
        <p:nvSpPr>
          <p:cNvPr id="45" name="Rectangle 44">
            <a:extLst>
              <a:ext uri="{FF2B5EF4-FFF2-40B4-BE49-F238E27FC236}">
                <a16:creationId xmlns:a16="http://schemas.microsoft.com/office/drawing/2014/main" id="{CE8BCF9C-16E1-4D2E-AB57-AE150E9AC1C1}"/>
              </a:ext>
            </a:extLst>
          </p:cNvPr>
          <p:cNvSpPr/>
          <p:nvPr/>
        </p:nvSpPr>
        <p:spPr>
          <a:xfrm>
            <a:off x="2501900" y="4051300"/>
            <a:ext cx="2933700" cy="825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Accent sur quand/combien acheter</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1BC42031-15C9-4C7C-8B44-B4EA4543815C}"/>
              </a:ext>
            </a:extLst>
          </p:cNvPr>
          <p:cNvSpPr/>
          <p:nvPr/>
        </p:nvSpPr>
        <p:spPr>
          <a:xfrm>
            <a:off x="5486400" y="4051300"/>
            <a:ext cx="3314700" cy="825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rPr>
              <a:t>Accent sur qui acheter et pourquoi</a:t>
            </a:r>
            <a:endParaRPr kumimoji="0" lang="en-GB" sz="1200" i="0" u="none" strike="noStrike" cap="none" spc="0" normalizeH="0" baseline="0">
              <a:ln>
                <a:noFill/>
              </a:ln>
              <a:solidFill>
                <a:srgbClr val="555555"/>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D7B02568-666B-42A9-9EDF-1F45ED19635A}"/>
              </a:ext>
            </a:extLst>
          </p:cNvPr>
          <p:cNvSpPr/>
          <p:nvPr/>
        </p:nvSpPr>
        <p:spPr>
          <a:xfrm>
            <a:off x="635000" y="4902200"/>
            <a:ext cx="18161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33333"/>
                </a:solidFill>
                <a:effectLst/>
                <a:uFillTx/>
                <a:latin typeface="Helvetica Neue Medium"/>
                <a:ea typeface="Helvetica Neue Medium"/>
                <a:cs typeface="Helvetica Neue Medium"/>
                <a:sym typeface="Helvetica Neue Medium"/>
              </a:rPr>
              <a:t>Exemples</a:t>
            </a:r>
          </a:p>
        </p:txBody>
      </p:sp>
      <p:sp>
        <p:nvSpPr>
          <p:cNvPr id="48" name="Rectangle 47">
            <a:extLst>
              <a:ext uri="{FF2B5EF4-FFF2-40B4-BE49-F238E27FC236}">
                <a16:creationId xmlns:a16="http://schemas.microsoft.com/office/drawing/2014/main" id="{20330A17-BEDE-407A-AC1F-63A59B616890}"/>
              </a:ext>
            </a:extLst>
          </p:cNvPr>
          <p:cNvSpPr/>
          <p:nvPr/>
        </p:nvSpPr>
        <p:spPr>
          <a:xfrm>
            <a:off x="2501900" y="4902200"/>
            <a:ext cx="29337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rPr>
              <a:t>Pétrole, métaux, produits agricoles, produits chimiques</a:t>
            </a:r>
            <a:endParaRPr kumimoji="0" lang="en-GB"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endParaRPr>
          </a:p>
        </p:txBody>
      </p:sp>
      <p:sp>
        <p:nvSpPr>
          <p:cNvPr id="49" name="Rectangle 48">
            <a:extLst>
              <a:ext uri="{FF2B5EF4-FFF2-40B4-BE49-F238E27FC236}">
                <a16:creationId xmlns:a16="http://schemas.microsoft.com/office/drawing/2014/main" id="{68F44A48-DD31-4E01-A8E4-A17168E6512A}"/>
              </a:ext>
            </a:extLst>
          </p:cNvPr>
          <p:cNvSpPr/>
          <p:nvPr/>
        </p:nvSpPr>
        <p:spPr>
          <a:xfrm>
            <a:off x="5486400" y="4902200"/>
            <a:ext cx="33147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rPr>
              <a:t>Aéronefs, machines, composants sur mesure</a:t>
            </a:r>
            <a:endParaRPr kumimoji="0" lang="en-GB" sz="1200" i="0" u="none" strike="noStrike" cap="none" spc="0" normalizeH="0" baseline="0">
              <a:ln>
                <a:noFill/>
              </a:ln>
              <a:solidFill>
                <a:srgbClr val="4472C4"/>
              </a:solidFill>
              <a:effectLst/>
              <a:uFillTx/>
              <a:latin typeface="Helvetica Neue Medium"/>
              <a:ea typeface="Helvetica Neue Medium"/>
              <a:cs typeface="Helvetica Neue Medium"/>
              <a:sym typeface="Helvetica Neue Medium"/>
            </a:endParaRPr>
          </a:p>
        </p:txBody>
      </p:sp>
      <p:sp>
        <p:nvSpPr>
          <p:cNvPr id="50" name="Rectangle 49">
            <a:extLst>
              <a:ext uri="{FF2B5EF4-FFF2-40B4-BE49-F238E27FC236}">
                <a16:creationId xmlns:a16="http://schemas.microsoft.com/office/drawing/2014/main" id="{9320C642-B6EB-4B2B-BD91-346053FE739A}"/>
              </a:ext>
            </a:extLst>
          </p:cNvPr>
          <p:cNvSpPr/>
          <p:nvPr/>
        </p:nvSpPr>
        <p:spPr>
          <a:xfrm>
            <a:off x="2711669" y="3413446"/>
            <a:ext cx="2514600" cy="50473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a:ln>
                  <a:noFill/>
                </a:ln>
                <a:solidFill>
                  <a:srgbClr val="1F5BEF"/>
                </a:solidFill>
                <a:effectLst/>
                <a:uFillTx/>
                <a:latin typeface="Arial"/>
                <a:ea typeface="Helvetica Neue Medium"/>
                <a:cs typeface="Arial"/>
                <a:sym typeface="Helvetica Neue Medium"/>
              </a:rPr>
              <a:t>Axée sur le prix ; calendrier des achats critique</a:t>
            </a:r>
            <a:endParaRPr kumimoji="0" lang="en-GB" sz="1200" i="0" u="none" strike="noStrike" cap="none" spc="0" normalizeH="0" baseline="0" dirty="0">
              <a:ln>
                <a:noFill/>
              </a:ln>
              <a:solidFill>
                <a:srgbClr val="1F5BEF"/>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79163329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9543E5B4-FD6E-2219-6E6C-AAF7E12925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67" t="8187" b="11579"/>
          <a:stretch>
            <a:fillRect/>
          </a:stretch>
        </p:blipFill>
        <p:spPr bwMode="auto">
          <a:xfrm>
            <a:off x="721016" y="0"/>
            <a:ext cx="10223400" cy="643288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459DC8C0-BDC7-4040-B8E7-14E7CF811778}"/>
              </a:ext>
            </a:extLst>
          </p:cNvPr>
          <p:cNvSpPr/>
          <p:nvPr/>
        </p:nvSpPr>
        <p:spPr>
          <a:xfrm>
            <a:off x="825500" y="152400"/>
            <a:ext cx="9906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2000" b="1" i="0" u="none" strike="noStrike" cap="none" spc="0" normalizeH="0" baseline="0">
                <a:ln>
                  <a:noFill/>
                </a:ln>
                <a:solidFill>
                  <a:srgbClr val="4A4A4A"/>
                </a:solidFill>
                <a:effectLst/>
                <a:uFillTx/>
                <a:latin typeface="Arial"/>
                <a:ea typeface="Helvetica Neue Medium"/>
                <a:cs typeface="Arial"/>
                <a:sym typeface="Helvetica Neue Medium"/>
              </a:rPr>
              <a:t>Quelle stratégie d’approvisionnement en matières premières faut-il mettre en œuvre ?</a:t>
            </a:r>
            <a:endParaRPr kumimoji="0" lang="en-GB" sz="200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7" name="Rectangle 26">
            <a:extLst>
              <a:ext uri="{FF2B5EF4-FFF2-40B4-BE49-F238E27FC236}">
                <a16:creationId xmlns:a16="http://schemas.microsoft.com/office/drawing/2014/main" id="{CB1D3312-6DA5-4764-A1DE-473D456BC297}"/>
              </a:ext>
            </a:extLst>
          </p:cNvPr>
          <p:cNvSpPr/>
          <p:nvPr/>
        </p:nvSpPr>
        <p:spPr>
          <a:xfrm>
            <a:off x="6946900" y="1320800"/>
            <a:ext cx="2667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4E87F2"/>
                </a:solidFill>
                <a:effectLst/>
                <a:uFillTx/>
                <a:latin typeface="Arial"/>
                <a:ea typeface="Helvetica Neue Medium"/>
                <a:cs typeface="Arial"/>
                <a:sym typeface="Helvetica Neue Medium"/>
              </a:rPr>
              <a:t>Prévision de la demande</a:t>
            </a:r>
          </a:p>
        </p:txBody>
      </p:sp>
      <p:sp>
        <p:nvSpPr>
          <p:cNvPr id="28" name="Rectangle 27">
            <a:extLst>
              <a:ext uri="{FF2B5EF4-FFF2-40B4-BE49-F238E27FC236}">
                <a16:creationId xmlns:a16="http://schemas.microsoft.com/office/drawing/2014/main" id="{73C35742-4660-43AC-8482-E0D716C2C777}"/>
              </a:ext>
            </a:extLst>
          </p:cNvPr>
          <p:cNvSpPr/>
          <p:nvPr/>
        </p:nvSpPr>
        <p:spPr>
          <a:xfrm>
            <a:off x="6946900" y="1727200"/>
            <a:ext cx="3238500" cy="546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50" i="0" u="none" strike="noStrike" cap="none" spc="0" normalizeH="0" baseline="0">
                <a:ln>
                  <a:noFill/>
                </a:ln>
                <a:solidFill>
                  <a:srgbClr val="4A4A4A"/>
                </a:solidFill>
                <a:effectLst/>
                <a:uFillTx/>
                <a:latin typeface="Arial"/>
                <a:ea typeface="Helvetica Neue Medium"/>
                <a:cs typeface="Arial"/>
                <a:sym typeface="Helvetica Neue Medium"/>
              </a:rPr>
              <a:t>Prédit avec précision la demande afin d’optimiser les périodes et quantités d’achat, en évitant les pics de prix.</a:t>
            </a:r>
            <a:endParaRPr kumimoji="0" lang="en-GB" sz="95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9" name="Rectangle 28">
            <a:extLst>
              <a:ext uri="{FF2B5EF4-FFF2-40B4-BE49-F238E27FC236}">
                <a16:creationId xmlns:a16="http://schemas.microsoft.com/office/drawing/2014/main" id="{CD2B64E7-F98B-45B1-9B15-4C655F5EC52F}"/>
              </a:ext>
            </a:extLst>
          </p:cNvPr>
          <p:cNvSpPr/>
          <p:nvPr/>
        </p:nvSpPr>
        <p:spPr>
          <a:xfrm>
            <a:off x="6946900" y="2413000"/>
            <a:ext cx="2794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7C878"/>
                </a:solidFill>
                <a:effectLst/>
                <a:uFillTx/>
                <a:latin typeface="Arial"/>
                <a:ea typeface="Helvetica Neue Medium"/>
                <a:cs typeface="Arial"/>
                <a:sym typeface="Helvetica Neue Medium"/>
              </a:rPr>
              <a:t>Synchroniser le marché</a:t>
            </a:r>
          </a:p>
        </p:txBody>
      </p:sp>
      <p:sp>
        <p:nvSpPr>
          <p:cNvPr id="30" name="Rectangle 29">
            <a:extLst>
              <a:ext uri="{FF2B5EF4-FFF2-40B4-BE49-F238E27FC236}">
                <a16:creationId xmlns:a16="http://schemas.microsoft.com/office/drawing/2014/main" id="{49AE34BA-F831-49C5-89AA-6C2C7AF47BDA}"/>
              </a:ext>
            </a:extLst>
          </p:cNvPr>
          <p:cNvSpPr/>
          <p:nvPr/>
        </p:nvSpPr>
        <p:spPr>
          <a:xfrm>
            <a:off x="6946900" y="2819400"/>
            <a:ext cx="32385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50" i="0" u="none" strike="noStrike" cap="none" spc="0" normalizeH="0" baseline="0">
                <a:ln>
                  <a:noFill/>
                </a:ln>
                <a:solidFill>
                  <a:srgbClr val="4A4A4A"/>
                </a:solidFill>
                <a:effectLst/>
                <a:uFillTx/>
                <a:latin typeface="Arial"/>
                <a:ea typeface="Helvetica Neue Medium"/>
                <a:cs typeface="Arial"/>
                <a:sym typeface="Helvetica Neue Medium"/>
              </a:rPr>
              <a:t>Réduit les coûts en achetant lorsque les prix sont bas ou via des contrats à terme.</a:t>
            </a:r>
            <a:endParaRPr kumimoji="0" lang="en-GB" sz="95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1" name="Rectangle 30">
            <a:extLst>
              <a:ext uri="{FF2B5EF4-FFF2-40B4-BE49-F238E27FC236}">
                <a16:creationId xmlns:a16="http://schemas.microsoft.com/office/drawing/2014/main" id="{CCC3CF53-0BD6-4426-A82D-89E3D7CF4B79}"/>
              </a:ext>
            </a:extLst>
          </p:cNvPr>
          <p:cNvSpPr/>
          <p:nvPr/>
        </p:nvSpPr>
        <p:spPr>
          <a:xfrm>
            <a:off x="6946900" y="3403600"/>
            <a:ext cx="3048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08B2D"/>
                </a:solidFill>
                <a:effectLst/>
                <a:uFillTx/>
                <a:latin typeface="Arial"/>
                <a:ea typeface="Helvetica Neue Medium"/>
                <a:cs typeface="Arial"/>
                <a:sym typeface="Helvetica Neue Medium"/>
              </a:rPr>
              <a:t>Stratégies contractuelles</a:t>
            </a:r>
          </a:p>
        </p:txBody>
      </p:sp>
      <p:sp>
        <p:nvSpPr>
          <p:cNvPr id="32" name="Rectangle 31">
            <a:extLst>
              <a:ext uri="{FF2B5EF4-FFF2-40B4-BE49-F238E27FC236}">
                <a16:creationId xmlns:a16="http://schemas.microsoft.com/office/drawing/2014/main" id="{C7BC6325-6863-4C49-8E59-41D9251B3FD3}"/>
              </a:ext>
            </a:extLst>
          </p:cNvPr>
          <p:cNvSpPr/>
          <p:nvPr/>
        </p:nvSpPr>
        <p:spPr>
          <a:xfrm>
            <a:off x="6946900" y="3810000"/>
            <a:ext cx="32385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50" i="0" u="none" strike="noStrike" cap="none" spc="0" normalizeH="0" baseline="0">
                <a:ln>
                  <a:noFill/>
                </a:ln>
                <a:solidFill>
                  <a:srgbClr val="4A4A4A"/>
                </a:solidFill>
                <a:effectLst/>
                <a:uFillTx/>
                <a:latin typeface="Arial"/>
                <a:ea typeface="Helvetica Neue Medium"/>
                <a:cs typeface="Arial"/>
                <a:sym typeface="Helvetica Neue Medium"/>
              </a:rPr>
              <a:t>Offre de la flexibilité et une protection grâce à différents types de contrats.</a:t>
            </a:r>
            <a:endParaRPr kumimoji="0" lang="en-GB" sz="95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3" name="Rectangle 32">
            <a:extLst>
              <a:ext uri="{FF2B5EF4-FFF2-40B4-BE49-F238E27FC236}">
                <a16:creationId xmlns:a16="http://schemas.microsoft.com/office/drawing/2014/main" id="{6505EC67-57AD-409B-ADDB-2E114481533B}"/>
              </a:ext>
            </a:extLst>
          </p:cNvPr>
          <p:cNvSpPr/>
          <p:nvPr/>
        </p:nvSpPr>
        <p:spPr>
          <a:xfrm>
            <a:off x="6946900" y="4394200"/>
            <a:ext cx="2413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45D5D"/>
                </a:solidFill>
                <a:effectLst/>
                <a:uFillTx/>
                <a:latin typeface="Arial"/>
                <a:ea typeface="Helvetica Neue Medium"/>
                <a:cs typeface="Arial"/>
                <a:sym typeface="Helvetica Neue Medium"/>
              </a:rPr>
              <a:t>Stock stratégique</a:t>
            </a:r>
          </a:p>
        </p:txBody>
      </p:sp>
      <p:sp>
        <p:nvSpPr>
          <p:cNvPr id="34" name="Rectangle 33">
            <a:extLst>
              <a:ext uri="{FF2B5EF4-FFF2-40B4-BE49-F238E27FC236}">
                <a16:creationId xmlns:a16="http://schemas.microsoft.com/office/drawing/2014/main" id="{56E8546C-A241-4097-BC6B-5F4FB87D4D5E}"/>
              </a:ext>
            </a:extLst>
          </p:cNvPr>
          <p:cNvSpPr/>
          <p:nvPr/>
        </p:nvSpPr>
        <p:spPr>
          <a:xfrm>
            <a:off x="6946900" y="4775200"/>
            <a:ext cx="33020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20" i="0" u="none" strike="noStrike" cap="none" spc="0" normalizeH="0" baseline="0">
                <a:ln>
                  <a:noFill/>
                </a:ln>
                <a:solidFill>
                  <a:srgbClr val="4A4A4A"/>
                </a:solidFill>
                <a:effectLst/>
                <a:uFillTx/>
                <a:latin typeface="Arial"/>
                <a:ea typeface="Helvetica Neue Medium"/>
                <a:cs typeface="Arial"/>
                <a:sym typeface="Helvetica Neue Medium"/>
              </a:rPr>
              <a:t>Constitue des stocks à bas prix pour les utiliser lorsque les prix augmentent, en nécessitant de la trésorerie.</a:t>
            </a:r>
            <a:endParaRPr kumimoji="0" lang="en-GB" sz="92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5" name="Rectangle 34">
            <a:extLst>
              <a:ext uri="{FF2B5EF4-FFF2-40B4-BE49-F238E27FC236}">
                <a16:creationId xmlns:a16="http://schemas.microsoft.com/office/drawing/2014/main" id="{11B957E3-6E5D-4FA4-8E2A-2929A894AB36}"/>
              </a:ext>
            </a:extLst>
          </p:cNvPr>
          <p:cNvSpPr/>
          <p:nvPr/>
        </p:nvSpPr>
        <p:spPr>
          <a:xfrm>
            <a:off x="6946900" y="5295900"/>
            <a:ext cx="2667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8CC63E"/>
                </a:solidFill>
                <a:effectLst/>
                <a:uFillTx/>
                <a:latin typeface="Arial"/>
                <a:ea typeface="Helvetica Neue Medium"/>
                <a:cs typeface="Arial"/>
                <a:sym typeface="Helvetica Neue Medium"/>
              </a:rPr>
              <a:t>Relation fournisseur</a:t>
            </a:r>
          </a:p>
        </p:txBody>
      </p:sp>
      <p:sp>
        <p:nvSpPr>
          <p:cNvPr id="36" name="Rectangle 35">
            <a:extLst>
              <a:ext uri="{FF2B5EF4-FFF2-40B4-BE49-F238E27FC236}">
                <a16:creationId xmlns:a16="http://schemas.microsoft.com/office/drawing/2014/main" id="{1AFB4A79-85B8-4A48-BA79-F84BCDC39D1C}"/>
              </a:ext>
            </a:extLst>
          </p:cNvPr>
          <p:cNvSpPr/>
          <p:nvPr/>
        </p:nvSpPr>
        <p:spPr>
          <a:xfrm>
            <a:off x="6946900" y="5689600"/>
            <a:ext cx="33020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20" i="0" u="none" strike="noStrike" cap="none" spc="0" normalizeH="0" baseline="0">
                <a:ln>
                  <a:noFill/>
                </a:ln>
                <a:solidFill>
                  <a:srgbClr val="4A4A4A"/>
                </a:solidFill>
                <a:effectLst/>
                <a:uFillTx/>
                <a:latin typeface="Arial"/>
                <a:ea typeface="Helvetica Neue Medium"/>
                <a:cs typeface="Arial"/>
                <a:sym typeface="Helvetica Neue Medium"/>
              </a:rPr>
              <a:t>Assure la sécurité d’approvisionnement et des prix compétitifs par le multi-sourcing et des contrats de long terme.</a:t>
            </a:r>
            <a:endParaRPr kumimoji="0" lang="en-GB" sz="92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7" name="Rectangle 36">
            <a:extLst>
              <a:ext uri="{FF2B5EF4-FFF2-40B4-BE49-F238E27FC236}">
                <a16:creationId xmlns:a16="http://schemas.microsoft.com/office/drawing/2014/main" id="{7EBF1A22-13FE-4134-8CBF-8AB949350245}"/>
              </a:ext>
            </a:extLst>
          </p:cNvPr>
          <p:cNvSpPr/>
          <p:nvPr/>
        </p:nvSpPr>
        <p:spPr>
          <a:xfrm>
            <a:off x="736600" y="63500"/>
            <a:ext cx="10414000" cy="609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8" name="Rectangle 37">
            <a:extLst>
              <a:ext uri="{FF2B5EF4-FFF2-40B4-BE49-F238E27FC236}">
                <a16:creationId xmlns:a16="http://schemas.microsoft.com/office/drawing/2014/main" id="{0E13A95F-23A5-43FC-8C16-8B7E47436E93}"/>
              </a:ext>
            </a:extLst>
          </p:cNvPr>
          <p:cNvSpPr/>
          <p:nvPr/>
        </p:nvSpPr>
        <p:spPr>
          <a:xfrm>
            <a:off x="889000" y="152400"/>
            <a:ext cx="100965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50" b="1" i="0" u="none" strike="noStrike" cap="none" spc="0" normalizeH="0" baseline="0">
                <a:ln>
                  <a:noFill/>
                </a:ln>
                <a:solidFill>
                  <a:srgbClr val="4A4A4A"/>
                </a:solidFill>
                <a:effectLst/>
                <a:uFillTx/>
                <a:latin typeface="Arial"/>
                <a:ea typeface="Helvetica Neue Medium"/>
                <a:cs typeface="Arial"/>
                <a:sym typeface="Helvetica Neue Medium"/>
              </a:rPr>
              <a:t>Quelle stratégie d’approvisionnement en matières premières faut-il mettre en œuvre ?</a:t>
            </a:r>
            <a:endParaRPr kumimoji="0" lang="en-GB" sz="165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9" name="Rectangle 38">
            <a:extLst>
              <a:ext uri="{FF2B5EF4-FFF2-40B4-BE49-F238E27FC236}">
                <a16:creationId xmlns:a16="http://schemas.microsoft.com/office/drawing/2014/main" id="{FD14D6FC-9C93-4074-BD10-22A638B8EF7E}"/>
              </a:ext>
            </a:extLst>
          </p:cNvPr>
          <p:cNvSpPr/>
          <p:nvPr/>
        </p:nvSpPr>
        <p:spPr>
          <a:xfrm>
            <a:off x="6896100" y="1206500"/>
            <a:ext cx="3873500" cy="5207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0" name="Rectangle 39">
            <a:extLst>
              <a:ext uri="{FF2B5EF4-FFF2-40B4-BE49-F238E27FC236}">
                <a16:creationId xmlns:a16="http://schemas.microsoft.com/office/drawing/2014/main" id="{6CB115CC-2289-45D4-88FF-01B5F4952956}"/>
              </a:ext>
            </a:extLst>
          </p:cNvPr>
          <p:cNvSpPr/>
          <p:nvPr/>
        </p:nvSpPr>
        <p:spPr>
          <a:xfrm>
            <a:off x="7010400" y="1320800"/>
            <a:ext cx="28575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err="1">
                <a:ln>
                  <a:noFill/>
                </a:ln>
                <a:solidFill>
                  <a:srgbClr val="4E87F2"/>
                </a:solidFill>
                <a:effectLst/>
                <a:uFillTx/>
                <a:latin typeface="Arial"/>
                <a:ea typeface="Helvetica Neue Medium"/>
                <a:cs typeface="Arial"/>
                <a:sym typeface="Helvetica Neue Medium"/>
              </a:rPr>
              <a:t>Prévision</a:t>
            </a:r>
            <a:r>
              <a:rPr kumimoji="0" lang="en-GB" sz="1200" b="1" i="0" u="none" strike="noStrike" cap="none" spc="0" normalizeH="0" baseline="0" dirty="0">
                <a:ln>
                  <a:noFill/>
                </a:ln>
                <a:solidFill>
                  <a:srgbClr val="4E87F2"/>
                </a:solidFill>
                <a:effectLst/>
                <a:uFillTx/>
                <a:latin typeface="Arial"/>
                <a:ea typeface="Helvetica Neue Medium"/>
                <a:cs typeface="Arial"/>
                <a:sym typeface="Helvetica Neue Medium"/>
              </a:rPr>
              <a:t> de la </a:t>
            </a:r>
            <a:r>
              <a:rPr kumimoji="0" lang="en-GB" sz="1200" b="1" i="0" u="none" strike="noStrike" cap="none" spc="0" normalizeH="0" baseline="0" dirty="0" err="1">
                <a:ln>
                  <a:noFill/>
                </a:ln>
                <a:solidFill>
                  <a:srgbClr val="4E87F2"/>
                </a:solidFill>
                <a:effectLst/>
                <a:uFillTx/>
                <a:latin typeface="Arial"/>
                <a:ea typeface="Helvetica Neue Medium"/>
                <a:cs typeface="Arial"/>
                <a:sym typeface="Helvetica Neue Medium"/>
              </a:rPr>
              <a:t>demande</a:t>
            </a:r>
            <a:endParaRPr kumimoji="0" lang="en-GB" sz="1200" b="1" i="0" u="none" strike="noStrike" cap="none" spc="0" normalizeH="0" baseline="0" dirty="0">
              <a:ln>
                <a:noFill/>
              </a:ln>
              <a:solidFill>
                <a:srgbClr val="4E87F2"/>
              </a:solidFill>
              <a:effectLst/>
              <a:uFillTx/>
              <a:latin typeface="Arial"/>
              <a:ea typeface="Helvetica Neue Medium"/>
              <a:cs typeface="Arial"/>
              <a:sym typeface="Helvetica Neue Medium"/>
            </a:endParaRPr>
          </a:p>
        </p:txBody>
      </p:sp>
      <p:sp>
        <p:nvSpPr>
          <p:cNvPr id="41" name="Rectangle 40">
            <a:extLst>
              <a:ext uri="{FF2B5EF4-FFF2-40B4-BE49-F238E27FC236}">
                <a16:creationId xmlns:a16="http://schemas.microsoft.com/office/drawing/2014/main" id="{AFAC21FE-B0EB-4556-9105-08ABD9FADB9F}"/>
              </a:ext>
            </a:extLst>
          </p:cNvPr>
          <p:cNvSpPr/>
          <p:nvPr/>
        </p:nvSpPr>
        <p:spPr>
          <a:xfrm>
            <a:off x="7010399" y="1727200"/>
            <a:ext cx="4080641" cy="546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a:ln>
                  <a:noFill/>
                </a:ln>
                <a:solidFill>
                  <a:srgbClr val="4A4A4A"/>
                </a:solidFill>
                <a:effectLst/>
                <a:uFillTx/>
                <a:latin typeface="Arial"/>
                <a:ea typeface="Helvetica Neue Medium"/>
                <a:cs typeface="Arial"/>
                <a:sym typeface="Helvetica Neue Medium"/>
              </a:rPr>
              <a:t>Prédit avec précision la demande afin d’optimiser les périodes et quantités d’achat, en évitant les pics de prix.</a:t>
            </a:r>
            <a:endParaRPr kumimoji="0" lang="en-GB" sz="12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42" name="Rectangle 41">
            <a:extLst>
              <a:ext uri="{FF2B5EF4-FFF2-40B4-BE49-F238E27FC236}">
                <a16:creationId xmlns:a16="http://schemas.microsoft.com/office/drawing/2014/main" id="{914E666D-D4DE-4FD3-9371-339CF0257903}"/>
              </a:ext>
            </a:extLst>
          </p:cNvPr>
          <p:cNvSpPr/>
          <p:nvPr/>
        </p:nvSpPr>
        <p:spPr>
          <a:xfrm>
            <a:off x="7010400" y="2413000"/>
            <a:ext cx="28575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37C878"/>
                </a:solidFill>
                <a:effectLst/>
                <a:uFillTx/>
                <a:latin typeface="Arial"/>
                <a:ea typeface="Helvetica Neue Medium"/>
                <a:cs typeface="Arial"/>
                <a:sym typeface="Helvetica Neue Medium"/>
              </a:rPr>
              <a:t>Synchroniser le marché</a:t>
            </a:r>
          </a:p>
        </p:txBody>
      </p:sp>
      <p:sp>
        <p:nvSpPr>
          <p:cNvPr id="43" name="Rectangle 42">
            <a:extLst>
              <a:ext uri="{FF2B5EF4-FFF2-40B4-BE49-F238E27FC236}">
                <a16:creationId xmlns:a16="http://schemas.microsoft.com/office/drawing/2014/main" id="{980B470B-B184-4ADC-8A10-FE0A371C91B7}"/>
              </a:ext>
            </a:extLst>
          </p:cNvPr>
          <p:cNvSpPr/>
          <p:nvPr/>
        </p:nvSpPr>
        <p:spPr>
          <a:xfrm>
            <a:off x="7010399" y="2819400"/>
            <a:ext cx="4080641"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Réduit les coûts en achetant lorsque les prix sont bas ou via des contrats à terme.</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4" name="Rectangle 43">
            <a:extLst>
              <a:ext uri="{FF2B5EF4-FFF2-40B4-BE49-F238E27FC236}">
                <a16:creationId xmlns:a16="http://schemas.microsoft.com/office/drawing/2014/main" id="{01F09FA4-A40B-4877-88A5-45A6F40AE80B}"/>
              </a:ext>
            </a:extLst>
          </p:cNvPr>
          <p:cNvSpPr/>
          <p:nvPr/>
        </p:nvSpPr>
        <p:spPr>
          <a:xfrm>
            <a:off x="7010400" y="3403600"/>
            <a:ext cx="3048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08B2D"/>
                </a:solidFill>
                <a:effectLst/>
                <a:uFillTx/>
                <a:latin typeface="Arial"/>
                <a:ea typeface="Helvetica Neue Medium"/>
                <a:cs typeface="Arial"/>
                <a:sym typeface="Helvetica Neue Medium"/>
              </a:rPr>
              <a:t>Stratégies contractuelles</a:t>
            </a:r>
          </a:p>
        </p:txBody>
      </p:sp>
      <p:sp>
        <p:nvSpPr>
          <p:cNvPr id="45" name="Rectangle 44">
            <a:extLst>
              <a:ext uri="{FF2B5EF4-FFF2-40B4-BE49-F238E27FC236}">
                <a16:creationId xmlns:a16="http://schemas.microsoft.com/office/drawing/2014/main" id="{9D4ECB4E-0412-4367-ACFB-F6C3F235DB9D}"/>
              </a:ext>
            </a:extLst>
          </p:cNvPr>
          <p:cNvSpPr/>
          <p:nvPr/>
        </p:nvSpPr>
        <p:spPr>
          <a:xfrm>
            <a:off x="7010399" y="3810000"/>
            <a:ext cx="4080641"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Offre de la flexibilité et une protection grâce à différents types de contrats.</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6" name="Rectangle 45">
            <a:extLst>
              <a:ext uri="{FF2B5EF4-FFF2-40B4-BE49-F238E27FC236}">
                <a16:creationId xmlns:a16="http://schemas.microsoft.com/office/drawing/2014/main" id="{9693ABEF-707A-4C76-A263-66927436ABA8}"/>
              </a:ext>
            </a:extLst>
          </p:cNvPr>
          <p:cNvSpPr/>
          <p:nvPr/>
        </p:nvSpPr>
        <p:spPr>
          <a:xfrm>
            <a:off x="7010400" y="4394200"/>
            <a:ext cx="26035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45D5D"/>
                </a:solidFill>
                <a:effectLst/>
                <a:uFillTx/>
                <a:latin typeface="Arial"/>
                <a:ea typeface="Helvetica Neue Medium"/>
                <a:cs typeface="Arial"/>
                <a:sym typeface="Helvetica Neue Medium"/>
              </a:rPr>
              <a:t>Stock stratégique</a:t>
            </a:r>
          </a:p>
        </p:txBody>
      </p:sp>
      <p:sp>
        <p:nvSpPr>
          <p:cNvPr id="47" name="Rectangle 46">
            <a:extLst>
              <a:ext uri="{FF2B5EF4-FFF2-40B4-BE49-F238E27FC236}">
                <a16:creationId xmlns:a16="http://schemas.microsoft.com/office/drawing/2014/main" id="{C0A4CF51-1837-43F2-9D57-97A4FB206B78}"/>
              </a:ext>
            </a:extLst>
          </p:cNvPr>
          <p:cNvSpPr/>
          <p:nvPr/>
        </p:nvSpPr>
        <p:spPr>
          <a:xfrm>
            <a:off x="7010400" y="4775200"/>
            <a:ext cx="4156208" cy="546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Constitue des stocks à bas prix pour les utiliser lorsque les prix augmentent, en nécessitant de la trésorerie.</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8" name="Rectangle 47">
            <a:extLst>
              <a:ext uri="{FF2B5EF4-FFF2-40B4-BE49-F238E27FC236}">
                <a16:creationId xmlns:a16="http://schemas.microsoft.com/office/drawing/2014/main" id="{FF7DC849-B831-4984-956F-F01E579AD646}"/>
              </a:ext>
            </a:extLst>
          </p:cNvPr>
          <p:cNvSpPr/>
          <p:nvPr/>
        </p:nvSpPr>
        <p:spPr>
          <a:xfrm>
            <a:off x="7010400" y="5397500"/>
            <a:ext cx="2794000" cy="266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8CC63E"/>
                </a:solidFill>
                <a:effectLst/>
                <a:uFillTx/>
                <a:latin typeface="Arial"/>
                <a:ea typeface="Helvetica Neue Medium"/>
                <a:cs typeface="Arial"/>
                <a:sym typeface="Helvetica Neue Medium"/>
              </a:rPr>
              <a:t>Relation fournisseur</a:t>
            </a:r>
          </a:p>
        </p:txBody>
      </p:sp>
      <p:sp>
        <p:nvSpPr>
          <p:cNvPr id="49" name="Rectangle 48">
            <a:extLst>
              <a:ext uri="{FF2B5EF4-FFF2-40B4-BE49-F238E27FC236}">
                <a16:creationId xmlns:a16="http://schemas.microsoft.com/office/drawing/2014/main" id="{A1490635-92FA-457E-A35F-A36FB57A9A3F}"/>
              </a:ext>
            </a:extLst>
          </p:cNvPr>
          <p:cNvSpPr/>
          <p:nvPr/>
        </p:nvSpPr>
        <p:spPr>
          <a:xfrm>
            <a:off x="7010400" y="5778500"/>
            <a:ext cx="4156208" cy="546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Assure la sécurité d’approvisionnement et des prix compétitifs par le multi-sourcing et des contrats de long terme.</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422652704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082C7-42C6-7175-C6D8-0023D5F0B5EF}"/>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B39D05CB-C82D-4334-9D92-ABD79FB140EB}"/>
              </a:ext>
            </a:extLst>
          </p:cNvPr>
          <p:cNvSpPr/>
          <p:nvPr/>
        </p:nvSpPr>
        <p:spPr>
          <a:xfrm>
            <a:off x="342900" y="838200"/>
            <a:ext cx="7302500" cy="3048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TextBox 46">
            <a:extLst>
              <a:ext uri="{FF2B5EF4-FFF2-40B4-BE49-F238E27FC236}">
                <a16:creationId xmlns:a16="http://schemas.microsoft.com/office/drawing/2014/main" id="{8260D485-B839-4515-917E-39D418917EB4}"/>
              </a:ext>
            </a:extLst>
          </p:cNvPr>
          <p:cNvSpPr txBox="1"/>
          <p:nvPr/>
        </p:nvSpPr>
        <p:spPr>
          <a:xfrm>
            <a:off x="368300" y="254000"/>
            <a:ext cx="73025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50" b="1" i="0" u="none" strike="noStrike" cap="none" spc="0" normalizeH="0" baseline="0" dirty="0">
                <a:ln>
                  <a:noFill/>
                </a:ln>
                <a:solidFill>
                  <a:srgbClr val="9B3A1A"/>
                </a:solidFill>
                <a:effectLst/>
                <a:uFillTx/>
                <a:latin typeface="Arial"/>
                <a:cs typeface="Arial"/>
                <a:sym typeface="Helvetica Neue"/>
              </a:rPr>
              <a:t>Contexte africain : approvisionnement en café comme matière première</a:t>
            </a:r>
            <a:endParaRPr kumimoji="0" lang="en-GB" sz="1450" b="1" i="0" u="none" strike="noStrike" cap="none" spc="0" normalizeH="0" baseline="0" dirty="0">
              <a:ln>
                <a:noFill/>
              </a:ln>
              <a:solidFill>
                <a:srgbClr val="9B3A1A"/>
              </a:solidFill>
              <a:effectLst/>
              <a:uFillTx/>
              <a:latin typeface="Arial"/>
              <a:cs typeface="Arial"/>
              <a:sym typeface="Helvetica Neue"/>
            </a:endParaRPr>
          </a:p>
        </p:txBody>
      </p:sp>
      <p:sp>
        <p:nvSpPr>
          <p:cNvPr id="48" name="Rectangle 47">
            <a:extLst>
              <a:ext uri="{FF2B5EF4-FFF2-40B4-BE49-F238E27FC236}">
                <a16:creationId xmlns:a16="http://schemas.microsoft.com/office/drawing/2014/main" id="{F13006E8-2B1B-46E0-B21D-6B42F72A190E}"/>
              </a:ext>
            </a:extLst>
          </p:cNvPr>
          <p:cNvSpPr/>
          <p:nvPr/>
        </p:nvSpPr>
        <p:spPr>
          <a:xfrm>
            <a:off x="355600" y="1663700"/>
            <a:ext cx="10414000" cy="3048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9" name="TextBox 48">
            <a:extLst>
              <a:ext uri="{FF2B5EF4-FFF2-40B4-BE49-F238E27FC236}">
                <a16:creationId xmlns:a16="http://schemas.microsoft.com/office/drawing/2014/main" id="{6E39FE71-67D5-4327-B733-4E2B49914DB1}"/>
              </a:ext>
            </a:extLst>
          </p:cNvPr>
          <p:cNvSpPr txBox="1"/>
          <p:nvPr/>
        </p:nvSpPr>
        <p:spPr>
          <a:xfrm>
            <a:off x="368300" y="1117600"/>
            <a:ext cx="10414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60" b="1" i="0" u="none" strike="noStrike" cap="none" spc="0" normalizeH="0" baseline="0" dirty="0">
                <a:ln>
                  <a:noFill/>
                </a:ln>
                <a:solidFill>
                  <a:srgbClr val="00435A"/>
                </a:solidFill>
                <a:effectLst/>
                <a:uFillTx/>
                <a:latin typeface="Arial"/>
                <a:cs typeface="Arial"/>
                <a:sym typeface="Helvetica Neue"/>
              </a:rPr>
              <a:t>Scénario : une entreprise de boissons a besoin de 10 000 tonnes de café par an en provenance d’Afrique de l’Est</a:t>
            </a:r>
            <a:endParaRPr kumimoji="0" lang="en-GB" sz="1360" b="1" i="0" u="none" strike="noStrike" cap="none" spc="0" normalizeH="0" baseline="0" dirty="0">
              <a:ln>
                <a:noFill/>
              </a:ln>
              <a:solidFill>
                <a:srgbClr val="00435A"/>
              </a:solidFill>
              <a:effectLst/>
              <a:uFillTx/>
              <a:latin typeface="Arial"/>
              <a:cs typeface="Arial"/>
              <a:sym typeface="Helvetica Neue"/>
            </a:endParaRPr>
          </a:p>
        </p:txBody>
      </p:sp>
      <p:sp>
        <p:nvSpPr>
          <p:cNvPr id="50" name="Rectangle 49">
            <a:extLst>
              <a:ext uri="{FF2B5EF4-FFF2-40B4-BE49-F238E27FC236}">
                <a16:creationId xmlns:a16="http://schemas.microsoft.com/office/drawing/2014/main" id="{F73FFC6F-BFBE-455F-B276-6D31CE21657C}"/>
              </a:ext>
            </a:extLst>
          </p:cNvPr>
          <p:cNvSpPr/>
          <p:nvPr/>
        </p:nvSpPr>
        <p:spPr>
          <a:xfrm>
            <a:off x="355600" y="2349500"/>
            <a:ext cx="9652000" cy="3175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TextBox 50">
            <a:extLst>
              <a:ext uri="{FF2B5EF4-FFF2-40B4-BE49-F238E27FC236}">
                <a16:creationId xmlns:a16="http://schemas.microsoft.com/office/drawing/2014/main" id="{195C9907-7E07-4279-8F0E-20319E15424D}"/>
              </a:ext>
            </a:extLst>
          </p:cNvPr>
          <p:cNvSpPr txBox="1"/>
          <p:nvPr/>
        </p:nvSpPr>
        <p:spPr>
          <a:xfrm>
            <a:off x="368300" y="1812049"/>
            <a:ext cx="9652000" cy="673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60" b="1" i="0" u="none" strike="noStrike" cap="none" spc="0" normalizeH="0" baseline="0" dirty="0">
                <a:ln>
                  <a:noFill/>
                </a:ln>
                <a:solidFill>
                  <a:srgbClr val="00435A"/>
                </a:solidFill>
                <a:effectLst/>
                <a:uFillTx/>
                <a:latin typeface="Arial"/>
                <a:cs typeface="Arial"/>
                <a:sym typeface="Helvetica Neue"/>
              </a:rPr>
              <a:t>Réalité du marché : prix du café volatils (fourchette de 1,50–2,50 $/lb sur 2 ans)</a:t>
            </a:r>
            <a:endParaRPr kumimoji="0" lang="en-GB" sz="1360" b="1" i="0" u="none" strike="noStrike" cap="none" spc="0" normalizeH="0" baseline="0" dirty="0">
              <a:ln>
                <a:noFill/>
              </a:ln>
              <a:solidFill>
                <a:srgbClr val="00435A"/>
              </a:solidFill>
              <a:effectLst/>
              <a:uFillTx/>
              <a:latin typeface="Arial"/>
              <a:cs typeface="Arial"/>
              <a:sym typeface="Helvetica Neue"/>
            </a:endParaRPr>
          </a:p>
        </p:txBody>
      </p:sp>
      <p:sp>
        <p:nvSpPr>
          <p:cNvPr id="52" name="Rectangle 51">
            <a:extLst>
              <a:ext uri="{FF2B5EF4-FFF2-40B4-BE49-F238E27FC236}">
                <a16:creationId xmlns:a16="http://schemas.microsoft.com/office/drawing/2014/main" id="{2B867D10-5D9C-47A4-9449-B455B362677A}"/>
              </a:ext>
            </a:extLst>
          </p:cNvPr>
          <p:cNvSpPr/>
          <p:nvPr/>
        </p:nvSpPr>
        <p:spPr>
          <a:xfrm>
            <a:off x="355600" y="3073400"/>
            <a:ext cx="1587500" cy="3175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3" name="TextBox 52">
            <a:extLst>
              <a:ext uri="{FF2B5EF4-FFF2-40B4-BE49-F238E27FC236}">
                <a16:creationId xmlns:a16="http://schemas.microsoft.com/office/drawing/2014/main" id="{F043FCCA-CEEE-4D1C-8A22-F6C15D5E426C}"/>
              </a:ext>
            </a:extLst>
          </p:cNvPr>
          <p:cNvSpPr txBox="1"/>
          <p:nvPr/>
        </p:nvSpPr>
        <p:spPr>
          <a:xfrm>
            <a:off x="355600" y="2495550"/>
            <a:ext cx="1587500" cy="673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1" i="0" u="none" strike="noStrike" cap="none" spc="0" normalizeH="0" baseline="0" dirty="0" err="1">
                <a:ln>
                  <a:noFill/>
                </a:ln>
                <a:solidFill>
                  <a:srgbClr val="9B3A1A"/>
                </a:solidFill>
                <a:effectLst/>
                <a:uFillTx/>
                <a:latin typeface="Arial"/>
                <a:cs typeface="Arial"/>
                <a:sym typeface="Helvetica Neue"/>
              </a:rPr>
              <a:t>Stratégie</a:t>
            </a:r>
            <a:r>
              <a:rPr kumimoji="0" lang="en-GB" sz="1400" b="1" i="0" u="none" strike="noStrike" cap="none" spc="0" normalizeH="0" baseline="0" dirty="0">
                <a:ln>
                  <a:noFill/>
                </a:ln>
                <a:solidFill>
                  <a:srgbClr val="9B3A1A"/>
                </a:solidFill>
                <a:effectLst/>
                <a:uFillTx/>
                <a:latin typeface="Arial"/>
                <a:cs typeface="Arial"/>
                <a:sym typeface="Helvetica Neue"/>
              </a:rPr>
              <a:t> :</a:t>
            </a:r>
          </a:p>
        </p:txBody>
      </p:sp>
      <p:sp>
        <p:nvSpPr>
          <p:cNvPr id="54" name="Rectangle 53">
            <a:extLst>
              <a:ext uri="{FF2B5EF4-FFF2-40B4-BE49-F238E27FC236}">
                <a16:creationId xmlns:a16="http://schemas.microsoft.com/office/drawing/2014/main" id="{B5078A9A-CD9F-4A76-AA10-DF2A848BA0D6}"/>
              </a:ext>
            </a:extLst>
          </p:cNvPr>
          <p:cNvSpPr/>
          <p:nvPr/>
        </p:nvSpPr>
        <p:spPr>
          <a:xfrm>
            <a:off x="431800" y="3746500"/>
            <a:ext cx="10096500" cy="3556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TextBox 54">
            <a:extLst>
              <a:ext uri="{FF2B5EF4-FFF2-40B4-BE49-F238E27FC236}">
                <a16:creationId xmlns:a16="http://schemas.microsoft.com/office/drawing/2014/main" id="{68438593-9FE1-4FC4-BD6C-58D551491C1F}"/>
              </a:ext>
            </a:extLst>
          </p:cNvPr>
          <p:cNvSpPr txBox="1"/>
          <p:nvPr/>
        </p:nvSpPr>
        <p:spPr>
          <a:xfrm>
            <a:off x="457200" y="3189452"/>
            <a:ext cx="100965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20" i="0" u="none" strike="noStrike" cap="none" spc="0" normalizeH="0" baseline="0" dirty="0">
                <a:ln>
                  <a:noFill/>
                </a:ln>
                <a:solidFill>
                  <a:srgbClr val="00435A"/>
                </a:solidFill>
                <a:effectLst/>
                <a:uFillTx/>
                <a:latin typeface="Arial"/>
                <a:cs typeface="Arial"/>
                <a:sym typeface="Helvetica Neue"/>
              </a:rPr>
              <a:t>•  T1 : Suivre les prix ; acheter 3 000 tonnes lorsque le prix est à 1,60 $/lb (bas)</a:t>
            </a:r>
            <a:endParaRPr kumimoji="0" lang="en-GB" sz="1320" i="0" u="none" strike="noStrike" cap="none" spc="0" normalizeH="0" baseline="0" dirty="0">
              <a:ln>
                <a:noFill/>
              </a:ln>
              <a:solidFill>
                <a:srgbClr val="00435A"/>
              </a:solidFill>
              <a:effectLst/>
              <a:uFillTx/>
              <a:latin typeface="Arial"/>
              <a:cs typeface="Arial"/>
              <a:sym typeface="Helvetica Neue"/>
            </a:endParaRPr>
          </a:p>
        </p:txBody>
      </p:sp>
      <p:sp>
        <p:nvSpPr>
          <p:cNvPr id="56" name="Rectangle 55">
            <a:extLst>
              <a:ext uri="{FF2B5EF4-FFF2-40B4-BE49-F238E27FC236}">
                <a16:creationId xmlns:a16="http://schemas.microsoft.com/office/drawing/2014/main" id="{D31FB7BF-2A08-45A0-8661-97F690A0313E}"/>
              </a:ext>
            </a:extLst>
          </p:cNvPr>
          <p:cNvSpPr/>
          <p:nvPr/>
        </p:nvSpPr>
        <p:spPr>
          <a:xfrm>
            <a:off x="431800" y="4381500"/>
            <a:ext cx="10858500" cy="3810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7" name="TextBox 56">
            <a:extLst>
              <a:ext uri="{FF2B5EF4-FFF2-40B4-BE49-F238E27FC236}">
                <a16:creationId xmlns:a16="http://schemas.microsoft.com/office/drawing/2014/main" id="{C71CAFD4-07E6-427F-9258-559C9B9D2BBF}"/>
              </a:ext>
            </a:extLst>
          </p:cNvPr>
          <p:cNvSpPr txBox="1"/>
          <p:nvPr/>
        </p:nvSpPr>
        <p:spPr>
          <a:xfrm>
            <a:off x="457200" y="3935248"/>
            <a:ext cx="10858500" cy="73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50" i="0" u="none" strike="noStrike" cap="none" spc="0" normalizeH="0" baseline="0" dirty="0">
                <a:ln>
                  <a:noFill/>
                </a:ln>
                <a:solidFill>
                  <a:srgbClr val="00435A"/>
                </a:solidFill>
                <a:effectLst/>
                <a:uFillTx/>
                <a:latin typeface="Arial"/>
                <a:cs typeface="Arial"/>
                <a:sym typeface="Helvetica Neue"/>
              </a:rPr>
              <a:t>•  T2–T3 : Constituer un stock à mesure que les prix montent à 2,00 $/lb ; disposer de contrats en place</a:t>
            </a:r>
            <a:endParaRPr kumimoji="0" lang="en-GB" sz="1250" i="0" u="none" strike="noStrike" cap="none" spc="0" normalizeH="0" baseline="0" dirty="0">
              <a:ln>
                <a:noFill/>
              </a:ln>
              <a:solidFill>
                <a:srgbClr val="00435A"/>
              </a:solidFill>
              <a:effectLst/>
              <a:uFillTx/>
              <a:latin typeface="Arial"/>
              <a:cs typeface="Arial"/>
              <a:sym typeface="Helvetica Neue"/>
            </a:endParaRPr>
          </a:p>
        </p:txBody>
      </p:sp>
      <p:sp>
        <p:nvSpPr>
          <p:cNvPr id="58" name="Rectangle 57">
            <a:extLst>
              <a:ext uri="{FF2B5EF4-FFF2-40B4-BE49-F238E27FC236}">
                <a16:creationId xmlns:a16="http://schemas.microsoft.com/office/drawing/2014/main" id="{6A4B9ECC-6B6E-41A7-9445-B8D7838CE088}"/>
              </a:ext>
            </a:extLst>
          </p:cNvPr>
          <p:cNvSpPr/>
          <p:nvPr/>
        </p:nvSpPr>
        <p:spPr>
          <a:xfrm>
            <a:off x="431800" y="4978400"/>
            <a:ext cx="10033000" cy="3683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9" name="TextBox 58">
            <a:extLst>
              <a:ext uri="{FF2B5EF4-FFF2-40B4-BE49-F238E27FC236}">
                <a16:creationId xmlns:a16="http://schemas.microsoft.com/office/drawing/2014/main" id="{5AB6C0AC-894A-4508-BD93-10C02C479382}"/>
              </a:ext>
            </a:extLst>
          </p:cNvPr>
          <p:cNvSpPr txBox="1"/>
          <p:nvPr/>
        </p:nvSpPr>
        <p:spPr>
          <a:xfrm>
            <a:off x="457200" y="4467772"/>
            <a:ext cx="10033000" cy="723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00" i="0" u="none" strike="noStrike" cap="none" spc="0" normalizeH="0" baseline="0" dirty="0">
                <a:ln>
                  <a:noFill/>
                </a:ln>
                <a:solidFill>
                  <a:srgbClr val="00435A"/>
                </a:solidFill>
                <a:effectLst/>
                <a:uFillTx/>
                <a:latin typeface="Arial"/>
                <a:cs typeface="Arial"/>
                <a:sym typeface="Helvetica Neue"/>
              </a:rPr>
              <a:t>•  T4 : Exécuter un contrat à long terme verrouillant 1,85 $/lb pour l’année suivante</a:t>
            </a:r>
            <a:endParaRPr kumimoji="0" lang="en-GB" sz="1300" i="0" u="none" strike="noStrike" cap="none" spc="0" normalizeH="0" baseline="0" dirty="0">
              <a:ln>
                <a:noFill/>
              </a:ln>
              <a:solidFill>
                <a:srgbClr val="00435A"/>
              </a:solidFill>
              <a:effectLst/>
              <a:uFillTx/>
              <a:latin typeface="Arial"/>
              <a:cs typeface="Arial"/>
              <a:sym typeface="Helvetica Neue"/>
            </a:endParaRPr>
          </a:p>
        </p:txBody>
      </p:sp>
      <p:sp>
        <p:nvSpPr>
          <p:cNvPr id="60" name="Rectangle 59">
            <a:extLst>
              <a:ext uri="{FF2B5EF4-FFF2-40B4-BE49-F238E27FC236}">
                <a16:creationId xmlns:a16="http://schemas.microsoft.com/office/drawing/2014/main" id="{76828E92-D71C-4C75-BF9E-B30066847B6A}"/>
              </a:ext>
            </a:extLst>
          </p:cNvPr>
          <p:cNvSpPr/>
          <p:nvPr/>
        </p:nvSpPr>
        <p:spPr>
          <a:xfrm>
            <a:off x="431800" y="5549900"/>
            <a:ext cx="11176000" cy="431800"/>
          </a:xfrm>
          <a:prstGeom prst="rect">
            <a:avLst/>
          </a:prstGeom>
          <a:solidFill>
            <a:srgbClr val="FFF9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1" name="TextBox 60">
            <a:extLst>
              <a:ext uri="{FF2B5EF4-FFF2-40B4-BE49-F238E27FC236}">
                <a16:creationId xmlns:a16="http://schemas.microsoft.com/office/drawing/2014/main" id="{A7F6A22A-FF08-41F5-9C8F-1FADAE4277AE}"/>
              </a:ext>
            </a:extLst>
          </p:cNvPr>
          <p:cNvSpPr txBox="1"/>
          <p:nvPr/>
        </p:nvSpPr>
        <p:spPr>
          <a:xfrm>
            <a:off x="457200" y="5105400"/>
            <a:ext cx="11176000" cy="787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170" i="0" u="none" strike="noStrike" cap="none" spc="0" normalizeH="0" baseline="0" dirty="0">
                <a:ln>
                  <a:noFill/>
                </a:ln>
                <a:solidFill>
                  <a:srgbClr val="00435A"/>
                </a:solidFill>
                <a:effectLst/>
                <a:uFillTx/>
                <a:latin typeface="Arial"/>
                <a:cs typeface="Arial"/>
                <a:sym typeface="Helvetica Neue"/>
              </a:rPr>
              <a:t>•  Résultat : coût moyen de 1,82 $/lb contre 2,00 $/lb sur le marché au comptant. Économies : 9 % sur 20 M$ d’achats</a:t>
            </a:r>
            <a:endParaRPr kumimoji="0" lang="en-GB" sz="1170" i="0" u="none" strike="noStrike" cap="none" spc="0" normalizeH="0" baseline="0" dirty="0">
              <a:ln>
                <a:noFill/>
              </a:ln>
              <a:solidFill>
                <a:srgbClr val="00435A"/>
              </a:solidFill>
              <a:effectLst/>
              <a:uFillTx/>
              <a:latin typeface="Arial"/>
              <a:cs typeface="Arial"/>
              <a:sym typeface="Helvetica Neue"/>
            </a:endParaRPr>
          </a:p>
        </p:txBody>
      </p:sp>
    </p:spTree>
    <p:extLst>
      <p:ext uri="{BB962C8B-B14F-4D97-AF65-F5344CB8AC3E}">
        <p14:creationId xmlns:p14="http://schemas.microsoft.com/office/powerpoint/2010/main" val="37996960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1906C-03BD-6039-FFD1-51C97449D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0B288-7FA1-4730-CE76-48EB63B7037F}"/>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4Bases de la gestion des contrats</a:t>
            </a:r>
            <a:br>
              <a:rPr lang="pl-PL" sz="3600" dirty="0"/>
            </a:br>
            <a:br>
              <a:rPr lang="pl-PL" sz="4000" dirty="0"/>
            </a:b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13270550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56E6D-279B-2489-4034-F10233A8D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1A06C-F0A9-F947-8097-EE8C050386C0}"/>
              </a:ext>
            </a:extLst>
          </p:cNvPr>
          <p:cNvSpPr>
            <a:spLocks noGrp="1"/>
          </p:cNvSpPr>
          <p:nvPr>
            <p:ph type="title"/>
          </p:nvPr>
        </p:nvSpPr>
        <p:spPr>
          <a:xfrm>
            <a:off x="603253" y="539751"/>
            <a:ext cx="7498010" cy="717551"/>
          </a:xfrm>
        </p:spPr>
        <p:txBody>
          <a:bodyPr/>
          <a:lstStyle/>
          <a:p>
            <a:r>
              <a:rPr lang="pl-PL" dirty="0" err="1"/>
              <a:t>Bases de la gestion des contrats</a:t>
            </a:r>
            <a:br>
              <a:rPr lang="pl-PL" dirty="0"/>
            </a:b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8A26613B-B039-AB98-B568-69E40684FF68}"/>
              </a:ext>
            </a:extLst>
          </p:cNvPr>
          <p:cNvSpPr>
            <a:spLocks noGrp="1"/>
          </p:cNvSpPr>
          <p:nvPr>
            <p:ph type="body" sz="half" idx="1"/>
          </p:nvPr>
        </p:nvSpPr>
        <p:spPr>
          <a:xfrm>
            <a:off x="410747" y="1776772"/>
            <a:ext cx="4321673" cy="3969735"/>
          </a:xfrm>
        </p:spPr>
        <p:txBody>
          <a:bodyPr>
            <a:normAutofit fontScale="92500" lnSpcReduction="10000"/>
          </a:bodyPr>
          <a:lstStyle/>
          <a:p>
            <a:pPr marL="0" indent="0" algn="ctr">
              <a:spcAft>
                <a:spcPts val="1200"/>
              </a:spcAft>
              <a:buNone/>
            </a:pPr>
            <a:r>
              <a:rPr lang="en-US" sz="2400" dirty="0"/>
              <a:t>Une fois le fournisseur sélectionné et les conditions négociées, le contrat devient votre protection juridique et votre guide opérationnel. Une bonne gestion contractuelle garantit que les deux parties comprennent leurs obligations et disposent de recours clairs en cas de problème</a:t>
            </a:r>
            <a:br>
              <a:rPr lang="pl-PL" sz="2400" dirty="0"/>
            </a:br>
            <a:br>
              <a:rPr lang="pl-PL" sz="2400" dirty="0"/>
            </a:br>
            <a:endParaRPr lang="pl-PL" dirty="0"/>
          </a:p>
        </p:txBody>
      </p:sp>
      <p:pic>
        <p:nvPicPr>
          <p:cNvPr id="6146" name="Picture 2">
            <a:extLst>
              <a:ext uri="{FF2B5EF4-FFF2-40B4-BE49-F238E27FC236}">
                <a16:creationId xmlns:a16="http://schemas.microsoft.com/office/drawing/2014/main" id="{A8626A63-972A-DA98-FE75-BAA18F2EEC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2420" y="1391761"/>
            <a:ext cx="6489783" cy="435474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FA217132-1A07-431A-AC01-5AEDE34CC603}"/>
              </a:ext>
            </a:extLst>
          </p:cNvPr>
          <p:cNvSpPr/>
          <p:nvPr/>
        </p:nvSpPr>
        <p:spPr>
          <a:xfrm>
            <a:off x="6540500" y="1765300"/>
            <a:ext cx="29210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50" b="1" i="0" u="none" strike="noStrike" cap="none" spc="0" normalizeH="0" baseline="0">
                <a:ln>
                  <a:noFill/>
                </a:ln>
                <a:solidFill>
                  <a:srgbClr val="4A4A4A"/>
                </a:solidFill>
                <a:effectLst/>
                <a:uFillTx/>
                <a:latin typeface="Arial"/>
                <a:ea typeface="Helvetica Neue Medium"/>
                <a:cs typeface="Arial"/>
                <a:sym typeface="Helvetica Neue Medium"/>
              </a:rPr>
              <a:t>Cycle de vie de la gestion des contrats</a:t>
            </a:r>
            <a:endParaRPr kumimoji="0" lang="en-GB" sz="105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7" name="Rectangle 16">
            <a:extLst>
              <a:ext uri="{FF2B5EF4-FFF2-40B4-BE49-F238E27FC236}">
                <a16:creationId xmlns:a16="http://schemas.microsoft.com/office/drawing/2014/main" id="{D06E157D-99B5-4FD4-8119-59CCF109B393}"/>
              </a:ext>
            </a:extLst>
          </p:cNvPr>
          <p:cNvSpPr/>
          <p:nvPr/>
        </p:nvSpPr>
        <p:spPr>
          <a:xfrm>
            <a:off x="5283200" y="4635500"/>
            <a:ext cx="1041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50" b="1" i="0" u="none" strike="noStrike" cap="none" spc="0" normalizeH="0" baseline="0">
                <a:ln>
                  <a:noFill/>
                </a:ln>
                <a:solidFill>
                  <a:srgbClr val="E1C900"/>
                </a:solidFill>
                <a:effectLst/>
                <a:uFillTx/>
                <a:latin typeface="Arial"/>
                <a:ea typeface="Helvetica Neue Medium"/>
                <a:cs typeface="Arial"/>
                <a:sym typeface="Helvetica Neue Medium"/>
              </a:rPr>
              <a:t>Sélection du
fournisseur</a:t>
            </a:r>
          </a:p>
        </p:txBody>
      </p:sp>
      <p:sp>
        <p:nvSpPr>
          <p:cNvPr id="18" name="Rectangle 17">
            <a:extLst>
              <a:ext uri="{FF2B5EF4-FFF2-40B4-BE49-F238E27FC236}">
                <a16:creationId xmlns:a16="http://schemas.microsoft.com/office/drawing/2014/main" id="{7966CE28-E8C4-420D-9711-4E1A6B406461}"/>
              </a:ext>
            </a:extLst>
          </p:cNvPr>
          <p:cNvSpPr/>
          <p:nvPr/>
        </p:nvSpPr>
        <p:spPr>
          <a:xfrm>
            <a:off x="5181600" y="5080000"/>
            <a:ext cx="12446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670" i="0" u="none" strike="noStrike" cap="none" spc="0" normalizeH="0" baseline="0">
                <a:ln>
                  <a:noFill/>
                </a:ln>
                <a:solidFill>
                  <a:srgbClr val="4A4A4A"/>
                </a:solidFill>
                <a:effectLst/>
                <a:uFillTx/>
                <a:latin typeface="Arial"/>
                <a:ea typeface="Helvetica Neue Medium"/>
                <a:cs typeface="Arial"/>
                <a:sym typeface="Helvetica Neue Medium"/>
              </a:rPr>
              <a:t>Choisir le bon
fournisseur</a:t>
            </a:r>
          </a:p>
        </p:txBody>
      </p:sp>
      <p:sp>
        <p:nvSpPr>
          <p:cNvPr id="19" name="Rectangle 18">
            <a:extLst>
              <a:ext uri="{FF2B5EF4-FFF2-40B4-BE49-F238E27FC236}">
                <a16:creationId xmlns:a16="http://schemas.microsoft.com/office/drawing/2014/main" id="{8EDEBA60-D5F5-4CEA-B283-4F3256CF3D5D}"/>
              </a:ext>
            </a:extLst>
          </p:cNvPr>
          <p:cNvSpPr/>
          <p:nvPr/>
        </p:nvSpPr>
        <p:spPr>
          <a:xfrm>
            <a:off x="6413500" y="4635500"/>
            <a:ext cx="1041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50" b="1" i="0" u="none" strike="noStrike" cap="none" spc="0" normalizeH="0" baseline="0">
                <a:ln>
                  <a:noFill/>
                </a:ln>
                <a:solidFill>
                  <a:srgbClr val="EF8A2C"/>
                </a:solidFill>
                <a:effectLst/>
                <a:uFillTx/>
                <a:latin typeface="Arial"/>
                <a:ea typeface="Helvetica Neue Medium"/>
                <a:cs typeface="Arial"/>
                <a:sym typeface="Helvetica Neue Medium"/>
              </a:rPr>
              <a:t>Négociation</a:t>
            </a:r>
          </a:p>
        </p:txBody>
      </p:sp>
      <p:sp>
        <p:nvSpPr>
          <p:cNvPr id="20" name="Rectangle 19">
            <a:extLst>
              <a:ext uri="{FF2B5EF4-FFF2-40B4-BE49-F238E27FC236}">
                <a16:creationId xmlns:a16="http://schemas.microsoft.com/office/drawing/2014/main" id="{C41FBED8-E8B6-4EFA-8F71-7D7E01599552}"/>
              </a:ext>
            </a:extLst>
          </p:cNvPr>
          <p:cNvSpPr/>
          <p:nvPr/>
        </p:nvSpPr>
        <p:spPr>
          <a:xfrm>
            <a:off x="6311900" y="5080000"/>
            <a:ext cx="12446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670" i="0" u="none" strike="noStrike" cap="none" spc="0" normalizeH="0" baseline="0">
                <a:ln>
                  <a:noFill/>
                </a:ln>
                <a:solidFill>
                  <a:srgbClr val="4A4A4A"/>
                </a:solidFill>
                <a:effectLst/>
                <a:uFillTx/>
                <a:latin typeface="Arial"/>
                <a:ea typeface="Helvetica Neue Medium"/>
                <a:cs typeface="Arial"/>
                <a:sym typeface="Helvetica Neue Medium"/>
              </a:rPr>
              <a:t>Accord sur les
conditions contractuelles</a:t>
            </a:r>
            <a:endParaRPr kumimoji="0" lang="en-GB" sz="67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1" name="Rectangle 20">
            <a:extLst>
              <a:ext uri="{FF2B5EF4-FFF2-40B4-BE49-F238E27FC236}">
                <a16:creationId xmlns:a16="http://schemas.microsoft.com/office/drawing/2014/main" id="{596ADBB2-3B62-4D97-B97F-5FB6C462BC6B}"/>
              </a:ext>
            </a:extLst>
          </p:cNvPr>
          <p:cNvSpPr/>
          <p:nvPr/>
        </p:nvSpPr>
        <p:spPr>
          <a:xfrm>
            <a:off x="7670800" y="4635500"/>
            <a:ext cx="1041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50" b="1" i="0" u="none" strike="noStrike" cap="none" spc="0" normalizeH="0" baseline="0">
                <a:ln>
                  <a:noFill/>
                </a:ln>
                <a:solidFill>
                  <a:srgbClr val="F45D5D"/>
                </a:solidFill>
                <a:effectLst/>
                <a:uFillTx/>
                <a:latin typeface="Arial"/>
                <a:ea typeface="Helvetica Neue Medium"/>
                <a:cs typeface="Arial"/>
                <a:sym typeface="Helvetica Neue Medium"/>
              </a:rPr>
              <a:t>Création du
contrat</a:t>
            </a:r>
          </a:p>
        </p:txBody>
      </p:sp>
      <p:sp>
        <p:nvSpPr>
          <p:cNvPr id="22" name="Rectangle 21">
            <a:extLst>
              <a:ext uri="{FF2B5EF4-FFF2-40B4-BE49-F238E27FC236}">
                <a16:creationId xmlns:a16="http://schemas.microsoft.com/office/drawing/2014/main" id="{6C060565-5C90-466D-AB9E-4E85B0A5BA4C}"/>
              </a:ext>
            </a:extLst>
          </p:cNvPr>
          <p:cNvSpPr/>
          <p:nvPr/>
        </p:nvSpPr>
        <p:spPr>
          <a:xfrm>
            <a:off x="7569200" y="5080000"/>
            <a:ext cx="12446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670" i="0" u="none" strike="noStrike" cap="none" spc="0" normalizeH="0" baseline="0">
                <a:ln>
                  <a:noFill/>
                </a:ln>
                <a:solidFill>
                  <a:srgbClr val="4A4A4A"/>
                </a:solidFill>
                <a:effectLst/>
                <a:uFillTx/>
                <a:latin typeface="Arial"/>
                <a:ea typeface="Helvetica Neue Medium"/>
                <a:cs typeface="Arial"/>
                <a:sym typeface="Helvetica Neue Medium"/>
              </a:rPr>
              <a:t>Formaliser
l’accord</a:t>
            </a:r>
          </a:p>
        </p:txBody>
      </p:sp>
      <p:sp>
        <p:nvSpPr>
          <p:cNvPr id="23" name="Rectangle 22">
            <a:extLst>
              <a:ext uri="{FF2B5EF4-FFF2-40B4-BE49-F238E27FC236}">
                <a16:creationId xmlns:a16="http://schemas.microsoft.com/office/drawing/2014/main" id="{AAD4F772-1B5A-4662-A74F-C5E8DD9190DF}"/>
              </a:ext>
            </a:extLst>
          </p:cNvPr>
          <p:cNvSpPr/>
          <p:nvPr/>
        </p:nvSpPr>
        <p:spPr>
          <a:xfrm>
            <a:off x="8940800" y="4635500"/>
            <a:ext cx="1041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50" b="1" i="0" u="none" strike="noStrike" cap="none" spc="0" normalizeH="0" baseline="0">
                <a:ln>
                  <a:noFill/>
                </a:ln>
                <a:solidFill>
                  <a:srgbClr val="EF58B4"/>
                </a:solidFill>
                <a:effectLst/>
                <a:uFillTx/>
                <a:latin typeface="Arial"/>
                <a:ea typeface="Helvetica Neue Medium"/>
                <a:cs typeface="Arial"/>
                <a:sym typeface="Helvetica Neue Medium"/>
              </a:rPr>
              <a:t>Gestion
continue</a:t>
            </a:r>
          </a:p>
        </p:txBody>
      </p:sp>
      <p:sp>
        <p:nvSpPr>
          <p:cNvPr id="24" name="Rectangle 23">
            <a:extLst>
              <a:ext uri="{FF2B5EF4-FFF2-40B4-BE49-F238E27FC236}">
                <a16:creationId xmlns:a16="http://schemas.microsoft.com/office/drawing/2014/main" id="{7EDCD3CE-1CE3-4B4D-B200-4C4A205D6EFD}"/>
              </a:ext>
            </a:extLst>
          </p:cNvPr>
          <p:cNvSpPr/>
          <p:nvPr/>
        </p:nvSpPr>
        <p:spPr>
          <a:xfrm>
            <a:off x="8839200" y="5080000"/>
            <a:ext cx="12446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670" i="0" u="none" strike="noStrike" cap="none" spc="0" normalizeH="0" baseline="0">
                <a:ln>
                  <a:noFill/>
                </a:ln>
                <a:solidFill>
                  <a:srgbClr val="4A4A4A"/>
                </a:solidFill>
                <a:effectLst/>
                <a:uFillTx/>
                <a:latin typeface="Arial"/>
                <a:ea typeface="Helvetica Neue Medium"/>
                <a:cs typeface="Arial"/>
                <a:sym typeface="Helvetica Neue Medium"/>
              </a:rPr>
              <a:t>S’assurer que les obligations
sont respectées</a:t>
            </a:r>
            <a:endParaRPr kumimoji="0" lang="en-GB" sz="67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5" name="Rectangle 24">
            <a:extLst>
              <a:ext uri="{FF2B5EF4-FFF2-40B4-BE49-F238E27FC236}">
                <a16:creationId xmlns:a16="http://schemas.microsoft.com/office/drawing/2014/main" id="{3811E856-20F7-48D1-8C14-EB212288443D}"/>
              </a:ext>
            </a:extLst>
          </p:cNvPr>
          <p:cNvSpPr/>
          <p:nvPr/>
        </p:nvSpPr>
        <p:spPr>
          <a:xfrm>
            <a:off x="10236200" y="4635500"/>
            <a:ext cx="10414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50" b="1" i="0" u="none" strike="noStrike" cap="none" spc="0" normalizeH="0" baseline="0">
                <a:ln>
                  <a:noFill/>
                </a:ln>
                <a:solidFill>
                  <a:srgbClr val="B34FF0"/>
                </a:solidFill>
                <a:effectLst/>
                <a:uFillTx/>
                <a:latin typeface="Arial"/>
                <a:ea typeface="Helvetica Neue Medium"/>
                <a:cs typeface="Arial"/>
                <a:sym typeface="Helvetica Neue Medium"/>
              </a:rPr>
              <a:t>Protection
juridique</a:t>
            </a:r>
          </a:p>
        </p:txBody>
      </p:sp>
      <p:sp>
        <p:nvSpPr>
          <p:cNvPr id="26" name="Rectangle 25">
            <a:extLst>
              <a:ext uri="{FF2B5EF4-FFF2-40B4-BE49-F238E27FC236}">
                <a16:creationId xmlns:a16="http://schemas.microsoft.com/office/drawing/2014/main" id="{F9AA5BBB-A152-45DD-808A-EA92CB3035AD}"/>
              </a:ext>
            </a:extLst>
          </p:cNvPr>
          <p:cNvSpPr/>
          <p:nvPr/>
        </p:nvSpPr>
        <p:spPr>
          <a:xfrm>
            <a:off x="10134600" y="5080000"/>
            <a:ext cx="12446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670" i="0" u="none" strike="noStrike" cap="none" spc="0" normalizeH="0" baseline="0">
                <a:ln>
                  <a:noFill/>
                </a:ln>
                <a:solidFill>
                  <a:srgbClr val="4A4A4A"/>
                </a:solidFill>
                <a:effectLst/>
                <a:uFillTx/>
                <a:latin typeface="Arial"/>
                <a:ea typeface="Helvetica Neue Medium"/>
                <a:cs typeface="Arial"/>
                <a:sym typeface="Helvetica Neue Medium"/>
              </a:rPr>
              <a:t>Recours clairs
en cas de problème</a:t>
            </a:r>
            <a:endParaRPr kumimoji="0" lang="en-GB" sz="67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7" name="Rectangle 26">
            <a:extLst>
              <a:ext uri="{FF2B5EF4-FFF2-40B4-BE49-F238E27FC236}">
                <a16:creationId xmlns:a16="http://schemas.microsoft.com/office/drawing/2014/main" id="{9A50BD14-693D-408D-ADD6-A91C2AB99C5D}"/>
              </a:ext>
            </a:extLst>
          </p:cNvPr>
          <p:cNvSpPr/>
          <p:nvPr/>
        </p:nvSpPr>
        <p:spPr>
          <a:xfrm>
            <a:off x="6350000" y="1714500"/>
            <a:ext cx="33655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28" name="Rectangle 27">
            <a:extLst>
              <a:ext uri="{FF2B5EF4-FFF2-40B4-BE49-F238E27FC236}">
                <a16:creationId xmlns:a16="http://schemas.microsoft.com/office/drawing/2014/main" id="{6BFF5B7A-002C-42BF-A448-22D85277ACB4}"/>
              </a:ext>
            </a:extLst>
          </p:cNvPr>
          <p:cNvSpPr/>
          <p:nvPr/>
        </p:nvSpPr>
        <p:spPr>
          <a:xfrm>
            <a:off x="6477000" y="1752599"/>
            <a:ext cx="3111500" cy="53340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Arial"/>
                <a:ea typeface="Helvetica Neue Medium"/>
                <a:cs typeface="Arial"/>
                <a:sym typeface="Helvetica Neue Medium"/>
              </a:rPr>
              <a:t>Cycle de vie de la gestion des contrats</a:t>
            </a:r>
            <a:endParaRPr kumimoji="0" lang="en-GB" sz="1400" b="1"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29" name="Rectangle 28">
            <a:extLst>
              <a:ext uri="{FF2B5EF4-FFF2-40B4-BE49-F238E27FC236}">
                <a16:creationId xmlns:a16="http://schemas.microsoft.com/office/drawing/2014/main" id="{E812748A-CCAE-42A0-BD60-152F6BF41A3E}"/>
              </a:ext>
            </a:extLst>
          </p:cNvPr>
          <p:cNvSpPr/>
          <p:nvPr/>
        </p:nvSpPr>
        <p:spPr>
          <a:xfrm>
            <a:off x="5080000" y="4571999"/>
            <a:ext cx="6096000" cy="217564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0" name="Rectangle 29">
            <a:extLst>
              <a:ext uri="{FF2B5EF4-FFF2-40B4-BE49-F238E27FC236}">
                <a16:creationId xmlns:a16="http://schemas.microsoft.com/office/drawing/2014/main" id="{CFF55DFC-AADE-4DDA-9709-A569D6083366}"/>
              </a:ext>
            </a:extLst>
          </p:cNvPr>
          <p:cNvSpPr/>
          <p:nvPr/>
        </p:nvSpPr>
        <p:spPr>
          <a:xfrm>
            <a:off x="5168900" y="4648200"/>
            <a:ext cx="1092200" cy="5281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err="1">
                <a:ln>
                  <a:noFill/>
                </a:ln>
                <a:solidFill>
                  <a:srgbClr val="E1C900"/>
                </a:solidFill>
                <a:effectLst/>
                <a:uFillTx/>
                <a:latin typeface="Arial"/>
                <a:ea typeface="Helvetica Neue Medium"/>
                <a:cs typeface="Arial"/>
                <a:sym typeface="Helvetica Neue Medium"/>
              </a:rPr>
              <a:t>Sélection</a:t>
            </a:r>
            <a:r>
              <a:rPr kumimoji="0" lang="en-GB" sz="1200" b="1" i="0" u="none" strike="noStrike" cap="none" spc="0" normalizeH="0" baseline="0" dirty="0">
                <a:ln>
                  <a:noFill/>
                </a:ln>
                <a:solidFill>
                  <a:srgbClr val="E1C900"/>
                </a:solidFill>
                <a:effectLst/>
                <a:uFillTx/>
                <a:latin typeface="Arial"/>
                <a:ea typeface="Helvetica Neue Medium"/>
                <a:cs typeface="Arial"/>
                <a:sym typeface="Helvetica Neue Medium"/>
              </a:rPr>
              <a:t> du
</a:t>
            </a:r>
            <a:r>
              <a:rPr kumimoji="0" lang="en-GB" sz="1200" b="1" i="0" u="none" strike="noStrike" cap="none" spc="0" normalizeH="0" baseline="0" dirty="0" err="1">
                <a:ln>
                  <a:noFill/>
                </a:ln>
                <a:solidFill>
                  <a:srgbClr val="E1C900"/>
                </a:solidFill>
                <a:effectLst/>
                <a:uFillTx/>
                <a:latin typeface="Arial"/>
                <a:ea typeface="Helvetica Neue Medium"/>
                <a:cs typeface="Arial"/>
                <a:sym typeface="Helvetica Neue Medium"/>
              </a:rPr>
              <a:t>fournisseur</a:t>
            </a:r>
            <a:endParaRPr kumimoji="0" lang="en-GB" sz="1200" b="1" i="0" u="none" strike="noStrike" cap="none" spc="0" normalizeH="0" baseline="0" dirty="0">
              <a:ln>
                <a:noFill/>
              </a:ln>
              <a:solidFill>
                <a:srgbClr val="E1C900"/>
              </a:solidFill>
              <a:effectLst/>
              <a:uFillTx/>
              <a:latin typeface="Arial"/>
              <a:ea typeface="Helvetica Neue Medium"/>
              <a:cs typeface="Arial"/>
              <a:sym typeface="Helvetica Neue Medium"/>
            </a:endParaRPr>
          </a:p>
        </p:txBody>
      </p:sp>
      <p:sp>
        <p:nvSpPr>
          <p:cNvPr id="31" name="Rectangle 30">
            <a:extLst>
              <a:ext uri="{FF2B5EF4-FFF2-40B4-BE49-F238E27FC236}">
                <a16:creationId xmlns:a16="http://schemas.microsoft.com/office/drawing/2014/main" id="{21CAC73E-27E0-458F-9FC5-9E105BF82E27}"/>
              </a:ext>
            </a:extLst>
          </p:cNvPr>
          <p:cNvSpPr/>
          <p:nvPr/>
        </p:nvSpPr>
        <p:spPr>
          <a:xfrm>
            <a:off x="5118100" y="5143499"/>
            <a:ext cx="1193800" cy="87104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4A4A"/>
                </a:solidFill>
                <a:effectLst/>
                <a:uFillTx/>
                <a:latin typeface="Arial"/>
                <a:ea typeface="Helvetica Neue Medium"/>
                <a:cs typeface="Arial"/>
                <a:sym typeface="Helvetica Neue Medium"/>
              </a:rPr>
              <a:t>Choisir le bon
fournisseur</a:t>
            </a:r>
          </a:p>
        </p:txBody>
      </p:sp>
      <p:sp>
        <p:nvSpPr>
          <p:cNvPr id="32" name="Rectangle 31">
            <a:extLst>
              <a:ext uri="{FF2B5EF4-FFF2-40B4-BE49-F238E27FC236}">
                <a16:creationId xmlns:a16="http://schemas.microsoft.com/office/drawing/2014/main" id="{CFEF64A3-75E3-4416-96B7-C86011078B68}"/>
              </a:ext>
            </a:extLst>
          </p:cNvPr>
          <p:cNvSpPr/>
          <p:nvPr/>
        </p:nvSpPr>
        <p:spPr>
          <a:xfrm>
            <a:off x="6311900" y="4648200"/>
            <a:ext cx="1092200" cy="5281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EF8A2C"/>
                </a:solidFill>
                <a:effectLst/>
                <a:uFillTx/>
                <a:latin typeface="Arial"/>
                <a:ea typeface="Helvetica Neue Medium"/>
                <a:cs typeface="Arial"/>
                <a:sym typeface="Helvetica Neue Medium"/>
              </a:rPr>
              <a:t>Négociation</a:t>
            </a:r>
          </a:p>
        </p:txBody>
      </p:sp>
      <p:sp>
        <p:nvSpPr>
          <p:cNvPr id="33" name="Rectangle 32">
            <a:extLst>
              <a:ext uri="{FF2B5EF4-FFF2-40B4-BE49-F238E27FC236}">
                <a16:creationId xmlns:a16="http://schemas.microsoft.com/office/drawing/2014/main" id="{F43E85B6-FEE4-414B-87BF-7CDBD00129FA}"/>
              </a:ext>
            </a:extLst>
          </p:cNvPr>
          <p:cNvSpPr/>
          <p:nvPr/>
        </p:nvSpPr>
        <p:spPr>
          <a:xfrm>
            <a:off x="6261100" y="5143499"/>
            <a:ext cx="1193800" cy="87104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Accord sur les
conditions contractuelles</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4" name="Rectangle 33">
            <a:extLst>
              <a:ext uri="{FF2B5EF4-FFF2-40B4-BE49-F238E27FC236}">
                <a16:creationId xmlns:a16="http://schemas.microsoft.com/office/drawing/2014/main" id="{427EF093-96C1-4309-A5D6-91BB93D6F34C}"/>
              </a:ext>
            </a:extLst>
          </p:cNvPr>
          <p:cNvSpPr/>
          <p:nvPr/>
        </p:nvSpPr>
        <p:spPr>
          <a:xfrm>
            <a:off x="7569200" y="4648200"/>
            <a:ext cx="1092200" cy="5281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45D5D"/>
                </a:solidFill>
                <a:effectLst/>
                <a:uFillTx/>
                <a:latin typeface="Arial"/>
                <a:ea typeface="Helvetica Neue Medium"/>
                <a:cs typeface="Arial"/>
                <a:sym typeface="Helvetica Neue Medium"/>
              </a:rPr>
              <a:t>Création du
contrat</a:t>
            </a:r>
          </a:p>
        </p:txBody>
      </p:sp>
      <p:sp>
        <p:nvSpPr>
          <p:cNvPr id="35" name="Rectangle 34">
            <a:extLst>
              <a:ext uri="{FF2B5EF4-FFF2-40B4-BE49-F238E27FC236}">
                <a16:creationId xmlns:a16="http://schemas.microsoft.com/office/drawing/2014/main" id="{98A05DA3-01A4-49D4-8E6D-3BC9D1F8DD8C}"/>
              </a:ext>
            </a:extLst>
          </p:cNvPr>
          <p:cNvSpPr/>
          <p:nvPr/>
        </p:nvSpPr>
        <p:spPr>
          <a:xfrm>
            <a:off x="7518400" y="5143499"/>
            <a:ext cx="1193800" cy="87104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4A4A4A"/>
                </a:solidFill>
                <a:effectLst/>
                <a:uFillTx/>
                <a:latin typeface="Arial"/>
                <a:ea typeface="Helvetica Neue Medium"/>
                <a:cs typeface="Arial"/>
                <a:sym typeface="Helvetica Neue Medium"/>
              </a:rPr>
              <a:t>Formaliser
l’accord</a:t>
            </a:r>
          </a:p>
        </p:txBody>
      </p:sp>
      <p:sp>
        <p:nvSpPr>
          <p:cNvPr id="36" name="Rectangle 35">
            <a:extLst>
              <a:ext uri="{FF2B5EF4-FFF2-40B4-BE49-F238E27FC236}">
                <a16:creationId xmlns:a16="http://schemas.microsoft.com/office/drawing/2014/main" id="{AEB07791-345E-44FA-9FBF-156D5626E989}"/>
              </a:ext>
            </a:extLst>
          </p:cNvPr>
          <p:cNvSpPr/>
          <p:nvPr/>
        </p:nvSpPr>
        <p:spPr>
          <a:xfrm>
            <a:off x="8839200" y="4648200"/>
            <a:ext cx="1092200" cy="5281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EF58B4"/>
                </a:solidFill>
                <a:effectLst/>
                <a:uFillTx/>
                <a:latin typeface="Arial"/>
                <a:ea typeface="Helvetica Neue Medium"/>
                <a:cs typeface="Arial"/>
                <a:sym typeface="Helvetica Neue Medium"/>
              </a:rPr>
              <a:t>Gestion
continue</a:t>
            </a:r>
          </a:p>
        </p:txBody>
      </p:sp>
      <p:sp>
        <p:nvSpPr>
          <p:cNvPr id="37" name="Rectangle 36">
            <a:extLst>
              <a:ext uri="{FF2B5EF4-FFF2-40B4-BE49-F238E27FC236}">
                <a16:creationId xmlns:a16="http://schemas.microsoft.com/office/drawing/2014/main" id="{B675F5E2-D988-4DE3-B5C4-CD4B5BA98224}"/>
              </a:ext>
            </a:extLst>
          </p:cNvPr>
          <p:cNvSpPr/>
          <p:nvPr/>
        </p:nvSpPr>
        <p:spPr>
          <a:xfrm>
            <a:off x="8788400" y="5143499"/>
            <a:ext cx="1193800" cy="87104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S’assurer que les obligations
sont respectées</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8" name="Rectangle 37">
            <a:extLst>
              <a:ext uri="{FF2B5EF4-FFF2-40B4-BE49-F238E27FC236}">
                <a16:creationId xmlns:a16="http://schemas.microsoft.com/office/drawing/2014/main" id="{0F97931A-05B4-4069-851F-9E877B386599}"/>
              </a:ext>
            </a:extLst>
          </p:cNvPr>
          <p:cNvSpPr/>
          <p:nvPr/>
        </p:nvSpPr>
        <p:spPr>
          <a:xfrm>
            <a:off x="10109200" y="4648200"/>
            <a:ext cx="1092200" cy="5281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B34FF0"/>
                </a:solidFill>
                <a:effectLst/>
                <a:uFillTx/>
                <a:latin typeface="Arial"/>
                <a:ea typeface="Helvetica Neue Medium"/>
                <a:cs typeface="Arial"/>
                <a:sym typeface="Helvetica Neue Medium"/>
              </a:rPr>
              <a:t>Protection
juridique</a:t>
            </a:r>
          </a:p>
        </p:txBody>
      </p:sp>
      <p:sp>
        <p:nvSpPr>
          <p:cNvPr id="39" name="Rectangle 38">
            <a:extLst>
              <a:ext uri="{FF2B5EF4-FFF2-40B4-BE49-F238E27FC236}">
                <a16:creationId xmlns:a16="http://schemas.microsoft.com/office/drawing/2014/main" id="{B9C4D298-57A7-4D6A-B4D2-C17EDF2D8331}"/>
              </a:ext>
            </a:extLst>
          </p:cNvPr>
          <p:cNvSpPr/>
          <p:nvPr/>
        </p:nvSpPr>
        <p:spPr>
          <a:xfrm>
            <a:off x="10058400" y="5143499"/>
            <a:ext cx="1193800" cy="87104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4A4A4A"/>
                </a:solidFill>
                <a:effectLst/>
                <a:uFillTx/>
                <a:latin typeface="Arial"/>
                <a:ea typeface="Helvetica Neue Medium"/>
                <a:cs typeface="Arial"/>
                <a:sym typeface="Helvetica Neue Medium"/>
              </a:rPr>
              <a:t>Recours clairs
en cas de problème</a:t>
            </a: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132412033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FD40-FFD4-4773-728C-7128D705C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6DCE9-576B-164D-8CD0-A9D1CB91C39B}"/>
              </a:ext>
            </a:extLst>
          </p:cNvPr>
          <p:cNvSpPr>
            <a:spLocks noGrp="1"/>
          </p:cNvSpPr>
          <p:nvPr>
            <p:ph type="title"/>
          </p:nvPr>
        </p:nvSpPr>
        <p:spPr>
          <a:xfrm>
            <a:off x="603253" y="539751"/>
            <a:ext cx="7498010" cy="717551"/>
          </a:xfrm>
        </p:spPr>
        <p:txBody>
          <a:bodyPr/>
          <a:lstStyle/>
          <a:p>
            <a:r>
              <a:rPr lang="pl-PL" dirty="0" err="1"/>
              <a:t>Éléments essentiels du contrat (1/5)</a:t>
            </a:r>
            <a:br>
              <a:rPr lang="pl-PL" dirty="0"/>
            </a:br>
            <a:br>
              <a:rPr lang="pl-PL" dirty="0"/>
            </a:br>
            <a:br>
              <a:rPr lang="pl-PL" dirty="0"/>
            </a:br>
            <a:br>
              <a:rPr lang="en-US" dirty="0"/>
            </a:br>
            <a:br>
              <a:rPr lang="pl-PL"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31F0B41C-0F1C-644D-0BAA-8A7C6748E352}"/>
              </a:ext>
            </a:extLst>
          </p:cNvPr>
          <p:cNvPicPr>
            <a:picLocks noChangeAspect="1"/>
          </p:cNvPicPr>
          <p:nvPr/>
        </p:nvPicPr>
        <p:blipFill>
          <a:blip r:embed="rId3"/>
          <a:stretch>
            <a:fillRect/>
          </a:stretch>
        </p:blipFill>
        <p:spPr>
          <a:xfrm>
            <a:off x="603253" y="1257302"/>
            <a:ext cx="7457143" cy="4752381"/>
          </a:xfrm>
          <a:prstGeom prst="rect">
            <a:avLst/>
          </a:prstGeom>
        </p:spPr>
      </p:pic>
      <p:sp>
        <p:nvSpPr>
          <p:cNvPr id="3" name="Rectangle 2">
            <a:extLst>
              <a:ext uri="{FF2B5EF4-FFF2-40B4-BE49-F238E27FC236}">
                <a16:creationId xmlns:a16="http://schemas.microsoft.com/office/drawing/2014/main" id="{D685B81C-CB39-450B-8747-993CEF614312}"/>
              </a:ext>
            </a:extLst>
          </p:cNvPr>
          <p:cNvSpPr/>
          <p:nvPr/>
        </p:nvSpPr>
        <p:spPr>
          <a:xfrm>
            <a:off x="596900" y="1257300"/>
            <a:ext cx="7493000" cy="4775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 name="Rectangle 3">
            <a:extLst>
              <a:ext uri="{FF2B5EF4-FFF2-40B4-BE49-F238E27FC236}">
                <a16:creationId xmlns:a16="http://schemas.microsoft.com/office/drawing/2014/main" id="{65345569-7DA5-4A83-8143-63308F8DA589}"/>
              </a:ext>
            </a:extLst>
          </p:cNvPr>
          <p:cNvSpPr/>
          <p:nvPr/>
        </p:nvSpPr>
        <p:spPr>
          <a:xfrm>
            <a:off x="660400" y="1778000"/>
            <a:ext cx="7366000" cy="1879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 name="Rectangle 4">
            <a:extLst>
              <a:ext uri="{FF2B5EF4-FFF2-40B4-BE49-F238E27FC236}">
                <a16:creationId xmlns:a16="http://schemas.microsoft.com/office/drawing/2014/main" id="{D9A20CB1-EB6D-429A-B75F-CC86A1F937CE}"/>
              </a:ext>
            </a:extLst>
          </p:cNvPr>
          <p:cNvSpPr/>
          <p:nvPr/>
        </p:nvSpPr>
        <p:spPr>
          <a:xfrm>
            <a:off x="660400" y="1778000"/>
            <a:ext cx="31750" cy="18796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6" name="TextBox 5">
            <a:extLst>
              <a:ext uri="{FF2B5EF4-FFF2-40B4-BE49-F238E27FC236}">
                <a16:creationId xmlns:a16="http://schemas.microsoft.com/office/drawing/2014/main" id="{7E6845A6-3DBC-471F-B3EB-7DE0D456ACA1}"/>
              </a:ext>
            </a:extLst>
          </p:cNvPr>
          <p:cNvSpPr txBox="1"/>
          <p:nvPr/>
        </p:nvSpPr>
        <p:spPr>
          <a:xfrm>
            <a:off x="669258" y="125730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dirty="0">
                <a:ln>
                  <a:noFill/>
                </a:ln>
                <a:solidFill>
                  <a:srgbClr val="00364D"/>
                </a:solidFill>
                <a:effectLst/>
                <a:uFillTx/>
                <a:latin typeface="Arial"/>
                <a:cs typeface="Arial"/>
                <a:sym typeface="Helvetica Neue"/>
              </a:rPr>
              <a:t>1. Champ d’application et spécifications</a:t>
            </a:r>
            <a:endParaRPr kumimoji="0" lang="en-GB" sz="1200" b="1" i="0" u="none" strike="noStrike" cap="none" spc="0" normalizeH="0" baseline="0" dirty="0">
              <a:ln>
                <a:noFill/>
              </a:ln>
              <a:solidFill>
                <a:srgbClr val="00364D"/>
              </a:solidFill>
              <a:effectLst/>
              <a:uFillTx/>
              <a:latin typeface="Arial"/>
              <a:cs typeface="Arial"/>
              <a:sym typeface="Helvetica Neue"/>
            </a:endParaRPr>
          </a:p>
        </p:txBody>
      </p:sp>
      <p:sp>
        <p:nvSpPr>
          <p:cNvPr id="8" name="TextBox 7">
            <a:extLst>
              <a:ext uri="{FF2B5EF4-FFF2-40B4-BE49-F238E27FC236}">
                <a16:creationId xmlns:a16="http://schemas.microsoft.com/office/drawing/2014/main" id="{FC102760-C71D-4405-A3FD-A682A8296BFC}"/>
              </a:ext>
            </a:extLst>
          </p:cNvPr>
          <p:cNvSpPr txBox="1"/>
          <p:nvPr/>
        </p:nvSpPr>
        <p:spPr>
          <a:xfrm>
            <a:off x="854075" y="1709442"/>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Description claire de ce qui est acheté (spécifications du produit/service, quantité, lieu de livraison).</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9" name="TextBox 8">
            <a:extLst>
              <a:ext uri="{FF2B5EF4-FFF2-40B4-BE49-F238E27FC236}">
                <a16:creationId xmlns:a16="http://schemas.microsoft.com/office/drawing/2014/main" id="{F63B3E69-FD29-463C-B1D9-4EC5E8C029C8}"/>
              </a:ext>
            </a:extLst>
          </p:cNvPr>
          <p:cNvSpPr txBox="1"/>
          <p:nvPr/>
        </p:nvSpPr>
        <p:spPr>
          <a:xfrm>
            <a:off x="854075" y="2420642"/>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Évite les malentendus. Si le fournisseur livre le mauvais produit, vous disposez d’un recours contractuel.</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10" name="Rectangle 9">
            <a:extLst>
              <a:ext uri="{FF2B5EF4-FFF2-40B4-BE49-F238E27FC236}">
                <a16:creationId xmlns:a16="http://schemas.microsoft.com/office/drawing/2014/main" id="{5A0BC21B-4B8B-4FDF-B90B-DC346D43746E}"/>
              </a:ext>
            </a:extLst>
          </p:cNvPr>
          <p:cNvSpPr/>
          <p:nvPr/>
        </p:nvSpPr>
        <p:spPr>
          <a:xfrm>
            <a:off x="660400" y="4343400"/>
            <a:ext cx="7366000" cy="1625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747891B8-3E45-4C2F-8561-A737202947A2}"/>
              </a:ext>
            </a:extLst>
          </p:cNvPr>
          <p:cNvSpPr/>
          <p:nvPr/>
        </p:nvSpPr>
        <p:spPr>
          <a:xfrm>
            <a:off x="660400" y="4343400"/>
            <a:ext cx="31750" cy="16256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TextBox 11">
            <a:extLst>
              <a:ext uri="{FF2B5EF4-FFF2-40B4-BE49-F238E27FC236}">
                <a16:creationId xmlns:a16="http://schemas.microsoft.com/office/drawing/2014/main" id="{784269A6-FF0F-45B5-880C-D298B3567D12}"/>
              </a:ext>
            </a:extLst>
          </p:cNvPr>
          <p:cNvSpPr txBox="1"/>
          <p:nvPr/>
        </p:nvSpPr>
        <p:spPr>
          <a:xfrm>
            <a:off x="700749" y="3881142"/>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00364D"/>
                </a:solidFill>
                <a:effectLst/>
                <a:uFillTx/>
                <a:latin typeface="Arial"/>
                <a:cs typeface="Arial"/>
                <a:sym typeface="Helvetica Neue"/>
              </a:rPr>
              <a:t>2. Prix et modalités de paiement</a:t>
            </a:r>
            <a:endParaRPr kumimoji="0" lang="en-GB" sz="1200" b="1" i="0" u="none" strike="noStrike" cap="none" spc="0" normalizeH="0" baseline="0">
              <a:ln>
                <a:noFill/>
              </a:ln>
              <a:solidFill>
                <a:srgbClr val="00364D"/>
              </a:solidFill>
              <a:effectLst/>
              <a:uFillTx/>
              <a:latin typeface="Arial"/>
              <a:cs typeface="Arial"/>
              <a:sym typeface="Helvetica Neue"/>
            </a:endParaRPr>
          </a:p>
        </p:txBody>
      </p:sp>
      <p:sp>
        <p:nvSpPr>
          <p:cNvPr id="13" name="TextBox 12">
            <a:extLst>
              <a:ext uri="{FF2B5EF4-FFF2-40B4-BE49-F238E27FC236}">
                <a16:creationId xmlns:a16="http://schemas.microsoft.com/office/drawing/2014/main" id="{3DED2AC8-646E-4B0E-8105-EF4A8523F3AA}"/>
              </a:ext>
            </a:extLst>
          </p:cNvPr>
          <p:cNvSpPr txBox="1"/>
          <p:nvPr/>
        </p:nvSpPr>
        <p:spPr>
          <a:xfrm>
            <a:off x="854075" y="4274842"/>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Prix unitaire, valeur totale du contrat, échéancier de paiement, mode de paiement, devise.</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14" name="TextBox 13">
            <a:extLst>
              <a:ext uri="{FF2B5EF4-FFF2-40B4-BE49-F238E27FC236}">
                <a16:creationId xmlns:a16="http://schemas.microsoft.com/office/drawing/2014/main" id="{39FBB227-ED9A-4FEB-B8D4-16E6B18007A5}"/>
              </a:ext>
            </a:extLst>
          </p:cNvPr>
          <p:cNvSpPr txBox="1"/>
          <p:nvPr/>
        </p:nvSpPr>
        <p:spPr>
          <a:xfrm>
            <a:off x="854075" y="4986042"/>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Une tarification claire évite les litiges. Les modalités de paiement influencent la trésorerie et la motivation du fournisseur.</a:t>
            </a:r>
            <a:endParaRPr kumimoji="0" lang="en-GB" sz="1200" i="0" u="none" strike="noStrike" cap="none" spc="0" normalizeH="0" baseline="0">
              <a:ln>
                <a:noFill/>
              </a:ln>
              <a:solidFill>
                <a:srgbClr val="00364D"/>
              </a:solidFill>
              <a:effectLst/>
              <a:uFillTx/>
              <a:latin typeface="Arial"/>
              <a:cs typeface="Arial"/>
              <a:sym typeface="Helvetica Neue"/>
            </a:endParaRPr>
          </a:p>
        </p:txBody>
      </p:sp>
    </p:spTree>
    <p:extLst>
      <p:ext uri="{BB962C8B-B14F-4D97-AF65-F5344CB8AC3E}">
        <p14:creationId xmlns:p14="http://schemas.microsoft.com/office/powerpoint/2010/main" val="262825457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FBBDF-B1AB-4BD2-F583-AF2A3726E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C306F-B063-0EDF-68DF-1D6BFF87BD1A}"/>
              </a:ext>
            </a:extLst>
          </p:cNvPr>
          <p:cNvSpPr>
            <a:spLocks noGrp="1"/>
          </p:cNvSpPr>
          <p:nvPr>
            <p:ph type="title"/>
          </p:nvPr>
        </p:nvSpPr>
        <p:spPr>
          <a:xfrm>
            <a:off x="603253" y="539751"/>
            <a:ext cx="7498010" cy="717551"/>
          </a:xfrm>
        </p:spPr>
        <p:txBody>
          <a:bodyPr/>
          <a:lstStyle/>
          <a:p>
            <a:r>
              <a:rPr lang="pl-PL" dirty="0" err="1"/>
              <a:t>Éléments essentiels du contrat (3/5)</a:t>
            </a:r>
            <a:br>
              <a:rPr lang="pl-PL" dirty="0"/>
            </a:br>
            <a:br>
              <a:rPr lang="pl-PL" dirty="0"/>
            </a:br>
            <a:br>
              <a:rPr lang="pl-PL" dirty="0"/>
            </a:br>
            <a:br>
              <a:rPr lang="en-US"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889730D-4F21-1669-C89E-FB32D170F4BA}"/>
              </a:ext>
            </a:extLst>
          </p:cNvPr>
          <p:cNvPicPr>
            <a:picLocks noChangeAspect="1"/>
          </p:cNvPicPr>
          <p:nvPr/>
        </p:nvPicPr>
        <p:blipFill>
          <a:blip r:embed="rId3"/>
          <a:srcRect b="31850"/>
          <a:stretch>
            <a:fillRect/>
          </a:stretch>
        </p:blipFill>
        <p:spPr>
          <a:xfrm>
            <a:off x="606025" y="1257302"/>
            <a:ext cx="7495238" cy="4277224"/>
          </a:xfrm>
          <a:prstGeom prst="rect">
            <a:avLst/>
          </a:prstGeom>
        </p:spPr>
      </p:pic>
      <p:sp>
        <p:nvSpPr>
          <p:cNvPr id="3" name="Rectangle 2">
            <a:extLst>
              <a:ext uri="{FF2B5EF4-FFF2-40B4-BE49-F238E27FC236}">
                <a16:creationId xmlns:a16="http://schemas.microsoft.com/office/drawing/2014/main" id="{FAA51AC5-10B1-4E7C-BAEB-BF9ED1656D4B}"/>
              </a:ext>
            </a:extLst>
          </p:cNvPr>
          <p:cNvSpPr/>
          <p:nvPr/>
        </p:nvSpPr>
        <p:spPr>
          <a:xfrm>
            <a:off x="596900" y="1257300"/>
            <a:ext cx="7493000" cy="431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 name="Rectangle 4">
            <a:extLst>
              <a:ext uri="{FF2B5EF4-FFF2-40B4-BE49-F238E27FC236}">
                <a16:creationId xmlns:a16="http://schemas.microsoft.com/office/drawing/2014/main" id="{4F75339E-090F-4F53-9C6D-AA301D667EA0}"/>
              </a:ext>
            </a:extLst>
          </p:cNvPr>
          <p:cNvSpPr/>
          <p:nvPr/>
        </p:nvSpPr>
        <p:spPr>
          <a:xfrm>
            <a:off x="660400" y="1752600"/>
            <a:ext cx="7366000" cy="160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6" name="Rectangle 5">
            <a:extLst>
              <a:ext uri="{FF2B5EF4-FFF2-40B4-BE49-F238E27FC236}">
                <a16:creationId xmlns:a16="http://schemas.microsoft.com/office/drawing/2014/main" id="{07C95382-B947-4F13-BC37-475AF262B6CB}"/>
              </a:ext>
            </a:extLst>
          </p:cNvPr>
          <p:cNvSpPr/>
          <p:nvPr/>
        </p:nvSpPr>
        <p:spPr>
          <a:xfrm>
            <a:off x="660400" y="1752600"/>
            <a:ext cx="31750" cy="16002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7" name="TextBox 6">
            <a:extLst>
              <a:ext uri="{FF2B5EF4-FFF2-40B4-BE49-F238E27FC236}">
                <a16:creationId xmlns:a16="http://schemas.microsoft.com/office/drawing/2014/main" id="{FBE34F60-47A5-4624-9599-B6BDD7FFB00F}"/>
              </a:ext>
            </a:extLst>
          </p:cNvPr>
          <p:cNvSpPr txBox="1"/>
          <p:nvPr/>
        </p:nvSpPr>
        <p:spPr>
          <a:xfrm>
            <a:off x="660400" y="1209174"/>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dirty="0">
                <a:ln>
                  <a:noFill/>
                </a:ln>
                <a:solidFill>
                  <a:srgbClr val="00364D"/>
                </a:solidFill>
                <a:effectLst/>
                <a:uFillTx/>
                <a:latin typeface="Arial"/>
                <a:cs typeface="Arial"/>
                <a:sym typeface="Helvetica Neue"/>
              </a:rPr>
              <a:t>3. Conditions de livraison</a:t>
            </a:r>
          </a:p>
        </p:txBody>
      </p:sp>
      <p:sp>
        <p:nvSpPr>
          <p:cNvPr id="8" name="TextBox 7">
            <a:extLst>
              <a:ext uri="{FF2B5EF4-FFF2-40B4-BE49-F238E27FC236}">
                <a16:creationId xmlns:a16="http://schemas.microsoft.com/office/drawing/2014/main" id="{DD3A013F-FC78-4DE9-A17B-0F16E03B64D5}"/>
              </a:ext>
            </a:extLst>
          </p:cNvPr>
          <p:cNvSpPr txBox="1"/>
          <p:nvPr/>
        </p:nvSpPr>
        <p:spPr>
          <a:xfrm>
            <a:off x="838200" y="1742574"/>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Quoi : Calendrier de livraison, lieu, responsabilité du transport, FOB vs CIF (qui paie le fret ?), conditions d’expédition.</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9" name="TextBox 8">
            <a:extLst>
              <a:ext uri="{FF2B5EF4-FFF2-40B4-BE49-F238E27FC236}">
                <a16:creationId xmlns:a16="http://schemas.microsoft.com/office/drawing/2014/main" id="{4EF46607-0F90-4981-A940-2B9990ACDA65}"/>
              </a:ext>
            </a:extLst>
          </p:cNvPr>
          <p:cNvSpPr txBox="1"/>
          <p:nvPr/>
        </p:nvSpPr>
        <p:spPr>
          <a:xfrm>
            <a:off x="838200" y="2453774"/>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Clarifie les attentes et la responsabilité des coûts.</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10" name="Rectangle 9">
            <a:extLst>
              <a:ext uri="{FF2B5EF4-FFF2-40B4-BE49-F238E27FC236}">
                <a16:creationId xmlns:a16="http://schemas.microsoft.com/office/drawing/2014/main" id="{5223DD88-7AF7-4D61-99F7-4F3AEA86BB9C}"/>
              </a:ext>
            </a:extLst>
          </p:cNvPr>
          <p:cNvSpPr/>
          <p:nvPr/>
        </p:nvSpPr>
        <p:spPr>
          <a:xfrm>
            <a:off x="660400" y="4064000"/>
            <a:ext cx="7366000" cy="160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A998809B-0090-454A-9BF3-C89C1A3CAA3D}"/>
              </a:ext>
            </a:extLst>
          </p:cNvPr>
          <p:cNvSpPr/>
          <p:nvPr/>
        </p:nvSpPr>
        <p:spPr>
          <a:xfrm>
            <a:off x="660400" y="4064000"/>
            <a:ext cx="31750" cy="16002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TextBox 11">
            <a:extLst>
              <a:ext uri="{FF2B5EF4-FFF2-40B4-BE49-F238E27FC236}">
                <a16:creationId xmlns:a16="http://schemas.microsoft.com/office/drawing/2014/main" id="{429435AD-2AE0-4AB8-93D8-E61CBA6C36DA}"/>
              </a:ext>
            </a:extLst>
          </p:cNvPr>
          <p:cNvSpPr txBox="1"/>
          <p:nvPr/>
        </p:nvSpPr>
        <p:spPr>
          <a:xfrm>
            <a:off x="660400" y="3520574"/>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cs typeface="Arial"/>
                <a:sym typeface="Helvetica Neue"/>
              </a:rPr>
              <a:t>4. Exigences de qualité</a:t>
            </a:r>
          </a:p>
        </p:txBody>
      </p:sp>
      <p:sp>
        <p:nvSpPr>
          <p:cNvPr id="13" name="TextBox 12">
            <a:extLst>
              <a:ext uri="{FF2B5EF4-FFF2-40B4-BE49-F238E27FC236}">
                <a16:creationId xmlns:a16="http://schemas.microsoft.com/office/drawing/2014/main" id="{D0E36BB4-F3D4-44E4-A33E-3A456D57B009}"/>
              </a:ext>
            </a:extLst>
          </p:cNvPr>
          <p:cNvSpPr txBox="1"/>
          <p:nvPr/>
        </p:nvSpPr>
        <p:spPr>
          <a:xfrm>
            <a:off x="838200" y="4053974"/>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Quoi : Normes de qualité, taux de défauts acceptables, procédures d’inspection, exigences d’essai.</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14" name="TextBox 13">
            <a:extLst>
              <a:ext uri="{FF2B5EF4-FFF2-40B4-BE49-F238E27FC236}">
                <a16:creationId xmlns:a16="http://schemas.microsoft.com/office/drawing/2014/main" id="{4A987D62-9D1F-4E59-B077-109E1F2C9978}"/>
              </a:ext>
            </a:extLst>
          </p:cNvPr>
          <p:cNvSpPr txBox="1"/>
          <p:nvPr/>
        </p:nvSpPr>
        <p:spPr>
          <a:xfrm>
            <a:off x="838200" y="4765174"/>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Définit les attentes qualité et les recours en cas de non-conformité (retour, avoir, résiliation).</a:t>
            </a:r>
            <a:endParaRPr kumimoji="0" lang="en-GB" sz="1200" i="0" u="none" strike="noStrike" cap="none" spc="0" normalizeH="0" baseline="0">
              <a:ln>
                <a:noFill/>
              </a:ln>
              <a:solidFill>
                <a:srgbClr val="00364D"/>
              </a:solidFill>
              <a:effectLst/>
              <a:uFillTx/>
              <a:latin typeface="Arial"/>
              <a:cs typeface="Arial"/>
              <a:sym typeface="Helvetica Neue"/>
            </a:endParaRPr>
          </a:p>
        </p:txBody>
      </p:sp>
    </p:spTree>
    <p:extLst>
      <p:ext uri="{BB962C8B-B14F-4D97-AF65-F5344CB8AC3E}">
        <p14:creationId xmlns:p14="http://schemas.microsoft.com/office/powerpoint/2010/main" val="189585310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72A2-029A-E02A-AD96-92374F625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426FC-07ED-191C-D3DC-70C675976BF2}"/>
              </a:ext>
            </a:extLst>
          </p:cNvPr>
          <p:cNvSpPr>
            <a:spLocks noGrp="1"/>
          </p:cNvSpPr>
          <p:nvPr>
            <p:ph type="title"/>
          </p:nvPr>
        </p:nvSpPr>
        <p:spPr>
          <a:xfrm>
            <a:off x="603253" y="539751"/>
            <a:ext cx="7498010" cy="717551"/>
          </a:xfrm>
        </p:spPr>
        <p:txBody>
          <a:bodyPr/>
          <a:lstStyle/>
          <a:p>
            <a:r>
              <a:rPr lang="pl-PL" dirty="0" err="1"/>
              <a:t>Éléments essentiels du contrat (3/5)</a:t>
            </a:r>
            <a:br>
              <a:rPr lang="pl-PL" dirty="0"/>
            </a:br>
            <a:br>
              <a:rPr lang="pl-PL" dirty="0"/>
            </a:br>
            <a:br>
              <a:rPr lang="pl-PL" dirty="0"/>
            </a:br>
            <a:br>
              <a:rPr lang="en-US"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388966F9-08D8-0EFC-4DFF-4E5EF43DA817}"/>
              </a:ext>
            </a:extLst>
          </p:cNvPr>
          <p:cNvPicPr>
            <a:picLocks noChangeAspect="1"/>
          </p:cNvPicPr>
          <p:nvPr/>
        </p:nvPicPr>
        <p:blipFill>
          <a:blip r:embed="rId3"/>
          <a:stretch>
            <a:fillRect/>
          </a:stretch>
        </p:blipFill>
        <p:spPr>
          <a:xfrm>
            <a:off x="590353" y="1279362"/>
            <a:ext cx="7523809" cy="4180952"/>
          </a:xfrm>
          <a:prstGeom prst="rect">
            <a:avLst/>
          </a:prstGeom>
        </p:spPr>
      </p:pic>
      <p:sp>
        <p:nvSpPr>
          <p:cNvPr id="3" name="Rectangle 2">
            <a:extLst>
              <a:ext uri="{FF2B5EF4-FFF2-40B4-BE49-F238E27FC236}">
                <a16:creationId xmlns:a16="http://schemas.microsoft.com/office/drawing/2014/main" id="{9C709D9D-B22D-415A-AD20-09C182677280}"/>
              </a:ext>
            </a:extLst>
          </p:cNvPr>
          <p:cNvSpPr/>
          <p:nvPr/>
        </p:nvSpPr>
        <p:spPr>
          <a:xfrm>
            <a:off x="596900" y="1257300"/>
            <a:ext cx="7531100" cy="425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 name="Rectangle 3">
            <a:extLst>
              <a:ext uri="{FF2B5EF4-FFF2-40B4-BE49-F238E27FC236}">
                <a16:creationId xmlns:a16="http://schemas.microsoft.com/office/drawing/2014/main" id="{2A909A58-AB8A-4B51-AA8C-FAD8834FF0C1}"/>
              </a:ext>
            </a:extLst>
          </p:cNvPr>
          <p:cNvSpPr/>
          <p:nvPr/>
        </p:nvSpPr>
        <p:spPr>
          <a:xfrm>
            <a:off x="660400" y="1752600"/>
            <a:ext cx="7366000" cy="1333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6" name="Rectangle 5">
            <a:extLst>
              <a:ext uri="{FF2B5EF4-FFF2-40B4-BE49-F238E27FC236}">
                <a16:creationId xmlns:a16="http://schemas.microsoft.com/office/drawing/2014/main" id="{D2AAF957-E34A-4DD9-8797-5B2893E13ACA}"/>
              </a:ext>
            </a:extLst>
          </p:cNvPr>
          <p:cNvSpPr/>
          <p:nvPr/>
        </p:nvSpPr>
        <p:spPr>
          <a:xfrm>
            <a:off x="660400" y="1752600"/>
            <a:ext cx="31750" cy="13335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7" name="TextBox 6">
            <a:extLst>
              <a:ext uri="{FF2B5EF4-FFF2-40B4-BE49-F238E27FC236}">
                <a16:creationId xmlns:a16="http://schemas.microsoft.com/office/drawing/2014/main" id="{080EC33A-5EE9-46BA-B0D8-8FDF1335E190}"/>
              </a:ext>
            </a:extLst>
          </p:cNvPr>
          <p:cNvSpPr txBox="1"/>
          <p:nvPr/>
        </p:nvSpPr>
        <p:spPr>
          <a:xfrm>
            <a:off x="660400" y="121920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dirty="0">
                <a:ln>
                  <a:noFill/>
                </a:ln>
                <a:solidFill>
                  <a:srgbClr val="00364D"/>
                </a:solidFill>
                <a:effectLst/>
                <a:uFillTx/>
                <a:latin typeface="Arial"/>
                <a:cs typeface="Arial"/>
                <a:sym typeface="Helvetica Neue"/>
              </a:rPr>
              <a:t>5. </a:t>
            </a:r>
            <a:r>
              <a:rPr kumimoji="0" lang="en-GB" sz="1200" b="1" i="0" u="none" strike="noStrike" cap="none" spc="0" normalizeH="0" baseline="0" dirty="0" err="1">
                <a:ln>
                  <a:noFill/>
                </a:ln>
                <a:solidFill>
                  <a:srgbClr val="00364D"/>
                </a:solidFill>
                <a:effectLst/>
                <a:uFillTx/>
                <a:latin typeface="Arial"/>
                <a:cs typeface="Arial"/>
                <a:sym typeface="Helvetica Neue"/>
              </a:rPr>
              <a:t>Garanties</a:t>
            </a:r>
            <a:endParaRPr kumimoji="0" lang="en-GB" sz="1200" b="1" i="0" u="none" strike="noStrike" cap="none" spc="0" normalizeH="0" baseline="0" dirty="0">
              <a:ln>
                <a:noFill/>
              </a:ln>
              <a:solidFill>
                <a:srgbClr val="00364D"/>
              </a:solidFill>
              <a:effectLst/>
              <a:uFillTx/>
              <a:latin typeface="Arial"/>
              <a:cs typeface="Arial"/>
              <a:sym typeface="Helvetica Neue"/>
            </a:endParaRPr>
          </a:p>
        </p:txBody>
      </p:sp>
      <p:sp>
        <p:nvSpPr>
          <p:cNvPr id="8" name="TextBox 7">
            <a:extLst>
              <a:ext uri="{FF2B5EF4-FFF2-40B4-BE49-F238E27FC236}">
                <a16:creationId xmlns:a16="http://schemas.microsoft.com/office/drawing/2014/main" id="{DD0D6604-8E37-43F2-B8D5-DC4A235363C6}"/>
              </a:ext>
            </a:extLst>
          </p:cNvPr>
          <p:cNvSpPr txBox="1"/>
          <p:nvPr/>
        </p:nvSpPr>
        <p:spPr>
          <a:xfrm>
            <a:off x="838200" y="1488253"/>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Le fournisseur garantit que les biens sont conformes aux spécifications, adaptés à l’usage prévu et exempts de défauts.</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9" name="TextBox 8">
            <a:extLst>
              <a:ext uri="{FF2B5EF4-FFF2-40B4-BE49-F238E27FC236}">
                <a16:creationId xmlns:a16="http://schemas.microsoft.com/office/drawing/2014/main" id="{CD82DDDE-1391-4AB0-8DFA-51CFE22CEE18}"/>
              </a:ext>
            </a:extLst>
          </p:cNvPr>
          <p:cNvSpPr txBox="1"/>
          <p:nvPr/>
        </p:nvSpPr>
        <p:spPr>
          <a:xfrm>
            <a:off x="838200" y="1939103"/>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Pourquoi : En cas de défaillance du produit, la garantie permet d’exiger réparation, remplacement ou avoir.</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10" name="Rectangle 9">
            <a:extLst>
              <a:ext uri="{FF2B5EF4-FFF2-40B4-BE49-F238E27FC236}">
                <a16:creationId xmlns:a16="http://schemas.microsoft.com/office/drawing/2014/main" id="{28743B61-ED1D-490E-95DE-C422618AA5CE}"/>
              </a:ext>
            </a:extLst>
          </p:cNvPr>
          <p:cNvSpPr/>
          <p:nvPr/>
        </p:nvSpPr>
        <p:spPr>
          <a:xfrm>
            <a:off x="660400" y="3810000"/>
            <a:ext cx="7366000" cy="1625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1E5F2256-97CA-4BC2-8774-9BA08333F52D}"/>
              </a:ext>
            </a:extLst>
          </p:cNvPr>
          <p:cNvSpPr/>
          <p:nvPr/>
        </p:nvSpPr>
        <p:spPr>
          <a:xfrm>
            <a:off x="660400" y="3810000"/>
            <a:ext cx="31750" cy="16256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TextBox 11">
            <a:extLst>
              <a:ext uri="{FF2B5EF4-FFF2-40B4-BE49-F238E27FC236}">
                <a16:creationId xmlns:a16="http://schemas.microsoft.com/office/drawing/2014/main" id="{58888695-5ADF-4B00-8803-9874A97871A6}"/>
              </a:ext>
            </a:extLst>
          </p:cNvPr>
          <p:cNvSpPr txBox="1"/>
          <p:nvPr/>
        </p:nvSpPr>
        <p:spPr>
          <a:xfrm>
            <a:off x="660400" y="327660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00364D"/>
                </a:solidFill>
                <a:effectLst/>
                <a:uFillTx/>
                <a:latin typeface="Arial"/>
                <a:cs typeface="Arial"/>
                <a:sym typeface="Helvetica Neue"/>
              </a:rPr>
              <a:t>6. Responsabilité et répartition des risques</a:t>
            </a:r>
            <a:endParaRPr kumimoji="0" lang="en-GB" sz="1200" b="1" i="0" u="none" strike="noStrike" cap="none" spc="0" normalizeH="0" baseline="0">
              <a:ln>
                <a:noFill/>
              </a:ln>
              <a:solidFill>
                <a:srgbClr val="00364D"/>
              </a:solidFill>
              <a:effectLst/>
              <a:uFillTx/>
              <a:latin typeface="Arial"/>
              <a:cs typeface="Arial"/>
              <a:sym typeface="Helvetica Neue"/>
            </a:endParaRPr>
          </a:p>
        </p:txBody>
      </p:sp>
      <p:sp>
        <p:nvSpPr>
          <p:cNvPr id="13" name="TextBox 12">
            <a:extLst>
              <a:ext uri="{FF2B5EF4-FFF2-40B4-BE49-F238E27FC236}">
                <a16:creationId xmlns:a16="http://schemas.microsoft.com/office/drawing/2014/main" id="{B960F59E-9733-4147-B0E8-52C796160C45}"/>
              </a:ext>
            </a:extLst>
          </p:cNvPr>
          <p:cNvSpPr txBox="1"/>
          <p:nvPr/>
        </p:nvSpPr>
        <p:spPr>
          <a:xfrm>
            <a:off x="838200" y="3810000"/>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Quoi : Qui est responsable en cas de problème ? Quels dommages sont indemnisables ? Limites de responsabilité.</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14" name="TextBox 13">
            <a:extLst>
              <a:ext uri="{FF2B5EF4-FFF2-40B4-BE49-F238E27FC236}">
                <a16:creationId xmlns:a16="http://schemas.microsoft.com/office/drawing/2014/main" id="{DB2073CC-6338-4B34-BDBF-DC1E1E724598}"/>
              </a:ext>
            </a:extLst>
          </p:cNvPr>
          <p:cNvSpPr txBox="1"/>
          <p:nvPr/>
        </p:nvSpPr>
        <p:spPr>
          <a:xfrm>
            <a:off x="838200" y="4521200"/>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Protège les deux parties ; assure une répartition raisonnable des risques.</a:t>
            </a:r>
            <a:endParaRPr kumimoji="0" lang="en-GB" sz="1200" i="0" u="none" strike="noStrike" cap="none" spc="0" normalizeH="0" baseline="0">
              <a:ln>
                <a:noFill/>
              </a:ln>
              <a:solidFill>
                <a:srgbClr val="00364D"/>
              </a:solidFill>
              <a:effectLst/>
              <a:uFillTx/>
              <a:latin typeface="Arial"/>
              <a:cs typeface="Arial"/>
              <a:sym typeface="Helvetica Neue"/>
            </a:endParaRPr>
          </a:p>
        </p:txBody>
      </p:sp>
    </p:spTree>
    <p:extLst>
      <p:ext uri="{BB962C8B-B14F-4D97-AF65-F5344CB8AC3E}">
        <p14:creationId xmlns:p14="http://schemas.microsoft.com/office/powerpoint/2010/main" val="10896892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B65BD-3E9E-CD2D-7133-4A11E275A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F9009-0B56-3A83-1770-8474C206ECAE}"/>
              </a:ext>
            </a:extLst>
          </p:cNvPr>
          <p:cNvSpPr>
            <a:spLocks noGrp="1"/>
          </p:cNvSpPr>
          <p:nvPr>
            <p:ph type="title"/>
          </p:nvPr>
        </p:nvSpPr>
        <p:spPr>
          <a:xfrm>
            <a:off x="603253" y="487639"/>
            <a:ext cx="7498010" cy="717551"/>
          </a:xfrm>
        </p:spPr>
        <p:txBody>
          <a:bodyPr/>
          <a:lstStyle/>
          <a:p>
            <a:r>
              <a:rPr lang="pl-PL" dirty="0" err="1"/>
              <a:t>Éléments essentiels du contrat (4/5)</a:t>
            </a:r>
            <a:br>
              <a:rPr lang="pl-PL" dirty="0"/>
            </a:br>
            <a:br>
              <a:rPr lang="pl-PL" dirty="0"/>
            </a:br>
            <a:br>
              <a:rPr lang="pl-PL" dirty="0"/>
            </a:br>
            <a:br>
              <a:rPr lang="en-US"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7B5DF44-8AB6-1177-F5A6-BCC4018FA0D5}"/>
              </a:ext>
            </a:extLst>
          </p:cNvPr>
          <p:cNvPicPr>
            <a:picLocks noChangeAspect="1"/>
          </p:cNvPicPr>
          <p:nvPr/>
        </p:nvPicPr>
        <p:blipFill>
          <a:blip r:embed="rId3"/>
          <a:stretch>
            <a:fillRect/>
          </a:stretch>
        </p:blipFill>
        <p:spPr>
          <a:xfrm>
            <a:off x="653644" y="1205190"/>
            <a:ext cx="7447619" cy="4447619"/>
          </a:xfrm>
          <a:prstGeom prst="rect">
            <a:avLst/>
          </a:prstGeom>
        </p:spPr>
      </p:pic>
      <p:sp>
        <p:nvSpPr>
          <p:cNvPr id="3" name="Rectangle 2">
            <a:extLst>
              <a:ext uri="{FF2B5EF4-FFF2-40B4-BE49-F238E27FC236}">
                <a16:creationId xmlns:a16="http://schemas.microsoft.com/office/drawing/2014/main" id="{9B9A2691-28EA-4D39-B4E3-7A73490977B1}"/>
              </a:ext>
            </a:extLst>
          </p:cNvPr>
          <p:cNvSpPr/>
          <p:nvPr/>
        </p:nvSpPr>
        <p:spPr>
          <a:xfrm>
            <a:off x="596900" y="1206500"/>
            <a:ext cx="7531100" cy="4508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 name="Rectangle 4">
            <a:extLst>
              <a:ext uri="{FF2B5EF4-FFF2-40B4-BE49-F238E27FC236}">
                <a16:creationId xmlns:a16="http://schemas.microsoft.com/office/drawing/2014/main" id="{4EC8C50D-3E71-4102-923A-C294E8077E9F}"/>
              </a:ext>
            </a:extLst>
          </p:cNvPr>
          <p:cNvSpPr/>
          <p:nvPr/>
        </p:nvSpPr>
        <p:spPr>
          <a:xfrm>
            <a:off x="711200" y="1676400"/>
            <a:ext cx="7366000" cy="160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6" name="Rectangle 5">
            <a:extLst>
              <a:ext uri="{FF2B5EF4-FFF2-40B4-BE49-F238E27FC236}">
                <a16:creationId xmlns:a16="http://schemas.microsoft.com/office/drawing/2014/main" id="{47292EDF-9699-4DC1-AEA8-4C9405A1392D}"/>
              </a:ext>
            </a:extLst>
          </p:cNvPr>
          <p:cNvSpPr/>
          <p:nvPr/>
        </p:nvSpPr>
        <p:spPr>
          <a:xfrm>
            <a:off x="711200" y="1676400"/>
            <a:ext cx="31750" cy="16002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7" name="TextBox 6">
            <a:extLst>
              <a:ext uri="{FF2B5EF4-FFF2-40B4-BE49-F238E27FC236}">
                <a16:creationId xmlns:a16="http://schemas.microsoft.com/office/drawing/2014/main" id="{ECADC7E7-5423-4EB3-AEF5-B447D61B3674}"/>
              </a:ext>
            </a:extLst>
          </p:cNvPr>
          <p:cNvSpPr txBox="1"/>
          <p:nvPr/>
        </p:nvSpPr>
        <p:spPr>
          <a:xfrm>
            <a:off x="735263" y="109089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00364D"/>
                </a:solidFill>
                <a:effectLst/>
                <a:uFillTx/>
                <a:latin typeface="Arial"/>
                <a:cs typeface="Arial"/>
                <a:sym typeface="Helvetica Neue"/>
              </a:rPr>
              <a:t>7. Clause de force majeure</a:t>
            </a:r>
            <a:endParaRPr kumimoji="0" lang="en-GB" sz="1200" b="1" i="0" u="none" strike="noStrike" cap="none" spc="0" normalizeH="0" baseline="0">
              <a:ln>
                <a:noFill/>
              </a:ln>
              <a:solidFill>
                <a:srgbClr val="00364D"/>
              </a:solidFill>
              <a:effectLst/>
              <a:uFillTx/>
              <a:latin typeface="Arial"/>
              <a:cs typeface="Arial"/>
              <a:sym typeface="Helvetica Neue"/>
            </a:endParaRPr>
          </a:p>
        </p:txBody>
      </p:sp>
      <p:sp>
        <p:nvSpPr>
          <p:cNvPr id="8" name="TextBox 7">
            <a:extLst>
              <a:ext uri="{FF2B5EF4-FFF2-40B4-BE49-F238E27FC236}">
                <a16:creationId xmlns:a16="http://schemas.microsoft.com/office/drawing/2014/main" id="{E8A3122B-7362-4F1E-9003-A3481FB83297}"/>
              </a:ext>
            </a:extLst>
          </p:cNvPr>
          <p:cNvSpPr txBox="1"/>
          <p:nvPr/>
        </p:nvSpPr>
        <p:spPr>
          <a:xfrm>
            <a:off x="913063" y="1624290"/>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Si des événements imprévus (catastrophes naturelles, guerre, pandémie) empêchent l’exécution, les parties sont libérées de leurs obligations.</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9" name="TextBox 8">
            <a:extLst>
              <a:ext uri="{FF2B5EF4-FFF2-40B4-BE49-F238E27FC236}">
                <a16:creationId xmlns:a16="http://schemas.microsoft.com/office/drawing/2014/main" id="{4910B2B5-0BD9-40D0-B0CD-CE88EAB7BB39}"/>
              </a:ext>
            </a:extLst>
          </p:cNvPr>
          <p:cNvSpPr txBox="1"/>
          <p:nvPr/>
        </p:nvSpPr>
        <p:spPr>
          <a:xfrm>
            <a:off x="913063" y="2170390"/>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Pourquoi : Protège les deux parties contre la responsabilité pour des événements hors de leur contrôle.</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10" name="Rectangle 9">
            <a:extLst>
              <a:ext uri="{FF2B5EF4-FFF2-40B4-BE49-F238E27FC236}">
                <a16:creationId xmlns:a16="http://schemas.microsoft.com/office/drawing/2014/main" id="{721329D7-370E-4B19-8055-2788A9FF0E74}"/>
              </a:ext>
            </a:extLst>
          </p:cNvPr>
          <p:cNvSpPr/>
          <p:nvPr/>
        </p:nvSpPr>
        <p:spPr>
          <a:xfrm>
            <a:off x="711200" y="4000500"/>
            <a:ext cx="7366000" cy="16002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96BE4720-873A-437B-8DDE-4EDB6DBDF8C4}"/>
              </a:ext>
            </a:extLst>
          </p:cNvPr>
          <p:cNvSpPr/>
          <p:nvPr/>
        </p:nvSpPr>
        <p:spPr>
          <a:xfrm>
            <a:off x="711200" y="4000500"/>
            <a:ext cx="31750" cy="16002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TextBox 11">
            <a:extLst>
              <a:ext uri="{FF2B5EF4-FFF2-40B4-BE49-F238E27FC236}">
                <a16:creationId xmlns:a16="http://schemas.microsoft.com/office/drawing/2014/main" id="{3B4C0B8D-1279-4FFF-A160-D24DCD313820}"/>
              </a:ext>
            </a:extLst>
          </p:cNvPr>
          <p:cNvSpPr txBox="1"/>
          <p:nvPr/>
        </p:nvSpPr>
        <p:spPr>
          <a:xfrm>
            <a:off x="735263" y="341499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1" i="0" u="none" strike="noStrike" cap="none" spc="0" normalizeH="0" baseline="0">
                <a:ln>
                  <a:noFill/>
                </a:ln>
                <a:solidFill>
                  <a:srgbClr val="00364D"/>
                </a:solidFill>
                <a:effectLst/>
                <a:uFillTx/>
                <a:latin typeface="Arial"/>
                <a:cs typeface="Arial"/>
                <a:sym typeface="Helvetica Neue"/>
              </a:rPr>
              <a:t>8. Droits de propriété intellectuelle</a:t>
            </a:r>
            <a:endParaRPr kumimoji="0" lang="en-GB" sz="1200" b="1" i="0" u="none" strike="noStrike" cap="none" spc="0" normalizeH="0" baseline="0">
              <a:ln>
                <a:noFill/>
              </a:ln>
              <a:solidFill>
                <a:srgbClr val="00364D"/>
              </a:solidFill>
              <a:effectLst/>
              <a:uFillTx/>
              <a:latin typeface="Arial"/>
              <a:cs typeface="Arial"/>
              <a:sym typeface="Helvetica Neue"/>
            </a:endParaRPr>
          </a:p>
        </p:txBody>
      </p:sp>
      <p:sp>
        <p:nvSpPr>
          <p:cNvPr id="13" name="TextBox 12">
            <a:extLst>
              <a:ext uri="{FF2B5EF4-FFF2-40B4-BE49-F238E27FC236}">
                <a16:creationId xmlns:a16="http://schemas.microsoft.com/office/drawing/2014/main" id="{F2256D04-EB27-4E71-8DB0-E32BD04CC824}"/>
              </a:ext>
            </a:extLst>
          </p:cNvPr>
          <p:cNvSpPr txBox="1"/>
          <p:nvPr/>
        </p:nvSpPr>
        <p:spPr>
          <a:xfrm>
            <a:off x="913063" y="3948390"/>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Quoi : Qui détient les conceptions, procédés, modifications ? Que peut faire le fournisseur avec vos spécifications ?</a:t>
            </a:r>
            <a:endParaRPr kumimoji="0" lang="en-GB" sz="1200" i="0" u="none" strike="noStrike" cap="none" spc="0" normalizeH="0" baseline="0">
              <a:ln>
                <a:noFill/>
              </a:ln>
              <a:solidFill>
                <a:srgbClr val="00364D"/>
              </a:solidFill>
              <a:effectLst/>
              <a:uFillTx/>
              <a:latin typeface="Arial"/>
              <a:cs typeface="Arial"/>
              <a:sym typeface="Helvetica Neue"/>
            </a:endParaRPr>
          </a:p>
        </p:txBody>
      </p:sp>
      <p:sp>
        <p:nvSpPr>
          <p:cNvPr id="14" name="TextBox 13">
            <a:extLst>
              <a:ext uri="{FF2B5EF4-FFF2-40B4-BE49-F238E27FC236}">
                <a16:creationId xmlns:a16="http://schemas.microsoft.com/office/drawing/2014/main" id="{6A269371-F279-461B-A2B1-A995B63D4B93}"/>
              </a:ext>
            </a:extLst>
          </p:cNvPr>
          <p:cNvSpPr txBox="1"/>
          <p:nvPr/>
        </p:nvSpPr>
        <p:spPr>
          <a:xfrm>
            <a:off x="913063" y="4659590"/>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a:ln>
                  <a:noFill/>
                </a:ln>
                <a:solidFill>
                  <a:srgbClr val="00364D"/>
                </a:solidFill>
                <a:effectLst/>
                <a:uFillTx/>
                <a:latin typeface="Arial"/>
                <a:cs typeface="Arial"/>
                <a:sym typeface="Helvetica Neue"/>
              </a:rPr>
              <a:t>Pourquoi : Protège votre PI contre la copie ou l’utilisation par des concurrents.</a:t>
            </a:r>
            <a:endParaRPr kumimoji="0" lang="en-GB" sz="1200" i="0" u="none" strike="noStrike" cap="none" spc="0" normalizeH="0" baseline="0">
              <a:ln>
                <a:noFill/>
              </a:ln>
              <a:solidFill>
                <a:srgbClr val="00364D"/>
              </a:solidFill>
              <a:effectLst/>
              <a:uFillTx/>
              <a:latin typeface="Arial"/>
              <a:cs typeface="Arial"/>
              <a:sym typeface="Helvetica Neue"/>
            </a:endParaRPr>
          </a:p>
        </p:txBody>
      </p:sp>
    </p:spTree>
    <p:extLst>
      <p:ext uri="{BB962C8B-B14F-4D97-AF65-F5344CB8AC3E}">
        <p14:creationId xmlns:p14="http://schemas.microsoft.com/office/powerpoint/2010/main" val="384405327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B1F4-8EF2-0EC8-06F5-58A078DAA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28D95-3724-5044-F464-C79B2541F5AF}"/>
              </a:ext>
            </a:extLst>
          </p:cNvPr>
          <p:cNvSpPr>
            <a:spLocks noGrp="1"/>
          </p:cNvSpPr>
          <p:nvPr>
            <p:ph type="title"/>
          </p:nvPr>
        </p:nvSpPr>
        <p:spPr>
          <a:xfrm>
            <a:off x="603253" y="539751"/>
            <a:ext cx="7498010" cy="717551"/>
          </a:xfrm>
        </p:spPr>
        <p:txBody>
          <a:bodyPr/>
          <a:lstStyle/>
          <a:p>
            <a:r>
              <a:rPr lang="pl-PL" dirty="0" err="1"/>
              <a:t>Éléments essentiels du contrat (5/5)</a:t>
            </a:r>
            <a:br>
              <a:rPr lang="pl-PL" dirty="0"/>
            </a:br>
            <a:br>
              <a:rPr lang="pl-PL" dirty="0"/>
            </a:br>
            <a:br>
              <a:rPr lang="pl-PL" dirty="0"/>
            </a:br>
            <a:br>
              <a:rPr lang="en-US"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8CD4BDD8-6A2E-C2D4-357E-7CDB522540B4}"/>
              </a:ext>
            </a:extLst>
          </p:cNvPr>
          <p:cNvPicPr>
            <a:picLocks noChangeAspect="1"/>
          </p:cNvPicPr>
          <p:nvPr/>
        </p:nvPicPr>
        <p:blipFill>
          <a:blip r:embed="rId3"/>
          <a:stretch>
            <a:fillRect/>
          </a:stretch>
        </p:blipFill>
        <p:spPr>
          <a:xfrm>
            <a:off x="603253" y="1257302"/>
            <a:ext cx="7495238" cy="4190476"/>
          </a:xfrm>
          <a:prstGeom prst="rect">
            <a:avLst/>
          </a:prstGeom>
        </p:spPr>
      </p:pic>
      <p:sp>
        <p:nvSpPr>
          <p:cNvPr id="3" name="Rectangle 2">
            <a:extLst>
              <a:ext uri="{FF2B5EF4-FFF2-40B4-BE49-F238E27FC236}">
                <a16:creationId xmlns:a16="http://schemas.microsoft.com/office/drawing/2014/main" id="{5E47C60D-AF8C-4F0C-B251-663A8D8A21EC}"/>
              </a:ext>
            </a:extLst>
          </p:cNvPr>
          <p:cNvSpPr/>
          <p:nvPr/>
        </p:nvSpPr>
        <p:spPr>
          <a:xfrm>
            <a:off x="596900" y="1257300"/>
            <a:ext cx="7531100" cy="425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4" name="Rectangle 3">
            <a:extLst>
              <a:ext uri="{FF2B5EF4-FFF2-40B4-BE49-F238E27FC236}">
                <a16:creationId xmlns:a16="http://schemas.microsoft.com/office/drawing/2014/main" id="{FEACEF38-9515-4415-8547-144B24A2F8BE}"/>
              </a:ext>
            </a:extLst>
          </p:cNvPr>
          <p:cNvSpPr/>
          <p:nvPr/>
        </p:nvSpPr>
        <p:spPr>
          <a:xfrm>
            <a:off x="660400" y="1752600"/>
            <a:ext cx="7366000" cy="13335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6" name="Rectangle 5">
            <a:extLst>
              <a:ext uri="{FF2B5EF4-FFF2-40B4-BE49-F238E27FC236}">
                <a16:creationId xmlns:a16="http://schemas.microsoft.com/office/drawing/2014/main" id="{CA95D89B-9611-49D2-AC28-F02C70152FCD}"/>
              </a:ext>
            </a:extLst>
          </p:cNvPr>
          <p:cNvSpPr/>
          <p:nvPr/>
        </p:nvSpPr>
        <p:spPr>
          <a:xfrm>
            <a:off x="660400" y="1752600"/>
            <a:ext cx="31750" cy="13335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7" name="TextBox 6">
            <a:extLst>
              <a:ext uri="{FF2B5EF4-FFF2-40B4-BE49-F238E27FC236}">
                <a16:creationId xmlns:a16="http://schemas.microsoft.com/office/drawing/2014/main" id="{7F16B8ED-462F-4CE4-B7CD-E19D9EE158E6}"/>
              </a:ext>
            </a:extLst>
          </p:cNvPr>
          <p:cNvSpPr txBox="1"/>
          <p:nvPr/>
        </p:nvSpPr>
        <p:spPr>
          <a:xfrm>
            <a:off x="660400" y="119380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dirty="0">
                <a:ln>
                  <a:noFill/>
                </a:ln>
                <a:solidFill>
                  <a:srgbClr val="00364D"/>
                </a:solidFill>
                <a:effectLst/>
                <a:uFillTx/>
                <a:latin typeface="Arial"/>
                <a:cs typeface="Arial"/>
                <a:sym typeface="Helvetica Neue"/>
              </a:rPr>
              <a:t>9. </a:t>
            </a:r>
            <a:r>
              <a:rPr kumimoji="0" lang="en-GB" sz="1200" b="1" i="0" u="none" strike="noStrike" cap="none" spc="0" normalizeH="0" baseline="0" dirty="0" err="1">
                <a:ln>
                  <a:noFill/>
                </a:ln>
                <a:solidFill>
                  <a:srgbClr val="00364D"/>
                </a:solidFill>
                <a:effectLst/>
                <a:uFillTx/>
                <a:latin typeface="Arial"/>
                <a:cs typeface="Arial"/>
                <a:sym typeface="Helvetica Neue"/>
              </a:rPr>
              <a:t>Confidentialité</a:t>
            </a:r>
            <a:endParaRPr kumimoji="0" lang="en-GB" sz="1200" b="1" i="0" u="none" strike="noStrike" cap="none" spc="0" normalizeH="0" baseline="0" dirty="0">
              <a:ln>
                <a:noFill/>
              </a:ln>
              <a:solidFill>
                <a:srgbClr val="00364D"/>
              </a:solidFill>
              <a:effectLst/>
              <a:uFillTx/>
              <a:latin typeface="Arial"/>
              <a:cs typeface="Arial"/>
              <a:sym typeface="Helvetica Neue"/>
            </a:endParaRPr>
          </a:p>
        </p:txBody>
      </p:sp>
      <p:sp>
        <p:nvSpPr>
          <p:cNvPr id="8" name="TextBox 7">
            <a:extLst>
              <a:ext uri="{FF2B5EF4-FFF2-40B4-BE49-F238E27FC236}">
                <a16:creationId xmlns:a16="http://schemas.microsoft.com/office/drawing/2014/main" id="{B07C1D18-1105-4617-85E5-1FF8194C419B}"/>
              </a:ext>
            </a:extLst>
          </p:cNvPr>
          <p:cNvSpPr txBox="1"/>
          <p:nvPr/>
        </p:nvSpPr>
        <p:spPr>
          <a:xfrm>
            <a:off x="838200" y="1727200"/>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Le fournisseur s’engage à ne pas divulguer vos informations commerciales à des tiers.</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9" name="TextBox 8">
            <a:extLst>
              <a:ext uri="{FF2B5EF4-FFF2-40B4-BE49-F238E27FC236}">
                <a16:creationId xmlns:a16="http://schemas.microsoft.com/office/drawing/2014/main" id="{688C4D00-FA22-43AE-9A01-8CA0DBDE0B23}"/>
              </a:ext>
            </a:extLst>
          </p:cNvPr>
          <p:cNvSpPr txBox="1"/>
          <p:nvPr/>
        </p:nvSpPr>
        <p:spPr>
          <a:xfrm>
            <a:off x="838200" y="2171700"/>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Pourquoi : Protège les informations concurrentielles.</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10" name="Rectangle 9">
            <a:extLst>
              <a:ext uri="{FF2B5EF4-FFF2-40B4-BE49-F238E27FC236}">
                <a16:creationId xmlns:a16="http://schemas.microsoft.com/office/drawing/2014/main" id="{F80431E8-7665-4F34-9991-22E1EDEB5BB7}"/>
              </a:ext>
            </a:extLst>
          </p:cNvPr>
          <p:cNvSpPr/>
          <p:nvPr/>
        </p:nvSpPr>
        <p:spPr>
          <a:xfrm>
            <a:off x="660400" y="3810000"/>
            <a:ext cx="7366000" cy="1625600"/>
          </a:xfrm>
          <a:prstGeom prst="rect">
            <a:avLst/>
          </a:prstGeom>
          <a:solidFill>
            <a:srgbClr val="F7F7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1" name="Rectangle 10">
            <a:extLst>
              <a:ext uri="{FF2B5EF4-FFF2-40B4-BE49-F238E27FC236}">
                <a16:creationId xmlns:a16="http://schemas.microsoft.com/office/drawing/2014/main" id="{97A36AE9-E90C-419A-A610-E89D7C0F0A65}"/>
              </a:ext>
            </a:extLst>
          </p:cNvPr>
          <p:cNvSpPr/>
          <p:nvPr/>
        </p:nvSpPr>
        <p:spPr>
          <a:xfrm>
            <a:off x="660400" y="3810000"/>
            <a:ext cx="31750" cy="1625600"/>
          </a:xfrm>
          <a:prstGeom prst="rect">
            <a:avLst/>
          </a:prstGeom>
          <a:solidFill>
            <a:srgbClr val="2AB7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TextBox 11">
            <a:extLst>
              <a:ext uri="{FF2B5EF4-FFF2-40B4-BE49-F238E27FC236}">
                <a16:creationId xmlns:a16="http://schemas.microsoft.com/office/drawing/2014/main" id="{B737E0D9-DEFB-4FA6-ACF9-3A4865B05F1E}"/>
              </a:ext>
            </a:extLst>
          </p:cNvPr>
          <p:cNvSpPr txBox="1"/>
          <p:nvPr/>
        </p:nvSpPr>
        <p:spPr>
          <a:xfrm>
            <a:off x="660400" y="3251200"/>
            <a:ext cx="7366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1" i="0" u="none" strike="noStrike" cap="none" spc="0" normalizeH="0" baseline="0">
                <a:ln>
                  <a:noFill/>
                </a:ln>
                <a:solidFill>
                  <a:srgbClr val="00364D"/>
                </a:solidFill>
                <a:effectLst/>
                <a:uFillTx/>
                <a:latin typeface="Arial"/>
                <a:cs typeface="Arial"/>
                <a:sym typeface="Helvetica Neue"/>
              </a:rPr>
              <a:t>10. Dispositions de résiliation</a:t>
            </a:r>
          </a:p>
        </p:txBody>
      </p:sp>
      <p:sp>
        <p:nvSpPr>
          <p:cNvPr id="13" name="TextBox 12">
            <a:extLst>
              <a:ext uri="{FF2B5EF4-FFF2-40B4-BE49-F238E27FC236}">
                <a16:creationId xmlns:a16="http://schemas.microsoft.com/office/drawing/2014/main" id="{281750F8-391F-424A-BB90-D417256F5194}"/>
              </a:ext>
            </a:extLst>
          </p:cNvPr>
          <p:cNvSpPr txBox="1"/>
          <p:nvPr/>
        </p:nvSpPr>
        <p:spPr>
          <a:xfrm>
            <a:off x="838200" y="3784600"/>
            <a:ext cx="7010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Quoi : Dans quelles conditions l’une ou l’autre partie peut-elle sortir du contrat ? Préavis ? Pénalités ?</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
        <p:nvSpPr>
          <p:cNvPr id="14" name="TextBox 13">
            <a:extLst>
              <a:ext uri="{FF2B5EF4-FFF2-40B4-BE49-F238E27FC236}">
                <a16:creationId xmlns:a16="http://schemas.microsoft.com/office/drawing/2014/main" id="{A1F3CB6C-F979-4106-86FE-70955B6637DF}"/>
              </a:ext>
            </a:extLst>
          </p:cNvPr>
          <p:cNvSpPr txBox="1"/>
          <p:nvPr/>
        </p:nvSpPr>
        <p:spPr>
          <a:xfrm>
            <a:off x="838200" y="4337050"/>
            <a:ext cx="701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00364D"/>
                </a:solidFill>
                <a:effectLst/>
                <a:uFillTx/>
                <a:latin typeface="Arial"/>
                <a:cs typeface="Arial"/>
                <a:sym typeface="Helvetica Neue"/>
              </a:rPr>
              <a:t>Pourquoi : Si le fournisseur n’exécute pas, une clause de sortie est nécessaire. Si vous n’avez plus besoin des fournitures, quelle est la pénalité ?</a:t>
            </a:r>
            <a:endParaRPr kumimoji="0" lang="en-GB" sz="1200" i="0" u="none" strike="noStrike" cap="none" spc="0" normalizeH="0" baseline="0" dirty="0">
              <a:ln>
                <a:noFill/>
              </a:ln>
              <a:solidFill>
                <a:srgbClr val="00364D"/>
              </a:solidFill>
              <a:effectLst/>
              <a:uFillTx/>
              <a:latin typeface="Arial"/>
              <a:cs typeface="Arial"/>
              <a:sym typeface="Helvetica Neue"/>
            </a:endParaRPr>
          </a:p>
        </p:txBody>
      </p:sp>
    </p:spTree>
    <p:extLst>
      <p:ext uri="{BB962C8B-B14F-4D97-AF65-F5344CB8AC3E}">
        <p14:creationId xmlns:p14="http://schemas.microsoft.com/office/powerpoint/2010/main" val="64867914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BD2B5-6E4E-CB65-B7E8-55EFE4B30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00DC5-1D2A-3B9C-3BCF-F36ED2DB5877}"/>
              </a:ext>
            </a:extLst>
          </p:cNvPr>
          <p:cNvSpPr>
            <a:spLocks noGrp="1"/>
          </p:cNvSpPr>
          <p:nvPr>
            <p:ph type="title"/>
          </p:nvPr>
        </p:nvSpPr>
        <p:spPr>
          <a:xfrm>
            <a:off x="603253" y="539751"/>
            <a:ext cx="8396368" cy="717551"/>
          </a:xfrm>
        </p:spPr>
        <p:txBody>
          <a:bodyPr/>
          <a:lstStyle/>
          <a:p>
            <a:r>
              <a:rPr lang="pl-PL" dirty="0" err="1"/>
              <a:t>Points clés</a:t>
            </a:r>
            <a:br>
              <a:rPr lang="pl-PL" dirty="0"/>
            </a:br>
            <a:endParaRPr lang="en-US" dirty="0"/>
          </a:p>
        </p:txBody>
      </p:sp>
      <p:sp>
        <p:nvSpPr>
          <p:cNvPr id="10" name="Symbol zastępczy tekstu 9">
            <a:extLst>
              <a:ext uri="{FF2B5EF4-FFF2-40B4-BE49-F238E27FC236}">
                <a16:creationId xmlns:a16="http://schemas.microsoft.com/office/drawing/2014/main" id="{1A5A6D27-1365-51AC-3FB7-B3C3D8E0C5CA}"/>
              </a:ext>
            </a:extLst>
          </p:cNvPr>
          <p:cNvSpPr>
            <a:spLocks noGrp="1"/>
          </p:cNvSpPr>
          <p:nvPr>
            <p:ph type="body" sz="half" idx="1"/>
          </p:nvPr>
        </p:nvSpPr>
        <p:spPr/>
        <p:txBody>
          <a:bodyPr>
            <a:normAutofit fontScale="85000" lnSpcReduction="20000"/>
          </a:bodyPr>
          <a:lstStyle/>
          <a:p>
            <a:pPr marL="0" indent="0">
              <a:buNone/>
            </a:pPr>
            <a:endParaRPr lang="en-US" dirty="0"/>
          </a:p>
          <a:p>
            <a:pPr>
              <a:buFont typeface="Wingdings" panose="05000000000000000000" pitchFamily="2" charset="2"/>
              <a:buChar char="§"/>
            </a:pPr>
            <a:r>
              <a:rPr lang="en-US" dirty="0"/>
              <a:t>Mondial ou local : équilibrer les avantages de coût de l’approvisionnement mondial avec la sécurité d’approvisionnement, la vérification éthique et le renforcement des capacités locales</a:t>
            </a:r>
          </a:p>
          <a:p>
            <a:pPr>
              <a:buFont typeface="Wingdings" panose="05000000000000000000" pitchFamily="2" charset="2"/>
              <a:buChar char="§"/>
            </a:pPr>
            <a:r>
              <a:rPr lang="en-US" dirty="0"/>
              <a:t>Faire ou acheter : décision fondée sur l’analyse des coûts PLUS des facteurs qualitatifs (PI, qualité, flexibilité, importance stratégique)</a:t>
            </a:r>
          </a:p>
          <a:p>
            <a:pPr>
              <a:buFont typeface="Wingdings" panose="05000000000000000000" pitchFamily="2" charset="2"/>
              <a:buChar char="§"/>
            </a:pPr>
            <a:r>
              <a:rPr lang="en-US" dirty="0"/>
              <a:t>Commodity Approvisionnement : Requires timing le marché, hedging price volatility, et strategic stock planification</a:t>
            </a:r>
          </a:p>
          <a:p>
            <a:pPr>
              <a:buFont typeface="Wingdings" panose="05000000000000000000" pitchFamily="2" charset="2"/>
              <a:buChar char="§"/>
            </a:pPr>
            <a:r>
              <a:rPr lang="en-US" dirty="0"/>
              <a:t>Contract Gestion : Essential elements (scope, price, livraison, qualité, warranties, liability, IP, confidentiality, termination)</a:t>
            </a:r>
          </a:p>
          <a:p>
            <a:pPr marL="0" indent="0">
              <a:buNone/>
            </a:pPr>
            <a:endParaRPr lang="pl-PL" dirty="0"/>
          </a:p>
        </p:txBody>
      </p:sp>
    </p:spTree>
    <p:extLst>
      <p:ext uri="{BB962C8B-B14F-4D97-AF65-F5344CB8AC3E}">
        <p14:creationId xmlns:p14="http://schemas.microsoft.com/office/powerpoint/2010/main" val="397980433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Analyser mondial vs. local sourcing trade-offs pour your entreprise context</a:t>
            </a:r>
          </a:p>
          <a:p>
            <a:pPr>
              <a:buFont typeface="Wingdings" panose="05000000000000000000" pitchFamily="2" charset="2"/>
              <a:buChar char="§"/>
            </a:pPr>
            <a:r>
              <a:rPr lang="en-US" sz="2208" dirty="0"/>
              <a:t>Réaliser une analyse faire ou acheter pour décider entre internalisation et externalisation</a:t>
            </a:r>
          </a:p>
          <a:p>
            <a:pPr>
              <a:buFont typeface="Wingdings" panose="05000000000000000000" pitchFamily="2" charset="2"/>
              <a:buChar char="§"/>
            </a:pPr>
            <a:r>
              <a:rPr lang="en-US" sz="2400" dirty="0"/>
              <a:t>Développer commodity approvisionnement stratégies pour coût optimization</a:t>
            </a:r>
          </a:p>
          <a:p>
            <a:pPr>
              <a:buFont typeface="Wingdings" panose="05000000000000000000" pitchFamily="2" charset="2"/>
              <a:buChar char="§"/>
            </a:pPr>
            <a:r>
              <a:rPr lang="en-US" sz="2400" dirty="0"/>
              <a:t>Comprendre contract gestion fundamentals et risque allocation</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1Mondial vs. Local Sourcing Decisions</a:t>
            </a:r>
            <a:br>
              <a:rPr lang="pl-PL" sz="36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152474320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7498010" cy="717551"/>
          </a:xfrm>
        </p:spPr>
        <p:txBody>
          <a:bodyPr/>
          <a:lstStyle/>
          <a:p>
            <a:r>
              <a:rPr lang="en-US" dirty="0"/>
              <a:t>Décisions d’approvisionnement mondial ou local</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723727"/>
            <a:ext cx="8807980" cy="1998041"/>
          </a:xfrm>
        </p:spPr>
        <p:txBody>
          <a:bodyPr>
            <a:normAutofit/>
          </a:bodyPr>
          <a:lstStyle/>
          <a:p>
            <a:pPr marL="0" indent="0" algn="ctr">
              <a:buNone/>
            </a:pPr>
            <a:r>
              <a:rPr lang="en-US" sz="2208" dirty="0"/>
              <a:t>L’une des décisions les plus stratégiques pour les entreprises consiste à choisir où s’approvisionner : au niveau mondial (pour obtenir le coût le plus bas) ou localement (pour réduire les risques et renforcer les capacités régionales). Cette décision a des implications majeures sur la résilience, les coûts et l’impact communautaire.</a:t>
            </a:r>
            <a:endParaRPr lang="pl-PL" dirty="0"/>
          </a:p>
        </p:txBody>
      </p:sp>
      <p:pic>
        <p:nvPicPr>
          <p:cNvPr id="1026" name="Picture 2">
            <a:extLst>
              <a:ext uri="{FF2B5EF4-FFF2-40B4-BE49-F238E27FC236}">
                <a16:creationId xmlns:a16="http://schemas.microsoft.com/office/drawing/2014/main" id="{9C4C6CEF-C6DD-61D0-0E42-257BBC81D4D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07" t="10832" r="6796" b="15346"/>
          <a:stretch>
            <a:fillRect/>
          </a:stretch>
        </p:blipFill>
        <p:spPr bwMode="auto">
          <a:xfrm>
            <a:off x="1876926" y="3545305"/>
            <a:ext cx="6224337" cy="3052832"/>
          </a:xfrm>
          <a:prstGeom prst="rect">
            <a:avLst/>
          </a:prstGeom>
          <a:noFill/>
          <a:extLst>
            <a:ext uri="{909E8E84-426E-40DD-AFC4-6F175D3DCCD1}">
              <a14:hiddenFill xmlns:a14="http://schemas.microsoft.com/office/drawing/2010/main">
                <a:solidFill>
                  <a:srgbClr val="FFFFFF"/>
                </a:solidFill>
              </a14:hiddenFill>
            </a:ext>
          </a:extLst>
        </p:spPr>
      </p:pic>
      <p:sp>
        <p:nvSpPr>
          <p:cNvPr id="9001" name="FR_9001"/>
          <p:cNvSpPr txBox="1"/>
          <p:nvPr/>
        </p:nvSpPr>
        <p:spPr>
          <a:xfrm>
            <a:off x="2222500" y="3641900"/>
            <a:ext cx="4507500" cy="330200"/>
          </a:xfrm>
          <a:prstGeom prst="rect">
            <a:avLst/>
          </a:prstGeom>
          <a:solidFill>
            <a:srgbClr val="FFFFFF"/>
          </a:solidFill>
          <a:ln>
            <a:noFill/>
          </a:ln>
        </p:spPr>
        <p:txBody>
          <a:bodyPr wrap="square" lIns="91440" tIns="38100" rIns="91440" bIns="38100" rtlCol="0"/>
          <a:lstStyle/>
          <a:p>
            <a:r>
              <a:rPr lang="fr-FR" sz="1300" b="1" dirty="0">
                <a:solidFill>
                  <a:srgbClr val="333333"/>
                </a:solidFill>
              </a:rPr>
              <a:t>D'où devons-nous nous approvisionner ?</a:t>
            </a:r>
          </a:p>
        </p:txBody>
      </p:sp>
      <p:sp>
        <p:nvSpPr>
          <p:cNvPr id="4" name="Rectangle 3">
            <a:extLst>
              <a:ext uri="{FF2B5EF4-FFF2-40B4-BE49-F238E27FC236}">
                <a16:creationId xmlns:a16="http://schemas.microsoft.com/office/drawing/2014/main" id="{21FF2EEF-FF62-4978-BC74-7FB85BB0090C}"/>
              </a:ext>
            </a:extLst>
          </p:cNvPr>
          <p:cNvSpPr/>
          <p:nvPr/>
        </p:nvSpPr>
        <p:spPr>
          <a:xfrm>
            <a:off x="5676900" y="4521200"/>
            <a:ext cx="2032000" cy="228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b="1" i="0" u="none" strike="noStrike" cap="none" spc="0" normalizeH="0" baseline="0">
                <a:ln>
                  <a:noFill/>
                </a:ln>
                <a:solidFill>
                  <a:srgbClr val="4E87F2"/>
                </a:solidFill>
                <a:effectLst/>
                <a:uFillTx/>
                <a:latin typeface="Arial"/>
                <a:ea typeface="Helvetica Neue Medium"/>
                <a:cs typeface="Arial"/>
                <a:sym typeface="Helvetica Neue Medium"/>
              </a:rPr>
              <a:t>Approvisionnement mondial</a:t>
            </a:r>
          </a:p>
        </p:txBody>
      </p:sp>
      <p:sp>
        <p:nvSpPr>
          <p:cNvPr id="5" name="Rectangle 4">
            <a:extLst>
              <a:ext uri="{FF2B5EF4-FFF2-40B4-BE49-F238E27FC236}">
                <a16:creationId xmlns:a16="http://schemas.microsoft.com/office/drawing/2014/main" id="{73F347C6-A868-4DBD-9448-9B34383300F3}"/>
              </a:ext>
            </a:extLst>
          </p:cNvPr>
          <p:cNvSpPr/>
          <p:nvPr/>
        </p:nvSpPr>
        <p:spPr>
          <a:xfrm>
            <a:off x="5676900" y="4838700"/>
            <a:ext cx="22606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00" i="0" u="none" strike="noStrike" cap="none" spc="0" normalizeH="0" baseline="0" dirty="0">
                <a:ln>
                  <a:noFill/>
                </a:ln>
                <a:solidFill>
                  <a:srgbClr val="4A4A4A"/>
                </a:solidFill>
                <a:effectLst/>
                <a:uFillTx/>
                <a:latin typeface="Arial"/>
                <a:ea typeface="Helvetica Neue Medium"/>
                <a:cs typeface="Arial"/>
                <a:sym typeface="Helvetica Neue Medium"/>
              </a:rPr>
              <a:t>Réduit les coûts mais augmente le risque de chaîne d’approvisionnement et limite l’impact local.</a:t>
            </a:r>
            <a:endParaRPr kumimoji="0" lang="en-GB" sz="10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6" name="Rectangle 5">
            <a:extLst>
              <a:ext uri="{FF2B5EF4-FFF2-40B4-BE49-F238E27FC236}">
                <a16:creationId xmlns:a16="http://schemas.microsoft.com/office/drawing/2014/main" id="{BF1095BD-4128-4362-B799-DA5C94A1E5FB}"/>
              </a:ext>
            </a:extLst>
          </p:cNvPr>
          <p:cNvSpPr/>
          <p:nvPr/>
        </p:nvSpPr>
        <p:spPr>
          <a:xfrm>
            <a:off x="5676900" y="5664200"/>
            <a:ext cx="2032000" cy="228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600" b="1" i="0" u="none" strike="noStrike" cap="none" spc="0" normalizeH="0" baseline="0">
                <a:ln>
                  <a:noFill/>
                </a:ln>
                <a:solidFill>
                  <a:srgbClr val="37C878"/>
                </a:solidFill>
                <a:effectLst/>
                <a:uFillTx/>
                <a:latin typeface="Arial"/>
                <a:ea typeface="Helvetica Neue Medium"/>
                <a:cs typeface="Arial"/>
                <a:sym typeface="Helvetica Neue Medium"/>
              </a:rPr>
              <a:t>Approvisionnement local</a:t>
            </a:r>
          </a:p>
        </p:txBody>
      </p:sp>
      <p:sp>
        <p:nvSpPr>
          <p:cNvPr id="7" name="Rectangle 6">
            <a:extLst>
              <a:ext uri="{FF2B5EF4-FFF2-40B4-BE49-F238E27FC236}">
                <a16:creationId xmlns:a16="http://schemas.microsoft.com/office/drawing/2014/main" id="{AB6E9677-FE43-4608-8D57-B6DC8197AE56}"/>
              </a:ext>
            </a:extLst>
          </p:cNvPr>
          <p:cNvSpPr/>
          <p:nvPr/>
        </p:nvSpPr>
        <p:spPr>
          <a:xfrm>
            <a:off x="5676900" y="5969000"/>
            <a:ext cx="233680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000" i="0" u="none" strike="noStrike" cap="none" spc="0" normalizeH="0" baseline="0">
                <a:ln>
                  <a:noFill/>
                </a:ln>
                <a:solidFill>
                  <a:srgbClr val="4A4A4A"/>
                </a:solidFill>
                <a:effectLst/>
                <a:uFillTx/>
                <a:latin typeface="Arial"/>
                <a:ea typeface="Helvetica Neue Medium"/>
                <a:cs typeface="Arial"/>
                <a:sym typeface="Helvetica Neue Medium"/>
              </a:rPr>
              <a:t>Renforce la résilience de la chaîne d’approvisionnement et l’impact communautaire, mais peut accroître les coûts.</a:t>
            </a:r>
            <a:endParaRPr kumimoji="0" lang="en-GB" sz="1000" i="0" u="none" strike="noStrike" cap="none" spc="0" normalizeH="0" baseline="0">
              <a:ln>
                <a:noFill/>
              </a:ln>
              <a:solidFill>
                <a:srgbClr val="4A4A4A"/>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82242280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F1EB-D0F4-72C6-E02E-C2D0FC39B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AAFAB-94B9-2C5A-9B69-F80817B55AF4}"/>
              </a:ext>
            </a:extLst>
          </p:cNvPr>
          <p:cNvSpPr>
            <a:spLocks noGrp="1"/>
          </p:cNvSpPr>
          <p:nvPr>
            <p:ph type="title"/>
          </p:nvPr>
        </p:nvSpPr>
        <p:spPr>
          <a:xfrm>
            <a:off x="603253" y="539751"/>
            <a:ext cx="8396368" cy="717551"/>
          </a:xfrm>
        </p:spPr>
        <p:txBody>
          <a:bodyPr/>
          <a:lstStyle/>
          <a:p>
            <a:r>
              <a:rPr lang="pl-PL" dirty="0"/>
              <a:t>Approvisionnement mondial (fournisseurs internationaux)</a:t>
            </a:r>
            <a:br>
              <a:rPr lang="pl-PL" dirty="0"/>
            </a:br>
            <a:br>
              <a:rPr lang="pl-PL" dirty="0"/>
            </a:br>
            <a:endParaRPr lang="pl-PL" dirty="0"/>
          </a:p>
        </p:txBody>
      </p:sp>
      <p:sp>
        <p:nvSpPr>
          <p:cNvPr id="3" name="Text Placeholder 2">
            <a:extLst>
              <a:ext uri="{FF2B5EF4-FFF2-40B4-BE49-F238E27FC236}">
                <a16:creationId xmlns:a16="http://schemas.microsoft.com/office/drawing/2014/main" id="{66611BAC-AB03-7D78-D8B3-35D27595A393}"/>
              </a:ext>
            </a:extLst>
          </p:cNvPr>
          <p:cNvSpPr>
            <a:spLocks noGrp="1"/>
          </p:cNvSpPr>
          <p:nvPr>
            <p:ph type="body" sz="half" idx="1"/>
          </p:nvPr>
        </p:nvSpPr>
        <p:spPr/>
        <p:txBody>
          <a:bodyPr>
            <a:normAutofit/>
          </a:bodyPr>
          <a:lstStyle/>
          <a:p>
            <a:pPr marL="0" indent="0">
              <a:buNone/>
            </a:pPr>
            <a:r>
              <a:rPr lang="pl-PL" sz="2400" b="1" dirty="0" err="1"/>
              <a:t>Avantages :</a:t>
            </a:r>
            <a:endParaRPr lang="pl-PL" sz="2400" dirty="0"/>
          </a:p>
          <a:p>
            <a:pPr>
              <a:buFont typeface="Wingdings" panose="05000000000000000000" pitchFamily="2" charset="2"/>
              <a:buChar char="§"/>
            </a:pPr>
            <a:r>
              <a:rPr lang="en-US" sz="2200" dirty="0"/>
              <a:t>Coût Leadership : Lowest-coût fournisseurs often dans low-labor-coût countries (Asia, Mexico, parts de Afrique)</a:t>
            </a:r>
          </a:p>
          <a:p>
            <a:pPr>
              <a:buFont typeface="Wingdings" panose="05000000000000000000" pitchFamily="2" charset="2"/>
              <a:buChar char="§"/>
            </a:pPr>
            <a:r>
              <a:rPr lang="en-US" sz="2200" dirty="0"/>
              <a:t>Specialized Capability : Some products only available de specific geographies (certain minerals, specialized manufacturing)</a:t>
            </a:r>
          </a:p>
          <a:p>
            <a:pPr>
              <a:buFont typeface="Wingdings" panose="05000000000000000000" pitchFamily="2" charset="2"/>
              <a:buChar char="§"/>
            </a:pPr>
            <a:r>
              <a:rPr lang="en-US" sz="2200" dirty="0"/>
              <a:t>Economies de Scale : Large fournisseurs avec efficient operations et volume discounts</a:t>
            </a:r>
          </a:p>
          <a:p>
            <a:pPr>
              <a:buFont typeface="Wingdings" panose="05000000000000000000" pitchFamily="2" charset="2"/>
              <a:buChar char="§"/>
            </a:pPr>
            <a:r>
              <a:rPr lang="en-US" sz="2200" dirty="0"/>
              <a:t>Advanced Technologie : Développered countries often have latest technologie et innovation</a:t>
            </a:r>
          </a:p>
        </p:txBody>
      </p:sp>
    </p:spTree>
    <p:extLst>
      <p:ext uri="{BB962C8B-B14F-4D97-AF65-F5344CB8AC3E}">
        <p14:creationId xmlns:p14="http://schemas.microsoft.com/office/powerpoint/2010/main" val="162819175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CA3F5-DE29-07F1-3628-ECCFF0CE9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1FD49-2EB0-83CD-4715-98E89416083B}"/>
              </a:ext>
            </a:extLst>
          </p:cNvPr>
          <p:cNvSpPr>
            <a:spLocks noGrp="1"/>
          </p:cNvSpPr>
          <p:nvPr>
            <p:ph type="title"/>
          </p:nvPr>
        </p:nvSpPr>
        <p:spPr>
          <a:xfrm>
            <a:off x="603253" y="539751"/>
            <a:ext cx="8396368" cy="717551"/>
          </a:xfrm>
        </p:spPr>
        <p:txBody>
          <a:bodyPr/>
          <a:lstStyle/>
          <a:p>
            <a:r>
              <a:rPr lang="pl-PL" dirty="0"/>
              <a:t>Approvisionnement mondial (fournisseurs internationaux)</a:t>
            </a:r>
            <a:br>
              <a:rPr lang="pl-PL" dirty="0"/>
            </a:br>
            <a:br>
              <a:rPr lang="pl-PL" dirty="0"/>
            </a:br>
            <a:endParaRPr lang="pl-PL" dirty="0"/>
          </a:p>
        </p:txBody>
      </p:sp>
      <p:sp>
        <p:nvSpPr>
          <p:cNvPr id="3" name="Text Placeholder 2">
            <a:extLst>
              <a:ext uri="{FF2B5EF4-FFF2-40B4-BE49-F238E27FC236}">
                <a16:creationId xmlns:a16="http://schemas.microsoft.com/office/drawing/2014/main" id="{24953777-29A8-F8B0-6D3D-8C9E4990B114}"/>
              </a:ext>
            </a:extLst>
          </p:cNvPr>
          <p:cNvSpPr>
            <a:spLocks noGrp="1"/>
          </p:cNvSpPr>
          <p:nvPr>
            <p:ph type="body" sz="half" idx="1"/>
          </p:nvPr>
        </p:nvSpPr>
        <p:spPr>
          <a:xfrm>
            <a:off x="603253" y="1295404"/>
            <a:ext cx="8807980" cy="5334577"/>
          </a:xfrm>
        </p:spPr>
        <p:txBody>
          <a:bodyPr>
            <a:normAutofit fontScale="77500" lnSpcReduction="20000"/>
          </a:bodyPr>
          <a:lstStyle/>
          <a:p>
            <a:pPr marL="0" indent="0">
              <a:buNone/>
            </a:pPr>
            <a:r>
              <a:rPr lang="pl-PL" sz="2400" b="1" dirty="0" err="1"/>
              <a:t>Inconvénients :</a:t>
            </a:r>
            <a:endParaRPr lang="pl-PL" sz="2400" dirty="0"/>
          </a:p>
          <a:p>
            <a:pPr>
              <a:buFont typeface="Wingdings" panose="05000000000000000000" pitchFamily="2" charset="2"/>
              <a:buChar char="§"/>
            </a:pPr>
            <a:r>
              <a:rPr lang="en-US" sz="2208" dirty="0"/>
              <a:t>Délais longs : des temps de transit plus longs (4 à 8 semaines d’expédition) exigent des stocks tampons et un fonds de roulement plus importants</a:t>
            </a:r>
          </a:p>
          <a:p>
            <a:pPr>
              <a:buFont typeface="Wingdings" panose="05000000000000000000" pitchFamily="2" charset="2"/>
              <a:buChar char="§"/>
            </a:pPr>
            <a:r>
              <a:rPr lang="en-US" sz="2208" dirty="0"/>
              <a:t>Risque de perturbation de l’approvisionnement : retards portuaires, défaillances des transporteurs, événements géopolitiques et catastrophes naturelles affectent toute la chaîne</a:t>
            </a:r>
          </a:p>
          <a:p>
            <a:pPr>
              <a:buFont typeface="Wingdings" panose="05000000000000000000" pitchFamily="2" charset="2"/>
              <a:buChar char="§"/>
            </a:pPr>
            <a:r>
              <a:rPr lang="en-US" sz="2400" dirty="0"/>
              <a:t>Défis du contrôle qualité : plus difficile de surveiller et contrôler la qualité à distance ; support sur site limité</a:t>
            </a:r>
          </a:p>
          <a:p>
            <a:pPr>
              <a:buFont typeface="Wingdings" panose="05000000000000000000" pitchFamily="2" charset="2"/>
              <a:buChar char="§"/>
            </a:pPr>
            <a:r>
              <a:rPr lang="en-US" sz="2208" dirty="0"/>
              <a:t>Risque de change : les fluctuations des taux de change affectent le coût final</a:t>
            </a:r>
          </a:p>
          <a:p>
            <a:pPr>
              <a:buFont typeface="Wingdings" panose="05000000000000000000" pitchFamily="2" charset="2"/>
              <a:buChar char="§"/>
            </a:pPr>
            <a:r>
              <a:rPr lang="en-US" sz="2400" dirty="0"/>
              <a:t>Coûts cachés : droits d’importation, transport, inspection, conformité et cycles de paiement plus longs</a:t>
            </a:r>
          </a:p>
          <a:p>
            <a:pPr>
              <a:buFont typeface="Wingdings" panose="05000000000000000000" pitchFamily="2" charset="2"/>
              <a:buChar char="§"/>
            </a:pPr>
            <a:r>
              <a:rPr lang="en-US" sz="2208" dirty="0"/>
              <a:t>Préoccupations éthiques : pratiques de travail, normes environnementales et transparence plus difficiles à vérifier</a:t>
            </a:r>
          </a:p>
          <a:p>
            <a:pPr>
              <a:buFont typeface="Wingdings" panose="05000000000000000000" pitchFamily="2" charset="2"/>
              <a:buChar char="§"/>
            </a:pPr>
            <a:r>
              <a:rPr lang="en-US" sz="2208" dirty="0"/>
              <a:t>Risque lié à la propriété intellectuelle : contrefaçon, vol de conceptions ou de spécifications</a:t>
            </a:r>
          </a:p>
        </p:txBody>
      </p:sp>
    </p:spTree>
    <p:extLst>
      <p:ext uri="{BB962C8B-B14F-4D97-AF65-F5344CB8AC3E}">
        <p14:creationId xmlns:p14="http://schemas.microsoft.com/office/powerpoint/2010/main" val="28535310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E5CA0-B76B-D786-C18F-8EA6DD8C49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7BF3C3-382C-E31E-A2EE-7FD0762DEC84}"/>
              </a:ext>
            </a:extLst>
          </p:cNvPr>
          <p:cNvSpPr>
            <a:spLocks noGrp="1"/>
          </p:cNvSpPr>
          <p:nvPr>
            <p:ph type="title"/>
          </p:nvPr>
        </p:nvSpPr>
        <p:spPr>
          <a:xfrm>
            <a:off x="603253" y="539751"/>
            <a:ext cx="8396368" cy="717551"/>
          </a:xfrm>
        </p:spPr>
        <p:txBody>
          <a:bodyPr/>
          <a:lstStyle/>
          <a:p>
            <a:r>
              <a:rPr lang="en-US" dirty="0"/>
              <a:t>Approvisionnement local (fournisseurs régionaux/nationaux)</a:t>
            </a:r>
            <a:br>
              <a:rPr lang="pl-PL" dirty="0"/>
            </a:br>
            <a:endParaRPr lang="pl-PL" dirty="0"/>
          </a:p>
        </p:txBody>
      </p:sp>
      <p:sp>
        <p:nvSpPr>
          <p:cNvPr id="3" name="Text Placeholder 2">
            <a:extLst>
              <a:ext uri="{FF2B5EF4-FFF2-40B4-BE49-F238E27FC236}">
                <a16:creationId xmlns:a16="http://schemas.microsoft.com/office/drawing/2014/main" id="{94B0612D-4310-2CD0-6C95-34F32A385440}"/>
              </a:ext>
            </a:extLst>
          </p:cNvPr>
          <p:cNvSpPr>
            <a:spLocks noGrp="1"/>
          </p:cNvSpPr>
          <p:nvPr>
            <p:ph type="body" sz="half" idx="1"/>
          </p:nvPr>
        </p:nvSpPr>
        <p:spPr>
          <a:xfrm>
            <a:off x="603253" y="1545259"/>
            <a:ext cx="8807980" cy="5334800"/>
          </a:xfrm>
        </p:spPr>
        <p:txBody>
          <a:bodyPr>
            <a:normAutofit fontScale="85000" lnSpcReduction="20000"/>
          </a:bodyPr>
          <a:lstStyle/>
          <a:p>
            <a:pPr marL="0" indent="0">
              <a:buNone/>
            </a:pPr>
            <a:r>
              <a:rPr lang="pl-PL" sz="2400" b="1" dirty="0" err="1"/>
              <a:t>Avantages :</a:t>
            </a:r>
            <a:endParaRPr lang="pl-PL" sz="2400" dirty="0"/>
          </a:p>
          <a:p>
            <a:pPr>
              <a:buFont typeface="Wingdings" panose="05000000000000000000" pitchFamily="2" charset="2"/>
              <a:buChar char="§"/>
            </a:pPr>
            <a:r>
              <a:rPr lang="en-US" sz="2200" dirty="0"/>
              <a:t>Supply Sécurité : Short lead times, easier disruption response, better visibility</a:t>
            </a:r>
          </a:p>
          <a:p>
            <a:pPr>
              <a:buFont typeface="Wingdings" panose="05000000000000000000" pitchFamily="2" charset="2"/>
              <a:buChar char="§"/>
            </a:pPr>
            <a:r>
              <a:rPr lang="en-US" sz="2200" dirty="0"/>
              <a:t>Responsive Partnerships : Local fournisseurs more accessible pour problem-solving et changes</a:t>
            </a:r>
          </a:p>
          <a:p>
            <a:pPr>
              <a:buFont typeface="Wingdings" panose="05000000000000000000" pitchFamily="2" charset="2"/>
              <a:buChar char="§"/>
            </a:pPr>
            <a:r>
              <a:rPr lang="en-US" sz="2200" dirty="0"/>
              <a:t>Lower Working Capital : Shorter lead times reduce stock carrying coûts</a:t>
            </a:r>
          </a:p>
          <a:p>
            <a:pPr>
              <a:buFont typeface="Wingdings" panose="05000000000000000000" pitchFamily="2" charset="2"/>
              <a:buChar char="§"/>
            </a:pPr>
            <a:r>
              <a:rPr lang="en-US" sz="2200" dirty="0"/>
              <a:t>Contrôle qualité : Easier on-site audits et qualité gestion</a:t>
            </a:r>
          </a:p>
          <a:p>
            <a:pPr>
              <a:buFont typeface="Wingdings" panose="05000000000000000000" pitchFamily="2" charset="2"/>
              <a:buChar char="§"/>
            </a:pPr>
            <a:r>
              <a:rPr lang="en-US" sz="2200" dirty="0"/>
              <a:t>Risque Mitigation : Geo-diversification reduces concentration risque</a:t>
            </a:r>
          </a:p>
          <a:p>
            <a:pPr>
              <a:buFont typeface="Wingdings" panose="05000000000000000000" pitchFamily="2" charset="2"/>
              <a:buChar char="§"/>
            </a:pPr>
            <a:r>
              <a:rPr lang="en-US" sz="2200" dirty="0"/>
              <a:t>Community Impact : Jobs, skills development, local economic growth</a:t>
            </a:r>
          </a:p>
          <a:p>
            <a:pPr>
              <a:buFont typeface="Wingdings" panose="05000000000000000000" pitchFamily="2" charset="2"/>
              <a:buChar char="§"/>
            </a:pPr>
            <a:r>
              <a:rPr lang="en-US" sz="2200" dirty="0"/>
              <a:t>Éthique Alignment : Easier à verify labor et environmental practices</a:t>
            </a:r>
          </a:p>
          <a:p>
            <a:pPr>
              <a:buFont typeface="Wingdings" panose="05000000000000000000" pitchFamily="2" charset="2"/>
              <a:buChar char="§"/>
            </a:pPr>
            <a:r>
              <a:rPr lang="en-US" sz="2200" dirty="0"/>
              <a:t>Tariff/Compliance Benefits : AfCFTUn trade agreements reduce tariffs within region</a:t>
            </a:r>
          </a:p>
        </p:txBody>
      </p:sp>
    </p:spTree>
    <p:extLst>
      <p:ext uri="{BB962C8B-B14F-4D97-AF65-F5344CB8AC3E}">
        <p14:creationId xmlns:p14="http://schemas.microsoft.com/office/powerpoint/2010/main" val="13225781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2EE56C83-725F-4AE8-BF83-A206613CD771}">
  <we:reference id="wa200010001" version="1.0.0.1" store="en-US" storeType="OMEX"/>
  <we:alternateReferences>
    <we:reference id="WA200010001" version="1.0.0.1" store="" storeType="OMEX"/>
  </we:alternateReferences>
  <we:properties>
    <we:property name="claude.fileId" value="&quot;35c6d729-4528-496f-9177-90f82c5040bd&quot;"/>
  </we:properties>
  <we:bindings/>
  <we:snapshot xmlns:r="http://schemas.openxmlformats.org/officeDocument/2006/relationships"/>
</we:webextension>
</file>

<file path=ppt/webextensions/webextension2.xml><?xml version="1.0" encoding="utf-8"?>
<we:webextension xmlns:we="http://schemas.microsoft.com/office/webextensions/webextension/2010/11" id="{329C2DAE-F07B-4AE6-9A17-1DD501684716}">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CA58C19-E810-4694-90CF-87FD3CD68F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289</TotalTime>
  <Words>2687</Words>
  <Application>Microsoft Office PowerPoint</Application>
  <PresentationFormat>Widescreen</PresentationFormat>
  <Paragraphs>303</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vt:lpstr>
      <vt:lpstr>21_BasicWhite</vt:lpstr>
      <vt:lpstr>Stratégies d’approvisionnement</vt:lpstr>
      <vt:lpstr>Road Transportation Systems Engineering Development in the Sub-Saharan Africa – Modern EU Master Programme &amp; Capacity Building</vt:lpstr>
      <vt:lpstr>PowerPoint Presentation</vt:lpstr>
      <vt:lpstr>Objectifs d’apprentissage </vt:lpstr>
      <vt:lpstr>Section 1Mondial vs. Local Sourcing Decisions     </vt:lpstr>
      <vt:lpstr>Décisions d’approvisionnement mondial ou local   </vt:lpstr>
      <vt:lpstr>Approvisionnement mondial (fournisseurs internationaux)  </vt:lpstr>
      <vt:lpstr>Approvisionnement mondial (fournisseurs internationaux)  </vt:lpstr>
      <vt:lpstr>Approvisionnement local (fournisseurs régionaux/nationaux) </vt:lpstr>
      <vt:lpstr>Approvisionnement local (fournisseurs régionaux/nationaux) </vt:lpstr>
      <vt:lpstr>Cadre de décision : mondial ou local</vt:lpstr>
      <vt:lpstr>Section 2Analyse faire ou acheter (internalisation/externalisation)      </vt:lpstr>
      <vt:lpstr>Analyse faire ou acheter    </vt:lpstr>
      <vt:lpstr>FAIRE (internalisation)</vt:lpstr>
      <vt:lpstr>FAIRE (internalisation)</vt:lpstr>
      <vt:lpstr>PowerPoint Presentation</vt:lpstr>
      <vt:lpstr>ACHETER (externalisation)</vt:lpstr>
      <vt:lpstr>ACHETER (externalisation)</vt:lpstr>
      <vt:lpstr>PowerPoint Presentation</vt:lpstr>
      <vt:lpstr>Section 3Planification des approvisionnements en matières premières     </vt:lpstr>
      <vt:lpstr>Approvisionnement en matières premières et hors matières premières     </vt:lpstr>
      <vt:lpstr>Approvisionnement en matières premières et hors matières premières     </vt:lpstr>
      <vt:lpstr>PowerPoint Presentation</vt:lpstr>
      <vt:lpstr>PowerPoint Presentation</vt:lpstr>
      <vt:lpstr>Section 4Bases de la gestion des contrats      </vt:lpstr>
      <vt:lpstr>Bases de la gestion des contrats     </vt:lpstr>
      <vt:lpstr>Éléments essentiels du contrat (1/5)      </vt:lpstr>
      <vt:lpstr>Éléments essentiels du contrat (3/5)      </vt:lpstr>
      <vt:lpstr>Éléments essentiels du contrat (3/5)      </vt:lpstr>
      <vt:lpstr>Éléments essentiels du contrat (4/5)      </vt:lpstr>
      <vt:lpstr>Éléments essentiels du contrat (5/5)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40</cp:revision>
  <dcterms:modified xsi:type="dcterms:W3CDTF">2026-06-06T16:27:07Z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