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1"/>
  </p:notesMasterIdLst>
  <p:handoutMasterIdLst>
    <p:handoutMasterId r:id="rId42"/>
  </p:handoutMasterIdLst>
  <p:sldIdLst>
    <p:sldId id="306" r:id="rId5"/>
    <p:sldId id="313" r:id="rId6"/>
    <p:sldId id="307"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309" r:id="rId4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99B246-A20C-46F2-BAA8-044C714BD08C}" v="1" dt="2026-05-10T18:46:05.62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modSld modMainMaster">
      <pc:chgData name="Wojciech Kustra" userId="afebd3d0-216b-4c4f-8992-1bf1fda6d5e8" providerId="ADAL" clId="{1D307E72-7901-4E61-A01B-3C4232ABCF63}" dt="2026-05-10T18:48:04.383" v="12" actId="700"/>
      <pc:docMkLst>
        <pc:docMk/>
      </pc:docMkLst>
      <pc:sldChg chg="addSp delSp modSp mod modClrScheme chgLayout">
        <pc:chgData name="Wojciech Kustra" userId="afebd3d0-216b-4c4f-8992-1bf1fda6d5e8" providerId="ADAL" clId="{1D307E72-7901-4E61-A01B-3C4232ABCF63}" dt="2026-05-10T18:48:04.383" v="12" actId="700"/>
        <pc:sldMkLst>
          <pc:docMk/>
          <pc:sldMk cId="0" sldId="257"/>
        </pc:sldMkLst>
        <pc:spChg chg="add del mod ord">
          <ac:chgData name="Wojciech Kustra" userId="afebd3d0-216b-4c4f-8992-1bf1fda6d5e8" providerId="ADAL" clId="{1D307E72-7901-4E61-A01B-3C4232ABCF63}" dt="2026-05-10T18:48:04.383" v="12" actId="700"/>
          <ac:spMkLst>
            <pc:docMk/>
            <pc:sldMk cId="0" sldId="257"/>
            <ac:spMk id="3" creationId="{C3E7D5AE-1A02-88D6-D1A0-0A2F61A65280}"/>
          </ac:spMkLst>
        </pc:spChg>
        <pc:spChg chg="add del mod ord">
          <ac:chgData name="Wojciech Kustra" userId="afebd3d0-216b-4c4f-8992-1bf1fda6d5e8" providerId="ADAL" clId="{1D307E72-7901-4E61-A01B-3C4232ABCF63}" dt="2026-05-10T18:48:04.383" v="12" actId="700"/>
          <ac:spMkLst>
            <pc:docMk/>
            <pc:sldMk cId="0" sldId="257"/>
            <ac:spMk id="4" creationId="{21117C99-3E68-E6E1-45B8-4C5937F0C0F5}"/>
          </ac:spMkLst>
        </pc:spChg>
      </pc:sldChg>
      <pc:sldChg chg="addSp delSp modSp mod modClrScheme chgLayout">
        <pc:chgData name="Wojciech Kustra" userId="afebd3d0-216b-4c4f-8992-1bf1fda6d5e8" providerId="ADAL" clId="{1D307E72-7901-4E61-A01B-3C4232ABCF63}" dt="2026-05-10T18:48:04.383" v="12" actId="700"/>
        <pc:sldMkLst>
          <pc:docMk/>
          <pc:sldMk cId="0" sldId="258"/>
        </pc:sldMkLst>
        <pc:spChg chg="add del mod ord">
          <ac:chgData name="Wojciech Kustra" userId="afebd3d0-216b-4c4f-8992-1bf1fda6d5e8" providerId="ADAL" clId="{1D307E72-7901-4E61-A01B-3C4232ABCF63}" dt="2026-05-10T18:48:04.383" v="12" actId="700"/>
          <ac:spMkLst>
            <pc:docMk/>
            <pc:sldMk cId="0" sldId="258"/>
            <ac:spMk id="3" creationId="{A7F57215-BF1D-D92E-5C90-83F3373218E9}"/>
          </ac:spMkLst>
        </pc:spChg>
        <pc:spChg chg="add del mod ord">
          <ac:chgData name="Wojciech Kustra" userId="afebd3d0-216b-4c4f-8992-1bf1fda6d5e8" providerId="ADAL" clId="{1D307E72-7901-4E61-A01B-3C4232ABCF63}" dt="2026-05-10T18:48:04.383" v="12" actId="700"/>
          <ac:spMkLst>
            <pc:docMk/>
            <pc:sldMk cId="0" sldId="258"/>
            <ac:spMk id="4" creationId="{BF60A858-0D85-EE45-A261-C80EF93D313D}"/>
          </ac:spMkLst>
        </pc:spChg>
      </pc:sldChg>
      <pc:sldChg chg="addSp delSp modSp mod modClrScheme chgLayout">
        <pc:chgData name="Wojciech Kustra" userId="afebd3d0-216b-4c4f-8992-1bf1fda6d5e8" providerId="ADAL" clId="{1D307E72-7901-4E61-A01B-3C4232ABCF63}" dt="2026-05-10T18:48:04.383" v="12" actId="700"/>
        <pc:sldMkLst>
          <pc:docMk/>
          <pc:sldMk cId="0" sldId="259"/>
        </pc:sldMkLst>
        <pc:spChg chg="add del mod ord">
          <ac:chgData name="Wojciech Kustra" userId="afebd3d0-216b-4c4f-8992-1bf1fda6d5e8" providerId="ADAL" clId="{1D307E72-7901-4E61-A01B-3C4232ABCF63}" dt="2026-05-10T18:48:04.383" v="12" actId="700"/>
          <ac:spMkLst>
            <pc:docMk/>
            <pc:sldMk cId="0" sldId="259"/>
            <ac:spMk id="3" creationId="{DD78965D-C87E-19DA-C842-3D50BE13C147}"/>
          </ac:spMkLst>
        </pc:spChg>
        <pc:spChg chg="add del mod ord">
          <ac:chgData name="Wojciech Kustra" userId="afebd3d0-216b-4c4f-8992-1bf1fda6d5e8" providerId="ADAL" clId="{1D307E72-7901-4E61-A01B-3C4232ABCF63}" dt="2026-05-10T18:48:04.383" v="12" actId="700"/>
          <ac:spMkLst>
            <pc:docMk/>
            <pc:sldMk cId="0" sldId="259"/>
            <ac:spMk id="4" creationId="{3C2C7828-84C9-8E00-1527-66C383E22978}"/>
          </ac:spMkLst>
        </pc:spChg>
      </pc:sldChg>
      <pc:sldChg chg="addSp delSp modSp mod modClrScheme chgLayout">
        <pc:chgData name="Wojciech Kustra" userId="afebd3d0-216b-4c4f-8992-1bf1fda6d5e8" providerId="ADAL" clId="{1D307E72-7901-4E61-A01B-3C4232ABCF63}" dt="2026-05-10T18:48:04.383" v="12" actId="700"/>
        <pc:sldMkLst>
          <pc:docMk/>
          <pc:sldMk cId="0" sldId="260"/>
        </pc:sldMkLst>
        <pc:spChg chg="add del mod ord">
          <ac:chgData name="Wojciech Kustra" userId="afebd3d0-216b-4c4f-8992-1bf1fda6d5e8" providerId="ADAL" clId="{1D307E72-7901-4E61-A01B-3C4232ABCF63}" dt="2026-05-10T18:48:04.383" v="12" actId="700"/>
          <ac:spMkLst>
            <pc:docMk/>
            <pc:sldMk cId="0" sldId="260"/>
            <ac:spMk id="3" creationId="{3454C5F0-2402-84A4-19C9-36134887DD18}"/>
          </ac:spMkLst>
        </pc:spChg>
        <pc:spChg chg="add del mod ord">
          <ac:chgData name="Wojciech Kustra" userId="afebd3d0-216b-4c4f-8992-1bf1fda6d5e8" providerId="ADAL" clId="{1D307E72-7901-4E61-A01B-3C4232ABCF63}" dt="2026-05-10T18:48:04.383" v="12" actId="700"/>
          <ac:spMkLst>
            <pc:docMk/>
            <pc:sldMk cId="0" sldId="260"/>
            <ac:spMk id="4" creationId="{FBFB7EBA-5342-1B39-342E-04BD4AF900AD}"/>
          </ac:spMkLst>
        </pc:spChg>
      </pc:sldChg>
      <pc:sldChg chg="addSp delSp modSp mod modClrScheme chgLayout">
        <pc:chgData name="Wojciech Kustra" userId="afebd3d0-216b-4c4f-8992-1bf1fda6d5e8" providerId="ADAL" clId="{1D307E72-7901-4E61-A01B-3C4232ABCF63}" dt="2026-05-10T18:48:04.383" v="12" actId="700"/>
        <pc:sldMkLst>
          <pc:docMk/>
          <pc:sldMk cId="0" sldId="261"/>
        </pc:sldMkLst>
        <pc:spChg chg="add del mod ord">
          <ac:chgData name="Wojciech Kustra" userId="afebd3d0-216b-4c4f-8992-1bf1fda6d5e8" providerId="ADAL" clId="{1D307E72-7901-4E61-A01B-3C4232ABCF63}" dt="2026-05-10T18:48:04.383" v="12" actId="700"/>
          <ac:spMkLst>
            <pc:docMk/>
            <pc:sldMk cId="0" sldId="261"/>
            <ac:spMk id="3" creationId="{DA1BCF7C-6FF2-88E8-88F8-30EF9863A51C}"/>
          </ac:spMkLst>
        </pc:spChg>
        <pc:spChg chg="add del mod ord">
          <ac:chgData name="Wojciech Kustra" userId="afebd3d0-216b-4c4f-8992-1bf1fda6d5e8" providerId="ADAL" clId="{1D307E72-7901-4E61-A01B-3C4232ABCF63}" dt="2026-05-10T18:48:04.383" v="12" actId="700"/>
          <ac:spMkLst>
            <pc:docMk/>
            <pc:sldMk cId="0" sldId="261"/>
            <ac:spMk id="4" creationId="{F756E4B5-7325-0099-1DD1-595CAD166EE0}"/>
          </ac:spMkLst>
        </pc:spChg>
      </pc:sldChg>
      <pc:sldChg chg="addSp delSp modSp mod modClrScheme chgLayout">
        <pc:chgData name="Wojciech Kustra" userId="afebd3d0-216b-4c4f-8992-1bf1fda6d5e8" providerId="ADAL" clId="{1D307E72-7901-4E61-A01B-3C4232ABCF63}" dt="2026-05-10T18:48:04.383" v="12" actId="700"/>
        <pc:sldMkLst>
          <pc:docMk/>
          <pc:sldMk cId="0" sldId="262"/>
        </pc:sldMkLst>
        <pc:spChg chg="add del mod ord">
          <ac:chgData name="Wojciech Kustra" userId="afebd3d0-216b-4c4f-8992-1bf1fda6d5e8" providerId="ADAL" clId="{1D307E72-7901-4E61-A01B-3C4232ABCF63}" dt="2026-05-10T18:48:04.383" v="12" actId="700"/>
          <ac:spMkLst>
            <pc:docMk/>
            <pc:sldMk cId="0" sldId="262"/>
            <ac:spMk id="3" creationId="{3952F3F6-16C5-4B61-7BC3-F7DCA9BEFBD7}"/>
          </ac:spMkLst>
        </pc:spChg>
        <pc:spChg chg="add del mod ord">
          <ac:chgData name="Wojciech Kustra" userId="afebd3d0-216b-4c4f-8992-1bf1fda6d5e8" providerId="ADAL" clId="{1D307E72-7901-4E61-A01B-3C4232ABCF63}" dt="2026-05-10T18:48:04.383" v="12" actId="700"/>
          <ac:spMkLst>
            <pc:docMk/>
            <pc:sldMk cId="0" sldId="262"/>
            <ac:spMk id="4" creationId="{9195E047-0984-E077-6E04-8F7492CB5CCB}"/>
          </ac:spMkLst>
        </pc:spChg>
      </pc:sldChg>
      <pc:sldChg chg="addSp delSp modSp mod modClrScheme chgLayout">
        <pc:chgData name="Wojciech Kustra" userId="afebd3d0-216b-4c4f-8992-1bf1fda6d5e8" providerId="ADAL" clId="{1D307E72-7901-4E61-A01B-3C4232ABCF63}" dt="2026-05-10T18:48:04.383" v="12" actId="700"/>
        <pc:sldMkLst>
          <pc:docMk/>
          <pc:sldMk cId="0" sldId="263"/>
        </pc:sldMkLst>
        <pc:spChg chg="add del mod ord">
          <ac:chgData name="Wojciech Kustra" userId="afebd3d0-216b-4c4f-8992-1bf1fda6d5e8" providerId="ADAL" clId="{1D307E72-7901-4E61-A01B-3C4232ABCF63}" dt="2026-05-10T18:48:04.383" v="12" actId="700"/>
          <ac:spMkLst>
            <pc:docMk/>
            <pc:sldMk cId="0" sldId="263"/>
            <ac:spMk id="3" creationId="{9ADE6BFE-E570-3CBA-0460-24BBCABFEA19}"/>
          </ac:spMkLst>
        </pc:spChg>
        <pc:spChg chg="add del mod ord">
          <ac:chgData name="Wojciech Kustra" userId="afebd3d0-216b-4c4f-8992-1bf1fda6d5e8" providerId="ADAL" clId="{1D307E72-7901-4E61-A01B-3C4232ABCF63}" dt="2026-05-10T18:48:04.383" v="12" actId="700"/>
          <ac:spMkLst>
            <pc:docMk/>
            <pc:sldMk cId="0" sldId="263"/>
            <ac:spMk id="4" creationId="{1E300254-C799-C461-FC9B-51713DAE0FB9}"/>
          </ac:spMkLst>
        </pc:spChg>
      </pc:sldChg>
      <pc:sldChg chg="addSp delSp modSp mod modClrScheme chgLayout">
        <pc:chgData name="Wojciech Kustra" userId="afebd3d0-216b-4c4f-8992-1bf1fda6d5e8" providerId="ADAL" clId="{1D307E72-7901-4E61-A01B-3C4232ABCF63}" dt="2026-05-10T18:48:04.383" v="12" actId="700"/>
        <pc:sldMkLst>
          <pc:docMk/>
          <pc:sldMk cId="0" sldId="264"/>
        </pc:sldMkLst>
        <pc:spChg chg="add del mod ord">
          <ac:chgData name="Wojciech Kustra" userId="afebd3d0-216b-4c4f-8992-1bf1fda6d5e8" providerId="ADAL" clId="{1D307E72-7901-4E61-A01B-3C4232ABCF63}" dt="2026-05-10T18:48:04.383" v="12" actId="700"/>
          <ac:spMkLst>
            <pc:docMk/>
            <pc:sldMk cId="0" sldId="264"/>
            <ac:spMk id="3" creationId="{269E8012-9421-F454-A9C9-748AEBEB261E}"/>
          </ac:spMkLst>
        </pc:spChg>
        <pc:spChg chg="add del mod ord">
          <ac:chgData name="Wojciech Kustra" userId="afebd3d0-216b-4c4f-8992-1bf1fda6d5e8" providerId="ADAL" clId="{1D307E72-7901-4E61-A01B-3C4232ABCF63}" dt="2026-05-10T18:48:04.383" v="12" actId="700"/>
          <ac:spMkLst>
            <pc:docMk/>
            <pc:sldMk cId="0" sldId="264"/>
            <ac:spMk id="4" creationId="{D2374B52-F6F1-E5D6-2D21-DE278D99D8CD}"/>
          </ac:spMkLst>
        </pc:spChg>
      </pc:sldChg>
      <pc:sldChg chg="addSp delSp modSp mod modClrScheme chgLayout">
        <pc:chgData name="Wojciech Kustra" userId="afebd3d0-216b-4c4f-8992-1bf1fda6d5e8" providerId="ADAL" clId="{1D307E72-7901-4E61-A01B-3C4232ABCF63}" dt="2026-05-10T18:48:04.383" v="12" actId="700"/>
        <pc:sldMkLst>
          <pc:docMk/>
          <pc:sldMk cId="0" sldId="265"/>
        </pc:sldMkLst>
        <pc:spChg chg="add del mod ord">
          <ac:chgData name="Wojciech Kustra" userId="afebd3d0-216b-4c4f-8992-1bf1fda6d5e8" providerId="ADAL" clId="{1D307E72-7901-4E61-A01B-3C4232ABCF63}" dt="2026-05-10T18:48:04.383" v="12" actId="700"/>
          <ac:spMkLst>
            <pc:docMk/>
            <pc:sldMk cId="0" sldId="265"/>
            <ac:spMk id="3" creationId="{9D1C5735-E749-DB3E-FFD6-D4194A74B352}"/>
          </ac:spMkLst>
        </pc:spChg>
        <pc:spChg chg="add del mod ord">
          <ac:chgData name="Wojciech Kustra" userId="afebd3d0-216b-4c4f-8992-1bf1fda6d5e8" providerId="ADAL" clId="{1D307E72-7901-4E61-A01B-3C4232ABCF63}" dt="2026-05-10T18:48:04.383" v="12" actId="700"/>
          <ac:spMkLst>
            <pc:docMk/>
            <pc:sldMk cId="0" sldId="265"/>
            <ac:spMk id="4" creationId="{167A92DF-4337-673C-2E7E-5C3D94201E94}"/>
          </ac:spMkLst>
        </pc:spChg>
      </pc:sldChg>
      <pc:sldChg chg="addSp delSp modSp mod modClrScheme chgLayout">
        <pc:chgData name="Wojciech Kustra" userId="afebd3d0-216b-4c4f-8992-1bf1fda6d5e8" providerId="ADAL" clId="{1D307E72-7901-4E61-A01B-3C4232ABCF63}" dt="2026-05-10T18:48:04.383" v="12" actId="700"/>
        <pc:sldMkLst>
          <pc:docMk/>
          <pc:sldMk cId="0" sldId="266"/>
        </pc:sldMkLst>
        <pc:spChg chg="add del mod ord">
          <ac:chgData name="Wojciech Kustra" userId="afebd3d0-216b-4c4f-8992-1bf1fda6d5e8" providerId="ADAL" clId="{1D307E72-7901-4E61-A01B-3C4232ABCF63}" dt="2026-05-10T18:48:04.383" v="12" actId="700"/>
          <ac:spMkLst>
            <pc:docMk/>
            <pc:sldMk cId="0" sldId="266"/>
            <ac:spMk id="3" creationId="{A7E3C23D-6FF1-207C-AA87-4D8979E9D9AA}"/>
          </ac:spMkLst>
        </pc:spChg>
        <pc:spChg chg="add del mod ord">
          <ac:chgData name="Wojciech Kustra" userId="afebd3d0-216b-4c4f-8992-1bf1fda6d5e8" providerId="ADAL" clId="{1D307E72-7901-4E61-A01B-3C4232ABCF63}" dt="2026-05-10T18:48:04.383" v="12" actId="700"/>
          <ac:spMkLst>
            <pc:docMk/>
            <pc:sldMk cId="0" sldId="266"/>
            <ac:spMk id="4" creationId="{5D95C16C-375B-E962-1AC0-69611713B3F2}"/>
          </ac:spMkLst>
        </pc:spChg>
      </pc:sldChg>
      <pc:sldChg chg="addSp delSp modSp mod modClrScheme chgLayout">
        <pc:chgData name="Wojciech Kustra" userId="afebd3d0-216b-4c4f-8992-1bf1fda6d5e8" providerId="ADAL" clId="{1D307E72-7901-4E61-A01B-3C4232ABCF63}" dt="2026-05-10T18:48:04.383" v="12" actId="700"/>
        <pc:sldMkLst>
          <pc:docMk/>
          <pc:sldMk cId="0" sldId="267"/>
        </pc:sldMkLst>
        <pc:spChg chg="add del mod ord">
          <ac:chgData name="Wojciech Kustra" userId="afebd3d0-216b-4c4f-8992-1bf1fda6d5e8" providerId="ADAL" clId="{1D307E72-7901-4E61-A01B-3C4232ABCF63}" dt="2026-05-10T18:48:04.383" v="12" actId="700"/>
          <ac:spMkLst>
            <pc:docMk/>
            <pc:sldMk cId="0" sldId="267"/>
            <ac:spMk id="3" creationId="{8F9881C7-DC2F-F393-7532-02032A5F5DC6}"/>
          </ac:spMkLst>
        </pc:spChg>
        <pc:spChg chg="add del mod ord">
          <ac:chgData name="Wojciech Kustra" userId="afebd3d0-216b-4c4f-8992-1bf1fda6d5e8" providerId="ADAL" clId="{1D307E72-7901-4E61-A01B-3C4232ABCF63}" dt="2026-05-10T18:48:04.383" v="12" actId="700"/>
          <ac:spMkLst>
            <pc:docMk/>
            <pc:sldMk cId="0" sldId="267"/>
            <ac:spMk id="4" creationId="{19D69714-FECE-894D-E87D-9D36B1CB52FA}"/>
          </ac:spMkLst>
        </pc:spChg>
      </pc:sldChg>
      <pc:sldChg chg="addSp delSp modSp mod modClrScheme chgLayout">
        <pc:chgData name="Wojciech Kustra" userId="afebd3d0-216b-4c4f-8992-1bf1fda6d5e8" providerId="ADAL" clId="{1D307E72-7901-4E61-A01B-3C4232ABCF63}" dt="2026-05-10T18:48:04.383" v="12" actId="700"/>
        <pc:sldMkLst>
          <pc:docMk/>
          <pc:sldMk cId="0" sldId="268"/>
        </pc:sldMkLst>
        <pc:spChg chg="add del mod ord">
          <ac:chgData name="Wojciech Kustra" userId="afebd3d0-216b-4c4f-8992-1bf1fda6d5e8" providerId="ADAL" clId="{1D307E72-7901-4E61-A01B-3C4232ABCF63}" dt="2026-05-10T18:48:04.383" v="12" actId="700"/>
          <ac:spMkLst>
            <pc:docMk/>
            <pc:sldMk cId="0" sldId="268"/>
            <ac:spMk id="3" creationId="{625389A0-91C2-34E1-6B95-258F6DD0FF82}"/>
          </ac:spMkLst>
        </pc:spChg>
        <pc:spChg chg="add del mod ord">
          <ac:chgData name="Wojciech Kustra" userId="afebd3d0-216b-4c4f-8992-1bf1fda6d5e8" providerId="ADAL" clId="{1D307E72-7901-4E61-A01B-3C4232ABCF63}" dt="2026-05-10T18:48:04.383" v="12" actId="700"/>
          <ac:spMkLst>
            <pc:docMk/>
            <pc:sldMk cId="0" sldId="268"/>
            <ac:spMk id="4" creationId="{1943657D-8720-AA23-6319-60E37900B66B}"/>
          </ac:spMkLst>
        </pc:spChg>
      </pc:sldChg>
      <pc:sldChg chg="addSp delSp modSp mod modClrScheme chgLayout">
        <pc:chgData name="Wojciech Kustra" userId="afebd3d0-216b-4c4f-8992-1bf1fda6d5e8" providerId="ADAL" clId="{1D307E72-7901-4E61-A01B-3C4232ABCF63}" dt="2026-05-10T18:48:04.383" v="12" actId="700"/>
        <pc:sldMkLst>
          <pc:docMk/>
          <pc:sldMk cId="0" sldId="269"/>
        </pc:sldMkLst>
        <pc:spChg chg="add del mod ord">
          <ac:chgData name="Wojciech Kustra" userId="afebd3d0-216b-4c4f-8992-1bf1fda6d5e8" providerId="ADAL" clId="{1D307E72-7901-4E61-A01B-3C4232ABCF63}" dt="2026-05-10T18:48:04.383" v="12" actId="700"/>
          <ac:spMkLst>
            <pc:docMk/>
            <pc:sldMk cId="0" sldId="269"/>
            <ac:spMk id="3" creationId="{CD0510BE-E881-2C3D-3EB7-0178C2F4B474}"/>
          </ac:spMkLst>
        </pc:spChg>
        <pc:spChg chg="add del mod ord">
          <ac:chgData name="Wojciech Kustra" userId="afebd3d0-216b-4c4f-8992-1bf1fda6d5e8" providerId="ADAL" clId="{1D307E72-7901-4E61-A01B-3C4232ABCF63}" dt="2026-05-10T18:48:04.383" v="12" actId="700"/>
          <ac:spMkLst>
            <pc:docMk/>
            <pc:sldMk cId="0" sldId="269"/>
            <ac:spMk id="4" creationId="{B12A0637-6DF0-6138-A061-88CD4B7381C7}"/>
          </ac:spMkLst>
        </pc:spChg>
      </pc:sldChg>
      <pc:sldChg chg="addSp delSp modSp mod modClrScheme chgLayout">
        <pc:chgData name="Wojciech Kustra" userId="afebd3d0-216b-4c4f-8992-1bf1fda6d5e8" providerId="ADAL" clId="{1D307E72-7901-4E61-A01B-3C4232ABCF63}" dt="2026-05-10T18:48:04.383" v="12" actId="700"/>
        <pc:sldMkLst>
          <pc:docMk/>
          <pc:sldMk cId="0" sldId="270"/>
        </pc:sldMkLst>
        <pc:spChg chg="add del mod ord">
          <ac:chgData name="Wojciech Kustra" userId="afebd3d0-216b-4c4f-8992-1bf1fda6d5e8" providerId="ADAL" clId="{1D307E72-7901-4E61-A01B-3C4232ABCF63}" dt="2026-05-10T18:48:04.383" v="12" actId="700"/>
          <ac:spMkLst>
            <pc:docMk/>
            <pc:sldMk cId="0" sldId="270"/>
            <ac:spMk id="3" creationId="{433085C8-A99F-CB10-89FD-E594D4EA5E83}"/>
          </ac:spMkLst>
        </pc:spChg>
        <pc:spChg chg="add del mod ord">
          <ac:chgData name="Wojciech Kustra" userId="afebd3d0-216b-4c4f-8992-1bf1fda6d5e8" providerId="ADAL" clId="{1D307E72-7901-4E61-A01B-3C4232ABCF63}" dt="2026-05-10T18:48:04.383" v="12" actId="700"/>
          <ac:spMkLst>
            <pc:docMk/>
            <pc:sldMk cId="0" sldId="270"/>
            <ac:spMk id="4" creationId="{E098A1D2-B8D4-3F40-0A87-F1E8D381F901}"/>
          </ac:spMkLst>
        </pc:spChg>
      </pc:sldChg>
      <pc:sldChg chg="addSp delSp modSp mod modClrScheme chgLayout">
        <pc:chgData name="Wojciech Kustra" userId="afebd3d0-216b-4c4f-8992-1bf1fda6d5e8" providerId="ADAL" clId="{1D307E72-7901-4E61-A01B-3C4232ABCF63}" dt="2026-05-10T18:48:04.383" v="12" actId="700"/>
        <pc:sldMkLst>
          <pc:docMk/>
          <pc:sldMk cId="0" sldId="271"/>
        </pc:sldMkLst>
        <pc:spChg chg="add del mod ord">
          <ac:chgData name="Wojciech Kustra" userId="afebd3d0-216b-4c4f-8992-1bf1fda6d5e8" providerId="ADAL" clId="{1D307E72-7901-4E61-A01B-3C4232ABCF63}" dt="2026-05-10T18:48:04.383" v="12" actId="700"/>
          <ac:spMkLst>
            <pc:docMk/>
            <pc:sldMk cId="0" sldId="271"/>
            <ac:spMk id="3" creationId="{1630DD41-4B07-8551-006C-A7DF8BC36EC6}"/>
          </ac:spMkLst>
        </pc:spChg>
        <pc:spChg chg="add del mod ord">
          <ac:chgData name="Wojciech Kustra" userId="afebd3d0-216b-4c4f-8992-1bf1fda6d5e8" providerId="ADAL" clId="{1D307E72-7901-4E61-A01B-3C4232ABCF63}" dt="2026-05-10T18:48:04.383" v="12" actId="700"/>
          <ac:spMkLst>
            <pc:docMk/>
            <pc:sldMk cId="0" sldId="271"/>
            <ac:spMk id="4" creationId="{56BBA3D1-732E-4B99-9CE2-C8ACD1360ACD}"/>
          </ac:spMkLst>
        </pc:spChg>
      </pc:sldChg>
      <pc:sldChg chg="addSp delSp modSp mod modClrScheme chgLayout">
        <pc:chgData name="Wojciech Kustra" userId="afebd3d0-216b-4c4f-8992-1bf1fda6d5e8" providerId="ADAL" clId="{1D307E72-7901-4E61-A01B-3C4232ABCF63}" dt="2026-05-10T18:48:04.383" v="12" actId="700"/>
        <pc:sldMkLst>
          <pc:docMk/>
          <pc:sldMk cId="0" sldId="272"/>
        </pc:sldMkLst>
        <pc:spChg chg="add del mod ord">
          <ac:chgData name="Wojciech Kustra" userId="afebd3d0-216b-4c4f-8992-1bf1fda6d5e8" providerId="ADAL" clId="{1D307E72-7901-4E61-A01B-3C4232ABCF63}" dt="2026-05-10T18:48:04.383" v="12" actId="700"/>
          <ac:spMkLst>
            <pc:docMk/>
            <pc:sldMk cId="0" sldId="272"/>
            <ac:spMk id="3" creationId="{2AE33236-B231-199E-DD3A-F166953D2D75}"/>
          </ac:spMkLst>
        </pc:spChg>
        <pc:spChg chg="add del mod ord">
          <ac:chgData name="Wojciech Kustra" userId="afebd3d0-216b-4c4f-8992-1bf1fda6d5e8" providerId="ADAL" clId="{1D307E72-7901-4E61-A01B-3C4232ABCF63}" dt="2026-05-10T18:48:04.383" v="12" actId="700"/>
          <ac:spMkLst>
            <pc:docMk/>
            <pc:sldMk cId="0" sldId="272"/>
            <ac:spMk id="4" creationId="{4E0D9E50-0726-5DE3-20D9-43F6269CB764}"/>
          </ac:spMkLst>
        </pc:spChg>
      </pc:sldChg>
      <pc:sldChg chg="addSp delSp modSp mod modClrScheme chgLayout">
        <pc:chgData name="Wojciech Kustra" userId="afebd3d0-216b-4c4f-8992-1bf1fda6d5e8" providerId="ADAL" clId="{1D307E72-7901-4E61-A01B-3C4232ABCF63}" dt="2026-05-10T18:48:04.383" v="12" actId="700"/>
        <pc:sldMkLst>
          <pc:docMk/>
          <pc:sldMk cId="0" sldId="273"/>
        </pc:sldMkLst>
        <pc:spChg chg="add del mod ord">
          <ac:chgData name="Wojciech Kustra" userId="afebd3d0-216b-4c4f-8992-1bf1fda6d5e8" providerId="ADAL" clId="{1D307E72-7901-4E61-A01B-3C4232ABCF63}" dt="2026-05-10T18:48:04.383" v="12" actId="700"/>
          <ac:spMkLst>
            <pc:docMk/>
            <pc:sldMk cId="0" sldId="273"/>
            <ac:spMk id="3" creationId="{D2D547EB-16EF-564C-8231-CF070DB4AC72}"/>
          </ac:spMkLst>
        </pc:spChg>
        <pc:spChg chg="add del mod ord">
          <ac:chgData name="Wojciech Kustra" userId="afebd3d0-216b-4c4f-8992-1bf1fda6d5e8" providerId="ADAL" clId="{1D307E72-7901-4E61-A01B-3C4232ABCF63}" dt="2026-05-10T18:48:04.383" v="12" actId="700"/>
          <ac:spMkLst>
            <pc:docMk/>
            <pc:sldMk cId="0" sldId="273"/>
            <ac:spMk id="4" creationId="{CE1030C3-E628-D9DC-6298-3EB3854AEB4C}"/>
          </ac:spMkLst>
        </pc:spChg>
      </pc:sldChg>
      <pc:sldChg chg="addSp delSp modSp mod modClrScheme chgLayout">
        <pc:chgData name="Wojciech Kustra" userId="afebd3d0-216b-4c4f-8992-1bf1fda6d5e8" providerId="ADAL" clId="{1D307E72-7901-4E61-A01B-3C4232ABCF63}" dt="2026-05-10T18:48:04.383" v="12" actId="700"/>
        <pc:sldMkLst>
          <pc:docMk/>
          <pc:sldMk cId="0" sldId="274"/>
        </pc:sldMkLst>
        <pc:spChg chg="add del mod ord">
          <ac:chgData name="Wojciech Kustra" userId="afebd3d0-216b-4c4f-8992-1bf1fda6d5e8" providerId="ADAL" clId="{1D307E72-7901-4E61-A01B-3C4232ABCF63}" dt="2026-05-10T18:48:04.383" v="12" actId="700"/>
          <ac:spMkLst>
            <pc:docMk/>
            <pc:sldMk cId="0" sldId="274"/>
            <ac:spMk id="3" creationId="{85142034-A571-4487-D237-1185631142B4}"/>
          </ac:spMkLst>
        </pc:spChg>
        <pc:spChg chg="add del mod ord">
          <ac:chgData name="Wojciech Kustra" userId="afebd3d0-216b-4c4f-8992-1bf1fda6d5e8" providerId="ADAL" clId="{1D307E72-7901-4E61-A01B-3C4232ABCF63}" dt="2026-05-10T18:48:04.383" v="12" actId="700"/>
          <ac:spMkLst>
            <pc:docMk/>
            <pc:sldMk cId="0" sldId="274"/>
            <ac:spMk id="4" creationId="{8597B35D-200A-356E-1EFD-BE060BBEEA41}"/>
          </ac:spMkLst>
        </pc:spChg>
      </pc:sldChg>
      <pc:sldChg chg="addSp delSp modSp mod modClrScheme chgLayout">
        <pc:chgData name="Wojciech Kustra" userId="afebd3d0-216b-4c4f-8992-1bf1fda6d5e8" providerId="ADAL" clId="{1D307E72-7901-4E61-A01B-3C4232ABCF63}" dt="2026-05-10T18:48:04.383" v="12" actId="700"/>
        <pc:sldMkLst>
          <pc:docMk/>
          <pc:sldMk cId="0" sldId="275"/>
        </pc:sldMkLst>
        <pc:spChg chg="add del mod ord">
          <ac:chgData name="Wojciech Kustra" userId="afebd3d0-216b-4c4f-8992-1bf1fda6d5e8" providerId="ADAL" clId="{1D307E72-7901-4E61-A01B-3C4232ABCF63}" dt="2026-05-10T18:48:04.383" v="12" actId="700"/>
          <ac:spMkLst>
            <pc:docMk/>
            <pc:sldMk cId="0" sldId="275"/>
            <ac:spMk id="3" creationId="{26F83DC7-9241-5921-5817-C0E87318A23F}"/>
          </ac:spMkLst>
        </pc:spChg>
        <pc:spChg chg="add del mod ord">
          <ac:chgData name="Wojciech Kustra" userId="afebd3d0-216b-4c4f-8992-1bf1fda6d5e8" providerId="ADAL" clId="{1D307E72-7901-4E61-A01B-3C4232ABCF63}" dt="2026-05-10T18:48:04.383" v="12" actId="700"/>
          <ac:spMkLst>
            <pc:docMk/>
            <pc:sldMk cId="0" sldId="275"/>
            <ac:spMk id="4" creationId="{AC335FFE-A1C1-A5E4-5FBE-101277B1E3AC}"/>
          </ac:spMkLst>
        </pc:spChg>
      </pc:sldChg>
      <pc:sldChg chg="addSp delSp modSp mod modClrScheme chgLayout">
        <pc:chgData name="Wojciech Kustra" userId="afebd3d0-216b-4c4f-8992-1bf1fda6d5e8" providerId="ADAL" clId="{1D307E72-7901-4E61-A01B-3C4232ABCF63}" dt="2026-05-10T18:48:04.383" v="12" actId="700"/>
        <pc:sldMkLst>
          <pc:docMk/>
          <pc:sldMk cId="0" sldId="276"/>
        </pc:sldMkLst>
        <pc:spChg chg="add del mod ord">
          <ac:chgData name="Wojciech Kustra" userId="afebd3d0-216b-4c4f-8992-1bf1fda6d5e8" providerId="ADAL" clId="{1D307E72-7901-4E61-A01B-3C4232ABCF63}" dt="2026-05-10T18:48:04.383" v="12" actId="700"/>
          <ac:spMkLst>
            <pc:docMk/>
            <pc:sldMk cId="0" sldId="276"/>
            <ac:spMk id="3" creationId="{F63C0341-17C5-D3AE-D598-2C777CF94F98}"/>
          </ac:spMkLst>
        </pc:spChg>
        <pc:spChg chg="add del mod ord">
          <ac:chgData name="Wojciech Kustra" userId="afebd3d0-216b-4c4f-8992-1bf1fda6d5e8" providerId="ADAL" clId="{1D307E72-7901-4E61-A01B-3C4232ABCF63}" dt="2026-05-10T18:48:04.383" v="12" actId="700"/>
          <ac:spMkLst>
            <pc:docMk/>
            <pc:sldMk cId="0" sldId="276"/>
            <ac:spMk id="4" creationId="{A3DDE3B8-08C0-003F-CE19-02EC799CAC51}"/>
          </ac:spMkLst>
        </pc:spChg>
      </pc:sldChg>
      <pc:sldChg chg="addSp delSp modSp mod modClrScheme chgLayout">
        <pc:chgData name="Wojciech Kustra" userId="afebd3d0-216b-4c4f-8992-1bf1fda6d5e8" providerId="ADAL" clId="{1D307E72-7901-4E61-A01B-3C4232ABCF63}" dt="2026-05-10T18:48:04.383" v="12" actId="700"/>
        <pc:sldMkLst>
          <pc:docMk/>
          <pc:sldMk cId="0" sldId="277"/>
        </pc:sldMkLst>
        <pc:spChg chg="add del mod ord">
          <ac:chgData name="Wojciech Kustra" userId="afebd3d0-216b-4c4f-8992-1bf1fda6d5e8" providerId="ADAL" clId="{1D307E72-7901-4E61-A01B-3C4232ABCF63}" dt="2026-05-10T18:48:04.383" v="12" actId="700"/>
          <ac:spMkLst>
            <pc:docMk/>
            <pc:sldMk cId="0" sldId="277"/>
            <ac:spMk id="3" creationId="{DE3CE18B-EEBC-93C0-DE09-D06B468505A5}"/>
          </ac:spMkLst>
        </pc:spChg>
        <pc:spChg chg="add del mod ord">
          <ac:chgData name="Wojciech Kustra" userId="afebd3d0-216b-4c4f-8992-1bf1fda6d5e8" providerId="ADAL" clId="{1D307E72-7901-4E61-A01B-3C4232ABCF63}" dt="2026-05-10T18:48:04.383" v="12" actId="700"/>
          <ac:spMkLst>
            <pc:docMk/>
            <pc:sldMk cId="0" sldId="277"/>
            <ac:spMk id="4" creationId="{EAC7A163-E9AA-17DA-9F43-3347B192EB79}"/>
          </ac:spMkLst>
        </pc:spChg>
      </pc:sldChg>
      <pc:sldChg chg="addSp delSp modSp mod modClrScheme chgLayout">
        <pc:chgData name="Wojciech Kustra" userId="afebd3d0-216b-4c4f-8992-1bf1fda6d5e8" providerId="ADAL" clId="{1D307E72-7901-4E61-A01B-3C4232ABCF63}" dt="2026-05-10T18:48:04.383" v="12" actId="700"/>
        <pc:sldMkLst>
          <pc:docMk/>
          <pc:sldMk cId="0" sldId="278"/>
        </pc:sldMkLst>
        <pc:spChg chg="add del mod ord">
          <ac:chgData name="Wojciech Kustra" userId="afebd3d0-216b-4c4f-8992-1bf1fda6d5e8" providerId="ADAL" clId="{1D307E72-7901-4E61-A01B-3C4232ABCF63}" dt="2026-05-10T18:48:04.383" v="12" actId="700"/>
          <ac:spMkLst>
            <pc:docMk/>
            <pc:sldMk cId="0" sldId="278"/>
            <ac:spMk id="3" creationId="{D74E371F-F727-4CEE-5870-181898BF1095}"/>
          </ac:spMkLst>
        </pc:spChg>
        <pc:spChg chg="add del mod ord">
          <ac:chgData name="Wojciech Kustra" userId="afebd3d0-216b-4c4f-8992-1bf1fda6d5e8" providerId="ADAL" clId="{1D307E72-7901-4E61-A01B-3C4232ABCF63}" dt="2026-05-10T18:48:04.383" v="12" actId="700"/>
          <ac:spMkLst>
            <pc:docMk/>
            <pc:sldMk cId="0" sldId="278"/>
            <ac:spMk id="4" creationId="{FC35DA1D-37A2-5F3A-382F-3BF32A953D54}"/>
          </ac:spMkLst>
        </pc:spChg>
      </pc:sldChg>
      <pc:sldChg chg="addSp delSp modSp mod modClrScheme chgLayout">
        <pc:chgData name="Wojciech Kustra" userId="afebd3d0-216b-4c4f-8992-1bf1fda6d5e8" providerId="ADAL" clId="{1D307E72-7901-4E61-A01B-3C4232ABCF63}" dt="2026-05-10T18:48:04.383" v="12" actId="700"/>
        <pc:sldMkLst>
          <pc:docMk/>
          <pc:sldMk cId="0" sldId="279"/>
        </pc:sldMkLst>
        <pc:spChg chg="add del mod ord">
          <ac:chgData name="Wojciech Kustra" userId="afebd3d0-216b-4c4f-8992-1bf1fda6d5e8" providerId="ADAL" clId="{1D307E72-7901-4E61-A01B-3C4232ABCF63}" dt="2026-05-10T18:48:04.383" v="12" actId="700"/>
          <ac:spMkLst>
            <pc:docMk/>
            <pc:sldMk cId="0" sldId="279"/>
            <ac:spMk id="3" creationId="{40DFF137-9566-E757-FB00-B739D3E4E9A5}"/>
          </ac:spMkLst>
        </pc:spChg>
        <pc:spChg chg="add del mod ord">
          <ac:chgData name="Wojciech Kustra" userId="afebd3d0-216b-4c4f-8992-1bf1fda6d5e8" providerId="ADAL" clId="{1D307E72-7901-4E61-A01B-3C4232ABCF63}" dt="2026-05-10T18:48:04.383" v="12" actId="700"/>
          <ac:spMkLst>
            <pc:docMk/>
            <pc:sldMk cId="0" sldId="279"/>
            <ac:spMk id="4" creationId="{F9B8C440-F1F6-6FF6-7193-E890B71504FF}"/>
          </ac:spMkLst>
        </pc:spChg>
      </pc:sldChg>
      <pc:sldChg chg="addSp delSp modSp mod modClrScheme chgLayout">
        <pc:chgData name="Wojciech Kustra" userId="afebd3d0-216b-4c4f-8992-1bf1fda6d5e8" providerId="ADAL" clId="{1D307E72-7901-4E61-A01B-3C4232ABCF63}" dt="2026-05-10T18:48:04.383" v="12" actId="700"/>
        <pc:sldMkLst>
          <pc:docMk/>
          <pc:sldMk cId="0" sldId="280"/>
        </pc:sldMkLst>
        <pc:spChg chg="add del mod ord">
          <ac:chgData name="Wojciech Kustra" userId="afebd3d0-216b-4c4f-8992-1bf1fda6d5e8" providerId="ADAL" clId="{1D307E72-7901-4E61-A01B-3C4232ABCF63}" dt="2026-05-10T18:48:04.383" v="12" actId="700"/>
          <ac:spMkLst>
            <pc:docMk/>
            <pc:sldMk cId="0" sldId="280"/>
            <ac:spMk id="3" creationId="{CD6AB186-3EDE-4D3E-EAED-FD01D504B584}"/>
          </ac:spMkLst>
        </pc:spChg>
        <pc:spChg chg="add del mod ord">
          <ac:chgData name="Wojciech Kustra" userId="afebd3d0-216b-4c4f-8992-1bf1fda6d5e8" providerId="ADAL" clId="{1D307E72-7901-4E61-A01B-3C4232ABCF63}" dt="2026-05-10T18:48:04.383" v="12" actId="700"/>
          <ac:spMkLst>
            <pc:docMk/>
            <pc:sldMk cId="0" sldId="280"/>
            <ac:spMk id="4" creationId="{5B7B78AA-04AD-4072-F242-306694AB40A4}"/>
          </ac:spMkLst>
        </pc:spChg>
      </pc:sldChg>
      <pc:sldChg chg="addSp delSp modSp mod modClrScheme chgLayout">
        <pc:chgData name="Wojciech Kustra" userId="afebd3d0-216b-4c4f-8992-1bf1fda6d5e8" providerId="ADAL" clId="{1D307E72-7901-4E61-A01B-3C4232ABCF63}" dt="2026-05-10T18:48:04.383" v="12" actId="700"/>
        <pc:sldMkLst>
          <pc:docMk/>
          <pc:sldMk cId="0" sldId="281"/>
        </pc:sldMkLst>
        <pc:spChg chg="add del mod ord">
          <ac:chgData name="Wojciech Kustra" userId="afebd3d0-216b-4c4f-8992-1bf1fda6d5e8" providerId="ADAL" clId="{1D307E72-7901-4E61-A01B-3C4232ABCF63}" dt="2026-05-10T18:48:04.383" v="12" actId="700"/>
          <ac:spMkLst>
            <pc:docMk/>
            <pc:sldMk cId="0" sldId="281"/>
            <ac:spMk id="3" creationId="{9FC433D0-08E7-7EE2-98B0-B48C2AD9A071}"/>
          </ac:spMkLst>
        </pc:spChg>
        <pc:spChg chg="add del mod ord">
          <ac:chgData name="Wojciech Kustra" userId="afebd3d0-216b-4c4f-8992-1bf1fda6d5e8" providerId="ADAL" clId="{1D307E72-7901-4E61-A01B-3C4232ABCF63}" dt="2026-05-10T18:48:04.383" v="12" actId="700"/>
          <ac:spMkLst>
            <pc:docMk/>
            <pc:sldMk cId="0" sldId="281"/>
            <ac:spMk id="4" creationId="{F082A524-1A82-F452-3EA3-E48F3621BB2B}"/>
          </ac:spMkLst>
        </pc:spChg>
      </pc:sldChg>
      <pc:sldChg chg="addSp delSp modSp mod modClrScheme chgLayout">
        <pc:chgData name="Wojciech Kustra" userId="afebd3d0-216b-4c4f-8992-1bf1fda6d5e8" providerId="ADAL" clId="{1D307E72-7901-4E61-A01B-3C4232ABCF63}" dt="2026-05-10T18:48:04.383" v="12" actId="700"/>
        <pc:sldMkLst>
          <pc:docMk/>
          <pc:sldMk cId="0" sldId="282"/>
        </pc:sldMkLst>
        <pc:spChg chg="add del mod ord">
          <ac:chgData name="Wojciech Kustra" userId="afebd3d0-216b-4c4f-8992-1bf1fda6d5e8" providerId="ADAL" clId="{1D307E72-7901-4E61-A01B-3C4232ABCF63}" dt="2026-05-10T18:48:04.383" v="12" actId="700"/>
          <ac:spMkLst>
            <pc:docMk/>
            <pc:sldMk cId="0" sldId="282"/>
            <ac:spMk id="3" creationId="{E29177A0-7459-5BD9-C835-C78E4B709FE2}"/>
          </ac:spMkLst>
        </pc:spChg>
        <pc:spChg chg="add del mod ord">
          <ac:chgData name="Wojciech Kustra" userId="afebd3d0-216b-4c4f-8992-1bf1fda6d5e8" providerId="ADAL" clId="{1D307E72-7901-4E61-A01B-3C4232ABCF63}" dt="2026-05-10T18:48:04.383" v="12" actId="700"/>
          <ac:spMkLst>
            <pc:docMk/>
            <pc:sldMk cId="0" sldId="282"/>
            <ac:spMk id="4" creationId="{8C1AFAB4-68C4-DD5B-77B1-C8C0C1B60974}"/>
          </ac:spMkLst>
        </pc:spChg>
      </pc:sldChg>
      <pc:sldChg chg="addSp delSp modSp mod modClrScheme chgLayout">
        <pc:chgData name="Wojciech Kustra" userId="afebd3d0-216b-4c4f-8992-1bf1fda6d5e8" providerId="ADAL" clId="{1D307E72-7901-4E61-A01B-3C4232ABCF63}" dt="2026-05-10T18:48:04.383" v="12" actId="700"/>
        <pc:sldMkLst>
          <pc:docMk/>
          <pc:sldMk cId="0" sldId="283"/>
        </pc:sldMkLst>
        <pc:spChg chg="add del mod ord">
          <ac:chgData name="Wojciech Kustra" userId="afebd3d0-216b-4c4f-8992-1bf1fda6d5e8" providerId="ADAL" clId="{1D307E72-7901-4E61-A01B-3C4232ABCF63}" dt="2026-05-10T18:48:04.383" v="12" actId="700"/>
          <ac:spMkLst>
            <pc:docMk/>
            <pc:sldMk cId="0" sldId="283"/>
            <ac:spMk id="3" creationId="{B2EA707E-2BD0-21E0-FA79-A5A43E913439}"/>
          </ac:spMkLst>
        </pc:spChg>
        <pc:spChg chg="add del mod ord">
          <ac:chgData name="Wojciech Kustra" userId="afebd3d0-216b-4c4f-8992-1bf1fda6d5e8" providerId="ADAL" clId="{1D307E72-7901-4E61-A01B-3C4232ABCF63}" dt="2026-05-10T18:48:04.383" v="12" actId="700"/>
          <ac:spMkLst>
            <pc:docMk/>
            <pc:sldMk cId="0" sldId="283"/>
            <ac:spMk id="4" creationId="{A29EDC73-D6AA-613B-83DB-1209479B61F1}"/>
          </ac:spMkLst>
        </pc:spChg>
      </pc:sldChg>
      <pc:sldChg chg="addSp delSp modSp mod modClrScheme chgLayout">
        <pc:chgData name="Wojciech Kustra" userId="afebd3d0-216b-4c4f-8992-1bf1fda6d5e8" providerId="ADAL" clId="{1D307E72-7901-4E61-A01B-3C4232ABCF63}" dt="2026-05-10T18:48:04.383" v="12" actId="700"/>
        <pc:sldMkLst>
          <pc:docMk/>
          <pc:sldMk cId="0" sldId="284"/>
        </pc:sldMkLst>
        <pc:spChg chg="add del mod ord">
          <ac:chgData name="Wojciech Kustra" userId="afebd3d0-216b-4c4f-8992-1bf1fda6d5e8" providerId="ADAL" clId="{1D307E72-7901-4E61-A01B-3C4232ABCF63}" dt="2026-05-10T18:48:04.383" v="12" actId="700"/>
          <ac:spMkLst>
            <pc:docMk/>
            <pc:sldMk cId="0" sldId="284"/>
            <ac:spMk id="3" creationId="{DDB6288C-E181-F665-88B8-9F15C21B3663}"/>
          </ac:spMkLst>
        </pc:spChg>
        <pc:spChg chg="add del mod ord">
          <ac:chgData name="Wojciech Kustra" userId="afebd3d0-216b-4c4f-8992-1bf1fda6d5e8" providerId="ADAL" clId="{1D307E72-7901-4E61-A01B-3C4232ABCF63}" dt="2026-05-10T18:48:04.383" v="12" actId="700"/>
          <ac:spMkLst>
            <pc:docMk/>
            <pc:sldMk cId="0" sldId="284"/>
            <ac:spMk id="4" creationId="{56D999D2-C0D7-D0FE-5806-5CFDF9306496}"/>
          </ac:spMkLst>
        </pc:spChg>
      </pc:sldChg>
      <pc:sldChg chg="addSp delSp modSp mod modClrScheme chgLayout">
        <pc:chgData name="Wojciech Kustra" userId="afebd3d0-216b-4c4f-8992-1bf1fda6d5e8" providerId="ADAL" clId="{1D307E72-7901-4E61-A01B-3C4232ABCF63}" dt="2026-05-10T18:48:04.383" v="12" actId="700"/>
        <pc:sldMkLst>
          <pc:docMk/>
          <pc:sldMk cId="0" sldId="285"/>
        </pc:sldMkLst>
        <pc:spChg chg="add del mod ord">
          <ac:chgData name="Wojciech Kustra" userId="afebd3d0-216b-4c4f-8992-1bf1fda6d5e8" providerId="ADAL" clId="{1D307E72-7901-4E61-A01B-3C4232ABCF63}" dt="2026-05-10T18:48:04.383" v="12" actId="700"/>
          <ac:spMkLst>
            <pc:docMk/>
            <pc:sldMk cId="0" sldId="285"/>
            <ac:spMk id="3" creationId="{08DE4B8A-D49F-B26D-2587-21D9E4561230}"/>
          </ac:spMkLst>
        </pc:spChg>
        <pc:spChg chg="add del mod ord">
          <ac:chgData name="Wojciech Kustra" userId="afebd3d0-216b-4c4f-8992-1bf1fda6d5e8" providerId="ADAL" clId="{1D307E72-7901-4E61-A01B-3C4232ABCF63}" dt="2026-05-10T18:48:04.383" v="12" actId="700"/>
          <ac:spMkLst>
            <pc:docMk/>
            <pc:sldMk cId="0" sldId="285"/>
            <ac:spMk id="4" creationId="{92D8184F-8E1F-B4BA-2FF5-BE013555C90E}"/>
          </ac:spMkLst>
        </pc:spChg>
      </pc:sldChg>
      <pc:sldChg chg="addSp delSp modSp mod modClrScheme chgLayout">
        <pc:chgData name="Wojciech Kustra" userId="afebd3d0-216b-4c4f-8992-1bf1fda6d5e8" providerId="ADAL" clId="{1D307E72-7901-4E61-A01B-3C4232ABCF63}" dt="2026-05-10T18:48:04.383" v="12" actId="700"/>
        <pc:sldMkLst>
          <pc:docMk/>
          <pc:sldMk cId="0" sldId="286"/>
        </pc:sldMkLst>
        <pc:spChg chg="add del mod ord">
          <ac:chgData name="Wojciech Kustra" userId="afebd3d0-216b-4c4f-8992-1bf1fda6d5e8" providerId="ADAL" clId="{1D307E72-7901-4E61-A01B-3C4232ABCF63}" dt="2026-05-10T18:48:04.383" v="12" actId="700"/>
          <ac:spMkLst>
            <pc:docMk/>
            <pc:sldMk cId="0" sldId="286"/>
            <ac:spMk id="3" creationId="{9A1669C6-8FED-3F9F-9201-E957545EF568}"/>
          </ac:spMkLst>
        </pc:spChg>
        <pc:spChg chg="add del mod ord">
          <ac:chgData name="Wojciech Kustra" userId="afebd3d0-216b-4c4f-8992-1bf1fda6d5e8" providerId="ADAL" clId="{1D307E72-7901-4E61-A01B-3C4232ABCF63}" dt="2026-05-10T18:48:04.383" v="12" actId="700"/>
          <ac:spMkLst>
            <pc:docMk/>
            <pc:sldMk cId="0" sldId="286"/>
            <ac:spMk id="4" creationId="{1F7D971D-3063-4D6D-0A5B-1F862C554168}"/>
          </ac:spMkLst>
        </pc:spChg>
      </pc:sldChg>
      <pc:sldChg chg="addSp delSp modSp mod modClrScheme chgLayout">
        <pc:chgData name="Wojciech Kustra" userId="afebd3d0-216b-4c4f-8992-1bf1fda6d5e8" providerId="ADAL" clId="{1D307E72-7901-4E61-A01B-3C4232ABCF63}" dt="2026-05-10T18:48:04.383" v="12" actId="700"/>
        <pc:sldMkLst>
          <pc:docMk/>
          <pc:sldMk cId="0" sldId="287"/>
        </pc:sldMkLst>
        <pc:spChg chg="add del mod ord">
          <ac:chgData name="Wojciech Kustra" userId="afebd3d0-216b-4c4f-8992-1bf1fda6d5e8" providerId="ADAL" clId="{1D307E72-7901-4E61-A01B-3C4232ABCF63}" dt="2026-05-10T18:48:04.383" v="12" actId="700"/>
          <ac:spMkLst>
            <pc:docMk/>
            <pc:sldMk cId="0" sldId="287"/>
            <ac:spMk id="3" creationId="{02555B3B-7521-5EA3-0F46-F570456F7BA1}"/>
          </ac:spMkLst>
        </pc:spChg>
        <pc:spChg chg="add del mod ord">
          <ac:chgData name="Wojciech Kustra" userId="afebd3d0-216b-4c4f-8992-1bf1fda6d5e8" providerId="ADAL" clId="{1D307E72-7901-4E61-A01B-3C4232ABCF63}" dt="2026-05-10T18:48:04.383" v="12" actId="700"/>
          <ac:spMkLst>
            <pc:docMk/>
            <pc:sldMk cId="0" sldId="287"/>
            <ac:spMk id="4" creationId="{9891BFAA-20E3-ADF3-D858-9939C25649E0}"/>
          </ac:spMkLst>
        </pc:spChg>
      </pc:sldChg>
      <pc:sldChg chg="addSp delSp modSp mod modClrScheme chgLayout">
        <pc:chgData name="Wojciech Kustra" userId="afebd3d0-216b-4c4f-8992-1bf1fda6d5e8" providerId="ADAL" clId="{1D307E72-7901-4E61-A01B-3C4232ABCF63}" dt="2026-05-10T18:48:04.383" v="12" actId="700"/>
        <pc:sldMkLst>
          <pc:docMk/>
          <pc:sldMk cId="0" sldId="288"/>
        </pc:sldMkLst>
        <pc:spChg chg="add del mod ord">
          <ac:chgData name="Wojciech Kustra" userId="afebd3d0-216b-4c4f-8992-1bf1fda6d5e8" providerId="ADAL" clId="{1D307E72-7901-4E61-A01B-3C4232ABCF63}" dt="2026-05-10T18:48:04.383" v="12" actId="700"/>
          <ac:spMkLst>
            <pc:docMk/>
            <pc:sldMk cId="0" sldId="288"/>
            <ac:spMk id="3" creationId="{5E11C121-5002-2CA0-F666-DAA26B39E7B0}"/>
          </ac:spMkLst>
        </pc:spChg>
        <pc:spChg chg="add del mod ord">
          <ac:chgData name="Wojciech Kustra" userId="afebd3d0-216b-4c4f-8992-1bf1fda6d5e8" providerId="ADAL" clId="{1D307E72-7901-4E61-A01B-3C4232ABCF63}" dt="2026-05-10T18:48:04.383" v="12" actId="700"/>
          <ac:spMkLst>
            <pc:docMk/>
            <pc:sldMk cId="0" sldId="288"/>
            <ac:spMk id="4" creationId="{77EE23CA-62AC-57A9-B0A5-0B51630468CC}"/>
          </ac:spMkLst>
        </pc:spChg>
      </pc:sldChg>
      <pc:sldMasterChg chg="addSldLayout modSldLayout">
        <pc:chgData name="Wojciech Kustra" userId="afebd3d0-216b-4c4f-8992-1bf1fda6d5e8" providerId="ADAL" clId="{1D307E72-7901-4E61-A01B-3C4232ABCF63}" dt="2026-05-10T18:47:50.670" v="11" actId="478"/>
        <pc:sldMasterMkLst>
          <pc:docMk/>
          <pc:sldMasterMk cId="0" sldId="2147483648"/>
        </pc:sldMasterMkLst>
        <pc:sldLayoutChg chg="modSp mod">
          <pc:chgData name="Wojciech Kustra" userId="afebd3d0-216b-4c4f-8992-1bf1fda6d5e8" providerId="ADAL" clId="{1D307E72-7901-4E61-A01B-3C4232ABCF63}" dt="2026-05-10T18:46:24.244" v="6" actId="20577"/>
          <pc:sldLayoutMkLst>
            <pc:docMk/>
            <pc:sldMasterMk cId="0" sldId="2147483648"/>
            <pc:sldLayoutMk cId="0" sldId="2147483650"/>
          </pc:sldLayoutMkLst>
          <pc:spChg chg="mod">
            <ac:chgData name="Wojciech Kustra" userId="afebd3d0-216b-4c4f-8992-1bf1fda6d5e8" providerId="ADAL" clId="{1D307E72-7901-4E61-A01B-3C4232ABCF63}" dt="2026-05-10T18:46:24.244" v="6" actId="20577"/>
            <ac:spMkLst>
              <pc:docMk/>
              <pc:sldMasterMk cId="0" sldId="2147483648"/>
              <pc:sldLayoutMk cId="0" sldId="2147483650"/>
              <ac:spMk id="5" creationId="{7E99E910-D45E-25AF-7503-AE875ECCEB8A}"/>
            </ac:spMkLst>
          </pc:spChg>
        </pc:sldLayoutChg>
        <pc:sldLayoutChg chg="delSp add mod modTransition">
          <pc:chgData name="Wojciech Kustra" userId="afebd3d0-216b-4c4f-8992-1bf1fda6d5e8" providerId="ADAL" clId="{1D307E72-7901-4E61-A01B-3C4232ABCF63}" dt="2026-05-10T18:47:50.670" v="11" actId="478"/>
          <pc:sldLayoutMkLst>
            <pc:docMk/>
            <pc:sldMasterMk cId="0" sldId="2147483648"/>
            <pc:sldLayoutMk cId="35183089" sldId="2147483691"/>
          </pc:sldLayoutMkLst>
          <pc:spChg chg="del">
            <ac:chgData name="Wojciech Kustra" userId="afebd3d0-216b-4c4f-8992-1bf1fda6d5e8" providerId="ADAL" clId="{1D307E72-7901-4E61-A01B-3C4232ABCF63}" dt="2026-05-10T18:47:50.670" v="11" actId="478"/>
            <ac:spMkLst>
              <pc:docMk/>
              <pc:sldMasterMk cId="0" sldId="2147483648"/>
              <pc:sldLayoutMk cId="35183089" sldId="2147483691"/>
              <ac:spMk id="2" creationId="{65959060-377F-FDF7-6A0B-608171A92A23}"/>
            </ac:spMkLst>
          </pc:spChg>
          <pc:spChg chg="del">
            <ac:chgData name="Wojciech Kustra" userId="afebd3d0-216b-4c4f-8992-1bf1fda6d5e8" providerId="ADAL" clId="{1D307E72-7901-4E61-A01B-3C4232ABCF63}" dt="2026-05-10T18:47:50.670" v="11" actId="478"/>
            <ac:spMkLst>
              <pc:docMk/>
              <pc:sldMasterMk cId="0" sldId="2147483648"/>
              <pc:sldLayoutMk cId="35183089" sldId="2147483691"/>
              <ac:spMk id="15" creationId="{650B9F30-EF70-733D-8FA7-5149A979B909}"/>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9925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reliminary">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Tree>
    <p:extLst>
      <p:ext uri="{BB962C8B-B14F-4D97-AF65-F5344CB8AC3E}">
        <p14:creationId xmlns:p14="http://schemas.microsoft.com/office/powerpoint/2010/main" val="3518308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91" r:id="rId4"/>
    <p:sldLayoutId id="2147483678" r:id="rId5"/>
    <p:sldLayoutId id="2147483680" r:id="rId6"/>
    <p:sldLayoutId id="2147483682" r:id="rId7"/>
    <p:sldLayoutId id="2147483683" r:id="rId8"/>
    <p:sldLayoutId id="2147483684" r:id="rId9"/>
    <p:sldLayoutId id="2147483685" r:id="rId10"/>
    <p:sldLayoutId id="2147483687" r:id="rId11"/>
    <p:sldLayoutId id="2147483690"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C.03.06.01</a:t>
            </a:r>
            <a:br>
              <a:rPr lang="pl-PL" dirty="0"/>
            </a:br>
            <a:r>
              <a:rPr lang="pl-PL" dirty="0" err="1"/>
              <a:t>Introduction</a:t>
            </a:r>
            <a:r>
              <a:rPr lang="pl-PL" dirty="0"/>
              <a:t> to Road Construction</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a:t> Michael </a:t>
            </a:r>
            <a:r>
              <a:rPr lang="pl-PL" dirty="0"/>
              <a:t>T. </a:t>
            </a:r>
            <a:r>
              <a:rPr lang="pl-PL" dirty="0" err="1"/>
              <a:t>Behn</a:t>
            </a:r>
            <a:r>
              <a:rPr lang="pl-PL" dirty="0"/>
              <a:t>, KTH </a:t>
            </a:r>
            <a:r>
              <a:rPr lang="pl-PL" dirty="0" err="1"/>
              <a:t>Sweden</a:t>
            </a:r>
            <a:r>
              <a:rPr lang="pl-PL" dirty="0"/>
              <a:t>)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8.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9.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0.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1.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2.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3.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4.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5.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6.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7.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8.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9.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0.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1.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2.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3.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4.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5.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6.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7.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8.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9.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30.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31.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32.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33.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2.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3.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4.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5.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6.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7.png"/>
          <p:cNvPicPr>
            <a:picLocks noChangeAspect="1"/>
          </p:cNvPicPr>
          <p:nvPr/>
        </p:nvPicPr>
        <p:blipFill>
          <a:blip r:embed="rId3"/>
          <a:stretch>
            <a:fillRect/>
          </a:stretch>
        </p:blipFill>
        <p:spPr>
          <a:xfrm>
            <a:off x="1524000" y="381903"/>
            <a:ext cx="9144000" cy="6094194"/>
          </a:xfrm>
          <a:prstGeom prst="rect">
            <a:avLst/>
          </a:prstGeom>
        </p:spPr>
      </p:pic>
    </p:spTree>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BF43230-708B-487D-86D8-D34B0A2BF80E}">
  <we:reference id="wa200010001" version="1.0.0.1" store="en-US" storeType="OMEX"/>
  <we:alternateReferences>
    <we:reference id="WA200010001" version="1.0.0.1" store="WA200010001" storeType="OMEX"/>
  </we:alternateReferences>
  <we:properties>
    <we:property name="claude.fileId" value="&quot;19872c13-7b55-44e9-89f8-a9babbf863fa&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97452A0-AF58-48A8-BEFD-6546086E31A0}"/>
</file>

<file path=docProps/app.xml><?xml version="1.0" encoding="utf-8"?>
<Properties xmlns="http://schemas.openxmlformats.org/officeDocument/2006/extended-properties" xmlns:vt="http://schemas.openxmlformats.org/officeDocument/2006/docPropsVTypes">
  <TotalTime>158</TotalTime>
  <Words>77</Words>
  <Application>Microsoft Office PowerPoint</Application>
  <PresentationFormat>Widescreen</PresentationFormat>
  <Paragraphs>36</Paragraphs>
  <Slides>36</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Aptos</vt:lpstr>
      <vt:lpstr>Arial</vt:lpstr>
      <vt:lpstr>Arial Rounded MT Bold</vt:lpstr>
      <vt:lpstr>Calibri</vt:lpstr>
      <vt:lpstr>Helvetica Neue</vt:lpstr>
      <vt:lpstr>Helvetica Neue Medium</vt:lpstr>
      <vt:lpstr>Montserrat Regular</vt:lpstr>
      <vt:lpstr>21_BasicWhite</vt:lpstr>
      <vt:lpstr>Course C.03.06.01 Introduction to Road Construction</vt:lpstr>
      <vt:lpstr>Road Transportation Systems Engineering Development in the Sub-Saharan Africa – Modern EU Master Programme &amp; Capacity Building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18</cp:revision>
  <dcterms:modified xsi:type="dcterms:W3CDTF">2026-05-10T18:48:05Z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