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ea8b0f6a58b1429a" Type="http://schemas.openxmlformats.org/officeDocument/2006/relationships/officeDocument" Target="/ppt/presentation.xml"/><Relationship Id="Ra80a04dcf28e4996" Type="http://schemas.openxmlformats.org/package/2006/relationships/metadata/core-properties" Target="/docProps/core.xml"/><Relationship Id="Re542993630324865" Type="http://schemas.openxmlformats.org/officeDocument/2006/relationships/extended-properties" Target="/docProps/app.xml"/><Relationship Id="rId1" Type="http://schemas.openxmlformats.org/officeDocument/2006/relationships/custom-properties" Target="docProps/custom.xml"/></Relationships>
</file>

<file path=ppt/presentation.xml><?xml version="1.0" encoding="utf-8"?>
<p:presentation xmlns:p="http://schemas.openxmlformats.org/presentationml/2006/main">
  <p:sldMasterIdLst>
    <p:sldMasterId xmlns:r="http://schemas.openxmlformats.org/officeDocument/2006/relationships" id="2147483648" r:id="R8b11d41cef184f9d"/>
  </p:sldMasterIdLst>
  <p:notesMasterIdLst>
    <p:notesMasterId xmlns:r="http://schemas.openxmlformats.org/officeDocument/2006/relationships" r:id="R8a6419d6d9b04f22"/>
  </p:notesMasterIdLst>
  <p:sldIdLst>
    <p:sldId xmlns:r="http://schemas.openxmlformats.org/officeDocument/2006/relationships" id="256" r:id="Ra6f3b4230adf455a"/>
    <p:sldId xmlns:r="http://schemas.openxmlformats.org/officeDocument/2006/relationships" id="257" r:id="R116cf75141f84af8"/>
    <p:sldId xmlns:r="http://schemas.openxmlformats.org/officeDocument/2006/relationships" id="258" r:id="R871ac306522f4722"/>
    <p:sldId xmlns:r="http://schemas.openxmlformats.org/officeDocument/2006/relationships" id="259" r:id="Rce8d57772e84490c"/>
    <p:sldId xmlns:r="http://schemas.openxmlformats.org/officeDocument/2006/relationships" id="260" r:id="R048a9a9d744d4db4"/>
    <p:sldId xmlns:r="http://schemas.openxmlformats.org/officeDocument/2006/relationships" id="261" r:id="Rf5ff6d7ed8e84e07"/>
    <p:sldId xmlns:r="http://schemas.openxmlformats.org/officeDocument/2006/relationships" id="262" r:id="R929dfc0b8ca64c67"/>
    <p:sldId xmlns:r="http://schemas.openxmlformats.org/officeDocument/2006/relationships" id="263" r:id="Rbbbb418a4a474351"/>
    <p:sldId xmlns:r="http://schemas.openxmlformats.org/officeDocument/2006/relationships" id="264" r:id="Rb8fbc8d77672460e"/>
    <p:sldId xmlns:r="http://schemas.openxmlformats.org/officeDocument/2006/relationships" id="265" r:id="R0208731f76404c6d"/>
    <p:sldId xmlns:r="http://schemas.openxmlformats.org/officeDocument/2006/relationships" id="266" r:id="Rd020ffc1eee04154"/>
    <p:sldId xmlns:r="http://schemas.openxmlformats.org/officeDocument/2006/relationships" id="267" r:id="R155f2c18b9464875"/>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8b11d41cef184f9d" Type="http://schemas.openxmlformats.org/officeDocument/2006/relationships/slideMaster" Target="/ppt/slideMasters/slideMaster1.xml"/><Relationship Id="Ra6f3b4230adf455a" Type="http://schemas.openxmlformats.org/officeDocument/2006/relationships/slide" Target="/ppt/slides/slide1.xml"/><Relationship Id="R155f2c18b9464875" Type="http://schemas.openxmlformats.org/officeDocument/2006/relationships/slide" Target="/ppt/slides/slide12.xml"/><Relationship Id="R55a4094bc3fb4307" Type="http://schemas.openxmlformats.org/officeDocument/2006/relationships/theme" Target="/ppt/theme/theme1.xml"/><Relationship Id="rId3" Type="http://schemas.openxmlformats.org/officeDocument/2006/relationships/customXml" Target="../customXml/item3.xml"/><Relationship Id="R116cf75141f84af8" Type="http://schemas.openxmlformats.org/officeDocument/2006/relationships/slide" Target="/ppt/slides/slide2.xml"/><Relationship Id="Rb8fbc8d77672460e" Type="http://schemas.openxmlformats.org/officeDocument/2006/relationships/slide" Target="/ppt/slides/slide9.xml"/><Relationship Id="R0208731f76404c6d" Type="http://schemas.openxmlformats.org/officeDocument/2006/relationships/slide" Target="/ppt/slides/slide10.xml"/><Relationship Id="rId2" Type="http://schemas.openxmlformats.org/officeDocument/2006/relationships/customXml" Target="../customXml/item2.xml"/><Relationship Id="R8a6419d6d9b04f22" Type="http://schemas.openxmlformats.org/officeDocument/2006/relationships/notesMaster" Target="/ppt/notesMasters/notesMaster1.xml"/><Relationship Id="R929dfc0b8ca64c67" Type="http://schemas.openxmlformats.org/officeDocument/2006/relationships/slide" Target="/ppt/slides/slide7.xml"/><Relationship Id="rId1" Type="http://schemas.openxmlformats.org/officeDocument/2006/relationships/customXml" Target="../customXml/item1.xml"/><Relationship Id="R7d04250fb1f14f73" Type="http://schemas.openxmlformats.org/officeDocument/2006/relationships/presProps" Target="/ppt/presProps.xml"/><Relationship Id="Raec5ad14f67b4330" Type="http://schemas.openxmlformats.org/officeDocument/2006/relationships/tableStyles" Target="/ppt/tableStyles.xml"/><Relationship Id="Rce8d57772e84490c" Type="http://schemas.openxmlformats.org/officeDocument/2006/relationships/slide" Target="/ppt/slides/slide4.xml"/><Relationship Id="Rf5ff6d7ed8e84e07" Type="http://schemas.openxmlformats.org/officeDocument/2006/relationships/slide" Target="/ppt/slides/slide6.xml"/><Relationship Id="R048a9a9d744d4db4" Type="http://schemas.openxmlformats.org/officeDocument/2006/relationships/slide" Target="/ppt/slides/slide5.xml"/><Relationship Id="R4d152f00682941c5" Type="http://schemas.openxmlformats.org/officeDocument/2006/relationships/viewProps" Target="/ppt/viewProps.xml"/><Relationship Id="R871ac306522f4722" Type="http://schemas.openxmlformats.org/officeDocument/2006/relationships/slide" Target="/ppt/slides/slide3.xml"/><Relationship Id="Rbbbb418a4a474351" Type="http://schemas.openxmlformats.org/officeDocument/2006/relationships/slide" Target="/ppt/slides/slide8.xml"/><Relationship Id="Rd020ffc1eee04154" Type="http://schemas.openxmlformats.org/officeDocument/2006/relationships/slide" Target="/ppt/slides/slide11.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747e9aff81842b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ce8f73015634c0f" /><Relationship Type="http://schemas.openxmlformats.org/officeDocument/2006/relationships/notesMaster" Target="/ppt/notesMasters/notesMaster1.xml" Id="Rac62aa432fa4466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3408ffdf254a4af1" /><Relationship Type="http://schemas.openxmlformats.org/officeDocument/2006/relationships/notesMaster" Target="/ppt/notesMasters/notesMaster1.xml" Id="Rec778d6140f5461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1ee978b1c88948a4" /><Relationship Type="http://schemas.openxmlformats.org/officeDocument/2006/relationships/notesMaster" Target="/ppt/notesMasters/notesMaster1.xml" Id="Re1035beab68149a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f937e339e764c95" /><Relationship Type="http://schemas.openxmlformats.org/officeDocument/2006/relationships/notesMaster" Target="/ppt/notesMasters/notesMaster1.xml" Id="R7407dfc962e54f0c" /></Relationships>
</file>

<file path=ppt/notesSlides/_rels/notesSlide2.xml.rels>&#65279;<?xml version="1.0" encoding="utf-8"?><Relationships xmlns="http://schemas.openxmlformats.org/package/2006/relationships"><Relationship Type="http://schemas.openxmlformats.org/officeDocument/2006/relationships/slide" Target="/ppt/slides/slide2.xml" Id="R0fd42af1c9b34aeb" /><Relationship Type="http://schemas.openxmlformats.org/officeDocument/2006/relationships/notesMaster" Target="/ppt/notesMasters/notesMaster1.xml" Id="R07c4c5485406431d" /></Relationships>
</file>

<file path=ppt/notesSlides/_rels/notesSlide3.xml.rels>&#65279;<?xml version="1.0" encoding="utf-8"?><Relationships xmlns="http://schemas.openxmlformats.org/package/2006/relationships"><Relationship Type="http://schemas.openxmlformats.org/officeDocument/2006/relationships/slide" Target="/ppt/slides/slide3.xml" Id="Rf6741026f7084eff" /><Relationship Type="http://schemas.openxmlformats.org/officeDocument/2006/relationships/notesMaster" Target="/ppt/notesMasters/notesMaster1.xml" Id="R66fb8a2d747b48e3" /></Relationships>
</file>

<file path=ppt/notesSlides/_rels/notesSlide4.xml.rels>&#65279;<?xml version="1.0" encoding="utf-8"?><Relationships xmlns="http://schemas.openxmlformats.org/package/2006/relationships"><Relationship Type="http://schemas.openxmlformats.org/officeDocument/2006/relationships/slide" Target="/ppt/slides/slide4.xml" Id="R945cdf770e1d4f83" /><Relationship Type="http://schemas.openxmlformats.org/officeDocument/2006/relationships/notesMaster" Target="/ppt/notesMasters/notesMaster1.xml" Id="R6c5052f88e544574" /></Relationships>
</file>

<file path=ppt/notesSlides/_rels/notesSlide5.xml.rels>&#65279;<?xml version="1.0" encoding="utf-8"?><Relationships xmlns="http://schemas.openxmlformats.org/package/2006/relationships"><Relationship Type="http://schemas.openxmlformats.org/officeDocument/2006/relationships/slide" Target="/ppt/slides/slide5.xml" Id="Ra7350dfb4c9647ca" /><Relationship Type="http://schemas.openxmlformats.org/officeDocument/2006/relationships/notesMaster" Target="/ppt/notesMasters/notesMaster1.xml" Id="R84b3373b3af04a3c" /></Relationships>
</file>

<file path=ppt/notesSlides/_rels/notesSlide6.xml.rels>&#65279;<?xml version="1.0" encoding="utf-8"?><Relationships xmlns="http://schemas.openxmlformats.org/package/2006/relationships"><Relationship Type="http://schemas.openxmlformats.org/officeDocument/2006/relationships/slide" Target="/ppt/slides/slide6.xml" Id="R191fd2d21e804648" /><Relationship Type="http://schemas.openxmlformats.org/officeDocument/2006/relationships/notesMaster" Target="/ppt/notesMasters/notesMaster1.xml" Id="R05531538808f4426" /></Relationships>
</file>

<file path=ppt/notesSlides/_rels/notesSlide7.xml.rels>&#65279;<?xml version="1.0" encoding="utf-8"?><Relationships xmlns="http://schemas.openxmlformats.org/package/2006/relationships"><Relationship Type="http://schemas.openxmlformats.org/officeDocument/2006/relationships/slide" Target="/ppt/slides/slide7.xml" Id="R872d561387ec4581" /><Relationship Type="http://schemas.openxmlformats.org/officeDocument/2006/relationships/notesMaster" Target="/ppt/notesMasters/notesMaster1.xml" Id="R0a1ed1dfd5d645aa" /></Relationships>
</file>

<file path=ppt/notesSlides/_rels/notesSlide8.xml.rels>&#65279;<?xml version="1.0" encoding="utf-8"?><Relationships xmlns="http://schemas.openxmlformats.org/package/2006/relationships"><Relationship Type="http://schemas.openxmlformats.org/officeDocument/2006/relationships/slide" Target="/ppt/slides/slide8.xml" Id="R9b2c03333b20406f" /><Relationship Type="http://schemas.openxmlformats.org/officeDocument/2006/relationships/notesMaster" Target="/ppt/notesMasters/notesMaster1.xml" Id="R75584df0984d40df" /></Relationships>
</file>

<file path=ppt/notesSlides/_rels/notesSlide9.xml.rels>&#65279;<?xml version="1.0" encoding="utf-8"?><Relationships xmlns="http://schemas.openxmlformats.org/package/2006/relationships"><Relationship Type="http://schemas.openxmlformats.org/officeDocument/2006/relationships/slide" Target="/ppt/slides/slide9.xml" Id="Rf2264259252e4a98" /><Relationship Type="http://schemas.openxmlformats.org/officeDocument/2006/relationships/notesMaster" Target="/ppt/notesMasters/notesMaster1.xml" Id="R88e0553b8d7b461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aa5557a4c6e4f6d" /><Relationship Type="http://schemas.openxmlformats.org/officeDocument/2006/relationships/image" Target="/ppt/media/image.png" Id="R1db17325d0004aac" /><Relationship Type="http://schemas.openxmlformats.org/officeDocument/2006/relationships/image" Target="/ppt/media/image2.png" Id="R1e46c6eeee1c4397" /><Relationship Type="http://schemas.openxmlformats.org/officeDocument/2006/relationships/image" Target="/ppt/media/image3.png" Id="Red3618ff55ad475f" /><Relationship Type="http://schemas.openxmlformats.org/officeDocument/2006/relationships/image" Target="/ppt/media/image4.png" Id="R6e12d586e99d4c18" /><Relationship Type="http://schemas.openxmlformats.org/officeDocument/2006/relationships/image" Target="/ppt/media/image5.png" Id="R3019286ee8cd48dc" /><Relationship Type="http://schemas.openxmlformats.org/officeDocument/2006/relationships/image" Target="/ppt/media/image.jpeg" Id="R256afde754fe4998" /><Relationship Type="http://schemas.openxmlformats.org/officeDocument/2006/relationships/image" Target="/ppt/media/image2.jpeg" Id="Rf5763965dc064297" /><Relationship Type="http://schemas.openxmlformats.org/officeDocument/2006/relationships/image" Target="/ppt/media/image3.jpeg" Id="R7d584aa52c894db5" /><Relationship Type="http://schemas.openxmlformats.org/officeDocument/2006/relationships/image" Target="/ppt/media/image4.jpeg" Id="R6509e54040a9404b" /><Relationship Type="http://schemas.openxmlformats.org/officeDocument/2006/relationships/image" Target="/ppt/media/image6.png" Id="R575d4083f13c4ee1" /><Relationship Type="http://schemas.openxmlformats.org/officeDocument/2006/relationships/image" Target="/ppt/media/image7.png" Id="R76e21643c2cc408b" /><Relationship Type="http://schemas.openxmlformats.org/officeDocument/2006/relationships/image" Target="/ppt/media/image.tiff" Id="R0dd1bb424ab04b27"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c0a69ddfe7b647a6" /><Relationship Type="http://schemas.openxmlformats.org/officeDocument/2006/relationships/image" Target="/ppt/media/image.png" Id="R6d7b20b1b8884290" /><Relationship Type="http://schemas.openxmlformats.org/officeDocument/2006/relationships/image" Target="/ppt/media/image2.png" Id="R6b0a06dc6de24fc8" /><Relationship Type="http://schemas.openxmlformats.org/officeDocument/2006/relationships/image" Target="/ppt/media/image3.png" Id="R6bb140ae722a46db" /><Relationship Type="http://schemas.openxmlformats.org/officeDocument/2006/relationships/image" Target="/ppt/media/image4.png" Id="R964756e8e17b4b8f" /><Relationship Type="http://schemas.openxmlformats.org/officeDocument/2006/relationships/image" Target="/ppt/media/image5.png" Id="Re91ef95443f24c9d" /><Relationship Type="http://schemas.openxmlformats.org/officeDocument/2006/relationships/image" Target="/ppt/media/image.jpeg" Id="R2a57b2a4b73f4be7" /><Relationship Type="http://schemas.openxmlformats.org/officeDocument/2006/relationships/image" Target="/ppt/media/image2.jpeg" Id="R28f5f80763104743" /><Relationship Type="http://schemas.openxmlformats.org/officeDocument/2006/relationships/image" Target="/ppt/media/image3.jpeg" Id="Rd0d42e6c420940e4" /><Relationship Type="http://schemas.openxmlformats.org/officeDocument/2006/relationships/image" Target="/ppt/media/image4.jpeg" Id="R6f4bbfff79dd40b4" /><Relationship Type="http://schemas.openxmlformats.org/officeDocument/2006/relationships/image" Target="/ppt/media/image6.png" Id="Rb112b2952a9d4c6e" /><Relationship Type="http://schemas.openxmlformats.org/officeDocument/2006/relationships/image" Target="/ppt/media/image7.png" Id="Rf0647dfc3ca54cff" /><Relationship Type="http://schemas.openxmlformats.org/officeDocument/2006/relationships/image" Target="/ppt/media/image.tiff" Id="R0f5e80b04f834d0a"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6a1d2ecb5a7548e9"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3383704d03694d34" /><Relationship Type="http://schemas.openxmlformats.org/officeDocument/2006/relationships/image" Target="/ppt/media/image3.png" Id="R008297a0d57a4a0c" /><Relationship Type="http://schemas.openxmlformats.org/officeDocument/2006/relationships/image" Target="/ppt/media/image4.png" Id="R1b0fd438c911455a" /><Relationship Type="http://schemas.openxmlformats.org/officeDocument/2006/relationships/image" Target="/ppt/media/image5.png" Id="Rc5f33907769a40e0" /><Relationship Type="http://schemas.openxmlformats.org/officeDocument/2006/relationships/image" Target="/ppt/media/image.jpeg" Id="R2b052809f5544deb" /><Relationship Type="http://schemas.openxmlformats.org/officeDocument/2006/relationships/image" Target="/ppt/media/image2.jpeg" Id="R6f348ffcfaa54c65" /><Relationship Type="http://schemas.openxmlformats.org/officeDocument/2006/relationships/image" Target="/ppt/media/image3.jpeg" Id="R270e7204b57540d0" /><Relationship Type="http://schemas.openxmlformats.org/officeDocument/2006/relationships/image" Target="/ppt/media/image4.jpeg" Id="R5c5da6c8de994622" /><Relationship Type="http://schemas.openxmlformats.org/officeDocument/2006/relationships/image" Target="/ppt/media/image6.png" Id="Rcf6faae4fd8a4492" /><Relationship Type="http://schemas.openxmlformats.org/officeDocument/2006/relationships/image" Target="/ppt/media/image7.png" Id="R07085f6707f14bac" /><Relationship Type="http://schemas.openxmlformats.org/officeDocument/2006/relationships/image" Target="/ppt/media/image.tiff" Id="Racc0c3380a324a5b" /><Relationship Type="http://schemas.openxmlformats.org/officeDocument/2006/relationships/image" Target="/ppt/media/image8.png" Id="R0dc3ec43463548a3"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735d716022f9460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223eb5f6caca471e"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ba89361a637c4341" /><Relationship Type="http://schemas.openxmlformats.org/officeDocument/2006/relationships/image" Target="/ppt/media/image5.jpeg" Id="R22ebe397a5be41d3"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e9f136aa33b14008"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6cf80e20df0b4598"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84910ca7ad304bd7" /><Relationship Type="http://schemas.openxmlformats.org/officeDocument/2006/relationships/image" Target="/ppt/media/image9.png" Id="R0ac04621a52a465b" /><Relationship Type="http://schemas.openxmlformats.org/officeDocument/2006/relationships/image" Target="/ppt/media/image3.png" Id="Rf692811c671a40f0"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74ecef5c53174266" /><Relationship Type="http://schemas.openxmlformats.org/officeDocument/2006/relationships/image" Target="/ppt/media/image3.png" Id="R4312034c9de542b5"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1db17325d0004aac"/>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1e46c6eeee1c4397"/>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d3618ff55ad475f"/>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6e12d586e99d4c18"/>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3019286ee8cd48dc"/>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56afde754fe4998"/>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f5763965dc064297"/>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7d584aa52c894db5"/>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6509e54040a9404b"/>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575d4083f13c4ee1"/>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76e21643c2cc408b"/>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0dd1bb424ab04b27"/>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6d7b20b1b8884290"/>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6b0a06dc6de24fc8"/>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6bb140ae722a46db"/>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964756e8e17b4b8f"/>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e91ef95443f24c9d"/>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a57b2a4b73f4be7"/>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28f5f80763104743"/>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d0d42e6c420940e4"/>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6f4bbfff79dd40b4"/>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b112b2952a9d4c6e"/>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f0647dfc3ca54cff"/>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0f5e80b04f834d0a"/>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008297a0d57a4a0c"/>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1b0fd438c911455a"/>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c5f33907769a40e0"/>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b052809f5544deb"/>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f348ffcfaa54c65"/>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270e7204b57540d0"/>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5c5da6c8de994622"/>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cf6faae4fd8a4492"/>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07085f6707f14bac"/>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acc0c3380a324a5b"/>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0dc3ec43463548a3"/>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8D17E502-E5CB-4FF3-B2B5-6AEB5001226B}"/>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9E2D0618-AD6C-4663-AED6-FCC650089B1A}"/>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22ebe397a5be41d3"/>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0ac04621a52a465b"/>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f692811c671a40f0"/>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312034c9de542b5"/>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27cc93ccffb466e" /><Relationship Type="http://schemas.openxmlformats.org/officeDocument/2006/relationships/slideLayout" Target="/ppt/slideLayouts/slideLayout1.xml" Id="R8e8c19b2349843b9" /><Relationship Type="http://schemas.openxmlformats.org/officeDocument/2006/relationships/slideLayout" Target="/ppt/slideLayouts/slideLayout2.xml" Id="R71ed8707c4c64875" /><Relationship Type="http://schemas.openxmlformats.org/officeDocument/2006/relationships/slideLayout" Target="/ppt/slideLayouts/slideLayout3.xml" Id="R4d1e4f4c3f9c4f39" /><Relationship Type="http://schemas.openxmlformats.org/officeDocument/2006/relationships/slideLayout" Target="/ppt/slideLayouts/slideLayout4.xml" Id="Rfccb385654ae4b27" /><Relationship Type="http://schemas.openxmlformats.org/officeDocument/2006/relationships/slideLayout" Target="/ppt/slideLayouts/slideLayout5.xml" Id="Rffbd74ff33e541a8" /><Relationship Type="http://schemas.openxmlformats.org/officeDocument/2006/relationships/slideLayout" Target="/ppt/slideLayouts/slideLayout6.xml" Id="R87603d4fe8894963" /><Relationship Type="http://schemas.openxmlformats.org/officeDocument/2006/relationships/slideLayout" Target="/ppt/slideLayouts/slideLayout7.xml" Id="Rf5be6ef2229f4553" /><Relationship Type="http://schemas.openxmlformats.org/officeDocument/2006/relationships/slideLayout" Target="/ppt/slideLayouts/slideLayout8.xml" Id="Re292b28bd2ba4eec" /><Relationship Type="http://schemas.openxmlformats.org/officeDocument/2006/relationships/slideLayout" Target="/ppt/slideLayouts/slideLayout9.xml" Id="R95d54eabf46747cd" /><Relationship Type="http://schemas.openxmlformats.org/officeDocument/2006/relationships/slideLayout" Target="/ppt/slideLayouts/slideLayout10.xml" Id="R4de4b21aef064eb4" /><Relationship Type="http://schemas.openxmlformats.org/officeDocument/2006/relationships/slideLayout" Target="/ppt/slideLayouts/slideLayout11.xml" Id="Re9c5926691d349be"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161A3490-0653-42FD-9AF2-743700712C81}"/>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72350BC0-598A-4A58-AE02-22338CA1CBB6}"/>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D233D496-81F3-43C0-BCCD-8F16F3D9F470}"/>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e8c19b2349843b9"/>
    <p:sldLayoutId xmlns:r="http://schemas.openxmlformats.org/officeDocument/2006/relationships" id="2147483650" r:id="R71ed8707c4c64875"/>
    <p:sldLayoutId xmlns:r="http://schemas.openxmlformats.org/officeDocument/2006/relationships" id="2147483651" r:id="R4d1e4f4c3f9c4f39"/>
    <p:sldLayoutId xmlns:r="http://schemas.openxmlformats.org/officeDocument/2006/relationships" id="2147483652" r:id="Rfccb385654ae4b27"/>
    <p:sldLayoutId xmlns:r="http://schemas.openxmlformats.org/officeDocument/2006/relationships" id="2147483653" r:id="Rffbd74ff33e541a8"/>
    <p:sldLayoutId xmlns:r="http://schemas.openxmlformats.org/officeDocument/2006/relationships" id="2147483654" r:id="R87603d4fe8894963"/>
    <p:sldLayoutId xmlns:r="http://schemas.openxmlformats.org/officeDocument/2006/relationships" id="2147483655" r:id="Rf5be6ef2229f4553"/>
    <p:sldLayoutId xmlns:r="http://schemas.openxmlformats.org/officeDocument/2006/relationships" id="2147483656" r:id="Re292b28bd2ba4eec"/>
    <p:sldLayoutId xmlns:r="http://schemas.openxmlformats.org/officeDocument/2006/relationships" id="2147483657" r:id="R95d54eabf46747cd"/>
    <p:sldLayoutId xmlns:r="http://schemas.openxmlformats.org/officeDocument/2006/relationships" id="2147483658" r:id="R4de4b21aef064eb4"/>
    <p:sldLayoutId xmlns:r="http://schemas.openxmlformats.org/officeDocument/2006/relationships" id="2147483659" r:id="Re9c5926691d349be"/>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6a9565739a64c19" /><Relationship Type="http://schemas.openxmlformats.org/officeDocument/2006/relationships/notesSlide" Target="/ppt/notesSlides/notesSlide1.xml" Id="R9aa68e0b73c84f4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f7d310856f8f4698" /><Relationship Type="http://schemas.openxmlformats.org/officeDocument/2006/relationships/notesSlide" Target="/ppt/notesSlides/notesSlide10.xml" Id="R3f706e8de4ea4d7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3f672f241b404fea" /><Relationship Type="http://schemas.openxmlformats.org/officeDocument/2006/relationships/notesSlide" Target="/ppt/notesSlides/notesSlide11.xml" Id="R7e1a12be3669413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66e121fcc3074a12" /><Relationship Type="http://schemas.openxmlformats.org/officeDocument/2006/relationships/notesSlide" Target="/ppt/notesSlides/notesSlide12.xml" Id="Rffe174e1ed65430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f282b854eb74374" /><Relationship Type="http://schemas.openxmlformats.org/officeDocument/2006/relationships/notesSlide" Target="/ppt/notesSlides/notesSlide2.xml" Id="R56700242d3994c5a"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376597c485274646" /><Relationship Type="http://schemas.openxmlformats.org/officeDocument/2006/relationships/notesSlide" Target="/ppt/notesSlides/notesSlide3.xml" Id="Rbf070d2c3885468f"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7fed66925fff4843" /><Relationship Type="http://schemas.openxmlformats.org/officeDocument/2006/relationships/notesSlide" Target="/ppt/notesSlides/notesSlide4.xml" Id="R5efe22a37ef64a2a"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5d25043df6a74498" /><Relationship Type="http://schemas.openxmlformats.org/officeDocument/2006/relationships/notesSlide" Target="/ppt/notesSlides/notesSlide5.xml" Id="R1c0039f1b9824659"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522af95ff5744e21" /><Relationship Type="http://schemas.openxmlformats.org/officeDocument/2006/relationships/notesSlide" Target="/ppt/notesSlides/notesSlide6.xml" Id="R6525d002e6174fc2"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f30e91b24f714756" /><Relationship Type="http://schemas.openxmlformats.org/officeDocument/2006/relationships/notesSlide" Target="/ppt/notesSlides/notesSlide7.xml" Id="Rc88490feff9e4aa1"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f5ff354c00f2429a" /><Relationship Type="http://schemas.openxmlformats.org/officeDocument/2006/relationships/notesSlide" Target="/ppt/notesSlides/notesSlide8.xml" Id="Rdc29c880931f4c86"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a8c4211e5b414b29" /><Relationship Type="http://schemas.openxmlformats.org/officeDocument/2006/relationships/notesSlide" Target="/ppt/notesSlides/notesSlide9.xml" Id="R8b1c9a21006748cc"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45C6951-CE8A-45E3-A59A-AE31340FD4A0}"/>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70EE8DAA-03C5-40A0-9372-07A612C96F32}"/>
              </a:ext>
            </a:extLst>
          </p:cNvPr>
          <p:cNvSpPr>
            <a:spLocks xmlns:a="http://schemas.openxmlformats.org/drawingml/2006/main" noGrp="1"/>
          </p:cNvSpPr>
          <p:nvPr/>
        </p:nvSpPr>
        <p:spPr>
          <a:xfrm xmlns:a="http://schemas.openxmlformats.org/drawingml/2006/main">
            <a:off x="685800" y="18034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Causes probables : accotement faible ou mal compacté ; infiltration d’eau et drainage obstrué ; compactage insuffisant près du bord ; détail constructif inadéquat de la couche de base ou de la rive d’enrobé ; fortes charges de roues près du bord de la route.</a:t>
            </a:r>
          </a:p>
          <a:p xmlns:a="http://schemas.openxmlformats.org/drawingml/2006/main">
            <a:pPr marL="0" indent="0">
              <a:buNone/>
            </a:pPr>
            <a:r>
              <a:rPr sz="1900">
                <a:solidFill>
                  <a:srgbClr val="1F2933"/>
                </a:solidFill>
                <a:latin typeface="Aptos"/>
                <a:ea typeface="Aptos"/>
                <a:cs typeface="Aptos"/>
              </a:rPr>
              <a:t>• Mesures préventives : prolonger et compacter correctement les couches de base ; assurer un soutien stable par l’accotement ; garantir la continuité du drainage ; contrôler le compactage en rive ; éviter de poser des granulats sur un sol organique ou de l’herbe.</a:t>
            </a:r>
          </a:p>
          <a:p xmlns:a="http://schemas.openxmlformats.org/drawingml/2006/main">
            <a:pPr marL="0" indent="0">
              <a:buNone/>
            </a:pPr>
            <a:r>
              <a:rPr sz="1900">
                <a:solidFill>
                  <a:srgbClr val="1F2933"/>
                </a:solidFill>
                <a:latin typeface="Aptos"/>
                <a:ea typeface="Aptos"/>
                <a:cs typeface="Aptos"/>
              </a:rPr>
              <a:t>• Actions d’entretien : rétablir le drainage, renforcer l’accotement et colmater les fissures de rive.</a:t>
            </a:r>
          </a:p>
        </p:txBody>
      </p:sp>
      <p:sp>
        <p:nvSpPr>
          <p:cNvPr id="5" name="Text 3">
            <a:extLst xmlns:a="http://schemas.openxmlformats.org/drawingml/2006/main">
              <a:ext uri="{FF2B5EF4-FFF2-40B4-BE49-F238E27FC236}">
                <a16:creationId xmlns:a16="http://schemas.microsoft.com/office/drawing/2014/main" id="{AD32D8DD-9341-492A-A557-870723A54A7D}"/>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6" name="Text 4">
            <a:extLst xmlns:a="http://schemas.openxmlformats.org/drawingml/2006/main">
              <a:ext uri="{FF2B5EF4-FFF2-40B4-BE49-F238E27FC236}">
                <a16:creationId xmlns:a16="http://schemas.microsoft.com/office/drawing/2014/main" id="{58E78830-656B-4503-8F24-4DEA0D61F37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EFEA0ACF-2610-2055-B830-77C7E0919D61}"/>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7. Réponse attendue / solution</a:t>
            </a:r>
          </a:p>
        </p:txBody>
      </p:sp>
    </p:spTree>
    <p:extLst>
      <p:ext uri="{BB962C8B-B14F-4D97-AF65-F5344CB8AC3E}">
        <p14:creationId xmlns:p14="http://schemas.microsoft.com/office/powerpoint/2010/main" val="2911225285"/>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032B3074-65A1-41DE-A1DA-5CF2129A5435}"/>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F7B101A5-B228-40F9-8875-69202AA060E0}"/>
              </a:ext>
            </a:extLst>
          </p:cNvPr>
          <p:cNvSpPr>
            <a:spLocks xmlns:a="http://schemas.openxmlformats.org/drawingml/2006/main" noGrp="1"/>
          </p:cNvSpPr>
          <p:nvPr/>
        </p:nvSpPr>
        <p:spPr>
          <a:xfrm xmlns:a="http://schemas.openxmlformats.org/drawingml/2006/main">
            <a:off x="685800" y="18034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étudiants relient les facteurs structurels, le drainage et le trafic.</a:t>
            </a:r>
          </a:p>
          <a:p xmlns:a="http://schemas.openxmlformats.org/drawingml/2006/main">
            <a:pPr marL="0" indent="0">
              <a:buNone/>
            </a:pPr>
            <a:r>
              <a:rPr sz="1900">
                <a:solidFill>
                  <a:srgbClr val="1F2933"/>
                </a:solidFill>
                <a:latin typeface="Aptos"/>
                <a:ea typeface="Aptos"/>
                <a:cs typeface="Aptos"/>
              </a:rPr>
              <a:t>• Erreurs courantes : considérer la fissuration uniquement comme un problème d’enrobé ; ignorer le soutien de l’accotement ; ignorer l’eau.</a:t>
            </a:r>
          </a:p>
          <a:p xmlns:a="http://schemas.openxmlformats.org/drawingml/2006/main">
            <a:pPr marL="0" indent="0">
              <a:buNone/>
            </a:pPr>
            <a:r>
              <a:rPr sz="1900">
                <a:solidFill>
                  <a:srgbClr val="1F2933"/>
                </a:solidFill>
                <a:latin typeface="Aptos"/>
                <a:ea typeface="Aptos"/>
                <a:cs typeface="Aptos"/>
              </a:rPr>
              <a:t>• Prolongement : comment la largeur de la route ou le marquage des voies pourrait-il réduire les charges en rive ?</a:t>
            </a:r>
          </a:p>
        </p:txBody>
      </p:sp>
      <p:sp>
        <p:nvSpPr>
          <p:cNvPr id="5" name="Text 3">
            <a:extLst xmlns:a="http://schemas.openxmlformats.org/drawingml/2006/main">
              <a:ext uri="{FF2B5EF4-FFF2-40B4-BE49-F238E27FC236}">
                <a16:creationId xmlns:a16="http://schemas.microsoft.com/office/drawing/2014/main" id="{F66A856A-A0CA-4684-B713-19ABAE6AD903}"/>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6" name="Text 4">
            <a:extLst xmlns:a="http://schemas.openxmlformats.org/drawingml/2006/main">
              <a:ext uri="{FF2B5EF4-FFF2-40B4-BE49-F238E27FC236}">
                <a16:creationId xmlns:a16="http://schemas.microsoft.com/office/drawing/2014/main" id="{4D4C84C4-6169-4F7C-969A-E41F6EEC435A}"/>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E8BD74D6-6EB0-054D-012F-710ECCC01420}"/>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8. Notes pour l’enseignant</a:t>
            </a:r>
          </a:p>
        </p:txBody>
      </p:sp>
    </p:spTree>
    <p:extLst>
      <p:ext uri="{BB962C8B-B14F-4D97-AF65-F5344CB8AC3E}">
        <p14:creationId xmlns:p14="http://schemas.microsoft.com/office/powerpoint/2010/main" val="716427257"/>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6E9A67D-C2BE-4BA5-BE1F-A3E9EC41A231}"/>
              </a:ext>
            </a:extLst>
          </p:cNvPr>
          <p:cNvSpPr>
            <a:spLocks xmlns:a="http://schemas.openxmlformats.org/drawingml/2006/main" noGrp="1"/>
          </p:cNvSpPr>
          <p:nvPr/>
        </p:nvSpPr>
        <p:spPr>
          <a:xfrm xmlns:a="http://schemas.openxmlformats.org/drawingml/2006/main">
            <a:off x="594360" y="1422400"/>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4</a:t>
            </a:r>
          </a:p>
        </p:txBody>
      </p:sp>
      <p:sp>
        <p:nvSpPr>
          <p:cNvPr id="4" name="Text 2">
            <a:extLst xmlns:a="http://schemas.openxmlformats.org/drawingml/2006/main">
              <a:ext uri="{FF2B5EF4-FFF2-40B4-BE49-F238E27FC236}">
                <a16:creationId xmlns:a16="http://schemas.microsoft.com/office/drawing/2014/main" id="{3EA9587D-5EBD-4116-8607-21538D13BBFB}"/>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mixte | Durée estimée : 45 minutes</a:t>
            </a:r>
          </a:p>
        </p:txBody>
      </p:sp>
      <p:sp>
        <p:nvSpPr>
          <p:cNvPr id="5" name="Text 3">
            <a:extLst xmlns:a="http://schemas.openxmlformats.org/drawingml/2006/main">
              <a:ext uri="{FF2B5EF4-FFF2-40B4-BE49-F238E27FC236}">
                <a16:creationId xmlns:a16="http://schemas.microsoft.com/office/drawing/2014/main" id="{0BD8C8CF-96E3-4C37-A7FB-EA9CCD3CD814}"/>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construction des rives de chaussée, compactage, dégradations prématurées</a:t>
            </a:r>
          </a:p>
        </p:txBody>
      </p:sp>
      <p:sp>
        <p:nvSpPr>
          <p:cNvPr id="6" name="Text 4">
            <a:extLst xmlns:a="http://schemas.openxmlformats.org/drawingml/2006/main">
              <a:ext uri="{FF2B5EF4-FFF2-40B4-BE49-F238E27FC236}">
                <a16:creationId xmlns:a16="http://schemas.microsoft.com/office/drawing/2014/main" id="{553A760C-9BA1-4097-89D1-E37C7250D5B1}"/>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route rurale empruntée par des camions desservant une zone agricole au Cameroun</a:t>
            </a:r>
          </a:p>
        </p:txBody>
      </p:sp>
      <p:sp>
        <p:nvSpPr>
          <p:cNvPr id="7" name="Text 5">
            <a:extLst xmlns:a="http://schemas.openxmlformats.org/drawingml/2006/main">
              <a:ext uri="{FF2B5EF4-FFF2-40B4-BE49-F238E27FC236}">
                <a16:creationId xmlns:a16="http://schemas.microsoft.com/office/drawing/2014/main" id="{E3B73A61-E599-477F-B0E0-EDF4B5C4FB16}"/>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0FA0A1B9-847A-403C-9810-9A41B548F2AE}"/>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9" name="Text 7">
            <a:extLst xmlns:a="http://schemas.openxmlformats.org/drawingml/2006/main">
              <a:ext uri="{FF2B5EF4-FFF2-40B4-BE49-F238E27FC236}">
                <a16:creationId xmlns:a16="http://schemas.microsoft.com/office/drawing/2014/main" id="{6B95667D-2932-4E6B-9DFF-537697E6423F}"/>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295A9D10-54B8-C7C3-B85F-C8646B6D552F}"/>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Diagnostic de dégradation des rives de chaussée</a:t>
            </a:r>
          </a:p>
        </p:txBody>
      </p:sp>
    </p:spTree>
    <p:extLst>
      <p:ext uri="{BB962C8B-B14F-4D97-AF65-F5344CB8AC3E}">
        <p14:creationId xmlns:p14="http://schemas.microsoft.com/office/powerpoint/2010/main" val="3114291692"/>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F8D9276A-BAFB-441A-A777-64A03975FE38}"/>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BF6EDE71-E768-4731-AB24-968A7C68FE05}"/>
              </a:ext>
            </a:extLst>
          </p:cNvPr>
          <p:cNvSpPr>
            <a:spLocks xmlns:a="http://schemas.openxmlformats.org/drawingml/2006/main" noGrp="1"/>
          </p:cNvSpPr>
          <p:nvPr/>
        </p:nvSpPr>
        <p:spPr>
          <a:xfrm xmlns:a="http://schemas.openxmlformats.org/drawingml/2006/main">
            <a:off x="685800" y="18034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Identifier les causes de dégradation des rives de chaussée.</a:t>
            </a:r>
          </a:p>
          <a:p xmlns:a="http://schemas.openxmlformats.org/drawingml/2006/main">
            <a:pPr marL="0" indent="0">
              <a:buNone/>
            </a:pPr>
            <a:r>
              <a:rPr sz="1900">
                <a:solidFill>
                  <a:srgbClr val="1F2933"/>
                </a:solidFill>
                <a:latin typeface="Aptos"/>
                <a:ea typeface="Aptos"/>
                <a:cs typeface="Aptos"/>
              </a:rPr>
              <a:t>• Relier les détails de construction aux performances à long terme.</a:t>
            </a:r>
          </a:p>
          <a:p xmlns:a="http://schemas.openxmlformats.org/drawingml/2006/main">
            <a:pPr marL="0" indent="0">
              <a:buNone/>
            </a:pPr>
            <a:r>
              <a:rPr sz="1900">
                <a:solidFill>
                  <a:srgbClr val="1F2933"/>
                </a:solidFill>
                <a:latin typeface="Aptos"/>
                <a:ea typeface="Aptos"/>
                <a:cs typeface="Aptos"/>
              </a:rPr>
              <a:t>• Proposer des mesures correctives de construction.</a:t>
            </a:r>
          </a:p>
          <a:p xmlns:a="http://schemas.openxmlformats.org/drawingml/2006/main">
            <a:pPr marL="0" indent="0">
              <a:buNone/>
            </a:pPr>
            <a:r>
              <a:rPr sz="1900">
                <a:solidFill>
                  <a:srgbClr val="1F2933"/>
                </a:solidFill>
                <a:latin typeface="Aptos"/>
                <a:ea typeface="Aptos"/>
                <a:cs typeface="Aptos"/>
              </a:rPr>
              <a:t>• Discuter du contrôle qualité pendant la construction de la couche de base et de la couche d’enrobé.</a:t>
            </a:r>
          </a:p>
        </p:txBody>
      </p:sp>
      <p:sp>
        <p:nvSpPr>
          <p:cNvPr id="5" name="Text 3">
            <a:extLst xmlns:a="http://schemas.openxmlformats.org/drawingml/2006/main">
              <a:ext uri="{FF2B5EF4-FFF2-40B4-BE49-F238E27FC236}">
                <a16:creationId xmlns:a16="http://schemas.microsoft.com/office/drawing/2014/main" id="{38ADE4B8-FC8C-45C6-AAFB-33674A44D35B}"/>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6" name="Text 4">
            <a:extLst xmlns:a="http://schemas.openxmlformats.org/drawingml/2006/main">
              <a:ext uri="{FF2B5EF4-FFF2-40B4-BE49-F238E27FC236}">
                <a16:creationId xmlns:a16="http://schemas.microsoft.com/office/drawing/2014/main" id="{912E7704-00C6-4E47-87FC-824BB35C58A6}"/>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343122B8-D0D7-958E-7BE0-D030DD0EEC10}"/>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2. Objectifs d’apprentissage</a:t>
            </a:r>
          </a:p>
        </p:txBody>
      </p:sp>
    </p:spTree>
    <p:extLst>
      <p:ext uri="{BB962C8B-B14F-4D97-AF65-F5344CB8AC3E}">
        <p14:creationId xmlns:p14="http://schemas.microsoft.com/office/powerpoint/2010/main" val="4218604875"/>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5C72FA6C-EDB5-428E-8608-576EFE87FF81}"/>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58AF6B09-AFE7-4DC6-A568-0287BA020C8E}"/>
              </a:ext>
            </a:extLst>
          </p:cNvPr>
          <p:cNvSpPr>
            <a:spLocks xmlns:a="http://schemas.openxmlformats.org/drawingml/2006/main" noGrp="1"/>
          </p:cNvSpPr>
          <p:nvPr/>
        </p:nvSpPr>
        <p:spPr>
          <a:xfrm xmlns:a="http://schemas.openxmlformats.org/drawingml/2006/main">
            <a:off x="685800" y="18034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Une route rurale récemment revêtue a commencé à présenter des fissures de rive après deux saisons des pluies.</a:t>
            </a:r>
          </a:p>
          <a:p xmlns:a="http://schemas.openxmlformats.org/drawingml/2006/main">
            <a:pPr marL="0" indent="0">
              <a:buNone/>
            </a:pPr>
            <a:r>
              <a:rPr sz="1900">
                <a:solidFill>
                  <a:srgbClr val="1F2933"/>
                </a:solidFill>
                <a:latin typeface="Aptos"/>
                <a:ea typeface="Aptos"/>
                <a:cs typeface="Aptos"/>
              </a:rPr>
              <a:t>• Observations de terrain : les camions roulent souvent près du bord ; l’accotement est faible et mal compacté ; la couche de base a été mise en œuvre irrégulièrement ; le fossé de drainage est partiellement obstrué.</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46C31543-21B5-4451-900D-B98D914BDF09}"/>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6" name="Text 4">
            <a:extLst xmlns:a="http://schemas.openxmlformats.org/drawingml/2006/main">
              <a:ext uri="{FF2B5EF4-FFF2-40B4-BE49-F238E27FC236}">
                <a16:creationId xmlns:a16="http://schemas.microsoft.com/office/drawing/2014/main" id="{DA12FCD8-4636-4A11-AFF5-9FEACA498581}"/>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35CF8433-941D-B0D5-1B38-F1C31A19AEA3}"/>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3. Contexte / étude de cas</a:t>
            </a:r>
          </a:p>
        </p:txBody>
      </p:sp>
    </p:spTree>
    <p:extLst>
      <p:ext uri="{BB962C8B-B14F-4D97-AF65-F5344CB8AC3E}">
        <p14:creationId xmlns:p14="http://schemas.microsoft.com/office/powerpoint/2010/main" val="2718327070"/>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6A052903-D668-4749-859A-4ABE8776C395}"/>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928E3EAD-BB1B-4CA5-B55E-BC1B897244FF}"/>
              </a:ext>
            </a:extLst>
          </p:cNvPr>
          <p:cNvSpPr>
            <a:spLocks xmlns:a="http://schemas.openxmlformats.org/drawingml/2006/main" noGrp="1"/>
          </p:cNvSpPr>
          <p:nvPr/>
        </p:nvSpPr>
        <p:spPr>
          <a:xfrm xmlns:a="http://schemas.openxmlformats.org/drawingml/2006/main">
            <a:off x="685800" y="18034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Identifier au moins quatre causes probables de la dégradation de rive.</a:t>
            </a:r>
          </a:p>
          <a:p xmlns:a="http://schemas.openxmlformats.org/drawingml/2006/main">
            <a:pPr marL="0" indent="0">
              <a:buNone/>
            </a:pPr>
            <a:r>
              <a:rPr sz="1900">
                <a:solidFill>
                  <a:srgbClr val="1F2933"/>
                </a:solidFill>
                <a:latin typeface="Aptos"/>
                <a:ea typeface="Aptos"/>
                <a:cs typeface="Aptos"/>
              </a:rPr>
              <a:t>2. Les classer de la plus importante à la moins importante.</a:t>
            </a:r>
          </a:p>
          <a:p xmlns:a="http://schemas.openxmlformats.org/drawingml/2006/main">
            <a:pPr marL="0" indent="0">
              <a:buNone/>
            </a:pPr>
            <a:r>
              <a:rPr sz="1900">
                <a:solidFill>
                  <a:srgbClr val="1F2933"/>
                </a:solidFill>
                <a:latin typeface="Aptos"/>
                <a:ea typeface="Aptos"/>
                <a:cs typeface="Aptos"/>
              </a:rPr>
              <a:t>3. Proposer trois mesures préventives pendant la construction.</a:t>
            </a:r>
          </a:p>
          <a:p xmlns:a="http://schemas.openxmlformats.org/drawingml/2006/main">
            <a:pPr marL="0" indent="0">
              <a:buNone/>
            </a:pPr>
            <a:r>
              <a:rPr sz="1900">
                <a:solidFill>
                  <a:srgbClr val="1F2933"/>
                </a:solidFill>
                <a:latin typeface="Aptos"/>
                <a:ea typeface="Aptos"/>
                <a:cs typeface="Aptos"/>
              </a:rPr>
              <a:t>4. Proposer deux actions d’entretien après l’ouverture de la route.</a:t>
            </a:r>
          </a:p>
          <a:p xmlns:a="http://schemas.openxmlformats.org/drawingml/2006/main">
            <a:pPr marL="0" indent="0">
              <a:buNone/>
            </a:pPr>
            <a:r>
              <a:rPr sz="1900">
                <a:solidFill>
                  <a:srgbClr val="1F2933"/>
                </a:solidFill>
                <a:latin typeface="Aptos"/>
                <a:ea typeface="Aptos"/>
                <a:cs typeface="Aptos"/>
              </a:rPr>
              <a:t>5. Préparer une brève explication en groupe.</a:t>
            </a:r>
          </a:p>
        </p:txBody>
      </p:sp>
      <p:sp>
        <p:nvSpPr>
          <p:cNvPr id="5" name="Text 3">
            <a:extLst xmlns:a="http://schemas.openxmlformats.org/drawingml/2006/main">
              <a:ext uri="{FF2B5EF4-FFF2-40B4-BE49-F238E27FC236}">
                <a16:creationId xmlns:a16="http://schemas.microsoft.com/office/drawing/2014/main" id="{ECD68800-1AB6-40F3-B890-D4D9BBB20B3B}"/>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6" name="Text 4">
            <a:extLst xmlns:a="http://schemas.openxmlformats.org/drawingml/2006/main">
              <a:ext uri="{FF2B5EF4-FFF2-40B4-BE49-F238E27FC236}">
                <a16:creationId xmlns:a16="http://schemas.microsoft.com/office/drawing/2014/main" id="{5D3AAA06-C109-4DD9-8519-62A756CD6B29}"/>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AE1C5288-CE8D-F18D-C8B5-0B104E9E8126}"/>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219694078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5FFBC350-5DA6-4926-AF8A-7DCDFD48A188}"/>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78410EF9-FB22-46BA-8FC5-2E083F08A5E8}"/>
              </a:ext>
            </a:extLst>
          </p:cNvPr>
          <p:cNvSpPr>
            <a:spLocks xmlns:a="http://schemas.openxmlformats.org/drawingml/2006/main" noGrp="1"/>
          </p:cNvSpPr>
          <p:nvPr/>
        </p:nvSpPr>
        <p:spPr>
          <a:xfrm xmlns:a="http://schemas.openxmlformats.org/drawingml/2006/main">
            <a:off x="594360" y="1727200"/>
            <a:ext cx="10972800" cy="60960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Notes de terrain pour l’exercice de diagnostic.</a:t>
            </a:r>
          </a:p>
        </p:txBody>
      </p:sp>
      <p:sp>
        <p:nvSpPr>
          <p:cNvPr id="5" name="Text 3">
            <a:extLst xmlns:a="http://schemas.openxmlformats.org/drawingml/2006/main">
              <a:ext uri="{FF2B5EF4-FFF2-40B4-BE49-F238E27FC236}">
                <a16:creationId xmlns:a16="http://schemas.microsoft.com/office/drawing/2014/main" id="{381217F7-0B1C-42F9-B83B-C489D74EA2F0}"/>
              </a:ext>
            </a:extLst>
          </p:cNvPr>
          <p:cNvSpPr>
            <a:spLocks xmlns:a="http://schemas.openxmlformats.org/drawingml/2006/main" noGrp="1"/>
          </p:cNvSpPr>
          <p:nvPr/>
        </p:nvSpPr>
        <p:spPr>
          <a:xfrm xmlns:a="http://schemas.openxmlformats.org/drawingml/2006/main">
            <a:off x="621792" y="2463800"/>
            <a:ext cx="10972800" cy="2933700"/>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1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Paramètre         |   Observation</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Largeur chaussée  |   6,0 m</a:t>
            </a:r>
          </a:p>
          <a:p xmlns:a="http://schemas.openxmlformats.org/drawingml/2006/main">
            <a:pPr marL="0" indent="0">
              <a:buNone/>
            </a:pPr>
            <a:r>
              <a:rPr sz="960">
                <a:solidFill>
                  <a:srgbClr val="1F2933"/>
                </a:solidFill>
                <a:latin typeface="Courier New"/>
                <a:ea typeface="Courier New"/>
                <a:cs typeface="Courier New"/>
              </a:rPr>
              <a:t>Largeur accotement|   0,5 m</a:t>
            </a:r>
          </a:p>
          <a:p xmlns:a="http://schemas.openxmlformats.org/drawingml/2006/main">
            <a:pPr marL="0" indent="0">
              <a:buNone/>
            </a:pPr>
            <a:r>
              <a:rPr sz="960">
                <a:solidFill>
                  <a:srgbClr val="1F2933"/>
                </a:solidFill>
                <a:latin typeface="Courier New"/>
                <a:ea typeface="Courier New"/>
                <a:cs typeface="Courier New"/>
              </a:rPr>
              <a:t>Couche de base    |   Granulats concassés</a:t>
            </a:r>
          </a:p>
          <a:p xmlns:a="http://schemas.openxmlformats.org/drawingml/2006/main">
            <a:pPr marL="0" indent="0">
              <a:buNone/>
            </a:pPr>
            <a:r>
              <a:rPr sz="960">
                <a:solidFill>
                  <a:srgbClr val="1F2933"/>
                </a:solidFill>
                <a:latin typeface="Courier New"/>
                <a:ea typeface="Courier New"/>
                <a:cs typeface="Courier New"/>
              </a:rPr>
              <a:t>Rive d’enrobé     |   Sans soutien vertical</a:t>
            </a:r>
          </a:p>
          <a:p xmlns:a="http://schemas.openxmlformats.org/drawingml/2006/main">
            <a:pPr marL="0" indent="0">
              <a:buNone/>
            </a:pPr>
            <a:r>
              <a:rPr sz="960">
                <a:solidFill>
                  <a:srgbClr val="1F2933"/>
                </a:solidFill>
                <a:latin typeface="Courier New"/>
                <a:ea typeface="Courier New"/>
                <a:cs typeface="Courier New"/>
              </a:rPr>
              <a:t>Eau près du bord  |   Eau stagnante visible</a:t>
            </a:r>
          </a:p>
          <a:p xmlns:a="http://schemas.openxmlformats.org/drawingml/2006/main">
            <a:pPr marL="0" indent="0">
              <a:buNone/>
            </a:pPr>
            <a:r>
              <a:rPr sz="960">
                <a:solidFill>
                  <a:srgbClr val="1F2933"/>
                </a:solidFill>
                <a:latin typeface="Courier New"/>
                <a:ea typeface="Courier New"/>
                <a:cs typeface="Courier New"/>
              </a:rPr>
              <a:t>Trafic            |   Camions lourds vers les points de collecte de bananes et de cacao</a:t>
            </a:r>
          </a:p>
        </p:txBody>
      </p:sp>
      <p:sp>
        <p:nvSpPr>
          <p:cNvPr id="6" name="Text 4">
            <a:extLst xmlns:a="http://schemas.openxmlformats.org/drawingml/2006/main">
              <a:ext uri="{FF2B5EF4-FFF2-40B4-BE49-F238E27FC236}">
                <a16:creationId xmlns:a16="http://schemas.microsoft.com/office/drawing/2014/main" id="{E75BD9D2-30E1-4C9D-AEFF-FC2CCDBE22BC}"/>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7" name="Text 5">
            <a:extLst xmlns:a="http://schemas.openxmlformats.org/drawingml/2006/main">
              <a:ext uri="{FF2B5EF4-FFF2-40B4-BE49-F238E27FC236}">
                <a16:creationId xmlns:a16="http://schemas.microsoft.com/office/drawing/2014/main" id="{F590534E-7564-42C0-B056-59B5814E4C3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8" name="Title 7">
            <a:extLst xmlns:a="http://schemas.openxmlformats.org/drawingml/2006/main">
              <a:ext uri="{FF2B5EF4-FFF2-40B4-BE49-F238E27FC236}">
                <a16:creationId xmlns:a16="http://schemas.microsoft.com/office/drawing/2014/main" id="{F8DA07C8-4E1A-842F-263F-530B61DF16A5}"/>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2826246008"/>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FFBC3DCA-C52F-4EC5-851F-9305656E5303}"/>
              </a:ext>
            </a:extLst>
          </p:cNvPr>
          <p:cNvSpPr>
            <a:spLocks xmlns:a="http://schemas.openxmlformats.org/drawingml/2006/main" noGrp="1"/>
          </p:cNvSpPr>
          <p:nvPr/>
        </p:nvSpPr>
        <p:spPr>
          <a:xfrm xmlns:a="http://schemas.openxmlformats.org/drawingml/2006/main">
            <a:off x="521208" y="13716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Construction des rives de chaussée, compactage, dégradations prématurées | Route rurale desservant une zone agricole au Cameroun</a:t>
            </a:r>
          </a:p>
        </p:txBody>
      </p:sp>
      <p:sp>
        <p:nvSpPr>
          <p:cNvPr id="4" name="Text 2">
            <a:extLst xmlns:a="http://schemas.openxmlformats.org/drawingml/2006/main">
              <a:ext uri="{FF2B5EF4-FFF2-40B4-BE49-F238E27FC236}">
                <a16:creationId xmlns:a16="http://schemas.microsoft.com/office/drawing/2014/main" id="{17070DAA-E7EB-4E13-9D9F-149152B36418}"/>
              </a:ext>
            </a:extLst>
          </p:cNvPr>
          <p:cNvSpPr>
            <a:spLocks xmlns:a="http://schemas.openxmlformats.org/drawingml/2006/main" noGrp="1"/>
          </p:cNvSpPr>
          <p:nvPr/>
        </p:nvSpPr>
        <p:spPr>
          <a:xfrm xmlns:a="http://schemas.openxmlformats.org/drawingml/2006/main">
            <a:off x="685800" y="1803400"/>
            <a:ext cx="10789920" cy="4318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15 min — identification individuelle des causes.</a:t>
            </a:r>
          </a:p>
          <a:p xmlns:a="http://schemas.openxmlformats.org/drawingml/2006/main">
            <a:pPr marL="0" indent="0">
              <a:buNone/>
            </a:pPr>
            <a:r>
              <a:rPr sz="1900">
                <a:solidFill>
                  <a:srgbClr val="1F2933"/>
                </a:solidFill>
                <a:latin typeface="Aptos"/>
                <a:ea typeface="Aptos"/>
                <a:cs typeface="Aptos"/>
              </a:rPr>
              <a:t>• 30 min — classement en groupe et tableau des solutions.</a:t>
            </a:r>
          </a:p>
          <a:p xmlns:a="http://schemas.openxmlformats.org/drawingml/2006/main">
            <a:pPr marL="0" indent="0">
              <a:buNone/>
            </a:pPr>
            <a:r>
              <a:rPr sz="1900">
                <a:solidFill>
                  <a:srgbClr val="1F2933"/>
                </a:solidFill>
                <a:latin typeface="Aptos"/>
                <a:ea typeface="Aptos"/>
                <a:cs typeface="Aptos"/>
              </a:rPr>
              <a:t>• 25 min — présentation des groupes.</a:t>
            </a:r>
          </a:p>
          <a:p xmlns:a="http://schemas.openxmlformats.org/drawingml/2006/main">
            <a:pPr marL="0" indent="0">
              <a:buNone/>
            </a:pPr>
            <a:r>
              <a:rPr sz="1900">
                <a:solidFill>
                  <a:srgbClr val="1F2933"/>
                </a:solidFill>
                <a:latin typeface="Aptos"/>
                <a:ea typeface="Aptos"/>
                <a:cs typeface="Aptos"/>
              </a:rPr>
              <a:t>• 10 min — discussion en classe.</a:t>
            </a:r>
          </a:p>
          <a:p xmlns:a="http://schemas.openxmlformats.org/drawingml/2006/main">
            <a:pPr marL="0" indent="0">
              <a:buNone/>
            </a:pPr>
            <a:r>
              <a:rPr sz="1900">
                <a:solidFill>
                  <a:srgbClr val="1F2933"/>
                </a:solidFill>
                <a:latin typeface="Aptos"/>
                <a:ea typeface="Aptos"/>
                <a:cs typeface="Aptos"/>
              </a:rPr>
              <a:t>• 10 min — conclusion de l’enseignant.</a:t>
            </a:r>
          </a:p>
        </p:txBody>
      </p:sp>
      <p:sp>
        <p:nvSpPr>
          <p:cNvPr id="5" name="Text 3">
            <a:extLst xmlns:a="http://schemas.openxmlformats.org/drawingml/2006/main">
              <a:ext uri="{FF2B5EF4-FFF2-40B4-BE49-F238E27FC236}">
                <a16:creationId xmlns:a16="http://schemas.microsoft.com/office/drawing/2014/main" id="{8733212F-0000-41A8-BC51-8E86F42F648C}"/>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4</a:t>
            </a:r>
          </a:p>
        </p:txBody>
      </p:sp>
      <p:sp>
        <p:nvSpPr>
          <p:cNvPr id="6" name="Text 4">
            <a:extLst xmlns:a="http://schemas.openxmlformats.org/drawingml/2006/main">
              <a:ext uri="{FF2B5EF4-FFF2-40B4-BE49-F238E27FC236}">
                <a16:creationId xmlns:a16="http://schemas.microsoft.com/office/drawing/2014/main" id="{D78328DC-E972-4038-B010-73D6F3D19443}"/>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F9EC6C06-4F7B-BB2F-18FB-22032F9D68D3}"/>
              </a:ext>
            </a:extLst>
          </p:cNvPr>
          <p:cNvSpPr>
            <a:spLocks xmlns:a="http://schemas.openxmlformats.org/drawingml/2006/main" noGrp="1"/>
          </p:cNvSpPr>
          <p:nvPr>
            <p:ph type="title" idx="0"/>
          </p:nvPr>
        </p:nvSpPr>
        <p:spPr>
          <a:xfrm xmlns:a="http://schemas.openxmlformats.org/drawingml/2006/main">
            <a:off x="603253" y="539751"/>
            <a:ext cx="9652000" cy="717551"/>
          </a:xfrm>
        </p:spPr>
        <p:txBody>
          <a:bodyPr xmlns:a="http://schemas.openxmlformats.org/drawingml/2006/main">
            <a:normAutofit fontScale="100000"/>
          </a:bodyPr>
          <a:lstStyle xmlns:a="http://schemas.openxmlformats.org/drawingml/2006/main"/>
          <a:p xmlns:a="http://schemas.openxmlformats.org/drawingml/2006/main">
            <a:r>
              <a:t>Diapositive 6. Organisation du travail</a:t>
            </a:r>
          </a:p>
        </p:txBody>
      </p:sp>
    </p:spTree>
    <p:extLst>
      <p:ext uri="{BB962C8B-B14F-4D97-AF65-F5344CB8AC3E}">
        <p14:creationId xmlns:p14="http://schemas.microsoft.com/office/powerpoint/2010/main" val="4053338881"/>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D01DB07D-D391-48CB-B00A-E04B01075F72}"/>
</file>

<file path=customXml/itemProps2.xml><?xml version="1.0" encoding="utf-8"?>
<ds:datastoreItem xmlns:ds="http://schemas.openxmlformats.org/officeDocument/2006/customXml" ds:itemID="{50BE9481-CB1E-418F-97FD-7B0EE10E73A8}"/>
</file>

<file path=customXml/itemProps3.xml><?xml version="1.0" encoding="utf-8"?>
<ds:datastoreItem xmlns:ds="http://schemas.openxmlformats.org/officeDocument/2006/customXml" ds:itemID="{3902BE63-4B46-42E9-8A25-F9066EBF4A57}"/>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2026-07-22T17:04:17Z</dcterms:created>
  <dcterms:modified xsi:type="dcterms:W3CDTF">2026-07-22T17:04:17Z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