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9"/>
  </p:notesMasterIdLst>
  <p:sldIdLst>
    <p:sldId id="315" r:id="rId6"/>
    <p:sldId id="316" r:id="rId7"/>
    <p:sldId id="317" r:id="rId8"/>
    <p:sldId id="320" r:id="rId9"/>
    <p:sldId id="322" r:id="rId10"/>
    <p:sldId id="321" r:id="rId11"/>
    <p:sldId id="259" r:id="rId12"/>
    <p:sldId id="258" r:id="rId13"/>
    <p:sldId id="260" r:id="rId14"/>
    <p:sldId id="263" r:id="rId15"/>
    <p:sldId id="261" r:id="rId16"/>
    <p:sldId id="264" r:id="rId17"/>
    <p:sldId id="265" r:id="rId18"/>
    <p:sldId id="266" r:id="rId19"/>
    <p:sldId id="267" r:id="rId20"/>
    <p:sldId id="268" r:id="rId21"/>
    <p:sldId id="269" r:id="rId22"/>
    <p:sldId id="270" r:id="rId23"/>
    <p:sldId id="271" r:id="rId24"/>
    <p:sldId id="272" r:id="rId25"/>
    <p:sldId id="274" r:id="rId26"/>
    <p:sldId id="275" r:id="rId27"/>
    <p:sldId id="319" r:id="rId2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FC8728-AA60-4097-9040-B6F6F7FB3256}" v="19" dt="2026-06-06T18:28:30.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049" autoAdjust="0"/>
  </p:normalViewPr>
  <p:slideViewPr>
    <p:cSldViewPr snapToGrid="0">
      <p:cViewPr varScale="1">
        <p:scale>
          <a:sx n="120" d="100"/>
          <a:sy n="120" d="100"/>
        </p:scale>
        <p:origin x="108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Sld modMainMaster">
      <pc:chgData name="Wojciech Kustra" userId="afebd3d0-216b-4c4f-8992-1bf1fda6d5e8" providerId="ADAL" clId="{1D307E72-7901-4E61-A01B-3C4232ABCF63}" dt="2026-06-06T18:28:30.134" v="63"/>
      <pc:docMkLst>
        <pc:docMk/>
      </pc:docMkLst>
      <pc:sldChg chg="addSp delSp modSp mod">
        <pc:chgData name="Wojciech Kustra" userId="afebd3d0-216b-4c4f-8992-1bf1fda6d5e8" providerId="ADAL" clId="{1D307E72-7901-4E61-A01B-3C4232ABCF63}" dt="2026-06-06T18:17:15.030" v="58"/>
        <pc:sldMkLst>
          <pc:docMk/>
          <pc:sldMk cId="1967973319" sldId="258"/>
        </pc:sldMkLst>
        <pc:spChg chg="mod">
          <ac:chgData name="Wojciech Kustra" userId="afebd3d0-216b-4c4f-8992-1bf1fda6d5e8" providerId="ADAL" clId="{1D307E72-7901-4E61-A01B-3C4232ABCF63}" dt="2026-06-06T18:16:56.193" v="44" actId="27636"/>
          <ac:spMkLst>
            <pc:docMk/>
            <pc:sldMk cId="1967973319" sldId="258"/>
            <ac:spMk id="3" creationId="{00000000-0000-0000-0000-000000000000}"/>
          </ac:spMkLst>
        </pc:spChg>
        <pc:spChg chg="add mod">
          <ac:chgData name="Wojciech Kustra" userId="afebd3d0-216b-4c4f-8992-1bf1fda6d5e8" providerId="ADAL" clId="{1D307E72-7901-4E61-A01B-3C4232ABCF63}" dt="2026-06-06T18:17:15.030" v="58"/>
          <ac:spMkLst>
            <pc:docMk/>
            <pc:sldMk cId="1967973319" sldId="258"/>
            <ac:spMk id="4" creationId="{A3C53F6B-9C90-621D-A3F5-7C00F391660E}"/>
          </ac:spMkLst>
        </pc:spChg>
        <pc:picChg chg="del">
          <ac:chgData name="Wojciech Kustra" userId="afebd3d0-216b-4c4f-8992-1bf1fda6d5e8" providerId="ADAL" clId="{1D307E72-7901-4E61-A01B-3C4232ABCF63}" dt="2026-06-06T18:16:22.156" v="26" actId="478"/>
          <ac:picMkLst>
            <pc:docMk/>
            <pc:sldMk cId="1967973319" sldId="258"/>
            <ac:picMk id="5" creationId="{FF112A48-C54E-5549-521F-9014080E6D4D}"/>
          </ac:picMkLst>
        </pc:picChg>
      </pc:sldChg>
      <pc:sldChg chg="addSp delSp modSp mod">
        <pc:chgData name="Wojciech Kustra" userId="afebd3d0-216b-4c4f-8992-1bf1fda6d5e8" providerId="ADAL" clId="{1D307E72-7901-4E61-A01B-3C4232ABCF63}" dt="2026-06-06T18:17:17.775" v="60"/>
        <pc:sldMkLst>
          <pc:docMk/>
          <pc:sldMk cId="2069560351" sldId="259"/>
        </pc:sldMkLst>
        <pc:spChg chg="add mod">
          <ac:chgData name="Wojciech Kustra" userId="afebd3d0-216b-4c4f-8992-1bf1fda6d5e8" providerId="ADAL" clId="{1D307E72-7901-4E61-A01B-3C4232ABCF63}" dt="2026-06-06T18:17:17.775" v="60"/>
          <ac:spMkLst>
            <pc:docMk/>
            <pc:sldMk cId="2069560351" sldId="259"/>
            <ac:spMk id="4" creationId="{675F5B39-0A11-4349-4440-2265E00D7C91}"/>
          </ac:spMkLst>
        </pc:spChg>
        <pc:picChg chg="del">
          <ac:chgData name="Wojciech Kustra" userId="afebd3d0-216b-4c4f-8992-1bf1fda6d5e8" providerId="ADAL" clId="{1D307E72-7901-4E61-A01B-3C4232ABCF63}" dt="2026-06-06T18:16:20.640" v="25" actId="478"/>
          <ac:picMkLst>
            <pc:docMk/>
            <pc:sldMk cId="2069560351" sldId="259"/>
            <ac:picMk id="5" creationId="{21A05C67-85FB-1360-A0CD-FB49BD5C9650}"/>
          </ac:picMkLst>
        </pc:picChg>
      </pc:sldChg>
      <pc:sldChg chg="addSp delSp modSp mod">
        <pc:chgData name="Wojciech Kustra" userId="afebd3d0-216b-4c4f-8992-1bf1fda6d5e8" providerId="ADAL" clId="{1D307E72-7901-4E61-A01B-3C4232ABCF63}" dt="2026-06-06T18:17:16.029" v="59"/>
        <pc:sldMkLst>
          <pc:docMk/>
          <pc:sldMk cId="3489405574" sldId="260"/>
        </pc:sldMkLst>
        <pc:spChg chg="add mod">
          <ac:chgData name="Wojciech Kustra" userId="afebd3d0-216b-4c4f-8992-1bf1fda6d5e8" providerId="ADAL" clId="{1D307E72-7901-4E61-A01B-3C4232ABCF63}" dt="2026-06-06T18:17:16.029" v="59"/>
          <ac:spMkLst>
            <pc:docMk/>
            <pc:sldMk cId="3489405574" sldId="260"/>
            <ac:spMk id="4" creationId="{6A21ADD5-FE28-B6D7-3AFD-5FE91D978975}"/>
          </ac:spMkLst>
        </pc:spChg>
        <pc:picChg chg="del">
          <ac:chgData name="Wojciech Kustra" userId="afebd3d0-216b-4c4f-8992-1bf1fda6d5e8" providerId="ADAL" clId="{1D307E72-7901-4E61-A01B-3C4232ABCF63}" dt="2026-06-06T18:16:24.074" v="27" actId="478"/>
          <ac:picMkLst>
            <pc:docMk/>
            <pc:sldMk cId="3489405574" sldId="260"/>
            <ac:picMk id="5" creationId="{C7889EFD-9448-3220-3B76-CE79723CCA14}"/>
          </ac:picMkLst>
        </pc:picChg>
      </pc:sldChg>
      <pc:sldChg chg="addSp delSp modSp mod">
        <pc:chgData name="Wojciech Kustra" userId="afebd3d0-216b-4c4f-8992-1bf1fda6d5e8" providerId="ADAL" clId="{1D307E72-7901-4E61-A01B-3C4232ABCF63}" dt="2026-06-06T18:17:08.386" v="55"/>
        <pc:sldMkLst>
          <pc:docMk/>
          <pc:sldMk cId="1323993600" sldId="261"/>
        </pc:sldMkLst>
        <pc:spChg chg="add mod">
          <ac:chgData name="Wojciech Kustra" userId="afebd3d0-216b-4c4f-8992-1bf1fda6d5e8" providerId="ADAL" clId="{1D307E72-7901-4E61-A01B-3C4232ABCF63}" dt="2026-06-06T18:17:08.386" v="55"/>
          <ac:spMkLst>
            <pc:docMk/>
            <pc:sldMk cId="1323993600" sldId="261"/>
            <ac:spMk id="2" creationId="{4308EAFD-41A9-5F8B-8302-94BDCC2167CF}"/>
          </ac:spMkLst>
        </pc:spChg>
        <pc:picChg chg="del">
          <ac:chgData name="Wojciech Kustra" userId="afebd3d0-216b-4c4f-8992-1bf1fda6d5e8" providerId="ADAL" clId="{1D307E72-7901-4E61-A01B-3C4232ABCF63}" dt="2026-06-06T18:16:27.388" v="29" actId="478"/>
          <ac:picMkLst>
            <pc:docMk/>
            <pc:sldMk cId="1323993600" sldId="261"/>
            <ac:picMk id="5" creationId="{A637D22D-235D-0656-BF68-87FC14BFC8E4}"/>
          </ac:picMkLst>
        </pc:picChg>
      </pc:sldChg>
      <pc:sldChg chg="addSp delSp modSp mod">
        <pc:chgData name="Wojciech Kustra" userId="afebd3d0-216b-4c4f-8992-1bf1fda6d5e8" providerId="ADAL" clId="{1D307E72-7901-4E61-A01B-3C4232ABCF63}" dt="2026-06-06T18:17:09.167" v="56"/>
        <pc:sldMkLst>
          <pc:docMk/>
          <pc:sldMk cId="714137038" sldId="263"/>
        </pc:sldMkLst>
        <pc:spChg chg="add mod">
          <ac:chgData name="Wojciech Kustra" userId="afebd3d0-216b-4c4f-8992-1bf1fda6d5e8" providerId="ADAL" clId="{1D307E72-7901-4E61-A01B-3C4232ABCF63}" dt="2026-06-06T18:17:09.167" v="56"/>
          <ac:spMkLst>
            <pc:docMk/>
            <pc:sldMk cId="714137038" sldId="263"/>
            <ac:spMk id="2" creationId="{0021358C-78EE-CC80-A08A-7A443C3C6342}"/>
          </ac:spMkLst>
        </pc:spChg>
        <pc:picChg chg="del">
          <ac:chgData name="Wojciech Kustra" userId="afebd3d0-216b-4c4f-8992-1bf1fda6d5e8" providerId="ADAL" clId="{1D307E72-7901-4E61-A01B-3C4232ABCF63}" dt="2026-06-06T18:16:25.277" v="28" actId="478"/>
          <ac:picMkLst>
            <pc:docMk/>
            <pc:sldMk cId="714137038" sldId="263"/>
            <ac:picMk id="6" creationId="{1985025F-4F5F-32D3-F1E0-5059A4AC570F}"/>
          </ac:picMkLst>
        </pc:picChg>
      </pc:sldChg>
      <pc:sldChg chg="addSp delSp modSp mod">
        <pc:chgData name="Wojciech Kustra" userId="afebd3d0-216b-4c4f-8992-1bf1fda6d5e8" providerId="ADAL" clId="{1D307E72-7901-4E61-A01B-3C4232ABCF63}" dt="2026-06-06T18:17:06.489" v="54"/>
        <pc:sldMkLst>
          <pc:docMk/>
          <pc:sldMk cId="572940349" sldId="264"/>
        </pc:sldMkLst>
        <pc:spChg chg="add mod">
          <ac:chgData name="Wojciech Kustra" userId="afebd3d0-216b-4c4f-8992-1bf1fda6d5e8" providerId="ADAL" clId="{1D307E72-7901-4E61-A01B-3C4232ABCF63}" dt="2026-06-06T18:17:06.489" v="54"/>
          <ac:spMkLst>
            <pc:docMk/>
            <pc:sldMk cId="572940349" sldId="264"/>
            <ac:spMk id="2" creationId="{466DEED7-8984-EF4A-D9F9-F248EEFDBD22}"/>
          </ac:spMkLst>
        </pc:spChg>
        <pc:picChg chg="del">
          <ac:chgData name="Wojciech Kustra" userId="afebd3d0-216b-4c4f-8992-1bf1fda6d5e8" providerId="ADAL" clId="{1D307E72-7901-4E61-A01B-3C4232ABCF63}" dt="2026-06-06T18:16:29.858" v="30" actId="478"/>
          <ac:picMkLst>
            <pc:docMk/>
            <pc:sldMk cId="572940349" sldId="264"/>
            <ac:picMk id="6" creationId="{BED3F697-3EB6-23F4-94DE-C66AED0B2D8D}"/>
          </ac:picMkLst>
        </pc:picChg>
      </pc:sldChg>
      <pc:sldChg chg="addSp delSp modSp mod">
        <pc:chgData name="Wojciech Kustra" userId="afebd3d0-216b-4c4f-8992-1bf1fda6d5e8" providerId="ADAL" clId="{1D307E72-7901-4E61-A01B-3C4232ABCF63}" dt="2026-06-06T18:17:11.656" v="57"/>
        <pc:sldMkLst>
          <pc:docMk/>
          <pc:sldMk cId="2918468013" sldId="265"/>
        </pc:sldMkLst>
        <pc:spChg chg="add mod">
          <ac:chgData name="Wojciech Kustra" userId="afebd3d0-216b-4c4f-8992-1bf1fda6d5e8" providerId="ADAL" clId="{1D307E72-7901-4E61-A01B-3C4232ABCF63}" dt="2026-06-06T18:17:11.656" v="57"/>
          <ac:spMkLst>
            <pc:docMk/>
            <pc:sldMk cId="2918468013" sldId="265"/>
            <ac:spMk id="2" creationId="{AF3B1537-5688-3D57-EF74-1D384843B4D3}"/>
          </ac:spMkLst>
        </pc:spChg>
        <pc:spChg chg="mod">
          <ac:chgData name="Wojciech Kustra" userId="afebd3d0-216b-4c4f-8992-1bf1fda6d5e8" providerId="ADAL" clId="{1D307E72-7901-4E61-A01B-3C4232ABCF63}" dt="2026-06-06T18:16:56.209" v="45" actId="27636"/>
          <ac:spMkLst>
            <pc:docMk/>
            <pc:sldMk cId="2918468013" sldId="265"/>
            <ac:spMk id="3" creationId="{00000000-0000-0000-0000-000000000000}"/>
          </ac:spMkLst>
        </pc:spChg>
        <pc:picChg chg="del">
          <ac:chgData name="Wojciech Kustra" userId="afebd3d0-216b-4c4f-8992-1bf1fda6d5e8" providerId="ADAL" clId="{1D307E72-7901-4E61-A01B-3C4232ABCF63}" dt="2026-06-06T18:16:31.304" v="31" actId="478"/>
          <ac:picMkLst>
            <pc:docMk/>
            <pc:sldMk cId="2918468013" sldId="265"/>
            <ac:picMk id="5" creationId="{3E5138F3-A49E-3107-67CF-10AE913D65D9}"/>
          </ac:picMkLst>
        </pc:picChg>
      </pc:sldChg>
      <pc:sldChg chg="addSp delSp modSp mod">
        <pc:chgData name="Wojciech Kustra" userId="afebd3d0-216b-4c4f-8992-1bf1fda6d5e8" providerId="ADAL" clId="{1D307E72-7901-4E61-A01B-3C4232ABCF63}" dt="2026-06-06T18:17:05.507" v="53"/>
        <pc:sldMkLst>
          <pc:docMk/>
          <pc:sldMk cId="2344255404" sldId="266"/>
        </pc:sldMkLst>
        <pc:spChg chg="add mod">
          <ac:chgData name="Wojciech Kustra" userId="afebd3d0-216b-4c4f-8992-1bf1fda6d5e8" providerId="ADAL" clId="{1D307E72-7901-4E61-A01B-3C4232ABCF63}" dt="2026-06-06T18:17:05.507" v="53"/>
          <ac:spMkLst>
            <pc:docMk/>
            <pc:sldMk cId="2344255404" sldId="266"/>
            <ac:spMk id="2" creationId="{072054FD-0EDD-DCC6-E6CC-5C063417033B}"/>
          </ac:spMkLst>
        </pc:spChg>
        <pc:picChg chg="del">
          <ac:chgData name="Wojciech Kustra" userId="afebd3d0-216b-4c4f-8992-1bf1fda6d5e8" providerId="ADAL" clId="{1D307E72-7901-4E61-A01B-3C4232ABCF63}" dt="2026-06-06T18:16:32.816" v="32" actId="478"/>
          <ac:picMkLst>
            <pc:docMk/>
            <pc:sldMk cId="2344255404" sldId="266"/>
            <ac:picMk id="6" creationId="{C76EDEE1-13A1-159F-C096-093FB6DA6C70}"/>
          </ac:picMkLst>
        </pc:picChg>
      </pc:sldChg>
      <pc:sldChg chg="addSp delSp modSp mod">
        <pc:chgData name="Wojciech Kustra" userId="afebd3d0-216b-4c4f-8992-1bf1fda6d5e8" providerId="ADAL" clId="{1D307E72-7901-4E61-A01B-3C4232ABCF63}" dt="2026-06-06T18:17:04.705" v="52"/>
        <pc:sldMkLst>
          <pc:docMk/>
          <pc:sldMk cId="3814976988" sldId="267"/>
        </pc:sldMkLst>
        <pc:spChg chg="add mod">
          <ac:chgData name="Wojciech Kustra" userId="afebd3d0-216b-4c4f-8992-1bf1fda6d5e8" providerId="ADAL" clId="{1D307E72-7901-4E61-A01B-3C4232ABCF63}" dt="2026-06-06T18:17:04.705" v="52"/>
          <ac:spMkLst>
            <pc:docMk/>
            <pc:sldMk cId="3814976988" sldId="267"/>
            <ac:spMk id="2" creationId="{89FF1F19-85EE-7B63-EA04-DD12B07479A8}"/>
          </ac:spMkLst>
        </pc:spChg>
        <pc:picChg chg="del">
          <ac:chgData name="Wojciech Kustra" userId="afebd3d0-216b-4c4f-8992-1bf1fda6d5e8" providerId="ADAL" clId="{1D307E72-7901-4E61-A01B-3C4232ABCF63}" dt="2026-06-06T18:16:35.681" v="34" actId="478"/>
          <ac:picMkLst>
            <pc:docMk/>
            <pc:sldMk cId="3814976988" sldId="267"/>
            <ac:picMk id="5" creationId="{8EF97395-7147-0364-D157-D0DDDAD411A1}"/>
          </ac:picMkLst>
        </pc:picChg>
      </pc:sldChg>
      <pc:sldChg chg="addSp delSp modSp mod">
        <pc:chgData name="Wojciech Kustra" userId="afebd3d0-216b-4c4f-8992-1bf1fda6d5e8" providerId="ADAL" clId="{1D307E72-7901-4E61-A01B-3C4232ABCF63}" dt="2026-06-06T18:17:03.858" v="51"/>
        <pc:sldMkLst>
          <pc:docMk/>
          <pc:sldMk cId="3527451841" sldId="268"/>
        </pc:sldMkLst>
        <pc:spChg chg="add mod">
          <ac:chgData name="Wojciech Kustra" userId="afebd3d0-216b-4c4f-8992-1bf1fda6d5e8" providerId="ADAL" clId="{1D307E72-7901-4E61-A01B-3C4232ABCF63}" dt="2026-06-06T18:17:03.858" v="51"/>
          <ac:spMkLst>
            <pc:docMk/>
            <pc:sldMk cId="3527451841" sldId="268"/>
            <ac:spMk id="2" creationId="{1DF2344B-AAAC-3CDE-969E-933684539244}"/>
          </ac:spMkLst>
        </pc:spChg>
        <pc:picChg chg="del">
          <ac:chgData name="Wojciech Kustra" userId="afebd3d0-216b-4c4f-8992-1bf1fda6d5e8" providerId="ADAL" clId="{1D307E72-7901-4E61-A01B-3C4232ABCF63}" dt="2026-06-06T18:16:34.605" v="33" actId="478"/>
          <ac:picMkLst>
            <pc:docMk/>
            <pc:sldMk cId="3527451841" sldId="268"/>
            <ac:picMk id="6" creationId="{BEA90045-AB80-EAF2-D3FE-290A61B9CE62}"/>
          </ac:picMkLst>
        </pc:picChg>
      </pc:sldChg>
      <pc:sldChg chg="addSp delSp modSp mod">
        <pc:chgData name="Wojciech Kustra" userId="afebd3d0-216b-4c4f-8992-1bf1fda6d5e8" providerId="ADAL" clId="{1D307E72-7901-4E61-A01B-3C4232ABCF63}" dt="2026-06-06T18:17:02.678" v="50"/>
        <pc:sldMkLst>
          <pc:docMk/>
          <pc:sldMk cId="1157839123" sldId="269"/>
        </pc:sldMkLst>
        <pc:spChg chg="add mod">
          <ac:chgData name="Wojciech Kustra" userId="afebd3d0-216b-4c4f-8992-1bf1fda6d5e8" providerId="ADAL" clId="{1D307E72-7901-4E61-A01B-3C4232ABCF63}" dt="2026-06-06T18:17:02.678" v="50"/>
          <ac:spMkLst>
            <pc:docMk/>
            <pc:sldMk cId="1157839123" sldId="269"/>
            <ac:spMk id="5" creationId="{4023D1D9-3377-C678-AF2E-72CD73AA829A}"/>
          </ac:spMkLst>
        </pc:spChg>
        <pc:picChg chg="del">
          <ac:chgData name="Wojciech Kustra" userId="afebd3d0-216b-4c4f-8992-1bf1fda6d5e8" providerId="ADAL" clId="{1D307E72-7901-4E61-A01B-3C4232ABCF63}" dt="2026-06-06T18:16:37.565" v="35" actId="478"/>
          <ac:picMkLst>
            <pc:docMk/>
            <pc:sldMk cId="1157839123" sldId="269"/>
            <ac:picMk id="6" creationId="{549146DF-B4A9-2ECE-D2E6-9E8EAC582055}"/>
          </ac:picMkLst>
        </pc:picChg>
      </pc:sldChg>
      <pc:sldChg chg="addSp delSp modSp mod">
        <pc:chgData name="Wojciech Kustra" userId="afebd3d0-216b-4c4f-8992-1bf1fda6d5e8" providerId="ADAL" clId="{1D307E72-7901-4E61-A01B-3C4232ABCF63}" dt="2026-06-06T18:17:01.742" v="49"/>
        <pc:sldMkLst>
          <pc:docMk/>
          <pc:sldMk cId="3907591708" sldId="270"/>
        </pc:sldMkLst>
        <pc:spChg chg="add mod">
          <ac:chgData name="Wojciech Kustra" userId="afebd3d0-216b-4c4f-8992-1bf1fda6d5e8" providerId="ADAL" clId="{1D307E72-7901-4E61-A01B-3C4232ABCF63}" dt="2026-06-06T18:17:01.742" v="49"/>
          <ac:spMkLst>
            <pc:docMk/>
            <pc:sldMk cId="3907591708" sldId="270"/>
            <ac:spMk id="2" creationId="{701D50D5-0303-9C0E-C67B-1DD81FB7681D}"/>
          </ac:spMkLst>
        </pc:spChg>
        <pc:picChg chg="del">
          <ac:chgData name="Wojciech Kustra" userId="afebd3d0-216b-4c4f-8992-1bf1fda6d5e8" providerId="ADAL" clId="{1D307E72-7901-4E61-A01B-3C4232ABCF63}" dt="2026-06-06T18:16:39.173" v="36" actId="478"/>
          <ac:picMkLst>
            <pc:docMk/>
            <pc:sldMk cId="3907591708" sldId="270"/>
            <ac:picMk id="5" creationId="{EBF9A8A9-0B68-D303-E435-E27DCB04785F}"/>
          </ac:picMkLst>
        </pc:picChg>
      </pc:sldChg>
      <pc:sldChg chg="addSp delSp modSp mod">
        <pc:chgData name="Wojciech Kustra" userId="afebd3d0-216b-4c4f-8992-1bf1fda6d5e8" providerId="ADAL" clId="{1D307E72-7901-4E61-A01B-3C4232ABCF63}" dt="2026-06-06T18:17:00.736" v="48"/>
        <pc:sldMkLst>
          <pc:docMk/>
          <pc:sldMk cId="551425390" sldId="271"/>
        </pc:sldMkLst>
        <pc:spChg chg="add mod">
          <ac:chgData name="Wojciech Kustra" userId="afebd3d0-216b-4c4f-8992-1bf1fda6d5e8" providerId="ADAL" clId="{1D307E72-7901-4E61-A01B-3C4232ABCF63}" dt="2026-06-06T18:17:00.736" v="48"/>
          <ac:spMkLst>
            <pc:docMk/>
            <pc:sldMk cId="551425390" sldId="271"/>
            <ac:spMk id="2" creationId="{DEC17EA3-0298-72D8-8CDD-014E118CB7AD}"/>
          </ac:spMkLst>
        </pc:spChg>
        <pc:picChg chg="del">
          <ac:chgData name="Wojciech Kustra" userId="afebd3d0-216b-4c4f-8992-1bf1fda6d5e8" providerId="ADAL" clId="{1D307E72-7901-4E61-A01B-3C4232ABCF63}" dt="2026-06-06T18:16:41.926" v="37" actId="478"/>
          <ac:picMkLst>
            <pc:docMk/>
            <pc:sldMk cId="551425390" sldId="271"/>
            <ac:picMk id="4" creationId="{0AC25E04-7B6B-B99C-FFDB-D0A9C04BDFED}"/>
          </ac:picMkLst>
        </pc:picChg>
      </pc:sldChg>
      <pc:sldChg chg="addSp delSp modSp mod">
        <pc:chgData name="Wojciech Kustra" userId="afebd3d0-216b-4c4f-8992-1bf1fda6d5e8" providerId="ADAL" clId="{1D307E72-7901-4E61-A01B-3C4232ABCF63}" dt="2026-06-06T18:16:59.751" v="47"/>
        <pc:sldMkLst>
          <pc:docMk/>
          <pc:sldMk cId="1720021578" sldId="272"/>
        </pc:sldMkLst>
        <pc:spChg chg="add mod">
          <ac:chgData name="Wojciech Kustra" userId="afebd3d0-216b-4c4f-8992-1bf1fda6d5e8" providerId="ADAL" clId="{1D307E72-7901-4E61-A01B-3C4232ABCF63}" dt="2026-06-06T18:16:59.751" v="47"/>
          <ac:spMkLst>
            <pc:docMk/>
            <pc:sldMk cId="1720021578" sldId="272"/>
            <ac:spMk id="2" creationId="{48EA7796-BBB1-A50B-A5E8-497551AE6D2B}"/>
          </ac:spMkLst>
        </pc:spChg>
        <pc:picChg chg="del">
          <ac:chgData name="Wojciech Kustra" userId="afebd3d0-216b-4c4f-8992-1bf1fda6d5e8" providerId="ADAL" clId="{1D307E72-7901-4E61-A01B-3C4232ABCF63}" dt="2026-06-06T18:16:43.271" v="38" actId="478"/>
          <ac:picMkLst>
            <pc:docMk/>
            <pc:sldMk cId="1720021578" sldId="272"/>
            <ac:picMk id="4" creationId="{F7693AE5-9C0C-5954-819D-C71692E885D3}"/>
          </ac:picMkLst>
        </pc:picChg>
      </pc:sldChg>
      <pc:sldChg chg="addSp delSp modSp mod">
        <pc:chgData name="Wojciech Kustra" userId="afebd3d0-216b-4c4f-8992-1bf1fda6d5e8" providerId="ADAL" clId="{1D307E72-7901-4E61-A01B-3C4232ABCF63}" dt="2026-06-06T18:16:58.642" v="46"/>
        <pc:sldMkLst>
          <pc:docMk/>
          <pc:sldMk cId="3581572897" sldId="274"/>
        </pc:sldMkLst>
        <pc:spChg chg="add mod">
          <ac:chgData name="Wojciech Kustra" userId="afebd3d0-216b-4c4f-8992-1bf1fda6d5e8" providerId="ADAL" clId="{1D307E72-7901-4E61-A01B-3C4232ABCF63}" dt="2026-06-06T18:16:58.642" v="46"/>
          <ac:spMkLst>
            <pc:docMk/>
            <pc:sldMk cId="3581572897" sldId="274"/>
            <ac:spMk id="2" creationId="{F9288156-E4B3-9467-79A9-A330C43686FC}"/>
          </ac:spMkLst>
        </pc:spChg>
        <pc:picChg chg="del">
          <ac:chgData name="Wojciech Kustra" userId="afebd3d0-216b-4c4f-8992-1bf1fda6d5e8" providerId="ADAL" clId="{1D307E72-7901-4E61-A01B-3C4232ABCF63}" dt="2026-06-06T18:16:45.629" v="39" actId="478"/>
          <ac:picMkLst>
            <pc:docMk/>
            <pc:sldMk cId="3581572897" sldId="274"/>
            <ac:picMk id="4" creationId="{1BA8C10F-808F-DB63-100B-BF8F448B8E8C}"/>
          </ac:picMkLst>
        </pc:picChg>
      </pc:sldChg>
      <pc:sldChg chg="addSp delSp modSp mod">
        <pc:chgData name="Wojciech Kustra" userId="afebd3d0-216b-4c4f-8992-1bf1fda6d5e8" providerId="ADAL" clId="{1D307E72-7901-4E61-A01B-3C4232ABCF63}" dt="2026-06-06T18:16:56.160" v="43"/>
        <pc:sldMkLst>
          <pc:docMk/>
          <pc:sldMk cId="284703818" sldId="275"/>
        </pc:sldMkLst>
        <pc:spChg chg="add del">
          <ac:chgData name="Wojciech Kustra" userId="afebd3d0-216b-4c4f-8992-1bf1fda6d5e8" providerId="ADAL" clId="{1D307E72-7901-4E61-A01B-3C4232ABCF63}" dt="2026-06-06T18:16:48.570" v="42" actId="22"/>
          <ac:spMkLst>
            <pc:docMk/>
            <pc:sldMk cId="284703818" sldId="275"/>
            <ac:spMk id="8" creationId="{7AD35A5B-93A8-F823-342F-56494F9A77BD}"/>
          </ac:spMkLst>
        </pc:spChg>
        <pc:spChg chg="add mod">
          <ac:chgData name="Wojciech Kustra" userId="afebd3d0-216b-4c4f-8992-1bf1fda6d5e8" providerId="ADAL" clId="{1D307E72-7901-4E61-A01B-3C4232ABCF63}" dt="2026-06-06T18:16:56.160" v="43"/>
          <ac:spMkLst>
            <pc:docMk/>
            <pc:sldMk cId="284703818" sldId="275"/>
            <ac:spMk id="9" creationId="{FFCF18AD-E3AF-3DFE-85BF-A44D7E79B87B}"/>
          </ac:spMkLst>
        </pc:spChg>
        <pc:picChg chg="del">
          <ac:chgData name="Wojciech Kustra" userId="afebd3d0-216b-4c4f-8992-1bf1fda6d5e8" providerId="ADAL" clId="{1D307E72-7901-4E61-A01B-3C4232ABCF63}" dt="2026-06-06T18:16:46.483" v="40" actId="478"/>
          <ac:picMkLst>
            <pc:docMk/>
            <pc:sldMk cId="284703818" sldId="275"/>
            <ac:picMk id="4" creationId="{4155FC20-CCC1-56DB-ED37-2D7F54D1D55D}"/>
          </ac:picMkLst>
        </pc:picChg>
      </pc:sldChg>
      <pc:sldChg chg="addSp delSp modSp mod">
        <pc:chgData name="Wojciech Kustra" userId="afebd3d0-216b-4c4f-8992-1bf1fda6d5e8" providerId="ADAL" clId="{1D307E72-7901-4E61-A01B-3C4232ABCF63}" dt="2026-06-06T18:28:30.134" v="63"/>
        <pc:sldMkLst>
          <pc:docMk/>
          <pc:sldMk cId="3603385243" sldId="320"/>
        </pc:sldMkLst>
        <pc:spChg chg="add mod">
          <ac:chgData name="Wojciech Kustra" userId="afebd3d0-216b-4c4f-8992-1bf1fda6d5e8" providerId="ADAL" clId="{1D307E72-7901-4E61-A01B-3C4232ABCF63}" dt="2026-06-06T18:28:30.134" v="63"/>
          <ac:spMkLst>
            <pc:docMk/>
            <pc:sldMk cId="3603385243" sldId="320"/>
            <ac:spMk id="5" creationId="{2246265B-0BCB-E3BC-75E3-4FA2AE47C37D}"/>
          </ac:spMkLst>
        </pc:spChg>
        <pc:picChg chg="del">
          <ac:chgData name="Wojciech Kustra" userId="afebd3d0-216b-4c4f-8992-1bf1fda6d5e8" providerId="ADAL" clId="{1D307E72-7901-4E61-A01B-3C4232ABCF63}" dt="2026-06-06T18:16:15.293" v="23" actId="478"/>
          <ac:picMkLst>
            <pc:docMk/>
            <pc:sldMk cId="3603385243" sldId="320"/>
            <ac:picMk id="5" creationId="{CEC3FAFD-575B-AD04-6F6E-E5B4DD810851}"/>
          </ac:picMkLst>
        </pc:picChg>
      </pc:sldChg>
      <pc:sldChg chg="addSp delSp modSp mod">
        <pc:chgData name="Wojciech Kustra" userId="afebd3d0-216b-4c4f-8992-1bf1fda6d5e8" providerId="ADAL" clId="{1D307E72-7901-4E61-A01B-3C4232ABCF63}" dt="2026-06-06T18:17:18.848" v="61"/>
        <pc:sldMkLst>
          <pc:docMk/>
          <pc:sldMk cId="3586222002" sldId="321"/>
        </pc:sldMkLst>
        <pc:spChg chg="add mod">
          <ac:chgData name="Wojciech Kustra" userId="afebd3d0-216b-4c4f-8992-1bf1fda6d5e8" providerId="ADAL" clId="{1D307E72-7901-4E61-A01B-3C4232ABCF63}" dt="2026-06-06T18:17:18.848" v="61"/>
          <ac:spMkLst>
            <pc:docMk/>
            <pc:sldMk cId="3586222002" sldId="321"/>
            <ac:spMk id="4" creationId="{3C89A3EE-38F7-4693-8F4A-53B8B06E7C84}"/>
          </ac:spMkLst>
        </pc:spChg>
        <pc:picChg chg="del">
          <ac:chgData name="Wojciech Kustra" userId="afebd3d0-216b-4c4f-8992-1bf1fda6d5e8" providerId="ADAL" clId="{1D307E72-7901-4E61-A01B-3C4232ABCF63}" dt="2026-06-06T18:16:16.643" v="24" actId="478"/>
          <ac:picMkLst>
            <pc:docMk/>
            <pc:sldMk cId="3586222002" sldId="321"/>
            <ac:picMk id="5" creationId="{80419F44-F0EA-C68F-05F0-B55CBAAEB689}"/>
          </ac:picMkLst>
        </pc:picChg>
      </pc:sldChg>
      <pc:sldChg chg="addSp modSp">
        <pc:chgData name="Wojciech Kustra" userId="afebd3d0-216b-4c4f-8992-1bf1fda6d5e8" providerId="ADAL" clId="{1D307E72-7901-4E61-A01B-3C4232ABCF63}" dt="2026-06-06T18:17:19.835" v="62"/>
        <pc:sldMkLst>
          <pc:docMk/>
          <pc:sldMk cId="829063542" sldId="322"/>
        </pc:sldMkLst>
        <pc:spChg chg="add mod">
          <ac:chgData name="Wojciech Kustra" userId="afebd3d0-216b-4c4f-8992-1bf1fda6d5e8" providerId="ADAL" clId="{1D307E72-7901-4E61-A01B-3C4232ABCF63}" dt="2026-06-06T18:17:19.835" v="62"/>
          <ac:spMkLst>
            <pc:docMk/>
            <pc:sldMk cId="829063542" sldId="322"/>
            <ac:spMk id="5" creationId="{370B39F0-7C36-6B12-9101-625DC3BCED36}"/>
          </ac:spMkLst>
        </pc:spChg>
      </pc:sldChg>
    </pc:docChg>
  </pc:docChgLst>
  <pc:docChgLst>
    <pc:chgData clId="Web-{5B8C7305-03B0-6901-5B1E-3740601A2417}"/>
    <pc:docChg chg="modSld">
      <pc:chgData name="" userId="" providerId="" clId="Web-{5B8C7305-03B0-6901-5B1E-3740601A2417}" dt="2026-05-08T08:05:27.992" v="2" actId="20577"/>
      <pc:docMkLst>
        <pc:docMk/>
      </pc:docMkLst>
      <pc:sldChg chg="modSp">
        <pc:chgData name="" userId="" providerId="" clId="Web-{5B8C7305-03B0-6901-5B1E-3740601A2417}" dt="2026-05-08T08:05:27.992" v="2" actId="20577"/>
        <pc:sldMkLst>
          <pc:docMk/>
          <pc:sldMk cId="4156631961" sldId="315"/>
        </pc:sldMkLst>
        <pc:spChg chg="mod">
          <ac:chgData name="" userId="" providerId="" clId="Web-{5B8C7305-03B0-6901-5B1E-3740601A2417}" dt="2026-05-08T08:05:27.992" v="2" actId="20577"/>
          <ac:spMkLst>
            <pc:docMk/>
            <pc:sldMk cId="4156631961" sldId="315"/>
            <ac:spMk id="2" creationId="{72111A30-B86A-18DC-CFD2-586F00D22619}"/>
          </ac:spMkLst>
        </pc:spChg>
      </pc:sldChg>
    </pc:docChg>
  </pc:docChgLst>
  <pc:docChgLst>
    <pc:chgData name="juswinkl@pg.edu.pl" userId="S::juswinkl_pg.edu.pl#ext#@fril.onmicrosoft.com::455ad5cd-e5a2-49e7-93b8-6e6dfab2f2a5" providerId="AD" clId="Web-{3773025F-BFDF-17DE-05A0-AC602FA52708}"/>
    <pc:docChg chg="addSld delSld modSld">
      <pc:chgData name="juswinkl@pg.edu.pl" userId="S::juswinkl_pg.edu.pl#ext#@fril.onmicrosoft.com::455ad5cd-e5a2-49e7-93b8-6e6dfab2f2a5" providerId="AD" clId="Web-{3773025F-BFDF-17DE-05A0-AC602FA52708}" dt="2026-05-08T08:04:06.606" v="60" actId="1076"/>
      <pc:docMkLst>
        <pc:docMk/>
      </pc:docMkLst>
      <pc:sldChg chg="addSp">
        <pc:chgData name="juswinkl@pg.edu.pl" userId="S::juswinkl_pg.edu.pl#ext#@fril.onmicrosoft.com::455ad5cd-e5a2-49e7-93b8-6e6dfab2f2a5" providerId="AD" clId="Web-{3773025F-BFDF-17DE-05A0-AC602FA52708}" dt="2026-05-08T08:00:31.305" v="12"/>
        <pc:sldMkLst>
          <pc:docMk/>
          <pc:sldMk cId="1967973319" sldId="258"/>
        </pc:sldMkLst>
      </pc:sldChg>
      <pc:sldChg chg="addSp">
        <pc:chgData name="juswinkl@pg.edu.pl" userId="S::juswinkl_pg.edu.pl#ext#@fril.onmicrosoft.com::455ad5cd-e5a2-49e7-93b8-6e6dfab2f2a5" providerId="AD" clId="Web-{3773025F-BFDF-17DE-05A0-AC602FA52708}" dt="2026-05-08T08:00:27.961" v="11"/>
        <pc:sldMkLst>
          <pc:docMk/>
          <pc:sldMk cId="2069560351" sldId="259"/>
        </pc:sldMkLst>
      </pc:sldChg>
      <pc:sldChg chg="addSp">
        <pc:chgData name="juswinkl@pg.edu.pl" userId="S::juswinkl_pg.edu.pl#ext#@fril.onmicrosoft.com::455ad5cd-e5a2-49e7-93b8-6e6dfab2f2a5" providerId="AD" clId="Web-{3773025F-BFDF-17DE-05A0-AC602FA52708}" dt="2026-05-08T08:00:36.149" v="13"/>
        <pc:sldMkLst>
          <pc:docMk/>
          <pc:sldMk cId="3489405574" sldId="260"/>
        </pc:sldMkLst>
      </pc:sldChg>
      <pc:sldChg chg="addSp">
        <pc:chgData name="juswinkl@pg.edu.pl" userId="S::juswinkl_pg.edu.pl#ext#@fril.onmicrosoft.com::455ad5cd-e5a2-49e7-93b8-6e6dfab2f2a5" providerId="AD" clId="Web-{3773025F-BFDF-17DE-05A0-AC602FA52708}" dt="2026-05-08T08:00:43.696" v="15"/>
        <pc:sldMkLst>
          <pc:docMk/>
          <pc:sldMk cId="1323993600" sldId="261"/>
        </pc:sldMkLst>
      </pc:sldChg>
      <pc:sldChg chg="addSp">
        <pc:chgData name="juswinkl@pg.edu.pl" userId="S::juswinkl_pg.edu.pl#ext#@fril.onmicrosoft.com::455ad5cd-e5a2-49e7-93b8-6e6dfab2f2a5" providerId="AD" clId="Web-{3773025F-BFDF-17DE-05A0-AC602FA52708}" dt="2026-05-08T08:00:39.899" v="14"/>
        <pc:sldMkLst>
          <pc:docMk/>
          <pc:sldMk cId="714137038" sldId="263"/>
        </pc:sldMkLst>
      </pc:sldChg>
      <pc:sldChg chg="addSp">
        <pc:chgData name="juswinkl@pg.edu.pl" userId="S::juswinkl_pg.edu.pl#ext#@fril.onmicrosoft.com::455ad5cd-e5a2-49e7-93b8-6e6dfab2f2a5" providerId="AD" clId="Web-{3773025F-BFDF-17DE-05A0-AC602FA52708}" dt="2026-05-08T08:00:47.649" v="16"/>
        <pc:sldMkLst>
          <pc:docMk/>
          <pc:sldMk cId="572940349" sldId="264"/>
        </pc:sldMkLst>
      </pc:sldChg>
      <pc:sldChg chg="addSp">
        <pc:chgData name="juswinkl@pg.edu.pl" userId="S::juswinkl_pg.edu.pl#ext#@fril.onmicrosoft.com::455ad5cd-e5a2-49e7-93b8-6e6dfab2f2a5" providerId="AD" clId="Web-{3773025F-BFDF-17DE-05A0-AC602FA52708}" dt="2026-05-08T08:00:52.509" v="17"/>
        <pc:sldMkLst>
          <pc:docMk/>
          <pc:sldMk cId="2918468013" sldId="265"/>
        </pc:sldMkLst>
      </pc:sldChg>
      <pc:sldChg chg="addSp">
        <pc:chgData name="juswinkl@pg.edu.pl" userId="S::juswinkl_pg.edu.pl#ext#@fril.onmicrosoft.com::455ad5cd-e5a2-49e7-93b8-6e6dfab2f2a5" providerId="AD" clId="Web-{3773025F-BFDF-17DE-05A0-AC602FA52708}" dt="2026-05-08T08:00:56.462" v="18"/>
        <pc:sldMkLst>
          <pc:docMk/>
          <pc:sldMk cId="2344255404" sldId="266"/>
        </pc:sldMkLst>
      </pc:sldChg>
      <pc:sldChg chg="addSp">
        <pc:chgData name="juswinkl@pg.edu.pl" userId="S::juswinkl_pg.edu.pl#ext#@fril.onmicrosoft.com::455ad5cd-e5a2-49e7-93b8-6e6dfab2f2a5" providerId="AD" clId="Web-{3773025F-BFDF-17DE-05A0-AC602FA52708}" dt="2026-05-08T08:01:01.540" v="19"/>
        <pc:sldMkLst>
          <pc:docMk/>
          <pc:sldMk cId="3814976988" sldId="267"/>
        </pc:sldMkLst>
      </pc:sldChg>
      <pc:sldChg chg="addSp">
        <pc:chgData name="juswinkl@pg.edu.pl" userId="S::juswinkl_pg.edu.pl#ext#@fril.onmicrosoft.com::455ad5cd-e5a2-49e7-93b8-6e6dfab2f2a5" providerId="AD" clId="Web-{3773025F-BFDF-17DE-05A0-AC602FA52708}" dt="2026-05-08T08:01:05.150" v="20"/>
        <pc:sldMkLst>
          <pc:docMk/>
          <pc:sldMk cId="3527451841" sldId="268"/>
        </pc:sldMkLst>
      </pc:sldChg>
      <pc:sldChg chg="addSp">
        <pc:chgData name="juswinkl@pg.edu.pl" userId="S::juswinkl_pg.edu.pl#ext#@fril.onmicrosoft.com::455ad5cd-e5a2-49e7-93b8-6e6dfab2f2a5" providerId="AD" clId="Web-{3773025F-BFDF-17DE-05A0-AC602FA52708}" dt="2026-05-08T08:01:10.447" v="21"/>
        <pc:sldMkLst>
          <pc:docMk/>
          <pc:sldMk cId="1157839123" sldId="269"/>
        </pc:sldMkLst>
      </pc:sldChg>
      <pc:sldChg chg="addSp">
        <pc:chgData name="juswinkl@pg.edu.pl" userId="S::juswinkl_pg.edu.pl#ext#@fril.onmicrosoft.com::455ad5cd-e5a2-49e7-93b8-6e6dfab2f2a5" providerId="AD" clId="Web-{3773025F-BFDF-17DE-05A0-AC602FA52708}" dt="2026-05-08T08:01:13.853" v="22"/>
        <pc:sldMkLst>
          <pc:docMk/>
          <pc:sldMk cId="3907591708" sldId="270"/>
        </pc:sldMkLst>
      </pc:sldChg>
      <pc:sldChg chg="addSp">
        <pc:chgData name="juswinkl@pg.edu.pl" userId="S::juswinkl_pg.edu.pl#ext#@fril.onmicrosoft.com::455ad5cd-e5a2-49e7-93b8-6e6dfab2f2a5" providerId="AD" clId="Web-{3773025F-BFDF-17DE-05A0-AC602FA52708}" dt="2026-05-08T08:01:17.197" v="23"/>
        <pc:sldMkLst>
          <pc:docMk/>
          <pc:sldMk cId="551425390" sldId="271"/>
        </pc:sldMkLst>
      </pc:sldChg>
      <pc:sldChg chg="addSp">
        <pc:chgData name="juswinkl@pg.edu.pl" userId="S::juswinkl_pg.edu.pl#ext#@fril.onmicrosoft.com::455ad5cd-e5a2-49e7-93b8-6e6dfab2f2a5" providerId="AD" clId="Web-{3773025F-BFDF-17DE-05A0-AC602FA52708}" dt="2026-05-08T08:01:22.713" v="24"/>
        <pc:sldMkLst>
          <pc:docMk/>
          <pc:sldMk cId="1720021578" sldId="272"/>
        </pc:sldMkLst>
      </pc:sldChg>
      <pc:sldChg chg="addSp">
        <pc:chgData name="juswinkl@pg.edu.pl" userId="S::juswinkl_pg.edu.pl#ext#@fril.onmicrosoft.com::455ad5cd-e5a2-49e7-93b8-6e6dfab2f2a5" providerId="AD" clId="Web-{3773025F-BFDF-17DE-05A0-AC602FA52708}" dt="2026-05-08T08:01:26.134" v="25"/>
        <pc:sldMkLst>
          <pc:docMk/>
          <pc:sldMk cId="3581572897" sldId="274"/>
        </pc:sldMkLst>
      </pc:sldChg>
      <pc:sldChg chg="addSp">
        <pc:chgData name="juswinkl@pg.edu.pl" userId="S::juswinkl_pg.edu.pl#ext#@fril.onmicrosoft.com::455ad5cd-e5a2-49e7-93b8-6e6dfab2f2a5" providerId="AD" clId="Web-{3773025F-BFDF-17DE-05A0-AC602FA52708}" dt="2026-05-08T08:01:30.275" v="26"/>
        <pc:sldMkLst>
          <pc:docMk/>
          <pc:sldMk cId="284703818" sldId="275"/>
        </pc:sldMkLst>
      </pc:sldChg>
      <pc:sldChg chg="addSp modSp">
        <pc:chgData name="juswinkl@pg.edu.pl" userId="S::juswinkl_pg.edu.pl#ext#@fril.onmicrosoft.com::455ad5cd-e5a2-49e7-93b8-6e6dfab2f2a5" providerId="AD" clId="Web-{3773025F-BFDF-17DE-05A0-AC602FA52708}" dt="2026-05-08T07:58:25.568" v="4" actId="1076"/>
        <pc:sldMkLst>
          <pc:docMk/>
          <pc:sldMk cId="4156631961" sldId="315"/>
        </pc:sldMkLst>
        <pc:picChg chg="add mod">
          <ac:chgData name="juswinkl@pg.edu.pl" userId="S::juswinkl_pg.edu.pl#ext#@fril.onmicrosoft.com::455ad5cd-e5a2-49e7-93b8-6e6dfab2f2a5" providerId="AD" clId="Web-{3773025F-BFDF-17DE-05A0-AC602FA52708}" dt="2026-05-08T07:58:25.568" v="4" actId="1076"/>
          <ac:picMkLst>
            <pc:docMk/>
            <pc:sldMk cId="4156631961" sldId="315"/>
            <ac:picMk id="4" creationId="{F036EF7A-7F39-9C46-7AEF-42D66BC3F748}"/>
          </ac:picMkLst>
        </pc:picChg>
      </pc:sldChg>
      <pc:sldChg chg="addSp modSp">
        <pc:chgData name="juswinkl@pg.edu.pl" userId="S::juswinkl_pg.edu.pl#ext#@fril.onmicrosoft.com::455ad5cd-e5a2-49e7-93b8-6e6dfab2f2a5" providerId="AD" clId="Web-{3773025F-BFDF-17DE-05A0-AC602FA52708}" dt="2026-05-08T07:58:42.569" v="9" actId="14100"/>
        <pc:sldMkLst>
          <pc:docMk/>
          <pc:sldMk cId="3603385243" sldId="320"/>
        </pc:sldMkLst>
      </pc:sldChg>
      <pc:sldChg chg="addSp">
        <pc:chgData name="juswinkl@pg.edu.pl" userId="S::juswinkl_pg.edu.pl#ext#@fril.onmicrosoft.com::455ad5cd-e5a2-49e7-93b8-6e6dfab2f2a5" providerId="AD" clId="Web-{3773025F-BFDF-17DE-05A0-AC602FA52708}" dt="2026-05-08T08:00:22.586" v="10"/>
        <pc:sldMkLst>
          <pc:docMk/>
          <pc:sldMk cId="3586222002" sldId="321"/>
        </pc:sldMkLst>
      </pc:sldChg>
      <pc:sldChg chg="addSp modSp new">
        <pc:chgData name="juswinkl@pg.edu.pl" userId="S::juswinkl_pg.edu.pl#ext#@fril.onmicrosoft.com::455ad5cd-e5a2-49e7-93b8-6e6dfab2f2a5" providerId="AD" clId="Web-{3773025F-BFDF-17DE-05A0-AC602FA52708}" dt="2026-05-08T08:04:06.606" v="60" actId="1076"/>
        <pc:sldMkLst>
          <pc:docMk/>
          <pc:sldMk cId="829063542" sldId="322"/>
        </pc:sldMkLst>
        <pc:spChg chg="mod">
          <ac:chgData name="juswinkl@pg.edu.pl" userId="S::juswinkl_pg.edu.pl#ext#@fril.onmicrosoft.com::455ad5cd-e5a2-49e7-93b8-6e6dfab2f2a5" providerId="AD" clId="Web-{3773025F-BFDF-17DE-05A0-AC602FA52708}" dt="2026-05-08T08:02:52.652" v="54" actId="20577"/>
          <ac:spMkLst>
            <pc:docMk/>
            <pc:sldMk cId="829063542" sldId="322"/>
            <ac:spMk id="2" creationId="{2BB3C588-F32D-A5A0-FBB4-3AE79941A7E9}"/>
          </ac:spMkLst>
        </pc:spChg>
        <pc:picChg chg="add mod">
          <ac:chgData name="juswinkl@pg.edu.pl" userId="S::juswinkl_pg.edu.pl#ext#@fril.onmicrosoft.com::455ad5cd-e5a2-49e7-93b8-6e6dfab2f2a5" providerId="AD" clId="Web-{3773025F-BFDF-17DE-05A0-AC602FA52708}" dt="2026-05-08T08:04:06.606" v="60" actId="1076"/>
          <ac:picMkLst>
            <pc:docMk/>
            <pc:sldMk cId="829063542" sldId="322"/>
            <ac:picMk id="4" creationId="{E1D074FF-3555-1EEA-F80E-C0CC4E24FFC8}"/>
          </ac:picMkLst>
        </pc:picChg>
      </pc:sldChg>
    </pc:docChg>
  </pc:docChgLst>
  <pc:docChgLst>
    <pc:chgData name="juswinkl@pg.edu.pl" userId="S::juswinkl_pg.edu.pl#ext#@fril.onmicrosoft.com::455ad5cd-e5a2-49e7-93b8-6e6dfab2f2a5" providerId="AD" clId="Web-{5B8C7305-03B0-6901-5B1E-3740601A2417}"/>
    <pc:docChg chg="modSld">
      <pc:chgData name="juswinkl@pg.edu.pl" userId="S::juswinkl_pg.edu.pl#ext#@fril.onmicrosoft.com::455ad5cd-e5a2-49e7-93b8-6e6dfab2f2a5" providerId="AD" clId="Web-{5B8C7305-03B0-6901-5B1E-3740601A2417}" dt="2026-05-08T08:05:30.774" v="1" actId="20577"/>
      <pc:docMkLst>
        <pc:docMk/>
      </pc:docMkLst>
      <pc:sldChg chg="modSp">
        <pc:chgData name="juswinkl@pg.edu.pl" userId="S::juswinkl_pg.edu.pl#ext#@fril.onmicrosoft.com::455ad5cd-e5a2-49e7-93b8-6e6dfab2f2a5" providerId="AD" clId="Web-{5B8C7305-03B0-6901-5B1E-3740601A2417}" dt="2026-05-08T08:05:30.774" v="1" actId="20577"/>
        <pc:sldMkLst>
          <pc:docMk/>
          <pc:sldMk cId="4156631961" sldId="315"/>
        </pc:sldMkLst>
        <pc:spChg chg="mod">
          <ac:chgData name="juswinkl@pg.edu.pl" userId="S::juswinkl_pg.edu.pl#ext#@fril.onmicrosoft.com::455ad5cd-e5a2-49e7-93b8-6e6dfab2f2a5" providerId="AD" clId="Web-{5B8C7305-03B0-6901-5B1E-3740601A2417}" dt="2026-05-08T08:05:30.774" v="1" actId="20577"/>
          <ac:spMkLst>
            <pc:docMk/>
            <pc:sldMk cId="4156631961" sldId="315"/>
            <ac:spMk id="2" creationId="{72111A30-B86A-18DC-CFD2-586F00D2261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2DF31-74DA-4009-9650-06C63AA0432D}"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90CEF-E906-47A4-A8F1-69F73CD8B12B}" type="slidenum">
              <a:rPr lang="pl-PL" smtClean="0"/>
              <a:t>‹#›</a:t>
            </a:fld>
            <a:endParaRPr lang="pl-PL"/>
          </a:p>
        </p:txBody>
      </p:sp>
    </p:spTree>
    <p:extLst>
      <p:ext uri="{BB962C8B-B14F-4D97-AF65-F5344CB8AC3E}">
        <p14:creationId xmlns:p14="http://schemas.microsoft.com/office/powerpoint/2010/main" val="307729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a:t>
            </a:fld>
            <a:endParaRPr lang="pl-PL"/>
          </a:p>
        </p:txBody>
      </p:sp>
    </p:spTree>
    <p:extLst>
      <p:ext uri="{BB962C8B-B14F-4D97-AF65-F5344CB8AC3E}">
        <p14:creationId xmlns:p14="http://schemas.microsoft.com/office/powerpoint/2010/main" val="2915632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10</a:t>
            </a:fld>
            <a:endParaRPr lang="pl-PL"/>
          </a:p>
        </p:txBody>
      </p:sp>
    </p:spTree>
    <p:extLst>
      <p:ext uri="{BB962C8B-B14F-4D97-AF65-F5344CB8AC3E}">
        <p14:creationId xmlns:p14="http://schemas.microsoft.com/office/powerpoint/2010/main" val="3813059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11</a:t>
            </a:fld>
            <a:endParaRPr lang="pl-PL"/>
          </a:p>
        </p:txBody>
      </p:sp>
    </p:spTree>
    <p:extLst>
      <p:ext uri="{BB962C8B-B14F-4D97-AF65-F5344CB8AC3E}">
        <p14:creationId xmlns:p14="http://schemas.microsoft.com/office/powerpoint/2010/main" val="107122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12</a:t>
            </a:fld>
            <a:endParaRPr lang="pl-PL"/>
          </a:p>
        </p:txBody>
      </p:sp>
    </p:spTree>
    <p:extLst>
      <p:ext uri="{BB962C8B-B14F-4D97-AF65-F5344CB8AC3E}">
        <p14:creationId xmlns:p14="http://schemas.microsoft.com/office/powerpoint/2010/main" val="495441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13</a:t>
            </a:fld>
            <a:endParaRPr lang="pl-PL"/>
          </a:p>
        </p:txBody>
      </p:sp>
    </p:spTree>
    <p:extLst>
      <p:ext uri="{BB962C8B-B14F-4D97-AF65-F5344CB8AC3E}">
        <p14:creationId xmlns:p14="http://schemas.microsoft.com/office/powerpoint/2010/main" val="1364172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14</a:t>
            </a:fld>
            <a:endParaRPr lang="pl-PL"/>
          </a:p>
        </p:txBody>
      </p:sp>
    </p:spTree>
    <p:extLst>
      <p:ext uri="{BB962C8B-B14F-4D97-AF65-F5344CB8AC3E}">
        <p14:creationId xmlns:p14="http://schemas.microsoft.com/office/powerpoint/2010/main" val="4269080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15</a:t>
            </a:fld>
            <a:endParaRPr lang="pl-PL"/>
          </a:p>
        </p:txBody>
      </p:sp>
    </p:spTree>
    <p:extLst>
      <p:ext uri="{BB962C8B-B14F-4D97-AF65-F5344CB8AC3E}">
        <p14:creationId xmlns:p14="http://schemas.microsoft.com/office/powerpoint/2010/main" val="1821590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16</a:t>
            </a:fld>
            <a:endParaRPr lang="pl-PL"/>
          </a:p>
        </p:txBody>
      </p:sp>
    </p:spTree>
    <p:extLst>
      <p:ext uri="{BB962C8B-B14F-4D97-AF65-F5344CB8AC3E}">
        <p14:creationId xmlns:p14="http://schemas.microsoft.com/office/powerpoint/2010/main" val="4061031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17</a:t>
            </a:fld>
            <a:endParaRPr lang="pl-PL"/>
          </a:p>
        </p:txBody>
      </p:sp>
    </p:spTree>
    <p:extLst>
      <p:ext uri="{BB962C8B-B14F-4D97-AF65-F5344CB8AC3E}">
        <p14:creationId xmlns:p14="http://schemas.microsoft.com/office/powerpoint/2010/main" val="3656813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18</a:t>
            </a:fld>
            <a:endParaRPr lang="pl-PL"/>
          </a:p>
        </p:txBody>
      </p:sp>
    </p:spTree>
    <p:extLst>
      <p:ext uri="{BB962C8B-B14F-4D97-AF65-F5344CB8AC3E}">
        <p14:creationId xmlns:p14="http://schemas.microsoft.com/office/powerpoint/2010/main" val="260094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19</a:t>
            </a:fld>
            <a:endParaRPr lang="pl-PL"/>
          </a:p>
        </p:txBody>
      </p:sp>
    </p:spTree>
    <p:extLst>
      <p:ext uri="{BB962C8B-B14F-4D97-AF65-F5344CB8AC3E}">
        <p14:creationId xmlns:p14="http://schemas.microsoft.com/office/powerpoint/2010/main" val="806119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20</a:t>
            </a:fld>
            <a:endParaRPr lang="pl-PL"/>
          </a:p>
        </p:txBody>
      </p:sp>
    </p:spTree>
    <p:extLst>
      <p:ext uri="{BB962C8B-B14F-4D97-AF65-F5344CB8AC3E}">
        <p14:creationId xmlns:p14="http://schemas.microsoft.com/office/powerpoint/2010/main" val="309437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21</a:t>
            </a:fld>
            <a:endParaRPr lang="pl-PL"/>
          </a:p>
        </p:txBody>
      </p:sp>
    </p:spTree>
    <p:extLst>
      <p:ext uri="{BB962C8B-B14F-4D97-AF65-F5344CB8AC3E}">
        <p14:creationId xmlns:p14="http://schemas.microsoft.com/office/powerpoint/2010/main" val="474357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22</a:t>
            </a:fld>
            <a:endParaRPr lang="pl-PL"/>
          </a:p>
        </p:txBody>
      </p:sp>
    </p:spTree>
    <p:extLst>
      <p:ext uri="{BB962C8B-B14F-4D97-AF65-F5344CB8AC3E}">
        <p14:creationId xmlns:p14="http://schemas.microsoft.com/office/powerpoint/2010/main" val="2760991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23</a:t>
            </a:fld>
            <a:endParaRPr lang="pl-PL"/>
          </a:p>
        </p:txBody>
      </p:sp>
    </p:spTree>
    <p:extLst>
      <p:ext uri="{BB962C8B-B14F-4D97-AF65-F5344CB8AC3E}">
        <p14:creationId xmlns:p14="http://schemas.microsoft.com/office/powerpoint/2010/main" val="1415653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808541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7</a:t>
            </a:fld>
            <a:endParaRPr lang="pl-PL"/>
          </a:p>
        </p:txBody>
      </p:sp>
    </p:spTree>
    <p:extLst>
      <p:ext uri="{BB962C8B-B14F-4D97-AF65-F5344CB8AC3E}">
        <p14:creationId xmlns:p14="http://schemas.microsoft.com/office/powerpoint/2010/main" val="3357521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8</a:t>
            </a:fld>
            <a:endParaRPr lang="pl-PL"/>
          </a:p>
        </p:txBody>
      </p:sp>
    </p:spTree>
    <p:extLst>
      <p:ext uri="{BB962C8B-B14F-4D97-AF65-F5344CB8AC3E}">
        <p14:creationId xmlns:p14="http://schemas.microsoft.com/office/powerpoint/2010/main" val="791238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9</a:t>
            </a:fld>
            <a:endParaRPr lang="pl-PL"/>
          </a:p>
        </p:txBody>
      </p:sp>
    </p:spTree>
    <p:extLst>
      <p:ext uri="{BB962C8B-B14F-4D97-AF65-F5344CB8AC3E}">
        <p14:creationId xmlns:p14="http://schemas.microsoft.com/office/powerpoint/2010/main" val="4196573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36673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187414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37212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86710777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3004822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31683583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47182466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54495035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958351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428108630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67644637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976598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37612094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74378724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34316377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290675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78124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11" name="Footer Placeholder 10"/>
          <p:cNvSpPr>
            <a:spLocks noGrp="1"/>
          </p:cNvSpPr>
          <p:nvPr>
            <p:ph type="ftr" sz="quarter" idx="11"/>
          </p:nvPr>
        </p:nvSpPr>
        <p:spPr/>
        <p:txBody>
          <a:bodyPr/>
          <a:lstStyle/>
          <a:p>
            <a:endParaRPr lang="en-US" dirty="0">
              <a:solidFill>
                <a:srgbClr val="000000">
                  <a:lumMod val="50000"/>
                  <a:lumOff val="50000"/>
                </a:srgbClr>
              </a:solidFill>
            </a:endParaRPr>
          </a:p>
        </p:txBody>
      </p:sp>
      <p:sp>
        <p:nvSpPr>
          <p:cNvPr id="12" name="Slide Number Placeholder 11"/>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039597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7" name="Footer Placeholder 6"/>
          <p:cNvSpPr>
            <a:spLocks noGrp="1"/>
          </p:cNvSpPr>
          <p:nvPr>
            <p:ph type="ftr" sz="quarter" idx="11"/>
          </p:nvPr>
        </p:nvSpPr>
        <p:spPr/>
        <p:txBody>
          <a:bodyPr/>
          <a:lstStyle/>
          <a:p>
            <a:endParaRPr lang="en-US" dirty="0">
              <a:solidFill>
                <a:srgbClr val="000000">
                  <a:lumMod val="50000"/>
                  <a:lumOff val="50000"/>
                </a:srgbClr>
              </a:solidFill>
            </a:endParaRPr>
          </a:p>
        </p:txBody>
      </p:sp>
      <p:sp>
        <p:nvSpPr>
          <p:cNvPr id="8" name="Slide Number Placeholder 7"/>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33345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6" name="Footer Placeholder 5"/>
          <p:cNvSpPr>
            <a:spLocks noGrp="1"/>
          </p:cNvSpPr>
          <p:nvPr>
            <p:ph type="ftr" sz="quarter" idx="11"/>
          </p:nvPr>
        </p:nvSpPr>
        <p:spPr/>
        <p:txBody>
          <a:bodyPr/>
          <a:lstStyle/>
          <a:p>
            <a:endParaRPr lang="en-US" dirty="0">
              <a:solidFill>
                <a:srgbClr val="000000">
                  <a:lumMod val="50000"/>
                  <a:lumOff val="50000"/>
                </a:srgb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73250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49710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a:xfrm>
            <a:off x="3499101" y="6356350"/>
            <a:ext cx="5911517" cy="365125"/>
          </a:xfrm>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389185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fld id="{5586B75A-687E-405C-8A0B-8D00578BA2C3}" type="datetimeFigureOut">
              <a:rPr lang="en-US" dirty="0">
                <a:solidFill>
                  <a:srgbClr val="000000">
                    <a:lumMod val="50000"/>
                    <a:lumOff val="50000"/>
                  </a:srgbClr>
                </a:solidFill>
              </a:rPr>
              <a:pPr defTabSz="457200"/>
              <a:t>6/6/2026</a:t>
            </a:fld>
            <a:endParaRPr lang="en-US" dirty="0">
              <a:solidFill>
                <a:srgbClr val="000000">
                  <a:lumMod val="50000"/>
                  <a:lumOff val="50000"/>
                </a:srgbClr>
              </a:solidFill>
            </a:endParaRP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endParaRPr lang="en-US" dirty="0">
              <a:solidFill>
                <a:srgbClr val="000000">
                  <a:lumMod val="50000"/>
                  <a:lumOff val="50000"/>
                </a:srgbClr>
              </a:solidFill>
            </a:endParaRP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defTabSz="457200"/>
            <a:fld id="{4FAB73BC-B049-4115-A692-8D63A059BFB8}" type="slidenum">
              <a:rPr lang="en-US" dirty="0">
                <a:solidFill>
                  <a:srgbClr val="40BAD2"/>
                </a:solidFill>
              </a:rPr>
              <a:pPr defTabSz="457200"/>
              <a:t>‹#›</a:t>
            </a:fld>
            <a:endParaRPr lang="en-US" dirty="0">
              <a:solidFill>
                <a:srgbClr val="40BAD2"/>
              </a:solidFill>
            </a:endParaRPr>
          </a:p>
        </p:txBody>
      </p:sp>
    </p:spTree>
    <p:extLst>
      <p:ext uri="{BB962C8B-B14F-4D97-AF65-F5344CB8AC3E}">
        <p14:creationId xmlns:p14="http://schemas.microsoft.com/office/powerpoint/2010/main" val="56541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9298790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fontScale="90000"/>
          </a:bodyPr>
          <a:lstStyle/>
          <a:p>
            <a:r>
              <a:rPr lang="pl-PL" sz="3600" dirty="0">
                <a:solidFill>
                  <a:schemeClr val="tx1"/>
                </a:solidFill>
                <a:latin typeface="Calibri"/>
                <a:cs typeface="Calibri"/>
              </a:rPr>
              <a:t>Gestion des flux de matières — partie 1</a:t>
            </a:r>
            <a:br>
              <a:rPr lang="pl-PL" sz="4000" dirty="0">
                <a:latin typeface="Calibri" panose="020F0502020204030204" pitchFamily="34" charset="0"/>
                <a:cs typeface="Calibri" panose="020F0502020204030204" pitchFamily="34" charset="0"/>
              </a:rPr>
            </a:br>
            <a:br>
              <a:rPr lang="pl-PL" sz="4000" dirty="0">
                <a:latin typeface="Calibri"/>
                <a:cs typeface="Calibri"/>
              </a:rPr>
            </a:br>
            <a:endParaRPr lang="pl-PL" sz="40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F036EF7A-7F39-9C46-7AEF-42D66BC3F748}"/>
              </a:ext>
            </a:extLst>
          </p:cNvPr>
          <p:cNvPicPr>
            <a:picLocks noChangeAspect="1"/>
          </p:cNvPicPr>
          <p:nvPr/>
        </p:nvPicPr>
        <p:blipFill>
          <a:blip r:embed="rId3"/>
          <a:stretch>
            <a:fillRect/>
          </a:stretch>
        </p:blipFill>
        <p:spPr>
          <a:xfrm>
            <a:off x="570768" y="4192832"/>
            <a:ext cx="4649666" cy="922460"/>
          </a:xfrm>
          <a:prstGeom prst="rect">
            <a:avLst/>
          </a:prstGeom>
        </p:spPr>
      </p:pic>
    </p:spTree>
    <p:extLst>
      <p:ext uri="{BB962C8B-B14F-4D97-AF65-F5344CB8AC3E}">
        <p14:creationId xmlns:p14="http://schemas.microsoft.com/office/powerpoint/2010/main" val="415663196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79937" cy="5120640"/>
          </a:xfrm>
        </p:spPr>
        <p:txBody>
          <a:bodyPr>
            <a:normAutofit/>
          </a:bodyPr>
          <a:lstStyle/>
          <a:p>
            <a:pPr marL="0" indent="0">
              <a:buNone/>
            </a:pPr>
            <a:r>
              <a:rPr lang="en-US" sz="2520" b="1">
                <a:latin typeface="Calibri" panose="020F0502020204030204" pitchFamily="34" charset="0"/>
                <a:cs typeface="Calibri" panose="020F0502020204030204" pitchFamily="34" charset="0"/>
              </a:rPr>
              <a:t>pourquoi cette intégration est critique :</a:t>
            </a:r>
          </a:p>
          <a:p>
            <a:r>
              <a:rPr lang="en-US" sz="2520">
                <a:latin typeface="Calibri" panose="020F0502020204030204" pitchFamily="34" charset="0"/>
                <a:cs typeface="Calibri" panose="020F0502020204030204" pitchFamily="34" charset="0"/>
              </a:rPr>
              <a:t>flux de matières assurent la continuité des opérations dans le chaîne d’approvisionnement.</a:t>
            </a:r>
          </a:p>
          <a:p>
            <a:r>
              <a:rPr lang="en-US" sz="2520">
                <a:latin typeface="Calibri" panose="020F0502020204030204" pitchFamily="34" charset="0"/>
                <a:cs typeface="Calibri" panose="020F0502020204030204" pitchFamily="34" charset="0"/>
              </a:rPr>
              <a:t>They alignent les activités de production, de transport et de distribution.</a:t>
            </a:r>
          </a:p>
          <a:p>
            <a:r>
              <a:rPr lang="en-US" sz="2520">
                <a:latin typeface="Calibri" panose="020F0502020204030204" pitchFamily="34" charset="0"/>
                <a:cs typeface="Calibri" panose="020F0502020204030204" pitchFamily="34" charset="0"/>
              </a:rPr>
              <a:t>les perturbations dans un nœud affectent immédiatement other actors.</a:t>
            </a:r>
          </a:p>
          <a:p>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en-US" sz="2880" dirty="0">
                <a:latin typeface="Calibri" panose="020F0502020204030204" pitchFamily="34" charset="0"/>
                <a:cs typeface="Calibri" panose="020F0502020204030204" pitchFamily="34" charset="0"/>
              </a:rPr>
              <a:t>Rôle des flux de matières dans les chaînes d’approvisionnement — intégration des acteurs de la chaîne</a:t>
            </a:r>
          </a:p>
        </p:txBody>
      </p:sp>
      <p:sp>
        <p:nvSpPr>
          <p:cNvPr id="5" name="Prostokąt 4"/>
          <p:cNvSpPr/>
          <p:nvPr/>
        </p:nvSpPr>
        <p:spPr>
          <a:xfrm>
            <a:off x="5452997" y="5523083"/>
            <a:ext cx="6096000" cy="923330"/>
          </a:xfrm>
          <a:prstGeom prst="rect">
            <a:avLst/>
          </a:prstGeom>
          <a:solidFill>
            <a:schemeClr val="accent2">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message clé : sans well-managed flux de matières, chaînes d’approvisionnement deviennent fragmentées, inefficaces et peu fiables.</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021358C-78EE-CC80-A08A-7A443C3C6342}"/>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714137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817516" cy="5120640"/>
          </a:xfrm>
        </p:spPr>
        <p:txBody>
          <a:bodyPr/>
          <a:lstStyle/>
          <a:p>
            <a:pPr marL="0" indent="0">
              <a:buNone/>
            </a:pPr>
            <a:r>
              <a:rPr lang="en-US" sz="2520" dirty="0">
                <a:latin typeface="Calibri" panose="020F0502020204030204" pitchFamily="34" charset="0"/>
                <a:cs typeface="Calibri" panose="020F0502020204030204" pitchFamily="34" charset="0"/>
              </a:rPr>
              <a:t>flux de matièresont essentiels à la création de valeur, comme they enable le transformation de matières en produits que meet besoins des clients.</a:t>
            </a:r>
          </a:p>
          <a:p>
            <a:pPr marL="0" indent="0">
              <a:buNone/>
            </a:pPr>
            <a:r>
              <a:rPr lang="en-US" sz="2520" b="1" dirty="0">
                <a:latin typeface="Calibri" panose="020F0502020204030204" pitchFamily="34" charset="0"/>
                <a:cs typeface="Calibri" panose="020F0502020204030204" pitchFamily="34" charset="0"/>
              </a:rPr>
              <a:t>Rôle dans valeur creation :</a:t>
            </a:r>
          </a:p>
          <a:p>
            <a:r>
              <a:rPr lang="en-US" sz="2520" dirty="0">
                <a:latin typeface="Calibri" panose="020F0502020204030204" pitchFamily="34" charset="0"/>
                <a:cs typeface="Calibri" panose="020F0502020204030204" pitchFamily="34" charset="0"/>
              </a:rPr>
              <a:t>les matières premières gagnent de la valeur grâce à :</a:t>
            </a:r>
          </a:p>
          <a:p>
            <a:pPr lvl="1"/>
            <a:r>
              <a:rPr lang="en-US" sz="2800" dirty="0">
                <a:latin typeface="Calibri" panose="020F0502020204030204" pitchFamily="34" charset="0"/>
                <a:cs typeface="Calibri" panose="020F0502020204030204" pitchFamily="34" charset="0"/>
              </a:rPr>
              <a:t>processing,</a:t>
            </a:r>
          </a:p>
          <a:p>
            <a:pPr lvl="1"/>
            <a:r>
              <a:rPr lang="en-US" sz="2800" dirty="0">
                <a:latin typeface="Calibri" panose="020F0502020204030204" pitchFamily="34" charset="0"/>
                <a:cs typeface="Calibri" panose="020F0502020204030204" pitchFamily="34" charset="0"/>
              </a:rPr>
              <a:t>assembly,</a:t>
            </a:r>
          </a:p>
          <a:p>
            <a:pPr lvl="1"/>
            <a:r>
              <a:rPr lang="en-US" sz="2800" dirty="0">
                <a:latin typeface="Calibri" panose="020F0502020204030204" pitchFamily="34" charset="0"/>
                <a:cs typeface="Calibri" panose="020F0502020204030204" pitchFamily="34" charset="0"/>
              </a:rPr>
              <a:t>emballage,</a:t>
            </a:r>
          </a:p>
          <a:p>
            <a:pPr lvl="1"/>
            <a:r>
              <a:rPr lang="en-US" sz="2800" dirty="0">
                <a:latin typeface="Calibri" panose="020F0502020204030204" pitchFamily="34" charset="0"/>
                <a:cs typeface="Calibri" panose="020F0502020204030204" pitchFamily="34" charset="0"/>
              </a:rPr>
              <a:t>customization.</a:t>
            </a:r>
          </a:p>
          <a:p>
            <a:r>
              <a:rPr lang="en-US" sz="2520" dirty="0">
                <a:latin typeface="Calibri" panose="020F0502020204030204" pitchFamily="34" charset="0"/>
                <a:cs typeface="Calibri" panose="020F0502020204030204" pitchFamily="34" charset="0"/>
              </a:rPr>
              <a:t>chaque mouvement et transformation ajoute moment, lieu, et form utilité.</a:t>
            </a:r>
          </a:p>
          <a:p>
            <a:endParaRPr lang="pl-PL" dirty="0"/>
          </a:p>
        </p:txBody>
      </p:sp>
      <p:sp>
        <p:nvSpPr>
          <p:cNvPr id="4" name="Tytuł 1"/>
          <p:cNvSpPr>
            <a:spLocks noGrp="1"/>
          </p:cNvSpPr>
          <p:nvPr>
            <p:ph type="title"/>
          </p:nvPr>
        </p:nvSpPr>
        <p:spPr/>
        <p:txBody>
          <a:bodyPr/>
          <a:lstStyle/>
          <a:p>
            <a:r>
              <a:rPr lang="en-US" sz="2688" dirty="0">
                <a:latin typeface="Calibri" panose="020F0502020204030204" pitchFamily="34" charset="0"/>
                <a:cs typeface="Calibri" panose="020F0502020204030204" pitchFamily="34" charset="0"/>
              </a:rPr>
              <a:t>Rôle des flux de matières dans les chaînes d’approvisionnement — soutien à la création de valeur</a:t>
            </a:r>
            <a:br>
              <a:rPr lang="pl-PL" sz="3200" dirty="0">
                <a:latin typeface="Calibri" panose="020F0502020204030204" pitchFamily="34" charset="0"/>
                <a:cs typeface="Calibri" panose="020F0502020204030204" pitchFamily="34" charset="0"/>
              </a:rPr>
            </a:br>
            <a:endParaRPr lang="pl-PL" sz="28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308EAFD-41A9-5F8B-8302-94BDCC2167C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323993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6949" y="604380"/>
            <a:ext cx="7692255" cy="5120640"/>
          </a:xfrm>
        </p:spPr>
        <p:txBody>
          <a:bodyPr/>
          <a:lstStyle/>
          <a:p>
            <a:pPr marL="0" indent="0">
              <a:buNone/>
            </a:pPr>
            <a:r>
              <a:rPr lang="en-US" sz="2800" b="1" dirty="0">
                <a:latin typeface="Calibri" panose="020F0502020204030204" pitchFamily="34" charset="0"/>
                <a:cs typeface="Calibri" panose="020F0502020204030204" pitchFamily="34" charset="0"/>
              </a:rPr>
              <a:t>perspective orientée client :</a:t>
            </a:r>
          </a:p>
          <a:p>
            <a:r>
              <a:rPr lang="en-US" sz="2520" dirty="0">
                <a:latin typeface="Calibri" panose="020F0502020204030204" pitchFamily="34" charset="0"/>
                <a:cs typeface="Calibri" panose="020F0502020204030204" pitchFamily="34" charset="0"/>
              </a:rPr>
              <a:t>Efficace flux de matières assurer :</a:t>
            </a:r>
          </a:p>
          <a:p>
            <a:pPr lvl="1"/>
            <a:r>
              <a:rPr lang="en-US" sz="2800" dirty="0">
                <a:latin typeface="Calibri" panose="020F0502020204030204" pitchFamily="34" charset="0"/>
                <a:cs typeface="Calibri" panose="020F0502020204030204" pitchFamily="34" charset="0"/>
              </a:rPr>
              <a:t>produit disponibilité,</a:t>
            </a:r>
          </a:p>
          <a:p>
            <a:pPr lvl="1"/>
            <a:r>
              <a:rPr lang="en-US" sz="2800" dirty="0">
                <a:latin typeface="Calibri" panose="020F0502020204030204" pitchFamily="34" charset="0"/>
                <a:cs typeface="Calibri" panose="020F0502020204030204" pitchFamily="34" charset="0"/>
              </a:rPr>
              <a:t>délais courts,</a:t>
            </a:r>
          </a:p>
          <a:p>
            <a:pPr lvl="1"/>
            <a:r>
              <a:rPr lang="en-US" sz="2800" dirty="0">
                <a:latin typeface="Calibri" panose="020F0502020204030204" pitchFamily="34" charset="0"/>
                <a:cs typeface="Calibri" panose="020F0502020204030204" pitchFamily="34" charset="0"/>
              </a:rPr>
              <a:t>qualité constante.</a:t>
            </a:r>
          </a:p>
          <a:p>
            <a:r>
              <a:rPr lang="en-US" sz="2800" dirty="0">
                <a:latin typeface="Calibri" panose="020F0502020204030204" pitchFamily="34" charset="0"/>
                <a:cs typeface="Calibri" panose="020F0502020204030204" pitchFamily="34" charset="0"/>
              </a:rPr>
              <a:t>Mauvais flux gestion leads à retards, dommages, et loss de perceived valeur.</a:t>
            </a:r>
          </a:p>
          <a:p>
            <a:endParaRPr lang="pl-PL" dirty="0"/>
          </a:p>
        </p:txBody>
      </p:sp>
      <p:sp>
        <p:nvSpPr>
          <p:cNvPr id="4" name="Tytuł 1"/>
          <p:cNvSpPr>
            <a:spLocks noGrp="1"/>
          </p:cNvSpPr>
          <p:nvPr>
            <p:ph type="title"/>
          </p:nvPr>
        </p:nvSpPr>
        <p:spPr/>
        <p:txBody>
          <a:bodyPr/>
          <a:lstStyle/>
          <a:p>
            <a:r>
              <a:rPr lang="en-US" sz="2688" dirty="0">
                <a:latin typeface="Calibri" panose="020F0502020204030204" pitchFamily="34" charset="0"/>
                <a:cs typeface="Calibri" panose="020F0502020204030204" pitchFamily="34" charset="0"/>
              </a:rPr>
              <a:t>Rôle des flux de matières dans les chaînes d’approvisionnement — soutien à la création de valeur</a:t>
            </a:r>
            <a:br>
              <a:rPr lang="pl-PL" sz="3200" dirty="0">
                <a:latin typeface="Calibri" panose="020F0502020204030204" pitchFamily="34" charset="0"/>
                <a:cs typeface="Calibri" panose="020F0502020204030204" pitchFamily="34" charset="0"/>
              </a:rPr>
            </a:br>
            <a:endParaRPr lang="pl-PL" sz="2800" b="1" dirty="0">
              <a:latin typeface="Calibri" panose="020F0502020204030204" pitchFamily="34" charset="0"/>
              <a:cs typeface="Calibri" panose="020F0502020204030204" pitchFamily="34" charset="0"/>
            </a:endParaRPr>
          </a:p>
        </p:txBody>
      </p:sp>
      <p:sp>
        <p:nvSpPr>
          <p:cNvPr id="5" name="Prostokąt 4"/>
          <p:cNvSpPr/>
          <p:nvPr/>
        </p:nvSpPr>
        <p:spPr>
          <a:xfrm>
            <a:off x="5315211" y="5523083"/>
            <a:ext cx="6096000" cy="923330"/>
          </a:xfrm>
          <a:prstGeom prst="rect">
            <a:avLst/>
          </a:prstGeom>
          <a:solidFill>
            <a:schemeClr val="accent2">
              <a:lumMod val="60000"/>
              <a:lumOff val="40000"/>
            </a:schemeClr>
          </a:solidFill>
        </p:spPr>
        <p:txBody>
          <a:bodyPr>
            <a:spAutoFit/>
          </a:bodyPr>
          <a:lstStyle/>
          <a:p>
            <a:r>
              <a:rPr lang="en-US" b="1" dirty="0">
                <a:latin typeface="Calibri" panose="020F0502020204030204" pitchFamily="34" charset="0"/>
                <a:cs typeface="Calibri" panose="020F0502020204030204" pitchFamily="34" charset="0"/>
              </a:rPr>
              <a:t>message clé : Valeur est created ne pas only dans production, but also à travers comment efficiently matières move à travers le chaîne d’approvisionnement.</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66DEED7-8984-EF4A-D9F9-F248EEFDBD22}"/>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572940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44006" y="681134"/>
            <a:ext cx="7754885" cy="5486588"/>
          </a:xfrm>
        </p:spPr>
        <p:txBody>
          <a:bodyPr>
            <a:normAutofit/>
          </a:bodyPr>
          <a:lstStyle/>
          <a:p>
            <a:pPr marL="0" indent="0">
              <a:buNone/>
            </a:pPr>
            <a:r>
              <a:rPr lang="en-US" sz="2520" dirty="0">
                <a:latin typeface="Calibri" panose="020F0502020204030204" pitchFamily="34" charset="0"/>
                <a:cs typeface="Calibri" panose="020F0502020204030204" pitchFamily="34" charset="0"/>
              </a:rPr>
              <a:t>flux de matières doivent être étroitement coordonnés avec flux d’information et flux financiers à assurer chaîne d’approvisionnement efficacité.</a:t>
            </a:r>
          </a:p>
          <a:p>
            <a:pPr marL="0" indent="0">
              <a:buNone/>
            </a:pPr>
            <a:r>
              <a:rPr lang="en-US" sz="2520" b="1" dirty="0">
                <a:latin typeface="Calibri" panose="020F0502020204030204" pitchFamily="34" charset="0"/>
                <a:cs typeface="Calibri" panose="020F0502020204030204" pitchFamily="34" charset="0"/>
              </a:rPr>
              <a:t>Coordination avec flux d’information :</a:t>
            </a:r>
          </a:p>
          <a:p>
            <a:r>
              <a:rPr lang="en-US" sz="2520" dirty="0">
                <a:latin typeface="Calibri" panose="020F0502020204030204" pitchFamily="34" charset="0"/>
                <a:cs typeface="Calibri" panose="020F0502020204030204" pitchFamily="34" charset="0"/>
              </a:rPr>
              <a:t>les prévisions de demande déclenchent procurement et production décisions.</a:t>
            </a:r>
          </a:p>
          <a:p>
            <a:r>
              <a:rPr lang="en-US" sz="2520" dirty="0">
                <a:latin typeface="Calibri" panose="020F0502020204030204" pitchFamily="34" charset="0"/>
                <a:cs typeface="Calibri" panose="020F0502020204030204" pitchFamily="34" charset="0"/>
              </a:rPr>
              <a:t>les données en temps réel soutiennent :</a:t>
            </a:r>
          </a:p>
          <a:p>
            <a:pPr lvl="1"/>
            <a:r>
              <a:rPr lang="en-US" sz="2520" dirty="0">
                <a:latin typeface="Calibri" panose="020F0502020204030204" pitchFamily="34" charset="0"/>
                <a:cs typeface="Calibri" panose="020F0502020204030204" pitchFamily="34" charset="0"/>
              </a:rPr>
              <a:t>inventory contrôle,</a:t>
            </a:r>
          </a:p>
          <a:p>
            <a:pPr lvl="1"/>
            <a:r>
              <a:rPr lang="en-US" sz="2520" dirty="0">
                <a:latin typeface="Calibri" panose="020F0502020204030204" pitchFamily="34" charset="0"/>
                <a:cs typeface="Calibri" panose="020F0502020204030204" pitchFamily="34" charset="0"/>
              </a:rPr>
              <a:t>transport planification,</a:t>
            </a:r>
          </a:p>
          <a:p>
            <a:pPr lvl="1"/>
            <a:r>
              <a:rPr lang="en-US" sz="2520" dirty="0">
                <a:latin typeface="Calibri" panose="020F0502020204030204" pitchFamily="34" charset="0"/>
                <a:cs typeface="Calibri" panose="020F0502020204030204" pitchFamily="34" charset="0"/>
              </a:rPr>
              <a:t>exécution des commandes.</a:t>
            </a:r>
          </a:p>
          <a:p>
            <a:r>
              <a:rPr lang="en-US" sz="2520" dirty="0">
                <a:latin typeface="Calibri" panose="020F0502020204030204" pitchFamily="34" charset="0"/>
                <a:cs typeface="Calibri" panose="020F0502020204030204" pitchFamily="34" charset="0"/>
              </a:rPr>
              <a:t>Information systèmes (ERP, WMS, TMS) synchronisent les mouvements physiques.</a:t>
            </a:r>
          </a:p>
          <a:p>
            <a:endParaRPr lang="pl-PL" dirty="0"/>
          </a:p>
        </p:txBody>
      </p:sp>
      <p:sp>
        <p:nvSpPr>
          <p:cNvPr id="4" name="Tytuł 1"/>
          <p:cNvSpPr>
            <a:spLocks noGrp="1"/>
          </p:cNvSpPr>
          <p:nvPr>
            <p:ph type="title"/>
          </p:nvPr>
        </p:nvSpPr>
        <p:spPr/>
        <p:txBody>
          <a:bodyPr/>
          <a:lstStyle/>
          <a:p>
            <a:r>
              <a:rPr lang="en-US" sz="2688" dirty="0">
                <a:latin typeface="Calibri" panose="020F0502020204030204" pitchFamily="34" charset="0"/>
                <a:cs typeface="Calibri" panose="020F0502020204030204" pitchFamily="34" charset="0"/>
              </a:rPr>
              <a:t>Rôle des flux de matières dans les chaînes d’approvisionnement — coordination avec les flux d’information et financiers</a:t>
            </a:r>
            <a:br>
              <a:rPr lang="pl-PL" sz="3200" dirty="0">
                <a:latin typeface="Calibri" panose="020F0502020204030204" pitchFamily="34" charset="0"/>
                <a:cs typeface="Calibri" panose="020F0502020204030204" pitchFamily="34" charset="0"/>
              </a:rPr>
            </a:br>
            <a:endParaRPr lang="pl-PL" sz="28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AF3B1537-5688-3D57-EF74-1D384843B4D3}"/>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918468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94112" y="688931"/>
            <a:ext cx="7315200" cy="4744671"/>
          </a:xfrm>
        </p:spPr>
        <p:txBody>
          <a:bodyPr>
            <a:normAutofit/>
          </a:bodyPr>
          <a:lstStyle/>
          <a:p>
            <a:pPr marL="0" indent="0">
              <a:buNone/>
            </a:pPr>
            <a:r>
              <a:rPr lang="en-US" sz="2800" b="1" dirty="0">
                <a:latin typeface="Calibri" panose="020F0502020204030204" pitchFamily="34" charset="0"/>
                <a:cs typeface="Calibri" panose="020F0502020204030204" pitchFamily="34" charset="0"/>
              </a:rPr>
              <a:t>Coordination avec flux financiers :</a:t>
            </a:r>
          </a:p>
          <a:p>
            <a:r>
              <a:rPr lang="en-US" sz="2520" dirty="0">
                <a:latin typeface="Calibri" panose="020F0502020204030204" pitchFamily="34" charset="0"/>
                <a:cs typeface="Calibri" panose="020F0502020204030204" pitchFamily="34" charset="0"/>
              </a:rPr>
              <a:t>les paiements, les factures et les contrats doivent correspondre à matière livraisons.</a:t>
            </a:r>
          </a:p>
          <a:p>
            <a:r>
              <a:rPr lang="en-US" sz="2520" dirty="0">
                <a:latin typeface="Calibri" panose="020F0502020204030204" pitchFamily="34" charset="0"/>
                <a:cs typeface="Calibri" panose="020F0502020204030204" pitchFamily="34" charset="0"/>
              </a:rPr>
              <a:t>flux de trésorerie dépend de :</a:t>
            </a:r>
          </a:p>
          <a:p>
            <a:pPr lvl="1"/>
            <a:r>
              <a:rPr lang="en-US" sz="2520" dirty="0">
                <a:latin typeface="Calibri" panose="020F0502020204030204" pitchFamily="34" charset="0"/>
                <a:cs typeface="Calibri" panose="020F0502020204030204" pitchFamily="34" charset="0"/>
              </a:rPr>
              <a:t>rotation des stocks,</a:t>
            </a:r>
          </a:p>
          <a:p>
            <a:pPr lvl="1"/>
            <a:r>
              <a:rPr lang="en-US" sz="2520" dirty="0">
                <a:latin typeface="Calibri" panose="020F0502020204030204" pitchFamily="34" charset="0"/>
                <a:cs typeface="Calibri" panose="020F0502020204030204" pitchFamily="34" charset="0"/>
              </a:rPr>
              <a:t>livraison accuracy,</a:t>
            </a:r>
          </a:p>
          <a:p>
            <a:pPr lvl="1"/>
            <a:r>
              <a:rPr lang="en-US" sz="2520" dirty="0">
                <a:latin typeface="Calibri" panose="020F0502020204030204" pitchFamily="34" charset="0"/>
                <a:cs typeface="Calibri" panose="020F0502020204030204" pitchFamily="34" charset="0"/>
              </a:rPr>
              <a:t>cycles de paiement.</a:t>
            </a:r>
          </a:p>
        </p:txBody>
      </p:sp>
      <p:sp>
        <p:nvSpPr>
          <p:cNvPr id="4" name="Tytuł 1"/>
          <p:cNvSpPr>
            <a:spLocks noGrp="1"/>
          </p:cNvSpPr>
          <p:nvPr>
            <p:ph type="title"/>
          </p:nvPr>
        </p:nvSpPr>
        <p:spPr/>
        <p:txBody>
          <a:bodyPr/>
          <a:lstStyle/>
          <a:p>
            <a:r>
              <a:rPr lang="en-US" sz="2688" dirty="0">
                <a:latin typeface="Calibri" panose="020F0502020204030204" pitchFamily="34" charset="0"/>
                <a:cs typeface="Calibri" panose="020F0502020204030204" pitchFamily="34" charset="0"/>
              </a:rPr>
              <a:t>Rôle des flux de matières dans les chaînes d’approvisionnement — coordination avec les flux d’information et financiers</a:t>
            </a:r>
            <a:br>
              <a:rPr lang="pl-PL" dirty="0">
                <a:latin typeface="Calibri" panose="020F0502020204030204" pitchFamily="34" charset="0"/>
                <a:cs typeface="Calibri" panose="020F0502020204030204" pitchFamily="34" charset="0"/>
              </a:rPr>
            </a:br>
            <a:endParaRPr lang="pl-PL" sz="2800" b="1" dirty="0">
              <a:latin typeface="Calibri" panose="020F0502020204030204" pitchFamily="34" charset="0"/>
              <a:cs typeface="Calibri" panose="020F0502020204030204" pitchFamily="34" charset="0"/>
            </a:endParaRPr>
          </a:p>
        </p:txBody>
      </p:sp>
      <p:sp>
        <p:nvSpPr>
          <p:cNvPr id="5" name="Prostokąt 4"/>
          <p:cNvSpPr/>
          <p:nvPr/>
        </p:nvSpPr>
        <p:spPr>
          <a:xfrm>
            <a:off x="5431658" y="5263355"/>
            <a:ext cx="6096000" cy="923330"/>
          </a:xfrm>
          <a:prstGeom prst="rect">
            <a:avLst/>
          </a:prstGeom>
          <a:solidFill>
            <a:schemeClr val="accent2">
              <a:lumMod val="60000"/>
              <a:lumOff val="40000"/>
            </a:schemeClr>
          </a:solidFill>
        </p:spPr>
        <p:txBody>
          <a:bodyPr>
            <a:spAutoFit/>
          </a:bodyPr>
          <a:lstStyle/>
          <a:p>
            <a:r>
              <a:rPr lang="en-US" b="1" dirty="0">
                <a:latin typeface="Calibri" panose="020F0502020204030204" pitchFamily="34" charset="0"/>
                <a:cs typeface="Calibri" panose="020F0502020204030204" pitchFamily="34" charset="0"/>
              </a:rPr>
              <a:t>message clé : flux de matières ne peuvent pas fonctionner efficacement sans accurate information et synchronized financial processus.</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72054FD-0EDD-DCC6-E6CC-5C063417033B}"/>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344255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855094" cy="5120640"/>
          </a:xfrm>
        </p:spPr>
        <p:txBody>
          <a:bodyPr>
            <a:noAutofit/>
          </a:bodyPr>
          <a:lstStyle/>
          <a:p>
            <a:pPr marL="0" indent="0">
              <a:buNone/>
            </a:pPr>
            <a:r>
              <a:rPr lang="en-US" sz="2520" dirty="0">
                <a:latin typeface="Calibri" panose="020F0502020204030204" pitchFamily="34" charset="0"/>
                <a:cs typeface="Calibri" panose="020F0502020204030204" pitchFamily="34" charset="0"/>
              </a:rPr>
              <a:t>Efficace gestion des flux de matières réduit considérablement operational et chaîne d’approvisionnement risques.</a:t>
            </a:r>
          </a:p>
          <a:p>
            <a:pPr marL="0" indent="0">
              <a:buNone/>
            </a:pPr>
            <a:r>
              <a:rPr lang="en-US" sz="2800" b="1" dirty="0">
                <a:latin typeface="Calibri" panose="020F0502020204030204" pitchFamily="34" charset="0"/>
                <a:cs typeface="Calibri" panose="020F0502020204030204" pitchFamily="34" charset="0"/>
              </a:rPr>
              <a:t>types de risques traités :</a:t>
            </a:r>
          </a:p>
          <a:p>
            <a:r>
              <a:rPr lang="en-US" sz="2800" b="1" dirty="0">
                <a:latin typeface="Calibri" panose="020F0502020204030204" pitchFamily="34" charset="0"/>
                <a:cs typeface="Calibri" panose="020F0502020204030204" pitchFamily="34" charset="0"/>
              </a:rPr>
              <a:t>Supply disruptionscausés par retards, transport failures, ou fournisseur unfiabilité.</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a:p>
            <a:r>
              <a:rPr lang="en-US" sz="2520" b="1" dirty="0" err="1">
                <a:latin typeface="Calibri" panose="020F0502020204030204" pitchFamily="34" charset="0"/>
                <a:cs typeface="Calibri" panose="020F0502020204030204" pitchFamily="34" charset="0"/>
              </a:rPr>
              <a:t>ruptures de stockrésultant de mauvais demand forecasting ou lent replenishment.</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a:p>
            <a:r>
              <a:rPr lang="en-US" sz="2520" b="1" dirty="0">
                <a:latin typeface="Calibri" panose="020F0502020204030204" pitchFamily="34" charset="0"/>
                <a:cs typeface="Calibri" panose="020F0502020204030204" pitchFamily="34" charset="0"/>
              </a:rPr>
              <a:t>Overproductionentraînant excess inventory, gaspillage, et élevé holding coûts.</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en-US" sz="2688" dirty="0">
                <a:latin typeface="Calibri" panose="020F0502020204030204" pitchFamily="34" charset="0"/>
                <a:cs typeface="Calibri" panose="020F0502020204030204" pitchFamily="34" charset="0"/>
              </a:rPr>
              <a:t>Rôle des flux de matières dans les chaînes d’approvisionnement — gestion des risques</a:t>
            </a:r>
            <a:br>
              <a:rPr lang="pl-PL" sz="3200" dirty="0">
                <a:latin typeface="Calibri" panose="020F0502020204030204" pitchFamily="34" charset="0"/>
                <a:cs typeface="Calibri" panose="020F0502020204030204" pitchFamily="34" charset="0"/>
              </a:rPr>
            </a:br>
            <a:endParaRPr lang="pl-PL" sz="28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9FF1F19-85EE-7B63-EA04-DD12B07479A8}"/>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814976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42359" cy="4233985"/>
          </a:xfrm>
        </p:spPr>
        <p:txBody>
          <a:bodyPr>
            <a:normAutofit/>
          </a:bodyPr>
          <a:lstStyle/>
          <a:p>
            <a:pPr marL="0" indent="0">
              <a:buNone/>
            </a:pPr>
            <a:r>
              <a:rPr lang="en-US" sz="2520" b="1" dirty="0">
                <a:latin typeface="Calibri" panose="020F0502020204030204" pitchFamily="34" charset="0"/>
                <a:cs typeface="Calibri" panose="020F0502020204030204" pitchFamily="34" charset="0"/>
              </a:rPr>
              <a:t>comment la gestion des flux de matières atténue les risques :</a:t>
            </a:r>
          </a:p>
          <a:p>
            <a:r>
              <a:rPr lang="en-US" sz="2520" dirty="0">
                <a:latin typeface="Calibri" panose="020F0502020204030204" pitchFamily="34" charset="0"/>
                <a:cs typeface="Calibri" panose="020F0502020204030204" pitchFamily="34" charset="0"/>
              </a:rPr>
              <a:t>améliore la visibilité dans le chaîne d’approvisionnement.</a:t>
            </a:r>
          </a:p>
          <a:p>
            <a:r>
              <a:rPr lang="en-US" sz="2520" dirty="0">
                <a:latin typeface="Calibri" panose="020F0502020204030204" pitchFamily="34" charset="0"/>
                <a:cs typeface="Calibri" panose="020F0502020204030204" pitchFamily="34" charset="0"/>
              </a:rPr>
              <a:t>permet une réponse plus rapide à demand changes.</a:t>
            </a:r>
          </a:p>
          <a:p>
            <a:r>
              <a:rPr lang="en-US" sz="2800" dirty="0">
                <a:latin typeface="Calibri" panose="020F0502020204030204" pitchFamily="34" charset="0"/>
                <a:cs typeface="Calibri" panose="020F0502020204030204" pitchFamily="34" charset="0"/>
              </a:rPr>
              <a:t>soutient les stocks tampons et diversification de supply sources.</a:t>
            </a:r>
          </a:p>
          <a:p>
            <a:endParaRPr lang="pl-PL" sz="2800" dirty="0"/>
          </a:p>
        </p:txBody>
      </p:sp>
      <p:sp>
        <p:nvSpPr>
          <p:cNvPr id="4" name="Prostokąt 3"/>
          <p:cNvSpPr/>
          <p:nvPr/>
        </p:nvSpPr>
        <p:spPr>
          <a:xfrm>
            <a:off x="5302684" y="5098093"/>
            <a:ext cx="6096000" cy="923330"/>
          </a:xfrm>
          <a:prstGeom prst="rect">
            <a:avLst/>
          </a:prstGeom>
          <a:solidFill>
            <a:schemeClr val="accent2">
              <a:lumMod val="60000"/>
              <a:lumOff val="40000"/>
            </a:schemeClr>
          </a:solidFill>
        </p:spPr>
        <p:txBody>
          <a:bodyPr>
            <a:spAutoFit/>
          </a:bodyPr>
          <a:lstStyle/>
          <a:p>
            <a:r>
              <a:rPr lang="en-US" b="1" dirty="0">
                <a:latin typeface="Calibri" panose="020F0502020204030204" pitchFamily="34" charset="0"/>
                <a:cs typeface="Calibri" panose="020F0502020204030204" pitchFamily="34" charset="0"/>
              </a:rPr>
              <a:t>message clé : Well-managed flux de matières renforcent la résilience, la stabilité et l’adaptabilité de chaînes d’approvisionnement.</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en-US" sz="2688" dirty="0">
                <a:latin typeface="Calibri" panose="020F0502020204030204" pitchFamily="34" charset="0"/>
                <a:cs typeface="Calibri" panose="020F0502020204030204" pitchFamily="34" charset="0"/>
              </a:rPr>
              <a:t>Rôle des flux de matières dans les chaînes d’approvisionnement — gestion des risques</a:t>
            </a:r>
            <a:br>
              <a:rPr lang="pl-PL" sz="3200" dirty="0">
                <a:latin typeface="Calibri" panose="020F0502020204030204" pitchFamily="34" charset="0"/>
                <a:cs typeface="Calibri" panose="020F0502020204030204" pitchFamily="34" charset="0"/>
              </a:rPr>
            </a:br>
            <a:endParaRPr lang="pl-PL" sz="28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DF2344B-AAAC-3CDE-969E-93368453924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527451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title"/>
          </p:nvPr>
        </p:nvSpPr>
        <p:spPr>
          <a:xfrm>
            <a:off x="242325" y="1540701"/>
            <a:ext cx="2947482" cy="4384110"/>
          </a:xfrm>
        </p:spPr>
        <p:txBody>
          <a:bodyPr>
            <a:normAutofit fontScale="90000"/>
          </a:bodyPr>
          <a:lstStyle/>
          <a:p>
            <a:r>
              <a:rPr lang="en-US" sz="2604" dirty="0">
                <a:latin typeface="Calibri" panose="020F0502020204030204" pitchFamily="34" charset="0"/>
                <a:cs typeface="Calibri" panose="020F0502020204030204" pitchFamily="34" charset="0"/>
              </a:rPr>
              <a:t>Rôle des flux de matières dans les chaînes d’approvisionnement — intégration des acteurs : chaîne d’approvisionnement agricole (Afrique de l’Est — Kenya / Tanzanie)</a:t>
            </a:r>
            <a:br>
              <a:rPr lang="pl-PL" sz="3100" b="1" dirty="0">
                <a:solidFill>
                  <a:schemeClr val="bg1"/>
                </a:solidFill>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sz="27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8745" y="382043"/>
            <a:ext cx="8042985" cy="6219173"/>
          </a:xfrm>
        </p:spPr>
        <p:txBody>
          <a:bodyPr>
            <a:normAutofit/>
          </a:bodyPr>
          <a:lstStyle/>
          <a:p>
            <a:pPr marL="0" indent="0">
              <a:buNone/>
            </a:pPr>
            <a:r>
              <a:rPr lang="en-US" sz="2800" dirty="0">
                <a:latin typeface="Calibri" panose="020F0502020204030204" pitchFamily="34" charset="0"/>
                <a:cs typeface="Calibri" panose="020F0502020204030204" pitchFamily="34" charset="0"/>
              </a:rPr>
              <a:t>Smallholder farmers supply raw agricultural produits (e.g. maize, tea, coffee) à :</a:t>
            </a:r>
          </a:p>
          <a:p>
            <a:r>
              <a:rPr lang="en-US" sz="2800" dirty="0">
                <a:latin typeface="Calibri" panose="020F0502020204030204" pitchFamily="34" charset="0"/>
                <a:cs typeface="Calibri" panose="020F0502020204030204" pitchFamily="34" charset="0"/>
              </a:rPr>
              <a:t>local collection centres,</a:t>
            </a:r>
          </a:p>
          <a:p>
            <a:r>
              <a:rPr lang="en-US" sz="2520" dirty="0">
                <a:latin typeface="Calibri" panose="020F0502020204030204" pitchFamily="34" charset="0"/>
                <a:cs typeface="Calibri" panose="020F0502020204030204" pitchFamily="34" charset="0"/>
              </a:rPr>
              <a:t>processing installations,</a:t>
            </a:r>
          </a:p>
          <a:p>
            <a:r>
              <a:rPr lang="en-US" sz="2520" dirty="0">
                <a:latin typeface="Calibri" panose="020F0502020204030204" pitchFamily="34" charset="0"/>
                <a:cs typeface="Calibri" panose="020F0502020204030204" pitchFamily="34" charset="0"/>
              </a:rPr>
              <a:t>logistique opérateurs,</a:t>
            </a:r>
          </a:p>
          <a:p>
            <a:r>
              <a:rPr lang="en-US" sz="2800" dirty="0">
                <a:latin typeface="Calibri" panose="020F0502020204030204" pitchFamily="34" charset="0"/>
                <a:cs typeface="Calibri" panose="020F0502020204030204" pitchFamily="34" charset="0"/>
              </a:rPr>
              <a:t>exporters et régional distributeurs,</a:t>
            </a:r>
          </a:p>
          <a:p>
            <a:r>
              <a:rPr lang="en-US" sz="2800" dirty="0">
                <a:latin typeface="Calibri" panose="020F0502020204030204" pitchFamily="34" charset="0"/>
                <a:cs typeface="Calibri" panose="020F0502020204030204" pitchFamily="34" charset="0"/>
              </a:rPr>
              <a:t>urban et international clients.</a:t>
            </a:r>
            <a:endParaRPr lang="pl-PL" sz="2800"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 </a:t>
            </a:r>
            <a:endParaRPr lang="pl-PL" sz="2800" dirty="0"/>
          </a:p>
        </p:txBody>
      </p:sp>
      <p:sp>
        <p:nvSpPr>
          <p:cNvPr id="5" name="TextBox 4">
            <a:extLst>
              <a:ext uri="{FF2B5EF4-FFF2-40B4-BE49-F238E27FC236}">
                <a16:creationId xmlns:a16="http://schemas.microsoft.com/office/drawing/2014/main" id="{4023D1D9-3377-C678-AF2E-72CD73AA829A}"/>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157839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513379"/>
            <a:ext cx="7792464" cy="5120640"/>
          </a:xfrm>
        </p:spPr>
        <p:txBody>
          <a:bodyPr/>
          <a:lstStyle/>
          <a:p>
            <a:pPr marL="0" indent="0">
              <a:buNone/>
            </a:pPr>
            <a:r>
              <a:rPr lang="en-US" sz="2520" b="1" dirty="0">
                <a:latin typeface="Calibri" panose="020F0502020204030204" pitchFamily="34" charset="0"/>
                <a:cs typeface="Calibri" panose="020F0502020204030204" pitchFamily="34" charset="0"/>
              </a:rPr>
              <a:t>Rôle de flux de matières :</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Agricultural produits sont collected de dispersed rural areas.</a:t>
            </a:r>
          </a:p>
          <a:p>
            <a:r>
              <a:rPr lang="en-US" sz="2800" dirty="0">
                <a:latin typeface="Calibri" panose="020F0502020204030204" pitchFamily="34" charset="0"/>
                <a:cs typeface="Calibri" panose="020F0502020204030204" pitchFamily="34" charset="0"/>
              </a:rPr>
              <a:t>Matières sont consolidated, transported, et delivered à processing plants et ports.</a:t>
            </a:r>
          </a:p>
          <a:p>
            <a:r>
              <a:rPr lang="en-US" sz="2800" dirty="0">
                <a:latin typeface="Calibri" panose="020F0502020204030204" pitchFamily="34" charset="0"/>
                <a:cs typeface="Calibri" panose="020F0502020204030204" pitchFamily="34" charset="0"/>
              </a:rPr>
              <a:t>Efficace flux de matières integrate informel producteurs avec formel marchés.</a:t>
            </a:r>
          </a:p>
          <a:p>
            <a:endParaRPr lang="pl-PL" dirty="0"/>
          </a:p>
        </p:txBody>
      </p:sp>
      <p:sp>
        <p:nvSpPr>
          <p:cNvPr id="4" name="Prostokąt 3"/>
          <p:cNvSpPr/>
          <p:nvPr/>
        </p:nvSpPr>
        <p:spPr>
          <a:xfrm>
            <a:off x="5352788" y="5283937"/>
            <a:ext cx="6308943" cy="1200329"/>
          </a:xfrm>
          <a:prstGeom prst="rect">
            <a:avLst/>
          </a:prstGeom>
          <a:solidFill>
            <a:schemeClr val="accent3">
              <a:lumMod val="40000"/>
              <a:lumOff val="60000"/>
            </a:schemeClr>
          </a:solidFill>
        </p:spPr>
        <p:txBody>
          <a:bodyPr wrap="square">
            <a:spAutoFit/>
          </a:bodyPr>
          <a:lstStyle/>
          <a:p>
            <a:r>
              <a:rPr lang="en-US" b="1" dirty="0">
                <a:latin typeface="Calibri" panose="020F0502020204030204" pitchFamily="34" charset="0"/>
                <a:cs typeface="Calibri" panose="020F0502020204030204" pitchFamily="34" charset="0"/>
              </a:rPr>
              <a:t>Teaching point : Dans nombreux Afriquein countries, flux de matièresont le key mechanism que connects fragmented rural production avec urban et global chaînes d’approvisionnement.</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a:xfrm>
            <a:off x="242325" y="1540701"/>
            <a:ext cx="2947482" cy="438411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2604" dirty="0">
                <a:latin typeface="Calibri" panose="020F0502020204030204" pitchFamily="34" charset="0"/>
                <a:cs typeface="Calibri" panose="020F0502020204030204" pitchFamily="34" charset="0"/>
              </a:rPr>
              <a:t>Rôle des flux de matières dans les chaînes d’approvisionnement — intégration des acteurs : chaîne d’approvisionnement agricole (Afrique de l’Est — Kenya / Tanzanie)</a:t>
            </a:r>
            <a:br>
              <a:rPr lang="pl-PL" sz="3100" b="1" dirty="0">
                <a:solidFill>
                  <a:schemeClr val="bg1"/>
                </a:solidFill>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sz="27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01D50D5-0303-9C0E-C67B-1DD81FB7681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907591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54885" cy="5120640"/>
          </a:xfrm>
        </p:spPr>
        <p:txBody>
          <a:bodyPr/>
          <a:lstStyle/>
          <a:p>
            <a:pPr marL="0" indent="0">
              <a:buNone/>
            </a:pPr>
            <a:r>
              <a:rPr lang="en-US" sz="2520" dirty="0">
                <a:latin typeface="Calibri" panose="020F0502020204030204" pitchFamily="34" charset="0"/>
                <a:cs typeface="Calibri" panose="020F0502020204030204" pitchFamily="34" charset="0"/>
              </a:rPr>
              <a:t>Raw cocoa beans sont :</a:t>
            </a:r>
          </a:p>
          <a:p>
            <a:r>
              <a:rPr lang="en-US" sz="2800" dirty="0">
                <a:latin typeface="Calibri" panose="020F0502020204030204" pitchFamily="34" charset="0"/>
                <a:cs typeface="Calibri" panose="020F0502020204030204" pitchFamily="34" charset="0"/>
              </a:rPr>
              <a:t>harvested par farmers,</a:t>
            </a:r>
          </a:p>
          <a:p>
            <a:r>
              <a:rPr lang="en-US" sz="2800" dirty="0">
                <a:latin typeface="Calibri" panose="020F0502020204030204" pitchFamily="34" charset="0"/>
                <a:cs typeface="Calibri" panose="020F0502020204030204" pitchFamily="34" charset="0"/>
              </a:rPr>
              <a:t>transported à collection points,</a:t>
            </a:r>
          </a:p>
          <a:p>
            <a:r>
              <a:rPr lang="en-US" sz="2800" dirty="0">
                <a:latin typeface="Calibri" panose="020F0502020204030204" pitchFamily="34" charset="0"/>
                <a:cs typeface="Calibri" panose="020F0502020204030204" pitchFamily="34" charset="0"/>
              </a:rPr>
              <a:t>processed en cocoa butter, powder, ou chocolate,</a:t>
            </a:r>
          </a:p>
          <a:p>
            <a:r>
              <a:rPr lang="en-US" sz="2800" dirty="0">
                <a:latin typeface="Calibri" panose="020F0502020204030204" pitchFamily="34" charset="0"/>
                <a:cs typeface="Calibri" panose="020F0502020204030204" pitchFamily="34" charset="0"/>
              </a:rPr>
              <a:t>exported ou sold sur régional marchés.</a:t>
            </a:r>
          </a:p>
          <a:p>
            <a:endParaRPr lang="pl-PL" dirty="0"/>
          </a:p>
        </p:txBody>
      </p:sp>
      <p:sp>
        <p:nvSpPr>
          <p:cNvPr id="5" name="Prostokąt 4"/>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75156" y="1089765"/>
            <a:ext cx="3356976" cy="5210827"/>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endParaRPr lang="pl-PL" sz="6200" dirty="0">
              <a:latin typeface="Calibri" panose="020F0502020204030204" pitchFamily="34" charset="0"/>
              <a:cs typeface="Calibri" panose="020F0502020204030204" pitchFamily="34" charset="0"/>
            </a:endParaRPr>
          </a:p>
          <a:p>
            <a:r>
              <a:rPr lang="en-US" sz="5208" dirty="0">
                <a:latin typeface="Calibri" panose="020F0502020204030204" pitchFamily="34" charset="0"/>
                <a:cs typeface="Calibri" panose="020F0502020204030204" pitchFamily="34" charset="0"/>
              </a:rPr>
              <a:t>Rôle des flux de matières dans les chaînes d’approvisionnement — soutien à la création de valeur</a:t>
            </a:r>
            <a:br>
              <a:rPr lang="pl-PL" sz="6200" b="1" dirty="0">
                <a:solidFill>
                  <a:schemeClr val="bg1"/>
                </a:solidFill>
                <a:latin typeface="Calibri" panose="020F0502020204030204" pitchFamily="34" charset="0"/>
                <a:cs typeface="Calibri" panose="020F0502020204030204" pitchFamily="34" charset="0"/>
              </a:rPr>
            </a:br>
            <a:br>
              <a:rPr lang="pl-PL" sz="4700"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4000" b="1" dirty="0">
              <a:solidFill>
                <a:srgbClr val="002060"/>
              </a:solidFill>
              <a:latin typeface="Calibri" panose="020F0502020204030204" pitchFamily="34" charset="0"/>
              <a:cs typeface="Calibri" panose="020F0502020204030204" pitchFamily="34" charset="0"/>
            </a:endParaRPr>
          </a:p>
          <a:p>
            <a:endParaRPr lang="pl-PL" sz="4000" b="1" dirty="0">
              <a:solidFill>
                <a:schemeClr val="bg1"/>
              </a:solidFill>
              <a:latin typeface="Calibri" panose="020F0502020204030204" pitchFamily="34" charset="0"/>
              <a:cs typeface="Calibri" panose="020F0502020204030204" pitchFamily="34" charset="0"/>
            </a:endParaRPr>
          </a:p>
          <a:p>
            <a:r>
              <a:rPr lang="en-US" sz="4770" b="1" dirty="0">
                <a:solidFill>
                  <a:schemeClr val="bg1"/>
                </a:solidFill>
                <a:latin typeface="Calibri" panose="020F0502020204030204" pitchFamily="34" charset="0"/>
                <a:cs typeface="Calibri" panose="020F0502020204030204" pitchFamily="34" charset="0"/>
              </a:rPr>
              <a:t>Cacao et industrie de transformation du cacao (Afrique de l’Ouest — Ghana / Côte d’Ivoire)</a:t>
            </a:r>
            <a:endParaRPr lang="en-US" sz="5300" dirty="0">
              <a:solidFill>
                <a:schemeClr val="bg1"/>
              </a:solidFill>
              <a:latin typeface="Calibri" panose="020F0502020204030204" pitchFamily="34" charset="0"/>
              <a:cs typeface="Calibri" panose="020F0502020204030204" pitchFamily="34" charset="0"/>
            </a:endParaRPr>
          </a:p>
          <a:p>
            <a:br>
              <a:rPr lang="pl-PL" sz="53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DEC17EA3-0298-72D8-8CDD-014E118CB7A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551425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8" y="24015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93933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81794" y="604380"/>
            <a:ext cx="7830042" cy="5120640"/>
          </a:xfrm>
        </p:spPr>
        <p:txBody>
          <a:bodyPr/>
          <a:lstStyle/>
          <a:p>
            <a:pPr marL="0" indent="0">
              <a:buNone/>
            </a:pPr>
            <a:r>
              <a:rPr lang="en-US" sz="2520" b="1" dirty="0">
                <a:latin typeface="Calibri" panose="020F0502020204030204" pitchFamily="34" charset="0"/>
                <a:cs typeface="Calibri" panose="020F0502020204030204" pitchFamily="34" charset="0"/>
              </a:rPr>
              <a:t>Valeur creation à travers flux de matières :</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chaque étape de mouvement enables processing et upgrading de matières premières.</a:t>
            </a:r>
          </a:p>
          <a:p>
            <a:r>
              <a:rPr lang="en-US" sz="2800" dirty="0">
                <a:latin typeface="Calibri" panose="020F0502020204030204" pitchFamily="34" charset="0"/>
                <a:cs typeface="Calibri" panose="020F0502020204030204" pitchFamily="34" charset="0"/>
              </a:rPr>
              <a:t>Efficace logistique réduire spoilage et qualité loss.</a:t>
            </a:r>
          </a:p>
          <a:p>
            <a:r>
              <a:rPr lang="en-US" sz="2800" dirty="0">
                <a:latin typeface="Calibri" panose="020F0502020204030204" pitchFamily="34" charset="0"/>
                <a:cs typeface="Calibri" panose="020F0502020204030204" pitchFamily="34" charset="0"/>
              </a:rPr>
              <a:t>Improved flux allow countries à move de raw matière export à value-added production.</a:t>
            </a:r>
          </a:p>
          <a:p>
            <a:endParaRPr lang="pl-PL" dirty="0"/>
          </a:p>
        </p:txBody>
      </p:sp>
      <p:sp>
        <p:nvSpPr>
          <p:cNvPr id="5" name="Prostokąt 4"/>
          <p:cNvSpPr/>
          <p:nvPr/>
        </p:nvSpPr>
        <p:spPr>
          <a:xfrm>
            <a:off x="5411243" y="5323561"/>
            <a:ext cx="6025019" cy="923330"/>
          </a:xfrm>
          <a:prstGeom prst="rect">
            <a:avLst/>
          </a:prstGeom>
          <a:solidFill>
            <a:schemeClr val="accent3">
              <a:lumMod val="40000"/>
              <a:lumOff val="60000"/>
            </a:schemeClr>
          </a:solidFill>
        </p:spPr>
        <p:txBody>
          <a:bodyPr wrap="square">
            <a:spAutoFit/>
          </a:bodyPr>
          <a:lstStyle/>
          <a:p>
            <a:r>
              <a:rPr lang="en-US" b="1" dirty="0">
                <a:latin typeface="Calibri" panose="020F0502020204030204" pitchFamily="34" charset="0"/>
                <a:cs typeface="Calibri" panose="020F0502020204030204" pitchFamily="34" charset="0"/>
              </a:rPr>
              <a:t>Teaching point : flux de matières enabl’Afriquein economies à capture plus valeur locally, plutôt que exporting unprocessed matières premières.</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a:xfrm>
            <a:off x="75156" y="1089765"/>
            <a:ext cx="3356976" cy="5210827"/>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endParaRPr lang="pl-PL" sz="6200" dirty="0">
              <a:latin typeface="Calibri" panose="020F0502020204030204" pitchFamily="34" charset="0"/>
              <a:cs typeface="Calibri" panose="020F0502020204030204" pitchFamily="34" charset="0"/>
            </a:endParaRPr>
          </a:p>
          <a:p>
            <a:r>
              <a:rPr lang="en-US" sz="5208" dirty="0">
                <a:latin typeface="Calibri" panose="020F0502020204030204" pitchFamily="34" charset="0"/>
                <a:cs typeface="Calibri" panose="020F0502020204030204" pitchFamily="34" charset="0"/>
              </a:rPr>
              <a:t>Rôle des flux de matières dans les chaînes d’approvisionnement — soutien à la création de valeur</a:t>
            </a:r>
            <a:br>
              <a:rPr lang="pl-PL" sz="6200" b="1" dirty="0">
                <a:solidFill>
                  <a:schemeClr val="bg1"/>
                </a:solidFill>
                <a:latin typeface="Calibri" panose="020F0502020204030204" pitchFamily="34" charset="0"/>
                <a:cs typeface="Calibri" panose="020F0502020204030204" pitchFamily="34" charset="0"/>
              </a:rPr>
            </a:br>
            <a:br>
              <a:rPr lang="pl-PL" sz="4700"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4000" b="1" dirty="0">
              <a:solidFill>
                <a:srgbClr val="002060"/>
              </a:solidFill>
              <a:latin typeface="Calibri" panose="020F0502020204030204" pitchFamily="34" charset="0"/>
              <a:cs typeface="Calibri" panose="020F0502020204030204" pitchFamily="34" charset="0"/>
            </a:endParaRPr>
          </a:p>
          <a:p>
            <a:endParaRPr lang="pl-PL" sz="4000" b="1" dirty="0">
              <a:solidFill>
                <a:schemeClr val="bg1"/>
              </a:solidFill>
              <a:latin typeface="Calibri" panose="020F0502020204030204" pitchFamily="34" charset="0"/>
              <a:cs typeface="Calibri" panose="020F0502020204030204" pitchFamily="34" charset="0"/>
            </a:endParaRPr>
          </a:p>
          <a:p>
            <a:r>
              <a:rPr lang="en-US" sz="4770" b="1" dirty="0">
                <a:solidFill>
                  <a:schemeClr val="bg1"/>
                </a:solidFill>
                <a:latin typeface="Calibri" panose="020F0502020204030204" pitchFamily="34" charset="0"/>
                <a:cs typeface="Calibri" panose="020F0502020204030204" pitchFamily="34" charset="0"/>
              </a:rPr>
              <a:t>Cacao et industrie de transformation du cacao (Afrique de l’Ouest — Ghana / Côte d’Ivoire)</a:t>
            </a:r>
            <a:endParaRPr lang="en-US" sz="5300" dirty="0">
              <a:solidFill>
                <a:schemeClr val="bg1"/>
              </a:solidFill>
              <a:latin typeface="Calibri" panose="020F0502020204030204" pitchFamily="34" charset="0"/>
              <a:cs typeface="Calibri" panose="020F0502020204030204" pitchFamily="34" charset="0"/>
            </a:endParaRPr>
          </a:p>
          <a:p>
            <a:br>
              <a:rPr lang="pl-PL" sz="53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8EA7796-BBB1-A50B-A5E8-497551AE6D2B}"/>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720021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69060" y="976842"/>
            <a:ext cx="7917724" cy="5120640"/>
          </a:xfrm>
        </p:spPr>
        <p:txBody>
          <a:bodyPr>
            <a:noAutofit/>
          </a:bodyPr>
          <a:lstStyle/>
          <a:p>
            <a:pPr marL="0" indent="0">
              <a:buNone/>
            </a:pPr>
            <a:r>
              <a:rPr lang="en-US" sz="2520" dirty="0">
                <a:latin typeface="Calibri" panose="020F0502020204030204" pitchFamily="34" charset="0"/>
                <a:cs typeface="Calibri" panose="020F0502020204030204" pitchFamily="34" charset="0"/>
              </a:rPr>
              <a:t>Dans regions affected par :</a:t>
            </a:r>
          </a:p>
          <a:p>
            <a:r>
              <a:rPr lang="en-US" sz="2800" dirty="0">
                <a:latin typeface="Calibri" panose="020F0502020204030204" pitchFamily="34" charset="0"/>
                <a:cs typeface="Calibri" panose="020F0502020204030204" pitchFamily="34" charset="0"/>
              </a:rPr>
              <a:t>droughts,</a:t>
            </a:r>
          </a:p>
          <a:p>
            <a:r>
              <a:rPr lang="en-US" sz="2800" dirty="0">
                <a:latin typeface="Calibri" panose="020F0502020204030204" pitchFamily="34" charset="0"/>
                <a:cs typeface="Calibri" panose="020F0502020204030204" pitchFamily="34" charset="0"/>
              </a:rPr>
              <a:t>conflicts,</a:t>
            </a:r>
          </a:p>
          <a:p>
            <a:r>
              <a:rPr lang="en-US" sz="2800" dirty="0">
                <a:latin typeface="Calibri" panose="020F0502020204030204" pitchFamily="34" charset="0"/>
                <a:cs typeface="Calibri" panose="020F0502020204030204" pitchFamily="34" charset="0"/>
              </a:rPr>
              <a:t>infrastructure disruptions,</a:t>
            </a:r>
          </a:p>
          <a:p>
            <a:r>
              <a:rPr lang="en-US" sz="2520" dirty="0">
                <a:latin typeface="Calibri" panose="020F0502020204030204" pitchFamily="34" charset="0"/>
                <a:cs typeface="Calibri" panose="020F0502020204030204" pitchFamily="34" charset="0"/>
              </a:rPr>
              <a:t>flux de matières doit être carefully managed à deliver :</a:t>
            </a:r>
          </a:p>
          <a:p>
            <a:r>
              <a:rPr lang="en-US" sz="2800" dirty="0">
                <a:latin typeface="Calibri" panose="020F0502020204030204" pitchFamily="34" charset="0"/>
                <a:cs typeface="Calibri" panose="020F0502020204030204" pitchFamily="34" charset="0"/>
              </a:rPr>
              <a:t>food aid,</a:t>
            </a:r>
          </a:p>
          <a:p>
            <a:r>
              <a:rPr lang="en-US" sz="2800" dirty="0">
                <a:latin typeface="Calibri" panose="020F0502020204030204" pitchFamily="34" charset="0"/>
                <a:cs typeface="Calibri" panose="020F0502020204030204" pitchFamily="34" charset="0"/>
              </a:rPr>
              <a:t>medical supplies,</a:t>
            </a:r>
          </a:p>
          <a:p>
            <a:r>
              <a:rPr lang="en-US" sz="2800" dirty="0">
                <a:latin typeface="Calibri" panose="020F0502020204030204" pitchFamily="34" charset="0"/>
                <a:cs typeface="Calibri" panose="020F0502020204030204" pitchFamily="34" charset="0"/>
              </a:rPr>
              <a:t>emergency equipment.</a:t>
            </a:r>
          </a:p>
          <a:p>
            <a:endParaRPr lang="pl-PL" sz="2800" dirty="0">
              <a:latin typeface="Calibri" panose="020F0502020204030204" pitchFamily="34" charset="0"/>
              <a:cs typeface="Calibri" panose="020F0502020204030204" pitchFamily="34" charset="0"/>
            </a:endParaRPr>
          </a:p>
        </p:txBody>
      </p:sp>
      <p:sp>
        <p:nvSpPr>
          <p:cNvPr id="5" name="Prostokąt 4"/>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75156" y="1089765"/>
            <a:ext cx="3356976" cy="5210827"/>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endParaRPr lang="pl-PL" sz="6200" dirty="0">
              <a:latin typeface="Calibri" panose="020F0502020204030204" pitchFamily="34" charset="0"/>
              <a:cs typeface="Calibri" panose="020F0502020204030204" pitchFamily="34" charset="0"/>
            </a:endParaRPr>
          </a:p>
          <a:p>
            <a:r>
              <a:rPr lang="en-US" sz="5580" dirty="0">
                <a:latin typeface="Calibri" panose="020F0502020204030204" pitchFamily="34" charset="0"/>
                <a:cs typeface="Calibri" panose="020F0502020204030204" pitchFamily="34" charset="0"/>
              </a:rPr>
              <a:t>Rôle de flux de matières dans chaînes d’approvisionnement - gestion des risques</a:t>
            </a:r>
            <a:br>
              <a:rPr lang="pl-PL" sz="6200" b="1" dirty="0">
                <a:solidFill>
                  <a:schemeClr val="bg1"/>
                </a:solidFill>
                <a:latin typeface="Calibri" panose="020F0502020204030204" pitchFamily="34" charset="0"/>
                <a:cs typeface="Calibri" panose="020F0502020204030204" pitchFamily="34" charset="0"/>
              </a:rPr>
            </a:br>
            <a:br>
              <a:rPr lang="pl-PL" sz="4700"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4000" b="1" dirty="0">
              <a:solidFill>
                <a:srgbClr val="002060"/>
              </a:solidFill>
              <a:latin typeface="Calibri" panose="020F0502020204030204" pitchFamily="34" charset="0"/>
              <a:cs typeface="Calibri" panose="020F0502020204030204" pitchFamily="34" charset="0"/>
            </a:endParaRPr>
          </a:p>
          <a:p>
            <a:endParaRPr lang="pl-PL" sz="4000" b="1" dirty="0">
              <a:solidFill>
                <a:schemeClr val="bg1"/>
              </a:solidFill>
              <a:latin typeface="Calibri" panose="020F0502020204030204" pitchFamily="34" charset="0"/>
              <a:cs typeface="Calibri" panose="020F0502020204030204" pitchFamily="34" charset="0"/>
            </a:endParaRPr>
          </a:p>
          <a:p>
            <a:r>
              <a:rPr lang="en-US" sz="4860" b="1" dirty="0">
                <a:solidFill>
                  <a:schemeClr val="bg1"/>
                </a:solidFill>
                <a:latin typeface="Calibri" panose="020F0502020204030204" pitchFamily="34" charset="0"/>
                <a:cs typeface="Calibri" panose="020F0502020204030204" pitchFamily="34" charset="0"/>
              </a:rPr>
              <a:t>Chaînes d’approvisionnement humanitaires et alimentaires (Afrique subsaharienne)</a:t>
            </a:r>
            <a:endParaRPr lang="en-US" sz="5400" dirty="0">
              <a:solidFill>
                <a:schemeClr val="bg1"/>
              </a:solidFill>
              <a:latin typeface="Calibri" panose="020F0502020204030204" pitchFamily="34" charset="0"/>
              <a:cs typeface="Calibri" panose="020F0502020204030204" pitchFamily="34" charset="0"/>
            </a:endParaRPr>
          </a:p>
          <a:p>
            <a:br>
              <a:rPr lang="pl-PL" sz="53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9288156-E4B3-9467-79A9-A330C43686FC}"/>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581572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buNone/>
            </a:pPr>
            <a:r>
              <a:rPr lang="en-US" sz="2520" b="1" dirty="0">
                <a:latin typeface="Calibri" panose="020F0502020204030204" pitchFamily="34" charset="0"/>
                <a:cs typeface="Calibri" panose="020F0502020204030204" pitchFamily="34" charset="0"/>
              </a:rPr>
              <a:t>Risque mitigation à travers gestion des flux de matières :</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Pre-positioning de inventory dans régional hubs.</a:t>
            </a:r>
          </a:p>
          <a:p>
            <a:r>
              <a:rPr lang="en-US" sz="2520" dirty="0">
                <a:latin typeface="Calibri" panose="020F0502020204030204" pitchFamily="34" charset="0"/>
                <a:cs typeface="Calibri" panose="020F0502020204030204" pitchFamily="34" charset="0"/>
              </a:rPr>
              <a:t>Utiliser de multimodal transport (route, rail, inland voies navigables).</a:t>
            </a:r>
          </a:p>
          <a:p>
            <a:r>
              <a:rPr lang="en-US" sz="2520" dirty="0">
                <a:latin typeface="Calibri" panose="020F0502020204030204" pitchFamily="34" charset="0"/>
                <a:cs typeface="Calibri" panose="020F0502020204030204" pitchFamily="34" charset="0"/>
              </a:rPr>
              <a:t>Diversification de supply itinéraires et fournisseurs.</a:t>
            </a:r>
          </a:p>
          <a:p>
            <a:endParaRPr lang="pl-PL" dirty="0"/>
          </a:p>
        </p:txBody>
      </p:sp>
      <p:sp>
        <p:nvSpPr>
          <p:cNvPr id="5" name="Prostokąt 4"/>
          <p:cNvSpPr/>
          <p:nvPr/>
        </p:nvSpPr>
        <p:spPr>
          <a:xfrm>
            <a:off x="5640888" y="5263355"/>
            <a:ext cx="6096000" cy="923330"/>
          </a:xfrm>
          <a:prstGeom prst="rect">
            <a:avLst/>
          </a:prstGeom>
          <a:solidFill>
            <a:schemeClr val="accent3">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Teaching point : Efficace gestion des flux de matières augmente resilience d’Afriquein chaînes d’approvisionnement dans crisis situations.</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a:xfrm>
            <a:off x="75156" y="1089765"/>
            <a:ext cx="3356976" cy="5210827"/>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endParaRPr lang="pl-PL" sz="6200" dirty="0">
              <a:latin typeface="Calibri" panose="020F0502020204030204" pitchFamily="34" charset="0"/>
              <a:cs typeface="Calibri" panose="020F0502020204030204" pitchFamily="34" charset="0"/>
            </a:endParaRPr>
          </a:p>
          <a:p>
            <a:r>
              <a:rPr lang="en-US" sz="5580" dirty="0">
                <a:latin typeface="Calibri" panose="020F0502020204030204" pitchFamily="34" charset="0"/>
                <a:cs typeface="Calibri" panose="020F0502020204030204" pitchFamily="34" charset="0"/>
              </a:rPr>
              <a:t>Rôle de flux de matières dans chaînes d’approvisionnement - gestion des risques</a:t>
            </a:r>
            <a:br>
              <a:rPr lang="pl-PL" sz="6200" b="1" dirty="0">
                <a:solidFill>
                  <a:schemeClr val="bg1"/>
                </a:solidFill>
                <a:latin typeface="Calibri" panose="020F0502020204030204" pitchFamily="34" charset="0"/>
                <a:cs typeface="Calibri" panose="020F0502020204030204" pitchFamily="34" charset="0"/>
              </a:rPr>
            </a:br>
            <a:br>
              <a:rPr lang="pl-PL" sz="4700"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4000" b="1" dirty="0">
              <a:solidFill>
                <a:srgbClr val="002060"/>
              </a:solidFill>
              <a:latin typeface="Calibri" panose="020F0502020204030204" pitchFamily="34" charset="0"/>
              <a:cs typeface="Calibri" panose="020F0502020204030204" pitchFamily="34" charset="0"/>
            </a:endParaRPr>
          </a:p>
          <a:p>
            <a:r>
              <a:rPr lang="en-US" sz="4860" b="1" dirty="0">
                <a:solidFill>
                  <a:schemeClr val="bg1"/>
                </a:solidFill>
                <a:latin typeface="Calibri" panose="020F0502020204030204" pitchFamily="34" charset="0"/>
                <a:cs typeface="Calibri" panose="020F0502020204030204" pitchFamily="34" charset="0"/>
              </a:rPr>
              <a:t>Chaînes d’approvisionnement humanitaires et alimentaires (Afrique subsaharienne)</a:t>
            </a:r>
            <a:endParaRPr lang="en-US" sz="5400" dirty="0">
              <a:solidFill>
                <a:schemeClr val="bg1"/>
              </a:solidFill>
              <a:latin typeface="Calibri" panose="020F0502020204030204" pitchFamily="34" charset="0"/>
              <a:cs typeface="Calibri" panose="020F0502020204030204" pitchFamily="34" charset="0"/>
            </a:endParaRPr>
          </a:p>
          <a:p>
            <a:br>
              <a:rPr lang="pl-PL" sz="53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FFCF18AD-E3AF-3DFE-85BF-A44D7E79B87B}"/>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84703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73585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49746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069847" y="1298448"/>
            <a:ext cx="7811105" cy="3110714"/>
          </a:xfrm>
        </p:spPr>
        <p:txBody>
          <a:bodyPr>
            <a:normAutofit/>
          </a:bodyPr>
          <a:lstStyle/>
          <a:p>
            <a:pPr algn="r"/>
            <a:r>
              <a:rPr lang="en-US" sz="3600" dirty="0">
                <a:latin typeface="Calibri" panose="020F0502020204030204" pitchFamily="34" charset="0"/>
                <a:cs typeface="Calibri" panose="020F0502020204030204" pitchFamily="34" charset="0"/>
              </a:rPr>
              <a:t>Gestion des flux de matières</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a:xfrm>
            <a:off x="1438218" y="4670246"/>
            <a:ext cx="7315200" cy="914400"/>
          </a:xfrm>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2</a:t>
            </a:r>
          </a:p>
          <a:p>
            <a:pPr defTabSz="457200"/>
            <a:r>
              <a:rPr lang="pl-PL" sz="3240" b="1" dirty="0">
                <a:solidFill>
                  <a:srgbClr val="FFFFFF"/>
                </a:solidFill>
                <a:latin typeface="Calibri" panose="020F0502020204030204" pitchFamily="34" charset="0"/>
                <a:cs typeface="Calibri" panose="020F0502020204030204" pitchFamily="34" charset="0"/>
              </a:rPr>
              <a:t>Partie 1</a:t>
            </a:r>
          </a:p>
          <a:p>
            <a:pPr marL="342900" indent="-342900" defTabSz="4572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pPr defTabSz="457200"/>
            <a:endParaRPr lang="pl-PL" sz="2400" b="1" dirty="0">
              <a:solidFill>
                <a:srgbClr val="FFFFFF"/>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2246265B-0BCB-E3BC-75E3-4FA2AE47C37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603385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3C588-F32D-A5A0-FBB4-3AE79941A7E9}"/>
              </a:ext>
            </a:extLst>
          </p:cNvPr>
          <p:cNvSpPr>
            <a:spLocks noGrp="1"/>
          </p:cNvSpPr>
          <p:nvPr>
            <p:ph type="ctrTitle"/>
          </p:nvPr>
        </p:nvSpPr>
        <p:spPr/>
        <p:txBody>
          <a:bodyPr/>
          <a:lstStyle/>
          <a:p>
            <a:r>
              <a:rPr lang="en-US" sz="3600">
                <a:latin typeface="Calibri"/>
                <a:ea typeface="Calibri"/>
                <a:cs typeface="Calibri"/>
              </a:rPr>
              <a:t>Importance des flux de matières</a:t>
            </a:r>
            <a:endParaRPr lang="en-US" sz="4000" dirty="0"/>
          </a:p>
        </p:txBody>
      </p:sp>
      <p:sp>
        <p:nvSpPr>
          <p:cNvPr id="3" name="Subtitle 2">
            <a:extLst>
              <a:ext uri="{FF2B5EF4-FFF2-40B4-BE49-F238E27FC236}">
                <a16:creationId xmlns:a16="http://schemas.microsoft.com/office/drawing/2014/main" id="{7644CFBD-90AD-AEA4-33B6-1F5ACB58ADA8}"/>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E1D074FF-3555-1EEA-F80E-C0CC4E24FFC8}"/>
              </a:ext>
            </a:extLst>
          </p:cNvPr>
          <p:cNvPicPr>
            <a:picLocks noChangeAspect="1"/>
          </p:cNvPicPr>
          <p:nvPr/>
        </p:nvPicPr>
        <p:blipFill>
          <a:blip r:embed="rId3"/>
          <a:stretch>
            <a:fillRect/>
          </a:stretch>
        </p:blipFill>
        <p:spPr>
          <a:xfrm>
            <a:off x="-1534" y="120866"/>
            <a:ext cx="2113953" cy="679429"/>
          </a:xfrm>
          <a:prstGeom prst="rect">
            <a:avLst/>
          </a:prstGeom>
        </p:spPr>
      </p:pic>
      <p:sp>
        <p:nvSpPr>
          <p:cNvPr id="5" name="TextBox 4">
            <a:extLst>
              <a:ext uri="{FF2B5EF4-FFF2-40B4-BE49-F238E27FC236}">
                <a16:creationId xmlns:a16="http://schemas.microsoft.com/office/drawing/2014/main" id="{370B39F0-7C36-6B12-9101-625DC3BCED36}"/>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829063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628384"/>
            <a:ext cx="2947482" cy="3356975"/>
          </a:xfrm>
        </p:spPr>
        <p:txBody>
          <a:bodyPr>
            <a:normAutofit/>
          </a:bodyPr>
          <a:lstStyle/>
          <a:p>
            <a:r>
              <a:rPr lang="pl-PL" sz="3200" dirty="0">
                <a:latin typeface="Calibri" panose="020F0502020204030204" pitchFamily="34" charset="0"/>
                <a:cs typeface="Calibri" panose="020F0502020204030204" pitchFamily="34" charset="0"/>
              </a:rPr>
              <a:t>MODULE 2 — Objectifs</a:t>
            </a:r>
          </a:p>
        </p:txBody>
      </p:sp>
      <p:sp>
        <p:nvSpPr>
          <p:cNvPr id="3" name="Symbol zastępczy zawartości 2"/>
          <p:cNvSpPr>
            <a:spLocks noGrp="1"/>
          </p:cNvSpPr>
          <p:nvPr>
            <p:ph idx="1"/>
          </p:nvPr>
        </p:nvSpPr>
        <p:spPr>
          <a:xfrm>
            <a:off x="3707705" y="976842"/>
            <a:ext cx="7928974" cy="5110807"/>
          </a:xfrm>
        </p:spPr>
        <p:txBody>
          <a:bodyPr/>
          <a:lstStyle/>
          <a:p>
            <a:pPr>
              <a:lnSpc>
                <a:spcPct val="100000"/>
              </a:lnSpc>
              <a:spcBef>
                <a:spcPts val="0"/>
              </a:spcBef>
              <a:buClr>
                <a:srgbClr val="FF0000"/>
              </a:buClr>
            </a:pPr>
            <a:r>
              <a:rPr lang="pl-PL" sz="2520" dirty="0">
                <a:latin typeface="Calibri" panose="020F0502020204030204" pitchFamily="34" charset="0"/>
                <a:cs typeface="Calibri" panose="020F0502020204030204" pitchFamily="34" charset="0"/>
              </a:rPr>
              <a:t>comprendre le rôle et l’importance des flux de matières dans les chaînes d’approvisionnement</a:t>
            </a:r>
          </a:p>
          <a:p>
            <a:pPr>
              <a:lnSpc>
                <a:spcPct val="100000"/>
              </a:lnSpc>
              <a:spcBef>
                <a:spcPts val="0"/>
              </a:spcBef>
              <a:buClr>
                <a:srgbClr val="FF0000"/>
              </a:buClr>
            </a:pPr>
            <a:r>
              <a:rPr lang="pl-PL" sz="2520" dirty="0">
                <a:latin typeface="Calibri" panose="020F0502020204030204" pitchFamily="34" charset="0"/>
                <a:cs typeface="Calibri" panose="020F0502020204030204" pitchFamily="34" charset="0"/>
              </a:rPr>
              <a:t>développer des compétences en planification et contrôle des flux de matières à l’aide des principes JIT, Lean, MRP et DRP</a:t>
            </a:r>
          </a:p>
          <a:p>
            <a:pPr>
              <a:lnSpc>
                <a:spcPct val="100000"/>
              </a:lnSpc>
              <a:spcBef>
                <a:spcPts val="0"/>
              </a:spcBef>
              <a:buClr>
                <a:srgbClr val="FF0000"/>
              </a:buClr>
            </a:pPr>
            <a:r>
              <a:rPr lang="pl-PL" sz="2520" dirty="0">
                <a:latin typeface="Calibri" panose="020F0502020204030204" pitchFamily="34" charset="0"/>
                <a:cs typeface="Calibri" panose="020F0502020204030204" pitchFamily="34" charset="0"/>
              </a:rPr>
              <a:t>appliquer des méthodes de suivi des niveaux de stock et des mouvements de stock</a:t>
            </a:r>
          </a:p>
          <a:p>
            <a:pPr>
              <a:lnSpc>
                <a:spcPct val="100000"/>
              </a:lnSpc>
              <a:spcBef>
                <a:spcPts val="0"/>
              </a:spcBef>
              <a:buClr>
                <a:srgbClr val="FF0000"/>
              </a:buClr>
            </a:pPr>
            <a:r>
              <a:rPr lang="pl-PL" sz="2800" dirty="0">
                <a:latin typeface="Calibri" panose="020F0502020204030204" pitchFamily="34" charset="0"/>
                <a:cs typeface="Calibri" panose="020F0502020204030204" pitchFamily="34" charset="0"/>
              </a:rPr>
              <a:t>se familiariser avec les outils et technologies soutenant les flux de matières, notamment WMS, TMS, AS/RS, RFID et solutions IoT</a:t>
            </a:r>
          </a:p>
          <a:p>
            <a:endParaRPr lang="pl-PL" dirty="0"/>
          </a:p>
        </p:txBody>
      </p:sp>
      <p:sp>
        <p:nvSpPr>
          <p:cNvPr id="4" name="TextBox 3">
            <a:extLst>
              <a:ext uri="{FF2B5EF4-FFF2-40B4-BE49-F238E27FC236}">
                <a16:creationId xmlns:a16="http://schemas.microsoft.com/office/drawing/2014/main" id="{3C89A3EE-38F7-4693-8F4A-53B8B06E7C8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586222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Qu’est-ce que la gestion des flux de matières ?</a:t>
            </a:r>
            <a:br>
              <a:rPr lang="pl-PL" sz="3200"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06220" y="864108"/>
            <a:ext cx="7804991" cy="5120640"/>
          </a:xfrm>
        </p:spPr>
        <p:txBody>
          <a:bodyPr>
            <a:normAutofit/>
          </a:bodyPr>
          <a:lstStyle/>
          <a:p>
            <a:r>
              <a:rPr lang="en-US" sz="2352" dirty="0">
                <a:latin typeface="Calibri" panose="020F0502020204030204" pitchFamily="34" charset="0"/>
                <a:cs typeface="Calibri" panose="020F0502020204030204" pitchFamily="34" charset="0"/>
              </a:rPr>
              <a:t>gestion des flux de matières refers à la planification, le contrôle et l’optimisation de matière movements dans l’ensemble de la chaîne d’approvisionnement — des matières premières aux produits finis et aux retours.</a:t>
            </a:r>
            <a:endParaRPr lang="pl-PL" sz="2800" dirty="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It integrates : logistique, production, gestion des stocks, transport, flux d’information.</a:t>
            </a:r>
          </a:p>
          <a:p>
            <a:r>
              <a:rPr lang="pl-PL" sz="2520" dirty="0">
                <a:latin typeface="Calibri" panose="020F0502020204030204" pitchFamily="34" charset="0"/>
                <a:cs typeface="Calibri" panose="020F0502020204030204" pitchFamily="34" charset="0"/>
              </a:rPr>
              <a:t>l’objectif principal est de garantir que matièresont disponible dans le bonne quantité, au bon moment, dans le bon endroit, au coût et impact environnemental les plus faibles possibles.</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75F5B39-0A11-4349-4440-2265E00D7C9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069560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Importance des flux de matières dans les chaînes d’approvisionnement</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68851" y="924718"/>
            <a:ext cx="7967829" cy="5175457"/>
          </a:xfrm>
        </p:spPr>
        <p:txBody>
          <a:bodyPr>
            <a:normAutofit/>
          </a:bodyPr>
          <a:lstStyle/>
          <a:p>
            <a:pPr marL="0" indent="0">
              <a:buNone/>
            </a:pPr>
            <a:r>
              <a:rPr lang="en-US" sz="2352" dirty="0">
                <a:latin typeface="Calibri" panose="020F0502020204030204" pitchFamily="34" charset="0"/>
                <a:cs typeface="Calibri" panose="020F0502020204030204" pitchFamily="34" charset="0"/>
              </a:rPr>
              <a:t>les flux de matières constituent l’ossature physique des chaînes d’approvisionnement.</a:t>
            </a:r>
          </a:p>
          <a:p>
            <a:pPr marL="0" indent="0">
              <a:buNone/>
            </a:pPr>
            <a:r>
              <a:rPr lang="pl-PL" sz="2520" dirty="0" err="1">
                <a:latin typeface="Calibri" panose="020F0502020204030204" pitchFamily="34" charset="0"/>
                <a:cs typeface="Calibri" panose="020F0502020204030204" pitchFamily="34" charset="0"/>
              </a:rPr>
              <a:t>pourquoi les flux de matièresont importants ?</a:t>
            </a:r>
          </a:p>
          <a:p>
            <a:r>
              <a:rPr lang="en-US" sz="2520" dirty="0">
                <a:latin typeface="Calibri" panose="020F0502020204030204" pitchFamily="34" charset="0"/>
                <a:cs typeface="Calibri" panose="020F0502020204030204" pitchFamily="34" charset="0"/>
              </a:rPr>
              <a:t>désigne le mouvement de matières premières, composantes et produits finis (permettent une production et une distribution continues)</a:t>
            </a:r>
            <a:endParaRPr lang="en-US"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connect fournisseurs, fabricants, entrepôts, détaillants, et clients</a:t>
            </a:r>
            <a:endParaRPr lang="pl-PL" sz="2800" dirty="0">
              <a:latin typeface="Calibri" panose="020F0502020204030204" pitchFamily="34" charset="0"/>
              <a:cs typeface="Calibri" panose="020F0502020204030204" pitchFamily="34" charset="0"/>
            </a:endParaRPr>
          </a:p>
          <a:p>
            <a:r>
              <a:rPr lang="pl-PL" sz="2520" dirty="0">
                <a:latin typeface="Calibri" panose="020F0502020204030204" pitchFamily="34" charset="0"/>
                <a:cs typeface="Calibri" panose="020F0502020204030204" pitchFamily="34" charset="0"/>
              </a:rPr>
              <a:t>influencent directement coûts, niveau de service, durabilité, et competitiveness</a:t>
            </a:r>
          </a:p>
          <a:p>
            <a:pPr marL="0" indent="0">
              <a:buNone/>
            </a:pPr>
            <a:r>
              <a:rPr lang="en-US" sz="2520" dirty="0">
                <a:latin typeface="Calibri" panose="020F0502020204030204" pitchFamily="34" charset="0"/>
                <a:cs typeface="Calibri" panose="020F0502020204030204" pitchFamily="34" charset="0"/>
              </a:rPr>
              <a:t>des flux mal gérés entraînent retards, gaspillage, et plus élevé coûts.</a:t>
            </a:r>
            <a:endParaRPr lang="en-US" sz="2800" dirty="0">
              <a:latin typeface="Calibri" panose="020F0502020204030204" pitchFamily="34" charset="0"/>
              <a:cs typeface="Calibri" panose="020F0502020204030204" pitchFamily="34" charset="0"/>
            </a:endParaRPr>
          </a:p>
          <a:p>
            <a:endParaRPr lang="pl-PL" dirty="0"/>
          </a:p>
        </p:txBody>
      </p:sp>
      <p:sp>
        <p:nvSpPr>
          <p:cNvPr id="4" name="TextBox 3">
            <a:extLst>
              <a:ext uri="{FF2B5EF4-FFF2-40B4-BE49-F238E27FC236}">
                <a16:creationId xmlns:a16="http://schemas.microsoft.com/office/drawing/2014/main" id="{A3C53F6B-9C90-621D-A3F5-7C00F391660E}"/>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967973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sz="2880" dirty="0">
                <a:latin typeface="Calibri" panose="020F0502020204030204" pitchFamily="34" charset="0"/>
                <a:cs typeface="Calibri" panose="020F0502020204030204" pitchFamily="34" charset="0"/>
              </a:rPr>
              <a:t>Rôle des flux de matières dans les chaînes d’approvisionnement — intégration des acteurs de la chaîne</a:t>
            </a:r>
          </a:p>
        </p:txBody>
      </p:sp>
      <p:sp>
        <p:nvSpPr>
          <p:cNvPr id="3" name="Symbol zastępczy zawartości 2"/>
          <p:cNvSpPr>
            <a:spLocks noGrp="1"/>
          </p:cNvSpPr>
          <p:nvPr>
            <p:ph idx="1"/>
          </p:nvPr>
        </p:nvSpPr>
        <p:spPr>
          <a:xfrm>
            <a:off x="3869267" y="864108"/>
            <a:ext cx="7779937" cy="5323750"/>
          </a:xfrm>
        </p:spPr>
        <p:txBody>
          <a:bodyPr>
            <a:normAutofit lnSpcReduction="10000"/>
          </a:bodyPr>
          <a:lstStyle/>
          <a:p>
            <a:pPr marL="0" indent="0">
              <a:buNone/>
            </a:pPr>
            <a:r>
              <a:rPr lang="en-US" sz="2520" dirty="0">
                <a:latin typeface="Calibri" panose="020F0502020204030204" pitchFamily="34" charset="0"/>
                <a:cs typeface="Calibri" panose="020F0502020204030204" pitchFamily="34" charset="0"/>
              </a:rPr>
              <a:t>flux de matières jouent un rôle central d’intégration dans chaînes d’approvisionnement en reliant physiquement tous participating actors.</a:t>
            </a:r>
            <a:endParaRPr lang="pl-PL" sz="2800" dirty="0">
              <a:latin typeface="Calibri" panose="020F0502020204030204" pitchFamily="34" charset="0"/>
              <a:cs typeface="Calibri" panose="020F0502020204030204" pitchFamily="34" charset="0"/>
            </a:endParaRPr>
          </a:p>
          <a:p>
            <a:pPr marL="0" indent="0">
              <a:buNone/>
            </a:pPr>
            <a:r>
              <a:rPr lang="en-US" sz="2520" b="1" dirty="0">
                <a:latin typeface="Calibri" panose="020F0502020204030204" pitchFamily="34" charset="0"/>
                <a:cs typeface="Calibri" panose="020F0502020204030204" pitchFamily="34" charset="0"/>
              </a:rPr>
              <a:t>comment fonctionne l’intégration :</a:t>
            </a:r>
          </a:p>
          <a:p>
            <a:r>
              <a:rPr lang="en-US" sz="2520" b="1" dirty="0">
                <a:latin typeface="Calibri" panose="020F0502020204030204" pitchFamily="34" charset="0"/>
                <a:cs typeface="Calibri" panose="020F0502020204030204" pitchFamily="34" charset="0"/>
              </a:rPr>
              <a:t>fournisseurs fournir matières premières et composantes.</a:t>
            </a:r>
          </a:p>
          <a:p>
            <a:r>
              <a:rPr lang="en-US" sz="2800" b="1" dirty="0">
                <a:latin typeface="Calibri" panose="020F0502020204030204" pitchFamily="34" charset="0"/>
                <a:cs typeface="Calibri" panose="020F0502020204030204" pitchFamily="34" charset="0"/>
              </a:rPr>
              <a:t>fabricants transform inputs en semi-finished et produits finis.</a:t>
            </a:r>
          </a:p>
          <a:p>
            <a:r>
              <a:rPr lang="en-US" sz="2800" b="1" dirty="0">
                <a:latin typeface="Calibri" panose="020F0502020204030204" pitchFamily="34" charset="0"/>
                <a:cs typeface="Calibri" panose="020F0502020204030204" pitchFamily="34" charset="0"/>
              </a:rPr>
              <a:t>Logistique opérateurs manage transport, entreposage, et manutention.</a:t>
            </a:r>
          </a:p>
          <a:p>
            <a:r>
              <a:rPr lang="en-US" sz="2520" b="1" dirty="0">
                <a:latin typeface="Calibri" panose="020F0502020204030204" pitchFamily="34" charset="0"/>
                <a:cs typeface="Calibri" panose="020F0502020204030204" pitchFamily="34" charset="0"/>
              </a:rPr>
              <a:t>distributeurs et grossistes assurer produit disponibilité dans différents marchés.</a:t>
            </a:r>
            <a:endParaRPr lang="pl-PL" sz="2800" dirty="0">
              <a:latin typeface="Calibri" panose="020F0502020204030204" pitchFamily="34" charset="0"/>
              <a:cs typeface="Calibri" panose="020F0502020204030204" pitchFamily="34" charset="0"/>
            </a:endParaRPr>
          </a:p>
          <a:p>
            <a:r>
              <a:rPr lang="pl-PL" sz="2800" b="1" dirty="0" err="1">
                <a:latin typeface="Calibri" panose="020F0502020204030204" pitchFamily="34" charset="0"/>
                <a:cs typeface="Calibri" panose="020F0502020204030204" pitchFamily="34" charset="0"/>
              </a:rPr>
              <a:t>client finals receive le final produits.</a:t>
            </a:r>
          </a:p>
          <a:p>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A21ADD5-FE28-B6D7-3AFD-5FE91D978975}"/>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489405574"/>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27672B-02CD-4082-9B80-5214AA6140F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E9A1C556-6C2E-4BDE-AAE5-2C81809CC210}">
  <ds:schemaRefs>
    <ds:schemaRef ds:uri="http://schemas.microsoft.com/sharepoint/v3/contenttype/forms"/>
  </ds:schemaRefs>
</ds:datastoreItem>
</file>

<file path=customXml/itemProps3.xml><?xml version="1.0" encoding="utf-8"?>
<ds:datastoreItem xmlns:ds="http://schemas.openxmlformats.org/officeDocument/2006/customXml" ds:itemID="{642B9FBC-1215-4048-89C2-96930C0ED4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1674</TotalTime>
  <Words>1514</Words>
  <Application>Microsoft Office PowerPoint</Application>
  <PresentationFormat>Widescreen</PresentationFormat>
  <Paragraphs>206</Paragraphs>
  <Slides>23</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Gestion des flux de matières — partie 1  </vt:lpstr>
      <vt:lpstr>Road Transportation Systems Engineering Development in the Sub-Saharan Africa – Modern EU Master Programme &amp; Capacity Building</vt:lpstr>
      <vt:lpstr>PowerPoint Presentation</vt:lpstr>
      <vt:lpstr>Gestion des flux de matières </vt:lpstr>
      <vt:lpstr>Importance des flux de matières</vt:lpstr>
      <vt:lpstr>MODULE 2 — Objectifs</vt:lpstr>
      <vt:lpstr>Qu’est-ce que la gestion des flux de matières ? </vt:lpstr>
      <vt:lpstr>Importance des flux de matières dans les chaînes d’approvisionnement</vt:lpstr>
      <vt:lpstr>Rôle des flux de matières dans les chaînes d’approvisionnement — intégration des acteurs de la chaîne</vt:lpstr>
      <vt:lpstr>Rôle des flux de matières dans les chaînes d’approvisionnement — intégration des acteurs de la chaîne</vt:lpstr>
      <vt:lpstr>Rôle des flux de matières dans les chaînes d’approvisionnement — soutien à la création de valeur </vt:lpstr>
      <vt:lpstr>Rôle des flux de matières dans les chaînes d’approvisionnement — soutien à la création de valeur </vt:lpstr>
      <vt:lpstr>Rôle des flux de matières dans les chaînes d’approvisionnement — coordination avec les flux d’information et financiers </vt:lpstr>
      <vt:lpstr>Rôle des flux de matières dans les chaînes d’approvisionnement — coordination avec les flux d’information et financiers </vt:lpstr>
      <vt:lpstr>Rôle des flux de matières dans les chaînes d’approvisionnement — gestion des risques </vt:lpstr>
      <vt:lpstr>Rôle des flux de matières dans les chaînes d’approvisionnement — gestion des risques </vt:lpstr>
      <vt:lpstr>Rôle des flux de matières dans les chaînes d’approvisionnement — intégration des acteurs : chaîne d’approvisionnement agricole (Afrique de l’Est — Kenya / Tanzanie)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 flow management</dc:title>
  <dc:creator>Konto Microsoft</dc:creator>
  <cp:lastModifiedBy>Wojciech Kustra</cp:lastModifiedBy>
  <cp:revision>110</cp:revision>
  <dcterms:created xsi:type="dcterms:W3CDTF">2026-01-07T07:48:00Z</dcterms:created>
  <dcterms:modified xsi:type="dcterms:W3CDTF">2026-06-06T18:28:38Z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