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2" Type="http://schemas.openxmlformats.org/officeDocument/2006/relationships/officeDocument" Target="ppt/presentation.xml"/><Relationship Id="rId1" Type="http://schemas.microsoft.com/office/2011/relationships/webextensiontaskpanes" Target="ppt/webextensions/taskpanes.xml"/><Relationship Id="rId6" Type="http://schemas.openxmlformats.org/officeDocument/2006/relationships/custom-properties" Target="docProps/custom.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Lst>
  <p:notesMasterIdLst>
    <p:notesMasterId r:id="rId17"/>
  </p:notesMasterIdLst>
  <p:handoutMasterIdLst>
    <p:handoutMasterId r:id="rId18"/>
  </p:handoutMasterIdLst>
  <p:sldIdLst>
    <p:sldId id="306" r:id="rId5"/>
    <p:sldId id="313" r:id="rId6"/>
    <p:sldId id="307" r:id="rId7"/>
    <p:sldId id="321" r:id="rId8"/>
    <p:sldId id="326" r:id="rId9"/>
    <p:sldId id="331" r:id="rId10"/>
    <p:sldId id="336" r:id="rId11"/>
    <p:sldId id="342" r:id="rId12"/>
    <p:sldId id="347" r:id="rId13"/>
    <p:sldId id="352" r:id="rId14"/>
    <p:sldId id="357" r:id="rId15"/>
    <p:sldId id="309" r:id="rId16"/>
  </p:sldIdLst>
  <p:sldSz cx="12192000" cy="6858000"/>
  <p:notesSz cx="6858000" cy="9144000"/>
  <p:defaultTex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518E"/>
    <a:srgbClr val="005EA4"/>
    <a:srgbClr val="F78722"/>
    <a:srgbClr val="B51600"/>
    <a:srgbClr val="890F00"/>
    <a:srgbClr val="EE230C"/>
    <a:srgbClr val="F26211"/>
    <a:srgbClr val="B4351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419547E-CE35-447F-AD77-2EDE0841B02D}" v="71" dt="2026-07-22T15:45:35.521"/>
  </p1510:revLst>
</p1510:revInfo>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381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381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Row>
  </a:tblStyle>
  <a:tblStyle styleId="{C7B018BB-80A7-4F77-B60F-C8B233D01FF8}" styleName="">
    <a:tblBg/>
    <a:wholeTbl>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25400" cap="flat">
              <a:solidFill>
                <a:srgbClr val="000000"/>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firstCol>
    <a:lastRow>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lastRow>
    <a:firstRow>
      <a:tcTxStyle b="on"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solidFill>
            <a:schemeClr val="accent1">
              <a:lumOff val="16847"/>
            </a:schemeClr>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838383"/>
              </a:solidFill>
              <a:prstDash val="solid"/>
              <a:miter lim="400000"/>
            </a:ln>
          </a:left>
          <a:right>
            <a:ln w="12700" cap="flat">
              <a:solidFill>
                <a:srgbClr val="838383"/>
              </a:solidFill>
              <a:prstDash val="solid"/>
              <a:miter lim="400000"/>
            </a:ln>
          </a:right>
          <a:top>
            <a:ln w="12700" cap="flat">
              <a:solidFill>
                <a:srgbClr val="838383"/>
              </a:solidFill>
              <a:prstDash val="solid"/>
              <a:miter lim="400000"/>
            </a:ln>
          </a:top>
          <a:bottom>
            <a:ln w="12700" cap="flat">
              <a:solidFill>
                <a:srgbClr val="838383"/>
              </a:solidFill>
              <a:prstDash val="solid"/>
              <a:miter lim="400000"/>
            </a:ln>
          </a:bottom>
          <a:insideH>
            <a:ln w="12700" cap="flat">
              <a:solidFill>
                <a:srgbClr val="838383"/>
              </a:solidFill>
              <a:prstDash val="solid"/>
              <a:miter lim="400000"/>
            </a:ln>
          </a:insideH>
          <a:insideV>
            <a:ln w="12700" cap="flat">
              <a:solidFill>
                <a:srgbClr val="838383"/>
              </a:solidFill>
              <a:prstDash val="solid"/>
              <a:miter lim="400000"/>
            </a:ln>
          </a:insideV>
        </a:tcBdr>
        <a:fill>
          <a:noFill/>
        </a:fill>
      </a:tcStyle>
    </a:wholeTbl>
    <a:band2H>
      <a:tcTxStyle/>
      <a:tcStyle>
        <a:tcBdr/>
        <a:fill>
          <a:solidFill>
            <a:srgbClr val="EDEEEE"/>
          </a:solidFill>
        </a:fill>
      </a:tcStyle>
    </a:band2H>
    <a:firstCol>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808080"/>
              </a:solidFill>
              <a:prstDash val="solid"/>
              <a:miter lim="400000"/>
            </a:ln>
          </a:right>
          <a:top>
            <a:ln w="12700" cap="flat">
              <a:solidFill>
                <a:srgbClr val="808080"/>
              </a:solidFill>
              <a:prstDash val="solid"/>
              <a:miter lim="400000"/>
            </a:ln>
          </a:top>
          <a:bottom>
            <a:ln w="12700" cap="flat">
              <a:solidFill>
                <a:srgbClr val="808080"/>
              </a:solidFill>
              <a:prstDash val="solid"/>
              <a:miter lim="400000"/>
            </a:ln>
          </a:bottom>
          <a:insideH>
            <a:ln w="12700" cap="flat">
              <a:solidFill>
                <a:srgbClr val="808080"/>
              </a:solidFill>
              <a:prstDash val="solid"/>
              <a:miter lim="400000"/>
            </a:ln>
          </a:insideH>
          <a:insideV>
            <a:ln w="12700" cap="flat">
              <a:solidFill>
                <a:srgbClr val="808080"/>
              </a:solidFill>
              <a:prstDash val="solid"/>
              <a:miter lim="400000"/>
            </a:ln>
          </a:insideV>
        </a:tcBdr>
        <a:fill>
          <a:solidFill>
            <a:srgbClr val="88FA4F"/>
          </a:solidFill>
        </a:fill>
      </a:tcStyle>
    </a:firstCol>
    <a:lastRow>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chemeClr val="accent3"/>
              </a:solidFill>
              <a:prstDash val="solid"/>
              <a:miter lim="400000"/>
            </a:ln>
          </a:top>
          <a:bottom>
            <a:ln w="12700" cap="flat">
              <a:solidFill>
                <a:srgbClr val="4D4D4D"/>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4D4D4D"/>
              </a:solidFill>
              <a:prstDash val="solid"/>
              <a:miter lim="400000"/>
            </a:ln>
          </a:right>
          <a:top>
            <a:ln w="12700" cap="flat">
              <a:solidFill>
                <a:srgbClr val="4D4D4D"/>
              </a:solidFill>
              <a:prstDash val="solid"/>
              <a:miter lim="400000"/>
            </a:ln>
          </a:top>
          <a:bottom>
            <a:ln w="12700" cap="flat">
              <a:solidFill>
                <a:srgbClr val="4D4D4D"/>
              </a:solidFill>
              <a:prstDash val="solid"/>
              <a:miter lim="400000"/>
            </a:ln>
          </a:bottom>
          <a:insideH>
            <a:ln w="12700" cap="flat">
              <a:solidFill>
                <a:srgbClr val="4D4D4D"/>
              </a:solidFill>
              <a:prstDash val="solid"/>
              <a:miter lim="400000"/>
            </a:ln>
          </a:insideH>
          <a:insideV>
            <a:ln w="12700" cap="flat">
              <a:solidFill>
                <a:srgbClr val="4D4D4D"/>
              </a:solidFill>
              <a:prstDash val="solid"/>
              <a:miter lim="400000"/>
            </a:ln>
          </a:insideV>
        </a:tcBdr>
        <a:fill>
          <a:solidFill>
            <a:srgbClr val="60D937"/>
          </a:solidFill>
        </a:fill>
      </a:tcStyle>
    </a:firstRow>
  </a:tblStyle>
  <a:tblStyle styleId="{CF821DB8-F4EB-4A41-A1BA-3FCAFE7338EE}" styleName="">
    <a:tblBg/>
    <a:wholeTbl>
      <a:tcTxStyle b="off" i="off">
        <a:fontRef idx="minor">
          <a:srgbClr val="000000"/>
        </a:fontRef>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wholeTbl>
    <a:band2H>
      <a:tcTxStyle/>
      <a:tcStyle>
        <a:tcBdr/>
        <a:fill>
          <a:solidFill>
            <a:schemeClr val="accent4">
              <a:hueOff val="348544"/>
              <a:lumOff val="7139"/>
            </a:schemeClr>
          </a:solidFill>
        </a:fill>
      </a:tcStyle>
    </a:band2H>
    <a:firstCol>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8BB00"/>
          </a:solidFill>
        </a:fill>
      </a:tcStyle>
    </a:firstCol>
    <a:la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38100" cap="flat">
              <a:solidFill>
                <a:srgbClr val="F8BA00"/>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lastRow>
    <a:fir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F9400"/>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464646"/>
              </a:solidFill>
              <a:prstDash val="solid"/>
              <a:miter lim="400000"/>
            </a:ln>
          </a:left>
          <a:right>
            <a:ln w="12700" cap="flat">
              <a:solidFill>
                <a:srgbClr val="464646"/>
              </a:solidFill>
              <a:prstDash val="solid"/>
              <a:miter lim="400000"/>
            </a:ln>
          </a:right>
          <a:top>
            <a:ln w="12700" cap="flat">
              <a:solidFill>
                <a:srgbClr val="464646"/>
              </a:solidFill>
              <a:prstDash val="solid"/>
              <a:miter lim="400000"/>
            </a:ln>
          </a:top>
          <a:bottom>
            <a:ln w="12700" cap="flat">
              <a:solidFill>
                <a:srgbClr val="464646"/>
              </a:solidFill>
              <a:prstDash val="solid"/>
              <a:miter lim="400000"/>
            </a:ln>
          </a:bottom>
          <a:insideH>
            <a:ln w="12700" cap="flat">
              <a:solidFill>
                <a:srgbClr val="464646"/>
              </a:solidFill>
              <a:prstDash val="solid"/>
              <a:miter lim="400000"/>
            </a:ln>
          </a:insideH>
          <a:insideV>
            <a:ln w="12700" cap="flat">
              <a:solidFill>
                <a:srgbClr val="464646"/>
              </a:solidFill>
              <a:prstDash val="solid"/>
              <a:miter lim="400000"/>
            </a:ln>
          </a:insideV>
        </a:tcBdr>
        <a:fill>
          <a:noFill/>
        </a:fill>
      </a:tcStyle>
    </a:wholeTbl>
    <a:band2H>
      <a:tcTxStyle/>
      <a:tcStyle>
        <a:tcBdr/>
        <a:fill>
          <a:solidFill>
            <a:srgbClr val="D4D5D5"/>
          </a:solidFill>
        </a:fill>
      </a:tcStyle>
    </a:band2H>
    <a:firstCol>
      <a:tcTxStyle b="on" i="off">
        <a:fontRef idx="minor">
          <a:srgbClr val="FFFFFF"/>
        </a:fontRef>
        <a:srgbClr val="FFFFFF"/>
      </a:tcTxStyle>
      <a:tcStyle>
        <a:tcBdr>
          <a:left>
            <a:ln w="12700" cap="flat">
              <a:solidFill>
                <a:srgbClr val="5E5E5E"/>
              </a:solidFill>
              <a:prstDash val="solid"/>
              <a:miter lim="400000"/>
            </a:ln>
          </a:left>
          <a:right>
            <a:ln w="12700" cap="flat">
              <a:solidFill>
                <a:srgbClr val="A6AAA9"/>
              </a:solidFill>
              <a:prstDash val="solid"/>
              <a:miter lim="400000"/>
            </a:ln>
          </a:right>
          <a:top>
            <a:ln w="12700" cap="flat">
              <a:solidFill>
                <a:srgbClr val="C3C3C3"/>
              </a:solidFill>
              <a:prstDash val="solid"/>
              <a:miter lim="400000"/>
            </a:ln>
          </a:top>
          <a:bottom>
            <a:ln w="12700" cap="flat">
              <a:solidFill>
                <a:srgbClr val="C3C3C3"/>
              </a:solidFill>
              <a:prstDash val="solid"/>
              <a:miter lim="400000"/>
            </a:ln>
          </a:bottom>
          <a:insideH>
            <a:ln w="12700" cap="flat">
              <a:solidFill>
                <a:srgbClr val="C3C3C3"/>
              </a:solidFill>
              <a:prstDash val="solid"/>
              <a:miter lim="400000"/>
            </a:ln>
          </a:insideH>
          <a:insideV>
            <a:ln w="12700" cap="flat">
              <a:solidFill>
                <a:srgbClr val="C3C3C3"/>
              </a:solidFill>
              <a:prstDash val="solid"/>
              <a:miter lim="400000"/>
            </a:ln>
          </a:insideV>
        </a:tcBdr>
        <a:fill>
          <a:solidFill>
            <a:srgbClr val="CB2A7B"/>
          </a:solidFill>
        </a:fill>
      </a:tcStyle>
    </a:firstCol>
    <a:lastRow>
      <a:tcTxStyle b="on" i="off">
        <a:fontRef idx="minor">
          <a:srgbClr val="000000"/>
        </a:fontRef>
        <a:srgbClr val="000000"/>
      </a:tcTxStyle>
      <a:tcStyle>
        <a:tcBdr>
          <a:left>
            <a:ln w="12700" cap="flat">
              <a:solidFill>
                <a:srgbClr val="5E5E5E"/>
              </a:solidFill>
              <a:prstDash val="solid"/>
              <a:miter lim="400000"/>
            </a:ln>
          </a:left>
          <a:right>
            <a:ln w="12700" cap="flat">
              <a:solidFill>
                <a:srgbClr val="5E5E5E"/>
              </a:solidFill>
              <a:prstDash val="solid"/>
              <a:miter lim="400000"/>
            </a:ln>
          </a:right>
          <a:top>
            <a:ln w="38100" cap="flat">
              <a:solidFill>
                <a:srgbClr val="CB297B"/>
              </a:solidFill>
              <a:prstDash val="solid"/>
              <a:miter lim="400000"/>
            </a:ln>
          </a:top>
          <a:bottom>
            <a:ln w="12700" cap="flat">
              <a:solidFill>
                <a:srgbClr val="5E5E5E"/>
              </a:solidFill>
              <a:prstDash val="solid"/>
              <a:miter lim="400000"/>
            </a:ln>
          </a:bottom>
          <a:insideH>
            <a:ln w="12700" cap="flat">
              <a:solidFill>
                <a:srgbClr val="5E5E5E"/>
              </a:solidFill>
              <a:prstDash val="solid"/>
              <a:miter lim="400000"/>
            </a:ln>
          </a:insideH>
          <a:insideV>
            <a:ln w="12700" cap="flat">
              <a:solidFill>
                <a:srgbClr val="5E5E5E"/>
              </a:solidFill>
              <a:prstDash val="solid"/>
              <a:miter lim="400000"/>
            </a:ln>
          </a:insideV>
        </a:tcBdr>
        <a:fill>
          <a:solidFill>
            <a:srgbClr val="FFFFFF"/>
          </a:solidFill>
        </a:fill>
      </a:tcStyle>
    </a:lastRow>
    <a:firstRow>
      <a:tcTxStyle b="on" i="off">
        <a:fontRef idx="minor">
          <a:srgbClr val="FFFFFF"/>
        </a:fontRef>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5E5E5E"/>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991A5F"/>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wholeTbl>
    <a:band2H>
      <a:tcTxStyle/>
      <a:tcStyle>
        <a:tcBdr/>
        <a:fill>
          <a:solidFill>
            <a:srgbClr val="EDEEEE"/>
          </a:solidFill>
        </a:fill>
      </a:tcStyle>
    </a:band2H>
    <a:firstCol>
      <a:tcTxStyle b="on" i="off">
        <a:fontRef idx="minor">
          <a:srgbClr val="000000"/>
        </a:fontRef>
        <a:srgbClr val="000000"/>
      </a:tcTxStyle>
      <a:tcStyle>
        <a:tcBdr>
          <a:left>
            <a:ln w="12700" cap="flat">
              <a:solidFill>
                <a:srgbClr val="6C6C6C"/>
              </a:solidFill>
              <a:prstDash val="solid"/>
              <a:miter lim="400000"/>
            </a:ln>
          </a:left>
          <a:right>
            <a:ln w="254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25400" cap="flat">
              <a:solidFill>
                <a:srgbClr val="000000"/>
              </a:solidFill>
              <a:prstDash val="solid"/>
              <a:miter lim="400000"/>
            </a:ln>
          </a:top>
          <a:bottom>
            <a:ln w="12700" cap="flat">
              <a:solidFill>
                <a:srgbClr val="6C6C6C"/>
              </a:solidFill>
              <a:prstDash val="solid"/>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6C6C6C"/>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D6DCE0"/>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6" d="100"/>
          <a:sy n="106" d="100"/>
        </p:scale>
        <p:origin x="96" y="557"/>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handoutMaster" Target="handoutMasters/handoutMaster1.xml"/><Relationship Id="rId3" Type="http://schemas.openxmlformats.org/officeDocument/2006/relationships/customXml" Target="../customXml/item3.xml"/><Relationship Id="rId21"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microsoft.com/office/2016/11/relationships/changesInfo" Target="changesInfos/changesInfo1.xml"/><Relationship Id="rId10" Type="http://schemas.openxmlformats.org/officeDocument/2006/relationships/slide" Target="slides/slide6.xml"/><Relationship Id="rId19"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office365" userId="5fcdbc0c-b1d0-4b52-bc28-28c25c9fccde" providerId="ADAL" clId="{839C158B-1674-498C-8D10-D29DEC7F3344}"/>
    <pc:docChg chg="custSel addSld delSld modSld">
      <pc:chgData name="office365" userId="5fcdbc0c-b1d0-4b52-bc28-28c25c9fccde" providerId="ADAL" clId="{839C158B-1674-498C-8D10-D29DEC7F3344}" dt="2026-07-22T19:43:13.300" v="597"/>
      <pc:docMkLst>
        <pc:docMk/>
      </pc:docMkLst>
      <pc:sldChg chg="add">
        <pc:chgData name="office365" userId="5fcdbc0c-b1d0-4b52-bc28-28c25c9fccde" providerId="ADAL" clId="{839C158B-1674-498C-8D10-D29DEC7F3344}" dt="2026-07-22T11:07:34.453" v="1"/>
        <pc:sldMkLst>
          <pc:docMk/>
          <pc:sldMk cId="195839397" sldId="256"/>
        </pc:sldMkLst>
      </pc:sldChg>
      <pc:sldChg chg="addSp delSp modSp add del mod modClrScheme chgLayout">
        <pc:chgData name="office365" userId="5fcdbc0c-b1d0-4b52-bc28-28c25c9fccde" providerId="ADAL" clId="{839C158B-1674-498C-8D10-D29DEC7F3344}" dt="2026-07-22T15:32:50.897" v="214" actId="47"/>
        <pc:sldMkLst>
          <pc:docMk/>
          <pc:sldMk cId="1348087215" sldId="256"/>
        </pc:sldMkLst>
        <pc:spChg chg="mod">
          <ac:chgData name="office365" userId="5fcdbc0c-b1d0-4b52-bc28-28c25c9fccde" providerId="ADAL" clId="{839C158B-1674-498C-8D10-D29DEC7F3344}" dt="2026-07-22T15:28:21.515" v="141"/>
          <ac:spMkLst>
            <pc:docMk/>
            <pc:sldMk cId="1348087215" sldId="256"/>
            <ac:spMk id="2" creationId="{00000000-0000-0000-0000-000000000000}"/>
          </ac:spMkLst>
        </pc:spChg>
        <pc:spChg chg="del">
          <ac:chgData name="office365" userId="5fcdbc0c-b1d0-4b52-bc28-28c25c9fccde" providerId="ADAL" clId="{839C158B-1674-498C-8D10-D29DEC7F3344}" dt="2026-07-22T15:28:21.515" v="140"/>
          <ac:spMkLst>
            <pc:docMk/>
            <pc:sldMk cId="1348087215" sldId="256"/>
            <ac:spMk id="3" creationId="{00000000-0000-0000-0000-000000000000}"/>
          </ac:spMkLst>
        </pc:spChg>
        <pc:spChg chg="mod">
          <ac:chgData name="office365" userId="5fcdbc0c-b1d0-4b52-bc28-28c25c9fccde" providerId="ADAL" clId="{839C158B-1674-498C-8D10-D29DEC7F3344}" dt="2026-07-22T15:26:10.159" v="118" actId="27636"/>
          <ac:spMkLst>
            <pc:docMk/>
            <pc:sldMk cId="1348087215" sldId="256"/>
            <ac:spMk id="4" creationId="{00000000-0000-0000-0000-000000000000}"/>
          </ac:spMkLst>
        </pc:spChg>
        <pc:spChg chg="add mod ord">
          <ac:chgData name="office365" userId="5fcdbc0c-b1d0-4b52-bc28-28c25c9fccde" providerId="ADAL" clId="{839C158B-1674-498C-8D10-D29DEC7F3344}" dt="2026-07-22T15:28:21.543" v="200" actId="27636"/>
          <ac:spMkLst>
            <pc:docMk/>
            <pc:sldMk cId="1348087215" sldId="256"/>
            <ac:spMk id="10" creationId="{17CE0267-DBB7-9767-727D-0EFF4DD55B8D}"/>
          </ac:spMkLst>
        </pc:spChg>
        <pc:spChg chg="add del mod ord">
          <ac:chgData name="office365" userId="5fcdbc0c-b1d0-4b52-bc28-28c25c9fccde" providerId="ADAL" clId="{839C158B-1674-498C-8D10-D29DEC7F3344}" dt="2026-07-22T15:28:48.844" v="206"/>
          <ac:spMkLst>
            <pc:docMk/>
            <pc:sldMk cId="1348087215" sldId="256"/>
            <ac:spMk id="11" creationId="{E6688039-A3F9-3E23-9332-556E72ED71FC}"/>
          </ac:spMkLst>
        </pc:spChg>
      </pc:sldChg>
      <pc:sldChg chg="modSp add del">
        <pc:chgData name="office365" userId="5fcdbc0c-b1d0-4b52-bc28-28c25c9fccde" providerId="ADAL" clId="{839C158B-1674-498C-8D10-D29DEC7F3344}" dt="2026-07-22T11:33:12.280" v="27" actId="47"/>
        <pc:sldMkLst>
          <pc:docMk/>
          <pc:sldMk cId="1394248761" sldId="256"/>
        </pc:sldMkLst>
        <pc:spChg chg="mod">
          <ac:chgData name="office365" userId="5fcdbc0c-b1d0-4b52-bc28-28c25c9fccde" providerId="ADAL" clId="{839C158B-1674-498C-8D10-D29DEC7F3344}" dt="2026-07-22T11:11:35.075" v="24"/>
          <ac:spMkLst>
            <pc:docMk/>
            <pc:sldMk cId="1394248761" sldId="256"/>
            <ac:spMk id="10" creationId="{8DDB22F4-D3ED-15F7-E024-5F56A35D39BA}"/>
          </ac:spMkLst>
        </pc:spChg>
      </pc:sldChg>
      <pc:sldChg chg="addSp delSp modSp add del mod modClrScheme chgLayout">
        <pc:chgData name="office365" userId="5fcdbc0c-b1d0-4b52-bc28-28c25c9fccde" providerId="ADAL" clId="{839C158B-1674-498C-8D10-D29DEC7F3344}" dt="2026-07-22T11:37:30.394" v="84"/>
        <pc:sldMkLst>
          <pc:docMk/>
          <pc:sldMk cId="2660727041" sldId="256"/>
        </pc:sldMkLst>
        <pc:spChg chg="mod">
          <ac:chgData name="office365" userId="5fcdbc0c-b1d0-4b52-bc28-28c25c9fccde" providerId="ADAL" clId="{839C158B-1674-498C-8D10-D29DEC7F3344}" dt="2026-07-22T11:36:59.656" v="49"/>
          <ac:spMkLst>
            <pc:docMk/>
            <pc:sldMk cId="2660727041" sldId="256"/>
            <ac:spMk id="2" creationId="{00000000-0000-0000-0000-000000000000}"/>
          </ac:spMkLst>
        </pc:spChg>
        <pc:spChg chg="del">
          <ac:chgData name="office365" userId="5fcdbc0c-b1d0-4b52-bc28-28c25c9fccde" providerId="ADAL" clId="{839C158B-1674-498C-8D10-D29DEC7F3344}" dt="2026-07-22T11:36:59.656" v="48"/>
          <ac:spMkLst>
            <pc:docMk/>
            <pc:sldMk cId="2660727041" sldId="256"/>
            <ac:spMk id="3" creationId="{00000000-0000-0000-0000-000000000000}"/>
          </ac:spMkLst>
        </pc:spChg>
        <pc:spChg chg="mod">
          <ac:chgData name="office365" userId="5fcdbc0c-b1d0-4b52-bc28-28c25c9fccde" providerId="ADAL" clId="{839C158B-1674-498C-8D10-D29DEC7F3344}" dt="2026-07-22T11:36:59.656" v="50"/>
          <ac:spMkLst>
            <pc:docMk/>
            <pc:sldMk cId="2660727041" sldId="256"/>
            <ac:spMk id="4" creationId="{00000000-0000-0000-0000-000000000000}"/>
          </ac:spMkLst>
        </pc:spChg>
        <pc:spChg chg="mod">
          <ac:chgData name="office365" userId="5fcdbc0c-b1d0-4b52-bc28-28c25c9fccde" providerId="ADAL" clId="{839C158B-1674-498C-8D10-D29DEC7F3344}" dt="2026-07-22T11:36:59.656" v="51"/>
          <ac:spMkLst>
            <pc:docMk/>
            <pc:sldMk cId="2660727041" sldId="256"/>
            <ac:spMk id="5" creationId="{00000000-0000-0000-0000-000000000000}"/>
          </ac:spMkLst>
        </pc:spChg>
        <pc:spChg chg="mod">
          <ac:chgData name="office365" userId="5fcdbc0c-b1d0-4b52-bc28-28c25c9fccde" providerId="ADAL" clId="{839C158B-1674-498C-8D10-D29DEC7F3344}" dt="2026-07-22T11:36:59.656" v="52"/>
          <ac:spMkLst>
            <pc:docMk/>
            <pc:sldMk cId="2660727041" sldId="256"/>
            <ac:spMk id="6" creationId="{00000000-0000-0000-0000-000000000000}"/>
          </ac:spMkLst>
        </pc:spChg>
        <pc:spChg chg="mod">
          <ac:chgData name="office365" userId="5fcdbc0c-b1d0-4b52-bc28-28c25c9fccde" providerId="ADAL" clId="{839C158B-1674-498C-8D10-D29DEC7F3344}" dt="2026-07-22T11:36:59.656" v="53"/>
          <ac:spMkLst>
            <pc:docMk/>
            <pc:sldMk cId="2660727041" sldId="256"/>
            <ac:spMk id="7" creationId="{00000000-0000-0000-0000-000000000000}"/>
          </ac:spMkLst>
        </pc:spChg>
        <pc:spChg chg="add mod ord">
          <ac:chgData name="office365" userId="5fcdbc0c-b1d0-4b52-bc28-28c25c9fccde" providerId="ADAL" clId="{839C158B-1674-498C-8D10-D29DEC7F3344}" dt="2026-07-22T11:34:19.764" v="39" actId="700"/>
          <ac:spMkLst>
            <pc:docMk/>
            <pc:sldMk cId="2660727041" sldId="256"/>
            <ac:spMk id="10" creationId="{1186C462-D1A2-C073-3E1C-F7C9238E0D04}"/>
          </ac:spMkLst>
        </pc:spChg>
        <pc:spChg chg="add mod ord">
          <ac:chgData name="office365" userId="5fcdbc0c-b1d0-4b52-bc28-28c25c9fccde" providerId="ADAL" clId="{839C158B-1674-498C-8D10-D29DEC7F3344}" dt="2026-07-22T11:34:19.781" v="40" actId="27636"/>
          <ac:spMkLst>
            <pc:docMk/>
            <pc:sldMk cId="2660727041" sldId="256"/>
            <ac:spMk id="11" creationId="{37B3274B-41F2-BF81-14CA-DDEF5F41162F}"/>
          </ac:spMkLst>
        </pc:spChg>
      </pc:sldChg>
      <pc:sldChg chg="addSp modSp add del mod modClrScheme chgLayout">
        <pc:chgData name="office365" userId="5fcdbc0c-b1d0-4b52-bc28-28c25c9fccde" providerId="ADAL" clId="{839C158B-1674-498C-8D10-D29DEC7F3344}" dt="2026-07-22T15:42:07.701" v="322"/>
        <pc:sldMkLst>
          <pc:docMk/>
          <pc:sldMk cId="2763567227" sldId="256"/>
        </pc:sldMkLst>
        <pc:spChg chg="mod">
          <ac:chgData name="office365" userId="5fcdbc0c-b1d0-4b52-bc28-28c25c9fccde" providerId="ADAL" clId="{839C158B-1674-498C-8D10-D29DEC7F3344}" dt="2026-07-22T15:39:58.546" v="303" actId="27636"/>
          <ac:spMkLst>
            <pc:docMk/>
            <pc:sldMk cId="2763567227" sldId="256"/>
            <ac:spMk id="4" creationId="{00000000-0000-0000-0000-000000000000}"/>
          </ac:spMkLst>
        </pc:spChg>
        <pc:spChg chg="add mod ord">
          <ac:chgData name="office365" userId="5fcdbc0c-b1d0-4b52-bc28-28c25c9fccde" providerId="ADAL" clId="{839C158B-1674-498C-8D10-D29DEC7F3344}" dt="2026-07-22T15:40:16.917" v="312" actId="700"/>
          <ac:spMkLst>
            <pc:docMk/>
            <pc:sldMk cId="2763567227" sldId="256"/>
            <ac:spMk id="10" creationId="{E6E918F0-1E5A-9D41-46ED-F502E02E7EF3}"/>
          </ac:spMkLst>
        </pc:spChg>
        <pc:spChg chg="add mod ord">
          <ac:chgData name="office365" userId="5fcdbc0c-b1d0-4b52-bc28-28c25c9fccde" providerId="ADAL" clId="{839C158B-1674-498C-8D10-D29DEC7F3344}" dt="2026-07-22T15:40:17.011" v="314" actId="27636"/>
          <ac:spMkLst>
            <pc:docMk/>
            <pc:sldMk cId="2763567227" sldId="256"/>
            <ac:spMk id="11" creationId="{D21E58D8-F83D-EBCD-575B-EEB93435D957}"/>
          </ac:spMkLst>
        </pc:spChg>
      </pc:sldChg>
      <pc:sldChg chg="addSp delSp modSp add del mod modClrScheme chgLayout">
        <pc:chgData name="office365" userId="5fcdbc0c-b1d0-4b52-bc28-28c25c9fccde" providerId="ADAL" clId="{839C158B-1674-498C-8D10-D29DEC7F3344}" dt="2026-07-22T15:39:40.100" v="301" actId="47"/>
        <pc:sldMkLst>
          <pc:docMk/>
          <pc:sldMk cId="3114291692" sldId="256"/>
        </pc:sldMkLst>
        <pc:spChg chg="mod">
          <ac:chgData name="office365" userId="5fcdbc0c-b1d0-4b52-bc28-28c25c9fccde" providerId="ADAL" clId="{839C158B-1674-498C-8D10-D29DEC7F3344}" dt="2026-07-22T15:35:29.798" v="236"/>
          <ac:spMkLst>
            <pc:docMk/>
            <pc:sldMk cId="3114291692" sldId="256"/>
            <ac:spMk id="2" creationId="{00000000-0000-0000-0000-000000000000}"/>
          </ac:spMkLst>
        </pc:spChg>
        <pc:spChg chg="del">
          <ac:chgData name="office365" userId="5fcdbc0c-b1d0-4b52-bc28-28c25c9fccde" providerId="ADAL" clId="{839C158B-1674-498C-8D10-D29DEC7F3344}" dt="2026-07-22T15:35:29.798" v="237"/>
          <ac:spMkLst>
            <pc:docMk/>
            <pc:sldMk cId="3114291692" sldId="256"/>
            <ac:spMk id="3" creationId="{00000000-0000-0000-0000-000000000000}"/>
          </ac:spMkLst>
        </pc:spChg>
        <pc:spChg chg="add mod ord">
          <ac:chgData name="office365" userId="5fcdbc0c-b1d0-4b52-bc28-28c25c9fccde" providerId="ADAL" clId="{839C158B-1674-498C-8D10-D29DEC7F3344}" dt="2026-07-22T15:35:29.798" v="235"/>
          <ac:spMkLst>
            <pc:docMk/>
            <pc:sldMk cId="3114291692" sldId="256"/>
            <ac:spMk id="10" creationId="{295A9D10-54B8-C7C3-B85F-C8646B6D552F}"/>
          </ac:spMkLst>
        </pc:spChg>
        <pc:spChg chg="add del mod ord">
          <ac:chgData name="office365" userId="5fcdbc0c-b1d0-4b52-bc28-28c25c9fccde" providerId="ADAL" clId="{839C158B-1674-498C-8D10-D29DEC7F3344}" dt="2026-07-22T15:35:48.718" v="289"/>
          <ac:spMkLst>
            <pc:docMk/>
            <pc:sldMk cId="3114291692" sldId="256"/>
            <ac:spMk id="11" creationId="{EF65B3FE-313C-AC17-0635-11F0625AA427}"/>
          </ac:spMkLst>
        </pc:spChg>
      </pc:sldChg>
      <pc:sldChg chg="addSp delSp modSp add del mod modClrScheme chgLayout">
        <pc:chgData name="office365" userId="5fcdbc0c-b1d0-4b52-bc28-28c25c9fccde" providerId="ADAL" clId="{839C158B-1674-498C-8D10-D29DEC7F3344}" dt="2026-07-22T19:42:20.317" v="508"/>
        <pc:sldMkLst>
          <pc:docMk/>
          <pc:sldMk cId="4102248653" sldId="256"/>
        </pc:sldMkLst>
        <pc:spChg chg="mod">
          <ac:chgData name="office365" userId="5fcdbc0c-b1d0-4b52-bc28-28c25c9fccde" providerId="ADAL" clId="{839C158B-1674-498C-8D10-D29DEC7F3344}" dt="2026-07-22T15:47:11.198" v="436"/>
          <ac:spMkLst>
            <pc:docMk/>
            <pc:sldMk cId="4102248653" sldId="256"/>
            <ac:spMk id="2" creationId="{00000000-0000-0000-0000-000000000000}"/>
          </ac:spMkLst>
        </pc:spChg>
        <pc:spChg chg="del">
          <ac:chgData name="office365" userId="5fcdbc0c-b1d0-4b52-bc28-28c25c9fccde" providerId="ADAL" clId="{839C158B-1674-498C-8D10-D29DEC7F3344}" dt="2026-07-22T15:47:11.200" v="441"/>
          <ac:spMkLst>
            <pc:docMk/>
            <pc:sldMk cId="4102248653" sldId="256"/>
            <ac:spMk id="3" creationId="{00000000-0000-0000-0000-000000000000}"/>
          </ac:spMkLst>
        </pc:spChg>
        <pc:spChg chg="mod">
          <ac:chgData name="office365" userId="5fcdbc0c-b1d0-4b52-bc28-28c25c9fccde" providerId="ADAL" clId="{839C158B-1674-498C-8D10-D29DEC7F3344}" dt="2026-07-22T15:47:11.200" v="437"/>
          <ac:spMkLst>
            <pc:docMk/>
            <pc:sldMk cId="4102248653" sldId="256"/>
            <ac:spMk id="4" creationId="{00000000-0000-0000-0000-000000000000}"/>
          </ac:spMkLst>
        </pc:spChg>
        <pc:spChg chg="mod">
          <ac:chgData name="office365" userId="5fcdbc0c-b1d0-4b52-bc28-28c25c9fccde" providerId="ADAL" clId="{839C158B-1674-498C-8D10-D29DEC7F3344}" dt="2026-07-22T15:47:11.200" v="438"/>
          <ac:spMkLst>
            <pc:docMk/>
            <pc:sldMk cId="4102248653" sldId="256"/>
            <ac:spMk id="5" creationId="{00000000-0000-0000-0000-000000000000}"/>
          </ac:spMkLst>
        </pc:spChg>
        <pc:spChg chg="mod">
          <ac:chgData name="office365" userId="5fcdbc0c-b1d0-4b52-bc28-28c25c9fccde" providerId="ADAL" clId="{839C158B-1674-498C-8D10-D29DEC7F3344}" dt="2026-07-22T15:47:11.200" v="439"/>
          <ac:spMkLst>
            <pc:docMk/>
            <pc:sldMk cId="4102248653" sldId="256"/>
            <ac:spMk id="6" creationId="{00000000-0000-0000-0000-000000000000}"/>
          </ac:spMkLst>
        </pc:spChg>
        <pc:spChg chg="mod">
          <ac:chgData name="office365" userId="5fcdbc0c-b1d0-4b52-bc28-28c25c9fccde" providerId="ADAL" clId="{839C158B-1674-498C-8D10-D29DEC7F3344}" dt="2026-07-22T15:47:11.200" v="440"/>
          <ac:spMkLst>
            <pc:docMk/>
            <pc:sldMk cId="4102248653" sldId="256"/>
            <ac:spMk id="7" creationId="{00000000-0000-0000-0000-000000000000}"/>
          </ac:spMkLst>
        </pc:spChg>
        <pc:spChg chg="add mod ord">
          <ac:chgData name="office365" userId="5fcdbc0c-b1d0-4b52-bc28-28c25c9fccde" providerId="ADAL" clId="{839C158B-1674-498C-8D10-D29DEC7F3344}" dt="2026-07-22T15:47:11.277" v="493" actId="27636"/>
          <ac:spMkLst>
            <pc:docMk/>
            <pc:sldMk cId="4102248653" sldId="256"/>
            <ac:spMk id="10" creationId="{A1DE83FC-E7D3-5277-70F0-657DFEBB6CAE}"/>
          </ac:spMkLst>
        </pc:spChg>
        <pc:spChg chg="add del mod ord">
          <ac:chgData name="office365" userId="5fcdbc0c-b1d0-4b52-bc28-28c25c9fccde" providerId="ADAL" clId="{839C158B-1674-498C-8D10-D29DEC7F3344}" dt="2026-07-22T15:47:35.860" v="499"/>
          <ac:spMkLst>
            <pc:docMk/>
            <pc:sldMk cId="4102248653" sldId="256"/>
            <ac:spMk id="11" creationId="{30A1BAA0-0B2A-308E-05E6-8CCF48032506}"/>
          </ac:spMkLst>
        </pc:spChg>
      </pc:sldChg>
      <pc:sldChg chg="addSp modSp add del mod modClrScheme chgLayout">
        <pc:chgData name="office365" userId="5fcdbc0c-b1d0-4b52-bc28-28c25c9fccde" providerId="ADAL" clId="{839C158B-1674-498C-8D10-D29DEC7F3344}" dt="2026-07-22T15:42:09.600" v="324"/>
        <pc:sldMkLst>
          <pc:docMk/>
          <pc:sldMk cId="337422809" sldId="257"/>
        </pc:sldMkLst>
        <pc:spChg chg="add mod ord">
          <ac:chgData name="office365" userId="5fcdbc0c-b1d0-4b52-bc28-28c25c9fccde" providerId="ADAL" clId="{839C158B-1674-498C-8D10-D29DEC7F3344}" dt="2026-07-22T15:40:16.917" v="312" actId="700"/>
          <ac:spMkLst>
            <pc:docMk/>
            <pc:sldMk cId="337422809" sldId="257"/>
            <ac:spMk id="7" creationId="{DF8EF408-E9E8-ECD5-55E9-047A56ABD95E}"/>
          </ac:spMkLst>
        </pc:spChg>
        <pc:spChg chg="add mod ord">
          <ac:chgData name="office365" userId="5fcdbc0c-b1d0-4b52-bc28-28c25c9fccde" providerId="ADAL" clId="{839C158B-1674-498C-8D10-D29DEC7F3344}" dt="2026-07-22T15:40:17.020" v="315" actId="27636"/>
          <ac:spMkLst>
            <pc:docMk/>
            <pc:sldMk cId="337422809" sldId="257"/>
            <ac:spMk id="8" creationId="{4B1B09B2-AA06-D675-B18E-47E7D183443E}"/>
          </ac:spMkLst>
        </pc:spChg>
      </pc:sldChg>
      <pc:sldChg chg="addSp delSp modSp add del mod modClrScheme chgLayout">
        <pc:chgData name="office365" userId="5fcdbc0c-b1d0-4b52-bc28-28c25c9fccde" providerId="ADAL" clId="{839C158B-1674-498C-8D10-D29DEC7F3344}" dt="2026-07-22T19:42:31.123" v="524"/>
        <pc:sldMkLst>
          <pc:docMk/>
          <pc:sldMk cId="405600973" sldId="257"/>
        </pc:sldMkLst>
        <pc:spChg chg="del">
          <ac:chgData name="office365" userId="5fcdbc0c-b1d0-4b52-bc28-28c25c9fccde" providerId="ADAL" clId="{839C158B-1674-498C-8D10-D29DEC7F3344}" dt="2026-07-22T15:47:11.202" v="448"/>
          <ac:spMkLst>
            <pc:docMk/>
            <pc:sldMk cId="405600973" sldId="257"/>
            <ac:spMk id="2" creationId="{00000000-0000-0000-0000-000000000000}"/>
          </ac:spMkLst>
        </pc:spChg>
        <pc:spChg chg="mod">
          <ac:chgData name="office365" userId="5fcdbc0c-b1d0-4b52-bc28-28c25c9fccde" providerId="ADAL" clId="{839C158B-1674-498C-8D10-D29DEC7F3344}" dt="2026-07-22T15:47:11.202" v="445"/>
          <ac:spMkLst>
            <pc:docMk/>
            <pc:sldMk cId="405600973" sldId="257"/>
            <ac:spMk id="3" creationId="{00000000-0000-0000-0000-000000000000}"/>
          </ac:spMkLst>
        </pc:spChg>
        <pc:spChg chg="mod">
          <ac:chgData name="office365" userId="5fcdbc0c-b1d0-4b52-bc28-28c25c9fccde" providerId="ADAL" clId="{839C158B-1674-498C-8D10-D29DEC7F3344}" dt="2026-07-22T15:47:11.202" v="447"/>
          <ac:spMkLst>
            <pc:docMk/>
            <pc:sldMk cId="405600973" sldId="257"/>
            <ac:spMk id="4" creationId="{00000000-0000-0000-0000-000000000000}"/>
          </ac:spMkLst>
        </pc:spChg>
        <pc:spChg chg="add mod ord">
          <ac:chgData name="office365" userId="5fcdbc0c-b1d0-4b52-bc28-28c25c9fccde" providerId="ADAL" clId="{839C158B-1674-498C-8D10-D29DEC7F3344}" dt="2026-07-22T15:47:11.288" v="494" actId="27636"/>
          <ac:spMkLst>
            <pc:docMk/>
            <pc:sldMk cId="405600973" sldId="257"/>
            <ac:spMk id="7" creationId="{B93376A8-636F-C22A-8562-3C978128F29B}"/>
          </ac:spMkLst>
        </pc:spChg>
        <pc:spChg chg="add del mod ord">
          <ac:chgData name="office365" userId="5fcdbc0c-b1d0-4b52-bc28-28c25c9fccde" providerId="ADAL" clId="{839C158B-1674-498C-8D10-D29DEC7F3344}" dt="2026-07-22T15:47:35.861" v="500"/>
          <ac:spMkLst>
            <pc:docMk/>
            <pc:sldMk cId="405600973" sldId="257"/>
            <ac:spMk id="8" creationId="{129FE228-1D36-A5E4-C6B3-18FE57B995A5}"/>
          </ac:spMkLst>
        </pc:spChg>
      </pc:sldChg>
      <pc:sldChg chg="add del">
        <pc:chgData name="office365" userId="5fcdbc0c-b1d0-4b52-bc28-28c25c9fccde" providerId="ADAL" clId="{839C158B-1674-498C-8D10-D29DEC7F3344}" dt="2026-07-22T11:33:12.280" v="27" actId="47"/>
        <pc:sldMkLst>
          <pc:docMk/>
          <pc:sldMk cId="491289808" sldId="257"/>
        </pc:sldMkLst>
      </pc:sldChg>
      <pc:sldChg chg="add">
        <pc:chgData name="office365" userId="5fcdbc0c-b1d0-4b52-bc28-28c25c9fccde" providerId="ADAL" clId="{839C158B-1674-498C-8D10-D29DEC7F3344}" dt="2026-07-22T11:07:38.392" v="2"/>
        <pc:sldMkLst>
          <pc:docMk/>
          <pc:sldMk cId="2020496218" sldId="257"/>
        </pc:sldMkLst>
      </pc:sldChg>
      <pc:sldChg chg="addSp delSp modSp add del mod modClrScheme chgLayout">
        <pc:chgData name="office365" userId="5fcdbc0c-b1d0-4b52-bc28-28c25c9fccde" providerId="ADAL" clId="{839C158B-1674-498C-8D10-D29DEC7F3344}" dt="2026-07-22T11:37:31.832" v="86"/>
        <pc:sldMkLst>
          <pc:docMk/>
          <pc:sldMk cId="2022072655" sldId="257"/>
        </pc:sldMkLst>
        <pc:spChg chg="del">
          <ac:chgData name="office365" userId="5fcdbc0c-b1d0-4b52-bc28-28c25c9fccde" providerId="ADAL" clId="{839C158B-1674-498C-8D10-D29DEC7F3344}" dt="2026-07-22T11:36:59.672" v="54"/>
          <ac:spMkLst>
            <pc:docMk/>
            <pc:sldMk cId="2022072655" sldId="257"/>
            <ac:spMk id="2" creationId="{00000000-0000-0000-0000-000000000000}"/>
          </ac:spMkLst>
        </pc:spChg>
        <pc:spChg chg="mod">
          <ac:chgData name="office365" userId="5fcdbc0c-b1d0-4b52-bc28-28c25c9fccde" providerId="ADAL" clId="{839C158B-1674-498C-8D10-D29DEC7F3344}" dt="2026-07-22T11:36:59.672" v="55"/>
          <ac:spMkLst>
            <pc:docMk/>
            <pc:sldMk cId="2022072655" sldId="257"/>
            <ac:spMk id="3" creationId="{00000000-0000-0000-0000-000000000000}"/>
          </ac:spMkLst>
        </pc:spChg>
        <pc:spChg chg="mod">
          <ac:chgData name="office365" userId="5fcdbc0c-b1d0-4b52-bc28-28c25c9fccde" providerId="ADAL" clId="{839C158B-1674-498C-8D10-D29DEC7F3344}" dt="2026-07-22T11:36:59.672" v="57"/>
          <ac:spMkLst>
            <pc:docMk/>
            <pc:sldMk cId="2022072655" sldId="257"/>
            <ac:spMk id="4" creationId="{00000000-0000-0000-0000-000000000000}"/>
          </ac:spMkLst>
        </pc:spChg>
        <pc:spChg chg="add mod ord">
          <ac:chgData name="office365" userId="5fcdbc0c-b1d0-4b52-bc28-28c25c9fccde" providerId="ADAL" clId="{839C158B-1674-498C-8D10-D29DEC7F3344}" dt="2026-07-22T11:34:19.764" v="39" actId="700"/>
          <ac:spMkLst>
            <pc:docMk/>
            <pc:sldMk cId="2022072655" sldId="257"/>
            <ac:spMk id="7" creationId="{B1650EFB-2FCC-7E8E-670A-FA91ED0BEE48}"/>
          </ac:spMkLst>
        </pc:spChg>
        <pc:spChg chg="add mod ord">
          <ac:chgData name="office365" userId="5fcdbc0c-b1d0-4b52-bc28-28c25c9fccde" providerId="ADAL" clId="{839C158B-1674-498C-8D10-D29DEC7F3344}" dt="2026-07-22T11:34:19.860" v="41" actId="27636"/>
          <ac:spMkLst>
            <pc:docMk/>
            <pc:sldMk cId="2022072655" sldId="257"/>
            <ac:spMk id="8" creationId="{F5A9DB41-B075-AB5F-E8D8-2F11DD363B16}"/>
          </ac:spMkLst>
        </pc:spChg>
      </pc:sldChg>
      <pc:sldChg chg="addSp delSp modSp add del mod modClrScheme chgLayout">
        <pc:chgData name="office365" userId="5fcdbc0c-b1d0-4b52-bc28-28c25c9fccde" providerId="ADAL" clId="{839C158B-1674-498C-8D10-D29DEC7F3344}" dt="2026-07-22T15:32:50.897" v="214" actId="47"/>
        <pc:sldMkLst>
          <pc:docMk/>
          <pc:sldMk cId="3884328923" sldId="257"/>
        </pc:sldMkLst>
        <pc:spChg chg="del">
          <ac:chgData name="office365" userId="5fcdbc0c-b1d0-4b52-bc28-28c25c9fccde" providerId="ADAL" clId="{839C158B-1674-498C-8D10-D29DEC7F3344}" dt="2026-07-22T15:28:21.516" v="146"/>
          <ac:spMkLst>
            <pc:docMk/>
            <pc:sldMk cId="3884328923" sldId="257"/>
            <ac:spMk id="2" creationId="{00000000-0000-0000-0000-000000000000}"/>
          </ac:spMkLst>
        </pc:spChg>
        <pc:spChg chg="mod">
          <ac:chgData name="office365" userId="5fcdbc0c-b1d0-4b52-bc28-28c25c9fccde" providerId="ADAL" clId="{839C158B-1674-498C-8D10-D29DEC7F3344}" dt="2026-07-22T15:28:21.517" v="147"/>
          <ac:spMkLst>
            <pc:docMk/>
            <pc:sldMk cId="3884328923" sldId="257"/>
            <ac:spMk id="3" creationId="{00000000-0000-0000-0000-000000000000}"/>
          </ac:spMkLst>
        </pc:spChg>
        <pc:spChg chg="mod">
          <ac:chgData name="office365" userId="5fcdbc0c-b1d0-4b52-bc28-28c25c9fccde" providerId="ADAL" clId="{839C158B-1674-498C-8D10-D29DEC7F3344}" dt="2026-07-22T15:28:21.517" v="149"/>
          <ac:spMkLst>
            <pc:docMk/>
            <pc:sldMk cId="3884328923" sldId="257"/>
            <ac:spMk id="4" creationId="{00000000-0000-0000-0000-000000000000}"/>
          </ac:spMkLst>
        </pc:spChg>
        <pc:spChg chg="add mod ord">
          <ac:chgData name="office365" userId="5fcdbc0c-b1d0-4b52-bc28-28c25c9fccde" providerId="ADAL" clId="{839C158B-1674-498C-8D10-D29DEC7F3344}" dt="2026-07-22T15:28:21.545" v="201" actId="27636"/>
          <ac:spMkLst>
            <pc:docMk/>
            <pc:sldMk cId="3884328923" sldId="257"/>
            <ac:spMk id="7" creationId="{7025BE51-B5AD-98F7-8C3A-1145FEEED311}"/>
          </ac:spMkLst>
        </pc:spChg>
        <pc:spChg chg="add del mod ord">
          <ac:chgData name="office365" userId="5fcdbc0c-b1d0-4b52-bc28-28c25c9fccde" providerId="ADAL" clId="{839C158B-1674-498C-8D10-D29DEC7F3344}" dt="2026-07-22T15:28:48.845" v="207"/>
          <ac:spMkLst>
            <pc:docMk/>
            <pc:sldMk cId="3884328923" sldId="257"/>
            <ac:spMk id="8" creationId="{76803983-39B4-B992-B61D-0195F3E8CEAD}"/>
          </ac:spMkLst>
        </pc:spChg>
      </pc:sldChg>
      <pc:sldChg chg="addSp delSp modSp add del mod modClrScheme chgLayout">
        <pc:chgData name="office365" userId="5fcdbc0c-b1d0-4b52-bc28-28c25c9fccde" providerId="ADAL" clId="{839C158B-1674-498C-8D10-D29DEC7F3344}" dt="2026-07-22T15:39:40.100" v="301" actId="47"/>
        <pc:sldMkLst>
          <pc:docMk/>
          <pc:sldMk cId="4218604875" sldId="257"/>
        </pc:sldMkLst>
        <pc:spChg chg="del">
          <ac:chgData name="office365" userId="5fcdbc0c-b1d0-4b52-bc28-28c25c9fccde" providerId="ADAL" clId="{839C158B-1674-498C-8D10-D29DEC7F3344}" dt="2026-07-22T15:35:29.798" v="244"/>
          <ac:spMkLst>
            <pc:docMk/>
            <pc:sldMk cId="4218604875" sldId="257"/>
            <ac:spMk id="2" creationId="{00000000-0000-0000-0000-000000000000}"/>
          </ac:spMkLst>
        </pc:spChg>
        <pc:spChg chg="mod">
          <ac:chgData name="office365" userId="5fcdbc0c-b1d0-4b52-bc28-28c25c9fccde" providerId="ADAL" clId="{839C158B-1674-498C-8D10-D29DEC7F3344}" dt="2026-07-22T15:35:29.798" v="241"/>
          <ac:spMkLst>
            <pc:docMk/>
            <pc:sldMk cId="4218604875" sldId="257"/>
            <ac:spMk id="3" creationId="{00000000-0000-0000-0000-000000000000}"/>
          </ac:spMkLst>
        </pc:spChg>
        <pc:spChg chg="mod">
          <ac:chgData name="office365" userId="5fcdbc0c-b1d0-4b52-bc28-28c25c9fccde" providerId="ADAL" clId="{839C158B-1674-498C-8D10-D29DEC7F3344}" dt="2026-07-22T15:35:29.798" v="243"/>
          <ac:spMkLst>
            <pc:docMk/>
            <pc:sldMk cId="4218604875" sldId="257"/>
            <ac:spMk id="4" creationId="{00000000-0000-0000-0000-000000000000}"/>
          </ac:spMkLst>
        </pc:spChg>
        <pc:spChg chg="add mod ord">
          <ac:chgData name="office365" userId="5fcdbc0c-b1d0-4b52-bc28-28c25c9fccde" providerId="ADAL" clId="{839C158B-1674-498C-8D10-D29DEC7F3344}" dt="2026-07-22T15:35:29.798" v="240"/>
          <ac:spMkLst>
            <pc:docMk/>
            <pc:sldMk cId="4218604875" sldId="257"/>
            <ac:spMk id="7" creationId="{343122B8-D0D7-958E-7BE0-D030DD0EEC10}"/>
          </ac:spMkLst>
        </pc:spChg>
        <pc:spChg chg="add del mod ord">
          <ac:chgData name="office365" userId="5fcdbc0c-b1d0-4b52-bc28-28c25c9fccde" providerId="ADAL" clId="{839C158B-1674-498C-8D10-D29DEC7F3344}" dt="2026-07-22T15:35:48.719" v="290"/>
          <ac:spMkLst>
            <pc:docMk/>
            <pc:sldMk cId="4218604875" sldId="257"/>
            <ac:spMk id="8" creationId="{46BFB2FB-3056-8783-0672-B56E6CA1EDC8}"/>
          </ac:spMkLst>
        </pc:spChg>
      </pc:sldChg>
      <pc:sldChg chg="addSp modSp add del mod modClrScheme chgLayout">
        <pc:chgData name="office365" userId="5fcdbc0c-b1d0-4b52-bc28-28c25c9fccde" providerId="ADAL" clId="{839C158B-1674-498C-8D10-D29DEC7F3344}" dt="2026-07-22T15:42:11.709" v="326"/>
        <pc:sldMkLst>
          <pc:docMk/>
          <pc:sldMk cId="977675005" sldId="258"/>
        </pc:sldMkLst>
        <pc:spChg chg="add mod ord">
          <ac:chgData name="office365" userId="5fcdbc0c-b1d0-4b52-bc28-28c25c9fccde" providerId="ADAL" clId="{839C158B-1674-498C-8D10-D29DEC7F3344}" dt="2026-07-22T15:40:16.917" v="312" actId="700"/>
          <ac:spMkLst>
            <pc:docMk/>
            <pc:sldMk cId="977675005" sldId="258"/>
            <ac:spMk id="7" creationId="{CA1059DD-7C3B-E0A1-CF1B-470009853D83}"/>
          </ac:spMkLst>
        </pc:spChg>
        <pc:spChg chg="add mod ord">
          <ac:chgData name="office365" userId="5fcdbc0c-b1d0-4b52-bc28-28c25c9fccde" providerId="ADAL" clId="{839C158B-1674-498C-8D10-D29DEC7F3344}" dt="2026-07-22T15:40:17.026" v="316" actId="27636"/>
          <ac:spMkLst>
            <pc:docMk/>
            <pc:sldMk cId="977675005" sldId="258"/>
            <ac:spMk id="8" creationId="{1FB5BB10-27DC-D63B-738C-05D0E7CEAD5D}"/>
          </ac:spMkLst>
        </pc:spChg>
      </pc:sldChg>
      <pc:sldChg chg="addSp delSp modSp add del mod modClrScheme chgLayout">
        <pc:chgData name="office365" userId="5fcdbc0c-b1d0-4b52-bc28-28c25c9fccde" providerId="ADAL" clId="{839C158B-1674-498C-8D10-D29DEC7F3344}" dt="2026-07-22T19:42:37.734" v="534"/>
        <pc:sldMkLst>
          <pc:docMk/>
          <pc:sldMk cId="2037269980" sldId="258"/>
        </pc:sldMkLst>
        <pc:spChg chg="del">
          <ac:chgData name="office365" userId="5fcdbc0c-b1d0-4b52-bc28-28c25c9fccde" providerId="ADAL" clId="{839C158B-1674-498C-8D10-D29DEC7F3344}" dt="2026-07-22T15:47:11.207" v="455"/>
          <ac:spMkLst>
            <pc:docMk/>
            <pc:sldMk cId="2037269980" sldId="258"/>
            <ac:spMk id="2" creationId="{00000000-0000-0000-0000-000000000000}"/>
          </ac:spMkLst>
        </pc:spChg>
        <pc:spChg chg="mod">
          <ac:chgData name="office365" userId="5fcdbc0c-b1d0-4b52-bc28-28c25c9fccde" providerId="ADAL" clId="{839C158B-1674-498C-8D10-D29DEC7F3344}" dt="2026-07-22T15:47:11.205" v="452"/>
          <ac:spMkLst>
            <pc:docMk/>
            <pc:sldMk cId="2037269980" sldId="258"/>
            <ac:spMk id="3" creationId="{00000000-0000-0000-0000-000000000000}"/>
          </ac:spMkLst>
        </pc:spChg>
        <pc:spChg chg="mod">
          <ac:chgData name="office365" userId="5fcdbc0c-b1d0-4b52-bc28-28c25c9fccde" providerId="ADAL" clId="{839C158B-1674-498C-8D10-D29DEC7F3344}" dt="2026-07-22T15:47:11.207" v="454"/>
          <ac:spMkLst>
            <pc:docMk/>
            <pc:sldMk cId="2037269980" sldId="258"/>
            <ac:spMk id="4" creationId="{00000000-0000-0000-0000-000000000000}"/>
          </ac:spMkLst>
        </pc:spChg>
        <pc:spChg chg="add mod ord">
          <ac:chgData name="office365" userId="5fcdbc0c-b1d0-4b52-bc28-28c25c9fccde" providerId="ADAL" clId="{839C158B-1674-498C-8D10-D29DEC7F3344}" dt="2026-07-22T15:47:11.295" v="495" actId="27636"/>
          <ac:spMkLst>
            <pc:docMk/>
            <pc:sldMk cId="2037269980" sldId="258"/>
            <ac:spMk id="7" creationId="{3E918ECB-879E-F1CE-6508-4AA1F1DEE406}"/>
          </ac:spMkLst>
        </pc:spChg>
        <pc:spChg chg="add del mod ord">
          <ac:chgData name="office365" userId="5fcdbc0c-b1d0-4b52-bc28-28c25c9fccde" providerId="ADAL" clId="{839C158B-1674-498C-8D10-D29DEC7F3344}" dt="2026-07-22T15:47:35.861" v="501"/>
          <ac:spMkLst>
            <pc:docMk/>
            <pc:sldMk cId="2037269980" sldId="258"/>
            <ac:spMk id="8" creationId="{439D55D9-23AC-9515-1946-E312F9E940DD}"/>
          </ac:spMkLst>
        </pc:spChg>
      </pc:sldChg>
      <pc:sldChg chg="add del">
        <pc:chgData name="office365" userId="5fcdbc0c-b1d0-4b52-bc28-28c25c9fccde" providerId="ADAL" clId="{839C158B-1674-498C-8D10-D29DEC7F3344}" dt="2026-07-22T11:33:12.280" v="27" actId="47"/>
        <pc:sldMkLst>
          <pc:docMk/>
          <pc:sldMk cId="2530028850" sldId="258"/>
        </pc:sldMkLst>
      </pc:sldChg>
      <pc:sldChg chg="addSp delSp modSp add del mod modClrScheme chgLayout">
        <pc:chgData name="office365" userId="5fcdbc0c-b1d0-4b52-bc28-28c25c9fccde" providerId="ADAL" clId="{839C158B-1674-498C-8D10-D29DEC7F3344}" dt="2026-07-22T15:39:40.100" v="301" actId="47"/>
        <pc:sldMkLst>
          <pc:docMk/>
          <pc:sldMk cId="2718327070" sldId="258"/>
        </pc:sldMkLst>
        <pc:spChg chg="del">
          <ac:chgData name="office365" userId="5fcdbc0c-b1d0-4b52-bc28-28c25c9fccde" providerId="ADAL" clId="{839C158B-1674-498C-8D10-D29DEC7F3344}" dt="2026-07-22T15:35:29.798" v="251"/>
          <ac:spMkLst>
            <pc:docMk/>
            <pc:sldMk cId="2718327070" sldId="258"/>
            <ac:spMk id="2" creationId="{00000000-0000-0000-0000-000000000000}"/>
          </ac:spMkLst>
        </pc:spChg>
        <pc:spChg chg="mod">
          <ac:chgData name="office365" userId="5fcdbc0c-b1d0-4b52-bc28-28c25c9fccde" providerId="ADAL" clId="{839C158B-1674-498C-8D10-D29DEC7F3344}" dt="2026-07-22T15:35:29.798" v="248"/>
          <ac:spMkLst>
            <pc:docMk/>
            <pc:sldMk cId="2718327070" sldId="258"/>
            <ac:spMk id="3" creationId="{00000000-0000-0000-0000-000000000000}"/>
          </ac:spMkLst>
        </pc:spChg>
        <pc:spChg chg="mod">
          <ac:chgData name="office365" userId="5fcdbc0c-b1d0-4b52-bc28-28c25c9fccde" providerId="ADAL" clId="{839C158B-1674-498C-8D10-D29DEC7F3344}" dt="2026-07-22T15:35:29.798" v="250"/>
          <ac:spMkLst>
            <pc:docMk/>
            <pc:sldMk cId="2718327070" sldId="258"/>
            <ac:spMk id="4" creationId="{00000000-0000-0000-0000-000000000000}"/>
          </ac:spMkLst>
        </pc:spChg>
        <pc:spChg chg="add mod ord">
          <ac:chgData name="office365" userId="5fcdbc0c-b1d0-4b52-bc28-28c25c9fccde" providerId="ADAL" clId="{839C158B-1674-498C-8D10-D29DEC7F3344}" dt="2026-07-22T15:35:29.798" v="247"/>
          <ac:spMkLst>
            <pc:docMk/>
            <pc:sldMk cId="2718327070" sldId="258"/>
            <ac:spMk id="7" creationId="{35CF8433-941D-B0D5-1B38-F1C31A19AEA3}"/>
          </ac:spMkLst>
        </pc:spChg>
        <pc:spChg chg="add del mod ord">
          <ac:chgData name="office365" userId="5fcdbc0c-b1d0-4b52-bc28-28c25c9fccde" providerId="ADAL" clId="{839C158B-1674-498C-8D10-D29DEC7F3344}" dt="2026-07-22T15:35:48.719" v="291"/>
          <ac:spMkLst>
            <pc:docMk/>
            <pc:sldMk cId="2718327070" sldId="258"/>
            <ac:spMk id="8" creationId="{3AB8E3C6-90E0-170F-C685-B6736E396290}"/>
          </ac:spMkLst>
        </pc:spChg>
      </pc:sldChg>
      <pc:sldChg chg="addSp delSp modSp add del mod modClrScheme chgLayout">
        <pc:chgData name="office365" userId="5fcdbc0c-b1d0-4b52-bc28-28c25c9fccde" providerId="ADAL" clId="{839C158B-1674-498C-8D10-D29DEC7F3344}" dt="2026-07-22T15:32:50.897" v="214" actId="47"/>
        <pc:sldMkLst>
          <pc:docMk/>
          <pc:sldMk cId="3203973693" sldId="258"/>
        </pc:sldMkLst>
        <pc:spChg chg="del">
          <ac:chgData name="office365" userId="5fcdbc0c-b1d0-4b52-bc28-28c25c9fccde" providerId="ADAL" clId="{839C158B-1674-498C-8D10-D29DEC7F3344}" dt="2026-07-22T15:28:21.517" v="154"/>
          <ac:spMkLst>
            <pc:docMk/>
            <pc:sldMk cId="3203973693" sldId="258"/>
            <ac:spMk id="2" creationId="{00000000-0000-0000-0000-000000000000}"/>
          </ac:spMkLst>
        </pc:spChg>
        <pc:spChg chg="mod">
          <ac:chgData name="office365" userId="5fcdbc0c-b1d0-4b52-bc28-28c25c9fccde" providerId="ADAL" clId="{839C158B-1674-498C-8D10-D29DEC7F3344}" dt="2026-07-22T15:28:21.518" v="155"/>
          <ac:spMkLst>
            <pc:docMk/>
            <pc:sldMk cId="3203973693" sldId="258"/>
            <ac:spMk id="3" creationId="{00000000-0000-0000-0000-000000000000}"/>
          </ac:spMkLst>
        </pc:spChg>
        <pc:spChg chg="mod">
          <ac:chgData name="office365" userId="5fcdbc0c-b1d0-4b52-bc28-28c25c9fccde" providerId="ADAL" clId="{839C158B-1674-498C-8D10-D29DEC7F3344}" dt="2026-07-22T15:28:21.518" v="157"/>
          <ac:spMkLst>
            <pc:docMk/>
            <pc:sldMk cId="3203973693" sldId="258"/>
            <ac:spMk id="4" creationId="{00000000-0000-0000-0000-000000000000}"/>
          </ac:spMkLst>
        </pc:spChg>
        <pc:spChg chg="add mod ord">
          <ac:chgData name="office365" userId="5fcdbc0c-b1d0-4b52-bc28-28c25c9fccde" providerId="ADAL" clId="{839C158B-1674-498C-8D10-D29DEC7F3344}" dt="2026-07-22T15:28:21.548" v="202" actId="27636"/>
          <ac:spMkLst>
            <pc:docMk/>
            <pc:sldMk cId="3203973693" sldId="258"/>
            <ac:spMk id="7" creationId="{919729F3-C8FE-F6D1-34C4-28CF3472FC64}"/>
          </ac:spMkLst>
        </pc:spChg>
        <pc:spChg chg="add del mod ord">
          <ac:chgData name="office365" userId="5fcdbc0c-b1d0-4b52-bc28-28c25c9fccde" providerId="ADAL" clId="{839C158B-1674-498C-8D10-D29DEC7F3344}" dt="2026-07-22T15:28:48.845" v="208"/>
          <ac:spMkLst>
            <pc:docMk/>
            <pc:sldMk cId="3203973693" sldId="258"/>
            <ac:spMk id="8" creationId="{8ABB12A5-3D6C-7CE9-BF42-9AD6D6E2EC54}"/>
          </ac:spMkLst>
        </pc:spChg>
      </pc:sldChg>
      <pc:sldChg chg="add">
        <pc:chgData name="office365" userId="5fcdbc0c-b1d0-4b52-bc28-28c25c9fccde" providerId="ADAL" clId="{839C158B-1674-498C-8D10-D29DEC7F3344}" dt="2026-07-22T11:07:40.937" v="5"/>
        <pc:sldMkLst>
          <pc:docMk/>
          <pc:sldMk cId="3221816074" sldId="258"/>
        </pc:sldMkLst>
      </pc:sldChg>
      <pc:sldChg chg="addSp delSp modSp add del mod modClrScheme chgLayout">
        <pc:chgData name="office365" userId="5fcdbc0c-b1d0-4b52-bc28-28c25c9fccde" providerId="ADAL" clId="{839C158B-1674-498C-8D10-D29DEC7F3344}" dt="2026-07-22T11:37:33.159" v="88"/>
        <pc:sldMkLst>
          <pc:docMk/>
          <pc:sldMk cId="3994072485" sldId="258"/>
        </pc:sldMkLst>
        <pc:spChg chg="del">
          <ac:chgData name="office365" userId="5fcdbc0c-b1d0-4b52-bc28-28c25c9fccde" providerId="ADAL" clId="{839C158B-1674-498C-8D10-D29DEC7F3344}" dt="2026-07-22T11:36:59.688" v="58"/>
          <ac:spMkLst>
            <pc:docMk/>
            <pc:sldMk cId="3994072485" sldId="258"/>
            <ac:spMk id="2" creationId="{00000000-0000-0000-0000-000000000000}"/>
          </ac:spMkLst>
        </pc:spChg>
        <pc:spChg chg="mod">
          <ac:chgData name="office365" userId="5fcdbc0c-b1d0-4b52-bc28-28c25c9fccde" providerId="ADAL" clId="{839C158B-1674-498C-8D10-D29DEC7F3344}" dt="2026-07-22T11:36:59.688" v="59"/>
          <ac:spMkLst>
            <pc:docMk/>
            <pc:sldMk cId="3994072485" sldId="258"/>
            <ac:spMk id="3" creationId="{00000000-0000-0000-0000-000000000000}"/>
          </ac:spMkLst>
        </pc:spChg>
        <pc:spChg chg="mod">
          <ac:chgData name="office365" userId="5fcdbc0c-b1d0-4b52-bc28-28c25c9fccde" providerId="ADAL" clId="{839C158B-1674-498C-8D10-D29DEC7F3344}" dt="2026-07-22T11:36:59.688" v="61"/>
          <ac:spMkLst>
            <pc:docMk/>
            <pc:sldMk cId="3994072485" sldId="258"/>
            <ac:spMk id="4" creationId="{00000000-0000-0000-0000-000000000000}"/>
          </ac:spMkLst>
        </pc:spChg>
        <pc:spChg chg="add mod ord">
          <ac:chgData name="office365" userId="5fcdbc0c-b1d0-4b52-bc28-28c25c9fccde" providerId="ADAL" clId="{839C158B-1674-498C-8D10-D29DEC7F3344}" dt="2026-07-22T11:34:19.764" v="39" actId="700"/>
          <ac:spMkLst>
            <pc:docMk/>
            <pc:sldMk cId="3994072485" sldId="258"/>
            <ac:spMk id="7" creationId="{75D6CB21-9054-4418-2B0F-3D3A1CD7E7E0}"/>
          </ac:spMkLst>
        </pc:spChg>
        <pc:spChg chg="add mod ord">
          <ac:chgData name="office365" userId="5fcdbc0c-b1d0-4b52-bc28-28c25c9fccde" providerId="ADAL" clId="{839C158B-1674-498C-8D10-D29DEC7F3344}" dt="2026-07-22T11:34:19.863" v="42" actId="27636"/>
          <ac:spMkLst>
            <pc:docMk/>
            <pc:sldMk cId="3994072485" sldId="258"/>
            <ac:spMk id="8" creationId="{874799C3-0607-AE64-06B8-E3FE6DCD5DAD}"/>
          </ac:spMkLst>
        </pc:spChg>
      </pc:sldChg>
      <pc:sldChg chg="addSp modSp add del mod modClrScheme chgLayout">
        <pc:chgData name="office365" userId="5fcdbc0c-b1d0-4b52-bc28-28c25c9fccde" providerId="ADAL" clId="{839C158B-1674-498C-8D10-D29DEC7F3344}" dt="2026-07-22T15:42:13.355" v="328"/>
        <pc:sldMkLst>
          <pc:docMk/>
          <pc:sldMk cId="427304481" sldId="259"/>
        </pc:sldMkLst>
        <pc:spChg chg="add mod ord">
          <ac:chgData name="office365" userId="5fcdbc0c-b1d0-4b52-bc28-28c25c9fccde" providerId="ADAL" clId="{839C158B-1674-498C-8D10-D29DEC7F3344}" dt="2026-07-22T15:40:16.917" v="312" actId="700"/>
          <ac:spMkLst>
            <pc:docMk/>
            <pc:sldMk cId="427304481" sldId="259"/>
            <ac:spMk id="7" creationId="{744D059E-979D-4587-0D31-57211D105F4C}"/>
          </ac:spMkLst>
        </pc:spChg>
        <pc:spChg chg="add mod ord">
          <ac:chgData name="office365" userId="5fcdbc0c-b1d0-4b52-bc28-28c25c9fccde" providerId="ADAL" clId="{839C158B-1674-498C-8D10-D29DEC7F3344}" dt="2026-07-22T15:40:17.031" v="317" actId="27636"/>
          <ac:spMkLst>
            <pc:docMk/>
            <pc:sldMk cId="427304481" sldId="259"/>
            <ac:spMk id="8" creationId="{0A1BC8E1-7C77-548B-CE92-431B5A76A652}"/>
          </ac:spMkLst>
        </pc:spChg>
      </pc:sldChg>
      <pc:sldChg chg="addSp delSp modSp add del mod modClrScheme chgLayout">
        <pc:chgData name="office365" userId="5fcdbc0c-b1d0-4b52-bc28-28c25c9fccde" providerId="ADAL" clId="{839C158B-1674-498C-8D10-D29DEC7F3344}" dt="2026-07-22T19:42:43.937" v="544"/>
        <pc:sldMkLst>
          <pc:docMk/>
          <pc:sldMk cId="1165119927" sldId="259"/>
        </pc:sldMkLst>
        <pc:spChg chg="del">
          <ac:chgData name="office365" userId="5fcdbc0c-b1d0-4b52-bc28-28c25c9fccde" providerId="ADAL" clId="{839C158B-1674-498C-8D10-D29DEC7F3344}" dt="2026-07-22T15:47:11.211" v="462"/>
          <ac:spMkLst>
            <pc:docMk/>
            <pc:sldMk cId="1165119927" sldId="259"/>
            <ac:spMk id="2" creationId="{00000000-0000-0000-0000-000000000000}"/>
          </ac:spMkLst>
        </pc:spChg>
        <pc:spChg chg="mod">
          <ac:chgData name="office365" userId="5fcdbc0c-b1d0-4b52-bc28-28c25c9fccde" providerId="ADAL" clId="{839C158B-1674-498C-8D10-D29DEC7F3344}" dt="2026-07-22T15:47:11.208" v="459"/>
          <ac:spMkLst>
            <pc:docMk/>
            <pc:sldMk cId="1165119927" sldId="259"/>
            <ac:spMk id="3" creationId="{00000000-0000-0000-0000-000000000000}"/>
          </ac:spMkLst>
        </pc:spChg>
        <pc:spChg chg="mod">
          <ac:chgData name="office365" userId="5fcdbc0c-b1d0-4b52-bc28-28c25c9fccde" providerId="ADAL" clId="{839C158B-1674-498C-8D10-D29DEC7F3344}" dt="2026-07-22T15:47:11.208" v="461"/>
          <ac:spMkLst>
            <pc:docMk/>
            <pc:sldMk cId="1165119927" sldId="259"/>
            <ac:spMk id="4" creationId="{00000000-0000-0000-0000-000000000000}"/>
          </ac:spMkLst>
        </pc:spChg>
        <pc:spChg chg="add mod ord">
          <ac:chgData name="office365" userId="5fcdbc0c-b1d0-4b52-bc28-28c25c9fccde" providerId="ADAL" clId="{839C158B-1674-498C-8D10-D29DEC7F3344}" dt="2026-07-22T15:47:11.208" v="458"/>
          <ac:spMkLst>
            <pc:docMk/>
            <pc:sldMk cId="1165119927" sldId="259"/>
            <ac:spMk id="7" creationId="{B44076EF-10C6-9E3D-7F42-E29BAC0C363D}"/>
          </ac:spMkLst>
        </pc:spChg>
        <pc:spChg chg="add del mod ord">
          <ac:chgData name="office365" userId="5fcdbc0c-b1d0-4b52-bc28-28c25c9fccde" providerId="ADAL" clId="{839C158B-1674-498C-8D10-D29DEC7F3344}" dt="2026-07-22T15:47:35.861" v="502"/>
          <ac:spMkLst>
            <pc:docMk/>
            <pc:sldMk cId="1165119927" sldId="259"/>
            <ac:spMk id="8" creationId="{597577D0-12C9-BF17-90FC-444D959D7C50}"/>
          </ac:spMkLst>
        </pc:spChg>
      </pc:sldChg>
      <pc:sldChg chg="addSp delSp modSp add del mod modClrScheme chgLayout">
        <pc:chgData name="office365" userId="5fcdbc0c-b1d0-4b52-bc28-28c25c9fccde" providerId="ADAL" clId="{839C158B-1674-498C-8D10-D29DEC7F3344}" dt="2026-07-22T15:32:50.897" v="214" actId="47"/>
        <pc:sldMkLst>
          <pc:docMk/>
          <pc:sldMk cId="1764019930" sldId="259"/>
        </pc:sldMkLst>
        <pc:spChg chg="del">
          <ac:chgData name="office365" userId="5fcdbc0c-b1d0-4b52-bc28-28c25c9fccde" providerId="ADAL" clId="{839C158B-1674-498C-8D10-D29DEC7F3344}" dt="2026-07-22T15:28:21.518" v="162"/>
          <ac:spMkLst>
            <pc:docMk/>
            <pc:sldMk cId="1764019930" sldId="259"/>
            <ac:spMk id="2" creationId="{00000000-0000-0000-0000-000000000000}"/>
          </ac:spMkLst>
        </pc:spChg>
        <pc:spChg chg="mod">
          <ac:chgData name="office365" userId="5fcdbc0c-b1d0-4b52-bc28-28c25c9fccde" providerId="ADAL" clId="{839C158B-1674-498C-8D10-D29DEC7F3344}" dt="2026-07-22T15:28:21.518" v="163"/>
          <ac:spMkLst>
            <pc:docMk/>
            <pc:sldMk cId="1764019930" sldId="259"/>
            <ac:spMk id="3" creationId="{00000000-0000-0000-0000-000000000000}"/>
          </ac:spMkLst>
        </pc:spChg>
        <pc:spChg chg="mod">
          <ac:chgData name="office365" userId="5fcdbc0c-b1d0-4b52-bc28-28c25c9fccde" providerId="ADAL" clId="{839C158B-1674-498C-8D10-D29DEC7F3344}" dt="2026-07-22T15:28:21.519" v="165"/>
          <ac:spMkLst>
            <pc:docMk/>
            <pc:sldMk cId="1764019930" sldId="259"/>
            <ac:spMk id="4" creationId="{00000000-0000-0000-0000-000000000000}"/>
          </ac:spMkLst>
        </pc:spChg>
        <pc:spChg chg="add mod ord">
          <ac:chgData name="office365" userId="5fcdbc0c-b1d0-4b52-bc28-28c25c9fccde" providerId="ADAL" clId="{839C158B-1674-498C-8D10-D29DEC7F3344}" dt="2026-07-22T15:28:21.518" v="161"/>
          <ac:spMkLst>
            <pc:docMk/>
            <pc:sldMk cId="1764019930" sldId="259"/>
            <ac:spMk id="7" creationId="{B10E6793-BB75-EE6F-F0BF-A700DFF0ADFF}"/>
          </ac:spMkLst>
        </pc:spChg>
        <pc:spChg chg="add del mod ord">
          <ac:chgData name="office365" userId="5fcdbc0c-b1d0-4b52-bc28-28c25c9fccde" providerId="ADAL" clId="{839C158B-1674-498C-8D10-D29DEC7F3344}" dt="2026-07-22T15:28:48.845" v="209"/>
          <ac:spMkLst>
            <pc:docMk/>
            <pc:sldMk cId="1764019930" sldId="259"/>
            <ac:spMk id="8" creationId="{FF8D1656-EB06-006A-31D6-46E3D3A781B9}"/>
          </ac:spMkLst>
        </pc:spChg>
      </pc:sldChg>
      <pc:sldChg chg="addSp delSp modSp add del mod modClrScheme chgLayout">
        <pc:chgData name="office365" userId="5fcdbc0c-b1d0-4b52-bc28-28c25c9fccde" providerId="ADAL" clId="{839C158B-1674-498C-8D10-D29DEC7F3344}" dt="2026-07-22T11:37:34.451" v="90"/>
        <pc:sldMkLst>
          <pc:docMk/>
          <pc:sldMk cId="1886580035" sldId="259"/>
        </pc:sldMkLst>
        <pc:spChg chg="del">
          <ac:chgData name="office365" userId="5fcdbc0c-b1d0-4b52-bc28-28c25c9fccde" providerId="ADAL" clId="{839C158B-1674-498C-8D10-D29DEC7F3344}" dt="2026-07-22T11:36:59.688" v="62"/>
          <ac:spMkLst>
            <pc:docMk/>
            <pc:sldMk cId="1886580035" sldId="259"/>
            <ac:spMk id="2" creationId="{00000000-0000-0000-0000-000000000000}"/>
          </ac:spMkLst>
        </pc:spChg>
        <pc:spChg chg="mod">
          <ac:chgData name="office365" userId="5fcdbc0c-b1d0-4b52-bc28-28c25c9fccde" providerId="ADAL" clId="{839C158B-1674-498C-8D10-D29DEC7F3344}" dt="2026-07-22T11:36:59.688" v="63"/>
          <ac:spMkLst>
            <pc:docMk/>
            <pc:sldMk cId="1886580035" sldId="259"/>
            <ac:spMk id="3" creationId="{00000000-0000-0000-0000-000000000000}"/>
          </ac:spMkLst>
        </pc:spChg>
        <pc:spChg chg="mod">
          <ac:chgData name="office365" userId="5fcdbc0c-b1d0-4b52-bc28-28c25c9fccde" providerId="ADAL" clId="{839C158B-1674-498C-8D10-D29DEC7F3344}" dt="2026-07-22T11:36:59.688" v="65"/>
          <ac:spMkLst>
            <pc:docMk/>
            <pc:sldMk cId="1886580035" sldId="259"/>
            <ac:spMk id="4" creationId="{00000000-0000-0000-0000-000000000000}"/>
          </ac:spMkLst>
        </pc:spChg>
        <pc:spChg chg="add mod ord">
          <ac:chgData name="office365" userId="5fcdbc0c-b1d0-4b52-bc28-28c25c9fccde" providerId="ADAL" clId="{839C158B-1674-498C-8D10-D29DEC7F3344}" dt="2026-07-22T11:34:19.764" v="39" actId="700"/>
          <ac:spMkLst>
            <pc:docMk/>
            <pc:sldMk cId="1886580035" sldId="259"/>
            <ac:spMk id="7" creationId="{38727FAC-DC52-E0DE-63D8-854EC5F82684}"/>
          </ac:spMkLst>
        </pc:spChg>
        <pc:spChg chg="add mod ord">
          <ac:chgData name="office365" userId="5fcdbc0c-b1d0-4b52-bc28-28c25c9fccde" providerId="ADAL" clId="{839C158B-1674-498C-8D10-D29DEC7F3344}" dt="2026-07-22T11:34:19.865" v="43" actId="27636"/>
          <ac:spMkLst>
            <pc:docMk/>
            <pc:sldMk cId="1886580035" sldId="259"/>
            <ac:spMk id="8" creationId="{046A91EA-BDB2-5017-C040-9520D9517057}"/>
          </ac:spMkLst>
        </pc:spChg>
      </pc:sldChg>
      <pc:sldChg chg="addSp delSp modSp add del mod modClrScheme chgLayout">
        <pc:chgData name="office365" userId="5fcdbc0c-b1d0-4b52-bc28-28c25c9fccde" providerId="ADAL" clId="{839C158B-1674-498C-8D10-D29DEC7F3344}" dt="2026-07-22T15:39:40.100" v="301" actId="47"/>
        <pc:sldMkLst>
          <pc:docMk/>
          <pc:sldMk cId="2196940784" sldId="259"/>
        </pc:sldMkLst>
        <pc:spChg chg="del">
          <ac:chgData name="office365" userId="5fcdbc0c-b1d0-4b52-bc28-28c25c9fccde" providerId="ADAL" clId="{839C158B-1674-498C-8D10-D29DEC7F3344}" dt="2026-07-22T15:35:29.798" v="258"/>
          <ac:spMkLst>
            <pc:docMk/>
            <pc:sldMk cId="2196940784" sldId="259"/>
            <ac:spMk id="2" creationId="{00000000-0000-0000-0000-000000000000}"/>
          </ac:spMkLst>
        </pc:spChg>
        <pc:spChg chg="mod">
          <ac:chgData name="office365" userId="5fcdbc0c-b1d0-4b52-bc28-28c25c9fccde" providerId="ADAL" clId="{839C158B-1674-498C-8D10-D29DEC7F3344}" dt="2026-07-22T15:35:29.798" v="255"/>
          <ac:spMkLst>
            <pc:docMk/>
            <pc:sldMk cId="2196940784" sldId="259"/>
            <ac:spMk id="3" creationId="{00000000-0000-0000-0000-000000000000}"/>
          </ac:spMkLst>
        </pc:spChg>
        <pc:spChg chg="mod">
          <ac:chgData name="office365" userId="5fcdbc0c-b1d0-4b52-bc28-28c25c9fccde" providerId="ADAL" clId="{839C158B-1674-498C-8D10-D29DEC7F3344}" dt="2026-07-22T15:35:29.798" v="257"/>
          <ac:spMkLst>
            <pc:docMk/>
            <pc:sldMk cId="2196940784" sldId="259"/>
            <ac:spMk id="4" creationId="{00000000-0000-0000-0000-000000000000}"/>
          </ac:spMkLst>
        </pc:spChg>
        <pc:spChg chg="add mod ord">
          <ac:chgData name="office365" userId="5fcdbc0c-b1d0-4b52-bc28-28c25c9fccde" providerId="ADAL" clId="{839C158B-1674-498C-8D10-D29DEC7F3344}" dt="2026-07-22T15:35:29.798" v="254"/>
          <ac:spMkLst>
            <pc:docMk/>
            <pc:sldMk cId="2196940784" sldId="259"/>
            <ac:spMk id="7" creationId="{AE1C5288-CE8D-F18D-C8B5-0B104E9E8126}"/>
          </ac:spMkLst>
        </pc:spChg>
        <pc:spChg chg="add del mod ord">
          <ac:chgData name="office365" userId="5fcdbc0c-b1d0-4b52-bc28-28c25c9fccde" providerId="ADAL" clId="{839C158B-1674-498C-8D10-D29DEC7F3344}" dt="2026-07-22T15:35:48.720" v="292"/>
          <ac:spMkLst>
            <pc:docMk/>
            <pc:sldMk cId="2196940784" sldId="259"/>
            <ac:spMk id="8" creationId="{39C18E4B-1FFC-60EB-C35B-A25CD4831D11}"/>
          </ac:spMkLst>
        </pc:spChg>
      </pc:sldChg>
      <pc:sldChg chg="add del">
        <pc:chgData name="office365" userId="5fcdbc0c-b1d0-4b52-bc28-28c25c9fccde" providerId="ADAL" clId="{839C158B-1674-498C-8D10-D29DEC7F3344}" dt="2026-07-22T11:33:12.280" v="27" actId="47"/>
        <pc:sldMkLst>
          <pc:docMk/>
          <pc:sldMk cId="2223405358" sldId="259"/>
        </pc:sldMkLst>
      </pc:sldChg>
      <pc:sldChg chg="add">
        <pc:chgData name="office365" userId="5fcdbc0c-b1d0-4b52-bc28-28c25c9fccde" providerId="ADAL" clId="{839C158B-1674-498C-8D10-D29DEC7F3344}" dt="2026-07-22T11:07:41.405" v="6"/>
        <pc:sldMkLst>
          <pc:docMk/>
          <pc:sldMk cId="3970512762" sldId="259"/>
        </pc:sldMkLst>
      </pc:sldChg>
      <pc:sldChg chg="add">
        <pc:chgData name="office365" userId="5fcdbc0c-b1d0-4b52-bc28-28c25c9fccde" providerId="ADAL" clId="{839C158B-1674-498C-8D10-D29DEC7F3344}" dt="2026-07-22T11:07:41.766" v="7"/>
        <pc:sldMkLst>
          <pc:docMk/>
          <pc:sldMk cId="200873806" sldId="260"/>
        </pc:sldMkLst>
      </pc:sldChg>
      <pc:sldChg chg="addSp delSp modSp add del mod modClrScheme chgLayout">
        <pc:chgData name="office365" userId="5fcdbc0c-b1d0-4b52-bc28-28c25c9fccde" providerId="ADAL" clId="{839C158B-1674-498C-8D10-D29DEC7F3344}" dt="2026-07-22T15:32:50.897" v="214" actId="47"/>
        <pc:sldMkLst>
          <pc:docMk/>
          <pc:sldMk cId="1491729071" sldId="260"/>
        </pc:sldMkLst>
        <pc:spChg chg="del">
          <ac:chgData name="office365" userId="5fcdbc0c-b1d0-4b52-bc28-28c25c9fccde" providerId="ADAL" clId="{839C158B-1674-498C-8D10-D29DEC7F3344}" dt="2026-07-22T15:28:21.519" v="170"/>
          <ac:spMkLst>
            <pc:docMk/>
            <pc:sldMk cId="1491729071" sldId="260"/>
            <ac:spMk id="2" creationId="{00000000-0000-0000-0000-000000000000}"/>
          </ac:spMkLst>
        </pc:spChg>
        <pc:spChg chg="mod">
          <ac:chgData name="office365" userId="5fcdbc0c-b1d0-4b52-bc28-28c25c9fccde" providerId="ADAL" clId="{839C158B-1674-498C-8D10-D29DEC7F3344}" dt="2026-07-22T15:28:21.519" v="171"/>
          <ac:spMkLst>
            <pc:docMk/>
            <pc:sldMk cId="1491729071" sldId="260"/>
            <ac:spMk id="3" creationId="{00000000-0000-0000-0000-000000000000}"/>
          </ac:spMkLst>
        </pc:spChg>
        <pc:spChg chg="mod">
          <ac:chgData name="office365" userId="5fcdbc0c-b1d0-4b52-bc28-28c25c9fccde" providerId="ADAL" clId="{839C158B-1674-498C-8D10-D29DEC7F3344}" dt="2026-07-22T15:28:21.519" v="173"/>
          <ac:spMkLst>
            <pc:docMk/>
            <pc:sldMk cId="1491729071" sldId="260"/>
            <ac:spMk id="4" creationId="{00000000-0000-0000-0000-000000000000}"/>
          </ac:spMkLst>
        </pc:spChg>
        <pc:spChg chg="mod">
          <ac:chgData name="office365" userId="5fcdbc0c-b1d0-4b52-bc28-28c25c9fccde" providerId="ADAL" clId="{839C158B-1674-498C-8D10-D29DEC7F3344}" dt="2026-07-22T15:28:21.555" v="203" actId="27636"/>
          <ac:spMkLst>
            <pc:docMk/>
            <pc:sldMk cId="1491729071" sldId="260"/>
            <ac:spMk id="5" creationId="{00000000-0000-0000-0000-000000000000}"/>
          </ac:spMkLst>
        </pc:spChg>
        <pc:spChg chg="add mod ord">
          <ac:chgData name="office365" userId="5fcdbc0c-b1d0-4b52-bc28-28c25c9fccde" providerId="ADAL" clId="{839C158B-1674-498C-8D10-D29DEC7F3344}" dt="2026-07-22T15:28:21.519" v="169"/>
          <ac:spMkLst>
            <pc:docMk/>
            <pc:sldMk cId="1491729071" sldId="260"/>
            <ac:spMk id="8" creationId="{4CFB6668-73AE-7C07-94BB-22006FEE670A}"/>
          </ac:spMkLst>
        </pc:spChg>
        <pc:spChg chg="add del mod ord">
          <ac:chgData name="office365" userId="5fcdbc0c-b1d0-4b52-bc28-28c25c9fccde" providerId="ADAL" clId="{839C158B-1674-498C-8D10-D29DEC7F3344}" dt="2026-07-22T15:28:48.846" v="210"/>
          <ac:spMkLst>
            <pc:docMk/>
            <pc:sldMk cId="1491729071" sldId="260"/>
            <ac:spMk id="9" creationId="{DD73B9BD-D95A-C381-A114-B77E4A7A2FDC}"/>
          </ac:spMkLst>
        </pc:spChg>
      </pc:sldChg>
      <pc:sldChg chg="addSp modSp add del mod modClrScheme chgLayout">
        <pc:chgData name="office365" userId="5fcdbc0c-b1d0-4b52-bc28-28c25c9fccde" providerId="ADAL" clId="{839C158B-1674-498C-8D10-D29DEC7F3344}" dt="2026-07-22T15:42:15.221" v="330"/>
        <pc:sldMkLst>
          <pc:docMk/>
          <pc:sldMk cId="1739244539" sldId="260"/>
        </pc:sldMkLst>
        <pc:spChg chg="mod">
          <ac:chgData name="office365" userId="5fcdbc0c-b1d0-4b52-bc28-28c25c9fccde" providerId="ADAL" clId="{839C158B-1674-498C-8D10-D29DEC7F3344}" dt="2026-07-22T15:40:01.038" v="308" actId="27636"/>
          <ac:spMkLst>
            <pc:docMk/>
            <pc:sldMk cId="1739244539" sldId="260"/>
            <ac:spMk id="5" creationId="{00000000-0000-0000-0000-000000000000}"/>
          </ac:spMkLst>
        </pc:spChg>
        <pc:spChg chg="add mod ord">
          <ac:chgData name="office365" userId="5fcdbc0c-b1d0-4b52-bc28-28c25c9fccde" providerId="ADAL" clId="{839C158B-1674-498C-8D10-D29DEC7F3344}" dt="2026-07-22T15:40:16.917" v="312" actId="700"/>
          <ac:spMkLst>
            <pc:docMk/>
            <pc:sldMk cId="1739244539" sldId="260"/>
            <ac:spMk id="8" creationId="{BFA0CBD6-1DB0-6D09-6A5D-49829C034DEA}"/>
          </ac:spMkLst>
        </pc:spChg>
        <pc:spChg chg="add mod ord">
          <ac:chgData name="office365" userId="5fcdbc0c-b1d0-4b52-bc28-28c25c9fccde" providerId="ADAL" clId="{839C158B-1674-498C-8D10-D29DEC7F3344}" dt="2026-07-22T15:40:17.036" v="318" actId="27636"/>
          <ac:spMkLst>
            <pc:docMk/>
            <pc:sldMk cId="1739244539" sldId="260"/>
            <ac:spMk id="9" creationId="{18DB7AF7-89FD-22C4-EC77-5A79D7EDE39B}"/>
          </ac:spMkLst>
        </pc:spChg>
      </pc:sldChg>
      <pc:sldChg chg="add del">
        <pc:chgData name="office365" userId="5fcdbc0c-b1d0-4b52-bc28-28c25c9fccde" providerId="ADAL" clId="{839C158B-1674-498C-8D10-D29DEC7F3344}" dt="2026-07-22T11:33:12.280" v="27" actId="47"/>
        <pc:sldMkLst>
          <pc:docMk/>
          <pc:sldMk cId="2060640433" sldId="260"/>
        </pc:sldMkLst>
      </pc:sldChg>
      <pc:sldChg chg="addSp delSp modSp add del mod modClrScheme chgLayout">
        <pc:chgData name="office365" userId="5fcdbc0c-b1d0-4b52-bc28-28c25c9fccde" providerId="ADAL" clId="{839C158B-1674-498C-8D10-D29DEC7F3344}" dt="2026-07-22T11:37:35.720" v="92"/>
        <pc:sldMkLst>
          <pc:docMk/>
          <pc:sldMk cId="2213439846" sldId="260"/>
        </pc:sldMkLst>
        <pc:spChg chg="del">
          <ac:chgData name="office365" userId="5fcdbc0c-b1d0-4b52-bc28-28c25c9fccde" providerId="ADAL" clId="{839C158B-1674-498C-8D10-D29DEC7F3344}" dt="2026-07-22T11:36:59.695" v="66"/>
          <ac:spMkLst>
            <pc:docMk/>
            <pc:sldMk cId="2213439846" sldId="260"/>
            <ac:spMk id="2" creationId="{00000000-0000-0000-0000-000000000000}"/>
          </ac:spMkLst>
        </pc:spChg>
        <pc:spChg chg="mod">
          <ac:chgData name="office365" userId="5fcdbc0c-b1d0-4b52-bc28-28c25c9fccde" providerId="ADAL" clId="{839C158B-1674-498C-8D10-D29DEC7F3344}" dt="2026-07-22T11:36:59.695" v="67"/>
          <ac:spMkLst>
            <pc:docMk/>
            <pc:sldMk cId="2213439846" sldId="260"/>
            <ac:spMk id="3" creationId="{00000000-0000-0000-0000-000000000000}"/>
          </ac:spMkLst>
        </pc:spChg>
        <pc:spChg chg="mod">
          <ac:chgData name="office365" userId="5fcdbc0c-b1d0-4b52-bc28-28c25c9fccde" providerId="ADAL" clId="{839C158B-1674-498C-8D10-D29DEC7F3344}" dt="2026-07-22T11:36:59.695" v="68"/>
          <ac:spMkLst>
            <pc:docMk/>
            <pc:sldMk cId="2213439846" sldId="260"/>
            <ac:spMk id="4" creationId="{00000000-0000-0000-0000-000000000000}"/>
          </ac:spMkLst>
        </pc:spChg>
        <pc:spChg chg="mod">
          <ac:chgData name="office365" userId="5fcdbc0c-b1d0-4b52-bc28-28c25c9fccde" providerId="ADAL" clId="{839C158B-1674-498C-8D10-D29DEC7F3344}" dt="2026-07-22T11:36:59.695" v="69"/>
          <ac:spMkLst>
            <pc:docMk/>
            <pc:sldMk cId="2213439846" sldId="260"/>
            <ac:spMk id="5" creationId="{00000000-0000-0000-0000-000000000000}"/>
          </ac:spMkLst>
        </pc:spChg>
        <pc:spChg chg="mod">
          <ac:chgData name="office365" userId="5fcdbc0c-b1d0-4b52-bc28-28c25c9fccde" providerId="ADAL" clId="{839C158B-1674-498C-8D10-D29DEC7F3344}" dt="2026-07-22T11:36:59.695" v="70"/>
          <ac:spMkLst>
            <pc:docMk/>
            <pc:sldMk cId="2213439846" sldId="260"/>
            <ac:spMk id="6" creationId="{00000000-0000-0000-0000-000000000000}"/>
          </ac:spMkLst>
        </pc:spChg>
        <pc:spChg chg="add mod ord">
          <ac:chgData name="office365" userId="5fcdbc0c-b1d0-4b52-bc28-28c25c9fccde" providerId="ADAL" clId="{839C158B-1674-498C-8D10-D29DEC7F3344}" dt="2026-07-22T11:34:19.764" v="39" actId="700"/>
          <ac:spMkLst>
            <pc:docMk/>
            <pc:sldMk cId="2213439846" sldId="260"/>
            <ac:spMk id="9" creationId="{0BD013A6-EB2F-19CD-1E25-6E4F4F10A1FC}"/>
          </ac:spMkLst>
        </pc:spChg>
        <pc:spChg chg="add mod ord">
          <ac:chgData name="office365" userId="5fcdbc0c-b1d0-4b52-bc28-28c25c9fccde" providerId="ADAL" clId="{839C158B-1674-498C-8D10-D29DEC7F3344}" dt="2026-07-22T11:34:19.867" v="44" actId="27636"/>
          <ac:spMkLst>
            <pc:docMk/>
            <pc:sldMk cId="2213439846" sldId="260"/>
            <ac:spMk id="10" creationId="{921A29D4-BF02-200A-0715-F043D5621640}"/>
          </ac:spMkLst>
        </pc:spChg>
      </pc:sldChg>
      <pc:sldChg chg="addSp delSp modSp add del mod modClrScheme chgLayout">
        <pc:chgData name="office365" userId="5fcdbc0c-b1d0-4b52-bc28-28c25c9fccde" providerId="ADAL" clId="{839C158B-1674-498C-8D10-D29DEC7F3344}" dt="2026-07-22T15:39:40.100" v="301" actId="47"/>
        <pc:sldMkLst>
          <pc:docMk/>
          <pc:sldMk cId="2826246008" sldId="260"/>
        </pc:sldMkLst>
        <pc:spChg chg="del">
          <ac:chgData name="office365" userId="5fcdbc0c-b1d0-4b52-bc28-28c25c9fccde" providerId="ADAL" clId="{839C158B-1674-498C-8D10-D29DEC7F3344}" dt="2026-07-22T15:35:29.808" v="266"/>
          <ac:spMkLst>
            <pc:docMk/>
            <pc:sldMk cId="2826246008" sldId="260"/>
            <ac:spMk id="2" creationId="{00000000-0000-0000-0000-000000000000}"/>
          </ac:spMkLst>
        </pc:spChg>
        <pc:spChg chg="mod">
          <ac:chgData name="office365" userId="5fcdbc0c-b1d0-4b52-bc28-28c25c9fccde" providerId="ADAL" clId="{839C158B-1674-498C-8D10-D29DEC7F3344}" dt="2026-07-22T15:35:29.807" v="262"/>
          <ac:spMkLst>
            <pc:docMk/>
            <pc:sldMk cId="2826246008" sldId="260"/>
            <ac:spMk id="3" creationId="{00000000-0000-0000-0000-000000000000}"/>
          </ac:spMkLst>
        </pc:spChg>
        <pc:spChg chg="mod">
          <ac:chgData name="office365" userId="5fcdbc0c-b1d0-4b52-bc28-28c25c9fccde" providerId="ADAL" clId="{839C158B-1674-498C-8D10-D29DEC7F3344}" dt="2026-07-22T15:35:48.722" v="297"/>
          <ac:spMkLst>
            <pc:docMk/>
            <pc:sldMk cId="2826246008" sldId="260"/>
            <ac:spMk id="4" creationId="{00000000-0000-0000-0000-000000000000}"/>
          </ac:spMkLst>
        </pc:spChg>
        <pc:spChg chg="mod">
          <ac:chgData name="office365" userId="5fcdbc0c-b1d0-4b52-bc28-28c25c9fccde" providerId="ADAL" clId="{839C158B-1674-498C-8D10-D29DEC7F3344}" dt="2026-07-22T15:35:48.741" v="300" actId="27636"/>
          <ac:spMkLst>
            <pc:docMk/>
            <pc:sldMk cId="2826246008" sldId="260"/>
            <ac:spMk id="5" creationId="{00000000-0000-0000-0000-000000000000}"/>
          </ac:spMkLst>
        </pc:spChg>
        <pc:spChg chg="add mod ord">
          <ac:chgData name="office365" userId="5fcdbc0c-b1d0-4b52-bc28-28c25c9fccde" providerId="ADAL" clId="{839C158B-1674-498C-8D10-D29DEC7F3344}" dt="2026-07-22T15:35:29.807" v="261"/>
          <ac:spMkLst>
            <pc:docMk/>
            <pc:sldMk cId="2826246008" sldId="260"/>
            <ac:spMk id="8" creationId="{F8DA07C8-4E1A-842F-263F-530B61DF16A5}"/>
          </ac:spMkLst>
        </pc:spChg>
        <pc:spChg chg="add del mod ord">
          <ac:chgData name="office365" userId="5fcdbc0c-b1d0-4b52-bc28-28c25c9fccde" providerId="ADAL" clId="{839C158B-1674-498C-8D10-D29DEC7F3344}" dt="2026-07-22T15:35:48.720" v="293"/>
          <ac:spMkLst>
            <pc:docMk/>
            <pc:sldMk cId="2826246008" sldId="260"/>
            <ac:spMk id="9" creationId="{EED1B32C-B111-30DE-C91B-FE335EF65B5A}"/>
          </ac:spMkLst>
        </pc:spChg>
      </pc:sldChg>
      <pc:sldChg chg="addSp delSp modSp add del mod modClrScheme chgLayout">
        <pc:chgData name="office365" userId="5fcdbc0c-b1d0-4b52-bc28-28c25c9fccde" providerId="ADAL" clId="{839C158B-1674-498C-8D10-D29DEC7F3344}" dt="2026-07-22T19:42:49.773" v="555"/>
        <pc:sldMkLst>
          <pc:docMk/>
          <pc:sldMk cId="2958879741" sldId="260"/>
        </pc:sldMkLst>
        <pc:spChg chg="del">
          <ac:chgData name="office365" userId="5fcdbc0c-b1d0-4b52-bc28-28c25c9fccde" providerId="ADAL" clId="{839C158B-1674-498C-8D10-D29DEC7F3344}" dt="2026-07-22T15:47:11.213" v="471"/>
          <ac:spMkLst>
            <pc:docMk/>
            <pc:sldMk cId="2958879741" sldId="260"/>
            <ac:spMk id="2" creationId="{00000000-0000-0000-0000-000000000000}"/>
          </ac:spMkLst>
        </pc:spChg>
        <pc:spChg chg="mod">
          <ac:chgData name="office365" userId="5fcdbc0c-b1d0-4b52-bc28-28c25c9fccde" providerId="ADAL" clId="{839C158B-1674-498C-8D10-D29DEC7F3344}" dt="2026-07-22T15:47:11.212" v="466"/>
          <ac:spMkLst>
            <pc:docMk/>
            <pc:sldMk cId="2958879741" sldId="260"/>
            <ac:spMk id="3" creationId="{00000000-0000-0000-0000-000000000000}"/>
          </ac:spMkLst>
        </pc:spChg>
        <pc:spChg chg="mod">
          <ac:chgData name="office365" userId="5fcdbc0c-b1d0-4b52-bc28-28c25c9fccde" providerId="ADAL" clId="{839C158B-1674-498C-8D10-D29DEC7F3344}" dt="2026-07-22T15:47:11.213" v="468"/>
          <ac:spMkLst>
            <pc:docMk/>
            <pc:sldMk cId="2958879741" sldId="260"/>
            <ac:spMk id="4" creationId="{00000000-0000-0000-0000-000000000000}"/>
          </ac:spMkLst>
        </pc:spChg>
        <pc:spChg chg="mod">
          <ac:chgData name="office365" userId="5fcdbc0c-b1d0-4b52-bc28-28c25c9fccde" providerId="ADAL" clId="{839C158B-1674-498C-8D10-D29DEC7F3344}" dt="2026-07-22T15:47:11.336" v="496" actId="27636"/>
          <ac:spMkLst>
            <pc:docMk/>
            <pc:sldMk cId="2958879741" sldId="260"/>
            <ac:spMk id="5" creationId="{00000000-0000-0000-0000-000000000000}"/>
          </ac:spMkLst>
        </pc:spChg>
        <pc:spChg chg="add mod ord">
          <ac:chgData name="office365" userId="5fcdbc0c-b1d0-4b52-bc28-28c25c9fccde" providerId="ADAL" clId="{839C158B-1674-498C-8D10-D29DEC7F3344}" dt="2026-07-22T15:47:11.212" v="465"/>
          <ac:spMkLst>
            <pc:docMk/>
            <pc:sldMk cId="2958879741" sldId="260"/>
            <ac:spMk id="8" creationId="{20260A39-828B-54D0-BDC9-D521AE4B5B6E}"/>
          </ac:spMkLst>
        </pc:spChg>
        <pc:spChg chg="add del mod ord">
          <ac:chgData name="office365" userId="5fcdbc0c-b1d0-4b52-bc28-28c25c9fccde" providerId="ADAL" clId="{839C158B-1674-498C-8D10-D29DEC7F3344}" dt="2026-07-22T15:47:35.861" v="503"/>
          <ac:spMkLst>
            <pc:docMk/>
            <pc:sldMk cId="2958879741" sldId="260"/>
            <ac:spMk id="9" creationId="{DC507976-E5E7-A6AA-1AF4-B82EE92EEBA9}"/>
          </ac:spMkLst>
        </pc:spChg>
      </pc:sldChg>
      <pc:sldChg chg="addSp delSp modSp add del mod modClrScheme chgLayout">
        <pc:chgData name="office365" userId="5fcdbc0c-b1d0-4b52-bc28-28c25c9fccde" providerId="ADAL" clId="{839C158B-1674-498C-8D10-D29DEC7F3344}" dt="2026-07-22T11:37:37.072" v="94"/>
        <pc:sldMkLst>
          <pc:docMk/>
          <pc:sldMk cId="1801823147" sldId="261"/>
        </pc:sldMkLst>
        <pc:spChg chg="del">
          <ac:chgData name="office365" userId="5fcdbc0c-b1d0-4b52-bc28-28c25c9fccde" providerId="ADAL" clId="{839C158B-1674-498C-8D10-D29DEC7F3344}" dt="2026-07-22T11:36:59.695" v="71"/>
          <ac:spMkLst>
            <pc:docMk/>
            <pc:sldMk cId="1801823147" sldId="261"/>
            <ac:spMk id="2" creationId="{00000000-0000-0000-0000-000000000000}"/>
          </ac:spMkLst>
        </pc:spChg>
        <pc:spChg chg="mod">
          <ac:chgData name="office365" userId="5fcdbc0c-b1d0-4b52-bc28-28c25c9fccde" providerId="ADAL" clId="{839C158B-1674-498C-8D10-D29DEC7F3344}" dt="2026-07-22T11:36:59.695" v="72"/>
          <ac:spMkLst>
            <pc:docMk/>
            <pc:sldMk cId="1801823147" sldId="261"/>
            <ac:spMk id="3" creationId="{00000000-0000-0000-0000-000000000000}"/>
          </ac:spMkLst>
        </pc:spChg>
        <pc:spChg chg="mod">
          <ac:chgData name="office365" userId="5fcdbc0c-b1d0-4b52-bc28-28c25c9fccde" providerId="ADAL" clId="{839C158B-1674-498C-8D10-D29DEC7F3344}" dt="2026-07-22T11:36:59.695" v="74"/>
          <ac:spMkLst>
            <pc:docMk/>
            <pc:sldMk cId="1801823147" sldId="261"/>
            <ac:spMk id="4" creationId="{00000000-0000-0000-0000-000000000000}"/>
          </ac:spMkLst>
        </pc:spChg>
        <pc:spChg chg="add mod ord">
          <ac:chgData name="office365" userId="5fcdbc0c-b1d0-4b52-bc28-28c25c9fccde" providerId="ADAL" clId="{839C158B-1674-498C-8D10-D29DEC7F3344}" dt="2026-07-22T11:34:19.764" v="39" actId="700"/>
          <ac:spMkLst>
            <pc:docMk/>
            <pc:sldMk cId="1801823147" sldId="261"/>
            <ac:spMk id="7" creationId="{7AA2D55D-E277-74EA-319D-CE607CA635EE}"/>
          </ac:spMkLst>
        </pc:spChg>
        <pc:spChg chg="add mod ord">
          <ac:chgData name="office365" userId="5fcdbc0c-b1d0-4b52-bc28-28c25c9fccde" providerId="ADAL" clId="{839C158B-1674-498C-8D10-D29DEC7F3344}" dt="2026-07-22T11:34:19.871" v="45" actId="27636"/>
          <ac:spMkLst>
            <pc:docMk/>
            <pc:sldMk cId="1801823147" sldId="261"/>
            <ac:spMk id="8" creationId="{73762933-9DD8-EA01-3E85-895549ADB4AF}"/>
          </ac:spMkLst>
        </pc:spChg>
      </pc:sldChg>
      <pc:sldChg chg="addSp delSp modSp add del mod modClrScheme chgLayout">
        <pc:chgData name="office365" userId="5fcdbc0c-b1d0-4b52-bc28-28c25c9fccde" providerId="ADAL" clId="{839C158B-1674-498C-8D10-D29DEC7F3344}" dt="2026-07-22T15:32:50.897" v="214" actId="47"/>
        <pc:sldMkLst>
          <pc:docMk/>
          <pc:sldMk cId="1882588424" sldId="261"/>
        </pc:sldMkLst>
        <pc:spChg chg="del">
          <ac:chgData name="office365" userId="5fcdbc0c-b1d0-4b52-bc28-28c25c9fccde" providerId="ADAL" clId="{839C158B-1674-498C-8D10-D29DEC7F3344}" dt="2026-07-22T15:28:21.520" v="180"/>
          <ac:spMkLst>
            <pc:docMk/>
            <pc:sldMk cId="1882588424" sldId="261"/>
            <ac:spMk id="2" creationId="{00000000-0000-0000-0000-000000000000}"/>
          </ac:spMkLst>
        </pc:spChg>
        <pc:spChg chg="mod">
          <ac:chgData name="office365" userId="5fcdbc0c-b1d0-4b52-bc28-28c25c9fccde" providerId="ADAL" clId="{839C158B-1674-498C-8D10-D29DEC7F3344}" dt="2026-07-22T15:28:21.520" v="181"/>
          <ac:spMkLst>
            <pc:docMk/>
            <pc:sldMk cId="1882588424" sldId="261"/>
            <ac:spMk id="3" creationId="{00000000-0000-0000-0000-000000000000}"/>
          </ac:spMkLst>
        </pc:spChg>
        <pc:spChg chg="mod">
          <ac:chgData name="office365" userId="5fcdbc0c-b1d0-4b52-bc28-28c25c9fccde" providerId="ADAL" clId="{839C158B-1674-498C-8D10-D29DEC7F3344}" dt="2026-07-22T15:28:21.520" v="183"/>
          <ac:spMkLst>
            <pc:docMk/>
            <pc:sldMk cId="1882588424" sldId="261"/>
            <ac:spMk id="4" creationId="{00000000-0000-0000-0000-000000000000}"/>
          </ac:spMkLst>
        </pc:spChg>
        <pc:spChg chg="add mod ord">
          <ac:chgData name="office365" userId="5fcdbc0c-b1d0-4b52-bc28-28c25c9fccde" providerId="ADAL" clId="{839C158B-1674-498C-8D10-D29DEC7F3344}" dt="2026-07-22T15:28:21.558" v="204" actId="27636"/>
          <ac:spMkLst>
            <pc:docMk/>
            <pc:sldMk cId="1882588424" sldId="261"/>
            <ac:spMk id="7" creationId="{1B93A174-7BEE-5585-E629-73B2A71EAEE5}"/>
          </ac:spMkLst>
        </pc:spChg>
        <pc:spChg chg="add del mod ord">
          <ac:chgData name="office365" userId="5fcdbc0c-b1d0-4b52-bc28-28c25c9fccde" providerId="ADAL" clId="{839C158B-1674-498C-8D10-D29DEC7F3344}" dt="2026-07-22T15:28:48.846" v="211"/>
          <ac:spMkLst>
            <pc:docMk/>
            <pc:sldMk cId="1882588424" sldId="261"/>
            <ac:spMk id="8" creationId="{486BA5F4-EEDA-BF0B-79E3-53C45A0578EF}"/>
          </ac:spMkLst>
        </pc:spChg>
      </pc:sldChg>
      <pc:sldChg chg="addSp delSp modSp add del mod modClrScheme chgLayout">
        <pc:chgData name="office365" userId="5fcdbc0c-b1d0-4b52-bc28-28c25c9fccde" providerId="ADAL" clId="{839C158B-1674-498C-8D10-D29DEC7F3344}" dt="2026-07-22T19:42:56.295" v="568"/>
        <pc:sldMkLst>
          <pc:docMk/>
          <pc:sldMk cId="2547442885" sldId="261"/>
        </pc:sldMkLst>
        <pc:spChg chg="del">
          <ac:chgData name="office365" userId="5fcdbc0c-b1d0-4b52-bc28-28c25c9fccde" providerId="ADAL" clId="{839C158B-1674-498C-8D10-D29DEC7F3344}" dt="2026-07-22T15:47:11.213" v="478"/>
          <ac:spMkLst>
            <pc:docMk/>
            <pc:sldMk cId="2547442885" sldId="261"/>
            <ac:spMk id="2" creationId="{00000000-0000-0000-0000-000000000000}"/>
          </ac:spMkLst>
        </pc:spChg>
        <pc:spChg chg="mod">
          <ac:chgData name="office365" userId="5fcdbc0c-b1d0-4b52-bc28-28c25c9fccde" providerId="ADAL" clId="{839C158B-1674-498C-8D10-D29DEC7F3344}" dt="2026-07-22T15:47:11.213" v="475"/>
          <ac:spMkLst>
            <pc:docMk/>
            <pc:sldMk cId="2547442885" sldId="261"/>
            <ac:spMk id="3" creationId="{00000000-0000-0000-0000-000000000000}"/>
          </ac:spMkLst>
        </pc:spChg>
        <pc:spChg chg="mod">
          <ac:chgData name="office365" userId="5fcdbc0c-b1d0-4b52-bc28-28c25c9fccde" providerId="ADAL" clId="{839C158B-1674-498C-8D10-D29DEC7F3344}" dt="2026-07-22T15:47:11.213" v="477"/>
          <ac:spMkLst>
            <pc:docMk/>
            <pc:sldMk cId="2547442885" sldId="261"/>
            <ac:spMk id="4" creationId="{00000000-0000-0000-0000-000000000000}"/>
          </ac:spMkLst>
        </pc:spChg>
        <pc:spChg chg="add mod ord">
          <ac:chgData name="office365" userId="5fcdbc0c-b1d0-4b52-bc28-28c25c9fccde" providerId="ADAL" clId="{839C158B-1674-498C-8D10-D29DEC7F3344}" dt="2026-07-22T15:47:11.349" v="497" actId="27636"/>
          <ac:spMkLst>
            <pc:docMk/>
            <pc:sldMk cId="2547442885" sldId="261"/>
            <ac:spMk id="7" creationId="{06BB15D2-D7BC-DF52-B23C-546072663A29}"/>
          </ac:spMkLst>
        </pc:spChg>
        <pc:spChg chg="add del mod ord">
          <ac:chgData name="office365" userId="5fcdbc0c-b1d0-4b52-bc28-28c25c9fccde" providerId="ADAL" clId="{839C158B-1674-498C-8D10-D29DEC7F3344}" dt="2026-07-22T15:47:35.861" v="504"/>
          <ac:spMkLst>
            <pc:docMk/>
            <pc:sldMk cId="2547442885" sldId="261"/>
            <ac:spMk id="8" creationId="{52D9155D-7E4C-35C6-5940-679BBAD9D50C}"/>
          </ac:spMkLst>
        </pc:spChg>
      </pc:sldChg>
      <pc:sldChg chg="add">
        <pc:chgData name="office365" userId="5fcdbc0c-b1d0-4b52-bc28-28c25c9fccde" providerId="ADAL" clId="{839C158B-1674-498C-8D10-D29DEC7F3344}" dt="2026-07-22T11:07:42.172" v="8"/>
        <pc:sldMkLst>
          <pc:docMk/>
          <pc:sldMk cId="2707245449" sldId="261"/>
        </pc:sldMkLst>
      </pc:sldChg>
      <pc:sldChg chg="addSp modSp add del mod modClrScheme chgLayout">
        <pc:chgData name="office365" userId="5fcdbc0c-b1d0-4b52-bc28-28c25c9fccde" providerId="ADAL" clId="{839C158B-1674-498C-8D10-D29DEC7F3344}" dt="2026-07-22T15:42:17.131" v="332"/>
        <pc:sldMkLst>
          <pc:docMk/>
          <pc:sldMk cId="3021635994" sldId="261"/>
        </pc:sldMkLst>
        <pc:spChg chg="add mod ord">
          <ac:chgData name="office365" userId="5fcdbc0c-b1d0-4b52-bc28-28c25c9fccde" providerId="ADAL" clId="{839C158B-1674-498C-8D10-D29DEC7F3344}" dt="2026-07-22T15:40:16.917" v="312" actId="700"/>
          <ac:spMkLst>
            <pc:docMk/>
            <pc:sldMk cId="3021635994" sldId="261"/>
            <ac:spMk id="7" creationId="{35C14BD8-E2E2-4DE1-7CB5-C36B236345B2}"/>
          </ac:spMkLst>
        </pc:spChg>
        <pc:spChg chg="add mod ord">
          <ac:chgData name="office365" userId="5fcdbc0c-b1d0-4b52-bc28-28c25c9fccde" providerId="ADAL" clId="{839C158B-1674-498C-8D10-D29DEC7F3344}" dt="2026-07-22T15:40:17.047" v="319" actId="27636"/>
          <ac:spMkLst>
            <pc:docMk/>
            <pc:sldMk cId="3021635994" sldId="261"/>
            <ac:spMk id="8" creationId="{C2F0F517-076E-E91C-6BC4-B29EB4FCA63C}"/>
          </ac:spMkLst>
        </pc:spChg>
      </pc:sldChg>
      <pc:sldChg chg="modSp add del">
        <pc:chgData name="office365" userId="5fcdbc0c-b1d0-4b52-bc28-28c25c9fccde" providerId="ADAL" clId="{839C158B-1674-498C-8D10-D29DEC7F3344}" dt="2026-07-22T11:33:12.280" v="27" actId="47"/>
        <pc:sldMkLst>
          <pc:docMk/>
          <pc:sldMk cId="3476726303" sldId="261"/>
        </pc:sldMkLst>
        <pc:spChg chg="mod">
          <ac:chgData name="office365" userId="5fcdbc0c-b1d0-4b52-bc28-28c25c9fccde" providerId="ADAL" clId="{839C158B-1674-498C-8D10-D29DEC7F3344}" dt="2026-07-22T11:27:35.032" v="25"/>
          <ac:spMkLst>
            <pc:docMk/>
            <pc:sldMk cId="3476726303" sldId="261"/>
            <ac:spMk id="11" creationId="{7258C4B8-97D3-E9B8-5244-87DEA619220B}"/>
          </ac:spMkLst>
        </pc:spChg>
      </pc:sldChg>
      <pc:sldChg chg="addSp delSp modSp add del mod modClrScheme chgLayout">
        <pc:chgData name="office365" userId="5fcdbc0c-b1d0-4b52-bc28-28c25c9fccde" providerId="ADAL" clId="{839C158B-1674-498C-8D10-D29DEC7F3344}" dt="2026-07-22T15:39:40.100" v="301" actId="47"/>
        <pc:sldMkLst>
          <pc:docMk/>
          <pc:sldMk cId="4053338881" sldId="261"/>
        </pc:sldMkLst>
        <pc:spChg chg="del">
          <ac:chgData name="office365" userId="5fcdbc0c-b1d0-4b52-bc28-28c25c9fccde" providerId="ADAL" clId="{839C158B-1674-498C-8D10-D29DEC7F3344}" dt="2026-07-22T15:35:29.810" v="273"/>
          <ac:spMkLst>
            <pc:docMk/>
            <pc:sldMk cId="4053338881" sldId="261"/>
            <ac:spMk id="2" creationId="{00000000-0000-0000-0000-000000000000}"/>
          </ac:spMkLst>
        </pc:spChg>
        <pc:spChg chg="mod">
          <ac:chgData name="office365" userId="5fcdbc0c-b1d0-4b52-bc28-28c25c9fccde" providerId="ADAL" clId="{839C158B-1674-498C-8D10-D29DEC7F3344}" dt="2026-07-22T15:35:29.810" v="270"/>
          <ac:spMkLst>
            <pc:docMk/>
            <pc:sldMk cId="4053338881" sldId="261"/>
            <ac:spMk id="3" creationId="{00000000-0000-0000-0000-000000000000}"/>
          </ac:spMkLst>
        </pc:spChg>
        <pc:spChg chg="mod">
          <ac:chgData name="office365" userId="5fcdbc0c-b1d0-4b52-bc28-28c25c9fccde" providerId="ADAL" clId="{839C158B-1674-498C-8D10-D29DEC7F3344}" dt="2026-07-22T15:35:29.810" v="272"/>
          <ac:spMkLst>
            <pc:docMk/>
            <pc:sldMk cId="4053338881" sldId="261"/>
            <ac:spMk id="4" creationId="{00000000-0000-0000-0000-000000000000}"/>
          </ac:spMkLst>
        </pc:spChg>
        <pc:spChg chg="add mod ord">
          <ac:chgData name="office365" userId="5fcdbc0c-b1d0-4b52-bc28-28c25c9fccde" providerId="ADAL" clId="{839C158B-1674-498C-8D10-D29DEC7F3344}" dt="2026-07-22T15:35:29.809" v="269"/>
          <ac:spMkLst>
            <pc:docMk/>
            <pc:sldMk cId="4053338881" sldId="261"/>
            <ac:spMk id="7" creationId="{F9EC6C06-4F7B-BB2F-18FB-22032F9D68D3}"/>
          </ac:spMkLst>
        </pc:spChg>
        <pc:spChg chg="add del mod ord">
          <ac:chgData name="office365" userId="5fcdbc0c-b1d0-4b52-bc28-28c25c9fccde" providerId="ADAL" clId="{839C158B-1674-498C-8D10-D29DEC7F3344}" dt="2026-07-22T15:35:48.721" v="294"/>
          <ac:spMkLst>
            <pc:docMk/>
            <pc:sldMk cId="4053338881" sldId="261"/>
            <ac:spMk id="8" creationId="{1BA8F8D2-D2B9-B732-8A34-2AA65BC34799}"/>
          </ac:spMkLst>
        </pc:spChg>
      </pc:sldChg>
      <pc:sldChg chg="addSp delSp modSp add del mod modClrScheme chgLayout">
        <pc:chgData name="office365" userId="5fcdbc0c-b1d0-4b52-bc28-28c25c9fccde" providerId="ADAL" clId="{839C158B-1674-498C-8D10-D29DEC7F3344}" dt="2026-07-22T11:37:38.360" v="96"/>
        <pc:sldMkLst>
          <pc:docMk/>
          <pc:sldMk cId="454412115" sldId="262"/>
        </pc:sldMkLst>
        <pc:spChg chg="del">
          <ac:chgData name="office365" userId="5fcdbc0c-b1d0-4b52-bc28-28c25c9fccde" providerId="ADAL" clId="{839C158B-1674-498C-8D10-D29DEC7F3344}" dt="2026-07-22T11:36:59.695" v="75"/>
          <ac:spMkLst>
            <pc:docMk/>
            <pc:sldMk cId="454412115" sldId="262"/>
            <ac:spMk id="2" creationId="{00000000-0000-0000-0000-000000000000}"/>
          </ac:spMkLst>
        </pc:spChg>
        <pc:spChg chg="mod">
          <ac:chgData name="office365" userId="5fcdbc0c-b1d0-4b52-bc28-28c25c9fccde" providerId="ADAL" clId="{839C158B-1674-498C-8D10-D29DEC7F3344}" dt="2026-07-22T11:36:59.695" v="76"/>
          <ac:spMkLst>
            <pc:docMk/>
            <pc:sldMk cId="454412115" sldId="262"/>
            <ac:spMk id="3" creationId="{00000000-0000-0000-0000-000000000000}"/>
          </ac:spMkLst>
        </pc:spChg>
        <pc:spChg chg="mod">
          <ac:chgData name="office365" userId="5fcdbc0c-b1d0-4b52-bc28-28c25c9fccde" providerId="ADAL" clId="{839C158B-1674-498C-8D10-D29DEC7F3344}" dt="2026-07-22T11:36:59.695" v="78"/>
          <ac:spMkLst>
            <pc:docMk/>
            <pc:sldMk cId="454412115" sldId="262"/>
            <ac:spMk id="4" creationId="{00000000-0000-0000-0000-000000000000}"/>
          </ac:spMkLst>
        </pc:spChg>
        <pc:spChg chg="add mod ord">
          <ac:chgData name="office365" userId="5fcdbc0c-b1d0-4b52-bc28-28c25c9fccde" providerId="ADAL" clId="{839C158B-1674-498C-8D10-D29DEC7F3344}" dt="2026-07-22T11:34:19.764" v="39" actId="700"/>
          <ac:spMkLst>
            <pc:docMk/>
            <pc:sldMk cId="454412115" sldId="262"/>
            <ac:spMk id="7" creationId="{2D98F022-1D20-E94A-518F-A4AE61B32119}"/>
          </ac:spMkLst>
        </pc:spChg>
        <pc:spChg chg="add mod ord">
          <ac:chgData name="office365" userId="5fcdbc0c-b1d0-4b52-bc28-28c25c9fccde" providerId="ADAL" clId="{839C158B-1674-498C-8D10-D29DEC7F3344}" dt="2026-07-22T11:34:19.873" v="46" actId="27636"/>
          <ac:spMkLst>
            <pc:docMk/>
            <pc:sldMk cId="454412115" sldId="262"/>
            <ac:spMk id="8" creationId="{7A13E88C-3BBB-AACD-230F-88EC80FC593E}"/>
          </ac:spMkLst>
        </pc:spChg>
      </pc:sldChg>
      <pc:sldChg chg="add">
        <pc:chgData name="office365" userId="5fcdbc0c-b1d0-4b52-bc28-28c25c9fccde" providerId="ADAL" clId="{839C158B-1674-498C-8D10-D29DEC7F3344}" dt="2026-07-22T11:07:42.572" v="9"/>
        <pc:sldMkLst>
          <pc:docMk/>
          <pc:sldMk cId="1059788448" sldId="262"/>
        </pc:sldMkLst>
      </pc:sldChg>
      <pc:sldChg chg="addSp delSp modSp add del mod modClrScheme chgLayout">
        <pc:chgData name="office365" userId="5fcdbc0c-b1d0-4b52-bc28-28c25c9fccde" providerId="ADAL" clId="{839C158B-1674-498C-8D10-D29DEC7F3344}" dt="2026-07-22T19:43:02.121" v="578"/>
        <pc:sldMkLst>
          <pc:docMk/>
          <pc:sldMk cId="1432567504" sldId="262"/>
        </pc:sldMkLst>
        <pc:spChg chg="del">
          <ac:chgData name="office365" userId="5fcdbc0c-b1d0-4b52-bc28-28c25c9fccde" providerId="ADAL" clId="{839C158B-1674-498C-8D10-D29DEC7F3344}" dt="2026-07-22T15:47:11.220" v="485"/>
          <ac:spMkLst>
            <pc:docMk/>
            <pc:sldMk cId="1432567504" sldId="262"/>
            <ac:spMk id="2" creationId="{00000000-0000-0000-0000-000000000000}"/>
          </ac:spMkLst>
        </pc:spChg>
        <pc:spChg chg="mod">
          <ac:chgData name="office365" userId="5fcdbc0c-b1d0-4b52-bc28-28c25c9fccde" providerId="ADAL" clId="{839C158B-1674-498C-8D10-D29DEC7F3344}" dt="2026-07-22T15:47:11.218" v="482"/>
          <ac:spMkLst>
            <pc:docMk/>
            <pc:sldMk cId="1432567504" sldId="262"/>
            <ac:spMk id="3" creationId="{00000000-0000-0000-0000-000000000000}"/>
          </ac:spMkLst>
        </pc:spChg>
        <pc:spChg chg="mod">
          <ac:chgData name="office365" userId="5fcdbc0c-b1d0-4b52-bc28-28c25c9fccde" providerId="ADAL" clId="{839C158B-1674-498C-8D10-D29DEC7F3344}" dt="2026-07-22T15:47:11.218" v="484"/>
          <ac:spMkLst>
            <pc:docMk/>
            <pc:sldMk cId="1432567504" sldId="262"/>
            <ac:spMk id="4" creationId="{00000000-0000-0000-0000-000000000000}"/>
          </ac:spMkLst>
        </pc:spChg>
        <pc:spChg chg="add mod ord">
          <ac:chgData name="office365" userId="5fcdbc0c-b1d0-4b52-bc28-28c25c9fccde" providerId="ADAL" clId="{839C158B-1674-498C-8D10-D29DEC7F3344}" dt="2026-07-22T15:47:11.352" v="498" actId="27636"/>
          <ac:spMkLst>
            <pc:docMk/>
            <pc:sldMk cId="1432567504" sldId="262"/>
            <ac:spMk id="7" creationId="{F5C243C1-72A2-A627-3AC6-B1025535D68C}"/>
          </ac:spMkLst>
        </pc:spChg>
        <pc:spChg chg="add del mod ord">
          <ac:chgData name="office365" userId="5fcdbc0c-b1d0-4b52-bc28-28c25c9fccde" providerId="ADAL" clId="{839C158B-1674-498C-8D10-D29DEC7F3344}" dt="2026-07-22T15:47:35.861" v="505"/>
          <ac:spMkLst>
            <pc:docMk/>
            <pc:sldMk cId="1432567504" sldId="262"/>
            <ac:spMk id="8" creationId="{47B60F79-060E-D459-1150-EC301E35041F}"/>
          </ac:spMkLst>
        </pc:spChg>
      </pc:sldChg>
      <pc:sldChg chg="addSp modSp add del mod modClrScheme chgLayout">
        <pc:chgData name="office365" userId="5fcdbc0c-b1d0-4b52-bc28-28c25c9fccde" providerId="ADAL" clId="{839C158B-1674-498C-8D10-D29DEC7F3344}" dt="2026-07-22T15:42:19.334" v="334"/>
        <pc:sldMkLst>
          <pc:docMk/>
          <pc:sldMk cId="1551732577" sldId="262"/>
        </pc:sldMkLst>
        <pc:spChg chg="add mod ord">
          <ac:chgData name="office365" userId="5fcdbc0c-b1d0-4b52-bc28-28c25c9fccde" providerId="ADAL" clId="{839C158B-1674-498C-8D10-D29DEC7F3344}" dt="2026-07-22T15:40:16.917" v="312" actId="700"/>
          <ac:spMkLst>
            <pc:docMk/>
            <pc:sldMk cId="1551732577" sldId="262"/>
            <ac:spMk id="7" creationId="{6D56B816-0F88-875A-CC2F-91206BDAD1DA}"/>
          </ac:spMkLst>
        </pc:spChg>
        <pc:spChg chg="add mod ord">
          <ac:chgData name="office365" userId="5fcdbc0c-b1d0-4b52-bc28-28c25c9fccde" providerId="ADAL" clId="{839C158B-1674-498C-8D10-D29DEC7F3344}" dt="2026-07-22T15:40:17.056" v="320" actId="27636"/>
          <ac:spMkLst>
            <pc:docMk/>
            <pc:sldMk cId="1551732577" sldId="262"/>
            <ac:spMk id="8" creationId="{7129A62C-8063-07B4-696D-881A8F048E23}"/>
          </ac:spMkLst>
        </pc:spChg>
      </pc:sldChg>
      <pc:sldChg chg="addSp delSp modSp add del mod modClrScheme chgLayout">
        <pc:chgData name="office365" userId="5fcdbc0c-b1d0-4b52-bc28-28c25c9fccde" providerId="ADAL" clId="{839C158B-1674-498C-8D10-D29DEC7F3344}" dt="2026-07-22T15:39:40.100" v="301" actId="47"/>
        <pc:sldMkLst>
          <pc:docMk/>
          <pc:sldMk cId="2911225285" sldId="262"/>
        </pc:sldMkLst>
        <pc:spChg chg="del">
          <ac:chgData name="office365" userId="5fcdbc0c-b1d0-4b52-bc28-28c25c9fccde" providerId="ADAL" clId="{839C158B-1674-498C-8D10-D29DEC7F3344}" dt="2026-07-22T15:35:29.813" v="280"/>
          <ac:spMkLst>
            <pc:docMk/>
            <pc:sldMk cId="2911225285" sldId="262"/>
            <ac:spMk id="2" creationId="{00000000-0000-0000-0000-000000000000}"/>
          </ac:spMkLst>
        </pc:spChg>
        <pc:spChg chg="mod">
          <ac:chgData name="office365" userId="5fcdbc0c-b1d0-4b52-bc28-28c25c9fccde" providerId="ADAL" clId="{839C158B-1674-498C-8D10-D29DEC7F3344}" dt="2026-07-22T15:35:29.812" v="277"/>
          <ac:spMkLst>
            <pc:docMk/>
            <pc:sldMk cId="2911225285" sldId="262"/>
            <ac:spMk id="3" creationId="{00000000-0000-0000-0000-000000000000}"/>
          </ac:spMkLst>
        </pc:spChg>
        <pc:spChg chg="mod">
          <ac:chgData name="office365" userId="5fcdbc0c-b1d0-4b52-bc28-28c25c9fccde" providerId="ADAL" clId="{839C158B-1674-498C-8D10-D29DEC7F3344}" dt="2026-07-22T15:35:29.813" v="279"/>
          <ac:spMkLst>
            <pc:docMk/>
            <pc:sldMk cId="2911225285" sldId="262"/>
            <ac:spMk id="4" creationId="{00000000-0000-0000-0000-000000000000}"/>
          </ac:spMkLst>
        </pc:spChg>
        <pc:spChg chg="add mod ord">
          <ac:chgData name="office365" userId="5fcdbc0c-b1d0-4b52-bc28-28c25c9fccde" providerId="ADAL" clId="{839C158B-1674-498C-8D10-D29DEC7F3344}" dt="2026-07-22T15:35:29.812" v="276"/>
          <ac:spMkLst>
            <pc:docMk/>
            <pc:sldMk cId="2911225285" sldId="262"/>
            <ac:spMk id="7" creationId="{EFEA0ACF-2610-2055-B830-77C7E0919D61}"/>
          </ac:spMkLst>
        </pc:spChg>
        <pc:spChg chg="add del mod ord">
          <ac:chgData name="office365" userId="5fcdbc0c-b1d0-4b52-bc28-28c25c9fccde" providerId="ADAL" clId="{839C158B-1674-498C-8D10-D29DEC7F3344}" dt="2026-07-22T15:35:48.721" v="295"/>
          <ac:spMkLst>
            <pc:docMk/>
            <pc:sldMk cId="2911225285" sldId="262"/>
            <ac:spMk id="8" creationId="{C5E215C2-AB0D-F221-0A25-2B4E0D63188C}"/>
          </ac:spMkLst>
        </pc:spChg>
      </pc:sldChg>
      <pc:sldChg chg="addSp delSp modSp add del mod modClrScheme chgLayout">
        <pc:chgData name="office365" userId="5fcdbc0c-b1d0-4b52-bc28-28c25c9fccde" providerId="ADAL" clId="{839C158B-1674-498C-8D10-D29DEC7F3344}" dt="2026-07-22T15:32:50.897" v="214" actId="47"/>
        <pc:sldMkLst>
          <pc:docMk/>
          <pc:sldMk cId="3635993002" sldId="262"/>
        </pc:sldMkLst>
        <pc:spChg chg="del">
          <ac:chgData name="office365" userId="5fcdbc0c-b1d0-4b52-bc28-28c25c9fccde" providerId="ADAL" clId="{839C158B-1674-498C-8D10-D29DEC7F3344}" dt="2026-07-22T15:28:21.521" v="188"/>
          <ac:spMkLst>
            <pc:docMk/>
            <pc:sldMk cId="3635993002" sldId="262"/>
            <ac:spMk id="2" creationId="{00000000-0000-0000-0000-000000000000}"/>
          </ac:spMkLst>
        </pc:spChg>
        <pc:spChg chg="mod">
          <ac:chgData name="office365" userId="5fcdbc0c-b1d0-4b52-bc28-28c25c9fccde" providerId="ADAL" clId="{839C158B-1674-498C-8D10-D29DEC7F3344}" dt="2026-07-22T15:28:21.521" v="189"/>
          <ac:spMkLst>
            <pc:docMk/>
            <pc:sldMk cId="3635993002" sldId="262"/>
            <ac:spMk id="3" creationId="{00000000-0000-0000-0000-000000000000}"/>
          </ac:spMkLst>
        </pc:spChg>
        <pc:spChg chg="mod">
          <ac:chgData name="office365" userId="5fcdbc0c-b1d0-4b52-bc28-28c25c9fccde" providerId="ADAL" clId="{839C158B-1674-498C-8D10-D29DEC7F3344}" dt="2026-07-22T15:28:21.521" v="191"/>
          <ac:spMkLst>
            <pc:docMk/>
            <pc:sldMk cId="3635993002" sldId="262"/>
            <ac:spMk id="4" creationId="{00000000-0000-0000-0000-000000000000}"/>
          </ac:spMkLst>
        </pc:spChg>
        <pc:spChg chg="add mod ord">
          <ac:chgData name="office365" userId="5fcdbc0c-b1d0-4b52-bc28-28c25c9fccde" providerId="ADAL" clId="{839C158B-1674-498C-8D10-D29DEC7F3344}" dt="2026-07-22T15:28:21.563" v="205" actId="27636"/>
          <ac:spMkLst>
            <pc:docMk/>
            <pc:sldMk cId="3635993002" sldId="262"/>
            <ac:spMk id="7" creationId="{27DC73FF-0751-9114-11E5-3FD2EBBF50DE}"/>
          </ac:spMkLst>
        </pc:spChg>
        <pc:spChg chg="add del mod ord">
          <ac:chgData name="office365" userId="5fcdbc0c-b1d0-4b52-bc28-28c25c9fccde" providerId="ADAL" clId="{839C158B-1674-498C-8D10-D29DEC7F3344}" dt="2026-07-22T15:28:48.846" v="212"/>
          <ac:spMkLst>
            <pc:docMk/>
            <pc:sldMk cId="3635993002" sldId="262"/>
            <ac:spMk id="8" creationId="{6F5FEFEB-E6CA-7236-FDD3-2FADA8740D95}"/>
          </ac:spMkLst>
        </pc:spChg>
      </pc:sldChg>
      <pc:sldChg chg="add del">
        <pc:chgData name="office365" userId="5fcdbc0c-b1d0-4b52-bc28-28c25c9fccde" providerId="ADAL" clId="{839C158B-1674-498C-8D10-D29DEC7F3344}" dt="2026-07-22T11:33:12.280" v="27" actId="47"/>
        <pc:sldMkLst>
          <pc:docMk/>
          <pc:sldMk cId="3672404701" sldId="262"/>
        </pc:sldMkLst>
      </pc:sldChg>
      <pc:sldChg chg="addSp delSp modSp add del mod modClrScheme chgLayout">
        <pc:chgData name="office365" userId="5fcdbc0c-b1d0-4b52-bc28-28c25c9fccde" providerId="ADAL" clId="{839C158B-1674-498C-8D10-D29DEC7F3344}" dt="2026-07-22T15:39:40.100" v="301" actId="47"/>
        <pc:sldMkLst>
          <pc:docMk/>
          <pc:sldMk cId="716427257" sldId="263"/>
        </pc:sldMkLst>
        <pc:spChg chg="del">
          <ac:chgData name="office365" userId="5fcdbc0c-b1d0-4b52-bc28-28c25c9fccde" providerId="ADAL" clId="{839C158B-1674-498C-8D10-D29DEC7F3344}" dt="2026-07-22T15:35:29.814" v="287"/>
          <ac:spMkLst>
            <pc:docMk/>
            <pc:sldMk cId="716427257" sldId="263"/>
            <ac:spMk id="2" creationId="{00000000-0000-0000-0000-000000000000}"/>
          </ac:spMkLst>
        </pc:spChg>
        <pc:spChg chg="mod">
          <ac:chgData name="office365" userId="5fcdbc0c-b1d0-4b52-bc28-28c25c9fccde" providerId="ADAL" clId="{839C158B-1674-498C-8D10-D29DEC7F3344}" dt="2026-07-22T15:35:29.813" v="284"/>
          <ac:spMkLst>
            <pc:docMk/>
            <pc:sldMk cId="716427257" sldId="263"/>
            <ac:spMk id="3" creationId="{00000000-0000-0000-0000-000000000000}"/>
          </ac:spMkLst>
        </pc:spChg>
        <pc:spChg chg="mod">
          <ac:chgData name="office365" userId="5fcdbc0c-b1d0-4b52-bc28-28c25c9fccde" providerId="ADAL" clId="{839C158B-1674-498C-8D10-D29DEC7F3344}" dt="2026-07-22T15:35:29.814" v="286"/>
          <ac:spMkLst>
            <pc:docMk/>
            <pc:sldMk cId="716427257" sldId="263"/>
            <ac:spMk id="4" creationId="{00000000-0000-0000-0000-000000000000}"/>
          </ac:spMkLst>
        </pc:spChg>
        <pc:spChg chg="add mod ord">
          <ac:chgData name="office365" userId="5fcdbc0c-b1d0-4b52-bc28-28c25c9fccde" providerId="ADAL" clId="{839C158B-1674-498C-8D10-D29DEC7F3344}" dt="2026-07-22T15:35:29.813" v="283"/>
          <ac:spMkLst>
            <pc:docMk/>
            <pc:sldMk cId="716427257" sldId="263"/>
            <ac:spMk id="7" creationId="{E8BD74D6-6EB0-054D-012F-710ECCC01420}"/>
          </ac:spMkLst>
        </pc:spChg>
        <pc:spChg chg="add del mod ord">
          <ac:chgData name="office365" userId="5fcdbc0c-b1d0-4b52-bc28-28c25c9fccde" providerId="ADAL" clId="{839C158B-1674-498C-8D10-D29DEC7F3344}" dt="2026-07-22T15:35:48.721" v="296"/>
          <ac:spMkLst>
            <pc:docMk/>
            <pc:sldMk cId="716427257" sldId="263"/>
            <ac:spMk id="8" creationId="{D7D2EFC1-6DF5-2D9F-A025-0968661D42CE}"/>
          </ac:spMkLst>
        </pc:spChg>
      </pc:sldChg>
      <pc:sldChg chg="addSp modSp add del mod modClrScheme chgLayout">
        <pc:chgData name="office365" userId="5fcdbc0c-b1d0-4b52-bc28-28c25c9fccde" providerId="ADAL" clId="{839C158B-1674-498C-8D10-D29DEC7F3344}" dt="2026-07-22T15:42:21.181" v="336"/>
        <pc:sldMkLst>
          <pc:docMk/>
          <pc:sldMk cId="776539671" sldId="263"/>
        </pc:sldMkLst>
        <pc:spChg chg="add mod ord">
          <ac:chgData name="office365" userId="5fcdbc0c-b1d0-4b52-bc28-28c25c9fccde" providerId="ADAL" clId="{839C158B-1674-498C-8D10-D29DEC7F3344}" dt="2026-07-22T15:40:16.917" v="312" actId="700"/>
          <ac:spMkLst>
            <pc:docMk/>
            <pc:sldMk cId="776539671" sldId="263"/>
            <ac:spMk id="7" creationId="{D4DFD895-7340-8DB4-8102-21861E38418F}"/>
          </ac:spMkLst>
        </pc:spChg>
        <pc:spChg chg="add mod ord">
          <ac:chgData name="office365" userId="5fcdbc0c-b1d0-4b52-bc28-28c25c9fccde" providerId="ADAL" clId="{839C158B-1674-498C-8D10-D29DEC7F3344}" dt="2026-07-22T15:40:16.946" v="313" actId="27636"/>
          <ac:spMkLst>
            <pc:docMk/>
            <pc:sldMk cId="776539671" sldId="263"/>
            <ac:spMk id="8" creationId="{82D7DD60-465F-C603-98F9-07F1BF81995B}"/>
          </ac:spMkLst>
        </pc:spChg>
      </pc:sldChg>
      <pc:sldChg chg="addSp delSp modSp add del mod modClrScheme chgLayout">
        <pc:chgData name="office365" userId="5fcdbc0c-b1d0-4b52-bc28-28c25c9fccde" providerId="ADAL" clId="{839C158B-1674-498C-8D10-D29DEC7F3344}" dt="2026-07-22T11:37:39.638" v="98"/>
        <pc:sldMkLst>
          <pc:docMk/>
          <pc:sldMk cId="932952730" sldId="263"/>
        </pc:sldMkLst>
        <pc:spChg chg="del">
          <ac:chgData name="office365" userId="5fcdbc0c-b1d0-4b52-bc28-28c25c9fccde" providerId="ADAL" clId="{839C158B-1674-498C-8D10-D29DEC7F3344}" dt="2026-07-22T11:36:59.703" v="79"/>
          <ac:spMkLst>
            <pc:docMk/>
            <pc:sldMk cId="932952730" sldId="263"/>
            <ac:spMk id="2" creationId="{00000000-0000-0000-0000-000000000000}"/>
          </ac:spMkLst>
        </pc:spChg>
        <pc:spChg chg="mod">
          <ac:chgData name="office365" userId="5fcdbc0c-b1d0-4b52-bc28-28c25c9fccde" providerId="ADAL" clId="{839C158B-1674-498C-8D10-D29DEC7F3344}" dt="2026-07-22T11:36:59.703" v="80"/>
          <ac:spMkLst>
            <pc:docMk/>
            <pc:sldMk cId="932952730" sldId="263"/>
            <ac:spMk id="3" creationId="{00000000-0000-0000-0000-000000000000}"/>
          </ac:spMkLst>
        </pc:spChg>
        <pc:spChg chg="mod">
          <ac:chgData name="office365" userId="5fcdbc0c-b1d0-4b52-bc28-28c25c9fccde" providerId="ADAL" clId="{839C158B-1674-498C-8D10-D29DEC7F3344}" dt="2026-07-22T11:36:59.703" v="82"/>
          <ac:spMkLst>
            <pc:docMk/>
            <pc:sldMk cId="932952730" sldId="263"/>
            <ac:spMk id="4" creationId="{00000000-0000-0000-0000-000000000000}"/>
          </ac:spMkLst>
        </pc:spChg>
        <pc:spChg chg="add mod ord">
          <ac:chgData name="office365" userId="5fcdbc0c-b1d0-4b52-bc28-28c25c9fccde" providerId="ADAL" clId="{839C158B-1674-498C-8D10-D29DEC7F3344}" dt="2026-07-22T11:34:19.764" v="39" actId="700"/>
          <ac:spMkLst>
            <pc:docMk/>
            <pc:sldMk cId="932952730" sldId="263"/>
            <ac:spMk id="7" creationId="{7920413B-A4B7-093B-CFBA-580168CF9FF5}"/>
          </ac:spMkLst>
        </pc:spChg>
        <pc:spChg chg="add mod ord">
          <ac:chgData name="office365" userId="5fcdbc0c-b1d0-4b52-bc28-28c25c9fccde" providerId="ADAL" clId="{839C158B-1674-498C-8D10-D29DEC7F3344}" dt="2026-07-22T11:34:19.875" v="47" actId="27636"/>
          <ac:spMkLst>
            <pc:docMk/>
            <pc:sldMk cId="932952730" sldId="263"/>
            <ac:spMk id="8" creationId="{B5441B3A-49D2-0D2B-E8CE-D92707AFA160}"/>
          </ac:spMkLst>
        </pc:spChg>
      </pc:sldChg>
      <pc:sldChg chg="modSp add del">
        <pc:chgData name="office365" userId="5fcdbc0c-b1d0-4b52-bc28-28c25c9fccde" providerId="ADAL" clId="{839C158B-1674-498C-8D10-D29DEC7F3344}" dt="2026-07-22T11:33:12.280" v="27" actId="47"/>
        <pc:sldMkLst>
          <pc:docMk/>
          <pc:sldMk cId="2150871716" sldId="263"/>
        </pc:sldMkLst>
        <pc:spChg chg="mod">
          <ac:chgData name="office365" userId="5fcdbc0c-b1d0-4b52-bc28-28c25c9fccde" providerId="ADAL" clId="{839C158B-1674-498C-8D10-D29DEC7F3344}" dt="2026-07-22T11:28:29.047" v="26"/>
          <ac:spMkLst>
            <pc:docMk/>
            <pc:sldMk cId="2150871716" sldId="263"/>
            <ac:spMk id="11" creationId="{84FD6EC3-B4BE-45C2-1009-EBCA4983E877}"/>
          </ac:spMkLst>
        </pc:spChg>
      </pc:sldChg>
      <pc:sldChg chg="addSp delSp modSp add del mod modClrScheme chgLayout">
        <pc:chgData name="office365" userId="5fcdbc0c-b1d0-4b52-bc28-28c25c9fccde" providerId="ADAL" clId="{839C158B-1674-498C-8D10-D29DEC7F3344}" dt="2026-07-22T19:43:08.513" v="588"/>
        <pc:sldMkLst>
          <pc:docMk/>
          <pc:sldMk cId="2982185834" sldId="263"/>
        </pc:sldMkLst>
        <pc:spChg chg="del">
          <ac:chgData name="office365" userId="5fcdbc0c-b1d0-4b52-bc28-28c25c9fccde" providerId="ADAL" clId="{839C158B-1674-498C-8D10-D29DEC7F3344}" dt="2026-07-22T15:47:11.223" v="492"/>
          <ac:spMkLst>
            <pc:docMk/>
            <pc:sldMk cId="2982185834" sldId="263"/>
            <ac:spMk id="2" creationId="{00000000-0000-0000-0000-000000000000}"/>
          </ac:spMkLst>
        </pc:spChg>
        <pc:spChg chg="mod">
          <ac:chgData name="office365" userId="5fcdbc0c-b1d0-4b52-bc28-28c25c9fccde" providerId="ADAL" clId="{839C158B-1674-498C-8D10-D29DEC7F3344}" dt="2026-07-22T15:47:11.220" v="489"/>
          <ac:spMkLst>
            <pc:docMk/>
            <pc:sldMk cId="2982185834" sldId="263"/>
            <ac:spMk id="3" creationId="{00000000-0000-0000-0000-000000000000}"/>
          </ac:spMkLst>
        </pc:spChg>
        <pc:spChg chg="mod">
          <ac:chgData name="office365" userId="5fcdbc0c-b1d0-4b52-bc28-28c25c9fccde" providerId="ADAL" clId="{839C158B-1674-498C-8D10-D29DEC7F3344}" dt="2026-07-22T15:47:11.220" v="491"/>
          <ac:spMkLst>
            <pc:docMk/>
            <pc:sldMk cId="2982185834" sldId="263"/>
            <ac:spMk id="4" creationId="{00000000-0000-0000-0000-000000000000}"/>
          </ac:spMkLst>
        </pc:spChg>
        <pc:spChg chg="add mod ord">
          <ac:chgData name="office365" userId="5fcdbc0c-b1d0-4b52-bc28-28c25c9fccde" providerId="ADAL" clId="{839C158B-1674-498C-8D10-D29DEC7F3344}" dt="2026-07-22T15:47:11.220" v="488"/>
          <ac:spMkLst>
            <pc:docMk/>
            <pc:sldMk cId="2982185834" sldId="263"/>
            <ac:spMk id="7" creationId="{3F5F2EB0-FDD1-1D26-2BCE-6329E4EA9622}"/>
          </ac:spMkLst>
        </pc:spChg>
        <pc:spChg chg="add del mod ord">
          <ac:chgData name="office365" userId="5fcdbc0c-b1d0-4b52-bc28-28c25c9fccde" providerId="ADAL" clId="{839C158B-1674-498C-8D10-D29DEC7F3344}" dt="2026-07-22T15:47:35.861" v="506"/>
          <ac:spMkLst>
            <pc:docMk/>
            <pc:sldMk cId="2982185834" sldId="263"/>
            <ac:spMk id="8" creationId="{440677ED-DD24-A3B0-40FC-13877273E67C}"/>
          </ac:spMkLst>
        </pc:spChg>
      </pc:sldChg>
      <pc:sldChg chg="addSp delSp modSp add del mod modClrScheme chgLayout">
        <pc:chgData name="office365" userId="5fcdbc0c-b1d0-4b52-bc28-28c25c9fccde" providerId="ADAL" clId="{839C158B-1674-498C-8D10-D29DEC7F3344}" dt="2026-07-22T15:32:50.897" v="214" actId="47"/>
        <pc:sldMkLst>
          <pc:docMk/>
          <pc:sldMk cId="3443860396" sldId="263"/>
        </pc:sldMkLst>
        <pc:spChg chg="del">
          <ac:chgData name="office365" userId="5fcdbc0c-b1d0-4b52-bc28-28c25c9fccde" providerId="ADAL" clId="{839C158B-1674-498C-8D10-D29DEC7F3344}" dt="2026-07-22T15:28:21.522" v="196"/>
          <ac:spMkLst>
            <pc:docMk/>
            <pc:sldMk cId="3443860396" sldId="263"/>
            <ac:spMk id="2" creationId="{00000000-0000-0000-0000-000000000000}"/>
          </ac:spMkLst>
        </pc:spChg>
        <pc:spChg chg="mod">
          <ac:chgData name="office365" userId="5fcdbc0c-b1d0-4b52-bc28-28c25c9fccde" providerId="ADAL" clId="{839C158B-1674-498C-8D10-D29DEC7F3344}" dt="2026-07-22T15:28:21.522" v="197"/>
          <ac:spMkLst>
            <pc:docMk/>
            <pc:sldMk cId="3443860396" sldId="263"/>
            <ac:spMk id="3" creationId="{00000000-0000-0000-0000-000000000000}"/>
          </ac:spMkLst>
        </pc:spChg>
        <pc:spChg chg="mod">
          <ac:chgData name="office365" userId="5fcdbc0c-b1d0-4b52-bc28-28c25c9fccde" providerId="ADAL" clId="{839C158B-1674-498C-8D10-D29DEC7F3344}" dt="2026-07-22T15:28:21.522" v="199"/>
          <ac:spMkLst>
            <pc:docMk/>
            <pc:sldMk cId="3443860396" sldId="263"/>
            <ac:spMk id="4" creationId="{00000000-0000-0000-0000-000000000000}"/>
          </ac:spMkLst>
        </pc:spChg>
        <pc:spChg chg="add mod ord">
          <ac:chgData name="office365" userId="5fcdbc0c-b1d0-4b52-bc28-28c25c9fccde" providerId="ADAL" clId="{839C158B-1674-498C-8D10-D29DEC7F3344}" dt="2026-07-22T15:28:21.522" v="195"/>
          <ac:spMkLst>
            <pc:docMk/>
            <pc:sldMk cId="3443860396" sldId="263"/>
            <ac:spMk id="7" creationId="{8C91DD9D-980D-E4D9-C46D-7B57551B4823}"/>
          </ac:spMkLst>
        </pc:spChg>
        <pc:spChg chg="add del mod ord">
          <ac:chgData name="office365" userId="5fcdbc0c-b1d0-4b52-bc28-28c25c9fccde" providerId="ADAL" clId="{839C158B-1674-498C-8D10-D29DEC7F3344}" dt="2026-07-22T15:28:48.846" v="213"/>
          <ac:spMkLst>
            <pc:docMk/>
            <pc:sldMk cId="3443860396" sldId="263"/>
            <ac:spMk id="8" creationId="{D65CC3FC-DE8A-3B43-EC64-DDB395EF434A}"/>
          </ac:spMkLst>
        </pc:spChg>
      </pc:sldChg>
      <pc:sldChg chg="add">
        <pc:chgData name="office365" userId="5fcdbc0c-b1d0-4b52-bc28-28c25c9fccde" providerId="ADAL" clId="{839C158B-1674-498C-8D10-D29DEC7F3344}" dt="2026-07-22T11:07:33.161" v="0"/>
        <pc:sldMkLst>
          <pc:docMk/>
          <pc:sldMk cId="4173530367" sldId="263"/>
        </pc:sldMkLst>
      </pc:sldChg>
      <pc:sldChg chg="del">
        <pc:chgData name="office365" userId="5fcdbc0c-b1d0-4b52-bc28-28c25c9fccde" providerId="ADAL" clId="{839C158B-1674-498C-8D10-D29DEC7F3344}" dt="2026-07-22T11:34:07.836" v="38" actId="47"/>
        <pc:sldMkLst>
          <pc:docMk/>
          <pc:sldMk cId="88052319" sldId="308"/>
        </pc:sldMkLst>
      </pc:sldChg>
      <pc:sldChg chg="add">
        <pc:chgData name="office365" userId="5fcdbc0c-b1d0-4b52-bc28-28c25c9fccde" providerId="ADAL" clId="{839C158B-1674-498C-8D10-D29DEC7F3344}" dt="2026-07-22T11:07:39.797" v="3"/>
        <pc:sldMkLst>
          <pc:docMk/>
          <pc:sldMk cId="1980609880" sldId="314"/>
        </pc:sldMkLst>
      </pc:sldChg>
      <pc:sldChg chg="delSp modSp add del mod">
        <pc:chgData name="office365" userId="5fcdbc0c-b1d0-4b52-bc28-28c25c9fccde" providerId="ADAL" clId="{839C158B-1674-498C-8D10-D29DEC7F3344}" dt="2026-07-22T15:45:00.564" v="413" actId="47"/>
        <pc:sldMkLst>
          <pc:docMk/>
          <pc:sldMk cId="2471530112" sldId="314"/>
        </pc:sldMkLst>
        <pc:spChg chg="mod">
          <ac:chgData name="office365" userId="5fcdbc0c-b1d0-4b52-bc28-28c25c9fccde" providerId="ADAL" clId="{839C158B-1674-498C-8D10-D29DEC7F3344}" dt="2026-07-22T15:43:16.234" v="369"/>
          <ac:spMkLst>
            <pc:docMk/>
            <pc:sldMk cId="2471530112" sldId="314"/>
            <ac:spMk id="2" creationId="{00000000-0000-0000-0000-000000000000}"/>
          </ac:spMkLst>
        </pc:spChg>
        <pc:spChg chg="del">
          <ac:chgData name="office365" userId="5fcdbc0c-b1d0-4b52-bc28-28c25c9fccde" providerId="ADAL" clId="{839C158B-1674-498C-8D10-D29DEC7F3344}" dt="2026-07-22T15:42:30.660" v="337"/>
          <ac:spMkLst>
            <pc:docMk/>
            <pc:sldMk cId="2471530112" sldId="314"/>
            <ac:spMk id="3" creationId="{00000000-0000-0000-0000-000000000000}"/>
          </ac:spMkLst>
        </pc:spChg>
        <pc:spChg chg="mod">
          <ac:chgData name="office365" userId="5fcdbc0c-b1d0-4b52-bc28-28c25c9fccde" providerId="ADAL" clId="{839C158B-1674-498C-8D10-D29DEC7F3344}" dt="2026-07-22T15:43:16.231" v="368"/>
          <ac:spMkLst>
            <pc:docMk/>
            <pc:sldMk cId="2471530112" sldId="314"/>
            <ac:spMk id="10" creationId="{E6E918F0-1E5A-9D41-46ED-F502E02E7EF3}"/>
          </ac:spMkLst>
        </pc:spChg>
        <pc:spChg chg="del">
          <ac:chgData name="office365" userId="5fcdbc0c-b1d0-4b52-bc28-28c25c9fccde" providerId="ADAL" clId="{839C158B-1674-498C-8D10-D29DEC7F3344}" dt="2026-07-22T15:43:45.622" v="405"/>
          <ac:spMkLst>
            <pc:docMk/>
            <pc:sldMk cId="2471530112" sldId="314"/>
            <ac:spMk id="11" creationId="{D21E58D8-F83D-EBCD-575B-EEB93435D957}"/>
          </ac:spMkLst>
        </pc:spChg>
      </pc:sldChg>
      <pc:sldChg chg="delSp modSp add del mod">
        <pc:chgData name="office365" userId="5fcdbc0c-b1d0-4b52-bc28-28c25c9fccde" providerId="ADAL" clId="{839C158B-1674-498C-8D10-D29DEC7F3344}" dt="2026-07-22T15:25:50.682" v="116" actId="47"/>
        <pc:sldMkLst>
          <pc:docMk/>
          <pc:sldMk cId="2523266928" sldId="314"/>
        </pc:sldMkLst>
        <pc:spChg chg="mod">
          <ac:chgData name="office365" userId="5fcdbc0c-b1d0-4b52-bc28-28c25c9fccde" providerId="ADAL" clId="{839C158B-1674-498C-8D10-D29DEC7F3344}" dt="2026-07-22T11:38:11.421" v="99"/>
          <ac:spMkLst>
            <pc:docMk/>
            <pc:sldMk cId="2523266928" sldId="314"/>
            <ac:spMk id="10" creationId="{1186C462-D1A2-C073-3E1C-F7C9238E0D04}"/>
          </ac:spMkLst>
        </pc:spChg>
        <pc:spChg chg="del">
          <ac:chgData name="office365" userId="5fcdbc0c-b1d0-4b52-bc28-28c25c9fccde" providerId="ADAL" clId="{839C158B-1674-498C-8D10-D29DEC7F3344}" dt="2026-07-22T11:38:34.233" v="107"/>
          <ac:spMkLst>
            <pc:docMk/>
            <pc:sldMk cId="2523266928" sldId="314"/>
            <ac:spMk id="11" creationId="{37B3274B-41F2-BF81-14CA-DDEF5F41162F}"/>
          </ac:spMkLst>
        </pc:spChg>
      </pc:sldChg>
      <pc:sldChg chg="add del">
        <pc:chgData name="office365" userId="5fcdbc0c-b1d0-4b52-bc28-28c25c9fccde" providerId="ADAL" clId="{839C158B-1674-498C-8D10-D29DEC7F3344}" dt="2026-07-22T19:42:21.735" v="510"/>
        <pc:sldMkLst>
          <pc:docMk/>
          <pc:sldMk cId="3073449725" sldId="314"/>
        </pc:sldMkLst>
      </pc:sldChg>
      <pc:sldChg chg="add">
        <pc:chgData name="office365" userId="5fcdbc0c-b1d0-4b52-bc28-28c25c9fccde" providerId="ADAL" clId="{839C158B-1674-498C-8D10-D29DEC7F3344}" dt="2026-07-22T11:07:40.296" v="4"/>
        <pc:sldMkLst>
          <pc:docMk/>
          <pc:sldMk cId="188400690" sldId="315"/>
        </pc:sldMkLst>
      </pc:sldChg>
      <pc:sldChg chg="add del">
        <pc:chgData name="office365" userId="5fcdbc0c-b1d0-4b52-bc28-28c25c9fccde" providerId="ADAL" clId="{839C158B-1674-498C-8D10-D29DEC7F3344}" dt="2026-07-22T19:42:23.077" v="512"/>
        <pc:sldMkLst>
          <pc:docMk/>
          <pc:sldMk cId="1016432821" sldId="315"/>
        </pc:sldMkLst>
      </pc:sldChg>
      <pc:sldChg chg="delSp modSp add del mod">
        <pc:chgData name="office365" userId="5fcdbc0c-b1d0-4b52-bc28-28c25c9fccde" providerId="ADAL" clId="{839C158B-1674-498C-8D10-D29DEC7F3344}" dt="2026-07-22T15:25:50.682" v="116" actId="47"/>
        <pc:sldMkLst>
          <pc:docMk/>
          <pc:sldMk cId="1059504594" sldId="315"/>
        </pc:sldMkLst>
        <pc:spChg chg="mod">
          <ac:chgData name="office365" userId="5fcdbc0c-b1d0-4b52-bc28-28c25c9fccde" providerId="ADAL" clId="{839C158B-1674-498C-8D10-D29DEC7F3344}" dt="2026-07-22T11:38:11.422" v="100"/>
          <ac:spMkLst>
            <pc:docMk/>
            <pc:sldMk cId="1059504594" sldId="315"/>
            <ac:spMk id="7" creationId="{B1650EFB-2FCC-7E8E-670A-FA91ED0BEE48}"/>
          </ac:spMkLst>
        </pc:spChg>
        <pc:spChg chg="del">
          <ac:chgData name="office365" userId="5fcdbc0c-b1d0-4b52-bc28-28c25c9fccde" providerId="ADAL" clId="{839C158B-1674-498C-8D10-D29DEC7F3344}" dt="2026-07-22T11:38:34.233" v="108"/>
          <ac:spMkLst>
            <pc:docMk/>
            <pc:sldMk cId="1059504594" sldId="315"/>
            <ac:spMk id="8" creationId="{F5A9DB41-B075-AB5F-E8D8-2F11DD363B16}"/>
          </ac:spMkLst>
        </pc:spChg>
      </pc:sldChg>
      <pc:sldChg chg="delSp modSp add del mod">
        <pc:chgData name="office365" userId="5fcdbc0c-b1d0-4b52-bc28-28c25c9fccde" providerId="ADAL" clId="{839C158B-1674-498C-8D10-D29DEC7F3344}" dt="2026-07-22T15:45:00.564" v="413" actId="47"/>
        <pc:sldMkLst>
          <pc:docMk/>
          <pc:sldMk cId="2996570835" sldId="315"/>
        </pc:sldMkLst>
        <pc:spChg chg="del">
          <ac:chgData name="office365" userId="5fcdbc0c-b1d0-4b52-bc28-28c25c9fccde" providerId="ADAL" clId="{839C158B-1674-498C-8D10-D29DEC7F3344}" dt="2026-07-22T15:42:30.661" v="339"/>
          <ac:spMkLst>
            <pc:docMk/>
            <pc:sldMk cId="2996570835" sldId="315"/>
            <ac:spMk id="2" creationId="{00000000-0000-0000-0000-000000000000}"/>
          </ac:spMkLst>
        </pc:spChg>
        <pc:spChg chg="mod">
          <ac:chgData name="office365" userId="5fcdbc0c-b1d0-4b52-bc28-28c25c9fccde" providerId="ADAL" clId="{839C158B-1674-498C-8D10-D29DEC7F3344}" dt="2026-07-22T15:43:16.237" v="372"/>
          <ac:spMkLst>
            <pc:docMk/>
            <pc:sldMk cId="2996570835" sldId="315"/>
            <ac:spMk id="3" creationId="{00000000-0000-0000-0000-000000000000}"/>
          </ac:spMkLst>
        </pc:spChg>
        <pc:spChg chg="mod">
          <ac:chgData name="office365" userId="5fcdbc0c-b1d0-4b52-bc28-28c25c9fccde" providerId="ADAL" clId="{839C158B-1674-498C-8D10-D29DEC7F3344}" dt="2026-07-22T15:43:16.237" v="374"/>
          <ac:spMkLst>
            <pc:docMk/>
            <pc:sldMk cId="2996570835" sldId="315"/>
            <ac:spMk id="4" creationId="{00000000-0000-0000-0000-000000000000}"/>
          </ac:spMkLst>
        </pc:spChg>
        <pc:spChg chg="mod">
          <ac:chgData name="office365" userId="5fcdbc0c-b1d0-4b52-bc28-28c25c9fccde" providerId="ADAL" clId="{839C158B-1674-498C-8D10-D29DEC7F3344}" dt="2026-07-22T15:43:16.237" v="371"/>
          <ac:spMkLst>
            <pc:docMk/>
            <pc:sldMk cId="2996570835" sldId="315"/>
            <ac:spMk id="7" creationId="{DF8EF408-E9E8-ECD5-55E9-047A56ABD95E}"/>
          </ac:spMkLst>
        </pc:spChg>
        <pc:spChg chg="del">
          <ac:chgData name="office365" userId="5fcdbc0c-b1d0-4b52-bc28-28c25c9fccde" providerId="ADAL" clId="{839C158B-1674-498C-8D10-D29DEC7F3344}" dt="2026-07-22T15:43:45.622" v="406"/>
          <ac:spMkLst>
            <pc:docMk/>
            <pc:sldMk cId="2996570835" sldId="315"/>
            <ac:spMk id="8" creationId="{4B1B09B2-AA06-D675-B18E-47E7D183443E}"/>
          </ac:spMkLst>
        </pc:spChg>
      </pc:sldChg>
      <pc:sldChg chg="add">
        <pc:chgData name="office365" userId="5fcdbc0c-b1d0-4b52-bc28-28c25c9fccde" providerId="ADAL" clId="{839C158B-1674-498C-8D10-D29DEC7F3344}" dt="2026-07-22T11:07:42.895" v="10"/>
        <pc:sldMkLst>
          <pc:docMk/>
          <pc:sldMk cId="1293254228" sldId="316"/>
        </pc:sldMkLst>
      </pc:sldChg>
      <pc:sldChg chg="delSp modSp add del mod">
        <pc:chgData name="office365" userId="5fcdbc0c-b1d0-4b52-bc28-28c25c9fccde" providerId="ADAL" clId="{839C158B-1674-498C-8D10-D29DEC7F3344}" dt="2026-07-22T15:45:00.564" v="413" actId="47"/>
        <pc:sldMkLst>
          <pc:docMk/>
          <pc:sldMk cId="2671494668" sldId="316"/>
        </pc:sldMkLst>
        <pc:spChg chg="del">
          <ac:chgData name="office365" userId="5fcdbc0c-b1d0-4b52-bc28-28c25c9fccde" providerId="ADAL" clId="{839C158B-1674-498C-8D10-D29DEC7F3344}" dt="2026-07-22T15:42:30.663" v="343"/>
          <ac:spMkLst>
            <pc:docMk/>
            <pc:sldMk cId="2671494668" sldId="316"/>
            <ac:spMk id="2" creationId="{00000000-0000-0000-0000-000000000000}"/>
          </ac:spMkLst>
        </pc:spChg>
        <pc:spChg chg="mod">
          <ac:chgData name="office365" userId="5fcdbc0c-b1d0-4b52-bc28-28c25c9fccde" providerId="ADAL" clId="{839C158B-1674-498C-8D10-D29DEC7F3344}" dt="2026-07-22T15:43:16.239" v="377"/>
          <ac:spMkLst>
            <pc:docMk/>
            <pc:sldMk cId="2671494668" sldId="316"/>
            <ac:spMk id="3" creationId="{00000000-0000-0000-0000-000000000000}"/>
          </ac:spMkLst>
        </pc:spChg>
        <pc:spChg chg="mod">
          <ac:chgData name="office365" userId="5fcdbc0c-b1d0-4b52-bc28-28c25c9fccde" providerId="ADAL" clId="{839C158B-1674-498C-8D10-D29DEC7F3344}" dt="2026-07-22T15:43:16.239" v="379"/>
          <ac:spMkLst>
            <pc:docMk/>
            <pc:sldMk cId="2671494668" sldId="316"/>
            <ac:spMk id="4" creationId="{00000000-0000-0000-0000-000000000000}"/>
          </ac:spMkLst>
        </pc:spChg>
        <pc:spChg chg="mod">
          <ac:chgData name="office365" userId="5fcdbc0c-b1d0-4b52-bc28-28c25c9fccde" providerId="ADAL" clId="{839C158B-1674-498C-8D10-D29DEC7F3344}" dt="2026-07-22T15:43:16.239" v="376"/>
          <ac:spMkLst>
            <pc:docMk/>
            <pc:sldMk cId="2671494668" sldId="316"/>
            <ac:spMk id="7" creationId="{CA1059DD-7C3B-E0A1-CF1B-470009853D83}"/>
          </ac:spMkLst>
        </pc:spChg>
        <pc:spChg chg="del">
          <ac:chgData name="office365" userId="5fcdbc0c-b1d0-4b52-bc28-28c25c9fccde" providerId="ADAL" clId="{839C158B-1674-498C-8D10-D29DEC7F3344}" dt="2026-07-22T15:43:45.624" v="407"/>
          <ac:spMkLst>
            <pc:docMk/>
            <pc:sldMk cId="2671494668" sldId="316"/>
            <ac:spMk id="8" creationId="{1FB5BB10-27DC-D63B-738C-05D0E7CEAD5D}"/>
          </ac:spMkLst>
        </pc:spChg>
      </pc:sldChg>
      <pc:sldChg chg="delSp modSp add del mod">
        <pc:chgData name="office365" userId="5fcdbc0c-b1d0-4b52-bc28-28c25c9fccde" providerId="ADAL" clId="{839C158B-1674-498C-8D10-D29DEC7F3344}" dt="2026-07-22T15:25:50.682" v="116" actId="47"/>
        <pc:sldMkLst>
          <pc:docMk/>
          <pc:sldMk cId="4055819988" sldId="316"/>
        </pc:sldMkLst>
        <pc:spChg chg="mod">
          <ac:chgData name="office365" userId="5fcdbc0c-b1d0-4b52-bc28-28c25c9fccde" providerId="ADAL" clId="{839C158B-1674-498C-8D10-D29DEC7F3344}" dt="2026-07-22T11:38:11.422" v="101"/>
          <ac:spMkLst>
            <pc:docMk/>
            <pc:sldMk cId="4055819988" sldId="316"/>
            <ac:spMk id="7" creationId="{75D6CB21-9054-4418-2B0F-3D3A1CD7E7E0}"/>
          </ac:spMkLst>
        </pc:spChg>
        <pc:spChg chg="del">
          <ac:chgData name="office365" userId="5fcdbc0c-b1d0-4b52-bc28-28c25c9fccde" providerId="ADAL" clId="{839C158B-1674-498C-8D10-D29DEC7F3344}" dt="2026-07-22T11:38:34.233" v="109"/>
          <ac:spMkLst>
            <pc:docMk/>
            <pc:sldMk cId="4055819988" sldId="316"/>
            <ac:spMk id="8" creationId="{874799C3-0607-AE64-06B8-E3FE6DCD5DAD}"/>
          </ac:spMkLst>
        </pc:spChg>
      </pc:sldChg>
      <pc:sldChg chg="add del">
        <pc:chgData name="office365" userId="5fcdbc0c-b1d0-4b52-bc28-28c25c9fccde" providerId="ADAL" clId="{839C158B-1674-498C-8D10-D29DEC7F3344}" dt="2026-07-22T19:42:24.416" v="514"/>
        <pc:sldMkLst>
          <pc:docMk/>
          <pc:sldMk cId="4235488849" sldId="316"/>
        </pc:sldMkLst>
      </pc:sldChg>
      <pc:sldChg chg="add">
        <pc:chgData name="office365" userId="5fcdbc0c-b1d0-4b52-bc28-28c25c9fccde" providerId="ADAL" clId="{839C158B-1674-498C-8D10-D29DEC7F3344}" dt="2026-07-22T11:08:46.249" v="11"/>
        <pc:sldMkLst>
          <pc:docMk/>
          <pc:sldMk cId="174276772" sldId="317"/>
        </pc:sldMkLst>
      </pc:sldChg>
      <pc:sldChg chg="add del">
        <pc:chgData name="office365" userId="5fcdbc0c-b1d0-4b52-bc28-28c25c9fccde" providerId="ADAL" clId="{839C158B-1674-498C-8D10-D29DEC7F3344}" dt="2026-07-22T19:42:25.786" v="516"/>
        <pc:sldMkLst>
          <pc:docMk/>
          <pc:sldMk cId="1133980761" sldId="317"/>
        </pc:sldMkLst>
      </pc:sldChg>
      <pc:sldChg chg="delSp modSp add del mod">
        <pc:chgData name="office365" userId="5fcdbc0c-b1d0-4b52-bc28-28c25c9fccde" providerId="ADAL" clId="{839C158B-1674-498C-8D10-D29DEC7F3344}" dt="2026-07-22T15:25:50.682" v="116" actId="47"/>
        <pc:sldMkLst>
          <pc:docMk/>
          <pc:sldMk cId="2852534822" sldId="317"/>
        </pc:sldMkLst>
        <pc:spChg chg="mod">
          <ac:chgData name="office365" userId="5fcdbc0c-b1d0-4b52-bc28-28c25c9fccde" providerId="ADAL" clId="{839C158B-1674-498C-8D10-D29DEC7F3344}" dt="2026-07-22T11:38:11.422" v="102"/>
          <ac:spMkLst>
            <pc:docMk/>
            <pc:sldMk cId="2852534822" sldId="317"/>
            <ac:spMk id="7" creationId="{38727FAC-DC52-E0DE-63D8-854EC5F82684}"/>
          </ac:spMkLst>
        </pc:spChg>
        <pc:spChg chg="del">
          <ac:chgData name="office365" userId="5fcdbc0c-b1d0-4b52-bc28-28c25c9fccde" providerId="ADAL" clId="{839C158B-1674-498C-8D10-D29DEC7F3344}" dt="2026-07-22T11:38:34.233" v="110"/>
          <ac:spMkLst>
            <pc:docMk/>
            <pc:sldMk cId="2852534822" sldId="317"/>
            <ac:spMk id="8" creationId="{046A91EA-BDB2-5017-C040-9520D9517057}"/>
          </ac:spMkLst>
        </pc:spChg>
      </pc:sldChg>
      <pc:sldChg chg="delSp modSp add del mod">
        <pc:chgData name="office365" userId="5fcdbc0c-b1d0-4b52-bc28-28c25c9fccde" providerId="ADAL" clId="{839C158B-1674-498C-8D10-D29DEC7F3344}" dt="2026-07-22T15:45:00.564" v="413" actId="47"/>
        <pc:sldMkLst>
          <pc:docMk/>
          <pc:sldMk cId="3640016698" sldId="317"/>
        </pc:sldMkLst>
        <pc:spChg chg="del">
          <ac:chgData name="office365" userId="5fcdbc0c-b1d0-4b52-bc28-28c25c9fccde" providerId="ADAL" clId="{839C158B-1674-498C-8D10-D29DEC7F3344}" dt="2026-07-22T15:42:30.665" v="347"/>
          <ac:spMkLst>
            <pc:docMk/>
            <pc:sldMk cId="3640016698" sldId="317"/>
            <ac:spMk id="2" creationId="{00000000-0000-0000-0000-000000000000}"/>
          </ac:spMkLst>
        </pc:spChg>
        <pc:spChg chg="mod">
          <ac:chgData name="office365" userId="5fcdbc0c-b1d0-4b52-bc28-28c25c9fccde" providerId="ADAL" clId="{839C158B-1674-498C-8D10-D29DEC7F3344}" dt="2026-07-22T15:43:16.239" v="382"/>
          <ac:spMkLst>
            <pc:docMk/>
            <pc:sldMk cId="3640016698" sldId="317"/>
            <ac:spMk id="3" creationId="{00000000-0000-0000-0000-000000000000}"/>
          </ac:spMkLst>
        </pc:spChg>
        <pc:spChg chg="mod">
          <ac:chgData name="office365" userId="5fcdbc0c-b1d0-4b52-bc28-28c25c9fccde" providerId="ADAL" clId="{839C158B-1674-498C-8D10-D29DEC7F3344}" dt="2026-07-22T15:43:16.241" v="384"/>
          <ac:spMkLst>
            <pc:docMk/>
            <pc:sldMk cId="3640016698" sldId="317"/>
            <ac:spMk id="4" creationId="{00000000-0000-0000-0000-000000000000}"/>
          </ac:spMkLst>
        </pc:spChg>
        <pc:spChg chg="mod">
          <ac:chgData name="office365" userId="5fcdbc0c-b1d0-4b52-bc28-28c25c9fccde" providerId="ADAL" clId="{839C158B-1674-498C-8D10-D29DEC7F3344}" dt="2026-07-22T15:43:16.239" v="381"/>
          <ac:spMkLst>
            <pc:docMk/>
            <pc:sldMk cId="3640016698" sldId="317"/>
            <ac:spMk id="7" creationId="{744D059E-979D-4587-0D31-57211D105F4C}"/>
          </ac:spMkLst>
        </pc:spChg>
        <pc:spChg chg="del">
          <ac:chgData name="office365" userId="5fcdbc0c-b1d0-4b52-bc28-28c25c9fccde" providerId="ADAL" clId="{839C158B-1674-498C-8D10-D29DEC7F3344}" dt="2026-07-22T15:43:45.624" v="408"/>
          <ac:spMkLst>
            <pc:docMk/>
            <pc:sldMk cId="3640016698" sldId="317"/>
            <ac:spMk id="8" creationId="{0A1BC8E1-7C77-548B-CE92-431B5A76A652}"/>
          </ac:spMkLst>
        </pc:spChg>
      </pc:sldChg>
      <pc:sldChg chg="delSp modSp add del mod">
        <pc:chgData name="office365" userId="5fcdbc0c-b1d0-4b52-bc28-28c25c9fccde" providerId="ADAL" clId="{839C158B-1674-498C-8D10-D29DEC7F3344}" dt="2026-07-22T15:25:50.682" v="116" actId="47"/>
        <pc:sldMkLst>
          <pc:docMk/>
          <pc:sldMk cId="1921994393" sldId="318"/>
        </pc:sldMkLst>
        <pc:spChg chg="mod">
          <ac:chgData name="office365" userId="5fcdbc0c-b1d0-4b52-bc28-28c25c9fccde" providerId="ADAL" clId="{839C158B-1674-498C-8D10-D29DEC7F3344}" dt="2026-07-22T11:38:34.233" v="115"/>
          <ac:spMkLst>
            <pc:docMk/>
            <pc:sldMk cId="1921994393" sldId="318"/>
            <ac:spMk id="5" creationId="{00000000-0000-0000-0000-000000000000}"/>
          </ac:spMkLst>
        </pc:spChg>
        <pc:spChg chg="mod">
          <ac:chgData name="office365" userId="5fcdbc0c-b1d0-4b52-bc28-28c25c9fccde" providerId="ADAL" clId="{839C158B-1674-498C-8D10-D29DEC7F3344}" dt="2026-07-22T11:38:11.422" v="103"/>
          <ac:spMkLst>
            <pc:docMk/>
            <pc:sldMk cId="1921994393" sldId="318"/>
            <ac:spMk id="9" creationId="{0BD013A6-EB2F-19CD-1E25-6E4F4F10A1FC}"/>
          </ac:spMkLst>
        </pc:spChg>
        <pc:spChg chg="del">
          <ac:chgData name="office365" userId="5fcdbc0c-b1d0-4b52-bc28-28c25c9fccde" providerId="ADAL" clId="{839C158B-1674-498C-8D10-D29DEC7F3344}" dt="2026-07-22T11:38:34.233" v="111"/>
          <ac:spMkLst>
            <pc:docMk/>
            <pc:sldMk cId="1921994393" sldId="318"/>
            <ac:spMk id="10" creationId="{921A29D4-BF02-200A-0715-F043D5621640}"/>
          </ac:spMkLst>
        </pc:spChg>
      </pc:sldChg>
      <pc:sldChg chg="delSp modSp add del mod">
        <pc:chgData name="office365" userId="5fcdbc0c-b1d0-4b52-bc28-28c25c9fccde" providerId="ADAL" clId="{839C158B-1674-498C-8D10-D29DEC7F3344}" dt="2026-07-22T15:45:00.564" v="413" actId="47"/>
        <pc:sldMkLst>
          <pc:docMk/>
          <pc:sldMk cId="2750133162" sldId="318"/>
        </pc:sldMkLst>
        <pc:spChg chg="del">
          <ac:chgData name="office365" userId="5fcdbc0c-b1d0-4b52-bc28-28c25c9fccde" providerId="ADAL" clId="{839C158B-1674-498C-8D10-D29DEC7F3344}" dt="2026-07-22T15:42:30.665" v="351"/>
          <ac:spMkLst>
            <pc:docMk/>
            <pc:sldMk cId="2750133162" sldId="318"/>
            <ac:spMk id="2" creationId="{00000000-0000-0000-0000-000000000000}"/>
          </ac:spMkLst>
        </pc:spChg>
        <pc:spChg chg="mod">
          <ac:chgData name="office365" userId="5fcdbc0c-b1d0-4b52-bc28-28c25c9fccde" providerId="ADAL" clId="{839C158B-1674-498C-8D10-D29DEC7F3344}" dt="2026-07-22T15:43:16.244" v="387"/>
          <ac:spMkLst>
            <pc:docMk/>
            <pc:sldMk cId="2750133162" sldId="318"/>
            <ac:spMk id="3" creationId="{00000000-0000-0000-0000-000000000000}"/>
          </ac:spMkLst>
        </pc:spChg>
        <pc:spChg chg="mod">
          <ac:chgData name="office365" userId="5fcdbc0c-b1d0-4b52-bc28-28c25c9fccde" providerId="ADAL" clId="{839C158B-1674-498C-8D10-D29DEC7F3344}" dt="2026-07-22T15:43:16.244" v="388"/>
          <ac:spMkLst>
            <pc:docMk/>
            <pc:sldMk cId="2750133162" sldId="318"/>
            <ac:spMk id="4" creationId="{00000000-0000-0000-0000-000000000000}"/>
          </ac:spMkLst>
        </pc:spChg>
        <pc:spChg chg="mod">
          <ac:chgData name="office365" userId="5fcdbc0c-b1d0-4b52-bc28-28c25c9fccde" providerId="ADAL" clId="{839C158B-1674-498C-8D10-D29DEC7F3344}" dt="2026-07-22T15:43:16.244" v="389"/>
          <ac:spMkLst>
            <pc:docMk/>
            <pc:sldMk cId="2750133162" sldId="318"/>
            <ac:spMk id="5" creationId="{00000000-0000-0000-0000-000000000000}"/>
          </ac:spMkLst>
        </pc:spChg>
        <pc:spChg chg="mod">
          <ac:chgData name="office365" userId="5fcdbc0c-b1d0-4b52-bc28-28c25c9fccde" providerId="ADAL" clId="{839C158B-1674-498C-8D10-D29DEC7F3344}" dt="2026-07-22T15:43:16.244" v="386"/>
          <ac:spMkLst>
            <pc:docMk/>
            <pc:sldMk cId="2750133162" sldId="318"/>
            <ac:spMk id="8" creationId="{BFA0CBD6-1DB0-6D09-6A5D-49829C034DEA}"/>
          </ac:spMkLst>
        </pc:spChg>
        <pc:spChg chg="del">
          <ac:chgData name="office365" userId="5fcdbc0c-b1d0-4b52-bc28-28c25c9fccde" providerId="ADAL" clId="{839C158B-1674-498C-8D10-D29DEC7F3344}" dt="2026-07-22T15:43:45.624" v="409"/>
          <ac:spMkLst>
            <pc:docMk/>
            <pc:sldMk cId="2750133162" sldId="318"/>
            <ac:spMk id="9" creationId="{18DB7AF7-89FD-22C4-EC77-5A79D7EDE39B}"/>
          </ac:spMkLst>
        </pc:spChg>
      </pc:sldChg>
      <pc:sldChg chg="add">
        <pc:chgData name="office365" userId="5fcdbc0c-b1d0-4b52-bc28-28c25c9fccde" providerId="ADAL" clId="{839C158B-1674-498C-8D10-D29DEC7F3344}" dt="2026-07-22T11:08:47.828" v="12"/>
        <pc:sldMkLst>
          <pc:docMk/>
          <pc:sldMk cId="3189819340" sldId="318"/>
        </pc:sldMkLst>
      </pc:sldChg>
      <pc:sldChg chg="add del">
        <pc:chgData name="office365" userId="5fcdbc0c-b1d0-4b52-bc28-28c25c9fccde" providerId="ADAL" clId="{839C158B-1674-498C-8D10-D29DEC7F3344}" dt="2026-07-22T19:42:27.169" v="518"/>
        <pc:sldMkLst>
          <pc:docMk/>
          <pc:sldMk cId="3302093837" sldId="318"/>
        </pc:sldMkLst>
      </pc:sldChg>
      <pc:sldChg chg="add del">
        <pc:chgData name="office365" userId="5fcdbc0c-b1d0-4b52-bc28-28c25c9fccde" providerId="ADAL" clId="{839C158B-1674-498C-8D10-D29DEC7F3344}" dt="2026-07-22T19:42:28.469" v="520"/>
        <pc:sldMkLst>
          <pc:docMk/>
          <pc:sldMk cId="40132943" sldId="319"/>
        </pc:sldMkLst>
      </pc:sldChg>
      <pc:sldChg chg="delSp modSp add del mod">
        <pc:chgData name="office365" userId="5fcdbc0c-b1d0-4b52-bc28-28c25c9fccde" providerId="ADAL" clId="{839C158B-1674-498C-8D10-D29DEC7F3344}" dt="2026-07-22T15:45:00.564" v="413" actId="47"/>
        <pc:sldMkLst>
          <pc:docMk/>
          <pc:sldMk cId="592563534" sldId="319"/>
        </pc:sldMkLst>
        <pc:spChg chg="del">
          <ac:chgData name="office365" userId="5fcdbc0c-b1d0-4b52-bc28-28c25c9fccde" providerId="ADAL" clId="{839C158B-1674-498C-8D10-D29DEC7F3344}" dt="2026-07-22T15:42:30.665" v="355"/>
          <ac:spMkLst>
            <pc:docMk/>
            <pc:sldMk cId="592563534" sldId="319"/>
            <ac:spMk id="2" creationId="{00000000-0000-0000-0000-000000000000}"/>
          </ac:spMkLst>
        </pc:spChg>
        <pc:spChg chg="mod">
          <ac:chgData name="office365" userId="5fcdbc0c-b1d0-4b52-bc28-28c25c9fccde" providerId="ADAL" clId="{839C158B-1674-498C-8D10-D29DEC7F3344}" dt="2026-07-22T15:43:16.244" v="392"/>
          <ac:spMkLst>
            <pc:docMk/>
            <pc:sldMk cId="592563534" sldId="319"/>
            <ac:spMk id="3" creationId="{00000000-0000-0000-0000-000000000000}"/>
          </ac:spMkLst>
        </pc:spChg>
        <pc:spChg chg="mod">
          <ac:chgData name="office365" userId="5fcdbc0c-b1d0-4b52-bc28-28c25c9fccde" providerId="ADAL" clId="{839C158B-1674-498C-8D10-D29DEC7F3344}" dt="2026-07-22T15:43:16.244" v="394"/>
          <ac:spMkLst>
            <pc:docMk/>
            <pc:sldMk cId="592563534" sldId="319"/>
            <ac:spMk id="4" creationId="{00000000-0000-0000-0000-000000000000}"/>
          </ac:spMkLst>
        </pc:spChg>
        <pc:spChg chg="mod">
          <ac:chgData name="office365" userId="5fcdbc0c-b1d0-4b52-bc28-28c25c9fccde" providerId="ADAL" clId="{839C158B-1674-498C-8D10-D29DEC7F3344}" dt="2026-07-22T15:43:16.244" v="391"/>
          <ac:spMkLst>
            <pc:docMk/>
            <pc:sldMk cId="592563534" sldId="319"/>
            <ac:spMk id="7" creationId="{35C14BD8-E2E2-4DE1-7CB5-C36B236345B2}"/>
          </ac:spMkLst>
        </pc:spChg>
        <pc:spChg chg="del">
          <ac:chgData name="office365" userId="5fcdbc0c-b1d0-4b52-bc28-28c25c9fccde" providerId="ADAL" clId="{839C158B-1674-498C-8D10-D29DEC7F3344}" dt="2026-07-22T15:43:45.624" v="410"/>
          <ac:spMkLst>
            <pc:docMk/>
            <pc:sldMk cId="592563534" sldId="319"/>
            <ac:spMk id="8" creationId="{C2F0F517-076E-E91C-6BC4-B29EB4FCA63C}"/>
          </ac:spMkLst>
        </pc:spChg>
      </pc:sldChg>
      <pc:sldChg chg="delSp modSp add del mod">
        <pc:chgData name="office365" userId="5fcdbc0c-b1d0-4b52-bc28-28c25c9fccde" providerId="ADAL" clId="{839C158B-1674-498C-8D10-D29DEC7F3344}" dt="2026-07-22T15:25:50.682" v="116" actId="47"/>
        <pc:sldMkLst>
          <pc:docMk/>
          <pc:sldMk cId="717369571" sldId="319"/>
        </pc:sldMkLst>
        <pc:spChg chg="mod">
          <ac:chgData name="office365" userId="5fcdbc0c-b1d0-4b52-bc28-28c25c9fccde" providerId="ADAL" clId="{839C158B-1674-498C-8D10-D29DEC7F3344}" dt="2026-07-22T11:38:11.422" v="104"/>
          <ac:spMkLst>
            <pc:docMk/>
            <pc:sldMk cId="717369571" sldId="319"/>
            <ac:spMk id="7" creationId="{7AA2D55D-E277-74EA-319D-CE607CA635EE}"/>
          </ac:spMkLst>
        </pc:spChg>
        <pc:spChg chg="del">
          <ac:chgData name="office365" userId="5fcdbc0c-b1d0-4b52-bc28-28c25c9fccde" providerId="ADAL" clId="{839C158B-1674-498C-8D10-D29DEC7F3344}" dt="2026-07-22T11:38:34.233" v="112"/>
          <ac:spMkLst>
            <pc:docMk/>
            <pc:sldMk cId="717369571" sldId="319"/>
            <ac:spMk id="8" creationId="{73762933-9DD8-EA01-3E85-895549ADB4AF}"/>
          </ac:spMkLst>
        </pc:spChg>
      </pc:sldChg>
      <pc:sldChg chg="add">
        <pc:chgData name="office365" userId="5fcdbc0c-b1d0-4b52-bc28-28c25c9fccde" providerId="ADAL" clId="{839C158B-1674-498C-8D10-D29DEC7F3344}" dt="2026-07-22T11:08:48.999" v="13"/>
        <pc:sldMkLst>
          <pc:docMk/>
          <pc:sldMk cId="4176052741" sldId="319"/>
        </pc:sldMkLst>
      </pc:sldChg>
      <pc:sldChg chg="add del">
        <pc:chgData name="office365" userId="5fcdbc0c-b1d0-4b52-bc28-28c25c9fccde" providerId="ADAL" clId="{839C158B-1674-498C-8D10-D29DEC7F3344}" dt="2026-07-22T19:42:29.809" v="522"/>
        <pc:sldMkLst>
          <pc:docMk/>
          <pc:sldMk cId="129232553" sldId="320"/>
        </pc:sldMkLst>
      </pc:sldChg>
      <pc:sldChg chg="delSp modSp add del mod">
        <pc:chgData name="office365" userId="5fcdbc0c-b1d0-4b52-bc28-28c25c9fccde" providerId="ADAL" clId="{839C158B-1674-498C-8D10-D29DEC7F3344}" dt="2026-07-22T15:45:00.564" v="413" actId="47"/>
        <pc:sldMkLst>
          <pc:docMk/>
          <pc:sldMk cId="580513567" sldId="320"/>
        </pc:sldMkLst>
        <pc:spChg chg="del">
          <ac:chgData name="office365" userId="5fcdbc0c-b1d0-4b52-bc28-28c25c9fccde" providerId="ADAL" clId="{839C158B-1674-498C-8D10-D29DEC7F3344}" dt="2026-07-22T15:42:30.666" v="359"/>
          <ac:spMkLst>
            <pc:docMk/>
            <pc:sldMk cId="580513567" sldId="320"/>
            <ac:spMk id="2" creationId="{00000000-0000-0000-0000-000000000000}"/>
          </ac:spMkLst>
        </pc:spChg>
        <pc:spChg chg="mod">
          <ac:chgData name="office365" userId="5fcdbc0c-b1d0-4b52-bc28-28c25c9fccde" providerId="ADAL" clId="{839C158B-1674-498C-8D10-D29DEC7F3344}" dt="2026-07-22T15:43:16.249" v="397"/>
          <ac:spMkLst>
            <pc:docMk/>
            <pc:sldMk cId="580513567" sldId="320"/>
            <ac:spMk id="3" creationId="{00000000-0000-0000-0000-000000000000}"/>
          </ac:spMkLst>
        </pc:spChg>
        <pc:spChg chg="mod">
          <ac:chgData name="office365" userId="5fcdbc0c-b1d0-4b52-bc28-28c25c9fccde" providerId="ADAL" clId="{839C158B-1674-498C-8D10-D29DEC7F3344}" dt="2026-07-22T15:43:16.249" v="399"/>
          <ac:spMkLst>
            <pc:docMk/>
            <pc:sldMk cId="580513567" sldId="320"/>
            <ac:spMk id="4" creationId="{00000000-0000-0000-0000-000000000000}"/>
          </ac:spMkLst>
        </pc:spChg>
        <pc:spChg chg="mod">
          <ac:chgData name="office365" userId="5fcdbc0c-b1d0-4b52-bc28-28c25c9fccde" providerId="ADAL" clId="{839C158B-1674-498C-8D10-D29DEC7F3344}" dt="2026-07-22T15:43:16.244" v="396"/>
          <ac:spMkLst>
            <pc:docMk/>
            <pc:sldMk cId="580513567" sldId="320"/>
            <ac:spMk id="7" creationId="{6D56B816-0F88-875A-CC2F-91206BDAD1DA}"/>
          </ac:spMkLst>
        </pc:spChg>
        <pc:spChg chg="del">
          <ac:chgData name="office365" userId="5fcdbc0c-b1d0-4b52-bc28-28c25c9fccde" providerId="ADAL" clId="{839C158B-1674-498C-8D10-D29DEC7F3344}" dt="2026-07-22T15:43:45.624" v="411"/>
          <ac:spMkLst>
            <pc:docMk/>
            <pc:sldMk cId="580513567" sldId="320"/>
            <ac:spMk id="8" creationId="{7129A62C-8063-07B4-696D-881A8F048E23}"/>
          </ac:spMkLst>
        </pc:spChg>
      </pc:sldChg>
      <pc:sldChg chg="delSp modSp add del mod">
        <pc:chgData name="office365" userId="5fcdbc0c-b1d0-4b52-bc28-28c25c9fccde" providerId="ADAL" clId="{839C158B-1674-498C-8D10-D29DEC7F3344}" dt="2026-07-22T15:25:50.682" v="116" actId="47"/>
        <pc:sldMkLst>
          <pc:docMk/>
          <pc:sldMk cId="1242147411" sldId="320"/>
        </pc:sldMkLst>
        <pc:spChg chg="mod">
          <ac:chgData name="office365" userId="5fcdbc0c-b1d0-4b52-bc28-28c25c9fccde" providerId="ADAL" clId="{839C158B-1674-498C-8D10-D29DEC7F3344}" dt="2026-07-22T11:38:11.422" v="105"/>
          <ac:spMkLst>
            <pc:docMk/>
            <pc:sldMk cId="1242147411" sldId="320"/>
            <ac:spMk id="7" creationId="{2D98F022-1D20-E94A-518F-A4AE61B32119}"/>
          </ac:spMkLst>
        </pc:spChg>
        <pc:spChg chg="del">
          <ac:chgData name="office365" userId="5fcdbc0c-b1d0-4b52-bc28-28c25c9fccde" providerId="ADAL" clId="{839C158B-1674-498C-8D10-D29DEC7F3344}" dt="2026-07-22T11:38:34.233" v="113"/>
          <ac:spMkLst>
            <pc:docMk/>
            <pc:sldMk cId="1242147411" sldId="320"/>
            <ac:spMk id="8" creationId="{7A13E88C-3BBB-AACD-230F-88EC80FC593E}"/>
          </ac:spMkLst>
        </pc:spChg>
      </pc:sldChg>
      <pc:sldChg chg="add">
        <pc:chgData name="office365" userId="5fcdbc0c-b1d0-4b52-bc28-28c25c9fccde" providerId="ADAL" clId="{839C158B-1674-498C-8D10-D29DEC7F3344}" dt="2026-07-22T11:08:49.610" v="14"/>
        <pc:sldMkLst>
          <pc:docMk/>
          <pc:sldMk cId="1801221945" sldId="320"/>
        </pc:sldMkLst>
      </pc:sldChg>
      <pc:sldChg chg="add">
        <pc:chgData name="office365" userId="5fcdbc0c-b1d0-4b52-bc28-28c25c9fccde" providerId="ADAL" clId="{839C158B-1674-498C-8D10-D29DEC7F3344}" dt="2026-07-22T19:42:29.787" v="521"/>
        <pc:sldMkLst>
          <pc:docMk/>
          <pc:sldMk cId="1714768402" sldId="321"/>
        </pc:sldMkLst>
      </pc:sldChg>
      <pc:sldChg chg="delSp modSp add del mod">
        <pc:chgData name="office365" userId="5fcdbc0c-b1d0-4b52-bc28-28c25c9fccde" providerId="ADAL" clId="{839C158B-1674-498C-8D10-D29DEC7F3344}" dt="2026-07-22T15:25:50.682" v="116" actId="47"/>
        <pc:sldMkLst>
          <pc:docMk/>
          <pc:sldMk cId="1788192950" sldId="321"/>
        </pc:sldMkLst>
        <pc:spChg chg="mod">
          <ac:chgData name="office365" userId="5fcdbc0c-b1d0-4b52-bc28-28c25c9fccde" providerId="ADAL" clId="{839C158B-1674-498C-8D10-D29DEC7F3344}" dt="2026-07-22T11:38:11.422" v="106"/>
          <ac:spMkLst>
            <pc:docMk/>
            <pc:sldMk cId="1788192950" sldId="321"/>
            <ac:spMk id="7" creationId="{7920413B-A4B7-093B-CFBA-580168CF9FF5}"/>
          </ac:spMkLst>
        </pc:spChg>
        <pc:spChg chg="del">
          <ac:chgData name="office365" userId="5fcdbc0c-b1d0-4b52-bc28-28c25c9fccde" providerId="ADAL" clId="{839C158B-1674-498C-8D10-D29DEC7F3344}" dt="2026-07-22T11:38:34.233" v="114"/>
          <ac:spMkLst>
            <pc:docMk/>
            <pc:sldMk cId="1788192950" sldId="321"/>
            <ac:spMk id="8" creationId="{B5441B3A-49D2-0D2B-E8CE-D92707AFA160}"/>
          </ac:spMkLst>
        </pc:spChg>
      </pc:sldChg>
      <pc:sldChg chg="delSp modSp add del mod">
        <pc:chgData name="office365" userId="5fcdbc0c-b1d0-4b52-bc28-28c25c9fccde" providerId="ADAL" clId="{839C158B-1674-498C-8D10-D29DEC7F3344}" dt="2026-07-22T15:45:00.564" v="413" actId="47"/>
        <pc:sldMkLst>
          <pc:docMk/>
          <pc:sldMk cId="2193285500" sldId="321"/>
        </pc:sldMkLst>
        <pc:spChg chg="del">
          <ac:chgData name="office365" userId="5fcdbc0c-b1d0-4b52-bc28-28c25c9fccde" providerId="ADAL" clId="{839C158B-1674-498C-8D10-D29DEC7F3344}" dt="2026-07-22T15:42:30.666" v="363"/>
          <ac:spMkLst>
            <pc:docMk/>
            <pc:sldMk cId="2193285500" sldId="321"/>
            <ac:spMk id="2" creationId="{00000000-0000-0000-0000-000000000000}"/>
          </ac:spMkLst>
        </pc:spChg>
        <pc:spChg chg="mod">
          <ac:chgData name="office365" userId="5fcdbc0c-b1d0-4b52-bc28-28c25c9fccde" providerId="ADAL" clId="{839C158B-1674-498C-8D10-D29DEC7F3344}" dt="2026-07-22T15:43:16.251" v="402"/>
          <ac:spMkLst>
            <pc:docMk/>
            <pc:sldMk cId="2193285500" sldId="321"/>
            <ac:spMk id="3" creationId="{00000000-0000-0000-0000-000000000000}"/>
          </ac:spMkLst>
        </pc:spChg>
        <pc:spChg chg="mod">
          <ac:chgData name="office365" userId="5fcdbc0c-b1d0-4b52-bc28-28c25c9fccde" providerId="ADAL" clId="{839C158B-1674-498C-8D10-D29DEC7F3344}" dt="2026-07-22T15:43:16.252" v="404"/>
          <ac:spMkLst>
            <pc:docMk/>
            <pc:sldMk cId="2193285500" sldId="321"/>
            <ac:spMk id="4" creationId="{00000000-0000-0000-0000-000000000000}"/>
          </ac:spMkLst>
        </pc:spChg>
        <pc:spChg chg="mod">
          <ac:chgData name="office365" userId="5fcdbc0c-b1d0-4b52-bc28-28c25c9fccde" providerId="ADAL" clId="{839C158B-1674-498C-8D10-D29DEC7F3344}" dt="2026-07-22T15:43:16.249" v="401"/>
          <ac:spMkLst>
            <pc:docMk/>
            <pc:sldMk cId="2193285500" sldId="321"/>
            <ac:spMk id="7" creationId="{D4DFD895-7340-8DB4-8102-21861E38418F}"/>
          </ac:spMkLst>
        </pc:spChg>
        <pc:spChg chg="del">
          <ac:chgData name="office365" userId="5fcdbc0c-b1d0-4b52-bc28-28c25c9fccde" providerId="ADAL" clId="{839C158B-1674-498C-8D10-D29DEC7F3344}" dt="2026-07-22T15:43:45.624" v="412"/>
          <ac:spMkLst>
            <pc:docMk/>
            <pc:sldMk cId="2193285500" sldId="321"/>
            <ac:spMk id="8" creationId="{82D7DD60-465F-C603-98F9-07F1BF81995B}"/>
          </ac:spMkLst>
        </pc:spChg>
      </pc:sldChg>
      <pc:sldChg chg="add">
        <pc:chgData name="office365" userId="5fcdbc0c-b1d0-4b52-bc28-28c25c9fccde" providerId="ADAL" clId="{839C158B-1674-498C-8D10-D29DEC7F3344}" dt="2026-07-22T11:08:50.437" v="15"/>
        <pc:sldMkLst>
          <pc:docMk/>
          <pc:sldMk cId="2494719223" sldId="321"/>
        </pc:sldMkLst>
      </pc:sldChg>
      <pc:sldChg chg="add del">
        <pc:chgData name="office365" userId="5fcdbc0c-b1d0-4b52-bc28-28c25c9fccde" providerId="ADAL" clId="{839C158B-1674-498C-8D10-D29DEC7F3344}" dt="2026-07-22T19:42:32.476" v="526"/>
        <pc:sldMkLst>
          <pc:docMk/>
          <pc:sldMk cId="3057587093" sldId="322"/>
        </pc:sldMkLst>
      </pc:sldChg>
      <pc:sldChg chg="add del">
        <pc:chgData name="office365" userId="5fcdbc0c-b1d0-4b52-bc28-28c25c9fccde" providerId="ADAL" clId="{839C158B-1674-498C-8D10-D29DEC7F3344}" dt="2026-07-22T19:42:33.867" v="528"/>
        <pc:sldMkLst>
          <pc:docMk/>
          <pc:sldMk cId="2250545502" sldId="323"/>
        </pc:sldMkLst>
      </pc:sldChg>
      <pc:sldChg chg="add del">
        <pc:chgData name="office365" userId="5fcdbc0c-b1d0-4b52-bc28-28c25c9fccde" providerId="ADAL" clId="{839C158B-1674-498C-8D10-D29DEC7F3344}" dt="2026-07-22T19:42:35.152" v="530"/>
        <pc:sldMkLst>
          <pc:docMk/>
          <pc:sldMk cId="671548153" sldId="324"/>
        </pc:sldMkLst>
      </pc:sldChg>
      <pc:sldChg chg="add del">
        <pc:chgData name="office365" userId="5fcdbc0c-b1d0-4b52-bc28-28c25c9fccde" providerId="ADAL" clId="{839C158B-1674-498C-8D10-D29DEC7F3344}" dt="2026-07-22T19:42:36.414" v="532"/>
        <pc:sldMkLst>
          <pc:docMk/>
          <pc:sldMk cId="3679666405" sldId="325"/>
        </pc:sldMkLst>
      </pc:sldChg>
      <pc:sldChg chg="add">
        <pc:chgData name="office365" userId="5fcdbc0c-b1d0-4b52-bc28-28c25c9fccde" providerId="ADAL" clId="{839C158B-1674-498C-8D10-D29DEC7F3344}" dt="2026-07-22T19:42:36.387" v="531"/>
        <pc:sldMkLst>
          <pc:docMk/>
          <pc:sldMk cId="3434341818" sldId="326"/>
        </pc:sldMkLst>
      </pc:sldChg>
      <pc:sldChg chg="add del">
        <pc:chgData name="office365" userId="5fcdbc0c-b1d0-4b52-bc28-28c25c9fccde" providerId="ADAL" clId="{839C158B-1674-498C-8D10-D29DEC7F3344}" dt="2026-07-22T19:42:39.037" v="536"/>
        <pc:sldMkLst>
          <pc:docMk/>
          <pc:sldMk cId="952685756" sldId="327"/>
        </pc:sldMkLst>
      </pc:sldChg>
      <pc:sldChg chg="add del">
        <pc:chgData name="office365" userId="5fcdbc0c-b1d0-4b52-bc28-28c25c9fccde" providerId="ADAL" clId="{839C158B-1674-498C-8D10-D29DEC7F3344}" dt="2026-07-22T19:42:40.380" v="538"/>
        <pc:sldMkLst>
          <pc:docMk/>
          <pc:sldMk cId="2730912808" sldId="328"/>
        </pc:sldMkLst>
      </pc:sldChg>
      <pc:sldChg chg="add del">
        <pc:chgData name="office365" userId="5fcdbc0c-b1d0-4b52-bc28-28c25c9fccde" providerId="ADAL" clId="{839C158B-1674-498C-8D10-D29DEC7F3344}" dt="2026-07-22T19:42:41.634" v="540"/>
        <pc:sldMkLst>
          <pc:docMk/>
          <pc:sldMk cId="3519658529" sldId="329"/>
        </pc:sldMkLst>
      </pc:sldChg>
      <pc:sldChg chg="add del">
        <pc:chgData name="office365" userId="5fcdbc0c-b1d0-4b52-bc28-28c25c9fccde" providerId="ADAL" clId="{839C158B-1674-498C-8D10-D29DEC7F3344}" dt="2026-07-22T19:42:42.866" v="542"/>
        <pc:sldMkLst>
          <pc:docMk/>
          <pc:sldMk cId="3076037786" sldId="330"/>
        </pc:sldMkLst>
      </pc:sldChg>
      <pc:sldChg chg="add">
        <pc:chgData name="office365" userId="5fcdbc0c-b1d0-4b52-bc28-28c25c9fccde" providerId="ADAL" clId="{839C158B-1674-498C-8D10-D29DEC7F3344}" dt="2026-07-22T19:42:42.848" v="541"/>
        <pc:sldMkLst>
          <pc:docMk/>
          <pc:sldMk cId="2804439162" sldId="331"/>
        </pc:sldMkLst>
      </pc:sldChg>
      <pc:sldChg chg="add del">
        <pc:chgData name="office365" userId="5fcdbc0c-b1d0-4b52-bc28-28c25c9fccde" providerId="ADAL" clId="{839C158B-1674-498C-8D10-D29DEC7F3344}" dt="2026-07-22T19:42:45.085" v="546"/>
        <pc:sldMkLst>
          <pc:docMk/>
          <pc:sldMk cId="2003669268" sldId="332"/>
        </pc:sldMkLst>
      </pc:sldChg>
      <pc:sldChg chg="add del">
        <pc:chgData name="office365" userId="5fcdbc0c-b1d0-4b52-bc28-28c25c9fccde" providerId="ADAL" clId="{839C158B-1674-498C-8D10-D29DEC7F3344}" dt="2026-07-22T19:42:46.430" v="548"/>
        <pc:sldMkLst>
          <pc:docMk/>
          <pc:sldMk cId="2902106524" sldId="333"/>
        </pc:sldMkLst>
      </pc:sldChg>
      <pc:sldChg chg="add del">
        <pc:chgData name="office365" userId="5fcdbc0c-b1d0-4b52-bc28-28c25c9fccde" providerId="ADAL" clId="{839C158B-1674-498C-8D10-D29DEC7F3344}" dt="2026-07-22T19:42:47.525" v="550"/>
        <pc:sldMkLst>
          <pc:docMk/>
          <pc:sldMk cId="3889745933" sldId="334"/>
        </pc:sldMkLst>
      </pc:sldChg>
      <pc:sldChg chg="add del">
        <pc:chgData name="office365" userId="5fcdbc0c-b1d0-4b52-bc28-28c25c9fccde" providerId="ADAL" clId="{839C158B-1674-498C-8D10-D29DEC7F3344}" dt="2026-07-22T19:42:48.647" v="553"/>
        <pc:sldMkLst>
          <pc:docMk/>
          <pc:sldMk cId="2994739859" sldId="335"/>
        </pc:sldMkLst>
      </pc:sldChg>
      <pc:sldChg chg="modSp add mod">
        <pc:chgData name="office365" userId="5fcdbc0c-b1d0-4b52-bc28-28c25c9fccde" providerId="ADAL" clId="{839C158B-1674-498C-8D10-D29DEC7F3344}" dt="2026-07-22T19:42:48.643" v="552" actId="27636"/>
        <pc:sldMkLst>
          <pc:docMk/>
          <pc:sldMk cId="2080104832" sldId="336"/>
        </pc:sldMkLst>
        <pc:spChg chg="mod">
          <ac:chgData name="office365" userId="5fcdbc0c-b1d0-4b52-bc28-28c25c9fccde" providerId="ADAL" clId="{839C158B-1674-498C-8D10-D29DEC7F3344}" dt="2026-07-22T19:42:48.643" v="552" actId="27636"/>
          <ac:spMkLst>
            <pc:docMk/>
            <pc:sldMk cId="2080104832" sldId="336"/>
            <ac:spMk id="7" creationId="{B44076EF-10C6-9E3D-7F42-E29BAC0C363D}"/>
          </ac:spMkLst>
        </pc:spChg>
      </pc:sldChg>
      <pc:sldChg chg="add del">
        <pc:chgData name="office365" userId="5fcdbc0c-b1d0-4b52-bc28-28c25c9fccde" providerId="ADAL" clId="{839C158B-1674-498C-8D10-D29DEC7F3344}" dt="2026-07-22T19:42:50.825" v="557"/>
        <pc:sldMkLst>
          <pc:docMk/>
          <pc:sldMk cId="1379488919" sldId="337"/>
        </pc:sldMkLst>
      </pc:sldChg>
      <pc:sldChg chg="add del">
        <pc:chgData name="office365" userId="5fcdbc0c-b1d0-4b52-bc28-28c25c9fccde" providerId="ADAL" clId="{839C158B-1674-498C-8D10-D29DEC7F3344}" dt="2026-07-22T19:42:51.910" v="559"/>
        <pc:sldMkLst>
          <pc:docMk/>
          <pc:sldMk cId="2811569522" sldId="338"/>
        </pc:sldMkLst>
      </pc:sldChg>
      <pc:sldChg chg="add del">
        <pc:chgData name="office365" userId="5fcdbc0c-b1d0-4b52-bc28-28c25c9fccde" providerId="ADAL" clId="{839C158B-1674-498C-8D10-D29DEC7F3344}" dt="2026-07-22T19:42:53" v="561"/>
        <pc:sldMkLst>
          <pc:docMk/>
          <pc:sldMk cId="4053762713" sldId="339"/>
        </pc:sldMkLst>
      </pc:sldChg>
      <pc:sldChg chg="add del">
        <pc:chgData name="office365" userId="5fcdbc0c-b1d0-4b52-bc28-28c25c9fccde" providerId="ADAL" clId="{839C158B-1674-498C-8D10-D29DEC7F3344}" dt="2026-07-22T19:42:54.104" v="563"/>
        <pc:sldMkLst>
          <pc:docMk/>
          <pc:sldMk cId="1631555798" sldId="340"/>
        </pc:sldMkLst>
      </pc:sldChg>
      <pc:sldChg chg="add del">
        <pc:chgData name="office365" userId="5fcdbc0c-b1d0-4b52-bc28-28c25c9fccde" providerId="ADAL" clId="{839C158B-1674-498C-8D10-D29DEC7F3344}" dt="2026-07-22T19:42:55.173" v="566"/>
        <pc:sldMkLst>
          <pc:docMk/>
          <pc:sldMk cId="2958582728" sldId="341"/>
        </pc:sldMkLst>
      </pc:sldChg>
      <pc:sldChg chg="modSp add mod">
        <pc:chgData name="office365" userId="5fcdbc0c-b1d0-4b52-bc28-28c25c9fccde" providerId="ADAL" clId="{839C158B-1674-498C-8D10-D29DEC7F3344}" dt="2026-07-22T19:42:55.169" v="565" actId="27636"/>
        <pc:sldMkLst>
          <pc:docMk/>
          <pc:sldMk cId="852888009" sldId="342"/>
        </pc:sldMkLst>
        <pc:spChg chg="mod">
          <ac:chgData name="office365" userId="5fcdbc0c-b1d0-4b52-bc28-28c25c9fccde" providerId="ADAL" clId="{839C158B-1674-498C-8D10-D29DEC7F3344}" dt="2026-07-22T19:42:55.169" v="565" actId="27636"/>
          <ac:spMkLst>
            <pc:docMk/>
            <pc:sldMk cId="852888009" sldId="342"/>
            <ac:spMk id="8" creationId="{20260A39-828B-54D0-BDC9-D521AE4B5B6E}"/>
          </ac:spMkLst>
        </pc:spChg>
      </pc:sldChg>
      <pc:sldChg chg="add del">
        <pc:chgData name="office365" userId="5fcdbc0c-b1d0-4b52-bc28-28c25c9fccde" providerId="ADAL" clId="{839C158B-1674-498C-8D10-D29DEC7F3344}" dt="2026-07-22T19:42:57.407" v="570"/>
        <pc:sldMkLst>
          <pc:docMk/>
          <pc:sldMk cId="2748730086" sldId="343"/>
        </pc:sldMkLst>
      </pc:sldChg>
      <pc:sldChg chg="add del">
        <pc:chgData name="office365" userId="5fcdbc0c-b1d0-4b52-bc28-28c25c9fccde" providerId="ADAL" clId="{839C158B-1674-498C-8D10-D29DEC7F3344}" dt="2026-07-22T19:42:58.507" v="572"/>
        <pc:sldMkLst>
          <pc:docMk/>
          <pc:sldMk cId="2603108090" sldId="344"/>
        </pc:sldMkLst>
      </pc:sldChg>
      <pc:sldChg chg="add del">
        <pc:chgData name="office365" userId="5fcdbc0c-b1d0-4b52-bc28-28c25c9fccde" providerId="ADAL" clId="{839C158B-1674-498C-8D10-D29DEC7F3344}" dt="2026-07-22T19:42:59.684" v="574"/>
        <pc:sldMkLst>
          <pc:docMk/>
          <pc:sldMk cId="1883100092" sldId="345"/>
        </pc:sldMkLst>
      </pc:sldChg>
      <pc:sldChg chg="add del">
        <pc:chgData name="office365" userId="5fcdbc0c-b1d0-4b52-bc28-28c25c9fccde" providerId="ADAL" clId="{839C158B-1674-498C-8D10-D29DEC7F3344}" dt="2026-07-22T19:43:00.876" v="576"/>
        <pc:sldMkLst>
          <pc:docMk/>
          <pc:sldMk cId="1280993747" sldId="346"/>
        </pc:sldMkLst>
      </pc:sldChg>
      <pc:sldChg chg="add">
        <pc:chgData name="office365" userId="5fcdbc0c-b1d0-4b52-bc28-28c25c9fccde" providerId="ADAL" clId="{839C158B-1674-498C-8D10-D29DEC7F3344}" dt="2026-07-22T19:43:00.853" v="575"/>
        <pc:sldMkLst>
          <pc:docMk/>
          <pc:sldMk cId="2436644" sldId="347"/>
        </pc:sldMkLst>
      </pc:sldChg>
      <pc:sldChg chg="add del">
        <pc:chgData name="office365" userId="5fcdbc0c-b1d0-4b52-bc28-28c25c9fccde" providerId="ADAL" clId="{839C158B-1674-498C-8D10-D29DEC7F3344}" dt="2026-07-22T19:43:03.370" v="580"/>
        <pc:sldMkLst>
          <pc:docMk/>
          <pc:sldMk cId="4104912718" sldId="348"/>
        </pc:sldMkLst>
      </pc:sldChg>
      <pc:sldChg chg="add del">
        <pc:chgData name="office365" userId="5fcdbc0c-b1d0-4b52-bc28-28c25c9fccde" providerId="ADAL" clId="{839C158B-1674-498C-8D10-D29DEC7F3344}" dt="2026-07-22T19:43:04.574" v="582"/>
        <pc:sldMkLst>
          <pc:docMk/>
          <pc:sldMk cId="378884979" sldId="349"/>
        </pc:sldMkLst>
      </pc:sldChg>
      <pc:sldChg chg="add del">
        <pc:chgData name="office365" userId="5fcdbc0c-b1d0-4b52-bc28-28c25c9fccde" providerId="ADAL" clId="{839C158B-1674-498C-8D10-D29DEC7F3344}" dt="2026-07-22T19:43:05.833" v="584"/>
        <pc:sldMkLst>
          <pc:docMk/>
          <pc:sldMk cId="912858082" sldId="350"/>
        </pc:sldMkLst>
      </pc:sldChg>
      <pc:sldChg chg="add del">
        <pc:chgData name="office365" userId="5fcdbc0c-b1d0-4b52-bc28-28c25c9fccde" providerId="ADAL" clId="{839C158B-1674-498C-8D10-D29DEC7F3344}" dt="2026-07-22T19:43:07.254" v="586"/>
        <pc:sldMkLst>
          <pc:docMk/>
          <pc:sldMk cId="2475304713" sldId="351"/>
        </pc:sldMkLst>
      </pc:sldChg>
      <pc:sldChg chg="add">
        <pc:chgData name="office365" userId="5fcdbc0c-b1d0-4b52-bc28-28c25c9fccde" providerId="ADAL" clId="{839C158B-1674-498C-8D10-D29DEC7F3344}" dt="2026-07-22T19:43:07.231" v="585"/>
        <pc:sldMkLst>
          <pc:docMk/>
          <pc:sldMk cId="3001695651" sldId="352"/>
        </pc:sldMkLst>
      </pc:sldChg>
      <pc:sldChg chg="add del">
        <pc:chgData name="office365" userId="5fcdbc0c-b1d0-4b52-bc28-28c25c9fccde" providerId="ADAL" clId="{839C158B-1674-498C-8D10-D29DEC7F3344}" dt="2026-07-22T19:43:09.717" v="590"/>
        <pc:sldMkLst>
          <pc:docMk/>
          <pc:sldMk cId="2823369624" sldId="353"/>
        </pc:sldMkLst>
      </pc:sldChg>
      <pc:sldChg chg="add del">
        <pc:chgData name="office365" userId="5fcdbc0c-b1d0-4b52-bc28-28c25c9fccde" providerId="ADAL" clId="{839C158B-1674-498C-8D10-D29DEC7F3344}" dt="2026-07-22T19:43:10.928" v="592"/>
        <pc:sldMkLst>
          <pc:docMk/>
          <pc:sldMk cId="898848410" sldId="354"/>
        </pc:sldMkLst>
      </pc:sldChg>
      <pc:sldChg chg="add del">
        <pc:chgData name="office365" userId="5fcdbc0c-b1d0-4b52-bc28-28c25c9fccde" providerId="ADAL" clId="{839C158B-1674-498C-8D10-D29DEC7F3344}" dt="2026-07-22T19:43:12.090" v="594"/>
        <pc:sldMkLst>
          <pc:docMk/>
          <pc:sldMk cId="578341364" sldId="355"/>
        </pc:sldMkLst>
      </pc:sldChg>
      <pc:sldChg chg="add del">
        <pc:chgData name="office365" userId="5fcdbc0c-b1d0-4b52-bc28-28c25c9fccde" providerId="ADAL" clId="{839C158B-1674-498C-8D10-D29DEC7F3344}" dt="2026-07-22T19:43:13.300" v="597"/>
        <pc:sldMkLst>
          <pc:docMk/>
          <pc:sldMk cId="2410741693" sldId="356"/>
        </pc:sldMkLst>
      </pc:sldChg>
      <pc:sldChg chg="modSp add mod">
        <pc:chgData name="office365" userId="5fcdbc0c-b1d0-4b52-bc28-28c25c9fccde" providerId="ADAL" clId="{839C158B-1674-498C-8D10-D29DEC7F3344}" dt="2026-07-22T19:43:13.295" v="596" actId="27636"/>
        <pc:sldMkLst>
          <pc:docMk/>
          <pc:sldMk cId="3591321459" sldId="357"/>
        </pc:sldMkLst>
        <pc:spChg chg="mod">
          <ac:chgData name="office365" userId="5fcdbc0c-b1d0-4b52-bc28-28c25c9fccde" providerId="ADAL" clId="{839C158B-1674-498C-8D10-D29DEC7F3344}" dt="2026-07-22T19:43:13.295" v="596" actId="27636"/>
          <ac:spMkLst>
            <pc:docMk/>
            <pc:sldMk cId="3591321459" sldId="357"/>
            <ac:spMk id="7" creationId="{3F5F2EB0-FDD1-1D26-2BCE-6329E4EA9622}"/>
          </ac:spMkLst>
        </pc:spChg>
      </pc:sldChg>
      <pc:sldMasterChg chg="delSldLayout">
        <pc:chgData name="office365" userId="5fcdbc0c-b1d0-4b52-bc28-28c25c9fccde" providerId="ADAL" clId="{839C158B-1674-498C-8D10-D29DEC7F3344}" dt="2026-07-22T11:33:12.280" v="27" actId="47"/>
        <pc:sldMasterMkLst>
          <pc:docMk/>
          <pc:sldMasterMk cId="0" sldId="2147483648"/>
        </pc:sldMasterMkLst>
        <pc:sldLayoutChg chg="del">
          <pc:chgData name="office365" userId="5fcdbc0c-b1d0-4b52-bc28-28c25c9fccde" providerId="ADAL" clId="{839C158B-1674-498C-8D10-D29DEC7F3344}" dt="2026-07-22T11:33:12.280" v="27" actId="47"/>
          <pc:sldLayoutMkLst>
            <pc:docMk/>
            <pc:sldMasterMk cId="0" sldId="2147483648"/>
            <pc:sldLayoutMk cId="0" sldId="2147483652"/>
          </pc:sldLayoutMkLst>
        </pc:sldLayoutChg>
      </pc:sldMaster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9EEF72D-7315-6A85-D9EB-830FF8926861}"/>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l-PL"/>
          </a:p>
        </p:txBody>
      </p:sp>
      <p:sp>
        <p:nvSpPr>
          <p:cNvPr id="3" name="Date Placeholder 2">
            <a:extLst>
              <a:ext uri="{FF2B5EF4-FFF2-40B4-BE49-F238E27FC236}">
                <a16:creationId xmlns:a16="http://schemas.microsoft.com/office/drawing/2014/main" id="{6A1C4B9E-DF6E-CA61-9438-27E3062F231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8B9809F-B601-46A5-95FD-A01EF3B82BA5}" type="datetimeFigureOut">
              <a:rPr lang="pl-PL" smtClean="0"/>
              <a:t>22.07.2026</a:t>
            </a:fld>
            <a:endParaRPr lang="pl-PL"/>
          </a:p>
        </p:txBody>
      </p:sp>
      <p:sp>
        <p:nvSpPr>
          <p:cNvPr id="4" name="Footer Placeholder 3">
            <a:extLst>
              <a:ext uri="{FF2B5EF4-FFF2-40B4-BE49-F238E27FC236}">
                <a16:creationId xmlns:a16="http://schemas.microsoft.com/office/drawing/2014/main" id="{8DE034D3-8DE9-CCDC-17EC-464B2DE7AFC5}"/>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pl-PL"/>
          </a:p>
        </p:txBody>
      </p:sp>
      <p:sp>
        <p:nvSpPr>
          <p:cNvPr id="5" name="Slide Number Placeholder 4">
            <a:extLst>
              <a:ext uri="{FF2B5EF4-FFF2-40B4-BE49-F238E27FC236}">
                <a16:creationId xmlns:a16="http://schemas.microsoft.com/office/drawing/2014/main" id="{4F59069B-BC8B-5825-2EF9-186239D4AD0E}"/>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C1C6221-82B4-4BEE-9CB4-736C66E0B196}" type="slidenum">
              <a:rPr lang="pl-PL" smtClean="0"/>
              <a:t>‹#›</a:t>
            </a:fld>
            <a:endParaRPr lang="pl-PL"/>
          </a:p>
        </p:txBody>
      </p:sp>
    </p:spTree>
    <p:extLst>
      <p:ext uri="{BB962C8B-B14F-4D97-AF65-F5344CB8AC3E}">
        <p14:creationId xmlns:p14="http://schemas.microsoft.com/office/powerpoint/2010/main" val="206422185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73" name="Shape 373"/>
          <p:cNvSpPr>
            <a:spLocks noGrp="1" noRot="1" noChangeAspect="1"/>
          </p:cNvSpPr>
          <p:nvPr>
            <p:ph type="sldImg"/>
          </p:nvPr>
        </p:nvSpPr>
        <p:spPr>
          <a:xfrm>
            <a:off x="381000" y="685800"/>
            <a:ext cx="6096000" cy="3429000"/>
          </a:xfrm>
          <a:prstGeom prst="rect">
            <a:avLst/>
          </a:prstGeom>
        </p:spPr>
        <p:txBody>
          <a:bodyPr/>
          <a:lstStyle/>
          <a:p>
            <a:endParaRPr/>
          </a:p>
        </p:txBody>
      </p:sp>
      <p:sp>
        <p:nvSpPr>
          <p:cNvPr id="374" name="Shape 374"/>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228589" latinLnBrk="0">
      <a:lnSpc>
        <a:spcPct val="117999"/>
      </a:lnSpc>
      <a:defRPr sz="1100">
        <a:latin typeface="+mn-lt"/>
        <a:ea typeface="+mn-ea"/>
        <a:cs typeface="+mn-cs"/>
        <a:sym typeface="Helvetica Neue"/>
      </a:defRPr>
    </a:lvl1pPr>
    <a:lvl2pPr indent="114294" defTabSz="228589" latinLnBrk="0">
      <a:lnSpc>
        <a:spcPct val="117999"/>
      </a:lnSpc>
      <a:defRPr sz="1100">
        <a:latin typeface="+mn-lt"/>
        <a:ea typeface="+mn-ea"/>
        <a:cs typeface="+mn-cs"/>
        <a:sym typeface="Helvetica Neue"/>
      </a:defRPr>
    </a:lvl2pPr>
    <a:lvl3pPr indent="228589" defTabSz="228589" latinLnBrk="0">
      <a:lnSpc>
        <a:spcPct val="117999"/>
      </a:lnSpc>
      <a:defRPr sz="1100">
        <a:latin typeface="+mn-lt"/>
        <a:ea typeface="+mn-ea"/>
        <a:cs typeface="+mn-cs"/>
        <a:sym typeface="Helvetica Neue"/>
      </a:defRPr>
    </a:lvl3pPr>
    <a:lvl4pPr indent="342883" defTabSz="228589" latinLnBrk="0">
      <a:lnSpc>
        <a:spcPct val="117999"/>
      </a:lnSpc>
      <a:defRPr sz="1100">
        <a:latin typeface="+mn-lt"/>
        <a:ea typeface="+mn-ea"/>
        <a:cs typeface="+mn-cs"/>
        <a:sym typeface="Helvetica Neue"/>
      </a:defRPr>
    </a:lvl4pPr>
    <a:lvl5pPr indent="457177" defTabSz="228589" latinLnBrk="0">
      <a:lnSpc>
        <a:spcPct val="117999"/>
      </a:lnSpc>
      <a:defRPr sz="1100">
        <a:latin typeface="+mn-lt"/>
        <a:ea typeface="+mn-ea"/>
        <a:cs typeface="+mn-cs"/>
        <a:sym typeface="Helvetica Neue"/>
      </a:defRPr>
    </a:lvl5pPr>
    <a:lvl6pPr indent="571471" defTabSz="228589" latinLnBrk="0">
      <a:lnSpc>
        <a:spcPct val="117999"/>
      </a:lnSpc>
      <a:defRPr sz="1100">
        <a:latin typeface="+mn-lt"/>
        <a:ea typeface="+mn-ea"/>
        <a:cs typeface="+mn-cs"/>
        <a:sym typeface="Helvetica Neue"/>
      </a:defRPr>
    </a:lvl6pPr>
    <a:lvl7pPr indent="685766" defTabSz="228589" latinLnBrk="0">
      <a:lnSpc>
        <a:spcPct val="117999"/>
      </a:lnSpc>
      <a:defRPr sz="1100">
        <a:latin typeface="+mn-lt"/>
        <a:ea typeface="+mn-ea"/>
        <a:cs typeface="+mn-cs"/>
        <a:sym typeface="Helvetica Neue"/>
      </a:defRPr>
    </a:lvl7pPr>
    <a:lvl8pPr indent="800060" defTabSz="228589" latinLnBrk="0">
      <a:lnSpc>
        <a:spcPct val="117999"/>
      </a:lnSpc>
      <a:defRPr sz="1100">
        <a:latin typeface="+mn-lt"/>
        <a:ea typeface="+mn-ea"/>
        <a:cs typeface="+mn-cs"/>
        <a:sym typeface="Helvetica Neue"/>
      </a:defRPr>
    </a:lvl8pPr>
    <a:lvl9pPr indent="914354" defTabSz="228589" latinLnBrk="0">
      <a:lnSpc>
        <a:spcPct val="117999"/>
      </a:lnSpc>
      <a:defRPr sz="1100">
        <a:latin typeface="+mn-lt"/>
        <a:ea typeface="+mn-ea"/>
        <a:cs typeface="+mn-cs"/>
        <a:sym typeface="Helvetica Neue"/>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330565229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80086137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42566628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20039692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307455508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2908195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203126875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2054151361"/>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10.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9.jpeg"/><Relationship Id="rId3" Type="http://schemas.openxmlformats.org/officeDocument/2006/relationships/image" Target="../media/image4.png"/><Relationship Id="rId7" Type="http://schemas.openxmlformats.org/officeDocument/2006/relationships/image" Target="../media/image8.jpeg"/><Relationship Id="rId12" Type="http://schemas.openxmlformats.org/officeDocument/2006/relationships/image" Target="../media/image13.png"/><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7.jpeg"/><Relationship Id="rId11" Type="http://schemas.openxmlformats.org/officeDocument/2006/relationships/image" Target="../media/image12.tiff"/><Relationship Id="rId5" Type="http://schemas.openxmlformats.org/officeDocument/2006/relationships/image" Target="../media/image6.jpeg"/><Relationship Id="rId10" Type="http://schemas.openxmlformats.org/officeDocument/2006/relationships/image" Target="../media/image11.png"/><Relationship Id="rId4" Type="http://schemas.openxmlformats.org/officeDocument/2006/relationships/image" Target="../media/image5.png"/><Relationship Id="rId9" Type="http://schemas.openxmlformats.org/officeDocument/2006/relationships/image" Target="../media/image10.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resentation_titl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5448300" y="366148"/>
            <a:ext cx="3119096" cy="925849"/>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527329" y="522113"/>
            <a:ext cx="4177075" cy="928532"/>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p:nvPr>
        </p:nvSpPr>
        <p:spPr>
          <a:xfrm>
            <a:off x="756196" y="1937759"/>
            <a:ext cx="8910054" cy="1370632"/>
          </a:xfrm>
          <a:prstGeom prst="rect">
            <a:avLst/>
          </a:prstGeom>
        </p:spPr>
        <p:txBody>
          <a:bodyPr anchor="ctr">
            <a:normAutofit/>
          </a:bodyPr>
          <a:lstStyle>
            <a:lvl1pPr algn="ctr">
              <a:defRPr sz="3600" spc="-232">
                <a:solidFill>
                  <a:srgbClr val="F78722"/>
                </a:solidFill>
                <a:latin typeface="Montserrat Regular" panose="00000500000000000000" pitchFamily="2" charset="-18"/>
              </a:defRPr>
            </a:lvl1pPr>
          </a:lstStyle>
          <a:p>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4" name="Body Level One…">
            <a:extLst>
              <a:ext uri="{FF2B5EF4-FFF2-40B4-BE49-F238E27FC236}">
                <a16:creationId xmlns:a16="http://schemas.microsoft.com/office/drawing/2014/main" id="{1A6CDE22-E8DA-52CE-374D-E1B0E8D6DCE6}"/>
              </a:ext>
            </a:extLst>
          </p:cNvPr>
          <p:cNvSpPr txBox="1">
            <a:spLocks noGrp="1"/>
          </p:cNvSpPr>
          <p:nvPr>
            <p:ph type="body" sz="quarter" idx="1" hasCustomPrompt="1"/>
          </p:nvPr>
        </p:nvSpPr>
        <p:spPr>
          <a:xfrm>
            <a:off x="767347" y="3907639"/>
            <a:ext cx="9675241" cy="573865"/>
          </a:xfrm>
          <a:prstGeom prst="rect">
            <a:avLst/>
          </a:prstGeom>
        </p:spPr>
        <p:txBody>
          <a:bodyPr>
            <a:noAutofit/>
          </a:bodyPr>
          <a:lstStyle>
            <a:lvl1pPr marL="0" indent="0" algn="ctr" defTabSz="825500">
              <a:lnSpc>
                <a:spcPct val="100000"/>
              </a:lnSpc>
              <a:spcBef>
                <a:spcPts val="0"/>
              </a:spcBef>
              <a:buSzTx/>
              <a:buNone/>
              <a:defRPr sz="2000" b="1">
                <a:solidFill>
                  <a:srgbClr val="F78722"/>
                </a:solidFill>
                <a:latin typeface="Calibri" panose="020F0502020204030204" pitchFamily="34" charset="0"/>
                <a:ea typeface="Calibri" panose="020F0502020204030204" pitchFamily="34" charset="0"/>
                <a:cs typeface="Calibri" panose="020F0502020204030204" pitchFamily="34" charset="0"/>
              </a:defRPr>
            </a:lvl1pPr>
            <a:lvl2pPr marL="0" indent="4572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marL="0" indent="9144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marL="0" indent="13716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marL="0" indent="18288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5pPr>
          </a:lstStyle>
          <a:p>
            <a:r>
              <a:rPr dirty="0"/>
              <a:t>Presentation Subtitle</a:t>
            </a:r>
          </a:p>
          <a:p>
            <a:pPr lvl="1"/>
            <a:endParaRPr dirty="0"/>
          </a:p>
          <a:p>
            <a:pPr lvl="2"/>
            <a:endParaRPr dirty="0"/>
          </a:p>
          <a:p>
            <a:pPr lvl="3"/>
            <a:endParaRPr dirty="0"/>
          </a:p>
          <a:p>
            <a:pPr lvl="4"/>
            <a:endParaRPr dirty="0"/>
          </a:p>
        </p:txBody>
      </p:sp>
      <p:sp>
        <p:nvSpPr>
          <p:cNvPr id="28" name="TextBox 27">
            <a:extLst>
              <a:ext uri="{FF2B5EF4-FFF2-40B4-BE49-F238E27FC236}">
                <a16:creationId xmlns:a16="http://schemas.microsoft.com/office/drawing/2014/main" id="{B2F479BC-D007-C687-ADDC-10072E30BD09}"/>
              </a:ext>
            </a:extLst>
          </p:cNvPr>
          <p:cNvSpPr txBox="1"/>
          <p:nvPr userDrawn="1"/>
        </p:nvSpPr>
        <p:spPr>
          <a:xfrm>
            <a:off x="5760360" y="1219340"/>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194785450"/>
      </p:ext>
    </p:extLst>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End_slid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3417254" y="1179598"/>
            <a:ext cx="4926646" cy="1706353"/>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292993" y="398036"/>
            <a:ext cx="3124261" cy="694500"/>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hasCustomPrompt="1"/>
          </p:nvPr>
        </p:nvSpPr>
        <p:spPr>
          <a:xfrm>
            <a:off x="1851416" y="2885952"/>
            <a:ext cx="8910054" cy="949719"/>
          </a:xfrm>
          <a:prstGeom prst="rect">
            <a:avLst/>
          </a:prstGeom>
        </p:spPr>
        <p:txBody>
          <a:bodyPr anchor="b">
            <a:normAutofit/>
          </a:bodyPr>
          <a:lstStyle>
            <a:lvl1pPr>
              <a:defRPr sz="4400" spc="-232">
                <a:solidFill>
                  <a:srgbClr val="F78722"/>
                </a:solidFill>
                <a:latin typeface="Montserrat Regular" panose="00000500000000000000" pitchFamily="2" charset="-18"/>
              </a:defRPr>
            </a:lvl1pPr>
          </a:lstStyle>
          <a:p>
            <a:r>
              <a:rPr lang="pl-PL" dirty="0" err="1"/>
              <a:t>Thank</a:t>
            </a:r>
            <a:r>
              <a:rPr lang="pl-PL" dirty="0"/>
              <a:t> </a:t>
            </a:r>
            <a:r>
              <a:rPr lang="pl-PL" dirty="0" err="1"/>
              <a:t>you</a:t>
            </a:r>
            <a:r>
              <a:rPr lang="pl-PL" dirty="0"/>
              <a:t> for </a:t>
            </a:r>
            <a:r>
              <a:rPr lang="pl-PL" dirty="0" err="1"/>
              <a:t>your</a:t>
            </a:r>
            <a:r>
              <a:rPr lang="pl-PL" dirty="0"/>
              <a:t> </a:t>
            </a:r>
            <a:r>
              <a:rPr lang="pl-PL" dirty="0" err="1"/>
              <a:t>attention</a:t>
            </a:r>
            <a:r>
              <a:rPr lang="pl-PL" dirty="0"/>
              <a:t>!</a:t>
            </a:r>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8" name="TextBox 27">
            <a:extLst>
              <a:ext uri="{FF2B5EF4-FFF2-40B4-BE49-F238E27FC236}">
                <a16:creationId xmlns:a16="http://schemas.microsoft.com/office/drawing/2014/main" id="{B2F479BC-D007-C687-ADDC-10072E30BD09}"/>
              </a:ext>
            </a:extLst>
          </p:cNvPr>
          <p:cNvSpPr txBox="1"/>
          <p:nvPr userDrawn="1"/>
        </p:nvSpPr>
        <p:spPr>
          <a:xfrm>
            <a:off x="52401" y="1167068"/>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3425832235"/>
      </p:ext>
    </p:extLst>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p:cSld name="DEFAULT">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2007674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Co-funded">
    <p:spTree>
      <p:nvGrpSpPr>
        <p:cNvPr id="1" name=""/>
        <p:cNvGrpSpPr/>
        <p:nvPr/>
      </p:nvGrpSpPr>
      <p:grpSpPr>
        <a:xfrm>
          <a:off x="0" y="0"/>
          <a:ext cx="0" cy="0"/>
          <a:chOff x="0" y="0"/>
          <a:chExt cx="0" cy="0"/>
        </a:xfrm>
      </p:grpSpPr>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2"/>
          <a:srcRect t="38426" r="28460"/>
          <a:stretch/>
        </p:blipFill>
        <p:spPr>
          <a:xfrm>
            <a:off x="6901331" y="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3"/>
          <a:stretch>
            <a:fillRect/>
          </a:stretch>
        </p:blipFill>
        <p:spPr>
          <a:xfrm>
            <a:off x="527329" y="522113"/>
            <a:ext cx="4177075" cy="928532"/>
          </a:xfrm>
          <a:prstGeom prst="rect">
            <a:avLst/>
          </a:prstGeom>
        </p:spPr>
      </p:pic>
      <p:grpSp>
        <p:nvGrpSpPr>
          <p:cNvPr id="14" name="Group 13">
            <a:extLst>
              <a:ext uri="{FF2B5EF4-FFF2-40B4-BE49-F238E27FC236}">
                <a16:creationId xmlns:a16="http://schemas.microsoft.com/office/drawing/2014/main" id="{7CB61F98-1A16-106B-4268-5457A0D78B37}"/>
              </a:ext>
            </a:extLst>
          </p:cNvPr>
          <p:cNvGrpSpPr>
            <a:grpSpLocks noChangeAspect="1"/>
          </p:cNvGrpSpPr>
          <p:nvPr userDrawn="1"/>
        </p:nvGrpSpPr>
        <p:grpSpPr>
          <a:xfrm>
            <a:off x="2293999" y="4014620"/>
            <a:ext cx="8278641" cy="2379574"/>
            <a:chOff x="1045728" y="6649809"/>
            <a:chExt cx="21226948" cy="6101374"/>
          </a:xfrm>
        </p:grpSpPr>
        <p:pic>
          <p:nvPicPr>
            <p:cNvPr id="15" name="_Universite Officielle de Ruwenzori (UOR).png" descr="_Universite Officielle de Ruwenzori (UOR).png">
              <a:extLst>
                <a:ext uri="{FF2B5EF4-FFF2-40B4-BE49-F238E27FC236}">
                  <a16:creationId xmlns:a16="http://schemas.microsoft.com/office/drawing/2014/main" id="{45E5B6F9-E1BE-7A87-11BD-B196F1FAA0BA}"/>
                </a:ext>
              </a:extLst>
            </p:cNvPr>
            <p:cNvPicPr>
              <a:picLocks noChangeAspect="1"/>
            </p:cNvPicPr>
            <p:nvPr userDrawn="1"/>
          </p:nvPicPr>
          <p:blipFill>
            <a:blip r:embed="rId4"/>
            <a:stretch>
              <a:fillRect/>
            </a:stretch>
          </p:blipFill>
          <p:spPr>
            <a:xfrm>
              <a:off x="12243956" y="6777163"/>
              <a:ext cx="1886759" cy="2185938"/>
            </a:xfrm>
            <a:prstGeom prst="rect">
              <a:avLst/>
            </a:prstGeom>
            <a:ln w="12700">
              <a:miter lim="400000"/>
            </a:ln>
          </p:spPr>
        </p:pic>
        <p:pic>
          <p:nvPicPr>
            <p:cNvPr id="16" name="institut-de-technologie-de-l-industrie-du-management-et-de-l-entrepreneuriat-501467.jpg" descr="institut-de-technologie-de-l-industrie-du-management-et-de-l-entrepreneuriat-501467.jpg">
              <a:extLst>
                <a:ext uri="{FF2B5EF4-FFF2-40B4-BE49-F238E27FC236}">
                  <a16:creationId xmlns:a16="http://schemas.microsoft.com/office/drawing/2014/main" id="{1A2BAF17-15E6-B137-65BE-6D69B854110D}"/>
                </a:ext>
              </a:extLst>
            </p:cNvPr>
            <p:cNvPicPr>
              <a:picLocks noChangeAspect="1"/>
            </p:cNvPicPr>
            <p:nvPr userDrawn="1"/>
          </p:nvPicPr>
          <p:blipFill>
            <a:blip r:embed="rId5"/>
            <a:stretch>
              <a:fillRect/>
            </a:stretch>
          </p:blipFill>
          <p:spPr>
            <a:xfrm>
              <a:off x="5993741" y="9584907"/>
              <a:ext cx="3166276" cy="3166276"/>
            </a:xfrm>
            <a:prstGeom prst="rect">
              <a:avLst/>
            </a:prstGeom>
            <a:ln w="12700">
              <a:miter lim="400000"/>
            </a:ln>
          </p:spPr>
        </p:pic>
        <p:pic>
          <p:nvPicPr>
            <p:cNvPr id="17" name="Université de l'Assomption au Congo.jpg" descr="Université de l'Assomption au Congo.jpg">
              <a:extLst>
                <a:ext uri="{FF2B5EF4-FFF2-40B4-BE49-F238E27FC236}">
                  <a16:creationId xmlns:a16="http://schemas.microsoft.com/office/drawing/2014/main" id="{0EBBA97C-5B79-8B3A-DF82-D24D67369646}"/>
                </a:ext>
              </a:extLst>
            </p:cNvPr>
            <p:cNvPicPr>
              <a:picLocks noChangeAspect="1"/>
            </p:cNvPicPr>
            <p:nvPr userDrawn="1"/>
          </p:nvPicPr>
          <p:blipFill>
            <a:blip r:embed="rId6"/>
            <a:stretch>
              <a:fillRect/>
            </a:stretch>
          </p:blipFill>
          <p:spPr>
            <a:xfrm>
              <a:off x="1675088" y="9910367"/>
              <a:ext cx="2478089" cy="2499601"/>
            </a:xfrm>
            <a:prstGeom prst="rect">
              <a:avLst/>
            </a:prstGeom>
            <a:ln w="12700">
              <a:miter lim="400000"/>
            </a:ln>
          </p:spPr>
        </p:pic>
        <p:pic>
          <p:nvPicPr>
            <p:cNvPr id="18" name="Universite Libre des Pays des Grands Lacs (ULPGL) .jpg" descr="Universite Libre des Pays des Grands Lacs (ULPGL) .jpg">
              <a:extLst>
                <a:ext uri="{FF2B5EF4-FFF2-40B4-BE49-F238E27FC236}">
                  <a16:creationId xmlns:a16="http://schemas.microsoft.com/office/drawing/2014/main" id="{1107AB8A-0E53-1E41-5C53-1E789F3A750E}"/>
                </a:ext>
              </a:extLst>
            </p:cNvPr>
            <p:cNvPicPr>
              <a:picLocks noChangeAspect="1"/>
            </p:cNvPicPr>
            <p:nvPr userDrawn="1"/>
          </p:nvPicPr>
          <p:blipFill>
            <a:blip r:embed="rId7"/>
            <a:stretch>
              <a:fillRect/>
            </a:stretch>
          </p:blipFill>
          <p:spPr>
            <a:xfrm>
              <a:off x="16300672" y="6784238"/>
              <a:ext cx="1886758" cy="2182731"/>
            </a:xfrm>
            <a:prstGeom prst="rect">
              <a:avLst/>
            </a:prstGeom>
            <a:ln w="12700">
              <a:miter lim="400000"/>
            </a:ln>
          </p:spPr>
        </p:pic>
        <p:pic>
          <p:nvPicPr>
            <p:cNvPr id="19" name="universite-de-dschang (1).jpg" descr="universite-de-dschang (1).jpg">
              <a:extLst>
                <a:ext uri="{FF2B5EF4-FFF2-40B4-BE49-F238E27FC236}">
                  <a16:creationId xmlns:a16="http://schemas.microsoft.com/office/drawing/2014/main" id="{DC0C0ACE-6864-2891-C855-D4708B0C0525}"/>
                </a:ext>
              </a:extLst>
            </p:cNvPr>
            <p:cNvPicPr>
              <a:picLocks noChangeAspect="1"/>
            </p:cNvPicPr>
            <p:nvPr userDrawn="1"/>
          </p:nvPicPr>
          <p:blipFill>
            <a:blip r:embed="rId8"/>
            <a:srcRect l="17180" t="13137" r="27766" b="10934"/>
            <a:stretch>
              <a:fillRect/>
            </a:stretch>
          </p:blipFill>
          <p:spPr>
            <a:xfrm>
              <a:off x="6927851" y="6649809"/>
              <a:ext cx="3166143" cy="2446571"/>
            </a:xfrm>
            <a:prstGeom prst="rect">
              <a:avLst/>
            </a:prstGeom>
            <a:ln w="12700">
              <a:miter lim="400000"/>
            </a:ln>
          </p:spPr>
        </p:pic>
        <p:pic>
          <p:nvPicPr>
            <p:cNvPr id="20" name="Obraz 2" descr="Obraz zawierający tekst, Czcionka, Grafika, projekt graficzny&#10;&#10;Opis wygenerowany automatycznie">
              <a:extLst>
                <a:ext uri="{FF2B5EF4-FFF2-40B4-BE49-F238E27FC236}">
                  <a16:creationId xmlns:a16="http://schemas.microsoft.com/office/drawing/2014/main" id="{2AAE2263-FA45-CC8B-168F-BEE9C7821B80}"/>
                </a:ext>
              </a:extLst>
            </p:cNvPr>
            <p:cNvPicPr>
              <a:picLocks noChangeAspect="1"/>
            </p:cNvPicPr>
            <p:nvPr userDrawn="1"/>
          </p:nvPicPr>
          <p:blipFill>
            <a:blip r:embed="rId9"/>
            <a:stretch>
              <a:fillRect/>
            </a:stretch>
          </p:blipFill>
          <p:spPr>
            <a:xfrm>
              <a:off x="10991615" y="10271203"/>
              <a:ext cx="6291360" cy="1785944"/>
            </a:xfrm>
            <a:prstGeom prst="rect">
              <a:avLst/>
            </a:prstGeom>
          </p:spPr>
        </p:pic>
        <p:pic>
          <p:nvPicPr>
            <p:cNvPr id="21" name="Obraz 4" descr="Obraz zawierający Czcionka, Grafika, tekst, zrzut ekranu&#10;&#10;Opis wygenerowany automatycznie">
              <a:extLst>
                <a:ext uri="{FF2B5EF4-FFF2-40B4-BE49-F238E27FC236}">
                  <a16:creationId xmlns:a16="http://schemas.microsoft.com/office/drawing/2014/main" id="{9149AE31-87B6-AC27-2AD5-4753DCADEABB}"/>
                </a:ext>
              </a:extLst>
            </p:cNvPr>
            <p:cNvPicPr>
              <a:picLocks noChangeAspect="1"/>
            </p:cNvPicPr>
            <p:nvPr userDrawn="1"/>
          </p:nvPicPr>
          <p:blipFill>
            <a:blip r:embed="rId10"/>
            <a:stretch>
              <a:fillRect/>
            </a:stretch>
          </p:blipFill>
          <p:spPr>
            <a:xfrm>
              <a:off x="1045728" y="6791313"/>
              <a:ext cx="3727831" cy="2161378"/>
            </a:xfrm>
            <a:prstGeom prst="rect">
              <a:avLst/>
            </a:prstGeom>
          </p:spPr>
        </p:pic>
        <p:pic>
          <p:nvPicPr>
            <p:cNvPr id="22" name="Obraz 1" descr="Obraz zawierający tekst, Czcionka, zrzut ekranu, Grafika&#10;&#10;Opis wygenerowany automatycznie">
              <a:extLst>
                <a:ext uri="{FF2B5EF4-FFF2-40B4-BE49-F238E27FC236}">
                  <a16:creationId xmlns:a16="http://schemas.microsoft.com/office/drawing/2014/main" id="{E0FA0603-A5BF-47D7-4A2A-CD577718A195}"/>
                </a:ext>
              </a:extLst>
            </p:cNvPr>
            <p:cNvPicPr>
              <a:picLocks noChangeAspect="1"/>
            </p:cNvPicPr>
            <p:nvPr userDrawn="1"/>
          </p:nvPicPr>
          <p:blipFill>
            <a:blip r:embed="rId11"/>
            <a:stretch>
              <a:fillRect/>
            </a:stretch>
          </p:blipFill>
          <p:spPr>
            <a:xfrm>
              <a:off x="19102586" y="10228752"/>
              <a:ext cx="3170090" cy="1861587"/>
            </a:xfrm>
            <a:prstGeom prst="rect">
              <a:avLst/>
            </a:prstGeom>
          </p:spPr>
        </p:pic>
      </p:grpSp>
      <p:grpSp>
        <p:nvGrpSpPr>
          <p:cNvPr id="3" name="Group 2">
            <a:extLst>
              <a:ext uri="{FF2B5EF4-FFF2-40B4-BE49-F238E27FC236}">
                <a16:creationId xmlns:a16="http://schemas.microsoft.com/office/drawing/2014/main" id="{DDAF9097-B84A-E1CA-7B2E-4F3F315D9794}"/>
              </a:ext>
            </a:extLst>
          </p:cNvPr>
          <p:cNvGrpSpPr/>
          <p:nvPr userDrawn="1"/>
        </p:nvGrpSpPr>
        <p:grpSpPr>
          <a:xfrm>
            <a:off x="3064024" y="1650945"/>
            <a:ext cx="5797172" cy="1937484"/>
            <a:chOff x="3064024" y="1650945"/>
            <a:chExt cx="5797172" cy="1937484"/>
          </a:xfrm>
        </p:grpSpPr>
        <p:pic>
          <p:nvPicPr>
            <p:cNvPr id="13" name="Picture 3" descr="A screenshot of a computer&#10;&#10;Description automatically generated">
              <a:extLst>
                <a:ext uri="{FF2B5EF4-FFF2-40B4-BE49-F238E27FC236}">
                  <a16:creationId xmlns:a16="http://schemas.microsoft.com/office/drawing/2014/main" id="{5579A081-27D5-3F5C-43AA-86A9D68BD6A5}"/>
                </a:ext>
              </a:extLst>
            </p:cNvPr>
            <p:cNvPicPr>
              <a:picLocks noChangeAspect="1" noChangeArrowheads="1"/>
            </p:cNvPicPr>
            <p:nvPr userDrawn="1"/>
          </p:nvPicPr>
          <p:blipFill rotWithShape="1">
            <a:blip r:embed="rId12">
              <a:extLst>
                <a:ext uri="{28A0092B-C50C-407E-A947-70E740481C1C}">
                  <a14:useLocalDpi xmlns:a14="http://schemas.microsoft.com/office/drawing/2010/main" val="0"/>
                </a:ext>
              </a:extLst>
            </a:blip>
            <a:srcRect l="38862" t="85374" r="24854" b="3187"/>
            <a:stretch/>
          </p:blipFill>
          <p:spPr bwMode="auto">
            <a:xfrm>
              <a:off x="5074920" y="2916933"/>
              <a:ext cx="3786276" cy="671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a:extLst>
                <a:ext uri="{FF2B5EF4-FFF2-40B4-BE49-F238E27FC236}">
                  <a16:creationId xmlns:a16="http://schemas.microsoft.com/office/drawing/2014/main" id="{7E99E910-D45E-25AF-7503-AE875ECCEB8A}"/>
                </a:ext>
              </a:extLst>
            </p:cNvPr>
            <p:cNvSpPr txBox="1"/>
            <p:nvPr userDrawn="1"/>
          </p:nvSpPr>
          <p:spPr>
            <a:xfrm>
              <a:off x="3064024" y="1650945"/>
              <a:ext cx="5562601" cy="1265988"/>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just" defTabSz="2438338" rtl="0" fontAlgn="auto" latinLnBrk="0" hangingPunct="0">
                <a:lnSpc>
                  <a:spcPct val="90000"/>
                </a:lnSpc>
                <a:spcBef>
                  <a:spcPts val="0"/>
                </a:spcBef>
                <a:spcAft>
                  <a:spcPts val="0"/>
                </a:spcAft>
                <a:buClrTx/>
                <a:buSzTx/>
                <a:buFontTx/>
                <a:buNone/>
                <a:tabLst/>
              </a:pPr>
              <a:r>
                <a:rPr kumimoji="0" lang="pl-PL" sz="1400" b="0" i="0" u="none" strike="noStrike" cap="none" spc="0" normalizeH="0" baseline="0" dirty="0">
                  <a:ln>
                    <a:noFill/>
                  </a:ln>
                  <a:solidFill>
                    <a:srgbClr val="00518E"/>
                  </a:solidFill>
                  <a:effectLst/>
                  <a:uFillTx/>
                  <a:latin typeface="+mn-lt"/>
                  <a:ea typeface="+mn-ea"/>
                  <a:cs typeface="+mn-cs"/>
                  <a:sym typeface="Helvetica Neue"/>
                </a:rPr>
                <a:t>Co-f</a:t>
              </a:r>
              <a:r>
                <a:rPr kumimoji="0" lang="en-US" sz="1400" b="0" i="0" u="none" strike="noStrike" cap="none" spc="0" normalizeH="0" baseline="0" dirty="0" err="1">
                  <a:ln>
                    <a:noFill/>
                  </a:ln>
                  <a:solidFill>
                    <a:srgbClr val="00518E"/>
                  </a:solidFill>
                  <a:effectLst/>
                  <a:uFillTx/>
                  <a:latin typeface="+mn-lt"/>
                  <a:ea typeface="+mn-ea"/>
                  <a:cs typeface="+mn-cs"/>
                  <a:sym typeface="Helvetica Neue"/>
                </a:rPr>
                <a:t>unded</a:t>
              </a:r>
              <a:r>
                <a:rPr kumimoji="0" lang="en-US" sz="1400" b="0" i="0" u="none" strike="noStrike" cap="none" spc="0" normalizeH="0" baseline="0" dirty="0">
                  <a:ln>
                    <a:noFill/>
                  </a:ln>
                  <a:solidFill>
                    <a:srgbClr val="00518E"/>
                  </a:solidFill>
                  <a:effectLst/>
                  <a:uFillTx/>
                  <a:latin typeface="+mn-lt"/>
                  <a:ea typeface="+mn-ea"/>
                  <a:cs typeface="+mn-cs"/>
                  <a:sym typeface="Helvetica Neue"/>
                </a:rPr>
                <a:t>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kumimoji="0" lang="pl-PL" sz="1400" b="0" i="0" u="none" strike="noStrike" cap="none" spc="0" normalizeH="0" baseline="0" dirty="0">
                <a:ln>
                  <a:noFill/>
                </a:ln>
                <a:solidFill>
                  <a:srgbClr val="00518E"/>
                </a:solidFill>
                <a:effectLst/>
                <a:uFillTx/>
                <a:latin typeface="+mn-lt"/>
                <a:ea typeface="+mn-ea"/>
                <a:cs typeface="+mn-cs"/>
                <a:sym typeface="Helvetica Neue"/>
              </a:endParaRPr>
            </a:p>
          </p:txBody>
        </p:sp>
      </p:gr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Preliminar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959060-377F-FDF7-6A0B-608171A92A23}"/>
              </a:ext>
            </a:extLst>
          </p:cNvPr>
          <p:cNvSpPr>
            <a:spLocks noGrp="1"/>
          </p:cNvSpPr>
          <p:nvPr>
            <p:ph type="title"/>
          </p:nvPr>
        </p:nvSpPr>
        <p:spPr>
          <a:xfrm>
            <a:off x="654300" y="588322"/>
            <a:ext cx="8807200" cy="1024578"/>
          </a:xfrm>
          <a:ln w="12700">
            <a:miter lim="400000"/>
          </a:ln>
        </p:spPr>
        <p:txBody>
          <a:bodyPr lIns="45719" tIns="45720" rIns="45719" bIns="45720" anchor="t">
            <a:noAutofit/>
          </a:bodyPr>
          <a:lstStyle>
            <a:lvl1pPr>
              <a:defRPr kumimoji="0" lang="pl-PL" sz="3200" spc="0" normalizeH="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lang="en-US" dirty="0"/>
              <a:t>Click to edit Master title style</a:t>
            </a:r>
            <a:endParaRPr lang="pl-PL" dirty="0"/>
          </a:p>
        </p:txBody>
      </p:sp>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5" name="Text Placeholder 14">
            <a:extLst>
              <a:ext uri="{FF2B5EF4-FFF2-40B4-BE49-F238E27FC236}">
                <a16:creationId xmlns:a16="http://schemas.microsoft.com/office/drawing/2014/main" id="{650B9F30-EF70-733D-8FA7-5149A979B909}"/>
              </a:ext>
            </a:extLst>
          </p:cNvPr>
          <p:cNvSpPr>
            <a:spLocks noGrp="1"/>
          </p:cNvSpPr>
          <p:nvPr>
            <p:ph type="body" sz="quarter" idx="11"/>
          </p:nvPr>
        </p:nvSpPr>
        <p:spPr>
          <a:xfrm>
            <a:off x="1781971" y="2117727"/>
            <a:ext cx="7392511" cy="3816351"/>
          </a:xfrm>
        </p:spPr>
        <p:txBody>
          <a:bodyPr>
            <a:normAutofit/>
          </a:bodyPr>
          <a:lstStyle>
            <a:lvl1pPr marL="457194" indent="-457194">
              <a:buClr>
                <a:srgbClr val="F26211"/>
              </a:buClr>
              <a:buFont typeface="+mj-lt"/>
              <a:buAutoNum type="arabicPeriod"/>
              <a:defRPr sz="2400"/>
            </a:lvl1pPr>
          </a:lstStyle>
          <a:p>
            <a:pPr lvl="0"/>
            <a:r>
              <a:rPr lang="en-US" dirty="0"/>
              <a:t>Click to edit Master text styles</a:t>
            </a:r>
          </a:p>
        </p:txBody>
      </p:sp>
    </p:spTree>
    <p:extLst>
      <p:ext uri="{BB962C8B-B14F-4D97-AF65-F5344CB8AC3E}">
        <p14:creationId xmlns:p14="http://schemas.microsoft.com/office/powerpoint/2010/main" val="1543218050"/>
      </p:ext>
    </p:extLst>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Photo_fix">
    <p:spTree>
      <p:nvGrpSpPr>
        <p:cNvPr id="1" name=""/>
        <p:cNvGrpSpPr/>
        <p:nvPr/>
      </p:nvGrpSpPr>
      <p:grpSpPr>
        <a:xfrm>
          <a:off x="0" y="0"/>
          <a:ext cx="0" cy="0"/>
          <a:chOff x="0" y="0"/>
          <a:chExt cx="0" cy="0"/>
        </a:xfrm>
      </p:grpSpPr>
      <p:sp>
        <p:nvSpPr>
          <p:cNvPr id="151" name="bowl of salad with fried rice, boiled eggs and chopsticks"/>
          <p:cNvSpPr>
            <a:spLocks noGrp="1"/>
          </p:cNvSpPr>
          <p:nvPr>
            <p:ph type="pic" idx="21"/>
          </p:nvPr>
        </p:nvSpPr>
        <p:spPr>
          <a:xfrm>
            <a:off x="0" y="0"/>
            <a:ext cx="12192000" cy="6858000"/>
          </a:xfrm>
          <a:prstGeom prst="rect">
            <a:avLst/>
          </a:prstGeom>
        </p:spPr>
        <p:txBody>
          <a:bodyPr lIns="91439" tIns="45719" rIns="91439" bIns="45719">
            <a:noAutofit/>
          </a:bodyPr>
          <a:lstStyle>
            <a:lvl1pPr marL="0" indent="0">
              <a:buNone/>
              <a:defRPr/>
            </a:lvl1pPr>
          </a:lstStyle>
          <a:p>
            <a:endParaRPr/>
          </a:p>
        </p:txBody>
      </p:sp>
    </p:spTree>
    <p:extLst>
      <p:ext uri="{BB962C8B-B14F-4D97-AF65-F5344CB8AC3E}">
        <p14:creationId xmlns:p14="http://schemas.microsoft.com/office/powerpoint/2010/main" val="1538099212"/>
      </p:ext>
    </p:extLst>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Text_constant">
    <p:spTree>
      <p:nvGrpSpPr>
        <p:cNvPr id="1" name=""/>
        <p:cNvGrpSpPr/>
        <p:nvPr/>
      </p:nvGrpSpPr>
      <p:grpSpPr>
        <a:xfrm>
          <a:off x="0" y="0"/>
          <a:ext cx="0" cy="0"/>
          <a:chOff x="0" y="0"/>
          <a:chExt cx="0" cy="0"/>
        </a:xfrm>
      </p:grpSpPr>
      <p:sp>
        <p:nvSpPr>
          <p:cNvPr id="60" name="Slide Title"/>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pic>
        <p:nvPicPr>
          <p:cNvPr id="2" name="AdobeStock_327403039 (1).jpeg" descr="AdobeStock_327403039 (1).jpeg">
            <a:extLst>
              <a:ext uri="{FF2B5EF4-FFF2-40B4-BE49-F238E27FC236}">
                <a16:creationId xmlns:a16="http://schemas.microsoft.com/office/drawing/2014/main" id="{598BF2E8-CED0-74AA-B0A7-D3B01E97613C}"/>
              </a:ext>
            </a:extLst>
          </p:cNvPr>
          <p:cNvPicPr>
            <a:picLocks noChangeAspect="1"/>
          </p:cNvPicPr>
          <p:nvPr userDrawn="1"/>
        </p:nvPicPr>
        <p:blipFill>
          <a:blip r:embed="rId2"/>
          <a:srcRect l="20947" r="31881"/>
          <a:stretch>
            <a:fillRect/>
          </a:stretch>
        </p:blipFill>
        <p:spPr>
          <a:xfrm flipH="1">
            <a:off x="7596329" y="0"/>
            <a:ext cx="4729428" cy="6858000"/>
          </a:xfrm>
          <a:prstGeom prst="rect">
            <a:avLst/>
          </a:prstGeom>
          <a:ln w="12700">
            <a:miter lim="400000"/>
          </a:ln>
        </p:spPr>
      </p:pic>
      <p:sp>
        <p:nvSpPr>
          <p:cNvPr id="4" name="Body Level One…">
            <a:extLst>
              <a:ext uri="{FF2B5EF4-FFF2-40B4-BE49-F238E27FC236}">
                <a16:creationId xmlns:a16="http://schemas.microsoft.com/office/drawing/2014/main" id="{81193AA5-7E0E-3068-3555-20A8461E9F01}"/>
              </a:ext>
            </a:extLst>
          </p:cNvPr>
          <p:cNvSpPr txBox="1">
            <a:spLocks noGrp="1"/>
          </p:cNvSpPr>
          <p:nvPr>
            <p:ph type="body" sz="half" idx="1" hasCustomPrompt="1"/>
          </p:nvPr>
        </p:nvSpPr>
        <p:spPr>
          <a:xfrm>
            <a:off x="970201" y="1386840"/>
            <a:ext cx="5933876" cy="4556760"/>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247021448"/>
      </p:ext>
    </p:extLst>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p:spTree>
      <p:nvGrpSpPr>
        <p:cNvPr id="1" name=""/>
        <p:cNvGrpSpPr/>
        <p:nvPr/>
      </p:nvGrpSpPr>
      <p:grpSpPr>
        <a:xfrm>
          <a:off x="0" y="0"/>
          <a:ext cx="0" cy="0"/>
          <a:chOff x="0" y="0"/>
          <a:chExt cx="0" cy="0"/>
        </a:xfrm>
      </p:grpSpPr>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8" name="Slide Number">
            <a:extLst>
              <a:ext uri="{FF2B5EF4-FFF2-40B4-BE49-F238E27FC236}">
                <a16:creationId xmlns:a16="http://schemas.microsoft.com/office/drawing/2014/main" id="{D429C12A-3B1A-9342-8C6B-1CC6D9C118A8}"/>
              </a:ext>
            </a:extLst>
          </p:cNvPr>
          <p:cNvSpPr txBox="1">
            <a:spLocks/>
          </p:cNvSpPr>
          <p:nvPr userDrawn="1"/>
        </p:nvSpPr>
        <p:spPr>
          <a:xfrm>
            <a:off x="5938106" y="6560485"/>
            <a:ext cx="315792" cy="297517"/>
          </a:xfrm>
          <a:prstGeom prst="rect">
            <a:avLst/>
          </a:prstGeom>
          <a:noFill/>
          <a:ln w="12700">
            <a:miter lim="400000"/>
          </a:ln>
        </p:spPr>
        <p:txBody>
          <a:bodyPr wrap="none" lIns="25400" tIns="25400" rIns="25400" bIns="25400" anchor="b">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kumimoji="0" lang="pl-PL" sz="3200" b="0" i="0" u="none" strike="noStrike" cap="none" spc="0" normalizeH="0" baseline="0" smtClean="0">
                <a:ln>
                  <a:noFill/>
                </a:ln>
                <a:solidFill>
                  <a:srgbClr val="F26211"/>
                </a:solidFill>
                <a:effectLst/>
                <a:uFillTx/>
                <a:latin typeface="Montserrat Regular" panose="00000500000000000000" pitchFamily="2" charset="-18"/>
                <a:ea typeface="Montserrat Regular" panose="00000500000000000000" pitchFamily="2" charset="-18"/>
                <a:cs typeface="Montserrat Regular" panose="00000500000000000000" pitchFamily="2" charset="-18"/>
                <a:sym typeface="Jura Light Bold"/>
              </a:defRPr>
            </a:lvl1pPr>
            <a:lvl2pPr marL="0" marR="0" indent="457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2pPr>
            <a:lvl3pPr marL="0" marR="0" indent="914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3pPr>
            <a:lvl4pPr marL="0" marR="0" indent="1371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4pPr>
            <a:lvl5pPr marL="0" marR="0" indent="18288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5pPr>
            <a:lvl6pPr marL="0" marR="0" indent="22860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6pPr>
            <a:lvl7pPr marL="0" marR="0" indent="2743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7pPr>
            <a:lvl8pPr marL="0" marR="0" indent="3200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8pPr>
            <a:lvl9pPr marL="0" marR="0" indent="3657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9pPr>
          </a:lstStyle>
          <a:p>
            <a:fld id="{86CB4B4D-7CA3-9044-876B-883B54F8677D}" type="slidenum">
              <a:rPr lang="pl-PL" sz="1600" smtClean="0"/>
              <a:pPr/>
              <a:t>‹#›</a:t>
            </a:fld>
            <a:endParaRPr lang="pl-PL" sz="1600"/>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1432141539"/>
      </p:ext>
    </p:extLst>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Text">
    <p:spTree>
      <p:nvGrpSpPr>
        <p:cNvPr id="1" name=""/>
        <p:cNvGrpSpPr/>
        <p:nvPr/>
      </p:nvGrpSpPr>
      <p:grpSpPr>
        <a:xfrm>
          <a:off x="0" y="0"/>
          <a:ext cx="0" cy="0"/>
          <a:chOff x="0" y="0"/>
          <a:chExt cx="0" cy="0"/>
        </a:xfrm>
      </p:grpSpPr>
      <p:sp>
        <p:nvSpPr>
          <p:cNvPr id="2" name="Rectangle">
            <a:extLst>
              <a:ext uri="{FF2B5EF4-FFF2-40B4-BE49-F238E27FC236}">
                <a16:creationId xmlns:a16="http://schemas.microsoft.com/office/drawing/2014/main" id="{0448F59B-1696-C8F0-6727-7C8C7C76F06C}"/>
              </a:ext>
            </a:extLst>
          </p:cNvPr>
          <p:cNvSpPr/>
          <p:nvPr userDrawn="1"/>
        </p:nvSpPr>
        <p:spPr>
          <a:xfrm>
            <a:off x="7590680" y="100"/>
            <a:ext cx="4610944"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5" name="Prostokąt 3">
            <a:extLst>
              <a:ext uri="{FF2B5EF4-FFF2-40B4-BE49-F238E27FC236}">
                <a16:creationId xmlns:a16="http://schemas.microsoft.com/office/drawing/2014/main" id="{6B5EBAE9-110C-F2D1-0E42-07936DE34ED5}"/>
              </a:ext>
            </a:extLst>
          </p:cNvPr>
          <p:cNvSpPr/>
          <p:nvPr userDrawn="1"/>
        </p:nvSpPr>
        <p:spPr>
          <a:xfrm>
            <a:off x="2445951" y="3274664"/>
            <a:ext cx="7261320" cy="297517"/>
          </a:xfrm>
          <a:prstGeom prst="rect">
            <a:avLst/>
          </a:prstGeom>
          <a:solidFill>
            <a:schemeClr val="bg1"/>
          </a:solidFill>
          <a:ln w="12700" cap="flat">
            <a:noFill/>
            <a:miter lim="400000"/>
          </a:ln>
          <a:effectLst>
            <a:outerShdw blurRad="419100" dist="444500" dir="8520000">
              <a:srgbClr val="FFC000">
                <a:alpha val="1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25400" tIns="25400" rIns="25400" bIns="25400" numCol="1" spcCol="38100" rtlCol="0" anchor="ctr">
            <a:spAutoFit/>
          </a:bodyPr>
          <a:lstStyle/>
          <a:p>
            <a:pPr marL="0" marR="0" indent="0" algn="ctr" defTabSz="412746" rtl="0" fontAlgn="auto" latinLnBrk="0" hangingPunct="0">
              <a:lnSpc>
                <a:spcPct val="100000"/>
              </a:lnSpc>
              <a:spcBef>
                <a:spcPts val="0"/>
              </a:spcBef>
              <a:spcAft>
                <a:spcPts val="0"/>
              </a:spcAft>
              <a:buClrTx/>
              <a:buSzTx/>
              <a:buFontTx/>
              <a:buNone/>
              <a:tabLst/>
            </a:pPr>
            <a:endParaRPr kumimoji="0" lang="pl-PL" sz="16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2639442" y="2618753"/>
            <a:ext cx="6902765" cy="2602176"/>
          </a:xfrm>
          <a:prstGeom prst="rect">
            <a:avLst/>
          </a:prstGeom>
          <a:ln w="12700">
            <a:miter lim="400000"/>
          </a:ln>
        </p:spPr>
        <p:txBody>
          <a:bodyPr lIns="45719" rIns="45719">
            <a:normAutofit lnSpcReduction="10000"/>
          </a:bodyPr>
          <a:lstStyle>
            <a:lvl1pPr marL="0" indent="0">
              <a:buClr>
                <a:srgbClr val="F78722"/>
              </a:buClr>
              <a:buFont typeface="Arial" panose="020B0604020202020204" pitchFamily="34" charset="0"/>
              <a:buNone/>
              <a:defRPr kumimoji="0" sz="24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2639443" y="1549867"/>
            <a:ext cx="4889500" cy="717551"/>
          </a:xfrm>
          <a:prstGeom prst="rect">
            <a:avLst/>
          </a:prstGeom>
          <a:ln w="12700">
            <a:miter lim="400000"/>
          </a:ln>
        </p:spPr>
        <p:txBody>
          <a:bodyPr lIns="45719" tIns="45720" rIns="45719" bIns="45720" anchor="t">
            <a:noAutofit/>
          </a:bodyPr>
          <a:lstStyle>
            <a:lvl1pPr>
              <a:defRPr kumimoji="0" sz="40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spTree>
    <p:extLst>
      <p:ext uri="{BB962C8B-B14F-4D97-AF65-F5344CB8AC3E}">
        <p14:creationId xmlns:p14="http://schemas.microsoft.com/office/powerpoint/2010/main" val="1750312404"/>
      </p:ext>
    </p:extLst>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amp;bullets2">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17AA7FE7-C925-7647-BE96-8B85A565DE66}"/>
              </a:ext>
            </a:extLst>
          </p:cNvPr>
          <p:cNvPicPr>
            <a:picLocks noChangeAspect="1"/>
          </p:cNvPicPr>
          <p:nvPr userDrawn="1"/>
        </p:nvPicPr>
        <p:blipFill rotWithShape="1">
          <a:blip r:embed="rId2"/>
          <a:srcRect l="20515" t="24855" r="52771" b="56359"/>
          <a:stretch/>
        </p:blipFill>
        <p:spPr>
          <a:xfrm>
            <a:off x="9748685" y="5102941"/>
            <a:ext cx="2443316" cy="1755059"/>
          </a:xfrm>
          <a:prstGeom prst="rect">
            <a:avLst/>
          </a:prstGeom>
        </p:spPr>
      </p:pic>
      <p:sp>
        <p:nvSpPr>
          <p:cNvPr id="4" name="Slide Title">
            <a:extLst>
              <a:ext uri="{FF2B5EF4-FFF2-40B4-BE49-F238E27FC236}">
                <a16:creationId xmlns:a16="http://schemas.microsoft.com/office/drawing/2014/main" id="{6F028D56-E5BA-213C-4BB7-DF98DFBE4946}"/>
              </a:ext>
            </a:extLst>
          </p:cNvPr>
          <p:cNvSpPr txBox="1">
            <a:spLocks/>
          </p:cNvSpPr>
          <p:nvPr userDrawn="1"/>
        </p:nvSpPr>
        <p:spPr>
          <a:xfrm>
            <a:off x="603253" y="539751"/>
            <a:ext cx="4889500" cy="71755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22860" tIns="22860" rIns="22860" bIns="22860" anchor="t">
            <a:noAutofit/>
          </a:bodyPr>
          <a:lstStyle>
            <a:lvl1pPr marL="0" marR="0" indent="0" algn="l" defTabSz="2438338" rtl="0" latinLnBrk="0">
              <a:lnSpc>
                <a:spcPct val="80000"/>
              </a:lnSpc>
              <a:spcBef>
                <a:spcPts val="0"/>
              </a:spcBef>
              <a:spcAft>
                <a:spcPts val="0"/>
              </a:spcAft>
              <a:buClrTx/>
              <a:buSzTx/>
              <a:buFontTx/>
              <a:buNone/>
              <a:tabLst/>
              <a:defRPr kumimoji="0" sz="5600" b="1" i="0" u="none" strike="noStrike" cap="none" spc="0" normalizeH="0" baseline="0" dirty="0">
                <a:ln>
                  <a:noFill/>
                </a:ln>
                <a:solidFill>
                  <a:srgbClr val="F26211"/>
                </a:solidFill>
                <a:effectLst/>
                <a:uFillTx/>
                <a:latin typeface="Montserrat Regular"/>
                <a:ea typeface="Jura Light Bold"/>
                <a:cs typeface="Jura Light Bold"/>
                <a:sym typeface="Helvetica Neue"/>
              </a:defRPr>
            </a:lvl1pPr>
            <a:lvl2pPr marL="0" marR="0" indent="457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2pPr>
            <a:lvl3pPr marL="0" marR="0" indent="914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3pPr>
            <a:lvl4pPr marL="0" marR="0" indent="1371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4pPr>
            <a:lvl5pPr marL="0" marR="0" indent="18288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5pPr>
            <a:lvl6pPr marL="0" marR="0" indent="22860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6pPr>
            <a:lvl7pPr marL="0" marR="0" indent="2743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7pPr>
            <a:lvl8pPr marL="0" marR="0" indent="3200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8pPr>
            <a:lvl9pPr marL="0" marR="0" indent="3657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9pPr>
          </a:lstStyle>
          <a:p>
            <a:pPr defTabSz="247648" hangingPunct="0">
              <a:lnSpc>
                <a:spcPct val="100000"/>
              </a:lnSpc>
            </a:pPr>
            <a:r>
              <a:rPr lang="pl-PL" sz="3200" dirty="0" err="1"/>
              <a:t>Slide</a:t>
            </a:r>
            <a:r>
              <a:rPr lang="pl-PL" sz="3200" dirty="0"/>
              <a:t> </a:t>
            </a:r>
            <a:r>
              <a:rPr lang="pl-PL" sz="3200" dirty="0" err="1"/>
              <a:t>Title</a:t>
            </a:r>
            <a:endParaRPr lang="pl-PL" sz="3200" dirty="0"/>
          </a:p>
        </p:txBody>
      </p:sp>
      <p:pic>
        <p:nvPicPr>
          <p:cNvPr id="7" name="afryka.svg" descr="afryka.svg">
            <a:extLst>
              <a:ext uri="{FF2B5EF4-FFF2-40B4-BE49-F238E27FC236}">
                <a16:creationId xmlns:a16="http://schemas.microsoft.com/office/drawing/2014/main" id="{BA6D182A-EEE0-3541-CD96-504AE4002B2F}"/>
              </a:ext>
            </a:extLst>
          </p:cNvPr>
          <p:cNvPicPr>
            <a:picLocks noChangeAspect="1"/>
          </p:cNvPicPr>
          <p:nvPr userDrawn="1"/>
        </p:nvPicPr>
        <p:blipFill rotWithShape="1">
          <a:blip r:embed="rId3"/>
          <a:srcRect l="34011" t="-5164" r="-14972" b="73693"/>
          <a:stretch/>
        </p:blipFill>
        <p:spPr>
          <a:xfrm>
            <a:off x="0" y="4681025"/>
            <a:ext cx="5223749" cy="2176977"/>
          </a:xfrm>
          <a:prstGeom prst="rect">
            <a:avLst/>
          </a:prstGeom>
          <a:ln w="12700">
            <a:miter lim="400000"/>
          </a:ln>
        </p:spPr>
      </p:pic>
      <p:sp>
        <p:nvSpPr>
          <p:cNvPr id="11" name="Body Level One…">
            <a:extLst>
              <a:ext uri="{FF2B5EF4-FFF2-40B4-BE49-F238E27FC236}">
                <a16:creationId xmlns:a16="http://schemas.microsoft.com/office/drawing/2014/main" id="{483CB89B-51C9-A270-F251-447E8DE9DB5A}"/>
              </a:ext>
            </a:extLst>
          </p:cNvPr>
          <p:cNvSpPr txBox="1">
            <a:spLocks noGrp="1"/>
          </p:cNvSpPr>
          <p:nvPr>
            <p:ph type="body" sz="half" idx="1" hasCustomPrompt="1"/>
          </p:nvPr>
        </p:nvSpPr>
        <p:spPr>
          <a:xfrm>
            <a:off x="970200" y="1386840"/>
            <a:ext cx="10407877" cy="4055315"/>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2691272961"/>
      </p:ext>
    </p:extLst>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Title &amp; Bullets">
    <p:spTree>
      <p:nvGrpSpPr>
        <p:cNvPr id="1" name=""/>
        <p:cNvGrpSpPr/>
        <p:nvPr/>
      </p:nvGrpSpPr>
      <p:grpSpPr>
        <a:xfrm>
          <a:off x="0" y="0"/>
          <a:ext cx="0" cy="0"/>
          <a:chOff x="0" y="0"/>
          <a:chExt cx="0" cy="0"/>
        </a:xfrm>
      </p:grpSpPr>
      <p:pic>
        <p:nvPicPr>
          <p:cNvPr id="4" name="afryka.svg" descr="afryka.svg">
            <a:extLst>
              <a:ext uri="{FF2B5EF4-FFF2-40B4-BE49-F238E27FC236}">
                <a16:creationId xmlns:a16="http://schemas.microsoft.com/office/drawing/2014/main" id="{FDDE8007-15B1-B20D-2109-A45AF4734021}"/>
              </a:ext>
            </a:extLst>
          </p:cNvPr>
          <p:cNvPicPr>
            <a:picLocks noChangeAspect="1"/>
          </p:cNvPicPr>
          <p:nvPr userDrawn="1"/>
        </p:nvPicPr>
        <p:blipFill rotWithShape="1">
          <a:blip r:embed="rId2"/>
          <a:srcRect t="26861" r="43957"/>
          <a:stretch/>
        </p:blipFill>
        <p:spPr>
          <a:xfrm>
            <a:off x="8576053" y="2"/>
            <a:ext cx="3615947" cy="5059521"/>
          </a:xfrm>
          <a:prstGeom prst="rect">
            <a:avLst/>
          </a:prstGeom>
          <a:ln w="12700">
            <a:miter lim="400000"/>
          </a:ln>
        </p:spPr>
      </p:pic>
      <p:sp>
        <p:nvSpPr>
          <p:cNvPr id="5" name="Slide Title">
            <a:extLst>
              <a:ext uri="{FF2B5EF4-FFF2-40B4-BE49-F238E27FC236}">
                <a16:creationId xmlns:a16="http://schemas.microsoft.com/office/drawing/2014/main" id="{08014D8F-04FD-678E-AC67-9901AD07829E}"/>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7" name="Body Level One…">
            <a:extLst>
              <a:ext uri="{FF2B5EF4-FFF2-40B4-BE49-F238E27FC236}">
                <a16:creationId xmlns:a16="http://schemas.microsoft.com/office/drawing/2014/main" id="{D23B232E-4B33-E4C1-DDB0-31B90820D4A6}"/>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118519095"/>
      </p:ext>
    </p:extLst>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lide Title"/>
          <p:cNvSpPr txBox="1">
            <a:spLocks noGrp="1"/>
          </p:cNvSpPr>
          <p:nvPr>
            <p:ph type="title" hasCustomPrompt="1"/>
          </p:nvPr>
        </p:nvSpPr>
        <p:spPr>
          <a:xfrm>
            <a:off x="603253" y="539751"/>
            <a:ext cx="10985500" cy="71658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ormAutofit/>
          </a:bodyPr>
          <a:lstStyle/>
          <a:p>
            <a:r>
              <a:t>Slide Title</a:t>
            </a:r>
          </a:p>
        </p:txBody>
      </p:sp>
      <p:sp>
        <p:nvSpPr>
          <p:cNvPr id="3" name="Body Level One…"/>
          <p:cNvSpPr txBox="1">
            <a:spLocks noGrp="1"/>
          </p:cNvSpPr>
          <p:nvPr>
            <p:ph type="body" idx="1" hasCustomPrompt="1"/>
          </p:nvPr>
        </p:nvSpPr>
        <p:spPr>
          <a:xfrm>
            <a:off x="603253" y="2124254"/>
            <a:ext cx="10985500" cy="412800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ormAutofit/>
          </a:bodyPr>
          <a:lstStyle/>
          <a:p>
            <a:r>
              <a:t>Slide bullet text</a:t>
            </a:r>
          </a:p>
          <a:p>
            <a:pPr lvl="1"/>
            <a:endParaRPr/>
          </a:p>
          <a:p>
            <a:pPr lvl="2"/>
            <a:endParaRPr/>
          </a:p>
          <a:p>
            <a:pPr lvl="3"/>
            <a:endParaRPr/>
          </a:p>
          <a:p>
            <a:pPr lvl="4"/>
            <a:endParaRPr/>
          </a:p>
        </p:txBody>
      </p:sp>
      <p:sp>
        <p:nvSpPr>
          <p:cNvPr id="4" name="Slide Number"/>
          <p:cNvSpPr txBox="1">
            <a:spLocks noGrp="1"/>
          </p:cNvSpPr>
          <p:nvPr>
            <p:ph type="sldNum" sz="quarter" idx="2"/>
          </p:nvPr>
        </p:nvSpPr>
        <p:spPr>
          <a:xfrm>
            <a:off x="5966240" y="6486710"/>
            <a:ext cx="253274" cy="241092"/>
          </a:xfrm>
          <a:prstGeom prst="rect">
            <a:avLst/>
          </a:prstGeom>
          <a:ln w="12700">
            <a:miter lim="400000"/>
          </a:ln>
        </p:spPr>
        <p:txBody>
          <a:bodyPr wrap="none" lIns="50800" tIns="50800" rIns="50800" bIns="50800" anchor="b">
            <a:spAutoFit/>
          </a:bodyPr>
          <a:lstStyle>
            <a:lvl1pPr algn="ctr" defTabSz="292097">
              <a:lnSpc>
                <a:spcPct val="100000"/>
              </a:lnSpc>
              <a:spcBef>
                <a:spcPts val="0"/>
              </a:spcBef>
              <a:defRPr sz="900"/>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86" r:id="rId1"/>
    <p:sldLayoutId id="2147483650" r:id="rId2"/>
    <p:sldLayoutId id="2147483679" r:id="rId3"/>
    <p:sldLayoutId id="2147483678" r:id="rId4"/>
    <p:sldLayoutId id="2147483680" r:id="rId5"/>
    <p:sldLayoutId id="2147483682" r:id="rId6"/>
    <p:sldLayoutId id="2147483683" r:id="rId7"/>
    <p:sldLayoutId id="2147483684" r:id="rId8"/>
    <p:sldLayoutId id="2147483685" r:id="rId9"/>
    <p:sldLayoutId id="2147483687" r:id="rId10"/>
    <p:sldLayoutId id="2147483688" r:id="rId11"/>
  </p:sldLayoutIdLst>
  <p:transition spd="med"/>
  <p:txStyles>
    <p:titleStyle>
      <a:lvl1pPr marL="0" marR="0" indent="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1pPr>
      <a:lvl2pPr marL="0" marR="0" indent="22859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2pPr>
      <a:lvl3pPr marL="0" marR="0" indent="457194"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3pPr>
      <a:lvl4pPr marL="0" marR="0" indent="685791"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4pPr>
      <a:lvl5pPr marL="0" marR="0" indent="914389"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5pPr>
      <a:lvl6pPr marL="0" marR="0" indent="1142986"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6pPr>
      <a:lvl7pPr marL="0" marR="0" indent="1371583"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7pPr>
      <a:lvl8pPr marL="0" marR="0" indent="160018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8pPr>
      <a:lvl9pPr marL="0" marR="0" indent="182877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9pPr>
    </p:titleStyle>
    <p:bodyStyle>
      <a:lvl1pPr marL="30479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1pPr>
      <a:lvl2pPr marL="60959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2pPr>
      <a:lvl3pPr marL="914389"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3pPr>
      <a:lvl4pPr marL="1219184"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4pPr>
      <a:lvl5pPr marL="1523981"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5pPr>
      <a:lvl6pPr marL="1828777"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57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370"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16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p:bodyStyle>
    <p:otherStyle>
      <a:lvl1pPr marL="0" marR="0" indent="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1pPr>
      <a:lvl2pPr marL="0" marR="0" indent="22859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2pPr>
      <a:lvl3pPr marL="0" marR="0" indent="457194"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3pPr>
      <a:lvl4pPr marL="0" marR="0" indent="685791"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4pPr>
      <a:lvl5pPr marL="0" marR="0" indent="914389"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5pPr>
      <a:lvl6pPr marL="0" marR="0" indent="1142986"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6pPr>
      <a:lvl7pPr marL="0" marR="0" indent="1371583"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7pPr>
      <a:lvl8pPr marL="0" marR="0" indent="160018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8pPr>
      <a:lvl9pPr marL="0" marR="0" indent="182877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11A30-B86A-18DC-CFD2-586F00D22619}"/>
              </a:ext>
            </a:extLst>
          </p:cNvPr>
          <p:cNvSpPr>
            <a:spLocks noGrp="1"/>
          </p:cNvSpPr>
          <p:nvPr>
            <p:ph type="title"/>
          </p:nvPr>
        </p:nvSpPr>
        <p:spPr/>
        <p:txBody>
          <a:bodyPr/>
          <a:lstStyle/>
          <a:p>
            <a:endParaRPr lang="pl-PL" dirty="0"/>
          </a:p>
        </p:txBody>
      </p:sp>
      <p:sp>
        <p:nvSpPr>
          <p:cNvPr id="3" name="Text Placeholder 2">
            <a:extLst>
              <a:ext uri="{FF2B5EF4-FFF2-40B4-BE49-F238E27FC236}">
                <a16:creationId xmlns:a16="http://schemas.microsoft.com/office/drawing/2014/main" id="{FFD85AD9-F452-2FFB-4F41-12718A52AA28}"/>
              </a:ext>
            </a:extLst>
          </p:cNvPr>
          <p:cNvSpPr>
            <a:spLocks noGrp="1"/>
          </p:cNvSpPr>
          <p:nvPr>
            <p:ph type="body" sz="quarter" idx="1"/>
          </p:nvPr>
        </p:nvSpPr>
        <p:spPr/>
        <p:txBody>
          <a:bodyPr/>
          <a:lstStyle/>
          <a:p>
            <a:endParaRPr lang="pl-PL" dirty="0"/>
          </a:p>
        </p:txBody>
      </p:sp>
    </p:spTree>
    <p:extLst>
      <p:ext uri="{BB962C8B-B14F-4D97-AF65-F5344CB8AC3E}">
        <p14:creationId xmlns:p14="http://schemas.microsoft.com/office/powerpoint/2010/main" val="1478447607"/>
      </p:ext>
    </p:extLst>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1"/>
          <p:cNvSpPr/>
          <p:nvPr/>
        </p:nvSpPr>
        <p:spPr>
          <a:xfrm>
            <a:off x="521208" y="1346200"/>
            <a:ext cx="10972800" cy="228600"/>
          </a:xfrm>
          <a:prstGeom prst="rect">
            <a:avLst/>
          </a:prstGeom>
          <a:noFill/>
          <a:ln/>
        </p:spPr>
        <p:txBody>
          <a:bodyPr wrap="square" lIns="0" tIns="0" rIns="0" bIns="0" rtlCol="0" anchor="ctr">
            <a:normAutofit/>
          </a:bodyPr>
          <a:lstStyle/>
          <a:p>
            <a:pPr marL="0" indent="0">
              <a:buNone/>
            </a:pPr>
            <a:r>
              <a:rPr lang="fr-FR" sz="1050" dirty="0">
                <a:solidFill>
                  <a:srgbClr val="4D5966"/>
                </a:solidFill>
                <a:latin typeface="Aptos" pitchFamily="34" charset="0"/>
                <a:ea typeface="Aptos" pitchFamily="34" charset="-122"/>
                <a:cs typeface="Aptos" pitchFamily="34" charset="-120"/>
              </a:rPr>
              <a:t>Granulats, origine des roches, traitement, coût du transport | Construction d’une route près d’une rivière et d’une carrière en RDC</a:t>
            </a:r>
            <a:endParaRPr lang="fr-FR" sz="1050" dirty="0"/>
          </a:p>
        </p:txBody>
      </p:sp>
      <p:sp>
        <p:nvSpPr>
          <p:cNvPr id="4" name="Text 2"/>
          <p:cNvSpPr/>
          <p:nvPr/>
        </p:nvSpPr>
        <p:spPr>
          <a:xfrm>
            <a:off x="685800" y="1752600"/>
            <a:ext cx="10789920" cy="4368800"/>
          </a:xfrm>
          <a:prstGeom prst="rect">
            <a:avLst/>
          </a:prstGeom>
          <a:noFill/>
          <a:ln/>
        </p:spPr>
        <p:txBody>
          <a:bodyPr wrap="square" lIns="1016" tIns="1016" rIns="1016" bIns="1016" rtlCol="0" anchor="ctr">
            <a:normAutofit/>
          </a:bodyPr>
          <a:lstStyle/>
          <a:p>
            <a:pPr marL="0" indent="0">
              <a:buNone/>
            </a:pPr>
            <a:r>
              <a:rPr lang="fr-FR" sz="1900" dirty="0">
                <a:solidFill>
                  <a:srgbClr val="1F2933"/>
                </a:solidFill>
                <a:latin typeface="Aptos" pitchFamily="34" charset="0"/>
                <a:ea typeface="Aptos" pitchFamily="34" charset="-122"/>
                <a:cs typeface="Aptos" pitchFamily="34" charset="-120"/>
              </a:rPr>
              <a:t>• Le basalte concassé est préférable pour les enrobés bitumineux, car les particules anguleuses améliorent l’emboîtement.</a:t>
            </a:r>
            <a:endParaRPr lang="fr-FR" sz="1900" dirty="0"/>
          </a:p>
          <a:p>
            <a:pPr marL="0" indent="0">
              <a:buNone/>
            </a:pPr>
            <a:r>
              <a:rPr lang="fr-FR" sz="1900" dirty="0">
                <a:solidFill>
                  <a:srgbClr val="1F2933"/>
                </a:solidFill>
                <a:latin typeface="Aptos" pitchFamily="34" charset="0"/>
                <a:ea typeface="Aptos" pitchFamily="34" charset="-122"/>
                <a:cs typeface="Aptos" pitchFamily="34" charset="-120"/>
              </a:rPr>
              <a:t>• Le gravier alluvionnaire peut convenir aux couches inférieures s’il est lavé, contrôlé et éventuellement concassé.</a:t>
            </a:r>
            <a:endParaRPr lang="fr-FR" sz="1900" dirty="0"/>
          </a:p>
          <a:p>
            <a:pPr marL="0" indent="0">
              <a:buNone/>
            </a:pPr>
            <a:r>
              <a:rPr lang="fr-FR" sz="1900" dirty="0">
                <a:solidFill>
                  <a:srgbClr val="1F2933"/>
                </a:solidFill>
                <a:latin typeface="Aptos" pitchFamily="34" charset="0"/>
                <a:ea typeface="Aptos" pitchFamily="34" charset="-122"/>
                <a:cs typeface="Aptos" pitchFamily="34" charset="-120"/>
              </a:rPr>
              <a:t>• Le gravier alluvionnaire est moins coûteux, mais le risque lié à la qualité est plus élevé.</a:t>
            </a:r>
            <a:endParaRPr lang="fr-FR" sz="1900" dirty="0"/>
          </a:p>
          <a:p>
            <a:pPr marL="0" indent="0">
              <a:buNone/>
            </a:pPr>
            <a:r>
              <a:rPr lang="fr-FR" sz="1900" dirty="0">
                <a:solidFill>
                  <a:srgbClr val="1F2933"/>
                </a:solidFill>
                <a:latin typeface="Aptos" pitchFamily="34" charset="0"/>
                <a:ea typeface="Aptos" pitchFamily="34" charset="-122"/>
                <a:cs typeface="Aptos" pitchFamily="34" charset="-120"/>
              </a:rPr>
              <a:t>• La décision finale exige des essais de granulométrie, de teneur en argile, d’abrasion et de résistance à l’altération.</a:t>
            </a:r>
            <a:endParaRPr lang="fr-FR" sz="1900" dirty="0"/>
          </a:p>
          <a:p>
            <a:pPr marL="0" indent="0">
              <a:buNone/>
            </a:pPr>
            <a:r>
              <a:rPr lang="fr-FR" sz="1900" dirty="0">
                <a:solidFill>
                  <a:srgbClr val="1F2933"/>
                </a:solidFill>
                <a:latin typeface="Aptos" pitchFamily="34" charset="0"/>
                <a:ea typeface="Aptos" pitchFamily="34" charset="-122"/>
                <a:cs typeface="Aptos" pitchFamily="34" charset="-120"/>
              </a:rPr>
              <a:t>• Recommandation d’approvisionnement : utiliser le basalte pour la couche de roulement et les couches de base en enrobé ; réserver le gravier alluvionnaire traité à certaines sous-fondations, après contrôle qualité.</a:t>
            </a:r>
            <a:endParaRPr lang="fr-FR" sz="1900" dirty="0"/>
          </a:p>
        </p:txBody>
      </p:sp>
      <p:sp>
        <p:nvSpPr>
          <p:cNvPr id="5" name="Text 3"/>
          <p:cNvSpPr/>
          <p:nvPr/>
        </p:nvSpPr>
        <p:spPr>
          <a:xfrm>
            <a:off x="502920" y="6537960"/>
            <a:ext cx="6583680" cy="164592"/>
          </a:xfrm>
          <a:prstGeom prst="rect">
            <a:avLst/>
          </a:prstGeom>
          <a:noFill/>
          <a:ln/>
        </p:spPr>
        <p:txBody>
          <a:bodyPr wrap="square" lIns="0" tIns="0" rIns="0" bIns="0" rtlCol="0" anchor="ctr"/>
          <a:lstStyle/>
          <a:p>
            <a:pPr marL="0" indent="0">
              <a:buNone/>
            </a:pPr>
            <a:r>
              <a:rPr lang="fr-FR" sz="750" dirty="0">
                <a:solidFill>
                  <a:srgbClr val="6B7280"/>
                </a:solidFill>
                <a:latin typeface="Aptos" pitchFamily="34" charset="0"/>
                <a:ea typeface="Aptos" pitchFamily="34" charset="-122"/>
                <a:cs typeface="Aptos" pitchFamily="34" charset="-120"/>
              </a:rPr>
              <a:t>AfroTrans — Construction routière | Exercice 5</a:t>
            </a:r>
            <a:endParaRPr lang="fr-FR" sz="750" dirty="0"/>
          </a:p>
        </p:txBody>
      </p:sp>
      <p:sp>
        <p:nvSpPr>
          <p:cNvPr id="6" name="Text 4"/>
          <p:cNvSpPr/>
          <p:nvPr/>
        </p:nvSpPr>
        <p:spPr>
          <a:xfrm>
            <a:off x="7315200" y="6537960"/>
            <a:ext cx="4297680" cy="164592"/>
          </a:xfrm>
          <a:prstGeom prst="rect">
            <a:avLst/>
          </a:prstGeom>
          <a:noFill/>
          <a:ln/>
        </p:spPr>
        <p:txBody>
          <a:bodyPr wrap="square" lIns="0" tIns="0" rIns="0" bIns="0" rtlCol="0" anchor="ctr"/>
          <a:lstStyle/>
          <a:p>
            <a:pPr marL="0" indent="0" algn="r">
              <a:buNone/>
            </a:pPr>
            <a:r>
              <a:rPr lang="fr-FR" sz="750" dirty="0">
                <a:solidFill>
                  <a:srgbClr val="6B7280"/>
                </a:solidFill>
                <a:latin typeface="Aptos" pitchFamily="34" charset="0"/>
                <a:ea typeface="Aptos" pitchFamily="34" charset="-122"/>
                <a:cs typeface="Aptos" pitchFamily="34" charset="-120"/>
              </a:rPr>
              <a:t>MSc Ingénierie des systèmes de transport routier</a:t>
            </a:r>
            <a:endParaRPr lang="fr-FR" sz="750" dirty="0"/>
          </a:p>
        </p:txBody>
      </p:sp>
      <p:sp>
        <p:nvSpPr>
          <p:cNvPr id="7" name="Title 6">
            <a:extLst>
              <a:ext uri="{FF2B5EF4-FFF2-40B4-BE49-F238E27FC236}">
                <a16:creationId xmlns:a16="http://schemas.microsoft.com/office/drawing/2014/main" id="{F5C243C1-72A2-A627-3AC6-B1025535D68C}"/>
              </a:ext>
            </a:extLst>
          </p:cNvPr>
          <p:cNvSpPr>
            <a:spLocks noGrp="1"/>
          </p:cNvSpPr>
          <p:nvPr>
            <p:ph type="title"/>
          </p:nvPr>
        </p:nvSpPr>
        <p:spPr/>
        <p:txBody>
          <a:bodyPr wrap="square">
            <a:normAutofit fontScale="90000"/>
          </a:bodyPr>
          <a:lstStyle/>
          <a:p>
            <a:r>
              <a:rPr lang="fr-FR"/>
              <a:t>Diapositive 7. Réponse attendue / solution</a:t>
            </a:r>
          </a:p>
        </p:txBody>
      </p:sp>
    </p:spTree>
    <p:extLst>
      <p:ext uri="{BB962C8B-B14F-4D97-AF65-F5344CB8AC3E}">
        <p14:creationId xmlns:p14="http://schemas.microsoft.com/office/powerpoint/2010/main" val="3001695651"/>
      </p:ext>
    </p:extLst>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1"/>
          <p:cNvSpPr/>
          <p:nvPr/>
        </p:nvSpPr>
        <p:spPr>
          <a:xfrm>
            <a:off x="521208" y="1346200"/>
            <a:ext cx="10972800" cy="228600"/>
          </a:xfrm>
          <a:prstGeom prst="rect">
            <a:avLst/>
          </a:prstGeom>
          <a:noFill/>
          <a:ln/>
        </p:spPr>
        <p:txBody>
          <a:bodyPr wrap="square" lIns="0" tIns="0" rIns="0" bIns="0" rtlCol="0" anchor="ctr">
            <a:normAutofit/>
          </a:bodyPr>
          <a:lstStyle/>
          <a:p>
            <a:pPr marL="0" indent="0">
              <a:buNone/>
            </a:pPr>
            <a:r>
              <a:rPr lang="fr-FR" sz="1050" dirty="0">
                <a:solidFill>
                  <a:srgbClr val="4D5966"/>
                </a:solidFill>
                <a:latin typeface="Aptos" pitchFamily="34" charset="0"/>
                <a:ea typeface="Aptos" pitchFamily="34" charset="-122"/>
                <a:cs typeface="Aptos" pitchFamily="34" charset="-120"/>
              </a:rPr>
              <a:t>Granulats, origine des roches, traitement, coût du transport | Construction d’une route près d’une rivière et d’une carrière en RDC</a:t>
            </a:r>
            <a:endParaRPr lang="fr-FR" sz="1050" dirty="0"/>
          </a:p>
        </p:txBody>
      </p:sp>
      <p:sp>
        <p:nvSpPr>
          <p:cNvPr id="4" name="Text 2"/>
          <p:cNvSpPr/>
          <p:nvPr/>
        </p:nvSpPr>
        <p:spPr>
          <a:xfrm>
            <a:off x="685800" y="1752600"/>
            <a:ext cx="10789920" cy="4368800"/>
          </a:xfrm>
          <a:prstGeom prst="rect">
            <a:avLst/>
          </a:prstGeom>
          <a:noFill/>
          <a:ln/>
        </p:spPr>
        <p:txBody>
          <a:bodyPr wrap="square" lIns="1016" tIns="1016" rIns="1016" bIns="1016" rtlCol="0" anchor="ctr">
            <a:normAutofit/>
          </a:bodyPr>
          <a:lstStyle/>
          <a:p>
            <a:pPr marL="0" indent="0">
              <a:buNone/>
            </a:pPr>
            <a:r>
              <a:rPr lang="fr-FR" sz="1900" dirty="0">
                <a:solidFill>
                  <a:srgbClr val="1F2933"/>
                </a:solidFill>
                <a:latin typeface="Aptos" pitchFamily="34" charset="0"/>
                <a:ea typeface="Aptos" pitchFamily="34" charset="-122"/>
                <a:cs typeface="Aptos" pitchFamily="34" charset="-120"/>
              </a:rPr>
              <a:t>• Vérifiez si les étudiants prennent en compte à la fois le coût du transport et les performances.</a:t>
            </a:r>
            <a:endParaRPr lang="fr-FR" sz="1900" dirty="0"/>
          </a:p>
          <a:p>
            <a:pPr marL="0" indent="0">
              <a:buNone/>
            </a:pPr>
            <a:r>
              <a:rPr lang="fr-FR" sz="1900" dirty="0">
                <a:solidFill>
                  <a:srgbClr val="1F2933"/>
                </a:solidFill>
                <a:latin typeface="Aptos" pitchFamily="34" charset="0"/>
                <a:ea typeface="Aptos" pitchFamily="34" charset="-122"/>
                <a:cs typeface="Aptos" pitchFamily="34" charset="-120"/>
              </a:rPr>
              <a:t>• Erreurs fréquentes : choisir uniquement le matériau le moins cher ; ignorer la forme des grains ; oublier le risque de contamination.</a:t>
            </a:r>
            <a:endParaRPr lang="fr-FR" sz="1900" dirty="0"/>
          </a:p>
          <a:p>
            <a:pPr marL="0" indent="0">
              <a:buNone/>
            </a:pPr>
            <a:r>
              <a:rPr lang="fr-FR" sz="1900" dirty="0">
                <a:solidFill>
                  <a:srgbClr val="1F2933"/>
                </a:solidFill>
                <a:latin typeface="Aptos" pitchFamily="34" charset="0"/>
                <a:ea typeface="Aptos" pitchFamily="34" charset="-122"/>
                <a:cs typeface="Aptos" pitchFamily="34" charset="-120"/>
              </a:rPr>
              <a:t>• Discussion : dans quels cas l’utilisation de matériaux locaux est-elle justifiée ? Comment les essais en laboratoire peuvent-ils réduire les risques de construction ?</a:t>
            </a:r>
            <a:endParaRPr lang="fr-FR" sz="1900" dirty="0"/>
          </a:p>
        </p:txBody>
      </p:sp>
      <p:sp>
        <p:nvSpPr>
          <p:cNvPr id="5" name="Text 3"/>
          <p:cNvSpPr/>
          <p:nvPr/>
        </p:nvSpPr>
        <p:spPr>
          <a:xfrm>
            <a:off x="502920" y="6537960"/>
            <a:ext cx="6583680" cy="164592"/>
          </a:xfrm>
          <a:prstGeom prst="rect">
            <a:avLst/>
          </a:prstGeom>
          <a:noFill/>
          <a:ln/>
        </p:spPr>
        <p:txBody>
          <a:bodyPr wrap="square" lIns="0" tIns="0" rIns="0" bIns="0" rtlCol="0" anchor="ctr"/>
          <a:lstStyle/>
          <a:p>
            <a:pPr marL="0" indent="0">
              <a:buNone/>
            </a:pPr>
            <a:r>
              <a:rPr lang="fr-FR" sz="750" dirty="0">
                <a:solidFill>
                  <a:srgbClr val="6B7280"/>
                </a:solidFill>
                <a:latin typeface="Aptos" pitchFamily="34" charset="0"/>
                <a:ea typeface="Aptos" pitchFamily="34" charset="-122"/>
                <a:cs typeface="Aptos" pitchFamily="34" charset="-120"/>
              </a:rPr>
              <a:t>AfroTrans — Construction routière | Exercice 5</a:t>
            </a:r>
            <a:endParaRPr lang="fr-FR" sz="750" dirty="0"/>
          </a:p>
        </p:txBody>
      </p:sp>
      <p:sp>
        <p:nvSpPr>
          <p:cNvPr id="6" name="Text 4"/>
          <p:cNvSpPr/>
          <p:nvPr/>
        </p:nvSpPr>
        <p:spPr>
          <a:xfrm>
            <a:off x="7315200" y="6537960"/>
            <a:ext cx="4297680" cy="164592"/>
          </a:xfrm>
          <a:prstGeom prst="rect">
            <a:avLst/>
          </a:prstGeom>
          <a:noFill/>
          <a:ln/>
        </p:spPr>
        <p:txBody>
          <a:bodyPr wrap="square" lIns="0" tIns="0" rIns="0" bIns="0" rtlCol="0" anchor="ctr"/>
          <a:lstStyle/>
          <a:p>
            <a:pPr marL="0" indent="0" algn="r">
              <a:buNone/>
            </a:pPr>
            <a:r>
              <a:rPr lang="fr-FR" sz="750" dirty="0">
                <a:solidFill>
                  <a:srgbClr val="6B7280"/>
                </a:solidFill>
                <a:latin typeface="Aptos" pitchFamily="34" charset="0"/>
                <a:ea typeface="Aptos" pitchFamily="34" charset="-122"/>
                <a:cs typeface="Aptos" pitchFamily="34" charset="-120"/>
              </a:rPr>
              <a:t>MSc Ingénierie des systèmes de transport routier</a:t>
            </a:r>
            <a:endParaRPr lang="fr-FR" sz="750" dirty="0"/>
          </a:p>
        </p:txBody>
      </p:sp>
      <p:sp>
        <p:nvSpPr>
          <p:cNvPr id="7" name="Title 6">
            <a:extLst>
              <a:ext uri="{FF2B5EF4-FFF2-40B4-BE49-F238E27FC236}">
                <a16:creationId xmlns:a16="http://schemas.microsoft.com/office/drawing/2014/main" id="{3F5F2EB0-FDD1-1D26-2BCE-6329E4EA9622}"/>
              </a:ext>
            </a:extLst>
          </p:cNvPr>
          <p:cNvSpPr>
            <a:spLocks noGrp="1"/>
          </p:cNvSpPr>
          <p:nvPr>
            <p:ph type="title"/>
          </p:nvPr>
        </p:nvSpPr>
        <p:spPr/>
        <p:txBody>
          <a:bodyPr wrap="square">
            <a:normAutofit fontScale="90000"/>
          </a:bodyPr>
          <a:lstStyle/>
          <a:p>
            <a:r>
              <a:rPr lang="fr-FR"/>
              <a:t>Diapositive 8. Notes à l’intention de l’enseignant</a:t>
            </a:r>
          </a:p>
        </p:txBody>
      </p:sp>
    </p:spTree>
    <p:extLst>
      <p:ext uri="{BB962C8B-B14F-4D97-AF65-F5344CB8AC3E}">
        <p14:creationId xmlns:p14="http://schemas.microsoft.com/office/powerpoint/2010/main" val="3591321459"/>
      </p:ext>
    </p:extLst>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56D842-4E1E-E72D-536F-78F068E62B09}"/>
              </a:ext>
            </a:extLst>
          </p:cNvPr>
          <p:cNvSpPr>
            <a:spLocks noGrp="1"/>
          </p:cNvSpPr>
          <p:nvPr>
            <p:ph type="title"/>
          </p:nvPr>
        </p:nvSpPr>
        <p:spPr/>
        <p:txBody>
          <a:bodyPr/>
          <a:lstStyle/>
          <a:p>
            <a:endParaRPr lang="pl-PL"/>
          </a:p>
        </p:txBody>
      </p:sp>
    </p:spTree>
    <p:extLst>
      <p:ext uri="{BB962C8B-B14F-4D97-AF65-F5344CB8AC3E}">
        <p14:creationId xmlns:p14="http://schemas.microsoft.com/office/powerpoint/2010/main" val="2250183073"/>
      </p:ext>
    </p:extLst>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11A30-B86A-18DC-CFD2-586F00D22619}"/>
              </a:ext>
            </a:extLst>
          </p:cNvPr>
          <p:cNvSpPr>
            <a:spLocks noGrp="1"/>
          </p:cNvSpPr>
          <p:nvPr>
            <p:ph type="title"/>
          </p:nvPr>
        </p:nvSpPr>
        <p:spPr>
          <a:xfrm>
            <a:off x="769449" y="2401585"/>
            <a:ext cx="8910054" cy="2110780"/>
          </a:xfrm>
        </p:spPr>
        <p:txBody>
          <a:bodyPr>
            <a:normAutofit/>
          </a:bodyPr>
          <a:lstStyle/>
          <a:p>
            <a:r>
              <a:rPr lang="en-GB" dirty="0"/>
              <a:t>Road Transportation Systems Engineering </a:t>
            </a:r>
            <a:r>
              <a:rPr lang="pl-PL"/>
              <a:t>Development</a:t>
            </a:r>
            <a:r>
              <a:rPr lang="en-GB"/>
              <a:t> </a:t>
            </a:r>
            <a:r>
              <a:rPr lang="en-GB" dirty="0"/>
              <a:t>in the Sub-Saharan Africa – Modern EU Master Programme &amp; Capacity Building</a:t>
            </a:r>
            <a:endParaRPr lang="pl-PL" dirty="0"/>
          </a:p>
        </p:txBody>
      </p:sp>
    </p:spTree>
    <p:extLst>
      <p:ext uri="{BB962C8B-B14F-4D97-AF65-F5344CB8AC3E}">
        <p14:creationId xmlns:p14="http://schemas.microsoft.com/office/powerpoint/2010/main" val="412433752"/>
      </p:ext>
    </p:extLst>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642866930"/>
      </p:ext>
    </p:extLst>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594360" y="1371600"/>
            <a:ext cx="4572000" cy="411480"/>
          </a:xfrm>
          <a:prstGeom prst="rect">
            <a:avLst/>
          </a:prstGeom>
          <a:noFill/>
          <a:ln/>
        </p:spPr>
        <p:txBody>
          <a:bodyPr wrap="square" lIns="0" tIns="0" rIns="0" bIns="0" rtlCol="0" anchor="ctr"/>
          <a:lstStyle/>
          <a:p>
            <a:pPr marL="0" indent="0">
              <a:buNone/>
            </a:pPr>
            <a:r>
              <a:rPr lang="fr-FR" sz="2000" b="1" dirty="0">
                <a:solidFill>
                  <a:srgbClr val="1F77B4"/>
                </a:solidFill>
                <a:latin typeface="Aptos" pitchFamily="34" charset="0"/>
                <a:ea typeface="Aptos" pitchFamily="34" charset="-122"/>
                <a:cs typeface="Aptos" pitchFamily="34" charset="-120"/>
              </a:rPr>
              <a:t>Exercice 5</a:t>
            </a:r>
            <a:endParaRPr lang="fr-FR" sz="2000" dirty="0"/>
          </a:p>
        </p:txBody>
      </p:sp>
      <p:sp>
        <p:nvSpPr>
          <p:cNvPr id="4" name="Text 2"/>
          <p:cNvSpPr/>
          <p:nvPr/>
        </p:nvSpPr>
        <p:spPr>
          <a:xfrm>
            <a:off x="594360" y="1917700"/>
            <a:ext cx="8686800" cy="320040"/>
          </a:xfrm>
          <a:prstGeom prst="rect">
            <a:avLst/>
          </a:prstGeom>
          <a:noFill/>
          <a:ln/>
        </p:spPr>
        <p:txBody>
          <a:bodyPr wrap="square" lIns="0" tIns="0" rIns="0" bIns="0" rtlCol="0" anchor="ctr">
            <a:normAutofit lnSpcReduction="10000"/>
          </a:bodyPr>
          <a:lstStyle/>
          <a:p>
            <a:pPr marL="0" indent="0">
              <a:buNone/>
            </a:pPr>
            <a:r>
              <a:rPr lang="fr-FR" sz="1800" dirty="0">
                <a:solidFill>
                  <a:srgbClr val="1F2933"/>
                </a:solidFill>
                <a:latin typeface="Aptos" pitchFamily="34" charset="0"/>
                <a:ea typeface="Aptos" pitchFamily="34" charset="-122"/>
                <a:cs typeface="Aptos" pitchFamily="34" charset="-120"/>
              </a:rPr>
              <a:t>Exercice en groupe | Durée estimée : </a:t>
            </a:r>
            <a:r>
              <a:rPr lang="fr-FR" dirty="0">
                <a:solidFill>
                  <a:srgbClr val="1F2933"/>
                </a:solidFill>
                <a:latin typeface="Aptos" pitchFamily="34" charset="0"/>
                <a:ea typeface="Aptos" pitchFamily="34" charset="-122"/>
                <a:cs typeface="Aptos" pitchFamily="34" charset="-120"/>
              </a:rPr>
              <a:t>90</a:t>
            </a:r>
            <a:r>
              <a:rPr lang="fr-FR" sz="1800" dirty="0">
                <a:solidFill>
                  <a:srgbClr val="1F2933"/>
                </a:solidFill>
                <a:latin typeface="Aptos" pitchFamily="34" charset="0"/>
                <a:ea typeface="Aptos" pitchFamily="34" charset="-122"/>
                <a:cs typeface="Aptos" pitchFamily="34" charset="-120"/>
              </a:rPr>
              <a:t> minutes</a:t>
            </a:r>
            <a:endParaRPr lang="fr-FR" sz="1800" dirty="0"/>
          </a:p>
        </p:txBody>
      </p:sp>
      <p:sp>
        <p:nvSpPr>
          <p:cNvPr id="5" name="Text 3"/>
          <p:cNvSpPr/>
          <p:nvPr/>
        </p:nvSpPr>
        <p:spPr>
          <a:xfrm>
            <a:off x="594360" y="2463800"/>
            <a:ext cx="10515600" cy="320040"/>
          </a:xfrm>
          <a:prstGeom prst="rect">
            <a:avLst/>
          </a:prstGeom>
          <a:noFill/>
          <a:ln/>
        </p:spPr>
        <p:txBody>
          <a:bodyPr wrap="square" lIns="0" tIns="0" rIns="0" bIns="0" rtlCol="0" anchor="ctr">
            <a:normAutofit/>
          </a:bodyPr>
          <a:lstStyle/>
          <a:p>
            <a:pPr marL="0" indent="0">
              <a:buNone/>
            </a:pPr>
            <a:r>
              <a:rPr lang="fr-FR" sz="1600" dirty="0">
                <a:solidFill>
                  <a:srgbClr val="4D5966"/>
                </a:solidFill>
                <a:latin typeface="Aptos" pitchFamily="34" charset="0"/>
                <a:ea typeface="Aptos" pitchFamily="34" charset="-122"/>
                <a:cs typeface="Aptos" pitchFamily="34" charset="-120"/>
              </a:rPr>
              <a:t>Thème : Granulats, origine des roches, traitement, coût du transport</a:t>
            </a:r>
            <a:endParaRPr lang="fr-FR" sz="1600" dirty="0"/>
          </a:p>
        </p:txBody>
      </p:sp>
      <p:sp>
        <p:nvSpPr>
          <p:cNvPr id="6" name="Text 4"/>
          <p:cNvSpPr/>
          <p:nvPr/>
        </p:nvSpPr>
        <p:spPr>
          <a:xfrm>
            <a:off x="594360" y="2908300"/>
            <a:ext cx="10515600" cy="320040"/>
          </a:xfrm>
          <a:prstGeom prst="rect">
            <a:avLst/>
          </a:prstGeom>
          <a:noFill/>
          <a:ln/>
        </p:spPr>
        <p:txBody>
          <a:bodyPr wrap="square" lIns="0" tIns="0" rIns="0" bIns="0" rtlCol="0" anchor="ctr">
            <a:normAutofit/>
          </a:bodyPr>
          <a:lstStyle/>
          <a:p>
            <a:pPr marL="0" indent="0">
              <a:buNone/>
            </a:pPr>
            <a:r>
              <a:rPr lang="fr-FR" sz="1600" dirty="0">
                <a:solidFill>
                  <a:srgbClr val="4D5966"/>
                </a:solidFill>
                <a:latin typeface="Aptos" pitchFamily="34" charset="0"/>
                <a:ea typeface="Aptos" pitchFamily="34" charset="-122"/>
                <a:cs typeface="Aptos" pitchFamily="34" charset="-120"/>
              </a:rPr>
              <a:t>Contexte local : Construction d’une route près d’une rivière et d’une carrière en RDC</a:t>
            </a:r>
            <a:endParaRPr lang="fr-FR" sz="1600" dirty="0"/>
          </a:p>
        </p:txBody>
      </p:sp>
      <p:sp>
        <p:nvSpPr>
          <p:cNvPr id="7" name="Text 5"/>
          <p:cNvSpPr/>
          <p:nvPr/>
        </p:nvSpPr>
        <p:spPr>
          <a:xfrm>
            <a:off x="594360" y="4254500"/>
            <a:ext cx="10515600" cy="320040"/>
          </a:xfrm>
          <a:prstGeom prst="rect">
            <a:avLst/>
          </a:prstGeom>
          <a:noFill/>
          <a:ln/>
        </p:spPr>
        <p:txBody>
          <a:bodyPr wrap="square" lIns="0" tIns="0" rIns="0" bIns="0" rtlCol="0" anchor="ctr"/>
          <a:lstStyle/>
          <a:p>
            <a:pPr marL="0" indent="0">
              <a:buNone/>
            </a:pPr>
            <a:r>
              <a:rPr lang="fr-FR" sz="1500" dirty="0">
                <a:solidFill>
                  <a:srgbClr val="1F77B4"/>
                </a:solidFill>
                <a:latin typeface="Aptos" pitchFamily="34" charset="0"/>
                <a:ea typeface="Aptos" pitchFamily="34" charset="-122"/>
                <a:cs typeface="Aptos" pitchFamily="34" charset="-120"/>
              </a:rPr>
              <a:t>Exercice en classe prêt à l’emploi dans PowerPoint</a:t>
            </a:r>
            <a:endParaRPr lang="fr-FR" sz="1500" dirty="0"/>
          </a:p>
        </p:txBody>
      </p:sp>
      <p:sp>
        <p:nvSpPr>
          <p:cNvPr id="8" name="Text 6"/>
          <p:cNvSpPr/>
          <p:nvPr/>
        </p:nvSpPr>
        <p:spPr>
          <a:xfrm>
            <a:off x="502920" y="6537960"/>
            <a:ext cx="6583680" cy="164592"/>
          </a:xfrm>
          <a:prstGeom prst="rect">
            <a:avLst/>
          </a:prstGeom>
          <a:noFill/>
          <a:ln/>
        </p:spPr>
        <p:txBody>
          <a:bodyPr wrap="square" lIns="0" tIns="0" rIns="0" bIns="0" rtlCol="0" anchor="ctr"/>
          <a:lstStyle/>
          <a:p>
            <a:pPr marL="0" indent="0">
              <a:buNone/>
            </a:pPr>
            <a:r>
              <a:rPr lang="fr-FR" sz="750" dirty="0">
                <a:solidFill>
                  <a:srgbClr val="6B7280"/>
                </a:solidFill>
                <a:latin typeface="Aptos" pitchFamily="34" charset="0"/>
                <a:ea typeface="Aptos" pitchFamily="34" charset="-122"/>
                <a:cs typeface="Aptos" pitchFamily="34" charset="-120"/>
              </a:rPr>
              <a:t>AfroTrans — Construction routière | Exercice 5</a:t>
            </a:r>
            <a:endParaRPr lang="fr-FR" sz="750" dirty="0"/>
          </a:p>
        </p:txBody>
      </p:sp>
      <p:sp>
        <p:nvSpPr>
          <p:cNvPr id="9" name="Text 7"/>
          <p:cNvSpPr/>
          <p:nvPr/>
        </p:nvSpPr>
        <p:spPr>
          <a:xfrm>
            <a:off x="7315200" y="6537960"/>
            <a:ext cx="4297680" cy="164592"/>
          </a:xfrm>
          <a:prstGeom prst="rect">
            <a:avLst/>
          </a:prstGeom>
          <a:noFill/>
          <a:ln/>
        </p:spPr>
        <p:txBody>
          <a:bodyPr wrap="square" lIns="0" tIns="0" rIns="0" bIns="0" rtlCol="0" anchor="ctr"/>
          <a:lstStyle/>
          <a:p>
            <a:pPr marL="0" indent="0" algn="r">
              <a:buNone/>
            </a:pPr>
            <a:r>
              <a:rPr lang="fr-FR" sz="750" dirty="0">
                <a:solidFill>
                  <a:srgbClr val="6B7280"/>
                </a:solidFill>
                <a:latin typeface="Aptos" pitchFamily="34" charset="0"/>
                <a:ea typeface="Aptos" pitchFamily="34" charset="-122"/>
                <a:cs typeface="Aptos" pitchFamily="34" charset="-120"/>
              </a:rPr>
              <a:t>MSc Ingénierie des systèmes de transport routier</a:t>
            </a:r>
            <a:endParaRPr lang="fr-FR" sz="750" dirty="0"/>
          </a:p>
        </p:txBody>
      </p:sp>
      <p:sp>
        <p:nvSpPr>
          <p:cNvPr id="10" name="Title 9">
            <a:extLst>
              <a:ext uri="{FF2B5EF4-FFF2-40B4-BE49-F238E27FC236}">
                <a16:creationId xmlns:a16="http://schemas.microsoft.com/office/drawing/2014/main" id="{A1DE83FC-E7D3-5277-70F0-657DFEBB6CAE}"/>
              </a:ext>
            </a:extLst>
          </p:cNvPr>
          <p:cNvSpPr>
            <a:spLocks noGrp="1"/>
          </p:cNvSpPr>
          <p:nvPr>
            <p:ph type="title"/>
          </p:nvPr>
        </p:nvSpPr>
        <p:spPr/>
        <p:txBody>
          <a:bodyPr wrap="square">
            <a:normAutofit fontScale="90000"/>
          </a:bodyPr>
          <a:lstStyle/>
          <a:p>
            <a:r>
              <a:rPr lang="fr-FR"/>
              <a:t>Sélection de la source de granulats</a:t>
            </a:r>
          </a:p>
        </p:txBody>
      </p:sp>
    </p:spTree>
    <p:extLst>
      <p:ext uri="{BB962C8B-B14F-4D97-AF65-F5344CB8AC3E}">
        <p14:creationId xmlns:p14="http://schemas.microsoft.com/office/powerpoint/2010/main" val="1714768402"/>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1"/>
          <p:cNvSpPr/>
          <p:nvPr/>
        </p:nvSpPr>
        <p:spPr>
          <a:xfrm>
            <a:off x="521208" y="1346200"/>
            <a:ext cx="10972800" cy="228600"/>
          </a:xfrm>
          <a:prstGeom prst="rect">
            <a:avLst/>
          </a:prstGeom>
          <a:noFill/>
          <a:ln/>
        </p:spPr>
        <p:txBody>
          <a:bodyPr wrap="square" lIns="0" tIns="0" rIns="0" bIns="0" rtlCol="0" anchor="ctr">
            <a:normAutofit/>
          </a:bodyPr>
          <a:lstStyle/>
          <a:p>
            <a:pPr marL="0" indent="0">
              <a:buNone/>
            </a:pPr>
            <a:r>
              <a:rPr lang="fr-FR" sz="1050" dirty="0">
                <a:solidFill>
                  <a:srgbClr val="4D5966"/>
                </a:solidFill>
                <a:latin typeface="Aptos" pitchFamily="34" charset="0"/>
                <a:ea typeface="Aptos" pitchFamily="34" charset="-122"/>
                <a:cs typeface="Aptos" pitchFamily="34" charset="-120"/>
              </a:rPr>
              <a:t>Granulats, origine des roches, traitement, coût du transport | Construction d’une route près d’une rivière et d’une carrière en RDC</a:t>
            </a:r>
            <a:endParaRPr lang="fr-FR" sz="1050" dirty="0"/>
          </a:p>
        </p:txBody>
      </p:sp>
      <p:sp>
        <p:nvSpPr>
          <p:cNvPr id="4" name="Text 2"/>
          <p:cNvSpPr/>
          <p:nvPr/>
        </p:nvSpPr>
        <p:spPr>
          <a:xfrm>
            <a:off x="685800" y="1752600"/>
            <a:ext cx="10789920" cy="4368800"/>
          </a:xfrm>
          <a:prstGeom prst="rect">
            <a:avLst/>
          </a:prstGeom>
          <a:noFill/>
          <a:ln/>
        </p:spPr>
        <p:txBody>
          <a:bodyPr wrap="square" lIns="1016" tIns="1016" rIns="1016" bIns="1016" rtlCol="0" anchor="ctr">
            <a:normAutofit/>
          </a:bodyPr>
          <a:lstStyle/>
          <a:p>
            <a:pPr marL="0" indent="0">
              <a:buNone/>
            </a:pPr>
            <a:r>
              <a:rPr lang="fr-FR" sz="1900" dirty="0">
                <a:solidFill>
                  <a:srgbClr val="1F2933"/>
                </a:solidFill>
                <a:latin typeface="Aptos" pitchFamily="34" charset="0"/>
                <a:ea typeface="Aptos" pitchFamily="34" charset="-122"/>
                <a:cs typeface="Aptos" pitchFamily="34" charset="-120"/>
              </a:rPr>
              <a:t>• Comparez les sources de granulats pour la construction routière.</a:t>
            </a:r>
            <a:endParaRPr lang="fr-FR" sz="1900" dirty="0"/>
          </a:p>
          <a:p>
            <a:pPr marL="0" indent="0">
              <a:buNone/>
            </a:pPr>
            <a:r>
              <a:rPr lang="fr-FR" sz="1900" dirty="0">
                <a:solidFill>
                  <a:srgbClr val="1F2933"/>
                </a:solidFill>
                <a:latin typeface="Aptos" pitchFamily="34" charset="0"/>
                <a:ea typeface="Aptos" pitchFamily="34" charset="-122"/>
                <a:cs typeface="Aptos" pitchFamily="34" charset="-120"/>
              </a:rPr>
              <a:t>• Évaluez la durabilité, la forme, le traitement et le transport.</a:t>
            </a:r>
            <a:endParaRPr lang="fr-FR" sz="1900" dirty="0"/>
          </a:p>
          <a:p>
            <a:pPr marL="0" indent="0">
              <a:buNone/>
            </a:pPr>
            <a:r>
              <a:rPr lang="fr-FR" sz="1900" dirty="0">
                <a:solidFill>
                  <a:srgbClr val="1F2933"/>
                </a:solidFill>
                <a:latin typeface="Aptos" pitchFamily="34" charset="0"/>
                <a:ea typeface="Aptos" pitchFamily="34" charset="-122"/>
                <a:cs typeface="Aptos" pitchFamily="34" charset="-120"/>
              </a:rPr>
              <a:t>• Sélectionnez des granulats adaptés aux enrobés bitumineux et aux couches de base.</a:t>
            </a:r>
            <a:endParaRPr lang="fr-FR" sz="1900" dirty="0"/>
          </a:p>
          <a:p>
            <a:pPr marL="0" indent="0">
              <a:buNone/>
            </a:pPr>
            <a:r>
              <a:rPr lang="fr-FR" sz="1900" dirty="0">
                <a:solidFill>
                  <a:srgbClr val="1F2933"/>
                </a:solidFill>
                <a:latin typeface="Aptos" pitchFamily="34" charset="0"/>
                <a:ea typeface="Aptos" pitchFamily="34" charset="-122"/>
                <a:cs typeface="Aptos" pitchFamily="34" charset="-120"/>
              </a:rPr>
              <a:t>• Justifiez le choix des matériaux au regard des contraintes locales.</a:t>
            </a:r>
            <a:endParaRPr lang="fr-FR" sz="1900" dirty="0"/>
          </a:p>
        </p:txBody>
      </p:sp>
      <p:sp>
        <p:nvSpPr>
          <p:cNvPr id="5" name="Text 3"/>
          <p:cNvSpPr/>
          <p:nvPr/>
        </p:nvSpPr>
        <p:spPr>
          <a:xfrm>
            <a:off x="502920" y="6537960"/>
            <a:ext cx="6583680" cy="164592"/>
          </a:xfrm>
          <a:prstGeom prst="rect">
            <a:avLst/>
          </a:prstGeom>
          <a:noFill/>
          <a:ln/>
        </p:spPr>
        <p:txBody>
          <a:bodyPr wrap="square" lIns="0" tIns="0" rIns="0" bIns="0" rtlCol="0" anchor="ctr"/>
          <a:lstStyle/>
          <a:p>
            <a:pPr marL="0" indent="0">
              <a:buNone/>
            </a:pPr>
            <a:r>
              <a:rPr lang="fr-FR" sz="750" dirty="0">
                <a:solidFill>
                  <a:srgbClr val="6B7280"/>
                </a:solidFill>
                <a:latin typeface="Aptos" pitchFamily="34" charset="0"/>
                <a:ea typeface="Aptos" pitchFamily="34" charset="-122"/>
                <a:cs typeface="Aptos" pitchFamily="34" charset="-120"/>
              </a:rPr>
              <a:t>AfroTrans — Construction routière | Exercice 5</a:t>
            </a:r>
            <a:endParaRPr lang="fr-FR" sz="750" dirty="0"/>
          </a:p>
        </p:txBody>
      </p:sp>
      <p:sp>
        <p:nvSpPr>
          <p:cNvPr id="6" name="Text 4"/>
          <p:cNvSpPr/>
          <p:nvPr/>
        </p:nvSpPr>
        <p:spPr>
          <a:xfrm>
            <a:off x="7315200" y="6537960"/>
            <a:ext cx="4297680" cy="164592"/>
          </a:xfrm>
          <a:prstGeom prst="rect">
            <a:avLst/>
          </a:prstGeom>
          <a:noFill/>
          <a:ln/>
        </p:spPr>
        <p:txBody>
          <a:bodyPr wrap="square" lIns="0" tIns="0" rIns="0" bIns="0" rtlCol="0" anchor="ctr"/>
          <a:lstStyle/>
          <a:p>
            <a:pPr marL="0" indent="0" algn="r">
              <a:buNone/>
            </a:pPr>
            <a:r>
              <a:rPr lang="fr-FR" sz="750" dirty="0">
                <a:solidFill>
                  <a:srgbClr val="6B7280"/>
                </a:solidFill>
                <a:latin typeface="Aptos" pitchFamily="34" charset="0"/>
                <a:ea typeface="Aptos" pitchFamily="34" charset="-122"/>
                <a:cs typeface="Aptos" pitchFamily="34" charset="-120"/>
              </a:rPr>
              <a:t>MSc Ingénierie des systèmes de transport routier</a:t>
            </a:r>
            <a:endParaRPr lang="fr-FR" sz="750" dirty="0"/>
          </a:p>
        </p:txBody>
      </p:sp>
      <p:sp>
        <p:nvSpPr>
          <p:cNvPr id="7" name="Title 6">
            <a:extLst>
              <a:ext uri="{FF2B5EF4-FFF2-40B4-BE49-F238E27FC236}">
                <a16:creationId xmlns:a16="http://schemas.microsoft.com/office/drawing/2014/main" id="{B93376A8-636F-C22A-8562-3C978128F29B}"/>
              </a:ext>
            </a:extLst>
          </p:cNvPr>
          <p:cNvSpPr>
            <a:spLocks noGrp="1"/>
          </p:cNvSpPr>
          <p:nvPr>
            <p:ph type="title"/>
          </p:nvPr>
        </p:nvSpPr>
        <p:spPr/>
        <p:txBody>
          <a:bodyPr wrap="square">
            <a:normAutofit fontScale="90000"/>
          </a:bodyPr>
          <a:lstStyle/>
          <a:p>
            <a:r>
              <a:rPr lang="fr-FR"/>
              <a:t>Diapositive 2. Objectifs d’apprentissage</a:t>
            </a:r>
          </a:p>
        </p:txBody>
      </p:sp>
    </p:spTree>
    <p:extLst>
      <p:ext uri="{BB962C8B-B14F-4D97-AF65-F5344CB8AC3E}">
        <p14:creationId xmlns:p14="http://schemas.microsoft.com/office/powerpoint/2010/main" val="3434341818"/>
      </p:ext>
    </p:extLst>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1"/>
          <p:cNvSpPr/>
          <p:nvPr/>
        </p:nvSpPr>
        <p:spPr>
          <a:xfrm>
            <a:off x="521208" y="1346200"/>
            <a:ext cx="10972800" cy="228600"/>
          </a:xfrm>
          <a:prstGeom prst="rect">
            <a:avLst/>
          </a:prstGeom>
          <a:noFill/>
          <a:ln/>
        </p:spPr>
        <p:txBody>
          <a:bodyPr wrap="square" lIns="0" tIns="0" rIns="0" bIns="0" rtlCol="0" anchor="ctr">
            <a:normAutofit/>
          </a:bodyPr>
          <a:lstStyle/>
          <a:p>
            <a:pPr marL="0" indent="0">
              <a:buNone/>
            </a:pPr>
            <a:r>
              <a:rPr lang="fr-FR" sz="1050" dirty="0">
                <a:solidFill>
                  <a:srgbClr val="4D5966"/>
                </a:solidFill>
                <a:latin typeface="Aptos" pitchFamily="34" charset="0"/>
                <a:ea typeface="Aptos" pitchFamily="34" charset="-122"/>
                <a:cs typeface="Aptos" pitchFamily="34" charset="-120"/>
              </a:rPr>
              <a:t>Granulats, origine des roches, traitement, coût du transport | Construction d’une route près d’une rivière et d’une carrière en RDC</a:t>
            </a:r>
            <a:endParaRPr lang="fr-FR" sz="1050" dirty="0"/>
          </a:p>
        </p:txBody>
      </p:sp>
      <p:sp>
        <p:nvSpPr>
          <p:cNvPr id="4" name="Text 2"/>
          <p:cNvSpPr/>
          <p:nvPr/>
        </p:nvSpPr>
        <p:spPr>
          <a:xfrm>
            <a:off x="685800" y="1752600"/>
            <a:ext cx="10789920" cy="4368800"/>
          </a:xfrm>
          <a:prstGeom prst="rect">
            <a:avLst/>
          </a:prstGeom>
          <a:noFill/>
          <a:ln/>
        </p:spPr>
        <p:txBody>
          <a:bodyPr wrap="square" lIns="1016" tIns="1016" rIns="1016" bIns="1016" rtlCol="0" anchor="ctr">
            <a:normAutofit/>
          </a:bodyPr>
          <a:lstStyle/>
          <a:p>
            <a:pPr marL="0" indent="0">
              <a:buNone/>
            </a:pPr>
            <a:r>
              <a:rPr lang="fr-FR" sz="1900" dirty="0">
                <a:solidFill>
                  <a:srgbClr val="1F2933"/>
                </a:solidFill>
                <a:latin typeface="Aptos" pitchFamily="34" charset="0"/>
                <a:ea typeface="Aptos" pitchFamily="34" charset="-122"/>
                <a:cs typeface="Aptos" pitchFamily="34" charset="-120"/>
              </a:rPr>
              <a:t>• Une entreprise de travaux routiers a accès à deux sources locales de granulats : du gravier alluvionnaire provenant d’une rivière voisine et du basalte concassé provenant d’une carrière plus éloignée.</a:t>
            </a:r>
            <a:endParaRPr lang="fr-FR" sz="1900" dirty="0"/>
          </a:p>
          <a:p>
            <a:pPr marL="0" indent="0">
              <a:buNone/>
            </a:pPr>
            <a:r>
              <a:rPr lang="fr-FR" sz="1900" dirty="0">
                <a:solidFill>
                  <a:srgbClr val="1F2933"/>
                </a:solidFill>
                <a:latin typeface="Aptos" pitchFamily="34" charset="0"/>
                <a:ea typeface="Aptos" pitchFamily="34" charset="-122"/>
                <a:cs typeface="Aptos" pitchFamily="34" charset="-120"/>
              </a:rPr>
              <a:t>• La route supportera un trafic modéré de poids lourds et devra offrir de bonnes performances pendant les saisons des pluies.</a:t>
            </a:r>
            <a:endParaRPr lang="fr-FR" sz="1900" dirty="0"/>
          </a:p>
          <a:p>
            <a:pPr marL="0" indent="0">
              <a:buNone/>
            </a:pPr>
            <a:r>
              <a:rPr lang="fr-FR" sz="1900" dirty="0">
                <a:solidFill>
                  <a:srgbClr val="1F2933"/>
                </a:solidFill>
                <a:latin typeface="Aptos" pitchFamily="34" charset="0"/>
                <a:ea typeface="Aptos" pitchFamily="34" charset="-122"/>
                <a:cs typeface="Aptos" pitchFamily="34" charset="-120"/>
              </a:rPr>
              <a:t>• Données supposées à des fins pédagogiques.</a:t>
            </a:r>
            <a:endParaRPr lang="fr-FR" sz="1900" dirty="0"/>
          </a:p>
        </p:txBody>
      </p:sp>
      <p:sp>
        <p:nvSpPr>
          <p:cNvPr id="5" name="Text 3"/>
          <p:cNvSpPr/>
          <p:nvPr/>
        </p:nvSpPr>
        <p:spPr>
          <a:xfrm>
            <a:off x="502920" y="6537960"/>
            <a:ext cx="6583680" cy="164592"/>
          </a:xfrm>
          <a:prstGeom prst="rect">
            <a:avLst/>
          </a:prstGeom>
          <a:noFill/>
          <a:ln/>
        </p:spPr>
        <p:txBody>
          <a:bodyPr wrap="square" lIns="0" tIns="0" rIns="0" bIns="0" rtlCol="0" anchor="ctr"/>
          <a:lstStyle/>
          <a:p>
            <a:pPr marL="0" indent="0">
              <a:buNone/>
            </a:pPr>
            <a:r>
              <a:rPr lang="fr-FR" sz="750" dirty="0">
                <a:solidFill>
                  <a:srgbClr val="6B7280"/>
                </a:solidFill>
                <a:latin typeface="Aptos" pitchFamily="34" charset="0"/>
                <a:ea typeface="Aptos" pitchFamily="34" charset="-122"/>
                <a:cs typeface="Aptos" pitchFamily="34" charset="-120"/>
              </a:rPr>
              <a:t>AfroTrans — Construction routière | Exercice 5</a:t>
            </a:r>
            <a:endParaRPr lang="fr-FR" sz="750" dirty="0"/>
          </a:p>
        </p:txBody>
      </p:sp>
      <p:sp>
        <p:nvSpPr>
          <p:cNvPr id="6" name="Text 4"/>
          <p:cNvSpPr/>
          <p:nvPr/>
        </p:nvSpPr>
        <p:spPr>
          <a:xfrm>
            <a:off x="7315200" y="6537960"/>
            <a:ext cx="4297680" cy="164592"/>
          </a:xfrm>
          <a:prstGeom prst="rect">
            <a:avLst/>
          </a:prstGeom>
          <a:noFill/>
          <a:ln/>
        </p:spPr>
        <p:txBody>
          <a:bodyPr wrap="square" lIns="0" tIns="0" rIns="0" bIns="0" rtlCol="0" anchor="ctr"/>
          <a:lstStyle/>
          <a:p>
            <a:pPr marL="0" indent="0" algn="r">
              <a:buNone/>
            </a:pPr>
            <a:r>
              <a:rPr lang="fr-FR" sz="750" dirty="0">
                <a:solidFill>
                  <a:srgbClr val="6B7280"/>
                </a:solidFill>
                <a:latin typeface="Aptos" pitchFamily="34" charset="0"/>
                <a:ea typeface="Aptos" pitchFamily="34" charset="-122"/>
                <a:cs typeface="Aptos" pitchFamily="34" charset="-120"/>
              </a:rPr>
              <a:t>MSc Ingénierie des systèmes de transport routier</a:t>
            </a:r>
            <a:endParaRPr lang="fr-FR" sz="750" dirty="0"/>
          </a:p>
        </p:txBody>
      </p:sp>
      <p:sp>
        <p:nvSpPr>
          <p:cNvPr id="7" name="Title 6">
            <a:extLst>
              <a:ext uri="{FF2B5EF4-FFF2-40B4-BE49-F238E27FC236}">
                <a16:creationId xmlns:a16="http://schemas.microsoft.com/office/drawing/2014/main" id="{3E918ECB-879E-F1CE-6508-4AA1F1DEE406}"/>
              </a:ext>
            </a:extLst>
          </p:cNvPr>
          <p:cNvSpPr>
            <a:spLocks noGrp="1"/>
          </p:cNvSpPr>
          <p:nvPr>
            <p:ph type="title"/>
          </p:nvPr>
        </p:nvSpPr>
        <p:spPr/>
        <p:txBody>
          <a:bodyPr wrap="square">
            <a:normAutofit fontScale="90000"/>
          </a:bodyPr>
          <a:lstStyle/>
          <a:p>
            <a:r>
              <a:rPr lang="fr-FR"/>
              <a:t>Diapositive 3. Contexte / étude de cas</a:t>
            </a:r>
          </a:p>
        </p:txBody>
      </p:sp>
    </p:spTree>
    <p:extLst>
      <p:ext uri="{BB962C8B-B14F-4D97-AF65-F5344CB8AC3E}">
        <p14:creationId xmlns:p14="http://schemas.microsoft.com/office/powerpoint/2010/main" val="2804439162"/>
      </p:ext>
    </p:extLst>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1"/>
          <p:cNvSpPr/>
          <p:nvPr/>
        </p:nvSpPr>
        <p:spPr>
          <a:xfrm>
            <a:off x="521208" y="1346200"/>
            <a:ext cx="10972800" cy="228600"/>
          </a:xfrm>
          <a:prstGeom prst="rect">
            <a:avLst/>
          </a:prstGeom>
          <a:noFill/>
          <a:ln/>
        </p:spPr>
        <p:txBody>
          <a:bodyPr wrap="square" lIns="0" tIns="0" rIns="0" bIns="0" rtlCol="0" anchor="ctr">
            <a:normAutofit/>
          </a:bodyPr>
          <a:lstStyle/>
          <a:p>
            <a:pPr marL="0" indent="0">
              <a:buNone/>
            </a:pPr>
            <a:r>
              <a:rPr lang="fr-FR" sz="1050" dirty="0">
                <a:solidFill>
                  <a:srgbClr val="4D5966"/>
                </a:solidFill>
                <a:latin typeface="Aptos" pitchFamily="34" charset="0"/>
                <a:ea typeface="Aptos" pitchFamily="34" charset="-122"/>
                <a:cs typeface="Aptos" pitchFamily="34" charset="-120"/>
              </a:rPr>
              <a:t>Granulats, origine des roches, traitement, coût du transport | Construction d’une route près d’une rivière et d’une carrière en RDC</a:t>
            </a:r>
            <a:endParaRPr lang="fr-FR" sz="1050" dirty="0"/>
          </a:p>
        </p:txBody>
      </p:sp>
      <p:sp>
        <p:nvSpPr>
          <p:cNvPr id="4" name="Text 2"/>
          <p:cNvSpPr/>
          <p:nvPr/>
        </p:nvSpPr>
        <p:spPr>
          <a:xfrm>
            <a:off x="685800" y="1752600"/>
            <a:ext cx="10789920" cy="4368800"/>
          </a:xfrm>
          <a:prstGeom prst="rect">
            <a:avLst/>
          </a:prstGeom>
          <a:noFill/>
          <a:ln/>
        </p:spPr>
        <p:txBody>
          <a:bodyPr wrap="square" lIns="1016" tIns="1016" rIns="1016" bIns="1016" rtlCol="0" anchor="ctr">
            <a:normAutofit/>
          </a:bodyPr>
          <a:lstStyle/>
          <a:p>
            <a:pPr marL="0" indent="0">
              <a:buNone/>
            </a:pPr>
            <a:r>
              <a:rPr lang="fr-FR" sz="1900" dirty="0">
                <a:solidFill>
                  <a:srgbClr val="1F2933"/>
                </a:solidFill>
                <a:latin typeface="Aptos" pitchFamily="34" charset="0"/>
                <a:ea typeface="Aptos" pitchFamily="34" charset="-122"/>
                <a:cs typeface="Aptos" pitchFamily="34" charset="-120"/>
              </a:rPr>
              <a:t>1. Comparez les deux sources de granulats.</a:t>
            </a:r>
            <a:endParaRPr lang="fr-FR" sz="1900" dirty="0"/>
          </a:p>
          <a:p>
            <a:pPr marL="0" indent="0">
              <a:buNone/>
            </a:pPr>
            <a:r>
              <a:rPr lang="fr-FR" sz="1900" dirty="0">
                <a:solidFill>
                  <a:srgbClr val="1F2933"/>
                </a:solidFill>
                <a:latin typeface="Aptos" pitchFamily="34" charset="0"/>
                <a:ea typeface="Aptos" pitchFamily="34" charset="-122"/>
                <a:cs typeface="Aptos" pitchFamily="34" charset="-120"/>
              </a:rPr>
              <a:t>2. Déterminez quel matériau convient le mieux à la formulation d’un enrobé bitumineux.</a:t>
            </a:r>
            <a:endParaRPr lang="fr-FR" sz="1900" dirty="0"/>
          </a:p>
          <a:p>
            <a:pPr marL="0" indent="0">
              <a:buNone/>
            </a:pPr>
            <a:r>
              <a:rPr lang="fr-FR" sz="1900" dirty="0">
                <a:solidFill>
                  <a:srgbClr val="1F2933"/>
                </a:solidFill>
                <a:latin typeface="Aptos" pitchFamily="34" charset="0"/>
                <a:ea typeface="Aptos" pitchFamily="34" charset="-122"/>
                <a:cs typeface="Aptos" pitchFamily="34" charset="-120"/>
              </a:rPr>
              <a:t>3. Déterminez quel matériau peut être utilisé en couche de fondation ou de sous-fondation.</a:t>
            </a:r>
            <a:endParaRPr lang="fr-FR" sz="1900" dirty="0"/>
          </a:p>
          <a:p>
            <a:pPr marL="0" indent="0">
              <a:buNone/>
            </a:pPr>
            <a:r>
              <a:rPr lang="fr-FR" sz="1900" dirty="0">
                <a:solidFill>
                  <a:srgbClr val="1F2933"/>
                </a:solidFill>
                <a:latin typeface="Aptos" pitchFamily="34" charset="0"/>
                <a:ea typeface="Aptos" pitchFamily="34" charset="-122"/>
                <a:cs typeface="Aptos" pitchFamily="34" charset="-120"/>
              </a:rPr>
              <a:t>4. Identifiez les traitements supplémentaires nécessaires.</a:t>
            </a:r>
            <a:endParaRPr lang="fr-FR" sz="1900" dirty="0"/>
          </a:p>
          <a:p>
            <a:pPr marL="0" indent="0">
              <a:buNone/>
            </a:pPr>
            <a:r>
              <a:rPr lang="fr-FR" sz="1900" dirty="0">
                <a:solidFill>
                  <a:srgbClr val="1F2933"/>
                </a:solidFill>
                <a:latin typeface="Aptos" pitchFamily="34" charset="0"/>
                <a:ea typeface="Aptos" pitchFamily="34" charset="-122"/>
                <a:cs typeface="Aptos" pitchFamily="34" charset="-120"/>
              </a:rPr>
              <a:t>5. Préparez une brève recommandation d’approvisionnement.</a:t>
            </a:r>
            <a:endParaRPr lang="fr-FR" sz="1900" dirty="0"/>
          </a:p>
        </p:txBody>
      </p:sp>
      <p:sp>
        <p:nvSpPr>
          <p:cNvPr id="5" name="Text 3"/>
          <p:cNvSpPr/>
          <p:nvPr/>
        </p:nvSpPr>
        <p:spPr>
          <a:xfrm>
            <a:off x="502920" y="6537960"/>
            <a:ext cx="6583680" cy="164592"/>
          </a:xfrm>
          <a:prstGeom prst="rect">
            <a:avLst/>
          </a:prstGeom>
          <a:noFill/>
          <a:ln/>
        </p:spPr>
        <p:txBody>
          <a:bodyPr wrap="square" lIns="0" tIns="0" rIns="0" bIns="0" rtlCol="0" anchor="ctr"/>
          <a:lstStyle/>
          <a:p>
            <a:pPr marL="0" indent="0">
              <a:buNone/>
            </a:pPr>
            <a:r>
              <a:rPr lang="fr-FR" sz="750" dirty="0">
                <a:solidFill>
                  <a:srgbClr val="6B7280"/>
                </a:solidFill>
                <a:latin typeface="Aptos" pitchFamily="34" charset="0"/>
                <a:ea typeface="Aptos" pitchFamily="34" charset="-122"/>
                <a:cs typeface="Aptos" pitchFamily="34" charset="-120"/>
              </a:rPr>
              <a:t>AfroTrans — Construction routière | Exercice 5</a:t>
            </a:r>
            <a:endParaRPr lang="fr-FR" sz="750" dirty="0"/>
          </a:p>
        </p:txBody>
      </p:sp>
      <p:sp>
        <p:nvSpPr>
          <p:cNvPr id="6" name="Text 4"/>
          <p:cNvSpPr/>
          <p:nvPr/>
        </p:nvSpPr>
        <p:spPr>
          <a:xfrm>
            <a:off x="7315200" y="6537960"/>
            <a:ext cx="4297680" cy="164592"/>
          </a:xfrm>
          <a:prstGeom prst="rect">
            <a:avLst/>
          </a:prstGeom>
          <a:noFill/>
          <a:ln/>
        </p:spPr>
        <p:txBody>
          <a:bodyPr wrap="square" lIns="0" tIns="0" rIns="0" bIns="0" rtlCol="0" anchor="ctr"/>
          <a:lstStyle/>
          <a:p>
            <a:pPr marL="0" indent="0" algn="r">
              <a:buNone/>
            </a:pPr>
            <a:r>
              <a:rPr lang="fr-FR" sz="750" dirty="0">
                <a:solidFill>
                  <a:srgbClr val="6B7280"/>
                </a:solidFill>
                <a:latin typeface="Aptos" pitchFamily="34" charset="0"/>
                <a:ea typeface="Aptos" pitchFamily="34" charset="-122"/>
                <a:cs typeface="Aptos" pitchFamily="34" charset="-120"/>
              </a:rPr>
              <a:t>MSc Ingénierie des systèmes de transport routier</a:t>
            </a:r>
            <a:endParaRPr lang="fr-FR" sz="750" dirty="0"/>
          </a:p>
        </p:txBody>
      </p:sp>
      <p:sp>
        <p:nvSpPr>
          <p:cNvPr id="7" name="Title 6">
            <a:extLst>
              <a:ext uri="{FF2B5EF4-FFF2-40B4-BE49-F238E27FC236}">
                <a16:creationId xmlns:a16="http://schemas.microsoft.com/office/drawing/2014/main" id="{B44076EF-10C6-9E3D-7F42-E29BAC0C363D}"/>
              </a:ext>
            </a:extLst>
          </p:cNvPr>
          <p:cNvSpPr>
            <a:spLocks noGrp="1"/>
          </p:cNvSpPr>
          <p:nvPr>
            <p:ph type="title"/>
          </p:nvPr>
        </p:nvSpPr>
        <p:spPr/>
        <p:txBody>
          <a:bodyPr wrap="square">
            <a:normAutofit fontScale="90000"/>
          </a:bodyPr>
          <a:lstStyle/>
          <a:p>
            <a:r>
              <a:rPr lang="fr-FR"/>
              <a:t>Diapositive 4. Travail demandé aux étudiants</a:t>
            </a:r>
          </a:p>
        </p:txBody>
      </p:sp>
    </p:spTree>
    <p:extLst>
      <p:ext uri="{BB962C8B-B14F-4D97-AF65-F5344CB8AC3E}">
        <p14:creationId xmlns:p14="http://schemas.microsoft.com/office/powerpoint/2010/main" val="2080104832"/>
      </p:ext>
    </p:extLst>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1"/>
          <p:cNvSpPr/>
          <p:nvPr/>
        </p:nvSpPr>
        <p:spPr>
          <a:xfrm>
            <a:off x="521208" y="1346200"/>
            <a:ext cx="10972800" cy="228600"/>
          </a:xfrm>
          <a:prstGeom prst="rect">
            <a:avLst/>
          </a:prstGeom>
          <a:noFill/>
          <a:ln/>
        </p:spPr>
        <p:txBody>
          <a:bodyPr wrap="square" lIns="0" tIns="0" rIns="0" bIns="0" rtlCol="0" anchor="ctr">
            <a:normAutofit/>
          </a:bodyPr>
          <a:lstStyle/>
          <a:p>
            <a:pPr marL="0" indent="0">
              <a:buNone/>
            </a:pPr>
            <a:r>
              <a:rPr lang="fr-FR" sz="1050" dirty="0">
                <a:solidFill>
                  <a:srgbClr val="4D5966"/>
                </a:solidFill>
                <a:latin typeface="Aptos" pitchFamily="34" charset="0"/>
                <a:ea typeface="Aptos" pitchFamily="34" charset="-122"/>
                <a:cs typeface="Aptos" pitchFamily="34" charset="-120"/>
              </a:rPr>
              <a:t>Granulats, origine des roches, traitement, coût du transport | Construction d’une route près d’une rivière et d’une carrière en RDC</a:t>
            </a:r>
            <a:endParaRPr lang="fr-FR" sz="1050" dirty="0"/>
          </a:p>
        </p:txBody>
      </p:sp>
      <p:sp>
        <p:nvSpPr>
          <p:cNvPr id="4" name="Text 2"/>
          <p:cNvSpPr/>
          <p:nvPr/>
        </p:nvSpPr>
        <p:spPr>
          <a:xfrm>
            <a:off x="594360" y="1676400"/>
            <a:ext cx="10972800" cy="736600"/>
          </a:xfrm>
          <a:prstGeom prst="rect">
            <a:avLst/>
          </a:prstGeom>
          <a:noFill/>
          <a:ln/>
        </p:spPr>
        <p:txBody>
          <a:bodyPr wrap="square" lIns="635" tIns="635" rIns="635" bIns="635" rtlCol="0" anchor="ctr">
            <a:normAutofit/>
          </a:bodyPr>
          <a:lstStyle/>
          <a:p>
            <a:pPr marL="0" indent="0">
              <a:buNone/>
            </a:pPr>
            <a:r>
              <a:rPr lang="fr-FR" sz="1420" dirty="0">
                <a:solidFill>
                  <a:srgbClr val="1F2933"/>
                </a:solidFill>
                <a:latin typeface="Aptos" pitchFamily="34" charset="0"/>
                <a:ea typeface="Aptos" pitchFamily="34" charset="-122"/>
                <a:cs typeface="Aptos" pitchFamily="34" charset="-120"/>
              </a:rPr>
              <a:t>• Hypothèse : le matériau de rivière peut contenir de l’argile et des matières organiques après une crue.</a:t>
            </a:r>
            <a:endParaRPr lang="fr-FR" sz="1420" dirty="0"/>
          </a:p>
        </p:txBody>
      </p:sp>
      <p:sp>
        <p:nvSpPr>
          <p:cNvPr id="5" name="Text 3"/>
          <p:cNvSpPr/>
          <p:nvPr/>
        </p:nvSpPr>
        <p:spPr>
          <a:xfrm>
            <a:off x="621792" y="2514600"/>
            <a:ext cx="10972800" cy="2946400"/>
          </a:xfrm>
          <a:prstGeom prst="rect">
            <a:avLst/>
          </a:prstGeom>
          <a:solidFill>
            <a:srgbClr val="F5F7FA">
              <a:alpha val="90000"/>
            </a:srgbClr>
          </a:solidFill>
          <a:ln>
            <a:solidFill>
              <a:srgbClr val="D0D7DE">
                <a:alpha val="80000"/>
              </a:srgbClr>
            </a:solidFill>
          </a:ln>
        </p:spPr>
        <p:txBody>
          <a:bodyPr wrap="square" lIns="762" tIns="762" rIns="762" bIns="762" rtlCol="0" anchor="ctr">
            <a:normAutofit fontScale="92500" lnSpcReduction="10000"/>
          </a:bodyPr>
          <a:lstStyle/>
          <a:p>
            <a:pPr marL="0" indent="0">
              <a:buNone/>
            </a:pPr>
            <a:r>
              <a:rPr lang="fr-FR" sz="960" dirty="0">
                <a:solidFill>
                  <a:srgbClr val="1F2933"/>
                </a:solidFill>
                <a:latin typeface="Courier New" pitchFamily="34" charset="0"/>
                <a:ea typeface="Courier New" pitchFamily="34" charset="-122"/>
                <a:cs typeface="Courier New" pitchFamily="34" charset="-120"/>
              </a:rPr>
              <a:t>Paramètre              |   Gravier alluvionnaire        |   Basalte concassé</a:t>
            </a:r>
            <a:endParaRPr lang="fr-FR" sz="960" dirty="0"/>
          </a:p>
          <a:p>
            <a:pPr marL="0" indent="0">
              <a:buNone/>
            </a:pPr>
            <a:r>
              <a:rPr lang="fr-FR" sz="960" dirty="0">
                <a:solidFill>
                  <a:srgbClr val="1F2933"/>
                </a:solidFill>
                <a:latin typeface="Courier New" pitchFamily="34" charset="0"/>
                <a:ea typeface="Courier New" pitchFamily="34" charset="-122"/>
                <a:cs typeface="Courier New" pitchFamily="34" charset="-120"/>
              </a:rPr>
              <a:t>───────────────────────┼────────────────────────────────┼────────────────────</a:t>
            </a:r>
            <a:endParaRPr lang="fr-FR" sz="960" dirty="0"/>
          </a:p>
          <a:p>
            <a:pPr marL="0" indent="0">
              <a:buNone/>
            </a:pPr>
            <a:r>
              <a:rPr lang="fr-FR" sz="960" dirty="0">
                <a:solidFill>
                  <a:srgbClr val="1F2933"/>
                </a:solidFill>
                <a:latin typeface="Courier New" pitchFamily="34" charset="0"/>
                <a:ea typeface="Courier New" pitchFamily="34" charset="-122"/>
                <a:cs typeface="Courier New" pitchFamily="34" charset="-120"/>
              </a:rPr>
              <a:t>Distance au chantier   |   8 km                         |   45 km</a:t>
            </a:r>
            <a:endParaRPr lang="fr-FR" sz="960" dirty="0"/>
          </a:p>
          <a:p>
            <a:pPr marL="0" indent="0">
              <a:buNone/>
            </a:pPr>
            <a:r>
              <a:rPr lang="fr-FR" sz="960" dirty="0">
                <a:solidFill>
                  <a:srgbClr val="1F2933"/>
                </a:solidFill>
                <a:latin typeface="Courier New" pitchFamily="34" charset="0"/>
                <a:ea typeface="Courier New" pitchFamily="34" charset="-122"/>
                <a:cs typeface="Courier New" pitchFamily="34" charset="-120"/>
              </a:rPr>
              <a:t>Forme des grains       |   Arrondie                     |   Anguleuse</a:t>
            </a:r>
            <a:endParaRPr lang="fr-FR" sz="960" dirty="0"/>
          </a:p>
          <a:p>
            <a:pPr marL="0" indent="0">
              <a:buNone/>
            </a:pPr>
            <a:r>
              <a:rPr lang="fr-FR" sz="960" dirty="0">
                <a:solidFill>
                  <a:srgbClr val="1F2933"/>
                </a:solidFill>
                <a:latin typeface="Courier New" pitchFamily="34" charset="0"/>
                <a:ea typeface="Courier New" pitchFamily="34" charset="-122"/>
                <a:cs typeface="Courier New" pitchFamily="34" charset="-120"/>
              </a:rPr>
              <a:t>Durabilité prévue      |   Moyenne                      |   Élevée</a:t>
            </a:r>
            <a:endParaRPr lang="fr-FR" sz="960" dirty="0"/>
          </a:p>
          <a:p>
            <a:pPr marL="0" indent="0">
              <a:buNone/>
            </a:pPr>
            <a:r>
              <a:rPr lang="fr-FR" sz="960" dirty="0">
                <a:solidFill>
                  <a:srgbClr val="1F2933"/>
                </a:solidFill>
                <a:latin typeface="Courier New" pitchFamily="34" charset="0"/>
                <a:ea typeface="Courier New" pitchFamily="34" charset="-122"/>
                <a:cs typeface="Courier New" pitchFamily="34" charset="-120"/>
              </a:rPr>
              <a:t>Traitement requis      |   Lavage; concassage éventuel  |   Calibrage; lavage</a:t>
            </a:r>
            <a:endParaRPr lang="fr-FR" sz="960" dirty="0"/>
          </a:p>
          <a:p>
            <a:pPr marL="0" indent="0">
              <a:buNone/>
            </a:pPr>
            <a:r>
              <a:rPr lang="fr-FR" sz="960" dirty="0">
                <a:solidFill>
                  <a:srgbClr val="1F2933"/>
                </a:solidFill>
                <a:latin typeface="Courier New" pitchFamily="34" charset="0"/>
                <a:ea typeface="Courier New" pitchFamily="34" charset="-122"/>
                <a:cs typeface="Courier New" pitchFamily="34" charset="-120"/>
              </a:rPr>
              <a:t>Coût de transport      |   Faible                       |   Élevé</a:t>
            </a:r>
            <a:endParaRPr lang="fr-FR" sz="960" dirty="0"/>
          </a:p>
          <a:p>
            <a:pPr marL="0" indent="0">
              <a:buNone/>
            </a:pPr>
            <a:r>
              <a:rPr lang="fr-FR" sz="960" dirty="0">
                <a:solidFill>
                  <a:srgbClr val="1F2933"/>
                </a:solidFill>
                <a:latin typeface="Courier New" pitchFamily="34" charset="0"/>
                <a:ea typeface="Courier New" pitchFamily="34" charset="-122"/>
                <a:cs typeface="Courier New" pitchFamily="34" charset="-120"/>
              </a:rPr>
              <a:t>Disponibilité          |   Saisonnière                  |   Stable</a:t>
            </a:r>
            <a:endParaRPr lang="fr-FR" sz="960" dirty="0"/>
          </a:p>
        </p:txBody>
      </p:sp>
      <p:sp>
        <p:nvSpPr>
          <p:cNvPr id="6" name="Text 4"/>
          <p:cNvSpPr/>
          <p:nvPr/>
        </p:nvSpPr>
        <p:spPr>
          <a:xfrm>
            <a:off x="502920" y="6537960"/>
            <a:ext cx="6583680" cy="164592"/>
          </a:xfrm>
          <a:prstGeom prst="rect">
            <a:avLst/>
          </a:prstGeom>
          <a:noFill/>
          <a:ln/>
        </p:spPr>
        <p:txBody>
          <a:bodyPr wrap="square" lIns="0" tIns="0" rIns="0" bIns="0" rtlCol="0" anchor="ctr"/>
          <a:lstStyle/>
          <a:p>
            <a:pPr marL="0" indent="0">
              <a:buNone/>
            </a:pPr>
            <a:r>
              <a:rPr lang="fr-FR" sz="750" dirty="0">
                <a:solidFill>
                  <a:srgbClr val="6B7280"/>
                </a:solidFill>
                <a:latin typeface="Aptos" pitchFamily="34" charset="0"/>
                <a:ea typeface="Aptos" pitchFamily="34" charset="-122"/>
                <a:cs typeface="Aptos" pitchFamily="34" charset="-120"/>
              </a:rPr>
              <a:t>AfroTrans — Construction routière | Exercice 5</a:t>
            </a:r>
            <a:endParaRPr lang="fr-FR" sz="750" dirty="0"/>
          </a:p>
        </p:txBody>
      </p:sp>
      <p:sp>
        <p:nvSpPr>
          <p:cNvPr id="7" name="Text 5"/>
          <p:cNvSpPr/>
          <p:nvPr/>
        </p:nvSpPr>
        <p:spPr>
          <a:xfrm>
            <a:off x="7315200" y="6537960"/>
            <a:ext cx="4297680" cy="164592"/>
          </a:xfrm>
          <a:prstGeom prst="rect">
            <a:avLst/>
          </a:prstGeom>
          <a:noFill/>
          <a:ln/>
        </p:spPr>
        <p:txBody>
          <a:bodyPr wrap="square" lIns="0" tIns="0" rIns="0" bIns="0" rtlCol="0" anchor="ctr"/>
          <a:lstStyle/>
          <a:p>
            <a:pPr marL="0" indent="0" algn="r">
              <a:buNone/>
            </a:pPr>
            <a:r>
              <a:rPr lang="fr-FR" sz="750" dirty="0">
                <a:solidFill>
                  <a:srgbClr val="6B7280"/>
                </a:solidFill>
                <a:latin typeface="Aptos" pitchFamily="34" charset="0"/>
                <a:ea typeface="Aptos" pitchFamily="34" charset="-122"/>
                <a:cs typeface="Aptos" pitchFamily="34" charset="-120"/>
              </a:rPr>
              <a:t>MSc Ingénierie des systèmes de transport routier</a:t>
            </a:r>
            <a:endParaRPr lang="fr-FR" sz="750" dirty="0"/>
          </a:p>
        </p:txBody>
      </p:sp>
      <p:sp>
        <p:nvSpPr>
          <p:cNvPr id="8" name="Title 7">
            <a:extLst>
              <a:ext uri="{FF2B5EF4-FFF2-40B4-BE49-F238E27FC236}">
                <a16:creationId xmlns:a16="http://schemas.microsoft.com/office/drawing/2014/main" id="{20260A39-828B-54D0-BDC9-D521AE4B5B6E}"/>
              </a:ext>
            </a:extLst>
          </p:cNvPr>
          <p:cNvSpPr>
            <a:spLocks noGrp="1"/>
          </p:cNvSpPr>
          <p:nvPr>
            <p:ph type="title"/>
          </p:nvPr>
        </p:nvSpPr>
        <p:spPr/>
        <p:txBody>
          <a:bodyPr wrap="square">
            <a:normAutofit fontScale="90000"/>
          </a:bodyPr>
          <a:lstStyle/>
          <a:p>
            <a:r>
              <a:rPr lang="fr-FR"/>
              <a:t>Diapositive 5. Données / matériaux</a:t>
            </a:r>
          </a:p>
        </p:txBody>
      </p:sp>
    </p:spTree>
    <p:extLst>
      <p:ext uri="{BB962C8B-B14F-4D97-AF65-F5344CB8AC3E}">
        <p14:creationId xmlns:p14="http://schemas.microsoft.com/office/powerpoint/2010/main" val="852888009"/>
      </p:ext>
    </p:extLst>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1"/>
          <p:cNvSpPr/>
          <p:nvPr/>
        </p:nvSpPr>
        <p:spPr>
          <a:xfrm>
            <a:off x="521208" y="1346200"/>
            <a:ext cx="10972800" cy="228600"/>
          </a:xfrm>
          <a:prstGeom prst="rect">
            <a:avLst/>
          </a:prstGeom>
          <a:noFill/>
          <a:ln/>
        </p:spPr>
        <p:txBody>
          <a:bodyPr wrap="square" lIns="0" tIns="0" rIns="0" bIns="0" rtlCol="0" anchor="ctr">
            <a:normAutofit/>
          </a:bodyPr>
          <a:lstStyle/>
          <a:p>
            <a:pPr marL="0" indent="0">
              <a:buNone/>
            </a:pPr>
            <a:r>
              <a:rPr lang="fr-FR" sz="1050" dirty="0">
                <a:solidFill>
                  <a:srgbClr val="4D5966"/>
                </a:solidFill>
                <a:latin typeface="Aptos" pitchFamily="34" charset="0"/>
                <a:ea typeface="Aptos" pitchFamily="34" charset="-122"/>
                <a:cs typeface="Aptos" pitchFamily="34" charset="-120"/>
              </a:rPr>
              <a:t>Granulats, origine des roches, traitement, coût du transport | Construction d’une route près d’une rivière et d’une carrière en RDC</a:t>
            </a:r>
            <a:endParaRPr lang="fr-FR" sz="1050" dirty="0"/>
          </a:p>
        </p:txBody>
      </p:sp>
      <p:sp>
        <p:nvSpPr>
          <p:cNvPr id="4" name="Text 2"/>
          <p:cNvSpPr/>
          <p:nvPr/>
        </p:nvSpPr>
        <p:spPr>
          <a:xfrm>
            <a:off x="685800" y="1752600"/>
            <a:ext cx="10789920" cy="4368800"/>
          </a:xfrm>
          <a:prstGeom prst="rect">
            <a:avLst/>
          </a:prstGeom>
          <a:noFill/>
          <a:ln/>
        </p:spPr>
        <p:txBody>
          <a:bodyPr wrap="square" lIns="1016" tIns="1016" rIns="1016" bIns="1016" rtlCol="0" anchor="ctr">
            <a:normAutofit/>
          </a:bodyPr>
          <a:lstStyle/>
          <a:p>
            <a:pPr marL="0" indent="0">
              <a:buNone/>
            </a:pPr>
            <a:r>
              <a:rPr lang="fr-FR" sz="1900" dirty="0">
                <a:solidFill>
                  <a:srgbClr val="1F2933"/>
                </a:solidFill>
                <a:latin typeface="Aptos" pitchFamily="34" charset="0"/>
                <a:ea typeface="Aptos" pitchFamily="34" charset="-122"/>
                <a:cs typeface="Aptos" pitchFamily="34" charset="-120"/>
              </a:rPr>
              <a:t>• 15 min — tableau comparatif en groupe.</a:t>
            </a:r>
            <a:endParaRPr lang="fr-FR" sz="1900" dirty="0"/>
          </a:p>
          <a:p>
            <a:pPr marL="0" indent="0">
              <a:buNone/>
            </a:pPr>
            <a:r>
              <a:rPr lang="fr-FR" sz="1900" dirty="0">
                <a:solidFill>
                  <a:srgbClr val="1F2933"/>
                </a:solidFill>
                <a:latin typeface="Aptos" pitchFamily="34" charset="0"/>
                <a:ea typeface="Aptos" pitchFamily="34" charset="-122"/>
                <a:cs typeface="Aptos" pitchFamily="34" charset="-120"/>
              </a:rPr>
              <a:t>• 15 min — choix pour l’enrobé bitumineux.</a:t>
            </a:r>
            <a:endParaRPr lang="fr-FR" sz="1900" dirty="0"/>
          </a:p>
          <a:p>
            <a:pPr marL="0" indent="0">
              <a:buNone/>
            </a:pPr>
            <a:r>
              <a:rPr lang="fr-FR" sz="1900" dirty="0">
                <a:solidFill>
                  <a:srgbClr val="1F2933"/>
                </a:solidFill>
                <a:latin typeface="Aptos" pitchFamily="34" charset="0"/>
                <a:ea typeface="Aptos" pitchFamily="34" charset="-122"/>
                <a:cs typeface="Aptos" pitchFamily="34" charset="-120"/>
              </a:rPr>
              <a:t>• 25 min — choix pour fondation/sous-fondation.</a:t>
            </a:r>
            <a:endParaRPr lang="fr-FR" sz="1900" dirty="0"/>
          </a:p>
          <a:p>
            <a:pPr marL="0" indent="0">
              <a:buNone/>
            </a:pPr>
            <a:r>
              <a:rPr lang="fr-FR" sz="1900" dirty="0">
                <a:solidFill>
                  <a:srgbClr val="1F2933"/>
                </a:solidFill>
                <a:latin typeface="Aptos" pitchFamily="34" charset="0"/>
                <a:ea typeface="Aptos" pitchFamily="34" charset="-122"/>
                <a:cs typeface="Aptos" pitchFamily="34" charset="-120"/>
              </a:rPr>
              <a:t>• 25 min — recommandation du groupe.</a:t>
            </a:r>
            <a:endParaRPr lang="fr-FR" sz="1900" dirty="0"/>
          </a:p>
          <a:p>
            <a:pPr marL="0" indent="0">
              <a:buNone/>
            </a:pPr>
            <a:r>
              <a:rPr lang="fr-FR" sz="1900" dirty="0">
                <a:solidFill>
                  <a:srgbClr val="1F2933"/>
                </a:solidFill>
                <a:latin typeface="Aptos" pitchFamily="34" charset="0"/>
                <a:ea typeface="Aptos" pitchFamily="34" charset="-122"/>
                <a:cs typeface="Aptos" pitchFamily="34" charset="-120"/>
              </a:rPr>
              <a:t>• 10 min — synthèse de l’enseignant.</a:t>
            </a:r>
            <a:endParaRPr lang="fr-FR" sz="1900" dirty="0"/>
          </a:p>
        </p:txBody>
      </p:sp>
      <p:sp>
        <p:nvSpPr>
          <p:cNvPr id="5" name="Text 3"/>
          <p:cNvSpPr/>
          <p:nvPr/>
        </p:nvSpPr>
        <p:spPr>
          <a:xfrm>
            <a:off x="502920" y="6537960"/>
            <a:ext cx="6583680" cy="164592"/>
          </a:xfrm>
          <a:prstGeom prst="rect">
            <a:avLst/>
          </a:prstGeom>
          <a:noFill/>
          <a:ln/>
        </p:spPr>
        <p:txBody>
          <a:bodyPr wrap="square" lIns="0" tIns="0" rIns="0" bIns="0" rtlCol="0" anchor="ctr"/>
          <a:lstStyle/>
          <a:p>
            <a:pPr marL="0" indent="0">
              <a:buNone/>
            </a:pPr>
            <a:r>
              <a:rPr lang="fr-FR" sz="750" dirty="0">
                <a:solidFill>
                  <a:srgbClr val="6B7280"/>
                </a:solidFill>
                <a:latin typeface="Aptos" pitchFamily="34" charset="0"/>
                <a:ea typeface="Aptos" pitchFamily="34" charset="-122"/>
                <a:cs typeface="Aptos" pitchFamily="34" charset="-120"/>
              </a:rPr>
              <a:t>AfroTrans — Construction routière | Exercice 5</a:t>
            </a:r>
            <a:endParaRPr lang="fr-FR" sz="750" dirty="0"/>
          </a:p>
        </p:txBody>
      </p:sp>
      <p:sp>
        <p:nvSpPr>
          <p:cNvPr id="6" name="Text 4"/>
          <p:cNvSpPr/>
          <p:nvPr/>
        </p:nvSpPr>
        <p:spPr>
          <a:xfrm>
            <a:off x="7315200" y="6537960"/>
            <a:ext cx="4297680" cy="164592"/>
          </a:xfrm>
          <a:prstGeom prst="rect">
            <a:avLst/>
          </a:prstGeom>
          <a:noFill/>
          <a:ln/>
        </p:spPr>
        <p:txBody>
          <a:bodyPr wrap="square" lIns="0" tIns="0" rIns="0" bIns="0" rtlCol="0" anchor="ctr"/>
          <a:lstStyle/>
          <a:p>
            <a:pPr marL="0" indent="0" algn="r">
              <a:buNone/>
            </a:pPr>
            <a:r>
              <a:rPr lang="fr-FR" sz="750" dirty="0">
                <a:solidFill>
                  <a:srgbClr val="6B7280"/>
                </a:solidFill>
                <a:latin typeface="Aptos" pitchFamily="34" charset="0"/>
                <a:ea typeface="Aptos" pitchFamily="34" charset="-122"/>
                <a:cs typeface="Aptos" pitchFamily="34" charset="-120"/>
              </a:rPr>
              <a:t>MSc Ingénierie des systèmes de transport routier</a:t>
            </a:r>
            <a:endParaRPr lang="fr-FR" sz="750" dirty="0"/>
          </a:p>
        </p:txBody>
      </p:sp>
      <p:sp>
        <p:nvSpPr>
          <p:cNvPr id="7" name="Title 6">
            <a:extLst>
              <a:ext uri="{FF2B5EF4-FFF2-40B4-BE49-F238E27FC236}">
                <a16:creationId xmlns:a16="http://schemas.microsoft.com/office/drawing/2014/main" id="{06BB15D2-D7BC-DF52-B23C-546072663A29}"/>
              </a:ext>
            </a:extLst>
          </p:cNvPr>
          <p:cNvSpPr>
            <a:spLocks noGrp="1"/>
          </p:cNvSpPr>
          <p:nvPr>
            <p:ph type="title"/>
          </p:nvPr>
        </p:nvSpPr>
        <p:spPr/>
        <p:txBody>
          <a:bodyPr wrap="square">
            <a:normAutofit fontScale="90000"/>
          </a:bodyPr>
          <a:lstStyle/>
          <a:p>
            <a:r>
              <a:rPr lang="fr-FR"/>
              <a:t>Diapositive 6. Organisation du travail</a:t>
            </a:r>
          </a:p>
        </p:txBody>
      </p:sp>
    </p:spTree>
    <p:extLst>
      <p:ext uri="{BB962C8B-B14F-4D97-AF65-F5344CB8AC3E}">
        <p14:creationId xmlns:p14="http://schemas.microsoft.com/office/powerpoint/2010/main" val="2436644"/>
      </p:ext>
    </p:extLst>
  </p:cSld>
  <p:clrMapOvr>
    <a:masterClrMapping/>
  </p:clrMapOvr>
  <p:transition spd="med"/>
</p:sld>
</file>

<file path=ppt/theme/theme1.xml><?xml version="1.0" encoding="utf-8"?>
<a:theme xmlns:a="http://schemas.openxmlformats.org/drawingml/2006/main" name="21_BasicWhite">
  <a:themeElements>
    <a:clrScheme name="AfroTrans">
      <a:dk1>
        <a:srgbClr val="080300"/>
      </a:dk1>
      <a:lt1>
        <a:srgbClr val="FFFFFF"/>
      </a:lt1>
      <a:dk2>
        <a:srgbClr val="FFFFFF"/>
      </a:dk2>
      <a:lt2>
        <a:srgbClr val="FFFFFF"/>
      </a:lt2>
      <a:accent1>
        <a:srgbClr val="F8BA00"/>
      </a:accent1>
      <a:accent2>
        <a:srgbClr val="FF9300"/>
      </a:accent2>
      <a:accent3>
        <a:srgbClr val="FF5400"/>
      </a:accent3>
      <a:accent4>
        <a:srgbClr val="EE230C"/>
      </a:accent4>
      <a:accent5>
        <a:srgbClr val="B51600"/>
      </a:accent5>
      <a:accent6>
        <a:srgbClr val="890F00"/>
      </a:accent6>
      <a:hlink>
        <a:srgbClr val="0000FF"/>
      </a:hlink>
      <a:folHlink>
        <a:srgbClr val="FF00FF"/>
      </a:folHlink>
    </a:clrScheme>
    <a:fontScheme name="AfroTrans_font">
      <a:majorFont>
        <a:latin typeface="Montserrat Regular"/>
        <a:ea typeface="Helvetica Neue"/>
        <a:cs typeface="Helvetica Neue"/>
      </a:majorFont>
      <a:minorFont>
        <a:latin typeface="Montserrat Regular"/>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21_BasicWhite">
  <a:themeElements>
    <a:clrScheme name="21_BasicWhite">
      <a:dk1>
        <a:srgbClr val="000000"/>
      </a:dk1>
      <a:lt1>
        <a:srgbClr val="FFFFFF"/>
      </a:lt1>
      <a:dk2>
        <a:srgbClr val="5E5E5E"/>
      </a:dk2>
      <a:lt2>
        <a:srgbClr val="D5D5D5"/>
      </a:lt2>
      <a:accent1>
        <a:srgbClr val="00A2FF"/>
      </a:accent1>
      <a:accent2>
        <a:srgbClr val="16E7CF"/>
      </a:accent2>
      <a:accent3>
        <a:srgbClr val="61D836"/>
      </a:accent3>
      <a:accent4>
        <a:srgbClr val="FFD932"/>
      </a:accent4>
      <a:accent5>
        <a:srgbClr val="FF644E"/>
      </a:accent5>
      <a:accent6>
        <a:srgbClr val="FF42A1"/>
      </a:accent6>
      <a:hlink>
        <a:srgbClr val="0000FF"/>
      </a:hlink>
      <a:folHlink>
        <a:srgbClr val="FF00FF"/>
      </a:folHlink>
    </a:clrScheme>
    <a:fontScheme name="21_BasicWhite">
      <a:majorFont>
        <a:latin typeface="Helvetica Neue"/>
        <a:ea typeface="Helvetica Neue"/>
        <a:cs typeface="Helvetica Neue"/>
      </a:majorFont>
      <a:minorFont>
        <a:latin typeface="Helvetica Neue"/>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438" row="0">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B8D83FC8-13E4-43D0-9C52-FE60AD5D71F8}">
  <we:reference id="WA200010215" version="2.0.0.0" store="Omex" storeType="OMEX"/>
  <we:alternateReferences>
    <we:reference id="WA200010215" version="2.0.0.0" store="WA200010215" storeType="OMEX"/>
  </we:alternateReferences>
  <we:properties>
    <we:property name="bps.codex_control.document_id" value="&quot;e07f98d2-53d9-47ea-a15a-316805b484bb&quot;"/>
  </we:properties>
  <we:bindings/>
  <we:snapshot xmlns:r="http://schemas.openxmlformats.org/officeDocument/2006/relationships"/>
</we:webextension>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9A3EF0A11BD24C4C9008F746CD06379C" ma:contentTypeVersion="17" ma:contentTypeDescription="Create a new document." ma:contentTypeScope="" ma:versionID="7d533f054477f862f9ee7dbd8f6a0fc7">
  <xsd:schema xmlns:xsd="http://www.w3.org/2001/XMLSchema" xmlns:xs="http://www.w3.org/2001/XMLSchema" xmlns:p="http://schemas.microsoft.com/office/2006/metadata/properties" xmlns:ns2="597320a7-26c9-4ada-a5d3-9ce4cfbbe2be" xmlns:ns3="d7c2d7e5-d637-40e7-a03d-32f79b35a394" targetNamespace="http://schemas.microsoft.com/office/2006/metadata/properties" ma:root="true" ma:fieldsID="a7fd26fdefcb677a1938840b95eccd0f" ns2:_="" ns3:_="">
    <xsd:import namespace="597320a7-26c9-4ada-a5d3-9ce4cfbbe2be"/>
    <xsd:import namespace="d7c2d7e5-d637-40e7-a03d-32f79b35a394"/>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3:SharedWithUsers" minOccurs="0"/>
                <xsd:element ref="ns3:SharedWithDetails" minOccurs="0"/>
                <xsd:element ref="ns2:MediaServiceLocation" minOccurs="0"/>
                <xsd:element ref="ns2:Title0"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97320a7-26c9-4ada-a5d3-9ce4cfbbe2b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description="" ma:hidden="true" ma:indexed="true" ma:internalName="MediaServiceObjectDetectorVersions" ma:readOnly="true">
      <xsd:simpleType>
        <xsd:restriction base="dms:Text"/>
      </xsd:simpleType>
    </xsd:element>
    <xsd:element name="MediaServiceDateTaken" ma:index="12" nillable="true" ma:displayName="MediaServiceDateTaken" ma:descriptio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0d7908e7-ca7e-4471-83c9-3ee8b5a5cf0d"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2" nillable="true" ma:displayName="Location" ma:description="" ma:indexed="true" ma:internalName="MediaServiceLocation" ma:readOnly="true">
      <xsd:simpleType>
        <xsd:restriction base="dms:Text"/>
      </xsd:simpleType>
    </xsd:element>
    <xsd:element name="Title0" ma:index="23" nillable="true" ma:displayName="Title" ma:format="Dropdown" ma:internalName="Title0">
      <xsd:simpleType>
        <xsd:restriction base="dms:Text">
          <xsd:maxLength value="255"/>
        </xsd:restriction>
      </xsd:simpleType>
    </xsd:element>
    <xsd:element name="MediaServiceBillingMetadata" ma:index="24"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7c2d7e5-d637-40e7-a03d-32f79b35a394"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2ff4abbc-c280-4740-a48b-ef07fb128eca}" ma:internalName="TaxCatchAll" ma:showField="CatchAllData" ma:web="d7c2d7e5-d637-40e7-a03d-32f79b35a394">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597320a7-26c9-4ada-a5d3-9ce4cfbbe2be">
      <Terms xmlns="http://schemas.microsoft.com/office/infopath/2007/PartnerControls"/>
    </lcf76f155ced4ddcb4097134ff3c332f>
    <TaxCatchAll xmlns="d7c2d7e5-d637-40e7-a03d-32f79b35a394" xsi:nil="true"/>
    <Title0 xmlns="597320a7-26c9-4ada-a5d3-9ce4cfbbe2be" xsi:nil="true"/>
  </documentManagement>
</p:properties>
</file>

<file path=customXml/itemProps1.xml><?xml version="1.0" encoding="utf-8"?>
<ds:datastoreItem xmlns:ds="http://schemas.openxmlformats.org/officeDocument/2006/customXml" ds:itemID="{5167823F-587A-477D-BE82-6BCC301C67CB}">
  <ds:schemaRefs>
    <ds:schemaRef ds:uri="http://schemas.microsoft.com/sharepoint/v3/contenttype/forms"/>
  </ds:schemaRefs>
</ds:datastoreItem>
</file>

<file path=customXml/itemProps2.xml><?xml version="1.0" encoding="utf-8"?>
<ds:datastoreItem xmlns:ds="http://schemas.openxmlformats.org/officeDocument/2006/customXml" ds:itemID="{718A5B30-3EAE-4697-AF0E-A59D9A09A65B}"/>
</file>

<file path=customXml/itemProps3.xml><?xml version="1.0" encoding="utf-8"?>
<ds:datastoreItem xmlns:ds="http://schemas.openxmlformats.org/officeDocument/2006/customXml" ds:itemID="{065DF086-0EAC-4629-BE9C-33DF98D26663}">
  <ds:schemaRefs>
    <ds:schemaRef ds:uri="http://schemas.microsoft.com/office/2006/metadata/properties"/>
    <ds:schemaRef ds:uri="http://purl.org/dc/dcmitype/"/>
    <ds:schemaRef ds:uri="http://schemas.microsoft.com/office/2006/documentManagement/types"/>
    <ds:schemaRef ds:uri="d7c2d7e5-d637-40e7-a03d-32f79b35a394"/>
    <ds:schemaRef ds:uri="http://schemas.openxmlformats.org/package/2006/metadata/core-properties"/>
    <ds:schemaRef ds:uri="http://www.w3.org/XML/1998/namespace"/>
    <ds:schemaRef ds:uri="http://purl.org/dc/terms/"/>
    <ds:schemaRef ds:uri="http://schemas.microsoft.com/office/infopath/2007/PartnerControls"/>
    <ds:schemaRef ds:uri="597320a7-26c9-4ada-a5d3-9ce4cfbbe2be"/>
    <ds:schemaRef ds:uri="http://purl.org/dc/elements/1.1/"/>
  </ds:schemaRefs>
</ds:datastoreItem>
</file>

<file path=docProps/app.xml><?xml version="1.0" encoding="utf-8"?>
<Properties xmlns="http://schemas.openxmlformats.org/officeDocument/2006/extended-properties" xmlns:vt="http://schemas.openxmlformats.org/officeDocument/2006/docPropsVTypes">
  <TotalTime>97</TotalTime>
  <Words>860</Words>
  <Application>Microsoft Office PowerPoint</Application>
  <PresentationFormat>Widescreen</PresentationFormat>
  <Paragraphs>79</Paragraphs>
  <Slides>12</Slides>
  <Notes>8</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12</vt:i4>
      </vt:variant>
    </vt:vector>
  </HeadingPairs>
  <TitlesOfParts>
    <vt:vector size="21" baseType="lpstr">
      <vt:lpstr>Aptos</vt:lpstr>
      <vt:lpstr>Arial</vt:lpstr>
      <vt:lpstr>Arial Rounded MT Bold</vt:lpstr>
      <vt:lpstr>Calibri</vt:lpstr>
      <vt:lpstr>Courier New</vt:lpstr>
      <vt:lpstr>Helvetica Neue</vt:lpstr>
      <vt:lpstr>Helvetica Neue Medium</vt:lpstr>
      <vt:lpstr>Montserrat Regular</vt:lpstr>
      <vt:lpstr>21_BasicWhite</vt:lpstr>
      <vt:lpstr>PowerPoint Presentation</vt:lpstr>
      <vt:lpstr>Road Transportation Systems Engineering Development in the Sub-Saharan Africa – Modern EU Master Programme &amp; Capacity Building</vt:lpstr>
      <vt:lpstr>PowerPoint Presentation</vt:lpstr>
      <vt:lpstr>Sélection de la source de granulats</vt:lpstr>
      <vt:lpstr>Diapositive 2. Objectifs d’apprentissage</vt:lpstr>
      <vt:lpstr>Diapositive 3. Contexte / étude de cas</vt:lpstr>
      <vt:lpstr>Diapositive 4. Travail demandé aux étudiants</vt:lpstr>
      <vt:lpstr>Diapositive 5. Données / matériaux</vt:lpstr>
      <vt:lpstr>Diapositive 6. Organisation du travail</vt:lpstr>
      <vt:lpstr>Diapositive 7. Réponse attendue / solution</vt:lpstr>
      <vt:lpstr>Diapositive 8. Notes à l’intention de l’enseignant</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Prezentacja programu PowerPoint</dc:title>
  <dc:creator>Adam</dc:creator>
  <cp:lastModifiedBy>office365</cp:lastModifiedBy>
  <cp:revision>1</cp:revision>
  <dcterms:modified xsi:type="dcterms:W3CDTF">2026-07-22T19:43:15Z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0x0101009A3EF0A11BD24C4C9008F746CD06379C</vt:lpwstr>
  </property>
  <property fmtid="{D5CDD505-2E9C-101B-9397-08002B2CF9AE}" pid="3" name="MediaServiceImageTags">
    <vt:lpwstr/>
  </property>
</Properties>
</file>