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customXml/item1.xml" ContentType="application/xml"/>
  <Override PartName="/customXml/itemProps1.xml" ContentType="application/vnd.openxmlformats-officedocument.customXmlProperties+xml"/>
  <Override PartName="/customXml/item2.xml" ContentType="application/xml"/>
  <Override PartName="/customXml/itemProps2.xml" ContentType="application/vnd.openxmlformats-officedocument.customXmlProperties+xml"/>
  <Override PartName="/customXml/item3.xml" ContentType="application/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3e876f5aec284c68" Type="http://schemas.openxmlformats.org/package/2006/relationships/metadata/core-properties" Target="/docProps/core.xml"/><Relationship Id="R1892f023a42b4300" Type="http://schemas.openxmlformats.org/officeDocument/2006/relationships/extended-properties" Target="/docProps/app.xml"/><Relationship Id="R47290445bb134df2" Type="http://schemas.openxmlformats.org/officeDocument/2006/relationships/officeDocument" Target="/ppt/presentation.xml"/></Relationships>
</file>

<file path=ppt/presentation.xml><?xml version="1.0" encoding="utf-8"?>
<p:presentation xmlns:p="http://schemas.openxmlformats.org/presentationml/2006/main">
  <p:sldMasterIdLst>
    <p:sldMasterId xmlns:r="http://schemas.openxmlformats.org/officeDocument/2006/relationships" id="2147483648" r:id="Re286d99af3b24c7f"/>
  </p:sldMasterIdLst>
  <p:notesMasterIdLst>
    <p:notesMasterId xmlns:r="http://schemas.openxmlformats.org/officeDocument/2006/relationships" r:id="Rdffa4467ab0449c7"/>
  </p:notesMasterIdLst>
  <p:sldIdLst>
    <p:sldId xmlns:r="http://schemas.openxmlformats.org/officeDocument/2006/relationships" id="256" r:id="Rc966b7a77566440e"/>
    <p:sldId xmlns:r="http://schemas.openxmlformats.org/officeDocument/2006/relationships" id="257" r:id="R95db08b571544bda"/>
    <p:sldId xmlns:r="http://schemas.openxmlformats.org/officeDocument/2006/relationships" id="258" r:id="Rbe290496ef6f43d8"/>
    <p:sldId xmlns:r="http://schemas.openxmlformats.org/officeDocument/2006/relationships" id="259" r:id="R95134b3225644d3d"/>
    <p:sldId xmlns:r="http://schemas.openxmlformats.org/officeDocument/2006/relationships" id="260" r:id="Rd704e50a716044ff"/>
    <p:sldId xmlns:r="http://schemas.openxmlformats.org/officeDocument/2006/relationships" id="261" r:id="R4faeaabd024547d6"/>
    <p:sldId xmlns:r="http://schemas.openxmlformats.org/officeDocument/2006/relationships" id="262" r:id="R357b09ec26a247e4"/>
    <p:sldId xmlns:r="http://schemas.openxmlformats.org/officeDocument/2006/relationships" id="263" r:id="Rd19a9ee512a145bf"/>
    <p:sldId xmlns:r="http://schemas.openxmlformats.org/officeDocument/2006/relationships" id="264" r:id="Rb1e2fc15e09a4afd"/>
    <p:sldId xmlns:r="http://schemas.openxmlformats.org/officeDocument/2006/relationships" id="265" r:id="R5636b27db6834d2c"/>
    <p:sldId xmlns:r="http://schemas.openxmlformats.org/officeDocument/2006/relationships" id="266" r:id="Ra0e77ae524d14f99"/>
    <p:sldId xmlns:r="http://schemas.openxmlformats.org/officeDocument/2006/relationships" id="267" r:id="R34ff1efe0ba344d2"/>
  </p:sldIdLst>
  <p:sldSz cx="12192000" cy="6858000"/>
  <p:notesSz cx="6858000" cy="9144000"/>
  <p:defaultTextStyle>
    <a:defPPr xmlns:a="http://schemas.openxmlformats.org/drawingml/2006/main">
      <a:defRPr lang="en-US"/>
    </a:defPPr>
    <a:lvl1pPr xmlns:a="http://schemas.openxmlformats.org/drawingml/2006/main" marL="0" indent="0" algn="l" defTabSz="914400">
      <a:defRPr sz="1800" kern="1200">
        <a:solidFill>
          <a:schemeClr val="tx1"/>
        </a:solidFill>
        <a:latin typeface="+mn-lt"/>
        <a:ea typeface="+mn-ea"/>
        <a:cs typeface="+mn-cs"/>
      </a:defRPr>
    </a:lvl1pPr>
    <a:lvl2pPr xmlns:a="http://schemas.openxmlformats.org/drawingml/2006/main" marL="457200" indent="0" algn="l" defTabSz="914400">
      <a:defRPr sz="1800" kern="1200">
        <a:solidFill>
          <a:schemeClr val="tx1"/>
        </a:solidFill>
        <a:latin typeface="+mn-lt"/>
        <a:ea typeface="+mn-ea"/>
        <a:cs typeface="+mn-cs"/>
      </a:defRPr>
    </a:lvl2pPr>
    <a:lvl3pPr xmlns:a="http://schemas.openxmlformats.org/drawingml/2006/main" marL="914400" indent="0" algn="l" defTabSz="914400">
      <a:defRPr sz="1800" kern="1200">
        <a:solidFill>
          <a:schemeClr val="tx1"/>
        </a:solidFill>
        <a:latin typeface="+mn-lt"/>
        <a:ea typeface="+mn-ea"/>
        <a:cs typeface="+mn-cs"/>
      </a:defRPr>
    </a:lvl3pPr>
    <a:lvl4pPr xmlns:a="http://schemas.openxmlformats.org/drawingml/2006/main" marL="1371600" indent="0" algn="l" defTabSz="914400">
      <a:defRPr sz="1800" kern="1200">
        <a:solidFill>
          <a:schemeClr val="tx1"/>
        </a:solidFill>
        <a:latin typeface="+mn-lt"/>
        <a:ea typeface="+mn-ea"/>
        <a:cs typeface="+mn-cs"/>
      </a:defRPr>
    </a:lvl4pPr>
    <a:lvl5pPr xmlns:a="http://schemas.openxmlformats.org/drawingml/2006/main" marL="1828800" indent="0" algn="l" defTabSz="914400">
      <a:defRPr sz="1800" kern="1200">
        <a:solidFill>
          <a:schemeClr val="tx1"/>
        </a:solidFill>
        <a:latin typeface="+mn-lt"/>
        <a:ea typeface="+mn-ea"/>
        <a:cs typeface="+mn-cs"/>
      </a:defRPr>
    </a:lvl5pPr>
    <a:lvl6pPr xmlns:a="http://schemas.openxmlformats.org/drawingml/2006/main" marL="2286000" indent="0" algn="l" defTabSz="914400">
      <a:defRPr sz="1800" kern="1200">
        <a:solidFill>
          <a:schemeClr val="tx1"/>
        </a:solidFill>
        <a:latin typeface="+mn-lt"/>
        <a:ea typeface="+mn-ea"/>
        <a:cs typeface="+mn-cs"/>
      </a:defRPr>
    </a:lvl6pPr>
    <a:lvl7pPr xmlns:a="http://schemas.openxmlformats.org/drawingml/2006/main" marL="2743200" indent="0" algn="l" defTabSz="914400">
      <a:defRPr sz="1800" kern="1200">
        <a:solidFill>
          <a:schemeClr val="tx1"/>
        </a:solidFill>
        <a:latin typeface="+mn-lt"/>
        <a:ea typeface="+mn-ea"/>
        <a:cs typeface="+mn-cs"/>
      </a:defRPr>
    </a:lvl7pPr>
    <a:lvl8pPr xmlns:a="http://schemas.openxmlformats.org/drawingml/2006/main" marL="3200400" indent="0" algn="l" defTabSz="914400">
      <a:defRPr sz="1800" kern="1200">
        <a:solidFill>
          <a:schemeClr val="tx1"/>
        </a:solidFill>
        <a:latin typeface="+mn-lt"/>
        <a:ea typeface="+mn-ea"/>
        <a:cs typeface="+mn-cs"/>
      </a:defRPr>
    </a:lvl8pPr>
    <a:lvl9pPr xmlns:a="http://schemas.openxmlformats.org/drawingml/2006/main" marL="3657600" indent="0" algn="l" defTabSz="91440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p="http://schemas.openxmlformats.org/presentationml/2006/main">
  <p:slideViewPr>
    <p:cSldViewPr snapToGrid="0">
      <p:cViewPr>
        <p:scale>
          <a:sx xmlns:a="http://schemas.openxmlformats.org/drawingml/2006/main" n="1" d="1"/>
          <a:sy xmlns:a="http://schemas.openxmlformats.org/drawingml/2006/main" n="1" d="1"/>
        </p:scale>
        <p:origin x="0" y="0"/>
      </p:cViewPr>
      <p:guideLst/>
    </p:cSldViewPr>
  </p:slideViewPr>
  <p:gridSpacing cx="76200" cy="76200"/>
</p:viewPr>
</file>

<file path=ppt/_rels/presentation.xml.rels><?xml version="1.0" encoding="UTF-8" standalone="yes"?>
<Relationships xmlns="http://schemas.openxmlformats.org/package/2006/relationships"><Relationship Id="Re286d99af3b24c7f" Type="http://schemas.openxmlformats.org/officeDocument/2006/relationships/slideMaster" Target="/ppt/slideMasters/slideMaster1.xml"/><Relationship Id="Rc966b7a77566440e" Type="http://schemas.openxmlformats.org/officeDocument/2006/relationships/slide" Target="/ppt/slides/slide1.xml"/><Relationship Id="Rb1e2fc15e09a4afd" Type="http://schemas.openxmlformats.org/officeDocument/2006/relationships/slide" Target="/ppt/slides/slide9.xml"/><Relationship Id="Rfc9cb5c4526142e0" Type="http://schemas.openxmlformats.org/officeDocument/2006/relationships/viewProps" Target="/ppt/viewProps.xml"/><Relationship Id="rId3" Type="http://schemas.openxmlformats.org/officeDocument/2006/relationships/customXml" Target="../customXml/item3.xml"/><Relationship Id="R5636b27db6834d2c" Type="http://schemas.openxmlformats.org/officeDocument/2006/relationships/slide" Target="/ppt/slides/slide10.xml"/><Relationship Id="Rd3556f8e2dff4bdb" Type="http://schemas.openxmlformats.org/officeDocument/2006/relationships/theme" Target="/ppt/theme/theme1.xml"/><Relationship Id="R95134b3225644d3d" Type="http://schemas.openxmlformats.org/officeDocument/2006/relationships/slide" Target="/ppt/slides/slide4.xml"/><Relationship Id="rId2" Type="http://schemas.openxmlformats.org/officeDocument/2006/relationships/customXml" Target="../customXml/item2.xml"/><Relationship Id="Rd24a50631fc04491" Type="http://schemas.openxmlformats.org/officeDocument/2006/relationships/presProps" Target="/ppt/presProps.xml"/><Relationship Id="R95db08b571544bda" Type="http://schemas.openxmlformats.org/officeDocument/2006/relationships/slide" Target="/ppt/slides/slide2.xml"/><Relationship Id="Rbe290496ef6f43d8" Type="http://schemas.openxmlformats.org/officeDocument/2006/relationships/slide" Target="/ppt/slides/slide3.xml"/><Relationship Id="Rd19a9ee512a145bf" Type="http://schemas.openxmlformats.org/officeDocument/2006/relationships/slide" Target="/ppt/slides/slide8.xml"/><Relationship Id="rId1" Type="http://schemas.openxmlformats.org/officeDocument/2006/relationships/customXml" Target="../customXml/item1.xml"/><Relationship Id="Rd704e50a716044ff" Type="http://schemas.openxmlformats.org/officeDocument/2006/relationships/slide" Target="/ppt/slides/slide5.xml"/><Relationship Id="R4faeaabd024547d6" Type="http://schemas.openxmlformats.org/officeDocument/2006/relationships/slide" Target="/ppt/slides/slide6.xml"/><Relationship Id="Ra0e77ae524d14f99" Type="http://schemas.openxmlformats.org/officeDocument/2006/relationships/slide" Target="/ppt/slides/slide11.xml"/><Relationship Id="R357b09ec26a247e4" Type="http://schemas.openxmlformats.org/officeDocument/2006/relationships/slide" Target="/ppt/slides/slide7.xml"/><Relationship Id="R34ff1efe0ba344d2" Type="http://schemas.openxmlformats.org/officeDocument/2006/relationships/slide" Target="/ppt/slides/slide12.xml"/><Relationship Id="Rdffa4467ab0449c7" Type="http://schemas.openxmlformats.org/officeDocument/2006/relationships/notesMaster" Target="/ppt/notesMasters/notesMaster1.xml"/><Relationship Id="Rfe026be71a924acf" Type="http://schemas.openxmlformats.org/officeDocument/2006/relationships/tableStyles" Target="/ppt/tableStyles.xml"/></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7989ff4f16074a63"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e2768f840ebc493e" /><Relationship Type="http://schemas.openxmlformats.org/officeDocument/2006/relationships/notesMaster" Target="/ppt/notesMasters/notesMaster1.xml" Id="R98262453a7c4488a"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199c2ae28bdd4c41" /><Relationship Type="http://schemas.openxmlformats.org/officeDocument/2006/relationships/notesMaster" Target="/ppt/notesMasters/notesMaster1.xml" Id="R739320dc384d444d"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51c2797cc11f4483" /><Relationship Type="http://schemas.openxmlformats.org/officeDocument/2006/relationships/notesMaster" Target="/ppt/notesMasters/notesMaster1.xml" Id="R5e5ffb4142a443fe"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dd42fc65249f410c" /><Relationship Type="http://schemas.openxmlformats.org/officeDocument/2006/relationships/notesMaster" Target="/ppt/notesMasters/notesMaster1.xml" Id="R0d62ddbb503d4e5a" /></Relationships>
</file>

<file path=ppt/notesSlides/_rels/notesSlide2.xml.rels>&#65279;<?xml version="1.0" encoding="utf-8"?><Relationships xmlns="http://schemas.openxmlformats.org/package/2006/relationships"><Relationship Type="http://schemas.openxmlformats.org/officeDocument/2006/relationships/slide" Target="/ppt/slides/slide2.xml" Id="Rbcb64772fe3d42b6" /><Relationship Type="http://schemas.openxmlformats.org/officeDocument/2006/relationships/notesMaster" Target="/ppt/notesMasters/notesMaster1.xml" Id="R840392c3371441ab" /></Relationships>
</file>

<file path=ppt/notesSlides/_rels/notesSlide3.xml.rels>&#65279;<?xml version="1.0" encoding="utf-8"?><Relationships xmlns="http://schemas.openxmlformats.org/package/2006/relationships"><Relationship Type="http://schemas.openxmlformats.org/officeDocument/2006/relationships/slide" Target="/ppt/slides/slide3.xml" Id="Rac9d416c11674536" /><Relationship Type="http://schemas.openxmlformats.org/officeDocument/2006/relationships/notesMaster" Target="/ppt/notesMasters/notesMaster1.xml" Id="R101d31d111364f02" /></Relationships>
</file>

<file path=ppt/notesSlides/_rels/notesSlide4.xml.rels>&#65279;<?xml version="1.0" encoding="utf-8"?><Relationships xmlns="http://schemas.openxmlformats.org/package/2006/relationships"><Relationship Type="http://schemas.openxmlformats.org/officeDocument/2006/relationships/slide" Target="/ppt/slides/slide4.xml" Id="Rdcade313265849bf" /><Relationship Type="http://schemas.openxmlformats.org/officeDocument/2006/relationships/notesMaster" Target="/ppt/notesMasters/notesMaster1.xml" Id="R3858055f25c141e6" /></Relationships>
</file>

<file path=ppt/notesSlides/_rels/notesSlide5.xml.rels>&#65279;<?xml version="1.0" encoding="utf-8"?><Relationships xmlns="http://schemas.openxmlformats.org/package/2006/relationships"><Relationship Type="http://schemas.openxmlformats.org/officeDocument/2006/relationships/slide" Target="/ppt/slides/slide5.xml" Id="R5287788af5a4465f" /><Relationship Type="http://schemas.openxmlformats.org/officeDocument/2006/relationships/notesMaster" Target="/ppt/notesMasters/notesMaster1.xml" Id="R9ffa19c010ac46e5" /></Relationships>
</file>

<file path=ppt/notesSlides/_rels/notesSlide6.xml.rels>&#65279;<?xml version="1.0" encoding="utf-8"?><Relationships xmlns="http://schemas.openxmlformats.org/package/2006/relationships"><Relationship Type="http://schemas.openxmlformats.org/officeDocument/2006/relationships/slide" Target="/ppt/slides/slide6.xml" Id="R6fc1bcce8f0c4062" /><Relationship Type="http://schemas.openxmlformats.org/officeDocument/2006/relationships/notesMaster" Target="/ppt/notesMasters/notesMaster1.xml" Id="Rf36b1552d5e44df6" /></Relationships>
</file>

<file path=ppt/notesSlides/_rels/notesSlide7.xml.rels>&#65279;<?xml version="1.0" encoding="utf-8"?><Relationships xmlns="http://schemas.openxmlformats.org/package/2006/relationships"><Relationship Type="http://schemas.openxmlformats.org/officeDocument/2006/relationships/slide" Target="/ppt/slides/slide7.xml" Id="R03c91e4d53484395" /><Relationship Type="http://schemas.openxmlformats.org/officeDocument/2006/relationships/notesMaster" Target="/ppt/notesMasters/notesMaster1.xml" Id="R4d7e8fa386c74bb8" /></Relationships>
</file>

<file path=ppt/notesSlides/_rels/notesSlide8.xml.rels>&#65279;<?xml version="1.0" encoding="utf-8"?><Relationships xmlns="http://schemas.openxmlformats.org/package/2006/relationships"><Relationship Type="http://schemas.openxmlformats.org/officeDocument/2006/relationships/slide" Target="/ppt/slides/slide8.xml" Id="R803a94fd4f7e4b58" /><Relationship Type="http://schemas.openxmlformats.org/officeDocument/2006/relationships/notesMaster" Target="/ppt/notesMasters/notesMaster1.xml" Id="Reab64b83ebb741c5" /></Relationships>
</file>

<file path=ppt/notesSlides/_rels/notesSlide9.xml.rels>&#65279;<?xml version="1.0" encoding="utf-8"?><Relationships xmlns="http://schemas.openxmlformats.org/package/2006/relationships"><Relationship Type="http://schemas.openxmlformats.org/officeDocument/2006/relationships/slide" Target="/ppt/slides/slide9.xml" Id="R4b495865acb7403a" /><Relationship Type="http://schemas.openxmlformats.org/officeDocument/2006/relationships/notesMaster" Target="/ppt/notesMasters/notesMaster1.xml" Id="Rf70df60930114723"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539dd1eaf92743aa" /><Relationship Type="http://schemas.openxmlformats.org/officeDocument/2006/relationships/image" Target="/ppt/media/image.png" Id="Rbf0a95c0f56440d6" /><Relationship Type="http://schemas.openxmlformats.org/officeDocument/2006/relationships/image" Target="/ppt/media/image2.png" Id="Rf49e0963b82a4153" /><Relationship Type="http://schemas.openxmlformats.org/officeDocument/2006/relationships/image" Target="/ppt/media/image3.png" Id="Reb111af60cbc4b45" /><Relationship Type="http://schemas.openxmlformats.org/officeDocument/2006/relationships/image" Target="/ppt/media/image4.png" Id="R90f4bdc5f5f746f5" /><Relationship Type="http://schemas.openxmlformats.org/officeDocument/2006/relationships/image" Target="/ppt/media/image5.png" Id="Rcdf79619cecd4bb3" /><Relationship Type="http://schemas.openxmlformats.org/officeDocument/2006/relationships/image" Target="/ppt/media/image.jpeg" Id="Rf52fa608cc614482" /><Relationship Type="http://schemas.openxmlformats.org/officeDocument/2006/relationships/image" Target="/ppt/media/image2.jpeg" Id="Rc5796a9245584f0f" /><Relationship Type="http://schemas.openxmlformats.org/officeDocument/2006/relationships/image" Target="/ppt/media/image3.jpeg" Id="R572f9b5c862a48f8" /><Relationship Type="http://schemas.openxmlformats.org/officeDocument/2006/relationships/image" Target="/ppt/media/image4.jpeg" Id="Rc21127e105e34d10" /><Relationship Type="http://schemas.openxmlformats.org/officeDocument/2006/relationships/image" Target="/ppt/media/image6.png" Id="R349183377d5048f8" /><Relationship Type="http://schemas.openxmlformats.org/officeDocument/2006/relationships/image" Target="/ppt/media/image7.png" Id="R98c103098636464b" /><Relationship Type="http://schemas.openxmlformats.org/officeDocument/2006/relationships/image" Target="/ppt/media/image.tiff" Id="Rc9aeaa23d5684480" /></Relationships>
</file>

<file path=ppt/slideLayouts/_rels/slideLayout10.xml.rels>&#65279;<?xml version="1.0" encoding="utf-8"?><Relationships xmlns="http://schemas.openxmlformats.org/package/2006/relationships"><Relationship Type="http://schemas.openxmlformats.org/officeDocument/2006/relationships/slideMaster" Target="/ppt/slideMasters/slideMaster1.xml" Id="R75ce0a0189364573" /><Relationship Type="http://schemas.openxmlformats.org/officeDocument/2006/relationships/image" Target="/ppt/media/image.png" Id="Rfe995964636845d1" /><Relationship Type="http://schemas.openxmlformats.org/officeDocument/2006/relationships/image" Target="/ppt/media/image2.png" Id="R4e33bcab57584dfc" /><Relationship Type="http://schemas.openxmlformats.org/officeDocument/2006/relationships/image" Target="/ppt/media/image3.png" Id="R5f0a12321d5047b5" /><Relationship Type="http://schemas.openxmlformats.org/officeDocument/2006/relationships/image" Target="/ppt/media/image4.png" Id="R8a5fc4ca290a4717" /><Relationship Type="http://schemas.openxmlformats.org/officeDocument/2006/relationships/image" Target="/ppt/media/image5.png" Id="R4b1cafcdbd5e495e" /><Relationship Type="http://schemas.openxmlformats.org/officeDocument/2006/relationships/image" Target="/ppt/media/image.jpeg" Id="Rdc22b978ed974fad" /><Relationship Type="http://schemas.openxmlformats.org/officeDocument/2006/relationships/image" Target="/ppt/media/image2.jpeg" Id="R6019fe6eecca4171" /><Relationship Type="http://schemas.openxmlformats.org/officeDocument/2006/relationships/image" Target="/ppt/media/image3.jpeg" Id="Rf6a12f07478f4642" /><Relationship Type="http://schemas.openxmlformats.org/officeDocument/2006/relationships/image" Target="/ppt/media/image4.jpeg" Id="R2b5fc6b2031e49fc" /><Relationship Type="http://schemas.openxmlformats.org/officeDocument/2006/relationships/image" Target="/ppt/media/image6.png" Id="Rd297816f235749b5" /><Relationship Type="http://schemas.openxmlformats.org/officeDocument/2006/relationships/image" Target="/ppt/media/image7.png" Id="R0c0127b9b7ba448f" /><Relationship Type="http://schemas.openxmlformats.org/officeDocument/2006/relationships/image" Target="/ppt/media/image.tiff" Id="R18d4ab8036bb4fd4" /></Relationships>
</file>

<file path=ppt/slideLayouts/_rels/slideLayout11.xml.rels>&#65279;<?xml version="1.0" encoding="utf-8"?><Relationships xmlns="http://schemas.openxmlformats.org/package/2006/relationships"><Relationship Type="http://schemas.openxmlformats.org/officeDocument/2006/relationships/slideMaster" Target="/ppt/slideMasters/slideMaster1.xml" Id="R5ad25fc0ebd74527" /></Relationships>
</file>

<file path=ppt/slideLayouts/_rels/slideLayout2.xml.rels>&#65279;<?xml version="1.0" encoding="utf-8"?><Relationships xmlns="http://schemas.openxmlformats.org/package/2006/relationships"><Relationship Type="http://schemas.openxmlformats.org/officeDocument/2006/relationships/slideMaster" Target="/ppt/slideMasters/slideMaster1.xml" Id="R2831c5ef6b204599" /><Relationship Type="http://schemas.openxmlformats.org/officeDocument/2006/relationships/image" Target="/ppt/media/image3.png" Id="R8a517ab0d0e84550" /><Relationship Type="http://schemas.openxmlformats.org/officeDocument/2006/relationships/image" Target="/ppt/media/image4.png" Id="Reb2a3892fa854597" /><Relationship Type="http://schemas.openxmlformats.org/officeDocument/2006/relationships/image" Target="/ppt/media/image5.png" Id="R2a270d2bc50942f9" /><Relationship Type="http://schemas.openxmlformats.org/officeDocument/2006/relationships/image" Target="/ppt/media/image.jpeg" Id="Rd9c1fa0f0ea4493c" /><Relationship Type="http://schemas.openxmlformats.org/officeDocument/2006/relationships/image" Target="/ppt/media/image2.jpeg" Id="R84adfacac6ee4be7" /><Relationship Type="http://schemas.openxmlformats.org/officeDocument/2006/relationships/image" Target="/ppt/media/image3.jpeg" Id="R740e50f63a924ae7" /><Relationship Type="http://schemas.openxmlformats.org/officeDocument/2006/relationships/image" Target="/ppt/media/image4.jpeg" Id="Ra1e070565f6148cb" /><Relationship Type="http://schemas.openxmlformats.org/officeDocument/2006/relationships/image" Target="/ppt/media/image6.png" Id="Re71f80709e5b4d30" /><Relationship Type="http://schemas.openxmlformats.org/officeDocument/2006/relationships/image" Target="/ppt/media/image7.png" Id="R1dfdeaef26804061" /><Relationship Type="http://schemas.openxmlformats.org/officeDocument/2006/relationships/image" Target="/ppt/media/image.tiff" Id="R556bb5b2233b4b57" /><Relationship Type="http://schemas.openxmlformats.org/officeDocument/2006/relationships/image" Target="/ppt/media/image8.png" Id="Raa461aa54ee14f4a" /></Relationships>
</file>

<file path=ppt/slideLayouts/_rels/slideLayout3.xml.rels>&#65279;<?xml version="1.0" encoding="utf-8"?><Relationships xmlns="http://schemas.openxmlformats.org/package/2006/relationships"><Relationship Type="http://schemas.openxmlformats.org/officeDocument/2006/relationships/slideMaster" Target="/ppt/slideMasters/slideMaster1.xml" Id="R321811148b364b3c" /></Relationships>
</file>

<file path=ppt/slideLayouts/_rels/slideLayout4.xml.rels>&#65279;<?xml version="1.0" encoding="utf-8"?><Relationships xmlns="http://schemas.openxmlformats.org/package/2006/relationships"><Relationship Type="http://schemas.openxmlformats.org/officeDocument/2006/relationships/slideMaster" Target="/ppt/slideMasters/slideMaster1.xml" Id="Re94c23dfdd024002" /></Relationships>
</file>

<file path=ppt/slideLayouts/_rels/slideLayout5.xml.rels>&#65279;<?xml version="1.0" encoding="utf-8"?><Relationships xmlns="http://schemas.openxmlformats.org/package/2006/relationships"><Relationship Type="http://schemas.openxmlformats.org/officeDocument/2006/relationships/slideMaster" Target="/ppt/slideMasters/slideMaster1.xml" Id="Rc4460b0eafec402d" /><Relationship Type="http://schemas.openxmlformats.org/officeDocument/2006/relationships/image" Target="/ppt/media/image5.jpeg" Id="Rdef04c3a37fa4081" /></Relationships>
</file>

<file path=ppt/slideLayouts/_rels/slideLayout6.xml.rels>&#65279;<?xml version="1.0" encoding="utf-8"?><Relationships xmlns="http://schemas.openxmlformats.org/package/2006/relationships"><Relationship Type="http://schemas.openxmlformats.org/officeDocument/2006/relationships/slideMaster" Target="/ppt/slideMasters/slideMaster1.xml" Id="R48e235b876fa459f" /></Relationships>
</file>

<file path=ppt/slideLayouts/_rels/slideLayout7.xml.rels>&#65279;<?xml version="1.0" encoding="utf-8"?><Relationships xmlns="http://schemas.openxmlformats.org/package/2006/relationships"><Relationship Type="http://schemas.openxmlformats.org/officeDocument/2006/relationships/slideMaster" Target="/ppt/slideMasters/slideMaster1.xml" Id="R6cee009f03984ced" /></Relationships>
</file>

<file path=ppt/slideLayouts/_rels/slideLayout8.xml.rels>&#65279;<?xml version="1.0" encoding="utf-8"?><Relationships xmlns="http://schemas.openxmlformats.org/package/2006/relationships"><Relationship Type="http://schemas.openxmlformats.org/officeDocument/2006/relationships/slideMaster" Target="/ppt/slideMasters/slideMaster1.xml" Id="R5bbcd6a4dba24119" /><Relationship Type="http://schemas.openxmlformats.org/officeDocument/2006/relationships/image" Target="/ppt/media/image9.png" Id="Rb13959c9e42a4a8c" /><Relationship Type="http://schemas.openxmlformats.org/officeDocument/2006/relationships/image" Target="/ppt/media/image3.png" Id="R4c3c2dc2bf11451d" /></Relationships>
</file>

<file path=ppt/slideLayouts/_rels/slideLayout9.xml.rels>&#65279;<?xml version="1.0" encoding="utf-8"?><Relationships xmlns="http://schemas.openxmlformats.org/package/2006/relationships"><Relationship Type="http://schemas.openxmlformats.org/officeDocument/2006/relationships/slideMaster" Target="/ppt/slideMasters/slideMaster1.xml" Id="R823afadab60e40b2" /><Relationship Type="http://schemas.openxmlformats.org/officeDocument/2006/relationships/image" Target="/ppt/media/image3.png" Id="R1d7141d241a44308" /></Relationships>
</file>

<file path=ppt/slideLayouts/slideLayout1.xml><?xml version="1.0" encoding="utf-8"?>
<p:sldLayout xmlns:p="http://schemas.openxmlformats.org/presentationml/2006/main" preserve="1" userDrawn="1">
  <p:cSld name="Presentation_title">
    <p:spTree>
      <p:nvGrpSpPr>
        <p:cNvPr id="1" name=""/>
        <p:cNvGrpSpPr/>
        <p:nvPr/>
      </p:nvGrpSpPr>
      <p:grpSpPr>
        <a:xfrm xmlns:a="http://schemas.openxmlformats.org/drawingml/2006/main"/>
      </p:grpSpPr>
      <p:pic>
        <p:nvPicPr>
          <p:cNvPr id="1" name="Logo.svg"/>
          <p:cNvPicPr>
            <a:picLocks xmlns:a="http://schemas.openxmlformats.org/drawingml/2006/main" noChangeAspect="1"/>
          </p:cNvPicPr>
          <p:nvPr/>
        </p:nvPicPr>
        <p:blipFill>
          <a:blip xmlns:r="http://schemas.openxmlformats.org/officeDocument/2006/relationships" xmlns:a="http://schemas.openxmlformats.org/drawingml/2006/main" r:embed="Rbf0a95c0f56440d6"/>
          <a:stretch xmlns:a="http://schemas.openxmlformats.org/drawingml/2006/main">
            <a:fillRect l="0" t="0" r="0" b="0"/>
          </a:stretch>
        </p:blipFill>
        <p:spPr>
          <a:xfrm xmlns:a="http://schemas.openxmlformats.org/drawingml/2006/main" rot="0" flipH="0" flipV="0">
            <a:off x="5448300" y="366148"/>
            <a:ext cx="3119096" cy="925849"/>
          </a:xfrm>
          <a:prstGeom xmlns:a="http://schemas.openxmlformats.org/drawingml/2006/main" prst="rect">
            <a:avLst/>
          </a:prstGeom>
          <a:ln xmlns:a="http://schemas.openxmlformats.org/drawingml/2006/main" w="12700">
            <a:miter/>
          </a:ln>
        </p:spPr>
      </p:pic>
      <p:pic>
        <p:nvPicPr>
          <p:cNvPr id="2" name="Obraz 3"/>
          <p:cNvPicPr>
            <a:picLocks xmlns:a="http://schemas.openxmlformats.org/drawingml/2006/main" noChangeAspect="1"/>
          </p:cNvPicPr>
          <p:nvPr/>
        </p:nvPicPr>
        <p:blipFill rotWithShape="1">
          <a:blip xmlns:r="http://schemas.openxmlformats.org/officeDocument/2006/relationships" xmlns:a="http://schemas.openxmlformats.org/drawingml/2006/main" r:embed="Rf49e0963b82a4153"/>
          <a:srcRect xmlns:a="http://schemas.openxmlformats.org/drawingml/2006/main" l="3565" t="0" r="5704" b="0"/>
          <a:stretch xmlns:a="http://schemas.openxmlformats.org/drawingml/2006/main"/>
        </p:blipFill>
        <p:spPr>
          <a:xfrm xmlns:a="http://schemas.openxmlformats.org/drawingml/2006/main" rot="0" flipH="0" flipV="0">
            <a:off x="5744066" y="401751"/>
            <a:ext cx="2469152" cy="863748"/>
          </a:xfrm>
          <a:prstGeom xmlns:a="http://schemas.openxmlformats.org/drawingml/2006/main" prst="rect">
            <a:avLst/>
          </a:prstGeom>
        </p:spPr>
      </p:pic>
      <p:pic>
        <p:nvPicPr>
          <p:cNvPr id="3"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eb111af60cbc4b45"/>
          <a:srcRect xmlns:a="http://schemas.openxmlformats.org/drawingml/2006/main" l="0" t="38426" r="28460" b="0"/>
          <a:stretch xmlns:a="http://schemas.openxmlformats.org/drawingml/2006/main"/>
        </p:blipFill>
        <p:spPr>
          <a:xfrm xmlns:a="http://schemas.openxmlformats.org/drawingml/2006/main">
            <a:off x="6901331" y="9930"/>
            <a:ext cx="5290669" cy="4882232"/>
          </a:xfrm>
          <a:prstGeom xmlns:a="http://schemas.openxmlformats.org/drawingml/2006/main" prst="rect">
            <a:avLst/>
          </a:prstGeom>
          <a:ln xmlns:a="http://schemas.openxmlformats.org/drawingml/2006/main" w="12700">
            <a:miter/>
          </a:ln>
        </p:spPr>
      </p:pic>
      <p:pic>
        <p:nvPicPr>
          <p:cNvPr id="4" name="Obraz 5"/>
          <p:cNvPicPr>
            <a:picLocks xmlns:a="http://schemas.openxmlformats.org/drawingml/2006/main" noChangeAspect="1"/>
          </p:cNvPicPr>
          <p:nvPr/>
        </p:nvPicPr>
        <p:blipFill>
          <a:blip xmlns:r="http://schemas.openxmlformats.org/officeDocument/2006/relationships" xmlns:a="http://schemas.openxmlformats.org/drawingml/2006/main" r:embed="R90f4bdc5f5f746f5"/>
          <a:stretch xmlns:a="http://schemas.openxmlformats.org/drawingml/2006/main">
            <a:fillRect l="0" t="0" r="0" b="0"/>
          </a:stretch>
        </p:blipFill>
        <p:spPr>
          <a:xfrm xmlns:a="http://schemas.openxmlformats.org/drawingml/2006/main">
            <a:off x="527329" y="522113"/>
            <a:ext cx="4177075" cy="928532"/>
          </a:xfrm>
          <a:prstGeom xmlns:a="http://schemas.openxmlformats.org/drawingml/2006/main" prst="rect">
            <a:avLst/>
          </a:prstGeom>
        </p:spPr>
      </p:pic>
      <p:sp>
        <p:nvSpPr>
          <p:cNvPr id="3" name="Presentation Title">
            <a:extLst xmlns:a="http://schemas.openxmlformats.org/drawingml/2006/main">
              <a:ext uri="{FF2B5EF4-FFF2-40B4-BE49-F238E27FC236}">
                <a16:creationId xmlns:a16="http://schemas.microsoft.com/office/drawing/2014/main" id="{544CC6B6-36D5-332A-4817-BB95203CDDF4}"/>
              </a:ext>
            </a:extLst>
          </p:cNvPr>
          <p:cNvSpPr>
            <a:spLocks xmlns:a="http://schemas.openxmlformats.org/drawingml/2006/main" noGrp="1"/>
          </p:cNvSpPr>
          <p:nvPr>
            <p:ph type="title" idx="0"/>
          </p:nvPr>
        </p:nvSpPr>
        <p:spPr>
          <a:xfrm xmlns:a="http://schemas.openxmlformats.org/drawingml/2006/main">
            <a:off x="756196" y="1937759"/>
            <a:ext cx="8910054" cy="1370632"/>
          </a:xfrm>
          <a:prstGeom xmlns:a="http://schemas.openxmlformats.org/drawingml/2006/main" prst="rect">
            <a:avLst/>
          </a:prstGeom>
        </p:spPr>
        <p:txBody>
          <a:bodyPr xmlns:a="http://schemas.openxmlformats.org/drawingml/2006/main" anchor="ctr">
            <a:normAutofit/>
          </a:bodyPr>
          <a:lstStyle xmlns:a="http://schemas.openxmlformats.org/drawingml/2006/main">
            <a:lvl1pPr algn="ctr">
              <a:buNone/>
              <a:defRPr sz="3600" spc="-232">
                <a:solidFill>
                  <a:srgbClr val="F78722"/>
                </a:solidFill>
                <a:latin typeface="Montserrat Regular"/>
                <a:ea typeface="Montserrat Regular"/>
                <a:cs typeface="Montserrat Regular"/>
              </a:defRPr>
            </a:lvl1pPr>
          </a:lstStyle>
          <a:p xmlns:a="http://schemas.openxmlformats.org/drawingml/2006/main"/>
        </p:txBody>
      </p:sp>
      <p:pic>
        <p:nvPicPr>
          <p:cNvPr id="6"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cdf79619cecd4bb3"/>
          <a:stretch xmlns:a="http://schemas.openxmlformats.org/drawingml/2006/main">
            <a:fillRect l="0" t="0" r="0" b="0"/>
          </a:stretch>
        </p:blipFill>
        <p:spPr>
          <a:xfrm xmlns:a="http://schemas.openxmlformats.org/drawingml/2006/main" rot="0" flipH="0" flipV="0">
            <a:off x="9786081" y="5538080"/>
            <a:ext cx="656507" cy="702391"/>
          </a:xfrm>
          <a:prstGeom xmlns:a="http://schemas.openxmlformats.org/drawingml/2006/main" prst="rect">
            <a:avLst/>
          </a:prstGeom>
          <a:ln xmlns:a="http://schemas.openxmlformats.org/drawingml/2006/main" w="12700">
            <a:miter/>
          </a:ln>
        </p:spPr>
      </p:pic>
      <p:pic>
        <p:nvPicPr>
          <p:cNvPr id="7"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f52fa608cc614482"/>
          <a:stretch xmlns:a="http://schemas.openxmlformats.org/drawingml/2006/main">
            <a:fillRect l="0" t="0" r="0" b="0"/>
          </a:stretch>
        </p:blipFill>
        <p:spPr>
          <a:xfrm xmlns:a="http://schemas.openxmlformats.org/drawingml/2006/main" rot="0" flipH="0" flipV="0">
            <a:off x="6306442" y="5380577"/>
            <a:ext cx="1101721" cy="1017397"/>
          </a:xfrm>
          <a:prstGeom xmlns:a="http://schemas.openxmlformats.org/drawingml/2006/main" prst="rect">
            <a:avLst/>
          </a:prstGeom>
          <a:ln xmlns:a="http://schemas.openxmlformats.org/drawingml/2006/main" w="12700">
            <a:miter/>
          </a:ln>
        </p:spPr>
      </p:pic>
      <p:pic>
        <p:nvPicPr>
          <p:cNvPr id="8"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c5796a9245584f0f"/>
          <a:stretch xmlns:a="http://schemas.openxmlformats.org/drawingml/2006/main">
            <a:fillRect l="0" t="0" r="0" b="0"/>
          </a:stretch>
        </p:blipFill>
        <p:spPr>
          <a:xfrm xmlns:a="http://schemas.openxmlformats.org/drawingml/2006/main" rot="0" flipH="0" flipV="0">
            <a:off x="10649167" y="5487687"/>
            <a:ext cx="862263" cy="803178"/>
          </a:xfrm>
          <a:prstGeom xmlns:a="http://schemas.openxmlformats.org/drawingml/2006/main" prst="rect">
            <a:avLst/>
          </a:prstGeom>
          <a:ln xmlns:a="http://schemas.openxmlformats.org/drawingml/2006/main" w="12700">
            <a:miter/>
          </a:ln>
        </p:spPr>
      </p:pic>
      <p:pic>
        <p:nvPicPr>
          <p:cNvPr id="9"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572f9b5c862a48f8"/>
          <a:stretch xmlns:a="http://schemas.openxmlformats.org/drawingml/2006/main">
            <a:fillRect l="0" t="0" r="0" b="0"/>
          </a:stretch>
        </p:blipFill>
        <p:spPr>
          <a:xfrm xmlns:a="http://schemas.openxmlformats.org/drawingml/2006/main" rot="0" flipH="0" flipV="0">
            <a:off x="8922996" y="5538595"/>
            <a:ext cx="656506" cy="701361"/>
          </a:xfrm>
          <a:prstGeom xmlns:a="http://schemas.openxmlformats.org/drawingml/2006/main" prst="rect">
            <a:avLst/>
          </a:prstGeom>
          <a:ln xmlns:a="http://schemas.openxmlformats.org/drawingml/2006/main" w="12700">
            <a:miter/>
          </a:ln>
        </p:spPr>
      </p:pic>
      <p:pic>
        <p:nvPicPr>
          <p:cNvPr id="10"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c21127e105e34d10"/>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7614742" y="5496207"/>
            <a:ext cx="1101675" cy="786139"/>
          </a:xfrm>
          <a:prstGeom xmlns:a="http://schemas.openxmlformats.org/drawingml/2006/main" prst="rect">
            <a:avLst/>
          </a:prstGeom>
          <a:ln xmlns:a="http://schemas.openxmlformats.org/drawingml/2006/main" w="12700">
            <a:miter/>
          </a:ln>
        </p:spPr>
      </p:pic>
      <p:pic>
        <p:nvPicPr>
          <p:cNvPr id="11" name="Obraz 2"/>
          <p:cNvPicPr>
            <a:picLocks xmlns:a="http://schemas.openxmlformats.org/drawingml/2006/main" noChangeAspect="1"/>
          </p:cNvPicPr>
          <p:nvPr/>
        </p:nvPicPr>
        <p:blipFill>
          <a:blip xmlns:r="http://schemas.openxmlformats.org/officeDocument/2006/relationships" xmlns:a="http://schemas.openxmlformats.org/drawingml/2006/main" r:embed="R349183377d5048f8"/>
          <a:stretch xmlns:a="http://schemas.openxmlformats.org/drawingml/2006/main">
            <a:fillRect l="0" t="0" r="0" b="0"/>
          </a:stretch>
        </p:blipFill>
        <p:spPr>
          <a:xfrm xmlns:a="http://schemas.openxmlformats.org/drawingml/2006/main" rot="0" flipH="0" flipV="0">
            <a:off x="2601127" y="5602344"/>
            <a:ext cx="2189110" cy="573864"/>
          </a:xfrm>
          <a:prstGeom xmlns:a="http://schemas.openxmlformats.org/drawingml/2006/main" prst="rect">
            <a:avLst/>
          </a:prstGeom>
        </p:spPr>
      </p:pic>
      <p:pic>
        <p:nvPicPr>
          <p:cNvPr id="12" name="Obraz 4"/>
          <p:cNvPicPr>
            <a:picLocks xmlns:a="http://schemas.openxmlformats.org/drawingml/2006/main" noChangeAspect="1"/>
          </p:cNvPicPr>
          <p:nvPr/>
        </p:nvPicPr>
        <p:blipFill>
          <a:blip xmlns:r="http://schemas.openxmlformats.org/officeDocument/2006/relationships" xmlns:a="http://schemas.openxmlformats.org/drawingml/2006/main" r:embed="R98c103098636464b"/>
          <a:stretch xmlns:a="http://schemas.openxmlformats.org/drawingml/2006/main">
            <a:fillRect l="0" t="0" r="0" b="0"/>
          </a:stretch>
        </p:blipFill>
        <p:spPr>
          <a:xfrm xmlns:a="http://schemas.openxmlformats.org/drawingml/2006/main" rot="0" flipH="0" flipV="0">
            <a:off x="1097431" y="5542026"/>
            <a:ext cx="1297117" cy="694500"/>
          </a:xfrm>
          <a:prstGeom xmlns:a="http://schemas.openxmlformats.org/drawingml/2006/main" prst="rect">
            <a:avLst/>
          </a:prstGeom>
        </p:spPr>
      </p:pic>
      <p:pic>
        <p:nvPicPr>
          <p:cNvPr id="13" name="Obraz 1"/>
          <p:cNvPicPr>
            <a:picLocks xmlns:a="http://schemas.openxmlformats.org/drawingml/2006/main" noChangeAspect="1"/>
          </p:cNvPicPr>
          <p:nvPr/>
        </p:nvPicPr>
        <p:blipFill>
          <a:blip xmlns:r="http://schemas.openxmlformats.org/officeDocument/2006/relationships" xmlns:a="http://schemas.openxmlformats.org/drawingml/2006/main" r:embed="Rc9aeaa23d5684480"/>
          <a:stretch xmlns:a="http://schemas.openxmlformats.org/drawingml/2006/main">
            <a:fillRect l="0" t="0" r="0" b="0"/>
          </a:stretch>
        </p:blipFill>
        <p:spPr>
          <a:xfrm xmlns:a="http://schemas.openxmlformats.org/drawingml/2006/main" rot="0" flipH="0" flipV="0">
            <a:off x="4996815" y="5590191"/>
            <a:ext cx="1103048" cy="598170"/>
          </a:xfrm>
          <a:prstGeom xmlns:a="http://schemas.openxmlformats.org/drawingml/2006/main" prst="rect">
            <a:avLst/>
          </a:prstGeom>
        </p:spPr>
      </p:pic>
      <p:sp>
        <p:nvSpPr>
          <p:cNvPr id="24" name="Body Level One…">
            <a:extLst xmlns:a="http://schemas.openxmlformats.org/drawingml/2006/main">
              <a:ext uri="{FF2B5EF4-FFF2-40B4-BE49-F238E27FC236}">
                <a16:creationId xmlns:a16="http://schemas.microsoft.com/office/drawing/2014/main" id="{1A6CDE22-E8DA-52CE-374D-E1B0E8D6DCE6}"/>
              </a:ext>
            </a:extLst>
          </p:cNvPr>
          <p:cNvSpPr>
            <a:spLocks xmlns:a="http://schemas.openxmlformats.org/drawingml/2006/main" noGrp="1"/>
          </p:cNvSpPr>
          <p:nvPr>
            <p:ph type="body" idx="1" hasCustomPrompt="1"/>
          </p:nvPr>
        </p:nvSpPr>
        <p:spPr>
          <a:xfrm xmlns:a="http://schemas.openxmlformats.org/drawingml/2006/main">
            <a:off x="767347" y="3907639"/>
            <a:ext cx="9675241" cy="573865"/>
          </a:xfrm>
          <a:prstGeom xmlns:a="http://schemas.openxmlformats.org/drawingml/2006/main" prst="rect">
            <a:avLst/>
          </a:prstGeom>
        </p:spPr>
        <p:txBody>
          <a:bodyPr xmlns:a="http://schemas.openxmlformats.org/drawingml/2006/main">
            <a:noAutofit/>
          </a:bodyPr>
          <a:lstStyle xmlns:a="http://schemas.openxmlformats.org/drawingml/2006/main">
            <a:lvl1pPr marL="0" indent="0" algn="ctr">
              <a:lnSpc>
                <a:spcPct val="100000"/>
              </a:lnSpc>
              <a:spcBef>
                <a:spcPts val="0"/>
              </a:spcBef>
              <a:buNone/>
              <a:defRPr sz="2000" b="1">
                <a:solidFill>
                  <a:srgbClr val="F78722"/>
                </a:solidFill>
                <a:latin typeface="Calibri"/>
                <a:ea typeface="Calibri"/>
                <a:cs typeface="Calibri"/>
              </a:defRPr>
            </a:lvl1pPr>
            <a:lvl2pPr marL="0" indent="457200" algn="ctr">
              <a:lnSpc>
                <a:spcPct val="100000"/>
              </a:lnSpc>
              <a:spcBef>
                <a:spcPts val="0"/>
              </a:spcBef>
              <a:buNone/>
              <a:defRPr sz="2000" b="1">
                <a:solidFill>
                  <a:schemeClr val="tx1"/>
                </a:solidFill>
                <a:latin typeface="Calibri"/>
                <a:ea typeface="Calibri"/>
                <a:cs typeface="Calibri"/>
              </a:defRPr>
            </a:lvl2pPr>
            <a:lvl3pPr marL="0" indent="914400" algn="ctr">
              <a:lnSpc>
                <a:spcPct val="100000"/>
              </a:lnSpc>
              <a:spcBef>
                <a:spcPts val="0"/>
              </a:spcBef>
              <a:buNone/>
              <a:defRPr sz="2000" b="1">
                <a:solidFill>
                  <a:schemeClr val="tx1"/>
                </a:solidFill>
                <a:latin typeface="Calibri"/>
                <a:ea typeface="Calibri"/>
                <a:cs typeface="Calibri"/>
              </a:defRPr>
            </a:lvl3pPr>
            <a:lvl4pPr marL="0" indent="1371600" algn="ctr">
              <a:lnSpc>
                <a:spcPct val="100000"/>
              </a:lnSpc>
              <a:spcBef>
                <a:spcPts val="0"/>
              </a:spcBef>
              <a:buNone/>
              <a:defRPr sz="2000" b="1">
                <a:solidFill>
                  <a:schemeClr val="tx1"/>
                </a:solidFill>
                <a:latin typeface="Calibri"/>
                <a:ea typeface="Calibri"/>
                <a:cs typeface="Calibri"/>
              </a:defRPr>
            </a:lvl4pPr>
            <a:lvl5pPr marL="0" indent="1828800" algn="ctr">
              <a:lnSpc>
                <a:spcPct val="100000"/>
              </a:lnSpc>
              <a:spcBef>
                <a:spcPts val="0"/>
              </a:spcBef>
              <a:buNone/>
              <a:defRPr sz="2000" b="1">
                <a:solidFill>
                  <a:schemeClr val="tx1"/>
                </a:solidFill>
                <a:latin typeface="Calibri"/>
                <a:ea typeface="Calibri"/>
                <a:cs typeface="Calibri"/>
              </a:defRPr>
            </a:lvl5pPr>
          </a:lstStyle>
          <a:p xmlns:a="http://schemas.openxmlformats.org/drawingml/2006/main">
            <a:r>
              <a:t>Presentation Subtitle</a:t>
            </a:r>
          </a:p>
          <a:p xmlns:a="http://schemas.openxmlformats.org/drawingml/2006/main">
            <a:pPr>
              <a:buNone/>
            </a:pPr>
          </a:p>
          <a:p xmlns:a="http://schemas.openxmlformats.org/drawingml/2006/main">
            <a:pPr>
              <a:buNone/>
            </a:pPr>
          </a:p>
          <a:p xmlns:a="http://schemas.openxmlformats.org/drawingml/2006/main">
            <a:pPr>
              <a:buNone/>
            </a:pPr>
          </a:p>
          <a:p xmlns:a="http://schemas.openxmlformats.org/drawingml/2006/main">
            <a:pPr>
              <a:buNone/>
            </a:pPr>
          </a:p>
        </p:txBody>
      </p:sp>
      <p:sp>
        <p:nvSpPr>
          <p:cNvPr id="28" name="TextBox 27">
            <a:extLst xmlns:a="http://schemas.openxmlformats.org/drawingml/2006/main">
              <a:ext uri="{FF2B5EF4-FFF2-40B4-BE49-F238E27FC236}">
                <a16:creationId xmlns:a16="http://schemas.microsoft.com/office/drawing/2014/main" id="{B2F479BC-D007-C687-ADDC-10072E30BD09}"/>
              </a:ext>
            </a:extLst>
          </p:cNvPr>
          <p:cNvSpPr>
            <a:spLocks xmlns:a="http://schemas.openxmlformats.org/drawingml/2006/main" noGrp="1"/>
          </p:cNvSpPr>
          <p:nvPr/>
        </p:nvSpPr>
        <p:spPr>
          <a:xfrm xmlns:a="http://schemas.openxmlformats.org/drawingml/2006/main">
            <a:off x="5760360" y="1219340"/>
            <a:ext cx="4177076" cy="559640"/>
          </a:xfrm>
          <a:prstGeom xmlns:a="http://schemas.openxmlformats.org/drawingml/2006/main" prst="rect">
            <a:avLst/>
          </a:prstGeom>
          <a:noFill xmlns:a="http://schemas.openxmlformats.org/drawingml/2006/main"/>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Road Transportation Systems Engineering </a:t>
            </a:r>
            <a:r>
              <a:rPr sz="1100">
                <a:solidFill>
                  <a:srgbClr val="595959"/>
                </a:solidFill>
                <a:latin typeface="Calibri"/>
                <a:ea typeface="Calibri"/>
                <a:cs typeface="Calibri"/>
              </a:rPr>
              <a:t>Development</a:t>
            </a:r>
            <a:r>
              <a:rPr sz="1100">
                <a:solidFill>
                  <a:srgbClr val="595959"/>
                </a:solidFill>
                <a:latin typeface="Calibri"/>
                <a:ea typeface="Calibri"/>
                <a:cs typeface="Calibri"/>
              </a:rPr>
              <a:t> in the Sub-Saharan Africa - Modern EU Master Programme &amp; Capacity Building</a:t>
            </a:r>
          </a:p>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ERASMUS-EDU-2023-CBHE</a:t>
            </a:r>
          </a:p>
        </p:txBody>
      </p:sp>
    </p:spTree>
  </p:cSld>
</p:sldLayout>
</file>

<file path=ppt/slideLayouts/slideLayout10.xml><?xml version="1.0" encoding="utf-8"?>
<p:sldLayout xmlns:p="http://schemas.openxmlformats.org/presentationml/2006/main" preserve="1" userDrawn="1">
  <p:cSld name="End_slide">
    <p:spTree>
      <p:nvGrpSpPr>
        <p:cNvPr id="1" name=""/>
        <p:cNvGrpSpPr/>
        <p:nvPr/>
      </p:nvGrpSpPr>
      <p:grpSpPr>
        <a:xfrm xmlns:a="http://schemas.openxmlformats.org/drawingml/2006/main"/>
      </p:grpSpPr>
      <p:pic>
        <p:nvPicPr>
          <p:cNvPr id="1" name="Logo.svg"/>
          <p:cNvPicPr>
            <a:picLocks xmlns:a="http://schemas.openxmlformats.org/drawingml/2006/main" noChangeAspect="1"/>
          </p:cNvPicPr>
          <p:nvPr/>
        </p:nvPicPr>
        <p:blipFill>
          <a:blip xmlns:r="http://schemas.openxmlformats.org/officeDocument/2006/relationships" xmlns:a="http://schemas.openxmlformats.org/drawingml/2006/main" r:embed="Rfe995964636845d1"/>
          <a:stretch xmlns:a="http://schemas.openxmlformats.org/drawingml/2006/main">
            <a:fillRect l="0" t="0" r="0" b="0"/>
          </a:stretch>
        </p:blipFill>
        <p:spPr>
          <a:xfrm xmlns:a="http://schemas.openxmlformats.org/drawingml/2006/main" rot="0" flipH="0" flipV="0">
            <a:off x="3417254" y="1179598"/>
            <a:ext cx="4926646" cy="1706353"/>
          </a:xfrm>
          <a:prstGeom xmlns:a="http://schemas.openxmlformats.org/drawingml/2006/main" prst="rect">
            <a:avLst/>
          </a:prstGeom>
          <a:ln xmlns:a="http://schemas.openxmlformats.org/drawingml/2006/main" w="12700">
            <a:miter/>
          </a:ln>
        </p:spPr>
      </p:pic>
      <p:pic>
        <p:nvPicPr>
          <p:cNvPr id="2" name="Obraz 3"/>
          <p:cNvPicPr>
            <a:picLocks xmlns:a="http://schemas.openxmlformats.org/drawingml/2006/main" noChangeAspect="1"/>
          </p:cNvPicPr>
          <p:nvPr/>
        </p:nvPicPr>
        <p:blipFill rotWithShape="1">
          <a:blip xmlns:r="http://schemas.openxmlformats.org/officeDocument/2006/relationships" xmlns:a="http://schemas.openxmlformats.org/drawingml/2006/main" r:embed="R4e33bcab57584dfc"/>
          <a:srcRect xmlns:a="http://schemas.openxmlformats.org/drawingml/2006/main" l="3565" t="0" r="5704" b="0"/>
          <a:stretch xmlns:a="http://schemas.openxmlformats.org/drawingml/2006/main"/>
        </p:blipFill>
        <p:spPr>
          <a:xfrm xmlns:a="http://schemas.openxmlformats.org/drawingml/2006/main" rot="0" flipH="0" flipV="0">
            <a:off x="3884421" y="1245214"/>
            <a:ext cx="3900052" cy="1591901"/>
          </a:xfrm>
          <a:prstGeom xmlns:a="http://schemas.openxmlformats.org/drawingml/2006/main" prst="rect">
            <a:avLst/>
          </a:prstGeom>
        </p:spPr>
      </p:pic>
      <p:pic>
        <p:nvPicPr>
          <p:cNvPr id="3"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5f0a12321d5047b5"/>
          <a:srcRect xmlns:a="http://schemas.openxmlformats.org/drawingml/2006/main" l="0" t="38426" r="28460" b="0"/>
          <a:stretch xmlns:a="http://schemas.openxmlformats.org/drawingml/2006/main"/>
        </p:blipFill>
        <p:spPr>
          <a:xfrm xmlns:a="http://schemas.openxmlformats.org/drawingml/2006/main">
            <a:off x="6901331" y="9930"/>
            <a:ext cx="5290669" cy="4882232"/>
          </a:xfrm>
          <a:prstGeom xmlns:a="http://schemas.openxmlformats.org/drawingml/2006/main" prst="rect">
            <a:avLst/>
          </a:prstGeom>
          <a:ln xmlns:a="http://schemas.openxmlformats.org/drawingml/2006/main" w="12700">
            <a:miter/>
          </a:ln>
        </p:spPr>
      </p:pic>
      <p:pic>
        <p:nvPicPr>
          <p:cNvPr id="4" name="Obraz 5"/>
          <p:cNvPicPr>
            <a:picLocks xmlns:a="http://schemas.openxmlformats.org/drawingml/2006/main" noChangeAspect="1"/>
          </p:cNvPicPr>
          <p:nvPr/>
        </p:nvPicPr>
        <p:blipFill>
          <a:blip xmlns:r="http://schemas.openxmlformats.org/officeDocument/2006/relationships" xmlns:a="http://schemas.openxmlformats.org/drawingml/2006/main" r:embed="R8a5fc4ca290a4717"/>
          <a:stretch xmlns:a="http://schemas.openxmlformats.org/drawingml/2006/main">
            <a:fillRect l="0" t="0" r="0" b="0"/>
          </a:stretch>
        </p:blipFill>
        <p:spPr>
          <a:xfrm xmlns:a="http://schemas.openxmlformats.org/drawingml/2006/main">
            <a:off x="292993" y="398036"/>
            <a:ext cx="3124261" cy="694500"/>
          </a:xfrm>
          <a:prstGeom xmlns:a="http://schemas.openxmlformats.org/drawingml/2006/main" prst="rect">
            <a:avLst/>
          </a:prstGeom>
        </p:spPr>
      </p:pic>
      <p:sp>
        <p:nvSpPr>
          <p:cNvPr id="3" name="Presentation Title">
            <a:extLst xmlns:a="http://schemas.openxmlformats.org/drawingml/2006/main">
              <a:ext uri="{FF2B5EF4-FFF2-40B4-BE49-F238E27FC236}">
                <a16:creationId xmlns:a16="http://schemas.microsoft.com/office/drawing/2014/main" id="{544CC6B6-36D5-332A-4817-BB95203CDDF4}"/>
              </a:ext>
            </a:extLst>
          </p:cNvPr>
          <p:cNvSpPr>
            <a:spLocks xmlns:a="http://schemas.openxmlformats.org/drawingml/2006/main" noGrp="1"/>
          </p:cNvSpPr>
          <p:nvPr>
            <p:ph type="title" idx="0" hasCustomPrompt="1"/>
          </p:nvPr>
        </p:nvSpPr>
        <p:spPr>
          <a:xfrm xmlns:a="http://schemas.openxmlformats.org/drawingml/2006/main">
            <a:off x="1851416" y="2885952"/>
            <a:ext cx="8910054" cy="949719"/>
          </a:xfrm>
          <a:prstGeom xmlns:a="http://schemas.openxmlformats.org/drawingml/2006/main" prst="rect">
            <a:avLst/>
          </a:prstGeom>
        </p:spPr>
        <p:txBody>
          <a:bodyPr xmlns:a="http://schemas.openxmlformats.org/drawingml/2006/main" anchor="b">
            <a:normAutofit/>
          </a:bodyPr>
          <a:lstStyle xmlns:a="http://schemas.openxmlformats.org/drawingml/2006/main">
            <a:lvl1pPr>
              <a:buNone/>
              <a:defRPr sz="4400" spc="-232">
                <a:solidFill>
                  <a:srgbClr val="F78722"/>
                </a:solidFill>
                <a:latin typeface="Montserrat Regular"/>
                <a:ea typeface="Montserrat Regular"/>
                <a:cs typeface="Montserrat Regular"/>
              </a:defRPr>
            </a:lvl1pPr>
          </a:lstStyle>
          <a:p xmlns:a="http://schemas.openxmlformats.org/drawingml/2006/main">
            <a:r>
              <a:t>Thank</a:t>
            </a:r>
            <a:r>
              <a:t> </a:t>
            </a:r>
            <a:r>
              <a:t>you</a:t>
            </a:r>
            <a:r>
              <a:t> for </a:t>
            </a:r>
            <a:r>
              <a:t>your</a:t>
            </a:r>
            <a:r>
              <a:t> </a:t>
            </a:r>
            <a:r>
              <a:t>attention</a:t>
            </a:r>
            <a:r>
              <a:t>!</a:t>
            </a:r>
          </a:p>
        </p:txBody>
      </p:sp>
      <p:pic>
        <p:nvPicPr>
          <p:cNvPr id="6"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4b1cafcdbd5e495e"/>
          <a:stretch xmlns:a="http://schemas.openxmlformats.org/drawingml/2006/main">
            <a:fillRect l="0" t="0" r="0" b="0"/>
          </a:stretch>
        </p:blipFill>
        <p:spPr>
          <a:xfrm xmlns:a="http://schemas.openxmlformats.org/drawingml/2006/main" rot="0" flipH="0" flipV="0">
            <a:off x="9786081" y="5538080"/>
            <a:ext cx="656507" cy="702391"/>
          </a:xfrm>
          <a:prstGeom xmlns:a="http://schemas.openxmlformats.org/drawingml/2006/main" prst="rect">
            <a:avLst/>
          </a:prstGeom>
          <a:ln xmlns:a="http://schemas.openxmlformats.org/drawingml/2006/main" w="12700">
            <a:miter/>
          </a:ln>
        </p:spPr>
      </p:pic>
      <p:pic>
        <p:nvPicPr>
          <p:cNvPr id="7"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dc22b978ed974fad"/>
          <a:stretch xmlns:a="http://schemas.openxmlformats.org/drawingml/2006/main">
            <a:fillRect l="0" t="0" r="0" b="0"/>
          </a:stretch>
        </p:blipFill>
        <p:spPr>
          <a:xfrm xmlns:a="http://schemas.openxmlformats.org/drawingml/2006/main" rot="0" flipH="0" flipV="0">
            <a:off x="6306442" y="5380577"/>
            <a:ext cx="1101721" cy="1017397"/>
          </a:xfrm>
          <a:prstGeom xmlns:a="http://schemas.openxmlformats.org/drawingml/2006/main" prst="rect">
            <a:avLst/>
          </a:prstGeom>
          <a:ln xmlns:a="http://schemas.openxmlformats.org/drawingml/2006/main" w="12700">
            <a:miter/>
          </a:ln>
        </p:spPr>
      </p:pic>
      <p:pic>
        <p:nvPicPr>
          <p:cNvPr id="8"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6019fe6eecca4171"/>
          <a:stretch xmlns:a="http://schemas.openxmlformats.org/drawingml/2006/main">
            <a:fillRect l="0" t="0" r="0" b="0"/>
          </a:stretch>
        </p:blipFill>
        <p:spPr>
          <a:xfrm xmlns:a="http://schemas.openxmlformats.org/drawingml/2006/main" rot="0" flipH="0" flipV="0">
            <a:off x="10649167" y="5487687"/>
            <a:ext cx="862263" cy="803178"/>
          </a:xfrm>
          <a:prstGeom xmlns:a="http://schemas.openxmlformats.org/drawingml/2006/main" prst="rect">
            <a:avLst/>
          </a:prstGeom>
          <a:ln xmlns:a="http://schemas.openxmlformats.org/drawingml/2006/main" w="12700">
            <a:miter/>
          </a:ln>
        </p:spPr>
      </p:pic>
      <p:pic>
        <p:nvPicPr>
          <p:cNvPr id="9"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f6a12f07478f4642"/>
          <a:stretch xmlns:a="http://schemas.openxmlformats.org/drawingml/2006/main">
            <a:fillRect l="0" t="0" r="0" b="0"/>
          </a:stretch>
        </p:blipFill>
        <p:spPr>
          <a:xfrm xmlns:a="http://schemas.openxmlformats.org/drawingml/2006/main" rot="0" flipH="0" flipV="0">
            <a:off x="8922996" y="5538595"/>
            <a:ext cx="656506" cy="701361"/>
          </a:xfrm>
          <a:prstGeom xmlns:a="http://schemas.openxmlformats.org/drawingml/2006/main" prst="rect">
            <a:avLst/>
          </a:prstGeom>
          <a:ln xmlns:a="http://schemas.openxmlformats.org/drawingml/2006/main" w="12700">
            <a:miter/>
          </a:ln>
        </p:spPr>
      </p:pic>
      <p:pic>
        <p:nvPicPr>
          <p:cNvPr id="10"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2b5fc6b2031e49fc"/>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7614742" y="5496207"/>
            <a:ext cx="1101675" cy="786139"/>
          </a:xfrm>
          <a:prstGeom xmlns:a="http://schemas.openxmlformats.org/drawingml/2006/main" prst="rect">
            <a:avLst/>
          </a:prstGeom>
          <a:ln xmlns:a="http://schemas.openxmlformats.org/drawingml/2006/main" w="12700">
            <a:miter/>
          </a:ln>
        </p:spPr>
      </p:pic>
      <p:pic>
        <p:nvPicPr>
          <p:cNvPr id="11" name="Obraz 2"/>
          <p:cNvPicPr>
            <a:picLocks xmlns:a="http://schemas.openxmlformats.org/drawingml/2006/main" noChangeAspect="1"/>
          </p:cNvPicPr>
          <p:nvPr/>
        </p:nvPicPr>
        <p:blipFill>
          <a:blip xmlns:r="http://schemas.openxmlformats.org/officeDocument/2006/relationships" xmlns:a="http://schemas.openxmlformats.org/drawingml/2006/main" r:embed="Rd297816f235749b5"/>
          <a:stretch xmlns:a="http://schemas.openxmlformats.org/drawingml/2006/main">
            <a:fillRect l="0" t="0" r="0" b="0"/>
          </a:stretch>
        </p:blipFill>
        <p:spPr>
          <a:xfrm xmlns:a="http://schemas.openxmlformats.org/drawingml/2006/main" rot="0" flipH="0" flipV="0">
            <a:off x="2601127" y="5602344"/>
            <a:ext cx="2189110" cy="573864"/>
          </a:xfrm>
          <a:prstGeom xmlns:a="http://schemas.openxmlformats.org/drawingml/2006/main" prst="rect">
            <a:avLst/>
          </a:prstGeom>
        </p:spPr>
      </p:pic>
      <p:pic>
        <p:nvPicPr>
          <p:cNvPr id="12" name="Obraz 4"/>
          <p:cNvPicPr>
            <a:picLocks xmlns:a="http://schemas.openxmlformats.org/drawingml/2006/main" noChangeAspect="1"/>
          </p:cNvPicPr>
          <p:nvPr/>
        </p:nvPicPr>
        <p:blipFill>
          <a:blip xmlns:r="http://schemas.openxmlformats.org/officeDocument/2006/relationships" xmlns:a="http://schemas.openxmlformats.org/drawingml/2006/main" r:embed="R0c0127b9b7ba448f"/>
          <a:stretch xmlns:a="http://schemas.openxmlformats.org/drawingml/2006/main">
            <a:fillRect l="0" t="0" r="0" b="0"/>
          </a:stretch>
        </p:blipFill>
        <p:spPr>
          <a:xfrm xmlns:a="http://schemas.openxmlformats.org/drawingml/2006/main" rot="0" flipH="0" flipV="0">
            <a:off x="1097431" y="5542026"/>
            <a:ext cx="1297117" cy="694500"/>
          </a:xfrm>
          <a:prstGeom xmlns:a="http://schemas.openxmlformats.org/drawingml/2006/main" prst="rect">
            <a:avLst/>
          </a:prstGeom>
        </p:spPr>
      </p:pic>
      <p:pic>
        <p:nvPicPr>
          <p:cNvPr id="13" name="Obraz 1"/>
          <p:cNvPicPr>
            <a:picLocks xmlns:a="http://schemas.openxmlformats.org/drawingml/2006/main" noChangeAspect="1"/>
          </p:cNvPicPr>
          <p:nvPr/>
        </p:nvPicPr>
        <p:blipFill>
          <a:blip xmlns:r="http://schemas.openxmlformats.org/officeDocument/2006/relationships" xmlns:a="http://schemas.openxmlformats.org/drawingml/2006/main" r:embed="R18d4ab8036bb4fd4"/>
          <a:stretch xmlns:a="http://schemas.openxmlformats.org/drawingml/2006/main">
            <a:fillRect l="0" t="0" r="0" b="0"/>
          </a:stretch>
        </p:blipFill>
        <p:spPr>
          <a:xfrm xmlns:a="http://schemas.openxmlformats.org/drawingml/2006/main" rot="0" flipH="0" flipV="0">
            <a:off x="4996815" y="5590191"/>
            <a:ext cx="1103048" cy="598170"/>
          </a:xfrm>
          <a:prstGeom xmlns:a="http://schemas.openxmlformats.org/drawingml/2006/main" prst="rect">
            <a:avLst/>
          </a:prstGeom>
        </p:spPr>
      </p:pic>
      <p:sp>
        <p:nvSpPr>
          <p:cNvPr id="28" name="TextBox 27">
            <a:extLst xmlns:a="http://schemas.openxmlformats.org/drawingml/2006/main">
              <a:ext uri="{FF2B5EF4-FFF2-40B4-BE49-F238E27FC236}">
                <a16:creationId xmlns:a16="http://schemas.microsoft.com/office/drawing/2014/main" id="{B2F479BC-D007-C687-ADDC-10072E30BD09}"/>
              </a:ext>
            </a:extLst>
          </p:cNvPr>
          <p:cNvSpPr>
            <a:spLocks xmlns:a="http://schemas.openxmlformats.org/drawingml/2006/main" noGrp="1"/>
          </p:cNvSpPr>
          <p:nvPr/>
        </p:nvSpPr>
        <p:spPr>
          <a:xfrm xmlns:a="http://schemas.openxmlformats.org/drawingml/2006/main">
            <a:off x="52401" y="1167068"/>
            <a:ext cx="4177076" cy="559640"/>
          </a:xfrm>
          <a:prstGeom xmlns:a="http://schemas.openxmlformats.org/drawingml/2006/main" prst="rect">
            <a:avLst/>
          </a:prstGeom>
          <a:noFill xmlns:a="http://schemas.openxmlformats.org/drawingml/2006/main"/>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Road Transportation Systems Engineering </a:t>
            </a:r>
            <a:r>
              <a:rPr sz="1100">
                <a:solidFill>
                  <a:srgbClr val="595959"/>
                </a:solidFill>
                <a:latin typeface="Calibri"/>
                <a:ea typeface="Calibri"/>
                <a:cs typeface="Calibri"/>
              </a:rPr>
              <a:t>Development</a:t>
            </a:r>
            <a:r>
              <a:rPr sz="1100">
                <a:solidFill>
                  <a:srgbClr val="595959"/>
                </a:solidFill>
                <a:latin typeface="Calibri"/>
                <a:ea typeface="Calibri"/>
                <a:cs typeface="Calibri"/>
              </a:rPr>
              <a:t> in the Sub-Saharan Africa - Modern EU Master Programme &amp; Capacity Building</a:t>
            </a:r>
          </a:p>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ERASMUS-EDU-2023-CBHE</a:t>
            </a:r>
          </a:p>
        </p:txBody>
      </p:sp>
    </p:spTree>
  </p:cSld>
</p:sldLayout>
</file>

<file path=ppt/slideLayouts/slideLayout11.xml><?xml version="1.0" encoding="utf-8"?>
<p:sldLayout xmlns:p="http://schemas.openxmlformats.org/presentationml/2006/main">
  <p:cSld name="DEFAULT">
    <p:bg>
      <p:bgRef idx="1001">
        <a:schemeClr xmlns:a="http://schemas.openxmlformats.org/drawingml/2006/main" val="bg1"/>
      </p:bgRef>
    </p:bg>
    <p:spTree>
      <p:nvGrpSpPr>
        <p:cNvPr id="1" name=""/>
        <p:cNvGrpSpPr/>
        <p:nvPr/>
      </p:nvGrpSpPr>
      <p:grpSpPr>
        <a:xfrm xmlns:a="http://schemas.openxmlformats.org/drawingml/2006/main"/>
      </p:grpSpPr>
    </p:spTree>
  </p:cSld>
</p:sldLayout>
</file>

<file path=ppt/slideLayouts/slideLayout2.xml><?xml version="1.0" encoding="utf-8"?>
<p:sldLayout xmlns:p="http://schemas.openxmlformats.org/presentationml/2006/main" userDrawn="1">
  <p:cSld name="Co-funded">
    <p:spTree>
      <p:nvGrpSpPr>
        <p:cNvPr id="1" name=""/>
        <p:cNvGrpSpPr/>
        <p:nvPr/>
      </p:nvGrpSpPr>
      <p:grpSpPr>
        <a:xfrm xmlns:a="http://schemas.openxmlformats.org/drawingml/2006/main"/>
      </p:grpSpPr>
      <p:pic>
        <p:nvPicPr>
          <p:cNvPr id="1"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8a517ab0d0e84550"/>
          <a:srcRect xmlns:a="http://schemas.openxmlformats.org/drawingml/2006/main" l="0" t="38426" r="28460" b="0"/>
          <a:stretch xmlns:a="http://schemas.openxmlformats.org/drawingml/2006/main"/>
        </p:blipFill>
        <p:spPr>
          <a:xfrm xmlns:a="http://schemas.openxmlformats.org/drawingml/2006/main">
            <a:off x="6901331" y="0"/>
            <a:ext cx="5290669" cy="4882232"/>
          </a:xfrm>
          <a:prstGeom xmlns:a="http://schemas.openxmlformats.org/drawingml/2006/main" prst="rect">
            <a:avLst/>
          </a:prstGeom>
          <a:ln xmlns:a="http://schemas.openxmlformats.org/drawingml/2006/main" w="12700">
            <a:miter/>
          </a:ln>
        </p:spPr>
      </p:pic>
      <p:pic>
        <p:nvPicPr>
          <p:cNvPr id="2" name="Obraz 5"/>
          <p:cNvPicPr>
            <a:picLocks xmlns:a="http://schemas.openxmlformats.org/drawingml/2006/main" noChangeAspect="1"/>
          </p:cNvPicPr>
          <p:nvPr/>
        </p:nvPicPr>
        <p:blipFill>
          <a:blip xmlns:r="http://schemas.openxmlformats.org/officeDocument/2006/relationships" xmlns:a="http://schemas.openxmlformats.org/drawingml/2006/main" r:embed="Reb2a3892fa854597"/>
          <a:stretch xmlns:a="http://schemas.openxmlformats.org/drawingml/2006/main">
            <a:fillRect l="0" t="0" r="0" b="0"/>
          </a:stretch>
        </p:blipFill>
        <p:spPr>
          <a:xfrm xmlns:a="http://schemas.openxmlformats.org/drawingml/2006/main">
            <a:off x="527329" y="522113"/>
            <a:ext cx="4177075" cy="928532"/>
          </a:xfrm>
          <a:prstGeom xmlns:a="http://schemas.openxmlformats.org/drawingml/2006/main" prst="rect">
            <a:avLst/>
          </a:prstGeom>
        </p:spPr>
      </p:pic>
      <p:pic>
        <p:nvPicPr>
          <p:cNvPr id="3"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2a270d2bc50942f9"/>
          <a:stretch xmlns:a="http://schemas.openxmlformats.org/drawingml/2006/main">
            <a:fillRect l="0" t="0" r="0" b="0"/>
          </a:stretch>
        </p:blipFill>
        <p:spPr>
          <a:xfrm xmlns:a="http://schemas.openxmlformats.org/drawingml/2006/main" rot="0" flipH="0" flipV="0">
            <a:off x="6661377" y="4064288"/>
            <a:ext cx="735847" cy="852529"/>
          </a:xfrm>
          <a:prstGeom xmlns:a="http://schemas.openxmlformats.org/drawingml/2006/main" prst="rect">
            <a:avLst/>
          </a:prstGeom>
          <a:ln xmlns:a="http://schemas.openxmlformats.org/drawingml/2006/main" w="12700">
            <a:miter/>
          </a:ln>
        </p:spPr>
      </p:pic>
      <p:pic>
        <p:nvPicPr>
          <p:cNvPr id="4"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d9c1fa0f0ea4493c"/>
          <a:stretch xmlns:a="http://schemas.openxmlformats.org/drawingml/2006/main">
            <a:fillRect l="0" t="0" r="0" b="0"/>
          </a:stretch>
        </p:blipFill>
        <p:spPr>
          <a:xfrm xmlns:a="http://schemas.openxmlformats.org/drawingml/2006/main" rot="0" flipH="0" flipV="0">
            <a:off x="4223755" y="5159326"/>
            <a:ext cx="1234867" cy="1234867"/>
          </a:xfrm>
          <a:prstGeom xmlns:a="http://schemas.openxmlformats.org/drawingml/2006/main" prst="rect">
            <a:avLst/>
          </a:prstGeom>
          <a:ln xmlns:a="http://schemas.openxmlformats.org/drawingml/2006/main" w="12700">
            <a:miter/>
          </a:ln>
        </p:spPr>
      </p:pic>
      <p:pic>
        <p:nvPicPr>
          <p:cNvPr id="5"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84adfacac6ee4be7"/>
          <a:stretch xmlns:a="http://schemas.openxmlformats.org/drawingml/2006/main">
            <a:fillRect l="0" t="0" r="0" b="0"/>
          </a:stretch>
        </p:blipFill>
        <p:spPr>
          <a:xfrm xmlns:a="http://schemas.openxmlformats.org/drawingml/2006/main" rot="0" flipH="0" flipV="0">
            <a:off x="2539453" y="5286258"/>
            <a:ext cx="966470" cy="974860"/>
          </a:xfrm>
          <a:prstGeom xmlns:a="http://schemas.openxmlformats.org/drawingml/2006/main" prst="rect">
            <a:avLst/>
          </a:prstGeom>
          <a:ln xmlns:a="http://schemas.openxmlformats.org/drawingml/2006/main" w="12700">
            <a:miter/>
          </a:ln>
        </p:spPr>
      </p:pic>
      <p:pic>
        <p:nvPicPr>
          <p:cNvPr id="6"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740e50f63a924ae7"/>
          <a:stretch xmlns:a="http://schemas.openxmlformats.org/drawingml/2006/main">
            <a:fillRect l="0" t="0" r="0" b="0"/>
          </a:stretch>
        </p:blipFill>
        <p:spPr>
          <a:xfrm xmlns:a="http://schemas.openxmlformats.org/drawingml/2006/main" rot="0" flipH="0" flipV="0">
            <a:off x="8243521" y="4067048"/>
            <a:ext cx="735847" cy="851278"/>
          </a:xfrm>
          <a:prstGeom xmlns:a="http://schemas.openxmlformats.org/drawingml/2006/main" prst="rect">
            <a:avLst/>
          </a:prstGeom>
          <a:ln xmlns:a="http://schemas.openxmlformats.org/drawingml/2006/main" w="12700">
            <a:miter/>
          </a:ln>
        </p:spPr>
      </p:pic>
      <p:pic>
        <p:nvPicPr>
          <p:cNvPr id="7"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a1e070565f6148cb"/>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4588063" y="4014620"/>
            <a:ext cx="1234815" cy="954177"/>
          </a:xfrm>
          <a:prstGeom xmlns:a="http://schemas.openxmlformats.org/drawingml/2006/main" prst="rect">
            <a:avLst/>
          </a:prstGeom>
          <a:ln xmlns:a="http://schemas.openxmlformats.org/drawingml/2006/main" w="12700">
            <a:miter/>
          </a:ln>
        </p:spPr>
      </p:pic>
      <p:pic>
        <p:nvPicPr>
          <p:cNvPr id="8" name="Obraz 2"/>
          <p:cNvPicPr>
            <a:picLocks xmlns:a="http://schemas.openxmlformats.org/drawingml/2006/main" noChangeAspect="1"/>
          </p:cNvPicPr>
          <p:nvPr/>
        </p:nvPicPr>
        <p:blipFill>
          <a:blip xmlns:r="http://schemas.openxmlformats.org/officeDocument/2006/relationships" xmlns:a="http://schemas.openxmlformats.org/drawingml/2006/main" r:embed="Re71f80709e5b4d30"/>
          <a:stretch xmlns:a="http://schemas.openxmlformats.org/drawingml/2006/main">
            <a:fillRect l="0" t="0" r="0" b="0"/>
          </a:stretch>
        </p:blipFill>
        <p:spPr>
          <a:xfrm xmlns:a="http://schemas.openxmlformats.org/drawingml/2006/main" rot="0" flipH="0" flipV="0">
            <a:off x="6172956" y="5426986"/>
            <a:ext cx="2453669" cy="696529"/>
          </a:xfrm>
          <a:prstGeom xmlns:a="http://schemas.openxmlformats.org/drawingml/2006/main" prst="rect">
            <a:avLst/>
          </a:prstGeom>
        </p:spPr>
      </p:pic>
      <p:pic>
        <p:nvPicPr>
          <p:cNvPr id="9" name="Obraz 4"/>
          <p:cNvPicPr>
            <a:picLocks xmlns:a="http://schemas.openxmlformats.org/drawingml/2006/main" noChangeAspect="1"/>
          </p:cNvPicPr>
          <p:nvPr/>
        </p:nvPicPr>
        <p:blipFill>
          <a:blip xmlns:r="http://schemas.openxmlformats.org/officeDocument/2006/relationships" xmlns:a="http://schemas.openxmlformats.org/drawingml/2006/main" r:embed="R1dfdeaef26804061"/>
          <a:stretch xmlns:a="http://schemas.openxmlformats.org/drawingml/2006/main">
            <a:fillRect l="0" t="0" r="0" b="0"/>
          </a:stretch>
        </p:blipFill>
        <p:spPr>
          <a:xfrm xmlns:a="http://schemas.openxmlformats.org/drawingml/2006/main" rot="0" flipH="0" flipV="0">
            <a:off x="2293999" y="4069807"/>
            <a:ext cx="1453877" cy="842950"/>
          </a:xfrm>
          <a:prstGeom xmlns:a="http://schemas.openxmlformats.org/drawingml/2006/main" prst="rect">
            <a:avLst/>
          </a:prstGeom>
        </p:spPr>
      </p:pic>
      <p:pic>
        <p:nvPicPr>
          <p:cNvPr id="10" name="Obraz 1"/>
          <p:cNvPicPr>
            <a:picLocks xmlns:a="http://schemas.openxmlformats.org/drawingml/2006/main" noChangeAspect="1"/>
          </p:cNvPicPr>
          <p:nvPr/>
        </p:nvPicPr>
        <p:blipFill>
          <a:blip xmlns:r="http://schemas.openxmlformats.org/officeDocument/2006/relationships" xmlns:a="http://schemas.openxmlformats.org/drawingml/2006/main" r:embed="R556bb5b2233b4b57"/>
          <a:stretch xmlns:a="http://schemas.openxmlformats.org/drawingml/2006/main">
            <a:fillRect l="0" t="0" r="0" b="0"/>
          </a:stretch>
        </p:blipFill>
        <p:spPr>
          <a:xfrm xmlns:a="http://schemas.openxmlformats.org/drawingml/2006/main" rot="0" flipH="0" flipV="0">
            <a:off x="9336285" y="5410430"/>
            <a:ext cx="1236354" cy="726030"/>
          </a:xfrm>
          <a:prstGeom xmlns:a="http://schemas.openxmlformats.org/drawingml/2006/main" prst="rect">
            <a:avLst/>
          </a:prstGeom>
        </p:spPr>
      </p:pic>
      <p:pic>
        <p:nvPicPr>
          <p:cNvPr id="11" name="Picture 3"/>
          <p:cNvPicPr>
            <a:picLocks xmlns:a="http://schemas.openxmlformats.org/drawingml/2006/main" noChangeAspect="1"/>
          </p:cNvPicPr>
          <p:nvPr/>
        </p:nvPicPr>
        <p:blipFill rotWithShape="1">
          <a:blip xmlns:r="http://schemas.openxmlformats.org/officeDocument/2006/relationships" xmlns:a="http://schemas.openxmlformats.org/drawingml/2006/main" r:embed="Raa461aa54ee14f4a"/>
          <a:srcRect xmlns:a="http://schemas.openxmlformats.org/drawingml/2006/main" l="38862" t="85374" r="24854" b="3187"/>
          <a:stretch xmlns:a="http://schemas.openxmlformats.org/drawingml/2006/main"/>
        </p:blipFill>
        <p:spPr>
          <a:xfrm xmlns:a="http://schemas.openxmlformats.org/drawingml/2006/main" rot="0" flipH="0" flipV="0">
            <a:off x="5074920" y="2916933"/>
            <a:ext cx="3786276" cy="671496"/>
          </a:xfrm>
          <a:prstGeom xmlns:a="http://schemas.openxmlformats.org/drawingml/2006/main" prst="rect">
            <a:avLst/>
          </a:prstGeom>
          <a:ln xmlns:a="http://schemas.openxmlformats.org/drawingml/2006/main">
            <a:noFill/>
          </a:ln>
        </p:spPr>
      </p:pic>
      <p:sp>
        <p:nvSpPr>
          <p:cNvPr id="5" name="TextBox 4">
            <a:extLst xmlns:a="http://schemas.openxmlformats.org/drawingml/2006/main">
              <a:ext uri="{FF2B5EF4-FFF2-40B4-BE49-F238E27FC236}">
                <a16:creationId xmlns:a16="http://schemas.microsoft.com/office/drawing/2014/main" id="{7E99E910-D45E-25AF-7503-AE875ECCEB8A}"/>
              </a:ext>
            </a:extLst>
          </p:cNvPr>
          <p:cNvSpPr>
            <a:spLocks xmlns:a="http://schemas.openxmlformats.org/drawingml/2006/main" noGrp="1"/>
          </p:cNvSpPr>
          <p:nvPr/>
        </p:nvSpPr>
        <p:spPr>
          <a:xfrm xmlns:a="http://schemas.openxmlformats.org/drawingml/2006/main" rot="0">
            <a:off x="3064024" y="1650945"/>
            <a:ext cx="5562601" cy="1265988"/>
          </a:xfrm>
          <a:prstGeom xmlns:a="http://schemas.openxmlformats.org/drawingml/2006/main" prst="rect">
            <a:avLst/>
          </a:prstGeom>
          <a:solidFill xmlns:a="http://schemas.openxmlformats.org/drawingml/2006/main">
            <a:schemeClr val="bg1"/>
          </a:solidFill>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nSpc>
                <a:spcPct val="90000"/>
              </a:lnSpc>
              <a:spcBef>
                <a:spcPts val="0"/>
              </a:spcBef>
              <a:spcAft>
                <a:spcPts val="0"/>
              </a:spcAft>
              <a:buNone/>
            </a:pPr>
            <a:r>
              <a:rPr sz="1400" b="0" i="0" u="none" cap="none">
                <a:ln>
                  <a:noFill/>
                </a:ln>
                <a:solidFill>
                  <a:srgbClr val="00518E"/>
                </a:solidFill>
                <a:latin typeface="+mn-lt"/>
                <a:ea typeface="+mn-lt"/>
                <a:cs typeface="+mn-lt"/>
              </a:rPr>
              <a:t>Co-f</a:t>
            </a:r>
            <a:r>
              <a:rPr sz="1400" b="0" i="0" u="none" cap="none">
                <a:ln>
                  <a:noFill/>
                </a:ln>
                <a:solidFill>
                  <a:srgbClr val="00518E"/>
                </a:solidFill>
                <a:latin typeface="+mn-lt"/>
                <a:ea typeface="+mn-lt"/>
                <a:cs typeface="+mn-lt"/>
              </a:rPr>
              <a:t>unded</a:t>
            </a:r>
            <a:r>
              <a:rPr sz="1400" b="0" i="0" u="none" cap="none">
                <a:ln>
                  <a:noFill/>
                </a:ln>
                <a:solidFill>
                  <a:srgbClr val="00518E"/>
                </a:solidFill>
                <a:latin typeface="+mn-lt"/>
                <a:ea typeface="+mn-lt"/>
                <a:cs typeface="+mn-lt"/>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Tree>
  </p:cSld>
</p:sldLayout>
</file>

<file path=ppt/slideLayouts/slideLayout3.xml><?xml version="1.0" encoding="utf-8"?>
<p:sldLayout xmlns:p="http://schemas.openxmlformats.org/presentationml/2006/main" preserve="1" userDrawn="1">
  <p:cSld name="Preliminary">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65959060-377F-FDF7-6A0B-608171A92A23}"/>
              </a:ext>
            </a:extLst>
          </p:cNvPr>
          <p:cNvSpPr>
            <a:spLocks xmlns:a="http://schemas.openxmlformats.org/drawingml/2006/main" noGrp="1"/>
          </p:cNvSpPr>
          <p:nvPr>
            <p:ph type="title" idx="0"/>
          </p:nvPr>
        </p:nvSpPr>
        <p:spPr>
          <a:xfrm xmlns:a="http://schemas.openxmlformats.org/drawingml/2006/main">
            <a:off x="654300" y="588322"/>
            <a:ext cx="8807200" cy="1024578"/>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Click to edit Master title style</a:t>
            </a:r>
          </a:p>
        </p:txBody>
      </p:sp>
      <p:sp>
        <p:nvSpPr>
          <p:cNvPr id="4" name="Rectangle">
            <a:extLst xmlns:a="http://schemas.openxmlformats.org/drawingml/2006/main">
              <a:ext uri="{FF2B5EF4-FFF2-40B4-BE49-F238E27FC236}">
                <a16:creationId xmlns:a16="http://schemas.microsoft.com/office/drawing/2014/main" id="{710C2EE0-2DFD-71A0-8E6B-C96BBD0B86FD}"/>
              </a:ext>
            </a:extLst>
          </p:cNvPr>
          <p:cNvSpPr>
            <a:spLocks xmlns:a="http://schemas.openxmlformats.org/drawingml/2006/main" noGrp="1"/>
          </p:cNvSpPr>
          <p:nvPr/>
        </p:nvSpPr>
        <p:spPr>
          <a:xfrm xmlns:a="http://schemas.openxmlformats.org/drawingml/2006/main">
            <a:off x="9928029" y="100"/>
            <a:ext cx="2273599"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15" name="Text Placeholder 14">
            <a:extLst xmlns:a="http://schemas.openxmlformats.org/drawingml/2006/main">
              <a:ext uri="{FF2B5EF4-FFF2-40B4-BE49-F238E27FC236}">
                <a16:creationId xmlns:a16="http://schemas.microsoft.com/office/drawing/2014/main" id="{650B9F30-EF70-733D-8FA7-5149A979B909}"/>
              </a:ext>
            </a:extLst>
          </p:cNvPr>
          <p:cNvSpPr>
            <a:spLocks xmlns:a="http://schemas.openxmlformats.org/drawingml/2006/main" noGrp="1"/>
          </p:cNvSpPr>
          <p:nvPr>
            <p:ph type="body" idx="11"/>
          </p:nvPr>
        </p:nvSpPr>
        <p:spPr>
          <a:xfrm xmlns:a="http://schemas.openxmlformats.org/drawingml/2006/main">
            <a:off x="1781971" y="2117727"/>
            <a:ext cx="7392511" cy="3816351"/>
          </a:xfrm>
        </p:spPr>
        <p:txBody>
          <a:bodyPr xmlns:a="http://schemas.openxmlformats.org/drawingml/2006/main">
            <a:normAutofit/>
          </a:bodyPr>
          <a:lstStyle xmlns:a="http://schemas.openxmlformats.org/drawingml/2006/main">
            <a:lvl1pPr marL="457194" indent="-457194">
              <a:buAutoNum type="arabicPeriod"/>
              <a:defRPr sz="2400"/>
            </a:lvl1pPr>
          </a:lstStyle>
          <a:p xmlns:a="http://schemas.openxmlformats.org/drawingml/2006/main">
            <a:pPr>
              <a:buNone/>
            </a:pPr>
            <a:r>
              <a:t>Click to edit Master text styles</a:t>
            </a:r>
          </a:p>
        </p:txBody>
      </p:sp>
    </p:spTree>
  </p:cSld>
</p:sldLayout>
</file>

<file path=ppt/slideLayouts/slideLayout4.xml><?xml version="1.0" encoding="utf-8"?>
<p:sldLayout xmlns:p="http://schemas.openxmlformats.org/presentationml/2006/main" preserve="1" userDrawn="1">
  <p:cSld name="Photo_fix">
    <p:spTree>
      <p:nvGrpSpPr>
        <p:cNvPr id="1" name=""/>
        <p:cNvGrpSpPr/>
        <p:nvPr/>
      </p:nvGrpSpPr>
      <p:grpSpPr>
        <a:xfrm xmlns:a="http://schemas.openxmlformats.org/drawingml/2006/main"/>
      </p:grpSpPr>
      <p:sp>
        <p:nvSpPr>
          <p:cNvPr id="151" name="bowl of salad with fried rice, boiled eggs and chopsticks">
            <a:extLst xmlns:a="http://schemas.openxmlformats.org/drawingml/2006/main">
              <a:ext uri="{FF2B5EF4-FFF2-40B4-BE49-F238E27FC236}">
                <a16:creationId xmlns:a16="http://schemas.microsoft.com/office/drawing/2014/main" id="{37F60495-2A22-4144-AEE1-4C46FD3B144C}"/>
              </a:ext>
            </a:extLst>
          </p:cNvPr>
          <p:cNvSpPr>
            <a:spLocks xmlns:a="http://schemas.openxmlformats.org/drawingml/2006/main" noGrp="1"/>
          </p:cNvSpPr>
          <p:nvPr>
            <p:ph type="pic" idx="21"/>
          </p:nvPr>
        </p:nvSpPr>
        <p:spPr>
          <a:xfrm xmlns:a="http://schemas.openxmlformats.org/drawingml/2006/main">
            <a:off x="0" y="0"/>
            <a:ext cx="12192000" cy="6858000"/>
          </a:xfrm>
          <a:prstGeom xmlns:a="http://schemas.openxmlformats.org/drawingml/2006/main" prst="rect">
            <a:avLst/>
          </a:prstGeom>
        </p:spPr>
        <p:txBody>
          <a:bodyPr xmlns:a="http://schemas.openxmlformats.org/drawingml/2006/main" lIns="91439" tIns="45719" rIns="91439" bIns="45719">
            <a:noAutofit/>
          </a:bodyPr>
          <a:lstStyle xmlns:a="http://schemas.openxmlformats.org/drawingml/2006/main">
            <a:lvl1pPr marL="0" indent="0">
              <a:buNone/>
              <a:defRPr/>
            </a:lvl1pPr>
          </a:lstStyle>
          <a:p xmlns:a="http://schemas.openxmlformats.org/drawingml/2006/main"/>
        </p:txBody>
      </p:sp>
    </p:spTree>
  </p:cSld>
</p:sldLayout>
</file>

<file path=ppt/slideLayouts/slideLayout5.xml><?xml version="1.0" encoding="utf-8"?>
<p:sldLayout xmlns:p="http://schemas.openxmlformats.org/presentationml/2006/main" preserve="1" userDrawn="1">
  <p:cSld name="Title, Text_constant">
    <p:spTree>
      <p:nvGrpSpPr>
        <p:cNvPr id="1" name=""/>
        <p:cNvGrpSpPr/>
        <p:nvPr/>
      </p:nvGrpSpPr>
      <p:grpSpPr>
        <a:xfrm xmlns:a="http://schemas.openxmlformats.org/drawingml/2006/main"/>
      </p:grpSpPr>
      <p:sp>
        <p:nvSpPr>
          <p:cNvPr id="60" name="Slide Title">
            <a:extLst xmlns:a="http://schemas.openxmlformats.org/drawingml/2006/main">
              <a:ext uri="{FF2B5EF4-FFF2-40B4-BE49-F238E27FC236}">
                <a16:creationId xmlns:a16="http://schemas.microsoft.com/office/drawing/2014/main" id="{E822D3D7-D31D-488A-ADFA-558819AD7102}"/>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pic>
        <p:nvPicPr>
          <p:cNvPr id="61" name="AdobeStock_327403039 (1).jpeg"/>
          <p:cNvPicPr>
            <a:picLocks xmlns:a="http://schemas.openxmlformats.org/drawingml/2006/main" noChangeAspect="1"/>
          </p:cNvPicPr>
          <p:nvPr/>
        </p:nvPicPr>
        <p:blipFill>
          <a:blip xmlns:r="http://schemas.openxmlformats.org/officeDocument/2006/relationships" xmlns:a="http://schemas.openxmlformats.org/drawingml/2006/main" r:embed="Rdef04c3a37fa4081"/>
          <a:srcRect xmlns:a="http://schemas.openxmlformats.org/drawingml/2006/main" l="20947" t="0" r="31881" b="0"/>
          <a:stretch xmlns:a="http://schemas.openxmlformats.org/drawingml/2006/main">
            <a:fillRect l="0" t="0" r="0" b="0"/>
          </a:stretch>
        </p:blipFill>
        <p:spPr>
          <a:xfrm xmlns:a="http://schemas.openxmlformats.org/drawingml/2006/main" flipH="1">
            <a:off x="7596329" y="0"/>
            <a:ext cx="4729428" cy="6858000"/>
          </a:xfrm>
          <a:prstGeom xmlns:a="http://schemas.openxmlformats.org/drawingml/2006/main" prst="rect">
            <a:avLst/>
          </a:prstGeom>
          <a:ln xmlns:a="http://schemas.openxmlformats.org/drawingml/2006/main" w="12700">
            <a:miter/>
          </a:ln>
        </p:spPr>
      </p:pic>
      <p:sp>
        <p:nvSpPr>
          <p:cNvPr id="4" name="Body Level One…">
            <a:extLst xmlns:a="http://schemas.openxmlformats.org/drawingml/2006/main">
              <a:ext uri="{FF2B5EF4-FFF2-40B4-BE49-F238E27FC236}">
                <a16:creationId xmlns:a16="http://schemas.microsoft.com/office/drawing/2014/main" id="{81193AA5-7E0E-3068-3555-20A8461E9F01}"/>
              </a:ext>
            </a:extLst>
          </p:cNvPr>
          <p:cNvSpPr>
            <a:spLocks xmlns:a="http://schemas.openxmlformats.org/drawingml/2006/main" noGrp="1"/>
          </p:cNvSpPr>
          <p:nvPr>
            <p:ph type="body" idx="1" hasCustomPrompt="1"/>
          </p:nvPr>
        </p:nvSpPr>
        <p:spPr>
          <a:xfrm xmlns:a="http://schemas.openxmlformats.org/drawingml/2006/main">
            <a:off x="970201" y="1386840"/>
            <a:ext cx="5933876" cy="4556760"/>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6.xml><?xml version="1.0" encoding="utf-8"?>
<p:sldLayout xmlns:p="http://schemas.openxmlformats.org/presentationml/2006/main" preserve="1" userDrawn="1">
  <p:cSld name="Text">
    <p:spTree>
      <p:nvGrpSpPr>
        <p:cNvPr id="1" name=""/>
        <p:cNvGrpSpPr/>
        <p:nvPr/>
      </p:nvGrpSpPr>
      <p:grpSpPr>
        <a:xfrm xmlns:a="http://schemas.openxmlformats.org/drawingml/2006/main"/>
      </p:grpSpPr>
      <p:sp>
        <p:nvSpPr>
          <p:cNvPr id="4" name="Rectangle">
            <a:extLst xmlns:a="http://schemas.openxmlformats.org/drawingml/2006/main">
              <a:ext uri="{FF2B5EF4-FFF2-40B4-BE49-F238E27FC236}">
                <a16:creationId xmlns:a16="http://schemas.microsoft.com/office/drawing/2014/main" id="{710C2EE0-2DFD-71A0-8E6B-C96BBD0B86FD}"/>
              </a:ext>
            </a:extLst>
          </p:cNvPr>
          <p:cNvSpPr>
            <a:spLocks xmlns:a="http://schemas.openxmlformats.org/drawingml/2006/main" noGrp="1"/>
          </p:cNvSpPr>
          <p:nvPr/>
        </p:nvSpPr>
        <p:spPr>
          <a:xfrm xmlns:a="http://schemas.openxmlformats.org/drawingml/2006/main">
            <a:off x="9928029" y="100"/>
            <a:ext cx="2273599"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18" name="Slide Number">
            <a:extLst xmlns:a="http://schemas.openxmlformats.org/drawingml/2006/main">
              <a:ext uri="{FF2B5EF4-FFF2-40B4-BE49-F238E27FC236}">
                <a16:creationId xmlns:a16="http://schemas.microsoft.com/office/drawing/2014/main" id="{D429C12A-3B1A-9342-8C6B-1CC6D9C118A8}"/>
              </a:ext>
            </a:extLst>
          </p:cNvPr>
          <p:cNvSpPr>
            <a:spLocks xmlns:a="http://schemas.openxmlformats.org/drawingml/2006/main" noGrp="1"/>
          </p:cNvSpPr>
          <p:nvPr/>
        </p:nvSpPr>
        <p:spPr>
          <a:xfrm xmlns:a="http://schemas.openxmlformats.org/drawingml/2006/main">
            <a:off x="5938106" y="6560485"/>
            <a:ext cx="315792" cy="297517"/>
          </a:xfrm>
          <a:prstGeom xmlns:a="http://schemas.openxmlformats.org/drawingml/2006/main" prst="rect">
            <a:avLst/>
          </a:prstGeom>
          <a:noFill xmlns:a="http://schemas.openxmlformats.org/drawingml/2006/main"/>
          <a:ln xmlns:a="http://schemas.openxmlformats.org/drawingml/2006/main" w="12700"/>
        </p:spPr>
        <p:txBody>
          <a:bodyPr xmlns:a="http://schemas.openxmlformats.org/drawingml/2006/main" wrap="none" lIns="25400" tIns="25400" rIns="25400" bIns="25400" anchor="b">
            <a:spAutoFit/>
          </a:bodyPr>
          <a:lstStyle xmlns:a="http://schemas.openxmlformats.org/drawingml/2006/main">
            <a:lvl1pPr marL="0" indent="0" algn="ctr">
              <a:lnSpc>
                <a:spcPct val="100000"/>
              </a:lnSpc>
              <a:spcBef>
                <a:spcPts val="0"/>
              </a:spcBef>
              <a:spcAft>
                <a:spcPts val="0"/>
              </a:spcAft>
              <a:buNone/>
              <a:defRPr sz="3200" b="0" i="0" u="none" cap="none" spc="0">
                <a:ln>
                  <a:noFill/>
                </a:ln>
                <a:solidFill>
                  <a:srgbClr val="F26211"/>
                </a:solidFill>
                <a:latin typeface="Montserrat Regular"/>
                <a:ea typeface="Montserrat Regular"/>
                <a:cs typeface="Montserrat Regular"/>
              </a:defRPr>
            </a:lvl1pPr>
            <a:lvl2pPr marL="0" indent="457200" algn="l">
              <a:lnSpc>
                <a:spcPct val="90000"/>
              </a:lnSpc>
              <a:spcBef>
                <a:spcPts val="4500"/>
              </a:spcBef>
              <a:spcAft>
                <a:spcPts val="0"/>
              </a:spcAft>
              <a:buNone/>
              <a:defRPr sz="4800" b="0" i="0" u="none" cap="none" spc="0">
                <a:ln>
                  <a:noFill/>
                </a:ln>
                <a:solidFill>
                  <a:srgbClr val="000000"/>
                </a:solidFill>
                <a:latin typeface="+mn-lt"/>
                <a:ea typeface="+mn-lt"/>
                <a:cs typeface="+mn-lt"/>
              </a:defRPr>
            </a:lvl2pPr>
            <a:lvl3pPr marL="0" indent="914400" algn="l">
              <a:lnSpc>
                <a:spcPct val="90000"/>
              </a:lnSpc>
              <a:spcBef>
                <a:spcPts val="4500"/>
              </a:spcBef>
              <a:spcAft>
                <a:spcPts val="0"/>
              </a:spcAft>
              <a:buNone/>
              <a:defRPr sz="4800" b="0" i="0" u="none" cap="none" spc="0">
                <a:ln>
                  <a:noFill/>
                </a:ln>
                <a:solidFill>
                  <a:srgbClr val="000000"/>
                </a:solidFill>
                <a:latin typeface="+mn-lt"/>
                <a:ea typeface="+mn-lt"/>
                <a:cs typeface="+mn-lt"/>
              </a:defRPr>
            </a:lvl3pPr>
            <a:lvl4pPr marL="0" indent="1371600" algn="l">
              <a:lnSpc>
                <a:spcPct val="90000"/>
              </a:lnSpc>
              <a:spcBef>
                <a:spcPts val="4500"/>
              </a:spcBef>
              <a:spcAft>
                <a:spcPts val="0"/>
              </a:spcAft>
              <a:buNone/>
              <a:defRPr sz="4800" b="0" i="0" u="none" cap="none" spc="0">
                <a:ln>
                  <a:noFill/>
                </a:ln>
                <a:solidFill>
                  <a:srgbClr val="000000"/>
                </a:solidFill>
                <a:latin typeface="+mn-lt"/>
                <a:ea typeface="+mn-lt"/>
                <a:cs typeface="+mn-lt"/>
              </a:defRPr>
            </a:lvl4pPr>
            <a:lvl5pPr marL="0" indent="1828800" algn="l">
              <a:lnSpc>
                <a:spcPct val="90000"/>
              </a:lnSpc>
              <a:spcBef>
                <a:spcPts val="4500"/>
              </a:spcBef>
              <a:spcAft>
                <a:spcPts val="0"/>
              </a:spcAft>
              <a:buNone/>
              <a:defRPr sz="4800" b="0" i="0" u="none" cap="none" spc="0">
                <a:ln>
                  <a:noFill/>
                </a:ln>
                <a:solidFill>
                  <a:srgbClr val="000000"/>
                </a:solidFill>
                <a:latin typeface="+mn-lt"/>
                <a:ea typeface="+mn-lt"/>
                <a:cs typeface="+mn-lt"/>
              </a:defRPr>
            </a:lvl5pPr>
            <a:lvl6pPr marL="0" indent="2286000" algn="l">
              <a:lnSpc>
                <a:spcPct val="90000"/>
              </a:lnSpc>
              <a:spcBef>
                <a:spcPts val="4500"/>
              </a:spcBef>
              <a:spcAft>
                <a:spcPts val="0"/>
              </a:spcAft>
              <a:buNone/>
              <a:defRPr sz="4800" b="0" i="0" u="none" cap="none" spc="0">
                <a:ln>
                  <a:noFill/>
                </a:ln>
                <a:solidFill>
                  <a:srgbClr val="000000"/>
                </a:solidFill>
                <a:latin typeface="+mn-lt"/>
                <a:ea typeface="+mn-lt"/>
                <a:cs typeface="+mn-lt"/>
              </a:defRPr>
            </a:lvl6pPr>
            <a:lvl7pPr marL="0" indent="2743200" algn="l">
              <a:lnSpc>
                <a:spcPct val="90000"/>
              </a:lnSpc>
              <a:spcBef>
                <a:spcPts val="4500"/>
              </a:spcBef>
              <a:spcAft>
                <a:spcPts val="0"/>
              </a:spcAft>
              <a:buNone/>
              <a:defRPr sz="4800" b="0" i="0" u="none" cap="none" spc="0">
                <a:ln>
                  <a:noFill/>
                </a:ln>
                <a:solidFill>
                  <a:srgbClr val="000000"/>
                </a:solidFill>
                <a:latin typeface="+mn-lt"/>
                <a:ea typeface="+mn-lt"/>
                <a:cs typeface="+mn-lt"/>
              </a:defRPr>
            </a:lvl7pPr>
            <a:lvl8pPr marL="0" indent="3200400" algn="l">
              <a:lnSpc>
                <a:spcPct val="90000"/>
              </a:lnSpc>
              <a:spcBef>
                <a:spcPts val="4500"/>
              </a:spcBef>
              <a:spcAft>
                <a:spcPts val="0"/>
              </a:spcAft>
              <a:buNone/>
              <a:defRPr sz="4800" b="0" i="0" u="none" cap="none" spc="0">
                <a:ln>
                  <a:noFill/>
                </a:ln>
                <a:solidFill>
                  <a:srgbClr val="000000"/>
                </a:solidFill>
                <a:latin typeface="+mn-lt"/>
                <a:ea typeface="+mn-lt"/>
                <a:cs typeface="+mn-lt"/>
              </a:defRPr>
            </a:lvl8pPr>
            <a:lvl9pPr marL="0" indent="3657600" algn="l">
              <a:lnSpc>
                <a:spcPct val="90000"/>
              </a:lnSpc>
              <a:spcBef>
                <a:spcPts val="4500"/>
              </a:spcBef>
              <a:spcAft>
                <a:spcPts val="0"/>
              </a:spcAft>
              <a:buNone/>
              <a:defRPr sz="4800" b="0" i="0" u="none" cap="none" spc="0">
                <a:ln>
                  <a:noFill/>
                </a:ln>
                <a:solidFill>
                  <a:srgbClr val="000000"/>
                </a:solidFill>
                <a:latin typeface="+mn-lt"/>
                <a:ea typeface="+mn-lt"/>
                <a:cs typeface="+mn-lt"/>
              </a:defRPr>
            </a:lvl9pPr>
          </a:lstStyle>
          <a:p xmlns:a="http://schemas.openxmlformats.org/drawingml/2006/main">
            <a:fld id="{86CB4B4D-7CA3-9044-876B-883B54F8677D}" type="slidenum">
              <a:rPr sz="1600"/>
              <a:t>‹#›</a:t>
            </a:fld>
          </a:p>
        </p:txBody>
      </p:sp>
      <p:sp>
        <p:nvSpPr>
          <p:cNvPr id="3" name="Slide Title">
            <a:extLst xmlns:a="http://schemas.openxmlformats.org/drawingml/2006/main">
              <a:ext uri="{FF2B5EF4-FFF2-40B4-BE49-F238E27FC236}">
                <a16:creationId xmlns:a16="http://schemas.microsoft.com/office/drawing/2014/main" id="{301283A6-02E2-0317-E480-C35540BEE904}"/>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
        <p:nvSpPr>
          <p:cNvPr id="6" name="Body Level One…">
            <a:extLst xmlns:a="http://schemas.openxmlformats.org/drawingml/2006/main">
              <a:ext uri="{FF2B5EF4-FFF2-40B4-BE49-F238E27FC236}">
                <a16:creationId xmlns:a16="http://schemas.microsoft.com/office/drawing/2014/main" id="{40639B50-D3EB-83CF-9C42-54F2C2BA653E}"/>
              </a:ext>
            </a:extLst>
          </p:cNvPr>
          <p:cNvSpPr>
            <a:spLocks xmlns:a="http://schemas.openxmlformats.org/drawingml/2006/main" noGrp="1"/>
          </p:cNvSpPr>
          <p:nvPr>
            <p:ph type="body" idx="1" hasCustomPrompt="1"/>
          </p:nvPr>
        </p:nvSpPr>
        <p:spPr>
          <a:xfrm xmlns:a="http://schemas.openxmlformats.org/drawingml/2006/main">
            <a:off x="970201" y="1386842"/>
            <a:ext cx="8807980" cy="5059521"/>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7.xml><?xml version="1.0" encoding="utf-8"?>
<p:sldLayout xmlns:p="http://schemas.openxmlformats.org/presentationml/2006/main" preserve="1" userDrawn="1">
  <p:cSld name="1_Text">
    <p:spTree>
      <p:nvGrpSpPr>
        <p:cNvPr id="1" name=""/>
        <p:cNvGrpSpPr/>
        <p:nvPr/>
      </p:nvGrpSpPr>
      <p:grpSpPr>
        <a:xfrm xmlns:a="http://schemas.openxmlformats.org/drawingml/2006/main"/>
      </p:grpSpPr>
      <p:sp>
        <p:nvSpPr>
          <p:cNvPr id="2" name="Rectangle">
            <a:extLst xmlns:a="http://schemas.openxmlformats.org/drawingml/2006/main">
              <a:ext uri="{FF2B5EF4-FFF2-40B4-BE49-F238E27FC236}">
                <a16:creationId xmlns:a16="http://schemas.microsoft.com/office/drawing/2014/main" id="{0448F59B-1696-C8F0-6727-7C8C7C76F06C}"/>
              </a:ext>
            </a:extLst>
          </p:cNvPr>
          <p:cNvSpPr>
            <a:spLocks xmlns:a="http://schemas.openxmlformats.org/drawingml/2006/main" noGrp="1"/>
          </p:cNvSpPr>
          <p:nvPr/>
        </p:nvSpPr>
        <p:spPr>
          <a:xfrm xmlns:a="http://schemas.openxmlformats.org/drawingml/2006/main">
            <a:off x="7590680" y="100"/>
            <a:ext cx="4610944"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5" name="Prostokąt 3">
            <a:extLst xmlns:a="http://schemas.openxmlformats.org/drawingml/2006/main">
              <a:ext uri="{FF2B5EF4-FFF2-40B4-BE49-F238E27FC236}">
                <a16:creationId xmlns:a16="http://schemas.microsoft.com/office/drawing/2014/main" id="{6B5EBAE9-110C-F2D1-0E42-07936DE34ED5}"/>
              </a:ext>
            </a:extLst>
          </p:cNvPr>
          <p:cNvSpPr>
            <a:spLocks xmlns:a="http://schemas.openxmlformats.org/drawingml/2006/main" noGrp="1"/>
          </p:cNvSpPr>
          <p:nvPr/>
        </p:nvSpPr>
        <p:spPr>
          <a:xfrm xmlns:a="http://schemas.openxmlformats.org/drawingml/2006/main">
            <a:off x="2445951" y="3274664"/>
            <a:ext cx="7261320" cy="297517"/>
          </a:xfrm>
          <a:prstGeom xmlns:a="http://schemas.openxmlformats.org/drawingml/2006/main" prst="rect">
            <a:avLst/>
          </a:prstGeom>
          <a:solidFill xmlns:a="http://schemas.openxmlformats.org/drawingml/2006/main">
            <a:schemeClr val="bg1"/>
          </a:solidFill>
          <a:ln xmlns:a="http://schemas.openxmlformats.org/drawingml/2006/main" w="12700">
            <a:noFill/>
          </a:ln>
          <a:effectLst xmlns:a="http://schemas.openxmlformats.org/drawingml/2006/main">
            <a:outerShdw blurRad="419100" dist="444500" dir="8520000">
              <a:srgbClr val="FFC000">
                <a:alpha val="15000"/>
              </a:srgbClr>
            </a:outerShdw>
          </a:effectLst>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25400" tIns="25400" rIns="25400" bIns="25400" anchor="ctr">
            <a:spAutoFit/>
          </a:bodyPr>
          <a:lstStyle xmlns:a="http://schemas.openxmlformats.org/drawingml/2006/main"/>
          <a:p xmlns:a="http://schemas.openxmlformats.org/drawingml/2006/main">
            <a:pPr marL="0" indent="0" algn="ctr">
              <a:lnSpc>
                <a:spcPct val="100000"/>
              </a:lnSpc>
              <a:spcBef>
                <a:spcPts val="0"/>
              </a:spcBef>
              <a:spcAft>
                <a:spcPts val="0"/>
              </a:spcAft>
              <a:buNone/>
            </a:pPr>
          </a:p>
        </p:txBody>
      </p:sp>
      <p:sp>
        <p:nvSpPr>
          <p:cNvPr id="6" name="Body Level One…">
            <a:extLst xmlns:a="http://schemas.openxmlformats.org/drawingml/2006/main">
              <a:ext uri="{FF2B5EF4-FFF2-40B4-BE49-F238E27FC236}">
                <a16:creationId xmlns:a16="http://schemas.microsoft.com/office/drawing/2014/main" id="{40639B50-D3EB-83CF-9C42-54F2C2BA653E}"/>
              </a:ext>
            </a:extLst>
          </p:cNvPr>
          <p:cNvSpPr>
            <a:spLocks xmlns:a="http://schemas.openxmlformats.org/drawingml/2006/main" noGrp="1"/>
          </p:cNvSpPr>
          <p:nvPr>
            <p:ph type="body" idx="1" hasCustomPrompt="1"/>
          </p:nvPr>
        </p:nvSpPr>
        <p:spPr>
          <a:xfrm xmlns:a="http://schemas.openxmlformats.org/drawingml/2006/main">
            <a:off x="2639442" y="2618753"/>
            <a:ext cx="6902765" cy="2602176"/>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0" indent="0">
              <a:buNone/>
              <a:defRPr sz="24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
        <p:nvSpPr>
          <p:cNvPr id="3" name="Slide Title">
            <a:extLst xmlns:a="http://schemas.openxmlformats.org/drawingml/2006/main">
              <a:ext uri="{FF2B5EF4-FFF2-40B4-BE49-F238E27FC236}">
                <a16:creationId xmlns:a16="http://schemas.microsoft.com/office/drawing/2014/main" id="{301283A6-02E2-0317-E480-C35540BEE904}"/>
              </a:ext>
            </a:extLst>
          </p:cNvPr>
          <p:cNvSpPr>
            <a:spLocks xmlns:a="http://schemas.openxmlformats.org/drawingml/2006/main" noGrp="1"/>
          </p:cNvSpPr>
          <p:nvPr>
            <p:ph type="title" idx="0" hasCustomPrompt="1"/>
          </p:nvPr>
        </p:nvSpPr>
        <p:spPr>
          <a:xfrm xmlns:a="http://schemas.openxmlformats.org/drawingml/2006/main">
            <a:off x="2639443" y="1549867"/>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40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Tree>
  </p:cSld>
</p:sldLayout>
</file>

<file path=ppt/slideLayouts/slideLayout8.xml><?xml version="1.0" encoding="utf-8"?>
<p:sldLayout xmlns:p="http://schemas.openxmlformats.org/presentationml/2006/main" preserve="1" userDrawn="1">
  <p:cSld name="Title&amp;bullets2">
    <p:spTree>
      <p:nvGrpSpPr>
        <p:cNvPr id="1" name=""/>
        <p:cNvGrpSpPr/>
        <p:nvPr/>
      </p:nvGrpSpPr>
      <p:grpSpPr>
        <a:xfrm xmlns:a="http://schemas.openxmlformats.org/drawingml/2006/main"/>
      </p:grpSpPr>
      <p:pic>
        <p:nvPicPr>
          <p:cNvPr id="1" name="Picture 9"/>
          <p:cNvPicPr>
            <a:picLocks xmlns:a="http://schemas.openxmlformats.org/drawingml/2006/main" noChangeAspect="1"/>
          </p:cNvPicPr>
          <p:nvPr/>
        </p:nvPicPr>
        <p:blipFill rotWithShape="1">
          <a:blip xmlns:r="http://schemas.openxmlformats.org/officeDocument/2006/relationships" xmlns:a="http://schemas.openxmlformats.org/drawingml/2006/main" r:embed="Rb13959c9e42a4a8c"/>
          <a:srcRect xmlns:a="http://schemas.openxmlformats.org/drawingml/2006/main" l="20515" t="24855" r="52771" b="56359"/>
          <a:stretch xmlns:a="http://schemas.openxmlformats.org/drawingml/2006/main"/>
        </p:blipFill>
        <p:spPr>
          <a:xfrm xmlns:a="http://schemas.openxmlformats.org/drawingml/2006/main">
            <a:off x="9748685" y="5102941"/>
            <a:ext cx="2443316" cy="1755059"/>
          </a:xfrm>
          <a:prstGeom xmlns:a="http://schemas.openxmlformats.org/drawingml/2006/main" prst="rect">
            <a:avLst/>
          </a:prstGeom>
        </p:spPr>
      </p:pic>
      <p:sp>
        <p:nvSpPr>
          <p:cNvPr id="4" name="Slide Title">
            <a:extLst xmlns:a="http://schemas.openxmlformats.org/drawingml/2006/main">
              <a:ext uri="{FF2B5EF4-FFF2-40B4-BE49-F238E27FC236}">
                <a16:creationId xmlns:a16="http://schemas.microsoft.com/office/drawing/2014/main" id="{6F028D56-E5BA-213C-4BB7-DF98DFBE4946}"/>
              </a:ext>
            </a:extLst>
          </p:cNvPr>
          <p:cNvSpPr>
            <a:spLocks xmlns:a="http://schemas.openxmlformats.org/drawingml/2006/main" noGrp="1"/>
          </p:cNvSpPr>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22860" tIns="22860" rIns="22860" bIns="22860" anchor="t">
            <a:noAutofit/>
          </a:bodyPr>
          <a:lstStyle xmlns:a="http://schemas.openxmlformats.org/drawingml/2006/main">
            <a:lvl1pPr marL="0" indent="0" algn="l">
              <a:lnSpc>
                <a:spcPct val="80000"/>
              </a:lnSpc>
              <a:spcBef>
                <a:spcPts val="0"/>
              </a:spcBef>
              <a:spcAft>
                <a:spcPts val="0"/>
              </a:spcAft>
              <a:buNone/>
              <a:defRPr sz="5600" b="1" i="0" u="none" cap="none" spc="0">
                <a:ln>
                  <a:noFill/>
                </a:ln>
                <a:solidFill>
                  <a:srgbClr val="F26211"/>
                </a:solidFill>
                <a:latin typeface="Montserrat Regular"/>
                <a:ea typeface="Montserrat Regular"/>
                <a:cs typeface="Montserrat Regular"/>
              </a:defRPr>
            </a:lvl1pPr>
            <a:lvl2pPr marL="0" indent="457200" algn="l">
              <a:lnSpc>
                <a:spcPct val="80000"/>
              </a:lnSpc>
              <a:spcBef>
                <a:spcPts val="0"/>
              </a:spcBef>
              <a:spcAft>
                <a:spcPts val="0"/>
              </a:spcAft>
              <a:buNone/>
              <a:defRPr sz="8500" b="1" i="0" u="none" cap="none" spc="-170">
                <a:solidFill>
                  <a:srgbClr val="000000"/>
                </a:solidFill>
                <a:latin typeface="+mn-lt"/>
                <a:ea typeface="+mn-lt"/>
                <a:cs typeface="+mn-lt"/>
              </a:defRPr>
            </a:lvl2pPr>
            <a:lvl3pPr marL="0" indent="914400" algn="l">
              <a:lnSpc>
                <a:spcPct val="80000"/>
              </a:lnSpc>
              <a:spcBef>
                <a:spcPts val="0"/>
              </a:spcBef>
              <a:spcAft>
                <a:spcPts val="0"/>
              </a:spcAft>
              <a:buNone/>
              <a:defRPr sz="8500" b="1" i="0" u="none" cap="none" spc="-170">
                <a:solidFill>
                  <a:srgbClr val="000000"/>
                </a:solidFill>
                <a:latin typeface="+mn-lt"/>
                <a:ea typeface="+mn-lt"/>
                <a:cs typeface="+mn-lt"/>
              </a:defRPr>
            </a:lvl3pPr>
            <a:lvl4pPr marL="0" indent="1371600" algn="l">
              <a:lnSpc>
                <a:spcPct val="80000"/>
              </a:lnSpc>
              <a:spcBef>
                <a:spcPts val="0"/>
              </a:spcBef>
              <a:spcAft>
                <a:spcPts val="0"/>
              </a:spcAft>
              <a:buNone/>
              <a:defRPr sz="8500" b="1" i="0" u="none" cap="none" spc="-170">
                <a:solidFill>
                  <a:srgbClr val="000000"/>
                </a:solidFill>
                <a:latin typeface="+mn-lt"/>
                <a:ea typeface="+mn-lt"/>
                <a:cs typeface="+mn-lt"/>
              </a:defRPr>
            </a:lvl4pPr>
            <a:lvl5pPr marL="0" indent="1828800" algn="l">
              <a:lnSpc>
                <a:spcPct val="80000"/>
              </a:lnSpc>
              <a:spcBef>
                <a:spcPts val="0"/>
              </a:spcBef>
              <a:spcAft>
                <a:spcPts val="0"/>
              </a:spcAft>
              <a:buNone/>
              <a:defRPr sz="8500" b="1" i="0" u="none" cap="none" spc="-170">
                <a:solidFill>
                  <a:srgbClr val="000000"/>
                </a:solidFill>
                <a:latin typeface="+mn-lt"/>
                <a:ea typeface="+mn-lt"/>
                <a:cs typeface="+mn-lt"/>
              </a:defRPr>
            </a:lvl5pPr>
            <a:lvl6pPr marL="0" indent="2286000" algn="l">
              <a:lnSpc>
                <a:spcPct val="80000"/>
              </a:lnSpc>
              <a:spcBef>
                <a:spcPts val="0"/>
              </a:spcBef>
              <a:spcAft>
                <a:spcPts val="0"/>
              </a:spcAft>
              <a:buNone/>
              <a:defRPr sz="8500" b="1" i="0" u="none" cap="none" spc="-170">
                <a:solidFill>
                  <a:srgbClr val="000000"/>
                </a:solidFill>
                <a:latin typeface="+mn-lt"/>
                <a:ea typeface="+mn-lt"/>
                <a:cs typeface="+mn-lt"/>
              </a:defRPr>
            </a:lvl6pPr>
            <a:lvl7pPr marL="0" indent="2743200" algn="l">
              <a:lnSpc>
                <a:spcPct val="80000"/>
              </a:lnSpc>
              <a:spcBef>
                <a:spcPts val="0"/>
              </a:spcBef>
              <a:spcAft>
                <a:spcPts val="0"/>
              </a:spcAft>
              <a:buNone/>
              <a:defRPr sz="8500" b="1" i="0" u="none" cap="none" spc="-170">
                <a:solidFill>
                  <a:srgbClr val="000000"/>
                </a:solidFill>
                <a:latin typeface="+mn-lt"/>
                <a:ea typeface="+mn-lt"/>
                <a:cs typeface="+mn-lt"/>
              </a:defRPr>
            </a:lvl7pPr>
            <a:lvl8pPr marL="0" indent="3200400" algn="l">
              <a:lnSpc>
                <a:spcPct val="80000"/>
              </a:lnSpc>
              <a:spcBef>
                <a:spcPts val="0"/>
              </a:spcBef>
              <a:spcAft>
                <a:spcPts val="0"/>
              </a:spcAft>
              <a:buNone/>
              <a:defRPr sz="8500" b="1" i="0" u="none" cap="none" spc="-170">
                <a:solidFill>
                  <a:srgbClr val="000000"/>
                </a:solidFill>
                <a:latin typeface="+mn-lt"/>
                <a:ea typeface="+mn-lt"/>
                <a:cs typeface="+mn-lt"/>
              </a:defRPr>
            </a:lvl8pPr>
            <a:lvl9pPr marL="0" indent="3657600" algn="l">
              <a:lnSpc>
                <a:spcPct val="80000"/>
              </a:lnSpc>
              <a:spcBef>
                <a:spcPts val="0"/>
              </a:spcBef>
              <a:spcAft>
                <a:spcPts val="0"/>
              </a:spcAft>
              <a:buNone/>
              <a:defRPr sz="8500" b="1" i="0" u="none" cap="none" spc="-170">
                <a:solidFill>
                  <a:srgbClr val="000000"/>
                </a:solidFill>
                <a:latin typeface="+mn-lt"/>
                <a:ea typeface="+mn-lt"/>
                <a:cs typeface="+mn-lt"/>
              </a:defRPr>
            </a:lvl9pPr>
          </a:lstStyle>
          <a:p xmlns:a="http://schemas.openxmlformats.org/drawingml/2006/main">
            <a:pPr>
              <a:lnSpc>
                <a:spcPct val="100000"/>
              </a:lnSpc>
              <a:buNone/>
            </a:pPr>
            <a:r>
              <a:rPr sz="3200"/>
              <a:t>Slide</a:t>
            </a:r>
            <a:r>
              <a:rPr sz="3200"/>
              <a:t> </a:t>
            </a:r>
            <a:r>
              <a:rPr sz="3200"/>
              <a:t>Title</a:t>
            </a:r>
          </a:p>
        </p:txBody>
      </p:sp>
      <p:pic>
        <p:nvPicPr>
          <p:cNvPr id="5"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4c3c2dc2bf11451d"/>
          <a:srcRect xmlns:a="http://schemas.openxmlformats.org/drawingml/2006/main" l="34011" t="-5164" r="-14972" b="73693"/>
          <a:stretch xmlns:a="http://schemas.openxmlformats.org/drawingml/2006/main"/>
        </p:blipFill>
        <p:spPr>
          <a:xfrm xmlns:a="http://schemas.openxmlformats.org/drawingml/2006/main">
            <a:off x="0" y="4681025"/>
            <a:ext cx="5223749" cy="2176977"/>
          </a:xfrm>
          <a:prstGeom xmlns:a="http://schemas.openxmlformats.org/drawingml/2006/main" prst="rect">
            <a:avLst/>
          </a:prstGeom>
          <a:ln xmlns:a="http://schemas.openxmlformats.org/drawingml/2006/main" w="12700">
            <a:miter/>
          </a:ln>
        </p:spPr>
      </p:pic>
      <p:sp>
        <p:nvSpPr>
          <p:cNvPr id="11" name="Body Level One…">
            <a:extLst xmlns:a="http://schemas.openxmlformats.org/drawingml/2006/main">
              <a:ext uri="{FF2B5EF4-FFF2-40B4-BE49-F238E27FC236}">
                <a16:creationId xmlns:a16="http://schemas.microsoft.com/office/drawing/2014/main" id="{483CB89B-51C9-A270-F251-447E8DE9DB5A}"/>
              </a:ext>
            </a:extLst>
          </p:cNvPr>
          <p:cNvSpPr>
            <a:spLocks xmlns:a="http://schemas.openxmlformats.org/drawingml/2006/main" noGrp="1"/>
          </p:cNvSpPr>
          <p:nvPr>
            <p:ph type="body" idx="1" hasCustomPrompt="1"/>
          </p:nvPr>
        </p:nvSpPr>
        <p:spPr>
          <a:xfrm xmlns:a="http://schemas.openxmlformats.org/drawingml/2006/main">
            <a:off x="970200" y="1386840"/>
            <a:ext cx="10407877" cy="4055315"/>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9.xml><?xml version="1.0" encoding="utf-8"?>
<p:sldLayout xmlns:p="http://schemas.openxmlformats.org/presentationml/2006/main" preserve="1" userDrawn="1">
  <p:cSld name="1_Title &amp; Bullets">
    <p:spTree>
      <p:nvGrpSpPr>
        <p:cNvPr id="1" name=""/>
        <p:cNvGrpSpPr/>
        <p:nvPr/>
      </p:nvGrpSpPr>
      <p:grpSpPr>
        <a:xfrm xmlns:a="http://schemas.openxmlformats.org/drawingml/2006/main"/>
      </p:grpSpPr>
      <p:pic>
        <p:nvPicPr>
          <p:cNvPr id="1"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1d7141d241a44308"/>
          <a:srcRect xmlns:a="http://schemas.openxmlformats.org/drawingml/2006/main" l="0" t="26861" r="43957" b="0"/>
          <a:stretch xmlns:a="http://schemas.openxmlformats.org/drawingml/2006/main"/>
        </p:blipFill>
        <p:spPr>
          <a:xfrm xmlns:a="http://schemas.openxmlformats.org/drawingml/2006/main">
            <a:off x="8576053" y="2"/>
            <a:ext cx="3615947" cy="5059521"/>
          </a:xfrm>
          <a:prstGeom xmlns:a="http://schemas.openxmlformats.org/drawingml/2006/main" prst="rect">
            <a:avLst/>
          </a:prstGeom>
          <a:ln xmlns:a="http://schemas.openxmlformats.org/drawingml/2006/main" w="12700">
            <a:miter/>
          </a:ln>
        </p:spPr>
      </p:pic>
      <p:sp>
        <p:nvSpPr>
          <p:cNvPr id="5" name="Slide Title">
            <a:extLst xmlns:a="http://schemas.openxmlformats.org/drawingml/2006/main">
              <a:ext uri="{FF2B5EF4-FFF2-40B4-BE49-F238E27FC236}">
                <a16:creationId xmlns:a16="http://schemas.microsoft.com/office/drawing/2014/main" id="{08014D8F-04FD-678E-AC67-9901AD07829E}"/>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
        <p:nvSpPr>
          <p:cNvPr id="7" name="Body Level One…">
            <a:extLst xmlns:a="http://schemas.openxmlformats.org/drawingml/2006/main">
              <a:ext uri="{FF2B5EF4-FFF2-40B4-BE49-F238E27FC236}">
                <a16:creationId xmlns:a16="http://schemas.microsoft.com/office/drawing/2014/main" id="{D23B232E-4B33-E4C1-DDB0-31B90820D4A6}"/>
              </a:ext>
            </a:extLst>
          </p:cNvPr>
          <p:cNvSpPr>
            <a:spLocks xmlns:a="http://schemas.openxmlformats.org/drawingml/2006/main" noGrp="1"/>
          </p:cNvSpPr>
          <p:nvPr>
            <p:ph type="body" idx="1" hasCustomPrompt="1"/>
          </p:nvPr>
        </p:nvSpPr>
        <p:spPr>
          <a:xfrm xmlns:a="http://schemas.openxmlformats.org/drawingml/2006/main">
            <a:off x="970201" y="1386842"/>
            <a:ext cx="8807980" cy="5059521"/>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e3e41685567c448b" /><Relationship Type="http://schemas.openxmlformats.org/officeDocument/2006/relationships/slideLayout" Target="/ppt/slideLayouts/slideLayout1.xml" Id="R42fb1bdae9e34dd8" /><Relationship Type="http://schemas.openxmlformats.org/officeDocument/2006/relationships/slideLayout" Target="/ppt/slideLayouts/slideLayout2.xml" Id="R9f465a21b39c4ee1" /><Relationship Type="http://schemas.openxmlformats.org/officeDocument/2006/relationships/slideLayout" Target="/ppt/slideLayouts/slideLayout3.xml" Id="R55903edf44fd4c46" /><Relationship Type="http://schemas.openxmlformats.org/officeDocument/2006/relationships/slideLayout" Target="/ppt/slideLayouts/slideLayout4.xml" Id="R2faaac64953c45cc" /><Relationship Type="http://schemas.openxmlformats.org/officeDocument/2006/relationships/slideLayout" Target="/ppt/slideLayouts/slideLayout5.xml" Id="Ra1bf01a22b0d4168" /><Relationship Type="http://schemas.openxmlformats.org/officeDocument/2006/relationships/slideLayout" Target="/ppt/slideLayouts/slideLayout6.xml" Id="R3fbe5ad41c9248bf" /><Relationship Type="http://schemas.openxmlformats.org/officeDocument/2006/relationships/slideLayout" Target="/ppt/slideLayouts/slideLayout7.xml" Id="R9e27acc6dc0341f6" /><Relationship Type="http://schemas.openxmlformats.org/officeDocument/2006/relationships/slideLayout" Target="/ppt/slideLayouts/slideLayout8.xml" Id="R61bfb2fbe5ed4561" /><Relationship Type="http://schemas.openxmlformats.org/officeDocument/2006/relationships/slideLayout" Target="/ppt/slideLayouts/slideLayout9.xml" Id="Rabb4197f9d324af6" /><Relationship Type="http://schemas.openxmlformats.org/officeDocument/2006/relationships/slideLayout" Target="/ppt/slideLayouts/slideLayout10.xml" Id="R4255d3b2529f47d9" /><Relationship Type="http://schemas.openxmlformats.org/officeDocument/2006/relationships/slideLayout" Target="/ppt/slideLayouts/slideLayout11.xml" Id="R041e5685d4204de7" /></Relationships>
</file>

<file path=ppt/slideMasters/slideMaster1.xml><?xml version="1.0" encoding="utf-8"?>
<p:sldMaster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Slide Title">
            <a:extLst xmlns:a="http://schemas.openxmlformats.org/drawingml/2006/main">
              <a:ext uri="{FF2B5EF4-FFF2-40B4-BE49-F238E27FC236}">
                <a16:creationId xmlns:a16="http://schemas.microsoft.com/office/drawing/2014/main" id="{99403BE1-9308-4EFD-8341-417A9B49E4C0}"/>
              </a:ext>
            </a:extLst>
          </p:cNvPr>
          <p:cNvSpPr>
            <a:spLocks xmlns:a="http://schemas.openxmlformats.org/drawingml/2006/main" noGrp="1"/>
          </p:cNvSpPr>
          <p:nvPr>
            <p:ph type="title" idx="0" hasCustomPrompt="1"/>
          </p:nvPr>
        </p:nvSpPr>
        <p:spPr>
          <a:xfrm xmlns:a="http://schemas.openxmlformats.org/drawingml/2006/main">
            <a:off x="603253" y="539751"/>
            <a:ext cx="10985500" cy="716581"/>
          </a:xfrm>
          <a:prstGeom xmlns:a="http://schemas.openxmlformats.org/drawingml/2006/main" prst="rect">
            <a:avLst/>
          </a:prstGeom>
          <a:ln xmlns:a="http://schemas.openxmlformats.org/drawingml/2006/main" w="12700"/>
        </p:spPr>
        <p:txBody>
          <a:bodyPr xmlns:a="http://schemas.openxmlformats.org/drawingml/2006/main" lIns="50800" tIns="50800" rIns="50800" bIns="50800">
            <a:normAutofit/>
          </a:bodyPr>
          <a:lstStyle xmlns:a="http://schemas.openxmlformats.org/drawingml/2006/main"/>
          <a:p xmlns:a="http://schemas.openxmlformats.org/drawingml/2006/main">
            <a:r>
              <a:t>Slide Title</a:t>
            </a:r>
          </a:p>
        </p:txBody>
      </p:sp>
      <p:sp>
        <p:nvSpPr>
          <p:cNvPr id="3" name="Body Level One…">
            <a:extLst xmlns:a="http://schemas.openxmlformats.org/drawingml/2006/main">
              <a:ext uri="{FF2B5EF4-FFF2-40B4-BE49-F238E27FC236}">
                <a16:creationId xmlns:a16="http://schemas.microsoft.com/office/drawing/2014/main" id="{E39B7E5C-B1BE-42AD-A294-D625809E04FA}"/>
              </a:ext>
            </a:extLst>
          </p:cNvPr>
          <p:cNvSpPr>
            <a:spLocks xmlns:a="http://schemas.openxmlformats.org/drawingml/2006/main" noGrp="1"/>
          </p:cNvSpPr>
          <p:nvPr>
            <p:ph type="body" idx="1" hasCustomPrompt="1"/>
          </p:nvPr>
        </p:nvSpPr>
        <p:spPr>
          <a:xfrm xmlns:a="http://schemas.openxmlformats.org/drawingml/2006/main">
            <a:off x="603253" y="2124254"/>
            <a:ext cx="10985500" cy="4128007"/>
          </a:xfrm>
          <a:prstGeom xmlns:a="http://schemas.openxmlformats.org/drawingml/2006/main" prst="rect">
            <a:avLst/>
          </a:prstGeom>
          <a:ln xmlns:a="http://schemas.openxmlformats.org/drawingml/2006/main" w="12700"/>
        </p:spPr>
        <p:txBody>
          <a:bodyPr xmlns:a="http://schemas.openxmlformats.org/drawingml/2006/main" lIns="50800" tIns="50800" rIns="50800" bIns="50800">
            <a:normAutofit/>
          </a:bodyPr>
          <a:lstStyle xmlns:a="http://schemas.openxmlformats.org/drawingml/2006/main"/>
          <a:p xmlns:a="http://schemas.openxmlformats.org/drawingml/2006/main">
            <a:r>
              <a:t>Slide bullet text</a:t>
            </a:r>
          </a:p>
          <a:p xmlns:a="http://schemas.openxmlformats.org/drawingml/2006/main">
            <a:pPr>
              <a:buNone/>
            </a:pPr>
          </a:p>
          <a:p xmlns:a="http://schemas.openxmlformats.org/drawingml/2006/main">
            <a:pPr>
              <a:buNone/>
            </a:pPr>
          </a:p>
          <a:p xmlns:a="http://schemas.openxmlformats.org/drawingml/2006/main">
            <a:pPr>
              <a:buNone/>
            </a:pPr>
          </a:p>
          <a:p xmlns:a="http://schemas.openxmlformats.org/drawingml/2006/main">
            <a:pPr>
              <a:buNone/>
            </a:pPr>
          </a:p>
        </p:txBody>
      </p:sp>
      <p:sp>
        <p:nvSpPr>
          <p:cNvPr id="4" name="Slide Number">
            <a:extLst xmlns:a="http://schemas.openxmlformats.org/drawingml/2006/main">
              <a:ext uri="{FF2B5EF4-FFF2-40B4-BE49-F238E27FC236}">
                <a16:creationId xmlns:a16="http://schemas.microsoft.com/office/drawing/2014/main" id="{583CCC24-266B-47BC-8811-FD9B3CC97442}"/>
              </a:ext>
            </a:extLst>
          </p:cNvPr>
          <p:cNvSpPr>
            <a:spLocks xmlns:a="http://schemas.openxmlformats.org/drawingml/2006/main" noGrp="1"/>
          </p:cNvSpPr>
          <p:nvPr>
            <p:ph type="sldNum" idx="2"/>
          </p:nvPr>
        </p:nvSpPr>
        <p:spPr>
          <a:xfrm xmlns:a="http://schemas.openxmlformats.org/drawingml/2006/main">
            <a:off x="5966240" y="6486710"/>
            <a:ext cx="253274" cy="241092"/>
          </a:xfrm>
          <a:prstGeom xmlns:a="http://schemas.openxmlformats.org/drawingml/2006/main" prst="rect">
            <a:avLst/>
          </a:prstGeom>
          <a:ln xmlns:a="http://schemas.openxmlformats.org/drawingml/2006/main" w="12700"/>
        </p:spPr>
        <p:txBody>
          <a:bodyPr xmlns:a="http://schemas.openxmlformats.org/drawingml/2006/main" wrap="none" lIns="50800" tIns="50800" rIns="50800" bIns="50800" anchor="b">
            <a:spAutoFit/>
          </a:bodyPr>
          <a:lstStyle xmlns:a="http://schemas.openxmlformats.org/drawingml/2006/main">
            <a:lvl1pPr algn="ctr">
              <a:lnSpc>
                <a:spcPct val="100000"/>
              </a:lnSpc>
              <a:spcBef>
                <a:spcPts val="0"/>
              </a:spcBef>
              <a:buNone/>
              <a:defRPr sz="900"/>
            </a:lvl1pPr>
          </a:lstStyle>
          <a:p xmlns:a="http://schemas.openxmlformats.org/drawingml/2006/main">
            <a:fld id="{86CB4B4D-7CA3-9044-876B-883B54F8677D}" type="slidenum">
              <a:t>‹#›</a:t>
            </a:fld>
          </a:p>
        </p:txBody>
      </p:sp>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42fb1bdae9e34dd8"/>
    <p:sldLayoutId xmlns:r="http://schemas.openxmlformats.org/officeDocument/2006/relationships" id="2147483650" r:id="R9f465a21b39c4ee1"/>
    <p:sldLayoutId xmlns:r="http://schemas.openxmlformats.org/officeDocument/2006/relationships" id="2147483651" r:id="R55903edf44fd4c46"/>
    <p:sldLayoutId xmlns:r="http://schemas.openxmlformats.org/officeDocument/2006/relationships" id="2147483652" r:id="R2faaac64953c45cc"/>
    <p:sldLayoutId xmlns:r="http://schemas.openxmlformats.org/officeDocument/2006/relationships" id="2147483653" r:id="Ra1bf01a22b0d4168"/>
    <p:sldLayoutId xmlns:r="http://schemas.openxmlformats.org/officeDocument/2006/relationships" id="2147483654" r:id="R3fbe5ad41c9248bf"/>
    <p:sldLayoutId xmlns:r="http://schemas.openxmlformats.org/officeDocument/2006/relationships" id="2147483655" r:id="R9e27acc6dc0341f6"/>
    <p:sldLayoutId xmlns:r="http://schemas.openxmlformats.org/officeDocument/2006/relationships" id="2147483656" r:id="R61bfb2fbe5ed4561"/>
    <p:sldLayoutId xmlns:r="http://schemas.openxmlformats.org/officeDocument/2006/relationships" id="2147483657" r:id="Rabb4197f9d324af6"/>
    <p:sldLayoutId xmlns:r="http://schemas.openxmlformats.org/officeDocument/2006/relationships" id="2147483658" r:id="R4255d3b2529f47d9"/>
    <p:sldLayoutId xmlns:r="http://schemas.openxmlformats.org/officeDocument/2006/relationships" id="2147483659" r:id="R041e5685d4204de7"/>
  </p:sldLayoutIdLst>
  <p:txStyles>
    <p:titleStyle>
      <a:lvl1pPr xmlns:a="http://schemas.openxmlformats.org/drawingml/2006/main" marL="0" indent="0" algn="l">
        <a:lnSpc>
          <a:spcPct val="80000"/>
        </a:lnSpc>
        <a:spcBef>
          <a:spcPts val="0"/>
        </a:spcBef>
        <a:spcAft>
          <a:spcPts val="0"/>
        </a:spcAft>
        <a:buNone/>
        <a:defRPr sz="4251" b="1" i="0" u="none" cap="none" spc="-85">
          <a:solidFill>
            <a:srgbClr val="000000"/>
          </a:solidFill>
          <a:latin typeface="+mn-lt"/>
          <a:ea typeface="+mn-lt"/>
          <a:cs typeface="+mn-lt"/>
        </a:defRPr>
      </a:lvl1pPr>
      <a:lvl2pPr xmlns:a="http://schemas.openxmlformats.org/drawingml/2006/main" marL="0" indent="228597" algn="l">
        <a:lnSpc>
          <a:spcPct val="80000"/>
        </a:lnSpc>
        <a:spcBef>
          <a:spcPts val="0"/>
        </a:spcBef>
        <a:spcAft>
          <a:spcPts val="0"/>
        </a:spcAft>
        <a:buNone/>
        <a:defRPr sz="4251" b="1" i="0" u="none" cap="none" spc="-85">
          <a:solidFill>
            <a:srgbClr val="000000"/>
          </a:solidFill>
          <a:latin typeface="+mn-lt"/>
          <a:ea typeface="+mn-lt"/>
          <a:cs typeface="+mn-lt"/>
        </a:defRPr>
      </a:lvl2pPr>
      <a:lvl3pPr xmlns:a="http://schemas.openxmlformats.org/drawingml/2006/main" marL="0" indent="457194" algn="l">
        <a:lnSpc>
          <a:spcPct val="80000"/>
        </a:lnSpc>
        <a:spcBef>
          <a:spcPts val="0"/>
        </a:spcBef>
        <a:spcAft>
          <a:spcPts val="0"/>
        </a:spcAft>
        <a:buNone/>
        <a:defRPr sz="4251" b="1" i="0" u="none" cap="none" spc="-85">
          <a:solidFill>
            <a:srgbClr val="000000"/>
          </a:solidFill>
          <a:latin typeface="+mn-lt"/>
          <a:ea typeface="+mn-lt"/>
          <a:cs typeface="+mn-lt"/>
        </a:defRPr>
      </a:lvl3pPr>
      <a:lvl4pPr xmlns:a="http://schemas.openxmlformats.org/drawingml/2006/main" marL="0" indent="685791" algn="l">
        <a:lnSpc>
          <a:spcPct val="80000"/>
        </a:lnSpc>
        <a:spcBef>
          <a:spcPts val="0"/>
        </a:spcBef>
        <a:spcAft>
          <a:spcPts val="0"/>
        </a:spcAft>
        <a:buNone/>
        <a:defRPr sz="4251" b="1" i="0" u="none" cap="none" spc="-85">
          <a:solidFill>
            <a:srgbClr val="000000"/>
          </a:solidFill>
          <a:latin typeface="+mn-lt"/>
          <a:ea typeface="+mn-lt"/>
          <a:cs typeface="+mn-lt"/>
        </a:defRPr>
      </a:lvl4pPr>
      <a:lvl5pPr xmlns:a="http://schemas.openxmlformats.org/drawingml/2006/main" marL="0" indent="914389" algn="l">
        <a:lnSpc>
          <a:spcPct val="80000"/>
        </a:lnSpc>
        <a:spcBef>
          <a:spcPts val="0"/>
        </a:spcBef>
        <a:spcAft>
          <a:spcPts val="0"/>
        </a:spcAft>
        <a:buNone/>
        <a:defRPr sz="4251" b="1" i="0" u="none" cap="none" spc="-85">
          <a:solidFill>
            <a:srgbClr val="000000"/>
          </a:solidFill>
          <a:latin typeface="+mn-lt"/>
          <a:ea typeface="+mn-lt"/>
          <a:cs typeface="+mn-lt"/>
        </a:defRPr>
      </a:lvl5pPr>
      <a:lvl6pPr xmlns:a="http://schemas.openxmlformats.org/drawingml/2006/main" marL="0" indent="1142986" algn="l">
        <a:lnSpc>
          <a:spcPct val="80000"/>
        </a:lnSpc>
        <a:spcBef>
          <a:spcPts val="0"/>
        </a:spcBef>
        <a:spcAft>
          <a:spcPts val="0"/>
        </a:spcAft>
        <a:buNone/>
        <a:defRPr sz="4251" b="1" i="0" u="none" cap="none" spc="-85">
          <a:solidFill>
            <a:srgbClr val="000000"/>
          </a:solidFill>
          <a:latin typeface="+mn-lt"/>
          <a:ea typeface="+mn-lt"/>
          <a:cs typeface="+mn-lt"/>
        </a:defRPr>
      </a:lvl6pPr>
      <a:lvl7pPr xmlns:a="http://schemas.openxmlformats.org/drawingml/2006/main" marL="0" indent="1371583" algn="l">
        <a:lnSpc>
          <a:spcPct val="80000"/>
        </a:lnSpc>
        <a:spcBef>
          <a:spcPts val="0"/>
        </a:spcBef>
        <a:spcAft>
          <a:spcPts val="0"/>
        </a:spcAft>
        <a:buNone/>
        <a:defRPr sz="4251" b="1" i="0" u="none" cap="none" spc="-85">
          <a:solidFill>
            <a:srgbClr val="000000"/>
          </a:solidFill>
          <a:latin typeface="+mn-lt"/>
          <a:ea typeface="+mn-lt"/>
          <a:cs typeface="+mn-lt"/>
        </a:defRPr>
      </a:lvl7pPr>
      <a:lvl8pPr xmlns:a="http://schemas.openxmlformats.org/drawingml/2006/main" marL="0" indent="1600180" algn="l">
        <a:lnSpc>
          <a:spcPct val="80000"/>
        </a:lnSpc>
        <a:spcBef>
          <a:spcPts val="0"/>
        </a:spcBef>
        <a:spcAft>
          <a:spcPts val="0"/>
        </a:spcAft>
        <a:buNone/>
        <a:defRPr sz="4251" b="1" i="0" u="none" cap="none" spc="-85">
          <a:solidFill>
            <a:srgbClr val="000000"/>
          </a:solidFill>
          <a:latin typeface="+mn-lt"/>
          <a:ea typeface="+mn-lt"/>
          <a:cs typeface="+mn-lt"/>
        </a:defRPr>
      </a:lvl8pPr>
      <a:lvl9pPr xmlns:a="http://schemas.openxmlformats.org/drawingml/2006/main" marL="0" indent="1828777" algn="l">
        <a:lnSpc>
          <a:spcPct val="80000"/>
        </a:lnSpc>
        <a:spcBef>
          <a:spcPts val="0"/>
        </a:spcBef>
        <a:spcAft>
          <a:spcPts val="0"/>
        </a:spcAft>
        <a:buNone/>
        <a:defRPr sz="4251" b="1" i="0" u="none" cap="none" spc="-85">
          <a:solidFill>
            <a:srgbClr val="000000"/>
          </a:solidFill>
          <a:latin typeface="+mn-lt"/>
          <a:ea typeface="+mn-lt"/>
          <a:cs typeface="+mn-lt"/>
        </a:defRPr>
      </a:lvl9pPr>
    </p:titleStyle>
    <p:bodyStyle>
      <a:lvl1pPr xmlns:a="http://schemas.openxmlformats.org/drawingml/2006/main" marL="304796" indent="-304796" algn="l">
        <a:lnSpc>
          <a:spcPct val="90000"/>
        </a:lnSpc>
        <a:spcBef>
          <a:spcPts val="2251"/>
        </a:spcBef>
        <a:spcAft>
          <a:spcPts val="0"/>
        </a:spcAft>
        <a:buChar char="•"/>
        <a:defRPr sz="2400" b="0" i="0" u="none" cap="none" spc="0">
          <a:solidFill>
            <a:srgbClr val="000000"/>
          </a:solidFill>
          <a:latin typeface="+mn-lt"/>
          <a:ea typeface="+mn-lt"/>
          <a:cs typeface="+mn-lt"/>
        </a:defRPr>
      </a:lvl1pPr>
      <a:lvl2pPr xmlns:a="http://schemas.openxmlformats.org/drawingml/2006/main" marL="609593" indent="-304796" algn="l">
        <a:lnSpc>
          <a:spcPct val="90000"/>
        </a:lnSpc>
        <a:spcBef>
          <a:spcPts val="2251"/>
        </a:spcBef>
        <a:spcAft>
          <a:spcPts val="0"/>
        </a:spcAft>
        <a:buChar char="•"/>
        <a:defRPr sz="2400" b="0" i="0" u="none" cap="none" spc="0">
          <a:solidFill>
            <a:srgbClr val="000000"/>
          </a:solidFill>
          <a:latin typeface="+mn-lt"/>
          <a:ea typeface="+mn-lt"/>
          <a:cs typeface="+mn-lt"/>
        </a:defRPr>
      </a:lvl2pPr>
      <a:lvl3pPr xmlns:a="http://schemas.openxmlformats.org/drawingml/2006/main" marL="914389" indent="-304796" algn="l">
        <a:lnSpc>
          <a:spcPct val="90000"/>
        </a:lnSpc>
        <a:spcBef>
          <a:spcPts val="2251"/>
        </a:spcBef>
        <a:spcAft>
          <a:spcPts val="0"/>
        </a:spcAft>
        <a:buChar char="•"/>
        <a:defRPr sz="2400" b="0" i="0" u="none" cap="none" spc="0">
          <a:solidFill>
            <a:srgbClr val="000000"/>
          </a:solidFill>
          <a:latin typeface="+mn-lt"/>
          <a:ea typeface="+mn-lt"/>
          <a:cs typeface="+mn-lt"/>
        </a:defRPr>
      </a:lvl3pPr>
      <a:lvl4pPr xmlns:a="http://schemas.openxmlformats.org/drawingml/2006/main" marL="1219184" indent="-304796" algn="l">
        <a:lnSpc>
          <a:spcPct val="90000"/>
        </a:lnSpc>
        <a:spcBef>
          <a:spcPts val="2251"/>
        </a:spcBef>
        <a:spcAft>
          <a:spcPts val="0"/>
        </a:spcAft>
        <a:buChar char="•"/>
        <a:defRPr sz="2400" b="0" i="0" u="none" cap="none" spc="0">
          <a:solidFill>
            <a:srgbClr val="000000"/>
          </a:solidFill>
          <a:latin typeface="+mn-lt"/>
          <a:ea typeface="+mn-lt"/>
          <a:cs typeface="+mn-lt"/>
        </a:defRPr>
      </a:lvl4pPr>
      <a:lvl5pPr xmlns:a="http://schemas.openxmlformats.org/drawingml/2006/main" marL="1523981" indent="-304796" algn="l">
        <a:lnSpc>
          <a:spcPct val="90000"/>
        </a:lnSpc>
        <a:spcBef>
          <a:spcPts val="2251"/>
        </a:spcBef>
        <a:spcAft>
          <a:spcPts val="0"/>
        </a:spcAft>
        <a:buChar char="•"/>
        <a:defRPr sz="2400" b="0" i="0" u="none" cap="none" spc="0">
          <a:solidFill>
            <a:srgbClr val="000000"/>
          </a:solidFill>
          <a:latin typeface="+mn-lt"/>
          <a:ea typeface="+mn-lt"/>
          <a:cs typeface="+mn-lt"/>
        </a:defRPr>
      </a:lvl5pPr>
      <a:lvl6pPr xmlns:a="http://schemas.openxmlformats.org/drawingml/2006/main" marL="1828777" indent="-304796" algn="l">
        <a:lnSpc>
          <a:spcPct val="90000"/>
        </a:lnSpc>
        <a:spcBef>
          <a:spcPts val="2251"/>
        </a:spcBef>
        <a:spcAft>
          <a:spcPts val="0"/>
        </a:spcAft>
        <a:buChar char="•"/>
        <a:defRPr sz="2400" b="0" i="0" u="none" cap="none" spc="0">
          <a:solidFill>
            <a:srgbClr val="000000"/>
          </a:solidFill>
          <a:latin typeface="+mn-lt"/>
          <a:ea typeface="+mn-lt"/>
          <a:cs typeface="+mn-lt"/>
        </a:defRPr>
      </a:lvl6pPr>
      <a:lvl7pPr xmlns:a="http://schemas.openxmlformats.org/drawingml/2006/main" marL="2133573" indent="-304796" algn="l">
        <a:lnSpc>
          <a:spcPct val="90000"/>
        </a:lnSpc>
        <a:spcBef>
          <a:spcPts val="2251"/>
        </a:spcBef>
        <a:spcAft>
          <a:spcPts val="0"/>
        </a:spcAft>
        <a:buChar char="•"/>
        <a:defRPr sz="2400" b="0" i="0" u="none" cap="none" spc="0">
          <a:solidFill>
            <a:srgbClr val="000000"/>
          </a:solidFill>
          <a:latin typeface="+mn-lt"/>
          <a:ea typeface="+mn-lt"/>
          <a:cs typeface="+mn-lt"/>
        </a:defRPr>
      </a:lvl7pPr>
      <a:lvl8pPr xmlns:a="http://schemas.openxmlformats.org/drawingml/2006/main" marL="2438370" indent="-304796" algn="l">
        <a:lnSpc>
          <a:spcPct val="90000"/>
        </a:lnSpc>
        <a:spcBef>
          <a:spcPts val="2251"/>
        </a:spcBef>
        <a:spcAft>
          <a:spcPts val="0"/>
        </a:spcAft>
        <a:buChar char="•"/>
        <a:defRPr sz="2400" b="0" i="0" u="none" cap="none" spc="0">
          <a:solidFill>
            <a:srgbClr val="000000"/>
          </a:solidFill>
          <a:latin typeface="+mn-lt"/>
          <a:ea typeface="+mn-lt"/>
          <a:cs typeface="+mn-lt"/>
        </a:defRPr>
      </a:lvl8pPr>
      <a:lvl9pPr xmlns:a="http://schemas.openxmlformats.org/drawingml/2006/main" marL="2743166" indent="-304796" algn="l">
        <a:lnSpc>
          <a:spcPct val="90000"/>
        </a:lnSpc>
        <a:spcBef>
          <a:spcPts val="2251"/>
        </a:spcBef>
        <a:spcAft>
          <a:spcPts val="0"/>
        </a:spcAft>
        <a:buChar char="•"/>
        <a:defRPr sz="2400" b="0" i="0" u="none" cap="none" spc="0">
          <a:solidFill>
            <a:srgbClr val="000000"/>
          </a:solidFill>
          <a:latin typeface="+mn-lt"/>
          <a:ea typeface="+mn-lt"/>
          <a:cs typeface="+mn-lt"/>
        </a:defRPr>
      </a:lvl9pPr>
    </p:bodyStyle>
    <p:otherStyle>
      <a:lvl1pPr xmlns:a="http://schemas.openxmlformats.org/drawingml/2006/main" marL="0" indent="0" algn="ctr">
        <a:lnSpc>
          <a:spcPct val="100000"/>
        </a:lnSpc>
        <a:spcBef>
          <a:spcPts val="0"/>
        </a:spcBef>
        <a:spcAft>
          <a:spcPts val="0"/>
        </a:spcAft>
        <a:buNone/>
        <a:defRPr sz="900" b="0" i="0" u="none" cap="none" spc="0">
          <a:solidFill>
            <a:schemeClr val="tx1"/>
          </a:solidFill>
          <a:latin typeface="+mn-lt"/>
          <a:ea typeface="+mn-lt"/>
          <a:cs typeface="+mn-lt"/>
        </a:defRPr>
      </a:lvl1pPr>
      <a:lvl2pPr xmlns:a="http://schemas.openxmlformats.org/drawingml/2006/main" marL="0" indent="228597" algn="ctr">
        <a:lnSpc>
          <a:spcPct val="100000"/>
        </a:lnSpc>
        <a:spcBef>
          <a:spcPts val="0"/>
        </a:spcBef>
        <a:spcAft>
          <a:spcPts val="0"/>
        </a:spcAft>
        <a:buNone/>
        <a:defRPr sz="900" b="0" i="0" u="none" cap="none" spc="0">
          <a:solidFill>
            <a:schemeClr val="tx1"/>
          </a:solidFill>
          <a:latin typeface="+mn-lt"/>
          <a:ea typeface="+mn-lt"/>
          <a:cs typeface="+mn-lt"/>
        </a:defRPr>
      </a:lvl2pPr>
      <a:lvl3pPr xmlns:a="http://schemas.openxmlformats.org/drawingml/2006/main" marL="0" indent="457194" algn="ctr">
        <a:lnSpc>
          <a:spcPct val="100000"/>
        </a:lnSpc>
        <a:spcBef>
          <a:spcPts val="0"/>
        </a:spcBef>
        <a:spcAft>
          <a:spcPts val="0"/>
        </a:spcAft>
        <a:buNone/>
        <a:defRPr sz="900" b="0" i="0" u="none" cap="none" spc="0">
          <a:solidFill>
            <a:schemeClr val="tx1"/>
          </a:solidFill>
          <a:latin typeface="+mn-lt"/>
          <a:ea typeface="+mn-lt"/>
          <a:cs typeface="+mn-lt"/>
        </a:defRPr>
      </a:lvl3pPr>
      <a:lvl4pPr xmlns:a="http://schemas.openxmlformats.org/drawingml/2006/main" marL="0" indent="685791" algn="ctr">
        <a:lnSpc>
          <a:spcPct val="100000"/>
        </a:lnSpc>
        <a:spcBef>
          <a:spcPts val="0"/>
        </a:spcBef>
        <a:spcAft>
          <a:spcPts val="0"/>
        </a:spcAft>
        <a:buNone/>
        <a:defRPr sz="900" b="0" i="0" u="none" cap="none" spc="0">
          <a:solidFill>
            <a:schemeClr val="tx1"/>
          </a:solidFill>
          <a:latin typeface="+mn-lt"/>
          <a:ea typeface="+mn-lt"/>
          <a:cs typeface="+mn-lt"/>
        </a:defRPr>
      </a:lvl4pPr>
      <a:lvl5pPr xmlns:a="http://schemas.openxmlformats.org/drawingml/2006/main" marL="0" indent="914389" algn="ctr">
        <a:lnSpc>
          <a:spcPct val="100000"/>
        </a:lnSpc>
        <a:spcBef>
          <a:spcPts val="0"/>
        </a:spcBef>
        <a:spcAft>
          <a:spcPts val="0"/>
        </a:spcAft>
        <a:buNone/>
        <a:defRPr sz="900" b="0" i="0" u="none" cap="none" spc="0">
          <a:solidFill>
            <a:schemeClr val="tx1"/>
          </a:solidFill>
          <a:latin typeface="+mn-lt"/>
          <a:ea typeface="+mn-lt"/>
          <a:cs typeface="+mn-lt"/>
        </a:defRPr>
      </a:lvl5pPr>
      <a:lvl6pPr xmlns:a="http://schemas.openxmlformats.org/drawingml/2006/main" marL="0" indent="1142986" algn="ctr">
        <a:lnSpc>
          <a:spcPct val="100000"/>
        </a:lnSpc>
        <a:spcBef>
          <a:spcPts val="0"/>
        </a:spcBef>
        <a:spcAft>
          <a:spcPts val="0"/>
        </a:spcAft>
        <a:buNone/>
        <a:defRPr sz="900" b="0" i="0" u="none" cap="none" spc="0">
          <a:solidFill>
            <a:schemeClr val="tx1"/>
          </a:solidFill>
          <a:latin typeface="+mn-lt"/>
          <a:ea typeface="+mn-lt"/>
          <a:cs typeface="+mn-lt"/>
        </a:defRPr>
      </a:lvl6pPr>
      <a:lvl7pPr xmlns:a="http://schemas.openxmlformats.org/drawingml/2006/main" marL="0" indent="1371583" algn="ctr">
        <a:lnSpc>
          <a:spcPct val="100000"/>
        </a:lnSpc>
        <a:spcBef>
          <a:spcPts val="0"/>
        </a:spcBef>
        <a:spcAft>
          <a:spcPts val="0"/>
        </a:spcAft>
        <a:buNone/>
        <a:defRPr sz="900" b="0" i="0" u="none" cap="none" spc="0">
          <a:solidFill>
            <a:schemeClr val="tx1"/>
          </a:solidFill>
          <a:latin typeface="+mn-lt"/>
          <a:ea typeface="+mn-lt"/>
          <a:cs typeface="+mn-lt"/>
        </a:defRPr>
      </a:lvl7pPr>
      <a:lvl8pPr xmlns:a="http://schemas.openxmlformats.org/drawingml/2006/main" marL="0" indent="1600180" algn="ctr">
        <a:lnSpc>
          <a:spcPct val="100000"/>
        </a:lnSpc>
        <a:spcBef>
          <a:spcPts val="0"/>
        </a:spcBef>
        <a:spcAft>
          <a:spcPts val="0"/>
        </a:spcAft>
        <a:buNone/>
        <a:defRPr sz="900" b="0" i="0" u="none" cap="none" spc="0">
          <a:solidFill>
            <a:schemeClr val="tx1"/>
          </a:solidFill>
          <a:latin typeface="+mn-lt"/>
          <a:ea typeface="+mn-lt"/>
          <a:cs typeface="+mn-lt"/>
        </a:defRPr>
      </a:lvl8pPr>
      <a:lvl9pPr xmlns:a="http://schemas.openxmlformats.org/drawingml/2006/main" marL="0" indent="1828777" algn="ctr">
        <a:lnSpc>
          <a:spcPct val="100000"/>
        </a:lnSpc>
        <a:spcBef>
          <a:spcPts val="0"/>
        </a:spcBef>
        <a:spcAft>
          <a:spcPts val="0"/>
        </a:spcAft>
        <a:buNone/>
        <a:defRPr sz="900" b="0" i="0" u="none" cap="none" spc="0">
          <a:solidFill>
            <a:schemeClr val="tx1"/>
          </a:solidFill>
          <a:latin typeface="+mn-lt"/>
          <a:ea typeface="+mn-lt"/>
          <a:cs typeface="+mn-lt"/>
        </a:defRPr>
      </a:lvl9pPr>
    </p:otherStyle>
  </p:txStyles>
</p:sldMaster>
</file>

<file path=ppt/slideMasters/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bd9f66f663214ea6" /><Relationship Type="http://schemas.openxmlformats.org/officeDocument/2006/relationships/notesSlide" Target="/ppt/notesSlides/notesSlide1.xml" Id="R3fca744798164293" /></Relationships>
</file>

<file path=ppt/slides/_rels/slide10.xml.rels>&#65279;<?xml version="1.0" encoding="utf-8"?><Relationships xmlns="http://schemas.openxmlformats.org/package/2006/relationships"><Relationship Type="http://schemas.openxmlformats.org/officeDocument/2006/relationships/slideLayout" Target="/ppt/slideLayouts/slideLayout9.xml" Id="Ra530fde79691446f" /><Relationship Type="http://schemas.openxmlformats.org/officeDocument/2006/relationships/notesSlide" Target="/ppt/notesSlides/notesSlide10.xml" Id="R32fecd25834e41f4" /></Relationships>
</file>

<file path=ppt/slides/_rels/slide11.xml.rels>&#65279;<?xml version="1.0" encoding="utf-8"?><Relationships xmlns="http://schemas.openxmlformats.org/package/2006/relationships"><Relationship Type="http://schemas.openxmlformats.org/officeDocument/2006/relationships/slideLayout" Target="/ppt/slideLayouts/slideLayout9.xml" Id="Ra85fd55a58944299" /><Relationship Type="http://schemas.openxmlformats.org/officeDocument/2006/relationships/notesSlide" Target="/ppt/notesSlides/notesSlide11.xml" Id="Rbdb0966246cb4c82"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0.xml" Id="Ra7133424fdb94b62" /><Relationship Type="http://schemas.openxmlformats.org/officeDocument/2006/relationships/notesSlide" Target="/ppt/notesSlides/notesSlide12.xml" Id="R8fa64be836f54c0f"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377390a2a8f4431d" /><Relationship Type="http://schemas.openxmlformats.org/officeDocument/2006/relationships/notesSlide" Target="/ppt/notesSlides/notesSlide2.xml" Id="R98f1c38bcbd54691" /></Relationships>
</file>

<file path=ppt/slides/_rels/slide3.xml.rels>&#65279;<?xml version="1.0" encoding="utf-8"?><Relationships xmlns="http://schemas.openxmlformats.org/package/2006/relationships"><Relationship Type="http://schemas.openxmlformats.org/officeDocument/2006/relationships/slideLayout" Target="/ppt/slideLayouts/slideLayout2.xml" Id="Rfe13a472931f4997" /><Relationship Type="http://schemas.openxmlformats.org/officeDocument/2006/relationships/notesSlide" Target="/ppt/notesSlides/notesSlide3.xml" Id="R5ddf77ee46a94135" /></Relationships>
</file>

<file path=ppt/slides/_rels/slide4.xml.rels>&#65279;<?xml version="1.0" encoding="utf-8"?><Relationships xmlns="http://schemas.openxmlformats.org/package/2006/relationships"><Relationship Type="http://schemas.openxmlformats.org/officeDocument/2006/relationships/slideLayout" Target="/ppt/slideLayouts/slideLayout9.xml" Id="R7c3ff53d541c41a8" /><Relationship Type="http://schemas.openxmlformats.org/officeDocument/2006/relationships/notesSlide" Target="/ppt/notesSlides/notesSlide4.xml" Id="Rd5f7bac548784db8" /></Relationships>
</file>

<file path=ppt/slides/_rels/slide5.xml.rels>&#65279;<?xml version="1.0" encoding="utf-8"?><Relationships xmlns="http://schemas.openxmlformats.org/package/2006/relationships"><Relationship Type="http://schemas.openxmlformats.org/officeDocument/2006/relationships/slideLayout" Target="/ppt/slideLayouts/slideLayout9.xml" Id="R322e6ee51bba4952" /><Relationship Type="http://schemas.openxmlformats.org/officeDocument/2006/relationships/notesSlide" Target="/ppt/notesSlides/notesSlide5.xml" Id="Rb73ff740ce564995" /></Relationships>
</file>

<file path=ppt/slides/_rels/slide6.xml.rels>&#65279;<?xml version="1.0" encoding="utf-8"?><Relationships xmlns="http://schemas.openxmlformats.org/package/2006/relationships"><Relationship Type="http://schemas.openxmlformats.org/officeDocument/2006/relationships/slideLayout" Target="/ppt/slideLayouts/slideLayout9.xml" Id="R13f9a3e1729b44c4" /><Relationship Type="http://schemas.openxmlformats.org/officeDocument/2006/relationships/notesSlide" Target="/ppt/notesSlides/notesSlide6.xml" Id="Raf947158a8f24ebb" /></Relationships>
</file>

<file path=ppt/slides/_rels/slide7.xml.rels>&#65279;<?xml version="1.0" encoding="utf-8"?><Relationships xmlns="http://schemas.openxmlformats.org/package/2006/relationships"><Relationship Type="http://schemas.openxmlformats.org/officeDocument/2006/relationships/slideLayout" Target="/ppt/slideLayouts/slideLayout9.xml" Id="Rc3c371bd166547b5" /><Relationship Type="http://schemas.openxmlformats.org/officeDocument/2006/relationships/notesSlide" Target="/ppt/notesSlides/notesSlide7.xml" Id="R532775dac5f44f67" /></Relationships>
</file>

<file path=ppt/slides/_rels/slide8.xml.rels>&#65279;<?xml version="1.0" encoding="utf-8"?><Relationships xmlns="http://schemas.openxmlformats.org/package/2006/relationships"><Relationship Type="http://schemas.openxmlformats.org/officeDocument/2006/relationships/slideLayout" Target="/ppt/slideLayouts/slideLayout9.xml" Id="R6a582ebdc4584343" /><Relationship Type="http://schemas.openxmlformats.org/officeDocument/2006/relationships/notesSlide" Target="/ppt/notesSlides/notesSlide8.xml" Id="R50c581cffbf84fe3" /></Relationships>
</file>

<file path=ppt/slides/_rels/slide9.xml.rels>&#65279;<?xml version="1.0" encoding="utf-8"?><Relationships xmlns="http://schemas.openxmlformats.org/package/2006/relationships"><Relationship Type="http://schemas.openxmlformats.org/officeDocument/2006/relationships/slideLayout" Target="/ppt/slideLayouts/slideLayout9.xml" Id="Rd0aca9e34a60449d" /><Relationship Type="http://schemas.openxmlformats.org/officeDocument/2006/relationships/notesSlide" Target="/ppt/notesSlides/notesSlide9.xml" Id="R86a02af9a6764766"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72111A30-B86A-18DC-CFD2-586F00D22619}"/>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FFD85AD9-F452-2FFB-4F41-12718A52AA28}"/>
              </a:ext>
            </a:extLst>
          </p:cNvPr>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Tree>
    <p:extLst>
      <p:ext uri="{BB962C8B-B14F-4D97-AF65-F5344CB8AC3E}">
        <p14:creationId xmlns:p14="http://schemas.microsoft.com/office/powerpoint/2010/main" val="1478447607"/>
      </p:ext>
    </p:extLst>
  </p:cSld>
</p:sld>
</file>

<file path=ppt/slides/slide10.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0DA4B07B-BF48-429C-A118-BBD23A29831D}"/>
              </a:ext>
            </a:extLst>
          </p:cNvPr>
          <p:cNvSpPr>
            <a:spLocks xmlns:a="http://schemas.openxmlformats.org/drawingml/2006/main" noGrp="1"/>
          </p:cNvSpPr>
          <p:nvPr/>
        </p:nvSpPr>
        <p:spPr>
          <a:xfrm xmlns:a="http://schemas.openxmlformats.org/drawingml/2006/main">
            <a:off x="521208" y="13208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Compactage des couches d’enrobé, types de compacteurs, température, contrôle de la masse volumique | Près du port de Douala, Cameroun</a:t>
            </a:r>
          </a:p>
        </p:txBody>
      </p:sp>
      <p:sp>
        <p:nvSpPr>
          <p:cNvPr id="4" name="Text 2">
            <a:extLst xmlns:a="http://schemas.openxmlformats.org/drawingml/2006/main">
              <a:ext uri="{FF2B5EF4-FFF2-40B4-BE49-F238E27FC236}">
                <a16:creationId xmlns:a16="http://schemas.microsoft.com/office/drawing/2014/main" id="{A32DD09F-9DC3-4B63-A968-382517B22D9A}"/>
              </a:ext>
            </a:extLst>
          </p:cNvPr>
          <p:cNvSpPr>
            <a:spLocks xmlns:a="http://schemas.openxmlformats.org/drawingml/2006/main" noGrp="1"/>
          </p:cNvSpPr>
          <p:nvPr/>
        </p:nvSpPr>
        <p:spPr>
          <a:xfrm xmlns:a="http://schemas.openxmlformats.org/drawingml/2006/main">
            <a:off x="685800" y="1714500"/>
            <a:ext cx="10789920" cy="441198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 Exemple de plan : compactage initial — compacteur vibrant pendant que le tapis est chaud.</a:t>
            </a:r>
          </a:p>
          <a:p xmlns:a="http://schemas.openxmlformats.org/drawingml/2006/main">
            <a:pPr marL="0" indent="0">
              <a:buNone/>
            </a:pPr>
            <a:r>
              <a:rPr sz="1900">
                <a:solidFill>
                  <a:srgbClr val="1F2933"/>
                </a:solidFill>
                <a:latin typeface="Aptos"/>
                <a:ea typeface="Aptos"/>
                <a:cs typeface="Aptos"/>
              </a:rPr>
              <a:t>• Compactage intermédiaire — compacteur à pneus pour une densification supplémentaire.</a:t>
            </a:r>
          </a:p>
          <a:p xmlns:a="http://schemas.openxmlformats.org/drawingml/2006/main">
            <a:pPr marL="0" indent="0">
              <a:buNone/>
            </a:pPr>
            <a:r>
              <a:rPr sz="1900">
                <a:solidFill>
                  <a:srgbClr val="1F2933"/>
                </a:solidFill>
                <a:latin typeface="Aptos"/>
                <a:ea typeface="Aptos"/>
                <a:cs typeface="Aptos"/>
              </a:rPr>
              <a:t>• Compactage final — compacteur statique à cylindres lisses pour effacer les marques et améliorer l’uni.</a:t>
            </a:r>
          </a:p>
          <a:p xmlns:a="http://schemas.openxmlformats.org/drawingml/2006/main">
            <a:pPr marL="0" indent="0">
              <a:buNone/>
            </a:pPr>
            <a:r>
              <a:rPr sz="1900">
                <a:solidFill>
                  <a:srgbClr val="1F2933"/>
                </a:solidFill>
                <a:latin typeface="Aptos"/>
                <a:ea typeface="Aptos"/>
                <a:cs typeface="Aptos"/>
              </a:rPr>
              <a:t>• Contrôle qualité : mesurer la température du tapis, compter les passes, contrôler la masse volumique par carottes ou gammadensimètre, inspecter la texture et l’uni, surveiller les joints et les rives.</a:t>
            </a:r>
          </a:p>
          <a:p xmlns:a="http://schemas.openxmlformats.org/drawingml/2006/main">
            <a:pPr marL="0" indent="0">
              <a:buNone/>
            </a:pPr>
            <a:r>
              <a:rPr sz="1900">
                <a:solidFill>
                  <a:srgbClr val="1F2933"/>
                </a:solidFill>
                <a:latin typeface="Aptos"/>
                <a:ea typeface="Aptos"/>
                <a:cs typeface="Aptos"/>
              </a:rPr>
              <a:t>• Risques d’un compactage tardif : faible masse volumique, vides d’air élevés, durabilité réduite, infiltration d’eau et dégradations précoces.</a:t>
            </a:r>
          </a:p>
        </p:txBody>
      </p:sp>
      <p:sp>
        <p:nvSpPr>
          <p:cNvPr id="5" name="Text 3">
            <a:extLst xmlns:a="http://schemas.openxmlformats.org/drawingml/2006/main">
              <a:ext uri="{FF2B5EF4-FFF2-40B4-BE49-F238E27FC236}">
                <a16:creationId xmlns:a16="http://schemas.microsoft.com/office/drawing/2014/main" id="{F2BAFAE1-AC11-4BF3-9E6D-72C2688F6D49}"/>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11</a:t>
            </a:r>
          </a:p>
        </p:txBody>
      </p:sp>
      <p:sp>
        <p:nvSpPr>
          <p:cNvPr id="6" name="Text 4">
            <a:extLst xmlns:a="http://schemas.openxmlformats.org/drawingml/2006/main">
              <a:ext uri="{FF2B5EF4-FFF2-40B4-BE49-F238E27FC236}">
                <a16:creationId xmlns:a16="http://schemas.microsoft.com/office/drawing/2014/main" id="{9C6D2094-BDF7-4215-BB96-E05943DF11A9}"/>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7" name="Title 6">
            <a:extLst xmlns:a="http://schemas.openxmlformats.org/drawingml/2006/main">
              <a:ext uri="{FF2B5EF4-FFF2-40B4-BE49-F238E27FC236}">
                <a16:creationId xmlns:a16="http://schemas.microsoft.com/office/drawing/2014/main" id="{B5758D98-701F-0208-39AF-5C420795235D}"/>
              </a:ext>
            </a:extLst>
          </p:cNvPr>
          <p:cNvSpPr>
            <a:spLocks xmlns:a="http://schemas.openxmlformats.org/drawingml/2006/main" noGrp="1"/>
          </p:cNvSpPr>
          <p:nvPr>
            <p:ph type="title" idx="0"/>
          </p:nvPr>
        </p:nvSpPr>
        <p:spPr/>
        <p:txBody>
          <a:bodyPr xmlns:a="http://schemas.openxmlformats.org/drawingml/2006/main">
            <a:normAutofit fontScale="80241"/>
          </a:bodyPr>
          <a:lstStyle xmlns:a="http://schemas.openxmlformats.org/drawingml/2006/main"/>
          <a:p xmlns:a="http://schemas.openxmlformats.org/drawingml/2006/main">
            <a:r>
              <a:t>Diapositive 7. Réponse attendue / solution</a:t>
            </a:r>
          </a:p>
        </p:txBody>
      </p:sp>
    </p:spTree>
    <p:extLst>
      <p:ext uri="{BB962C8B-B14F-4D97-AF65-F5344CB8AC3E}">
        <p14:creationId xmlns:p14="http://schemas.microsoft.com/office/powerpoint/2010/main" val="1758048999"/>
      </p:ext>
    </p:extLst>
  </p:cSld>
</p:sld>
</file>

<file path=ppt/slides/slide11.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BB6C66FD-23C6-4F5F-BE18-7C3951482AF2}"/>
              </a:ext>
            </a:extLst>
          </p:cNvPr>
          <p:cNvSpPr>
            <a:spLocks xmlns:a="http://schemas.openxmlformats.org/drawingml/2006/main" noGrp="1"/>
          </p:cNvSpPr>
          <p:nvPr/>
        </p:nvSpPr>
        <p:spPr>
          <a:xfrm xmlns:a="http://schemas.openxmlformats.org/drawingml/2006/main">
            <a:off x="521208" y="13208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Compactage des couches d’enrobé, types de compacteurs, température, contrôle de la masse volumique | Près du port de Douala, Cameroun</a:t>
            </a:r>
          </a:p>
        </p:txBody>
      </p:sp>
      <p:sp>
        <p:nvSpPr>
          <p:cNvPr id="4" name="Text 2">
            <a:extLst xmlns:a="http://schemas.openxmlformats.org/drawingml/2006/main">
              <a:ext uri="{FF2B5EF4-FFF2-40B4-BE49-F238E27FC236}">
                <a16:creationId xmlns:a16="http://schemas.microsoft.com/office/drawing/2014/main" id="{1098DDD9-5162-444F-9797-4CF0B7BFD43E}"/>
              </a:ext>
            </a:extLst>
          </p:cNvPr>
          <p:cNvSpPr>
            <a:spLocks xmlns:a="http://schemas.openxmlformats.org/drawingml/2006/main" noGrp="1"/>
          </p:cNvSpPr>
          <p:nvPr/>
        </p:nvSpPr>
        <p:spPr>
          <a:xfrm xmlns:a="http://schemas.openxmlformats.org/drawingml/2006/main">
            <a:off x="685800" y="1714500"/>
            <a:ext cx="10789920" cy="441198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 Vérifier que les étudiants tiennent compte du moment et de la température, et choisissent les compacteurs selon leur fonction.</a:t>
            </a:r>
          </a:p>
          <a:p xmlns:a="http://schemas.openxmlformats.org/drawingml/2006/main">
            <a:pPr marL="0" indent="0">
              <a:buNone/>
            </a:pPr>
            <a:r>
              <a:rPr sz="1900">
                <a:solidFill>
                  <a:srgbClr val="1F2933"/>
                </a:solidFill>
                <a:latin typeface="Aptos"/>
                <a:ea typeface="Aptos"/>
                <a:cs typeface="Aptos"/>
              </a:rPr>
              <a:t>• Erreurs courantes : commencer le compactage final trop tôt ; ignorer le refroidissement des rives ; augmenter la teneur en liant pour compenser une faible masse volumique.</a:t>
            </a:r>
          </a:p>
          <a:p xmlns:a="http://schemas.openxmlformats.org/drawingml/2006/main">
            <a:pPr marL="0" indent="0">
              <a:buNone/>
            </a:pPr>
            <a:r>
              <a:rPr sz="1900">
                <a:solidFill>
                  <a:srgbClr val="1F2933"/>
                </a:solidFill>
                <a:latin typeface="Aptos"/>
                <a:ea typeface="Aptos"/>
                <a:cs typeface="Aptos"/>
              </a:rPr>
              <a:t>• Prolongement : comment adapter le plan de compactage pour une couche d’enrobé mince ?</a:t>
            </a:r>
          </a:p>
        </p:txBody>
      </p:sp>
      <p:sp>
        <p:nvSpPr>
          <p:cNvPr id="5" name="Text 3">
            <a:extLst xmlns:a="http://schemas.openxmlformats.org/drawingml/2006/main">
              <a:ext uri="{FF2B5EF4-FFF2-40B4-BE49-F238E27FC236}">
                <a16:creationId xmlns:a16="http://schemas.microsoft.com/office/drawing/2014/main" id="{8DAF7387-1F37-4268-91CC-0EA51C0A13B0}"/>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11</a:t>
            </a:r>
          </a:p>
        </p:txBody>
      </p:sp>
      <p:sp>
        <p:nvSpPr>
          <p:cNvPr id="6" name="Text 4">
            <a:extLst xmlns:a="http://schemas.openxmlformats.org/drawingml/2006/main">
              <a:ext uri="{FF2B5EF4-FFF2-40B4-BE49-F238E27FC236}">
                <a16:creationId xmlns:a16="http://schemas.microsoft.com/office/drawing/2014/main" id="{930616C7-E18C-466F-A662-BD08182294BA}"/>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7" name="Title 6">
            <a:extLst xmlns:a="http://schemas.openxmlformats.org/drawingml/2006/main">
              <a:ext uri="{FF2B5EF4-FFF2-40B4-BE49-F238E27FC236}">
                <a16:creationId xmlns:a16="http://schemas.microsoft.com/office/drawing/2014/main" id="{269B53C5-B31F-6E2B-9A23-AB4D8B72DC1E}"/>
              </a:ext>
            </a:extLst>
          </p:cNvPr>
          <p:cNvSpPr>
            <a:spLocks xmlns:a="http://schemas.openxmlformats.org/drawingml/2006/main" noGrp="1"/>
          </p:cNvSpPr>
          <p:nvPr>
            <p:ph type="title" idx="0"/>
          </p:nvPr>
        </p:nvSpPr>
        <p:spPr/>
        <p:txBody>
          <a:bodyPr xmlns:a="http://schemas.openxmlformats.org/drawingml/2006/main">
            <a:normAutofit fontScale="80241"/>
          </a:bodyPr>
          <a:lstStyle xmlns:a="http://schemas.openxmlformats.org/drawingml/2006/main"/>
          <a:p xmlns:a="http://schemas.openxmlformats.org/drawingml/2006/main">
            <a:r>
              <a:t>Diapositive 8. Notes pour l’enseignant</a:t>
            </a:r>
          </a:p>
        </p:txBody>
      </p:sp>
    </p:spTree>
    <p:extLst>
      <p:ext uri="{BB962C8B-B14F-4D97-AF65-F5344CB8AC3E}">
        <p14:creationId xmlns:p14="http://schemas.microsoft.com/office/powerpoint/2010/main" val="2289495421"/>
      </p:ext>
    </p:extLst>
  </p:cSld>
</p:sld>
</file>

<file path=ppt/slides/slide12.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6856D842-4E1E-E72D-536F-78F068E62B09}"/>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Tree>
    <p:extLst>
      <p:ext uri="{BB962C8B-B14F-4D97-AF65-F5344CB8AC3E}">
        <p14:creationId xmlns:p14="http://schemas.microsoft.com/office/powerpoint/2010/main" val="2250183073"/>
      </p:ext>
    </p:extLst>
  </p:cSld>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72111A30-B86A-18DC-CFD2-586F00D22619}"/>
              </a:ext>
            </a:extLst>
          </p:cNvPr>
          <p:cNvSpPr>
            <a:spLocks xmlns:a="http://schemas.openxmlformats.org/drawingml/2006/main" noGrp="1"/>
          </p:cNvSpPr>
          <p:nvPr>
            <p:ph type="title" idx="0"/>
          </p:nvPr>
        </p:nvSpPr>
        <p:spPr>
          <a:xfrm xmlns:a="http://schemas.openxmlformats.org/drawingml/2006/main">
            <a:off x="769449" y="2401585"/>
            <a:ext cx="8910054" cy="2110780"/>
          </a:xfrm>
        </p:spPr>
        <p:txBody>
          <a:bodyPr xmlns:a="http://schemas.openxmlformats.org/drawingml/2006/main">
            <a:normAutofit fontScale="91553"/>
          </a:bodyPr>
          <a:lstStyle xmlns:a="http://schemas.openxmlformats.org/drawingml/2006/main"/>
          <a:p xmlns:a="http://schemas.openxmlformats.org/drawingml/2006/main">
            <a:r>
              <a:t>Développement de l’ingénierie des systèmes de transport routier en Afrique subsaharienne – Programme de master moderne de l’UE et renforcement des capacités</a:t>
            </a:r>
          </a:p>
        </p:txBody>
      </p:sp>
    </p:spTree>
    <p:extLst>
      <p:ext uri="{BB962C8B-B14F-4D97-AF65-F5344CB8AC3E}">
        <p14:creationId xmlns:p14="http://schemas.microsoft.com/office/powerpoint/2010/main" val="412433752"/>
      </p:ext>
    </p:extLst>
  </p:cSld>
</p:sld>
</file>

<file path=ppt/slides/slide3.xml><?xml version="1.0" encoding="utf-8"?>
<p:sld xmlns:p="http://schemas.openxmlformats.org/presentationml/2006/main">
  <p:cSld>
    <p:spTree>
      <p:nvGrpSpPr>
        <p:cNvPr id="1" name=""/>
        <p:cNvGrpSpPr/>
        <p:nvPr/>
      </p:nvGrpSpPr>
      <p:grpSpPr>
        <a:xfrm xmlns:a="http://schemas.openxmlformats.org/drawingml/2006/main"/>
      </p:grpSpPr>
    </p:spTree>
    <p:extLst>
      <p:ext uri="{BB962C8B-B14F-4D97-AF65-F5344CB8AC3E}">
        <p14:creationId xmlns:p14="http://schemas.microsoft.com/office/powerpoint/2010/main" val="2642866930"/>
      </p:ext>
    </p:extLst>
  </p:cSld>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4385A87C-3C3A-4539-BFF2-B9DD5D16CFDD}"/>
              </a:ext>
            </a:extLst>
          </p:cNvPr>
          <p:cNvSpPr>
            <a:spLocks xmlns:a="http://schemas.openxmlformats.org/drawingml/2006/main" noGrp="1"/>
          </p:cNvSpPr>
          <p:nvPr/>
        </p:nvSpPr>
        <p:spPr>
          <a:xfrm xmlns:a="http://schemas.openxmlformats.org/drawingml/2006/main">
            <a:off x="594360" y="1280160"/>
            <a:ext cx="10789920" cy="1234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800" b="1">
                <a:solidFill>
                  <a:srgbClr val="12395B"/>
                </a:solidFill>
                <a:latin typeface="Aptos Display"/>
                <a:ea typeface="Aptos Display"/>
                <a:cs typeface="Aptos Display"/>
              </a:rPr>
              <a:t>Planification du compactage des enrobés par temps chaud</a:t>
            </a:r>
          </a:p>
        </p:txBody>
      </p:sp>
      <p:sp>
        <p:nvSpPr>
          <p:cNvPr id="4" name="Text 2">
            <a:extLst xmlns:a="http://schemas.openxmlformats.org/drawingml/2006/main">
              <a:ext uri="{FF2B5EF4-FFF2-40B4-BE49-F238E27FC236}">
                <a16:creationId xmlns:a16="http://schemas.microsoft.com/office/drawing/2014/main" id="{10056626-4A8D-436A-BF7F-C6921B68F4BF}"/>
              </a:ext>
            </a:extLst>
          </p:cNvPr>
          <p:cNvSpPr>
            <a:spLocks xmlns:a="http://schemas.openxmlformats.org/drawingml/2006/main" noGrp="1"/>
          </p:cNvSpPr>
          <p:nvPr/>
        </p:nvSpPr>
        <p:spPr>
          <a:xfrm xmlns:a="http://schemas.openxmlformats.org/drawingml/2006/main">
            <a:off x="594360" y="2788920"/>
            <a:ext cx="8686800" cy="3200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lnSpcReduction="10000"/>
          </a:bodyPr>
          <a:lstStyle xmlns:a="http://schemas.openxmlformats.org/drawingml/2006/main"/>
          <a:p xmlns:a="http://schemas.openxmlformats.org/drawingml/2006/main">
            <a:pPr marL="0" indent="0">
              <a:buNone/>
            </a:pPr>
            <a:r>
              <a:rPr sz="1800">
                <a:solidFill>
                  <a:srgbClr val="1F2933"/>
                </a:solidFill>
                <a:latin typeface="Aptos"/>
                <a:ea typeface="Aptos"/>
                <a:cs typeface="Aptos"/>
              </a:rPr>
              <a:t>Exercice en groupe | Durée estimée : 90 minutes</a:t>
            </a:r>
          </a:p>
        </p:txBody>
      </p:sp>
      <p:sp>
        <p:nvSpPr>
          <p:cNvPr id="5" name="Text 3">
            <a:extLst xmlns:a="http://schemas.openxmlformats.org/drawingml/2006/main">
              <a:ext uri="{FF2B5EF4-FFF2-40B4-BE49-F238E27FC236}">
                <a16:creationId xmlns:a16="http://schemas.microsoft.com/office/drawing/2014/main" id="{720968D6-479F-48C6-AFB7-0033A4AFD7C7}"/>
              </a:ext>
            </a:extLst>
          </p:cNvPr>
          <p:cNvSpPr>
            <a:spLocks xmlns:a="http://schemas.openxmlformats.org/drawingml/2006/main" noGrp="1"/>
          </p:cNvSpPr>
          <p:nvPr/>
        </p:nvSpPr>
        <p:spPr>
          <a:xfrm xmlns:a="http://schemas.openxmlformats.org/drawingml/2006/main">
            <a:off x="594360" y="3337560"/>
            <a:ext cx="10515600" cy="3200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600">
                <a:solidFill>
                  <a:srgbClr val="4D5966"/>
                </a:solidFill>
                <a:latin typeface="Aptos"/>
                <a:ea typeface="Aptos"/>
                <a:cs typeface="Aptos"/>
              </a:rPr>
              <a:t>Thème : compactage des couches d’enrobé, types de compacteurs, température, contrôle de la masse volumique</a:t>
            </a:r>
          </a:p>
        </p:txBody>
      </p:sp>
      <p:sp>
        <p:nvSpPr>
          <p:cNvPr id="6" name="Text 4">
            <a:extLst xmlns:a="http://schemas.openxmlformats.org/drawingml/2006/main">
              <a:ext uri="{FF2B5EF4-FFF2-40B4-BE49-F238E27FC236}">
                <a16:creationId xmlns:a16="http://schemas.microsoft.com/office/drawing/2014/main" id="{7FA5B1EF-2145-479E-A6E3-D14211C6A0E1}"/>
              </a:ext>
            </a:extLst>
          </p:cNvPr>
          <p:cNvSpPr>
            <a:spLocks xmlns:a="http://schemas.openxmlformats.org/drawingml/2006/main" noGrp="1"/>
          </p:cNvSpPr>
          <p:nvPr/>
        </p:nvSpPr>
        <p:spPr>
          <a:xfrm xmlns:a="http://schemas.openxmlformats.org/drawingml/2006/main">
            <a:off x="594360" y="3776472"/>
            <a:ext cx="10515600" cy="3200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600">
                <a:solidFill>
                  <a:srgbClr val="4D5966"/>
                </a:solidFill>
                <a:latin typeface="Aptos"/>
                <a:ea typeface="Aptos"/>
                <a:cs typeface="Aptos"/>
              </a:rPr>
              <a:t>Contexte local : tronçon routier près du port de Douala, Cameroun</a:t>
            </a:r>
          </a:p>
        </p:txBody>
      </p:sp>
      <p:sp>
        <p:nvSpPr>
          <p:cNvPr id="7" name="Text 5">
            <a:extLst xmlns:a="http://schemas.openxmlformats.org/drawingml/2006/main">
              <a:ext uri="{FF2B5EF4-FFF2-40B4-BE49-F238E27FC236}">
                <a16:creationId xmlns:a16="http://schemas.microsoft.com/office/drawing/2014/main" id="{1323EF58-857B-42B3-B5A0-DC78CA119110}"/>
              </a:ext>
            </a:extLst>
          </p:cNvPr>
          <p:cNvSpPr>
            <a:spLocks xmlns:a="http://schemas.openxmlformats.org/drawingml/2006/main" noGrp="1"/>
          </p:cNvSpPr>
          <p:nvPr/>
        </p:nvSpPr>
        <p:spPr>
          <a:xfrm xmlns:a="http://schemas.openxmlformats.org/drawingml/2006/main">
            <a:off x="594360" y="5120640"/>
            <a:ext cx="10515600" cy="32004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500">
                <a:solidFill>
                  <a:srgbClr val="1F77B4"/>
                </a:solidFill>
                <a:latin typeface="Aptos"/>
                <a:ea typeface="Aptos"/>
                <a:cs typeface="Aptos"/>
              </a:rPr>
              <a:t>Exercice prêt à l’emploi dans PowerPoint</a:t>
            </a:r>
          </a:p>
        </p:txBody>
      </p:sp>
      <p:sp>
        <p:nvSpPr>
          <p:cNvPr id="8" name="Text 6">
            <a:extLst xmlns:a="http://schemas.openxmlformats.org/drawingml/2006/main">
              <a:ext uri="{FF2B5EF4-FFF2-40B4-BE49-F238E27FC236}">
                <a16:creationId xmlns:a16="http://schemas.microsoft.com/office/drawing/2014/main" id="{1D53BBD3-899C-4EE8-BC98-3F35B92E1D1E}"/>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11</a:t>
            </a:r>
          </a:p>
        </p:txBody>
      </p:sp>
      <p:sp>
        <p:nvSpPr>
          <p:cNvPr id="9" name="Text 7">
            <a:extLst xmlns:a="http://schemas.openxmlformats.org/drawingml/2006/main">
              <a:ext uri="{FF2B5EF4-FFF2-40B4-BE49-F238E27FC236}">
                <a16:creationId xmlns:a16="http://schemas.microsoft.com/office/drawing/2014/main" id="{17020E51-D3D0-420C-9C3C-F1925D9C3628}"/>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10" name="Title 9">
            <a:extLst xmlns:a="http://schemas.openxmlformats.org/drawingml/2006/main">
              <a:ext uri="{FF2B5EF4-FFF2-40B4-BE49-F238E27FC236}">
                <a16:creationId xmlns:a16="http://schemas.microsoft.com/office/drawing/2014/main" id="{E657E4F6-ECE5-4A2F-1C11-6BBF220196C3}"/>
              </a:ext>
            </a:extLst>
          </p:cNvPr>
          <p:cNvSpPr>
            <a:spLocks xmlns:a="http://schemas.openxmlformats.org/drawingml/2006/main" noGrp="1"/>
          </p:cNvSpPr>
          <p:nvPr>
            <p:ph type="title" idx="0"/>
          </p:nvPr>
        </p:nvSpPr>
        <p:spPr/>
        <p:txBody>
          <a:bodyPr xmlns:a="http://schemas.openxmlformats.org/drawingml/2006/main">
            <a:normAutofit fontScale="100000"/>
          </a:bodyPr>
          <a:lstStyle xmlns:a="http://schemas.openxmlformats.org/drawingml/2006/main"/>
          <a:p xmlns:a="http://schemas.openxmlformats.org/drawingml/2006/main">
            <a:r>
              <a:t>Exercice 11</a:t>
            </a:r>
          </a:p>
        </p:txBody>
      </p:sp>
    </p:spTree>
    <p:extLst>
      <p:ext uri="{BB962C8B-B14F-4D97-AF65-F5344CB8AC3E}">
        <p14:creationId xmlns:p14="http://schemas.microsoft.com/office/powerpoint/2010/main" val="1429552065"/>
      </p:ext>
    </p:extLst>
  </p:cSld>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4E64A3B8-75B3-4489-AA99-EABC2470D30D}"/>
              </a:ext>
            </a:extLst>
          </p:cNvPr>
          <p:cNvSpPr>
            <a:spLocks xmlns:a="http://schemas.openxmlformats.org/drawingml/2006/main" noGrp="1"/>
          </p:cNvSpPr>
          <p:nvPr/>
        </p:nvSpPr>
        <p:spPr>
          <a:xfrm xmlns:a="http://schemas.openxmlformats.org/drawingml/2006/main">
            <a:off x="521208" y="13208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Compactage des couches d’enrobé, types de compacteurs, température, contrôle de la masse volumique | Près du port de Douala, Cameroun</a:t>
            </a:r>
          </a:p>
        </p:txBody>
      </p:sp>
      <p:sp>
        <p:nvSpPr>
          <p:cNvPr id="4" name="Text 2">
            <a:extLst xmlns:a="http://schemas.openxmlformats.org/drawingml/2006/main">
              <a:ext uri="{FF2B5EF4-FFF2-40B4-BE49-F238E27FC236}">
                <a16:creationId xmlns:a16="http://schemas.microsoft.com/office/drawing/2014/main" id="{34C9D71F-F5F1-4F84-B72F-0CE033B8C64E}"/>
              </a:ext>
            </a:extLst>
          </p:cNvPr>
          <p:cNvSpPr>
            <a:spLocks xmlns:a="http://schemas.openxmlformats.org/drawingml/2006/main" noGrp="1"/>
          </p:cNvSpPr>
          <p:nvPr/>
        </p:nvSpPr>
        <p:spPr>
          <a:xfrm xmlns:a="http://schemas.openxmlformats.org/drawingml/2006/main">
            <a:off x="685800" y="1714500"/>
            <a:ext cx="10789920" cy="441198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 Expliquer pourquoi l’enrobé doit être compacté à chaud.</a:t>
            </a:r>
          </a:p>
          <a:p xmlns:a="http://schemas.openxmlformats.org/drawingml/2006/main">
            <a:pPr marL="0" indent="0">
              <a:buNone/>
            </a:pPr>
            <a:r>
              <a:rPr sz="1900">
                <a:solidFill>
                  <a:srgbClr val="1F2933"/>
                </a:solidFill>
                <a:latin typeface="Aptos"/>
                <a:ea typeface="Aptos"/>
                <a:cs typeface="Aptos"/>
              </a:rPr>
              <a:t>• Sélectionner une séquence de compactage.</a:t>
            </a:r>
          </a:p>
          <a:p xmlns:a="http://schemas.openxmlformats.org/drawingml/2006/main">
            <a:pPr marL="0" indent="0">
              <a:buNone/>
            </a:pPr>
            <a:r>
              <a:rPr sz="1900">
                <a:solidFill>
                  <a:srgbClr val="1F2933"/>
                </a:solidFill>
                <a:latin typeface="Aptos"/>
                <a:ea typeface="Aptos"/>
                <a:cs typeface="Aptos"/>
              </a:rPr>
              <a:t>• Identifier les facteurs influençant la température du tapis.</a:t>
            </a:r>
          </a:p>
          <a:p xmlns:a="http://schemas.openxmlformats.org/drawingml/2006/main">
            <a:pPr marL="0" indent="0">
              <a:buNone/>
            </a:pPr>
            <a:r>
              <a:rPr sz="1900">
                <a:solidFill>
                  <a:srgbClr val="1F2933"/>
                </a:solidFill>
                <a:latin typeface="Aptos"/>
                <a:ea typeface="Aptos"/>
                <a:cs typeface="Aptos"/>
              </a:rPr>
              <a:t>• Proposer des mesures de contrôle de la masse volumique.</a:t>
            </a:r>
          </a:p>
        </p:txBody>
      </p:sp>
      <p:sp>
        <p:nvSpPr>
          <p:cNvPr id="5" name="Text 3">
            <a:extLst xmlns:a="http://schemas.openxmlformats.org/drawingml/2006/main">
              <a:ext uri="{FF2B5EF4-FFF2-40B4-BE49-F238E27FC236}">
                <a16:creationId xmlns:a16="http://schemas.microsoft.com/office/drawing/2014/main" id="{204DF46A-7F50-4F30-802D-886C8D03FBF4}"/>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11</a:t>
            </a:r>
          </a:p>
        </p:txBody>
      </p:sp>
      <p:sp>
        <p:nvSpPr>
          <p:cNvPr id="6" name="Text 4">
            <a:extLst xmlns:a="http://schemas.openxmlformats.org/drawingml/2006/main">
              <a:ext uri="{FF2B5EF4-FFF2-40B4-BE49-F238E27FC236}">
                <a16:creationId xmlns:a16="http://schemas.microsoft.com/office/drawing/2014/main" id="{EAA26ACA-08BC-4DE5-BF47-5818E2E5A678}"/>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7" name="Title 6">
            <a:extLst xmlns:a="http://schemas.openxmlformats.org/drawingml/2006/main">
              <a:ext uri="{FF2B5EF4-FFF2-40B4-BE49-F238E27FC236}">
                <a16:creationId xmlns:a16="http://schemas.microsoft.com/office/drawing/2014/main" id="{BA7132BA-6E7C-F67A-118C-BA3AC4D74CD6}"/>
              </a:ext>
            </a:extLst>
          </p:cNvPr>
          <p:cNvSpPr>
            <a:spLocks xmlns:a="http://schemas.openxmlformats.org/drawingml/2006/main" noGrp="1"/>
          </p:cNvSpPr>
          <p:nvPr>
            <p:ph type="title" idx="0"/>
          </p:nvPr>
        </p:nvSpPr>
        <p:spPr/>
        <p:txBody>
          <a:bodyPr xmlns:a="http://schemas.openxmlformats.org/drawingml/2006/main">
            <a:normAutofit fontScale="80241"/>
          </a:bodyPr>
          <a:lstStyle xmlns:a="http://schemas.openxmlformats.org/drawingml/2006/main"/>
          <a:p xmlns:a="http://schemas.openxmlformats.org/drawingml/2006/main">
            <a:r>
              <a:t>Diapositive 2. Objectifs d’apprentissage</a:t>
            </a:r>
          </a:p>
        </p:txBody>
      </p:sp>
    </p:spTree>
    <p:extLst>
      <p:ext uri="{BB962C8B-B14F-4D97-AF65-F5344CB8AC3E}">
        <p14:creationId xmlns:p14="http://schemas.microsoft.com/office/powerpoint/2010/main" val="3816760674"/>
      </p:ext>
    </p:extLst>
  </p:cSld>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406A8EE0-9477-4572-8CB5-E7B3EFE475FD}"/>
              </a:ext>
            </a:extLst>
          </p:cNvPr>
          <p:cNvSpPr>
            <a:spLocks xmlns:a="http://schemas.openxmlformats.org/drawingml/2006/main" noGrp="1"/>
          </p:cNvSpPr>
          <p:nvPr/>
        </p:nvSpPr>
        <p:spPr>
          <a:xfrm xmlns:a="http://schemas.openxmlformats.org/drawingml/2006/main">
            <a:off x="521208" y="13208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Compactage des couches d’enrobé, types de compacteurs, température, contrôle de la masse volumique | Près du port de Douala, Cameroun</a:t>
            </a:r>
          </a:p>
        </p:txBody>
      </p:sp>
      <p:sp>
        <p:nvSpPr>
          <p:cNvPr id="4" name="Text 2">
            <a:extLst xmlns:a="http://schemas.openxmlformats.org/drawingml/2006/main">
              <a:ext uri="{FF2B5EF4-FFF2-40B4-BE49-F238E27FC236}">
                <a16:creationId xmlns:a16="http://schemas.microsoft.com/office/drawing/2014/main" id="{EF83E594-2D2E-4495-8C22-6665B64BFFF6}"/>
              </a:ext>
            </a:extLst>
          </p:cNvPr>
          <p:cNvSpPr>
            <a:spLocks xmlns:a="http://schemas.openxmlformats.org/drawingml/2006/main" noGrp="1"/>
          </p:cNvSpPr>
          <p:nvPr/>
        </p:nvSpPr>
        <p:spPr>
          <a:xfrm xmlns:a="http://schemas.openxmlformats.org/drawingml/2006/main">
            <a:off x="685800" y="1714500"/>
            <a:ext cx="10789920" cy="441198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 Une couche d’enrobé est mise en œuvre près du port de Douala.</a:t>
            </a:r>
          </a:p>
          <a:p xmlns:a="http://schemas.openxmlformats.org/drawingml/2006/main">
            <a:pPr marL="0" indent="0">
              <a:buNone/>
            </a:pPr>
            <a:r>
              <a:rPr sz="1900">
                <a:solidFill>
                  <a:srgbClr val="1F2933"/>
                </a:solidFill>
                <a:latin typeface="Aptos"/>
                <a:ea typeface="Aptos"/>
                <a:cs typeface="Aptos"/>
              </a:rPr>
              <a:t>• Le tronçon supporte des camions lourds et exige une masse volumique élevée.</a:t>
            </a:r>
          </a:p>
          <a:p xmlns:a="http://schemas.openxmlformats.org/drawingml/2006/main">
            <a:pPr marL="0" indent="0">
              <a:buNone/>
            </a:pPr>
            <a:r>
              <a:rPr sz="1900">
                <a:solidFill>
                  <a:srgbClr val="1F2933"/>
                </a:solidFill>
                <a:latin typeface="Aptos"/>
                <a:ea typeface="Aptos"/>
                <a:cs typeface="Aptos"/>
              </a:rPr>
              <a:t>• La température de l’air est élevée, mais des averses soudaines sont possibles. Les camions venant de la centrale arrivent parfois en retard.</a:t>
            </a:r>
          </a:p>
          <a:p xmlns:a="http://schemas.openxmlformats.org/drawingml/2006/main">
            <a:pPr marL="0" indent="0">
              <a:buNone/>
            </a:pPr>
            <a:r>
              <a:rPr sz="1900">
                <a:solidFill>
                  <a:srgbClr val="1F2933"/>
                </a:solidFill>
                <a:latin typeface="Aptos"/>
                <a:ea typeface="Aptos"/>
                <a:cs typeface="Aptos"/>
              </a:rPr>
              <a:t>• Données supposées à des fins pédagogiques.</a:t>
            </a:r>
          </a:p>
        </p:txBody>
      </p:sp>
      <p:sp>
        <p:nvSpPr>
          <p:cNvPr id="5" name="Text 3">
            <a:extLst xmlns:a="http://schemas.openxmlformats.org/drawingml/2006/main">
              <a:ext uri="{FF2B5EF4-FFF2-40B4-BE49-F238E27FC236}">
                <a16:creationId xmlns:a16="http://schemas.microsoft.com/office/drawing/2014/main" id="{F99E9D5B-1931-460E-B64E-46260A036373}"/>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11</a:t>
            </a:r>
          </a:p>
        </p:txBody>
      </p:sp>
      <p:sp>
        <p:nvSpPr>
          <p:cNvPr id="6" name="Text 4">
            <a:extLst xmlns:a="http://schemas.openxmlformats.org/drawingml/2006/main">
              <a:ext uri="{FF2B5EF4-FFF2-40B4-BE49-F238E27FC236}">
                <a16:creationId xmlns:a16="http://schemas.microsoft.com/office/drawing/2014/main" id="{C0E87464-E08B-4F41-BCFA-EC3D22EB83EF}"/>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7" name="Title 6">
            <a:extLst xmlns:a="http://schemas.openxmlformats.org/drawingml/2006/main">
              <a:ext uri="{FF2B5EF4-FFF2-40B4-BE49-F238E27FC236}">
                <a16:creationId xmlns:a16="http://schemas.microsoft.com/office/drawing/2014/main" id="{1500ABB3-CF73-4828-0E3E-035EB2053719}"/>
              </a:ext>
            </a:extLst>
          </p:cNvPr>
          <p:cNvSpPr>
            <a:spLocks xmlns:a="http://schemas.openxmlformats.org/drawingml/2006/main" noGrp="1"/>
          </p:cNvSpPr>
          <p:nvPr>
            <p:ph type="title" idx="0"/>
          </p:nvPr>
        </p:nvSpPr>
        <p:spPr/>
        <p:txBody>
          <a:bodyPr xmlns:a="http://schemas.openxmlformats.org/drawingml/2006/main">
            <a:normAutofit fontScale="80241"/>
          </a:bodyPr>
          <a:lstStyle xmlns:a="http://schemas.openxmlformats.org/drawingml/2006/main"/>
          <a:p xmlns:a="http://schemas.openxmlformats.org/drawingml/2006/main">
            <a:r>
              <a:t>Diapositive 3. Contexte / étude de cas</a:t>
            </a:r>
          </a:p>
        </p:txBody>
      </p:sp>
    </p:spTree>
    <p:extLst>
      <p:ext uri="{BB962C8B-B14F-4D97-AF65-F5344CB8AC3E}">
        <p14:creationId xmlns:p14="http://schemas.microsoft.com/office/powerpoint/2010/main" val="147112270"/>
      </p:ext>
    </p:extLst>
  </p:cSld>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77799314-639C-4003-BFE5-102AEA34AAFC}"/>
              </a:ext>
            </a:extLst>
          </p:cNvPr>
          <p:cNvSpPr>
            <a:spLocks xmlns:a="http://schemas.openxmlformats.org/drawingml/2006/main" noGrp="1"/>
          </p:cNvSpPr>
          <p:nvPr/>
        </p:nvSpPr>
        <p:spPr>
          <a:xfrm xmlns:a="http://schemas.openxmlformats.org/drawingml/2006/main">
            <a:off x="521208" y="13208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Compactage des couches d’enrobé, types de compacteurs, température, contrôle de la masse volumique | Près du port de Douala, Cameroun</a:t>
            </a:r>
          </a:p>
        </p:txBody>
      </p:sp>
      <p:sp>
        <p:nvSpPr>
          <p:cNvPr id="4" name="Text 2">
            <a:extLst xmlns:a="http://schemas.openxmlformats.org/drawingml/2006/main">
              <a:ext uri="{FF2B5EF4-FFF2-40B4-BE49-F238E27FC236}">
                <a16:creationId xmlns:a16="http://schemas.microsoft.com/office/drawing/2014/main" id="{6025D468-F019-4458-8DFF-27FE42F8A400}"/>
              </a:ext>
            </a:extLst>
          </p:cNvPr>
          <p:cNvSpPr>
            <a:spLocks xmlns:a="http://schemas.openxmlformats.org/drawingml/2006/main" noGrp="1"/>
          </p:cNvSpPr>
          <p:nvPr/>
        </p:nvSpPr>
        <p:spPr>
          <a:xfrm xmlns:a="http://schemas.openxmlformats.org/drawingml/2006/main">
            <a:off x="685800" y="1714500"/>
            <a:ext cx="10789920" cy="441198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1. Sélectionner les compacteurs pour le compactage initial, intermédiaire et final.</a:t>
            </a:r>
          </a:p>
          <a:p xmlns:a="http://schemas.openxmlformats.org/drawingml/2006/main">
            <a:pPr marL="0" indent="0">
              <a:buNone/>
            </a:pPr>
            <a:r>
              <a:rPr sz="1900">
                <a:solidFill>
                  <a:srgbClr val="1F2933"/>
                </a:solidFill>
                <a:latin typeface="Aptos"/>
                <a:ea typeface="Aptos"/>
                <a:cs typeface="Aptos"/>
              </a:rPr>
              <a:t>2. Définir la séquence de compactage.</a:t>
            </a:r>
          </a:p>
          <a:p xmlns:a="http://schemas.openxmlformats.org/drawingml/2006/main">
            <a:pPr marL="0" indent="0">
              <a:buNone/>
            </a:pPr>
            <a:r>
              <a:rPr sz="1900">
                <a:solidFill>
                  <a:srgbClr val="1F2933"/>
                </a:solidFill>
                <a:latin typeface="Aptos"/>
                <a:ea typeface="Aptos"/>
                <a:cs typeface="Aptos"/>
              </a:rPr>
              <a:t>3. Identifier les risques si le compactage commence trop tard.</a:t>
            </a:r>
          </a:p>
          <a:p xmlns:a="http://schemas.openxmlformats.org/drawingml/2006/main">
            <a:pPr marL="0" indent="0">
              <a:buNone/>
            </a:pPr>
            <a:r>
              <a:rPr sz="1900">
                <a:solidFill>
                  <a:srgbClr val="1F2933"/>
                </a:solidFill>
                <a:latin typeface="Aptos"/>
                <a:ea typeface="Aptos"/>
                <a:cs typeface="Aptos"/>
              </a:rPr>
              <a:t>4. Proposer des contrôles qualité.</a:t>
            </a:r>
          </a:p>
          <a:p xmlns:a="http://schemas.openxmlformats.org/drawingml/2006/main">
            <a:pPr marL="0" indent="0">
              <a:buNone/>
            </a:pPr>
            <a:r>
              <a:rPr sz="1900">
                <a:solidFill>
                  <a:srgbClr val="1F2933"/>
                </a:solidFill>
                <a:latin typeface="Aptos"/>
                <a:ea typeface="Aptos"/>
                <a:cs typeface="Aptos"/>
              </a:rPr>
              <a:t>5. Préparer une brève instruction de chantier pour l’équipe de compactage.</a:t>
            </a:r>
          </a:p>
        </p:txBody>
      </p:sp>
      <p:sp>
        <p:nvSpPr>
          <p:cNvPr id="5" name="Text 3">
            <a:extLst xmlns:a="http://schemas.openxmlformats.org/drawingml/2006/main">
              <a:ext uri="{FF2B5EF4-FFF2-40B4-BE49-F238E27FC236}">
                <a16:creationId xmlns:a16="http://schemas.microsoft.com/office/drawing/2014/main" id="{2C55AB05-C6B4-45F3-8EEC-A98C9E2C9255}"/>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11</a:t>
            </a:r>
          </a:p>
        </p:txBody>
      </p:sp>
      <p:sp>
        <p:nvSpPr>
          <p:cNvPr id="6" name="Text 4">
            <a:extLst xmlns:a="http://schemas.openxmlformats.org/drawingml/2006/main">
              <a:ext uri="{FF2B5EF4-FFF2-40B4-BE49-F238E27FC236}">
                <a16:creationId xmlns:a16="http://schemas.microsoft.com/office/drawing/2014/main" id="{27E2524F-3AB2-4B83-94B3-FD98DEA3C53D}"/>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7" name="Title 6">
            <a:extLst xmlns:a="http://schemas.openxmlformats.org/drawingml/2006/main">
              <a:ext uri="{FF2B5EF4-FFF2-40B4-BE49-F238E27FC236}">
                <a16:creationId xmlns:a16="http://schemas.microsoft.com/office/drawing/2014/main" id="{C0D2329B-E851-FF66-162E-DFFAABB4BA4C}"/>
              </a:ext>
            </a:extLst>
          </p:cNvPr>
          <p:cNvSpPr>
            <a:spLocks xmlns:a="http://schemas.openxmlformats.org/drawingml/2006/main" noGrp="1"/>
          </p:cNvSpPr>
          <p:nvPr>
            <p:ph type="title" idx="0"/>
          </p:nvPr>
        </p:nvSpPr>
        <p:spPr/>
        <p:txBody>
          <a:bodyPr xmlns:a="http://schemas.openxmlformats.org/drawingml/2006/main">
            <a:normAutofit fontScale="80241"/>
          </a:bodyPr>
          <a:lstStyle xmlns:a="http://schemas.openxmlformats.org/drawingml/2006/main"/>
          <a:p xmlns:a="http://schemas.openxmlformats.org/drawingml/2006/main">
            <a:r>
              <a:t>Diapositive 4. Travail demandé aux étudiants</a:t>
            </a:r>
          </a:p>
        </p:txBody>
      </p:sp>
    </p:spTree>
    <p:extLst>
      <p:ext uri="{BB962C8B-B14F-4D97-AF65-F5344CB8AC3E}">
        <p14:creationId xmlns:p14="http://schemas.microsoft.com/office/powerpoint/2010/main" val="3746828286"/>
      </p:ext>
    </p:extLst>
  </p:cSld>
</p:sld>
</file>

<file path=ppt/slides/slide8.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48B377EF-BF5D-43D3-959F-B21C7CE1C4D9}"/>
              </a:ext>
            </a:extLst>
          </p:cNvPr>
          <p:cNvSpPr>
            <a:spLocks xmlns:a="http://schemas.openxmlformats.org/drawingml/2006/main" noGrp="1"/>
          </p:cNvSpPr>
          <p:nvPr/>
        </p:nvSpPr>
        <p:spPr>
          <a:xfrm xmlns:a="http://schemas.openxmlformats.org/drawingml/2006/main">
            <a:off x="521208" y="13208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Compactage des couches d’enrobé, types de compacteurs, température, contrôle de la masse volumique | Près du port de Douala, Cameroun</a:t>
            </a:r>
          </a:p>
        </p:txBody>
      </p:sp>
      <p:sp>
        <p:nvSpPr>
          <p:cNvPr id="4" name="Text 2">
            <a:extLst xmlns:a="http://schemas.openxmlformats.org/drawingml/2006/main">
              <a:ext uri="{FF2B5EF4-FFF2-40B4-BE49-F238E27FC236}">
                <a16:creationId xmlns:a16="http://schemas.microsoft.com/office/drawing/2014/main" id="{05D41E91-EB44-4416-8968-C64D21B2A4A6}"/>
              </a:ext>
            </a:extLst>
          </p:cNvPr>
          <p:cNvSpPr>
            <a:spLocks xmlns:a="http://schemas.openxmlformats.org/drawingml/2006/main" noGrp="1"/>
          </p:cNvSpPr>
          <p:nvPr/>
        </p:nvSpPr>
        <p:spPr>
          <a:xfrm xmlns:a="http://schemas.openxmlformats.org/drawingml/2006/main">
            <a:off x="594360" y="1676400"/>
            <a:ext cx="10972800" cy="9601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1420">
                <a:solidFill>
                  <a:srgbClr val="1F2933"/>
                </a:solidFill>
                <a:latin typeface="Aptos"/>
                <a:ea typeface="Aptos"/>
                <a:cs typeface="Aptos"/>
              </a:rPr>
              <a:t>• Compacteurs disponibles : compacteur statique à cylindres lisses, compacteur à pneus et compacteur vibrant.</a:t>
            </a:r>
          </a:p>
        </p:txBody>
      </p:sp>
      <p:sp>
        <p:nvSpPr>
          <p:cNvPr id="5" name="Text 3">
            <a:extLst xmlns:a="http://schemas.openxmlformats.org/drawingml/2006/main">
              <a:ext uri="{FF2B5EF4-FFF2-40B4-BE49-F238E27FC236}">
                <a16:creationId xmlns:a16="http://schemas.microsoft.com/office/drawing/2014/main" id="{7853FED9-CC1F-4E40-AD8A-0D320938A2C6}"/>
              </a:ext>
            </a:extLst>
          </p:cNvPr>
          <p:cNvSpPr>
            <a:spLocks xmlns:a="http://schemas.openxmlformats.org/drawingml/2006/main" noGrp="1"/>
          </p:cNvSpPr>
          <p:nvPr/>
        </p:nvSpPr>
        <p:spPr>
          <a:xfrm xmlns:a="http://schemas.openxmlformats.org/drawingml/2006/main">
            <a:off x="621792" y="2654300"/>
            <a:ext cx="10972800" cy="2093976"/>
          </a:xfrm>
          <a:prstGeom xmlns:a="http://schemas.openxmlformats.org/drawingml/2006/main" prst="rect">
            <a:avLst/>
          </a:prstGeom>
          <a:solidFill xmlns:a="http://schemas.openxmlformats.org/drawingml/2006/main">
            <a:srgbClr val="F5F7FA">
              <a:alpha val="90000"/>
            </a:srgbClr>
          </a:solidFill>
          <a:ln xmlns:a="http://schemas.openxmlformats.org/drawingml/2006/main">
            <a:solidFill>
              <a:srgbClr val="D0D7DE">
                <a:alpha val="80000"/>
              </a:srgbClr>
            </a:solidFill>
          </a:ln>
        </p:spPr>
        <p:txBody>
          <a:bodyPr xmlns:a="http://schemas.openxmlformats.org/drawingml/2006/main" wrap="square" lIns="762" tIns="762" rIns="762" bIns="762" anchor="ctr">
            <a:normAutofit fontScale="100000" lnSpcReduction="20000"/>
          </a:bodyPr>
          <a:lstStyle xmlns:a="http://schemas.openxmlformats.org/drawingml/2006/main"/>
          <a:p xmlns:a="http://schemas.openxmlformats.org/drawingml/2006/main">
            <a:pPr marL="0" indent="0">
              <a:buNone/>
            </a:pPr>
            <a:r>
              <a:rPr sz="960">
                <a:solidFill>
                  <a:srgbClr val="1F2933"/>
                </a:solidFill>
                <a:latin typeface="Courier New"/>
                <a:ea typeface="Courier New"/>
                <a:cs typeface="Courier New"/>
              </a:rPr>
              <a:t>Paramètre                              | Valeur / condition</a:t>
            </a:r>
          </a:p>
          <a:p xmlns:a="http://schemas.openxmlformats.org/drawingml/2006/main">
            <a:pPr marL="0" indent="0">
              <a:buNone/>
            </a:pPr>
            <a:r>
              <a:rPr sz="960">
                <a:solidFill>
                  <a:srgbClr val="1F2933"/>
                </a:solidFill>
                <a:latin typeface="Courier New"/>
                <a:ea typeface="Courier New"/>
                <a:cs typeface="Courier New"/>
              </a:rPr>
              <a:t>───────────────────────────────────────┼────────────────────────────────────────</a:t>
            </a:r>
          </a:p>
          <a:p xmlns:a="http://schemas.openxmlformats.org/drawingml/2006/main">
            <a:pPr marL="0" indent="0">
              <a:buNone/>
            </a:pPr>
            <a:r>
              <a:rPr sz="960">
                <a:solidFill>
                  <a:srgbClr val="1F2933"/>
                </a:solidFill>
                <a:latin typeface="Courier New"/>
                <a:ea typeface="Courier New"/>
                <a:cs typeface="Courier New"/>
              </a:rPr>
              <a:t>Couche                                 | Couche de base en enrobé</a:t>
            </a:r>
          </a:p>
          <a:p xmlns:a="http://schemas.openxmlformats.org/drawingml/2006/main">
            <a:pPr marL="0" indent="0">
              <a:buNone/>
            </a:pPr>
            <a:r>
              <a:rPr sz="960">
                <a:solidFill>
                  <a:srgbClr val="1F2933"/>
                </a:solidFill>
                <a:latin typeface="Courier New"/>
                <a:ea typeface="Courier New"/>
                <a:cs typeface="Courier New"/>
              </a:rPr>
              <a:t>Épaisseur compactée                    | 80 mm</a:t>
            </a:r>
          </a:p>
          <a:p xmlns:a="http://schemas.openxmlformats.org/drawingml/2006/main">
            <a:pPr marL="0" indent="0">
              <a:buNone/>
            </a:pPr>
            <a:r>
              <a:rPr sz="960">
                <a:solidFill>
                  <a:srgbClr val="1F2933"/>
                </a:solidFill>
                <a:latin typeface="Courier New"/>
                <a:ea typeface="Courier New"/>
                <a:cs typeface="Courier New"/>
              </a:rPr>
              <a:t>Masse volumique cible                  | 96 % de la masse volumique de laboratoire</a:t>
            </a:r>
          </a:p>
          <a:p xmlns:a="http://schemas.openxmlformats.org/drawingml/2006/main">
            <a:pPr marL="0" indent="0">
              <a:buNone/>
            </a:pPr>
            <a:r>
              <a:rPr sz="960">
                <a:solidFill>
                  <a:srgbClr val="1F2933"/>
                </a:solidFill>
                <a:latin typeface="Courier New"/>
                <a:ea typeface="Courier New"/>
                <a:cs typeface="Courier New"/>
              </a:rPr>
              <a:t>Température initiale du tapis          | 145 °C</a:t>
            </a:r>
          </a:p>
          <a:p xmlns:a="http://schemas.openxmlformats.org/drawingml/2006/main">
            <a:pPr marL="0" indent="0">
              <a:buNone/>
            </a:pPr>
            <a:r>
              <a:rPr sz="960">
                <a:solidFill>
                  <a:srgbClr val="1F2933"/>
                </a:solidFill>
                <a:latin typeface="Courier New"/>
                <a:ea typeface="Courier New"/>
                <a:cs typeface="Courier New"/>
              </a:rPr>
              <a:t>Température minimale de compactage     | 90 °C supposés</a:t>
            </a:r>
          </a:p>
          <a:p xmlns:a="http://schemas.openxmlformats.org/drawingml/2006/main">
            <a:pPr marL="0" indent="0">
              <a:buNone/>
            </a:pPr>
            <a:r>
              <a:rPr sz="960">
                <a:solidFill>
                  <a:srgbClr val="1F2933"/>
                </a:solidFill>
                <a:latin typeface="Courier New"/>
                <a:ea typeface="Courier New"/>
                <a:cs typeface="Courier New"/>
              </a:rPr>
              <a:t>Risques de chantier                    | Livraisons interrompues, température variable, refroidissement des rives, pluie</a:t>
            </a:r>
          </a:p>
        </p:txBody>
      </p:sp>
      <p:sp>
        <p:nvSpPr>
          <p:cNvPr id="6" name="Text 4">
            <a:extLst xmlns:a="http://schemas.openxmlformats.org/drawingml/2006/main">
              <a:ext uri="{FF2B5EF4-FFF2-40B4-BE49-F238E27FC236}">
                <a16:creationId xmlns:a16="http://schemas.microsoft.com/office/drawing/2014/main" id="{ABE91D26-4E9C-4824-ABA2-56BC82234290}"/>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11</a:t>
            </a:r>
          </a:p>
        </p:txBody>
      </p:sp>
      <p:sp>
        <p:nvSpPr>
          <p:cNvPr id="7" name="Text 5">
            <a:extLst xmlns:a="http://schemas.openxmlformats.org/drawingml/2006/main">
              <a:ext uri="{FF2B5EF4-FFF2-40B4-BE49-F238E27FC236}">
                <a16:creationId xmlns:a16="http://schemas.microsoft.com/office/drawing/2014/main" id="{25ACFF7C-C000-4169-973E-7A17EFDB0917}"/>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8" name="Title 7">
            <a:extLst xmlns:a="http://schemas.openxmlformats.org/drawingml/2006/main">
              <a:ext uri="{FF2B5EF4-FFF2-40B4-BE49-F238E27FC236}">
                <a16:creationId xmlns:a16="http://schemas.microsoft.com/office/drawing/2014/main" id="{D5AB30C5-CB58-6C8D-AA84-08B371E47928}"/>
              </a:ext>
            </a:extLst>
          </p:cNvPr>
          <p:cNvSpPr>
            <a:spLocks xmlns:a="http://schemas.openxmlformats.org/drawingml/2006/main" noGrp="1"/>
          </p:cNvSpPr>
          <p:nvPr>
            <p:ph type="title" idx="0"/>
          </p:nvPr>
        </p:nvSpPr>
        <p:spPr/>
        <p:txBody>
          <a:bodyPr xmlns:a="http://schemas.openxmlformats.org/drawingml/2006/main">
            <a:normAutofit fontScale="80241"/>
          </a:bodyPr>
          <a:lstStyle xmlns:a="http://schemas.openxmlformats.org/drawingml/2006/main"/>
          <a:p xmlns:a="http://schemas.openxmlformats.org/drawingml/2006/main">
            <a:r>
              <a:t>Diapositive 5. Données / supports</a:t>
            </a:r>
          </a:p>
        </p:txBody>
      </p:sp>
    </p:spTree>
    <p:extLst>
      <p:ext uri="{BB962C8B-B14F-4D97-AF65-F5344CB8AC3E}">
        <p14:creationId xmlns:p14="http://schemas.microsoft.com/office/powerpoint/2010/main" val="666993057"/>
      </p:ext>
    </p:extLst>
  </p:cSld>
</p:sld>
</file>

<file path=ppt/slides/slide9.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AE5B127C-66CB-4CA1-8D2E-236D3124C7DE}"/>
              </a:ext>
            </a:extLst>
          </p:cNvPr>
          <p:cNvSpPr>
            <a:spLocks xmlns:a="http://schemas.openxmlformats.org/drawingml/2006/main" noGrp="1"/>
          </p:cNvSpPr>
          <p:nvPr/>
        </p:nvSpPr>
        <p:spPr>
          <a:xfrm xmlns:a="http://schemas.openxmlformats.org/drawingml/2006/main">
            <a:off x="521208" y="13208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Compactage des couches d’enrobé, types de compacteurs, température, contrôle de la masse volumique | Près du port de Douala, Cameroun</a:t>
            </a:r>
          </a:p>
        </p:txBody>
      </p:sp>
      <p:sp>
        <p:nvSpPr>
          <p:cNvPr id="4" name="Text 2">
            <a:extLst xmlns:a="http://schemas.openxmlformats.org/drawingml/2006/main">
              <a:ext uri="{FF2B5EF4-FFF2-40B4-BE49-F238E27FC236}">
                <a16:creationId xmlns:a16="http://schemas.microsoft.com/office/drawing/2014/main" id="{E768755C-CC0B-45AE-851C-1B21EF31CCE3}"/>
              </a:ext>
            </a:extLst>
          </p:cNvPr>
          <p:cNvSpPr>
            <a:spLocks xmlns:a="http://schemas.openxmlformats.org/drawingml/2006/main" noGrp="1"/>
          </p:cNvSpPr>
          <p:nvPr/>
        </p:nvSpPr>
        <p:spPr>
          <a:xfrm xmlns:a="http://schemas.openxmlformats.org/drawingml/2006/main">
            <a:off x="685800" y="1714500"/>
            <a:ext cx="10789920" cy="441198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 20 min — sélection en groupe de la séquence des compacteurs.</a:t>
            </a:r>
          </a:p>
          <a:p xmlns:a="http://schemas.openxmlformats.org/drawingml/2006/main">
            <a:pPr marL="0" indent="0">
              <a:buNone/>
            </a:pPr>
            <a:r>
              <a:rPr sz="1900">
                <a:solidFill>
                  <a:srgbClr val="1F2933"/>
                </a:solidFill>
                <a:latin typeface="Aptos"/>
                <a:ea typeface="Aptos"/>
                <a:cs typeface="Aptos"/>
              </a:rPr>
              <a:t>• 20 min — identification des risques.</a:t>
            </a:r>
          </a:p>
          <a:p xmlns:a="http://schemas.openxmlformats.org/drawingml/2006/main">
            <a:pPr marL="0" indent="0">
              <a:buNone/>
            </a:pPr>
            <a:r>
              <a:rPr sz="1900">
                <a:solidFill>
                  <a:srgbClr val="1F2933"/>
                </a:solidFill>
                <a:latin typeface="Aptos"/>
                <a:ea typeface="Aptos"/>
                <a:cs typeface="Aptos"/>
              </a:rPr>
              <a:t>• 25 min — préparation du plan de contrôle de la masse volumique.</a:t>
            </a:r>
          </a:p>
          <a:p xmlns:a="http://schemas.openxmlformats.org/drawingml/2006/main">
            <a:pPr marL="0" indent="0">
              <a:buNone/>
            </a:pPr>
            <a:r>
              <a:rPr sz="1900">
                <a:solidFill>
                  <a:srgbClr val="1F2933"/>
                </a:solidFill>
                <a:latin typeface="Aptos"/>
                <a:ea typeface="Aptos"/>
                <a:cs typeface="Aptos"/>
              </a:rPr>
              <a:t>• 15 min — présentations des groupes.</a:t>
            </a:r>
          </a:p>
          <a:p xmlns:a="http://schemas.openxmlformats.org/drawingml/2006/main">
            <a:pPr marL="0" indent="0">
              <a:buNone/>
            </a:pPr>
            <a:r>
              <a:rPr sz="1900">
                <a:solidFill>
                  <a:srgbClr val="1F2933"/>
                </a:solidFill>
                <a:latin typeface="Aptos"/>
                <a:ea typeface="Aptos"/>
                <a:cs typeface="Aptos"/>
              </a:rPr>
              <a:t>• 10 min — retour de l’enseignant.</a:t>
            </a:r>
          </a:p>
        </p:txBody>
      </p:sp>
      <p:sp>
        <p:nvSpPr>
          <p:cNvPr id="5" name="Text 3">
            <a:extLst xmlns:a="http://schemas.openxmlformats.org/drawingml/2006/main">
              <a:ext uri="{FF2B5EF4-FFF2-40B4-BE49-F238E27FC236}">
                <a16:creationId xmlns:a16="http://schemas.microsoft.com/office/drawing/2014/main" id="{5E6D8A81-6D48-49E1-A738-E33CA9C3A97D}"/>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11</a:t>
            </a:r>
          </a:p>
        </p:txBody>
      </p:sp>
      <p:sp>
        <p:nvSpPr>
          <p:cNvPr id="6" name="Text 4">
            <a:extLst xmlns:a="http://schemas.openxmlformats.org/drawingml/2006/main">
              <a:ext uri="{FF2B5EF4-FFF2-40B4-BE49-F238E27FC236}">
                <a16:creationId xmlns:a16="http://schemas.microsoft.com/office/drawing/2014/main" id="{2491684B-5B53-4F55-A65D-25D0F13A5525}"/>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7" name="Title 6">
            <a:extLst xmlns:a="http://schemas.openxmlformats.org/drawingml/2006/main">
              <a:ext uri="{FF2B5EF4-FFF2-40B4-BE49-F238E27FC236}">
                <a16:creationId xmlns:a16="http://schemas.microsoft.com/office/drawing/2014/main" id="{8496A4FA-263C-A6E0-61EF-B3590CBC0850}"/>
              </a:ext>
            </a:extLst>
          </p:cNvPr>
          <p:cNvSpPr>
            <a:spLocks xmlns:a="http://schemas.openxmlformats.org/drawingml/2006/main" noGrp="1"/>
          </p:cNvSpPr>
          <p:nvPr>
            <p:ph type="title" idx="0"/>
          </p:nvPr>
        </p:nvSpPr>
        <p:spPr/>
        <p:txBody>
          <a:bodyPr xmlns:a="http://schemas.openxmlformats.org/drawingml/2006/main">
            <a:normAutofit fontScale="80241"/>
          </a:bodyPr>
          <a:lstStyle xmlns:a="http://schemas.openxmlformats.org/drawingml/2006/main"/>
          <a:p xmlns:a="http://schemas.openxmlformats.org/drawingml/2006/main">
            <a:r>
              <a:t>Diapositive 6. Organisation du travail</a:t>
            </a:r>
          </a:p>
        </p:txBody>
      </p:sp>
    </p:spTree>
    <p:extLst>
      <p:ext uri="{BB962C8B-B14F-4D97-AF65-F5344CB8AC3E}">
        <p14:creationId xmlns:p14="http://schemas.microsoft.com/office/powerpoint/2010/main" val="1607776374"/>
      </p:ext>
    </p:extLst>
  </p:cSl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64876952-B83D-44C9-BF41-B716A8838A62}"/>
</file>

<file path=customXml/itemProps2.xml><?xml version="1.0" encoding="utf-8"?>
<ds:datastoreItem xmlns:ds="http://schemas.openxmlformats.org/officeDocument/2006/customXml" ds:itemID="{09271214-DF28-4A25-89A9-52A22514F15F}"/>
</file>

<file path=customXml/itemProps3.xml><?xml version="1.0" encoding="utf-8"?>
<ds:datastoreItem xmlns:ds="http://schemas.openxmlformats.org/officeDocument/2006/customXml" ds:itemID="{0A53570E-8402-4B98-853F-8FF61C1D9BFA}"/>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Walnut Exporter</cp:lastModifiedBy>
  <dcterms:created xsi:type="dcterms:W3CDTF">2026-07-22T17:04:22Z</dcterms:created>
  <dcterms:modified xsi:type="dcterms:W3CDTF">2026-07-22T17:04:22Z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