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2"/>
  </p:notesMasterIdLst>
  <p:handoutMasterIdLst>
    <p:handoutMasterId r:id="rId33"/>
  </p:handoutMasterIdLst>
  <p:sldIdLst>
    <p:sldId id="498" r:id="rId5"/>
    <p:sldId id="496" r:id="rId6"/>
    <p:sldId id="307" r:id="rId7"/>
    <p:sldId id="469" r:id="rId8"/>
    <p:sldId id="476" r:id="rId9"/>
    <p:sldId id="499" r:id="rId10"/>
    <p:sldId id="500" r:id="rId11"/>
    <p:sldId id="501" r:id="rId12"/>
    <p:sldId id="502" r:id="rId13"/>
    <p:sldId id="503" r:id="rId14"/>
    <p:sldId id="504" r:id="rId15"/>
    <p:sldId id="505" r:id="rId16"/>
    <p:sldId id="506" r:id="rId17"/>
    <p:sldId id="397" r:id="rId18"/>
    <p:sldId id="507" r:id="rId19"/>
    <p:sldId id="508" r:id="rId20"/>
    <p:sldId id="509" r:id="rId21"/>
    <p:sldId id="510" r:id="rId22"/>
    <p:sldId id="511" r:id="rId23"/>
    <p:sldId id="403" r:id="rId24"/>
    <p:sldId id="512" r:id="rId25"/>
    <p:sldId id="513" r:id="rId26"/>
    <p:sldId id="514" r:id="rId27"/>
    <p:sldId id="515" r:id="rId28"/>
    <p:sldId id="516" r:id="rId29"/>
    <p:sldId id="517" r:id="rId30"/>
    <p:sldId id="497" r:id="rId31"/>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EE230C"/>
    <a:srgbClr val="F78722"/>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EF4166-63F4-43AF-ADA5-57AB5734514D}" v="1" dt="2026-05-31T15:46:15.121"/>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1" d="100"/>
          <a:sy n="121" d="100"/>
        </p:scale>
        <p:origin x="108" y="67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undo custSel addSld delSld modSld">
      <pc:chgData name="Wojciech Kustra" userId="afebd3d0-216b-4c4f-8992-1bf1fda6d5e8" providerId="ADAL" clId="{1D307E72-7901-4E61-A01B-3C4232ABCF63}" dt="2026-05-31T16:57:50.272" v="198"/>
      <pc:docMkLst>
        <pc:docMk/>
      </pc:docMkLst>
      <pc:sldChg chg="modSp del mod">
        <pc:chgData name="Wojciech Kustra" userId="afebd3d0-216b-4c4f-8992-1bf1fda6d5e8" providerId="ADAL" clId="{1D307E72-7901-4E61-A01B-3C4232ABCF63}" dt="2026-05-31T16:54:11.845" v="160"/>
        <pc:sldMkLst>
          <pc:docMk/>
          <pc:sldMk cId="1478447607" sldId="306"/>
        </pc:sldMkLst>
        <pc:spChg chg="mod">
          <ac:chgData name="Wojciech Kustra" userId="afebd3d0-216b-4c4f-8992-1bf1fda6d5e8" providerId="ADAL" clId="{1D307E72-7901-4E61-A01B-3C4232ABCF63}" dt="2026-05-31T15:48:27.822" v="46"/>
          <ac:spMkLst>
            <pc:docMk/>
            <pc:sldMk cId="1478447607" sldId="306"/>
            <ac:spMk id="2" creationId="{72111A30-B86A-18DC-CFD2-586F00D22619}"/>
          </ac:spMkLst>
        </pc:spChg>
        <pc:spChg chg="mod">
          <ac:chgData name="Wojciech Kustra" userId="afebd3d0-216b-4c4f-8992-1bf1fda6d5e8" providerId="ADAL" clId="{1D307E72-7901-4E61-A01B-3C4232ABCF63}" dt="2026-05-31T16:11:37.621" v="96"/>
          <ac:spMkLst>
            <pc:docMk/>
            <pc:sldMk cId="1478447607" sldId="306"/>
            <ac:spMk id="3" creationId="{FFD85AD9-F452-2FFB-4F41-12718A52AA28}"/>
          </ac:spMkLst>
        </pc:spChg>
      </pc:sldChg>
      <pc:sldChg chg="modSp del mod">
        <pc:chgData name="Wojciech Kustra" userId="afebd3d0-216b-4c4f-8992-1bf1fda6d5e8" providerId="ADAL" clId="{1D307E72-7901-4E61-A01B-3C4232ABCF63}" dt="2026-05-31T16:45:40.620" v="158"/>
        <pc:sldMkLst>
          <pc:docMk/>
          <pc:sldMk cId="2250183073" sldId="309"/>
        </pc:sldMkLst>
        <pc:spChg chg="mod">
          <ac:chgData name="Wojciech Kustra" userId="afebd3d0-216b-4c4f-8992-1bf1fda6d5e8" providerId="ADAL" clId="{1D307E72-7901-4E61-A01B-3C4232ABCF63}" dt="2026-05-31T15:48:27.873" v="50"/>
          <ac:spMkLst>
            <pc:docMk/>
            <pc:sldMk cId="2250183073" sldId="309"/>
            <ac:spMk id="2" creationId="{6856D842-4E1E-E72D-536F-78F068E62B09}"/>
          </ac:spMkLst>
        </pc:spChg>
      </pc:sldChg>
      <pc:sldChg chg="modSp del mod">
        <pc:chgData name="Wojciech Kustra" userId="afebd3d0-216b-4c4f-8992-1bf1fda6d5e8" providerId="ADAL" clId="{1D307E72-7901-4E61-A01B-3C4232ABCF63}" dt="2026-05-31T16:45:30.678" v="156"/>
        <pc:sldMkLst>
          <pc:docMk/>
          <pc:sldMk cId="412433752" sldId="313"/>
        </pc:sldMkLst>
        <pc:spChg chg="mod">
          <ac:chgData name="Wojciech Kustra" userId="afebd3d0-216b-4c4f-8992-1bf1fda6d5e8" providerId="ADAL" clId="{1D307E72-7901-4E61-A01B-3C4232ABCF63}" dt="2026-05-31T15:48:27.861" v="48"/>
          <ac:spMkLst>
            <pc:docMk/>
            <pc:sldMk cId="412433752" sldId="313"/>
            <ac:spMk id="2" creationId="{72111A30-B86A-18DC-CFD2-586F00D22619}"/>
          </ac:spMkLst>
        </pc:spChg>
      </pc:sldChg>
      <pc:sldChg chg="modSp del mod chgLayout">
        <pc:chgData name="Wojciech Kustra" userId="afebd3d0-216b-4c4f-8992-1bf1fda6d5e8" providerId="ADAL" clId="{1D307E72-7901-4E61-A01B-3C4232ABCF63}" dt="2026-05-31T16:42:23.300" v="117"/>
        <pc:sldMkLst>
          <pc:docMk/>
          <pc:sldMk cId="1896683935" sldId="389"/>
        </pc:sldMkLst>
        <pc:spChg chg="mod ord">
          <ac:chgData name="Wojciech Kustra" userId="afebd3d0-216b-4c4f-8992-1bf1fda6d5e8" providerId="ADAL" clId="{1D307E72-7901-4E61-A01B-3C4232ABCF63}" dt="2026-05-31T15:48:15.422" v="10"/>
          <ac:spMkLst>
            <pc:docMk/>
            <pc:sldMk cId="1896683935" sldId="389"/>
            <ac:spMk id="5" creationId="{727E14AB-2A86-A77E-D10F-1CF679ACAE6F}"/>
          </ac:spMkLst>
        </pc:spChg>
        <pc:spChg chg="mod ord">
          <ac:chgData name="Wojciech Kustra" userId="afebd3d0-216b-4c4f-8992-1bf1fda6d5e8" providerId="ADAL" clId="{1D307E72-7901-4E61-A01B-3C4232ABCF63}" dt="2026-05-31T15:49:28.134" v="60"/>
          <ac:spMkLst>
            <pc:docMk/>
            <pc:sldMk cId="1896683935" sldId="389"/>
            <ac:spMk id="7" creationId="{F50EEDA8-74CE-D2D5-FA52-5D111688953C}"/>
          </ac:spMkLst>
        </pc:spChg>
      </pc:sldChg>
      <pc:sldChg chg="addSp modSp del mod chgLayout">
        <pc:chgData name="Wojciech Kustra" userId="afebd3d0-216b-4c4f-8992-1bf1fda6d5e8" providerId="ADAL" clId="{1D307E72-7901-4E61-A01B-3C4232ABCF63}" dt="2026-05-31T16:42:34.115" v="119"/>
        <pc:sldMkLst>
          <pc:docMk/>
          <pc:sldMk cId="945269346" sldId="390"/>
        </pc:sldMkLst>
        <pc:spChg chg="add mod ord">
          <ac:chgData name="Wojciech Kustra" userId="afebd3d0-216b-4c4f-8992-1bf1fda6d5e8" providerId="ADAL" clId="{1D307E72-7901-4E61-A01B-3C4232ABCF63}" dt="2026-05-31T15:45:41.230" v="1" actId="700"/>
          <ac:spMkLst>
            <pc:docMk/>
            <pc:sldMk cId="945269346" sldId="390"/>
            <ac:spMk id="3" creationId="{C275C0D0-0488-452A-8A50-A1C3278A7BC2}"/>
          </ac:spMkLst>
        </pc:spChg>
        <pc:spChg chg="mod ord">
          <ac:chgData name="Wojciech Kustra" userId="afebd3d0-216b-4c4f-8992-1bf1fda6d5e8" providerId="ADAL" clId="{1D307E72-7901-4E61-A01B-3C4232ABCF63}" dt="2026-05-31T15:48:15.446" v="12"/>
          <ac:spMkLst>
            <pc:docMk/>
            <pc:sldMk cId="945269346" sldId="390"/>
            <ac:spMk id="5" creationId="{727E14AB-2A86-A77E-D10F-1CF679ACAE6F}"/>
          </ac:spMkLst>
        </pc:spChg>
        <pc:spChg chg="mod">
          <ac:chgData name="Wojciech Kustra" userId="afebd3d0-216b-4c4f-8992-1bf1fda6d5e8" providerId="ADAL" clId="{1D307E72-7901-4E61-A01B-3C4232ABCF63}" dt="2026-05-31T15:49:28.144" v="62"/>
          <ac:spMkLst>
            <pc:docMk/>
            <pc:sldMk cId="945269346" sldId="390"/>
            <ac:spMk id="7" creationId="{F50EEDA8-74CE-D2D5-FA52-5D111688953C}"/>
          </ac:spMkLst>
        </pc:spChg>
      </pc:sldChg>
      <pc:sldChg chg="modSp del mod chgLayout">
        <pc:chgData name="Wojciech Kustra" userId="afebd3d0-216b-4c4f-8992-1bf1fda6d5e8" providerId="ADAL" clId="{1D307E72-7901-4E61-A01B-3C4232ABCF63}" dt="2026-05-31T16:12:05.152" v="98"/>
        <pc:sldMkLst>
          <pc:docMk/>
          <pc:sldMk cId="3888397835" sldId="391"/>
        </pc:sldMkLst>
        <pc:spChg chg="mod ord">
          <ac:chgData name="Wojciech Kustra" userId="afebd3d0-216b-4c4f-8992-1bf1fda6d5e8" providerId="ADAL" clId="{1D307E72-7901-4E61-A01B-3C4232ABCF63}" dt="2026-05-31T15:49:28.101" v="58"/>
          <ac:spMkLst>
            <pc:docMk/>
            <pc:sldMk cId="3888397835" sldId="391"/>
            <ac:spMk id="4" creationId="{F50EEDA8-74CE-D2D5-FA52-5D111688953C}"/>
          </ac:spMkLst>
        </pc:spChg>
        <pc:spChg chg="mod ord">
          <ac:chgData name="Wojciech Kustra" userId="afebd3d0-216b-4c4f-8992-1bf1fda6d5e8" providerId="ADAL" clId="{1D307E72-7901-4E61-A01B-3C4232ABCF63}" dt="2026-05-31T15:48:15.376" v="8"/>
          <ac:spMkLst>
            <pc:docMk/>
            <pc:sldMk cId="3888397835" sldId="391"/>
            <ac:spMk id="5" creationId="{727E14AB-2A86-A77E-D10F-1CF679ACAE6F}"/>
          </ac:spMkLst>
        </pc:spChg>
      </pc:sldChg>
      <pc:sldChg chg="modSp del mod chgLayout">
        <pc:chgData name="Wojciech Kustra" userId="afebd3d0-216b-4c4f-8992-1bf1fda6d5e8" providerId="ADAL" clId="{1D307E72-7901-4E61-A01B-3C4232ABCF63}" dt="2026-05-31T16:42:44.182" v="121"/>
        <pc:sldMkLst>
          <pc:docMk/>
          <pc:sldMk cId="1579622238" sldId="392"/>
        </pc:sldMkLst>
        <pc:spChg chg="mod ord">
          <ac:chgData name="Wojciech Kustra" userId="afebd3d0-216b-4c4f-8992-1bf1fda6d5e8" providerId="ADAL" clId="{1D307E72-7901-4E61-A01B-3C4232ABCF63}" dt="2026-05-31T15:49:28.152" v="64"/>
          <ac:spMkLst>
            <pc:docMk/>
            <pc:sldMk cId="1579622238" sldId="392"/>
            <ac:spMk id="4" creationId="{F50EEDA8-74CE-D2D5-FA52-5D111688953C}"/>
          </ac:spMkLst>
        </pc:spChg>
        <pc:spChg chg="mod ord">
          <ac:chgData name="Wojciech Kustra" userId="afebd3d0-216b-4c4f-8992-1bf1fda6d5e8" providerId="ADAL" clId="{1D307E72-7901-4E61-A01B-3C4232ABCF63}" dt="2026-05-31T15:48:15.467" v="14"/>
          <ac:spMkLst>
            <pc:docMk/>
            <pc:sldMk cId="1579622238" sldId="392"/>
            <ac:spMk id="5" creationId="{727E14AB-2A86-A77E-D10F-1CF679ACAE6F}"/>
          </ac:spMkLst>
        </pc:spChg>
      </pc:sldChg>
      <pc:sldChg chg="modSp del mod chgLayout">
        <pc:chgData name="Wojciech Kustra" userId="afebd3d0-216b-4c4f-8992-1bf1fda6d5e8" providerId="ADAL" clId="{1D307E72-7901-4E61-A01B-3C4232ABCF63}" dt="2026-05-31T16:42:54.988" v="123"/>
        <pc:sldMkLst>
          <pc:docMk/>
          <pc:sldMk cId="2572275664" sldId="393"/>
        </pc:sldMkLst>
        <pc:spChg chg="mod ord">
          <ac:chgData name="Wojciech Kustra" userId="afebd3d0-216b-4c4f-8992-1bf1fda6d5e8" providerId="ADAL" clId="{1D307E72-7901-4E61-A01B-3C4232ABCF63}" dt="2026-05-31T15:49:28.164" v="66"/>
          <ac:spMkLst>
            <pc:docMk/>
            <pc:sldMk cId="2572275664" sldId="393"/>
            <ac:spMk id="4" creationId="{F50EEDA8-74CE-D2D5-FA52-5D111688953C}"/>
          </ac:spMkLst>
        </pc:spChg>
        <pc:spChg chg="mod ord">
          <ac:chgData name="Wojciech Kustra" userId="afebd3d0-216b-4c4f-8992-1bf1fda6d5e8" providerId="ADAL" clId="{1D307E72-7901-4E61-A01B-3C4232ABCF63}" dt="2026-05-31T15:48:15.486" v="16"/>
          <ac:spMkLst>
            <pc:docMk/>
            <pc:sldMk cId="2572275664" sldId="393"/>
            <ac:spMk id="5" creationId="{727E14AB-2A86-A77E-D10F-1CF679ACAE6F}"/>
          </ac:spMkLst>
        </pc:spChg>
      </pc:sldChg>
      <pc:sldChg chg="modSp del mod chgLayout">
        <pc:chgData name="Wojciech Kustra" userId="afebd3d0-216b-4c4f-8992-1bf1fda6d5e8" providerId="ADAL" clId="{1D307E72-7901-4E61-A01B-3C4232ABCF63}" dt="2026-05-31T16:43:03.492" v="125"/>
        <pc:sldMkLst>
          <pc:docMk/>
          <pc:sldMk cId="3086278430" sldId="394"/>
        </pc:sldMkLst>
        <pc:spChg chg="mod ord">
          <ac:chgData name="Wojciech Kustra" userId="afebd3d0-216b-4c4f-8992-1bf1fda6d5e8" providerId="ADAL" clId="{1D307E72-7901-4E61-A01B-3C4232ABCF63}" dt="2026-05-31T15:49:28.173" v="68"/>
          <ac:spMkLst>
            <pc:docMk/>
            <pc:sldMk cId="3086278430" sldId="394"/>
            <ac:spMk id="4" creationId="{F50EEDA8-74CE-D2D5-FA52-5D111688953C}"/>
          </ac:spMkLst>
        </pc:spChg>
        <pc:spChg chg="mod ord">
          <ac:chgData name="Wojciech Kustra" userId="afebd3d0-216b-4c4f-8992-1bf1fda6d5e8" providerId="ADAL" clId="{1D307E72-7901-4E61-A01B-3C4232ABCF63}" dt="2026-05-31T15:48:15.510" v="18"/>
          <ac:spMkLst>
            <pc:docMk/>
            <pc:sldMk cId="3086278430" sldId="394"/>
            <ac:spMk id="5" creationId="{727E14AB-2A86-A77E-D10F-1CF679ACAE6F}"/>
          </ac:spMkLst>
        </pc:spChg>
      </pc:sldChg>
      <pc:sldChg chg="modSp del mod chgLayout">
        <pc:chgData name="Wojciech Kustra" userId="afebd3d0-216b-4c4f-8992-1bf1fda6d5e8" providerId="ADAL" clId="{1D307E72-7901-4E61-A01B-3C4232ABCF63}" dt="2026-05-31T16:43:12.710" v="127"/>
        <pc:sldMkLst>
          <pc:docMk/>
          <pc:sldMk cId="2297103981" sldId="395"/>
        </pc:sldMkLst>
        <pc:spChg chg="mod ord">
          <ac:chgData name="Wojciech Kustra" userId="afebd3d0-216b-4c4f-8992-1bf1fda6d5e8" providerId="ADAL" clId="{1D307E72-7901-4E61-A01B-3C4232ABCF63}" dt="2026-05-31T15:49:28.182" v="70"/>
          <ac:spMkLst>
            <pc:docMk/>
            <pc:sldMk cId="2297103981" sldId="395"/>
            <ac:spMk id="4" creationId="{F50EEDA8-74CE-D2D5-FA52-5D111688953C}"/>
          </ac:spMkLst>
        </pc:spChg>
        <pc:spChg chg="mod ord">
          <ac:chgData name="Wojciech Kustra" userId="afebd3d0-216b-4c4f-8992-1bf1fda6d5e8" providerId="ADAL" clId="{1D307E72-7901-4E61-A01B-3C4232ABCF63}" dt="2026-05-31T15:48:15.529" v="20"/>
          <ac:spMkLst>
            <pc:docMk/>
            <pc:sldMk cId="2297103981" sldId="395"/>
            <ac:spMk id="5" creationId="{727E14AB-2A86-A77E-D10F-1CF679ACAE6F}"/>
          </ac:spMkLst>
        </pc:spChg>
      </pc:sldChg>
      <pc:sldChg chg="modSp del mod chgLayout">
        <pc:chgData name="Wojciech Kustra" userId="afebd3d0-216b-4c4f-8992-1bf1fda6d5e8" providerId="ADAL" clId="{1D307E72-7901-4E61-A01B-3C4232ABCF63}" dt="2026-05-31T16:43:23.142" v="129"/>
        <pc:sldMkLst>
          <pc:docMk/>
          <pc:sldMk cId="919240899" sldId="396"/>
        </pc:sldMkLst>
        <pc:spChg chg="mod ord">
          <ac:chgData name="Wojciech Kustra" userId="afebd3d0-216b-4c4f-8992-1bf1fda6d5e8" providerId="ADAL" clId="{1D307E72-7901-4E61-A01B-3C4232ABCF63}" dt="2026-05-31T15:49:28.200" v="72"/>
          <ac:spMkLst>
            <pc:docMk/>
            <pc:sldMk cId="919240899" sldId="396"/>
            <ac:spMk id="4" creationId="{F50EEDA8-74CE-D2D5-FA52-5D111688953C}"/>
          </ac:spMkLst>
        </pc:spChg>
        <pc:spChg chg="mod ord">
          <ac:chgData name="Wojciech Kustra" userId="afebd3d0-216b-4c4f-8992-1bf1fda6d5e8" providerId="ADAL" clId="{1D307E72-7901-4E61-A01B-3C4232ABCF63}" dt="2026-05-31T15:48:15.548" v="22"/>
          <ac:spMkLst>
            <pc:docMk/>
            <pc:sldMk cId="919240899" sldId="396"/>
            <ac:spMk id="5" creationId="{727E14AB-2A86-A77E-D10F-1CF679ACAE6F}"/>
          </ac:spMkLst>
        </pc:spChg>
      </pc:sldChg>
      <pc:sldChg chg="modSp mod">
        <pc:chgData name="Wojciech Kustra" userId="afebd3d0-216b-4c4f-8992-1bf1fda6d5e8" providerId="ADAL" clId="{1D307E72-7901-4E61-A01B-3C4232ABCF63}" dt="2026-05-31T15:48:27.899" v="54"/>
        <pc:sldMkLst>
          <pc:docMk/>
          <pc:sldMk cId="2529787652" sldId="397"/>
        </pc:sldMkLst>
        <pc:spChg chg="mod">
          <ac:chgData name="Wojciech Kustra" userId="afebd3d0-216b-4c4f-8992-1bf1fda6d5e8" providerId="ADAL" clId="{1D307E72-7901-4E61-A01B-3C4232ABCF63}" dt="2026-05-31T15:48:27.899" v="54"/>
          <ac:spMkLst>
            <pc:docMk/>
            <pc:sldMk cId="2529787652" sldId="397"/>
            <ac:spMk id="134" creationId="{00000000-0000-0000-0000-000000000000}"/>
          </ac:spMkLst>
        </pc:spChg>
      </pc:sldChg>
      <pc:sldChg chg="modSp del mod chgLayout">
        <pc:chgData name="Wojciech Kustra" userId="afebd3d0-216b-4c4f-8992-1bf1fda6d5e8" providerId="ADAL" clId="{1D307E72-7901-4E61-A01B-3C4232ABCF63}" dt="2026-05-31T16:43:33.787" v="131"/>
        <pc:sldMkLst>
          <pc:docMk/>
          <pc:sldMk cId="1017355896" sldId="398"/>
        </pc:sldMkLst>
        <pc:spChg chg="mod ord">
          <ac:chgData name="Wojciech Kustra" userId="afebd3d0-216b-4c4f-8992-1bf1fda6d5e8" providerId="ADAL" clId="{1D307E72-7901-4E61-A01B-3C4232ABCF63}" dt="2026-05-31T15:49:28.220" v="74"/>
          <ac:spMkLst>
            <pc:docMk/>
            <pc:sldMk cId="1017355896" sldId="398"/>
            <ac:spMk id="4" creationId="{F50EEDA8-74CE-D2D5-FA52-5D111688953C}"/>
          </ac:spMkLst>
        </pc:spChg>
        <pc:spChg chg="mod ord">
          <ac:chgData name="Wojciech Kustra" userId="afebd3d0-216b-4c4f-8992-1bf1fda6d5e8" providerId="ADAL" clId="{1D307E72-7901-4E61-A01B-3C4232ABCF63}" dt="2026-05-31T15:48:15.572" v="24"/>
          <ac:spMkLst>
            <pc:docMk/>
            <pc:sldMk cId="1017355896" sldId="398"/>
            <ac:spMk id="5" creationId="{727E14AB-2A86-A77E-D10F-1CF679ACAE6F}"/>
          </ac:spMkLst>
        </pc:spChg>
      </pc:sldChg>
      <pc:sldChg chg="modSp del mod chgLayout">
        <pc:chgData name="Wojciech Kustra" userId="afebd3d0-216b-4c4f-8992-1bf1fda6d5e8" providerId="ADAL" clId="{1D307E72-7901-4E61-A01B-3C4232ABCF63}" dt="2026-05-31T16:43:45.279" v="133"/>
        <pc:sldMkLst>
          <pc:docMk/>
          <pc:sldMk cId="3958726147" sldId="399"/>
        </pc:sldMkLst>
        <pc:spChg chg="mod ord">
          <ac:chgData name="Wojciech Kustra" userId="afebd3d0-216b-4c4f-8992-1bf1fda6d5e8" providerId="ADAL" clId="{1D307E72-7901-4E61-A01B-3C4232ABCF63}" dt="2026-05-31T15:49:28.231" v="76"/>
          <ac:spMkLst>
            <pc:docMk/>
            <pc:sldMk cId="3958726147" sldId="399"/>
            <ac:spMk id="4" creationId="{F50EEDA8-74CE-D2D5-FA52-5D111688953C}"/>
          </ac:spMkLst>
        </pc:spChg>
        <pc:spChg chg="mod ord">
          <ac:chgData name="Wojciech Kustra" userId="afebd3d0-216b-4c4f-8992-1bf1fda6d5e8" providerId="ADAL" clId="{1D307E72-7901-4E61-A01B-3C4232ABCF63}" dt="2026-05-31T15:48:15.593" v="26"/>
          <ac:spMkLst>
            <pc:docMk/>
            <pc:sldMk cId="3958726147" sldId="399"/>
            <ac:spMk id="5" creationId="{727E14AB-2A86-A77E-D10F-1CF679ACAE6F}"/>
          </ac:spMkLst>
        </pc:spChg>
      </pc:sldChg>
      <pc:sldChg chg="modSp del mod chgLayout">
        <pc:chgData name="Wojciech Kustra" userId="afebd3d0-216b-4c4f-8992-1bf1fda6d5e8" providerId="ADAL" clId="{1D307E72-7901-4E61-A01B-3C4232ABCF63}" dt="2026-05-31T16:43:54.149" v="135"/>
        <pc:sldMkLst>
          <pc:docMk/>
          <pc:sldMk cId="297846054" sldId="400"/>
        </pc:sldMkLst>
        <pc:spChg chg="mod ord">
          <ac:chgData name="Wojciech Kustra" userId="afebd3d0-216b-4c4f-8992-1bf1fda6d5e8" providerId="ADAL" clId="{1D307E72-7901-4E61-A01B-3C4232ABCF63}" dt="2026-05-31T15:49:42.370" v="78"/>
          <ac:spMkLst>
            <pc:docMk/>
            <pc:sldMk cId="297846054" sldId="400"/>
            <ac:spMk id="4" creationId="{F50EEDA8-74CE-D2D5-FA52-5D111688953C}"/>
          </ac:spMkLst>
        </pc:spChg>
        <pc:spChg chg="mod ord">
          <ac:chgData name="Wojciech Kustra" userId="afebd3d0-216b-4c4f-8992-1bf1fda6d5e8" providerId="ADAL" clId="{1D307E72-7901-4E61-A01B-3C4232ABCF63}" dt="2026-05-31T15:48:15.612" v="28"/>
          <ac:spMkLst>
            <pc:docMk/>
            <pc:sldMk cId="297846054" sldId="400"/>
            <ac:spMk id="5" creationId="{727E14AB-2A86-A77E-D10F-1CF679ACAE6F}"/>
          </ac:spMkLst>
        </pc:spChg>
      </pc:sldChg>
      <pc:sldChg chg="modSp del mod chgLayout">
        <pc:chgData name="Wojciech Kustra" userId="afebd3d0-216b-4c4f-8992-1bf1fda6d5e8" providerId="ADAL" clId="{1D307E72-7901-4E61-A01B-3C4232ABCF63}" dt="2026-05-31T16:44:03.906" v="137"/>
        <pc:sldMkLst>
          <pc:docMk/>
          <pc:sldMk cId="3749555653" sldId="401"/>
        </pc:sldMkLst>
        <pc:spChg chg="mod ord">
          <ac:chgData name="Wojciech Kustra" userId="afebd3d0-216b-4c4f-8992-1bf1fda6d5e8" providerId="ADAL" clId="{1D307E72-7901-4E61-A01B-3C4232ABCF63}" dt="2026-05-31T15:48:15.642" v="30"/>
          <ac:spMkLst>
            <pc:docMk/>
            <pc:sldMk cId="3749555653" sldId="401"/>
            <ac:spMk id="5" creationId="{727E14AB-2A86-A77E-D10F-1CF679ACAE6F}"/>
          </ac:spMkLst>
        </pc:spChg>
        <pc:spChg chg="mod ord">
          <ac:chgData name="Wojciech Kustra" userId="afebd3d0-216b-4c4f-8992-1bf1fda6d5e8" providerId="ADAL" clId="{1D307E72-7901-4E61-A01B-3C4232ABCF63}" dt="2026-05-31T16:38:47.539" v="110" actId="255"/>
          <ac:spMkLst>
            <pc:docMk/>
            <pc:sldMk cId="3749555653" sldId="401"/>
            <ac:spMk id="6" creationId="{F50EEDA8-74CE-D2D5-FA52-5D111688953C}"/>
          </ac:spMkLst>
        </pc:spChg>
      </pc:sldChg>
      <pc:sldChg chg="modSp del mod chgLayout">
        <pc:chgData name="Wojciech Kustra" userId="afebd3d0-216b-4c4f-8992-1bf1fda6d5e8" providerId="ADAL" clId="{1D307E72-7901-4E61-A01B-3C4232ABCF63}" dt="2026-05-31T16:44:12.978" v="142"/>
        <pc:sldMkLst>
          <pc:docMk/>
          <pc:sldMk cId="1256790030" sldId="402"/>
        </pc:sldMkLst>
        <pc:spChg chg="mod ord">
          <ac:chgData name="Wojciech Kustra" userId="afebd3d0-216b-4c4f-8992-1bf1fda6d5e8" providerId="ADAL" clId="{1D307E72-7901-4E61-A01B-3C4232ABCF63}" dt="2026-05-31T15:48:15.664" v="32"/>
          <ac:spMkLst>
            <pc:docMk/>
            <pc:sldMk cId="1256790030" sldId="402"/>
            <ac:spMk id="5" creationId="{727E14AB-2A86-A77E-D10F-1CF679ACAE6F}"/>
          </ac:spMkLst>
        </pc:spChg>
        <pc:spChg chg="mod ord">
          <ac:chgData name="Wojciech Kustra" userId="afebd3d0-216b-4c4f-8992-1bf1fda6d5e8" providerId="ADAL" clId="{1D307E72-7901-4E61-A01B-3C4232ABCF63}" dt="2026-05-31T16:38:38.538" v="108" actId="255"/>
          <ac:spMkLst>
            <pc:docMk/>
            <pc:sldMk cId="1256790030" sldId="402"/>
            <ac:spMk id="6" creationId="{F50EEDA8-74CE-D2D5-FA52-5D111688953C}"/>
          </ac:spMkLst>
        </pc:spChg>
      </pc:sldChg>
      <pc:sldChg chg="modSp mod">
        <pc:chgData name="Wojciech Kustra" userId="afebd3d0-216b-4c4f-8992-1bf1fda6d5e8" providerId="ADAL" clId="{1D307E72-7901-4E61-A01B-3C4232ABCF63}" dt="2026-05-31T15:48:27.909" v="56"/>
        <pc:sldMkLst>
          <pc:docMk/>
          <pc:sldMk cId="1420652477" sldId="403"/>
        </pc:sldMkLst>
        <pc:spChg chg="mod">
          <ac:chgData name="Wojciech Kustra" userId="afebd3d0-216b-4c4f-8992-1bf1fda6d5e8" providerId="ADAL" clId="{1D307E72-7901-4E61-A01B-3C4232ABCF63}" dt="2026-05-31T15:48:27.909" v="56"/>
          <ac:spMkLst>
            <pc:docMk/>
            <pc:sldMk cId="1420652477" sldId="403"/>
            <ac:spMk id="134" creationId="{00000000-0000-0000-0000-000000000000}"/>
          </ac:spMkLst>
        </pc:spChg>
      </pc:sldChg>
      <pc:sldChg chg="modSp del mod chgLayout">
        <pc:chgData name="Wojciech Kustra" userId="afebd3d0-216b-4c4f-8992-1bf1fda6d5e8" providerId="ADAL" clId="{1D307E72-7901-4E61-A01B-3C4232ABCF63}" dt="2026-05-31T16:44:23.584" v="144"/>
        <pc:sldMkLst>
          <pc:docMk/>
          <pc:sldMk cId="3222457379" sldId="404"/>
        </pc:sldMkLst>
        <pc:spChg chg="mod ord">
          <ac:chgData name="Wojciech Kustra" userId="afebd3d0-216b-4c4f-8992-1bf1fda6d5e8" providerId="ADAL" clId="{1D307E72-7901-4E61-A01B-3C4232ABCF63}" dt="2026-05-31T16:38:43.232" v="109" actId="255"/>
          <ac:spMkLst>
            <pc:docMk/>
            <pc:sldMk cId="3222457379" sldId="404"/>
            <ac:spMk id="4" creationId="{F50EEDA8-74CE-D2D5-FA52-5D111688953C}"/>
          </ac:spMkLst>
        </pc:spChg>
        <pc:spChg chg="mod ord">
          <ac:chgData name="Wojciech Kustra" userId="afebd3d0-216b-4c4f-8992-1bf1fda6d5e8" providerId="ADAL" clId="{1D307E72-7901-4E61-A01B-3C4232ABCF63}" dt="2026-05-31T15:48:15.707" v="34"/>
          <ac:spMkLst>
            <pc:docMk/>
            <pc:sldMk cId="3222457379" sldId="404"/>
            <ac:spMk id="5" creationId="{727E14AB-2A86-A77E-D10F-1CF679ACAE6F}"/>
          </ac:spMkLst>
        </pc:spChg>
      </pc:sldChg>
      <pc:sldChg chg="modSp del mod chgLayout">
        <pc:chgData name="Wojciech Kustra" userId="afebd3d0-216b-4c4f-8992-1bf1fda6d5e8" providerId="ADAL" clId="{1D307E72-7901-4E61-A01B-3C4232ABCF63}" dt="2026-05-31T16:44:34.349" v="146"/>
        <pc:sldMkLst>
          <pc:docMk/>
          <pc:sldMk cId="4040943461" sldId="405"/>
        </pc:sldMkLst>
        <pc:spChg chg="mod ord">
          <ac:chgData name="Wojciech Kustra" userId="afebd3d0-216b-4c4f-8992-1bf1fda6d5e8" providerId="ADAL" clId="{1D307E72-7901-4E61-A01B-3C4232ABCF63}" dt="2026-05-31T16:38:08.474" v="105" actId="1076"/>
          <ac:spMkLst>
            <pc:docMk/>
            <pc:sldMk cId="4040943461" sldId="405"/>
            <ac:spMk id="4" creationId="{F50EEDA8-74CE-D2D5-FA52-5D111688953C}"/>
          </ac:spMkLst>
        </pc:spChg>
        <pc:spChg chg="mod ord">
          <ac:chgData name="Wojciech Kustra" userId="afebd3d0-216b-4c4f-8992-1bf1fda6d5e8" providerId="ADAL" clId="{1D307E72-7901-4E61-A01B-3C4232ABCF63}" dt="2026-05-31T15:48:15.726" v="36"/>
          <ac:spMkLst>
            <pc:docMk/>
            <pc:sldMk cId="4040943461" sldId="405"/>
            <ac:spMk id="5" creationId="{727E14AB-2A86-A77E-D10F-1CF679ACAE6F}"/>
          </ac:spMkLst>
        </pc:spChg>
      </pc:sldChg>
      <pc:sldChg chg="modSp del mod chgLayout">
        <pc:chgData name="Wojciech Kustra" userId="afebd3d0-216b-4c4f-8992-1bf1fda6d5e8" providerId="ADAL" clId="{1D307E72-7901-4E61-A01B-3C4232ABCF63}" dt="2026-05-31T16:12:18.229" v="100"/>
        <pc:sldMkLst>
          <pc:docMk/>
          <pc:sldMk cId="1122730498" sldId="406"/>
        </pc:sldMkLst>
        <pc:spChg chg="mod ord">
          <ac:chgData name="Wojciech Kustra" userId="afebd3d0-216b-4c4f-8992-1bf1fda6d5e8" providerId="ADAL" clId="{1D307E72-7901-4E61-A01B-3C4232ABCF63}" dt="2026-05-31T15:49:42.492" v="88"/>
          <ac:spMkLst>
            <pc:docMk/>
            <pc:sldMk cId="1122730498" sldId="406"/>
            <ac:spMk id="4" creationId="{F50EEDA8-74CE-D2D5-FA52-5D111688953C}"/>
          </ac:spMkLst>
        </pc:spChg>
        <pc:spChg chg="mod ord">
          <ac:chgData name="Wojciech Kustra" userId="afebd3d0-216b-4c4f-8992-1bf1fda6d5e8" providerId="ADAL" clId="{1D307E72-7901-4E61-A01B-3C4232ABCF63}" dt="2026-05-31T15:48:15.746" v="38"/>
          <ac:spMkLst>
            <pc:docMk/>
            <pc:sldMk cId="1122730498" sldId="406"/>
            <ac:spMk id="5" creationId="{727E14AB-2A86-A77E-D10F-1CF679ACAE6F}"/>
          </ac:spMkLst>
        </pc:spChg>
      </pc:sldChg>
      <pc:sldChg chg="modSp del mod chgLayout">
        <pc:chgData name="Wojciech Kustra" userId="afebd3d0-216b-4c4f-8992-1bf1fda6d5e8" providerId="ADAL" clId="{1D307E72-7901-4E61-A01B-3C4232ABCF63}" dt="2026-05-31T16:12:29.523" v="102"/>
        <pc:sldMkLst>
          <pc:docMk/>
          <pc:sldMk cId="4271136966" sldId="407"/>
        </pc:sldMkLst>
        <pc:spChg chg="mod ord">
          <ac:chgData name="Wojciech Kustra" userId="afebd3d0-216b-4c4f-8992-1bf1fda6d5e8" providerId="ADAL" clId="{1D307E72-7901-4E61-A01B-3C4232ABCF63}" dt="2026-05-31T15:49:42.508" v="90"/>
          <ac:spMkLst>
            <pc:docMk/>
            <pc:sldMk cId="4271136966" sldId="407"/>
            <ac:spMk id="4" creationId="{F50EEDA8-74CE-D2D5-FA52-5D111688953C}"/>
          </ac:spMkLst>
        </pc:spChg>
        <pc:spChg chg="mod ord">
          <ac:chgData name="Wojciech Kustra" userId="afebd3d0-216b-4c4f-8992-1bf1fda6d5e8" providerId="ADAL" clId="{1D307E72-7901-4E61-A01B-3C4232ABCF63}" dt="2026-05-31T15:48:15.766" v="40"/>
          <ac:spMkLst>
            <pc:docMk/>
            <pc:sldMk cId="4271136966" sldId="407"/>
            <ac:spMk id="5" creationId="{727E14AB-2A86-A77E-D10F-1CF679ACAE6F}"/>
          </ac:spMkLst>
        </pc:spChg>
      </pc:sldChg>
      <pc:sldChg chg="modSp del mod chgLayout">
        <pc:chgData name="Wojciech Kustra" userId="afebd3d0-216b-4c4f-8992-1bf1fda6d5e8" providerId="ADAL" clId="{1D307E72-7901-4E61-A01B-3C4232ABCF63}" dt="2026-05-31T16:36:34.102" v="104"/>
        <pc:sldMkLst>
          <pc:docMk/>
          <pc:sldMk cId="3880962029" sldId="408"/>
        </pc:sldMkLst>
        <pc:spChg chg="mod ord">
          <ac:chgData name="Wojciech Kustra" userId="afebd3d0-216b-4c4f-8992-1bf1fda6d5e8" providerId="ADAL" clId="{1D307E72-7901-4E61-A01B-3C4232ABCF63}" dt="2026-05-31T15:49:42.528" v="92"/>
          <ac:spMkLst>
            <pc:docMk/>
            <pc:sldMk cId="3880962029" sldId="408"/>
            <ac:spMk id="4" creationId="{F50EEDA8-74CE-D2D5-FA52-5D111688953C}"/>
          </ac:spMkLst>
        </pc:spChg>
        <pc:spChg chg="mod ord">
          <ac:chgData name="Wojciech Kustra" userId="afebd3d0-216b-4c4f-8992-1bf1fda6d5e8" providerId="ADAL" clId="{1D307E72-7901-4E61-A01B-3C4232ABCF63}" dt="2026-05-31T15:48:15.781" v="42"/>
          <ac:spMkLst>
            <pc:docMk/>
            <pc:sldMk cId="3880962029" sldId="408"/>
            <ac:spMk id="5" creationId="{727E14AB-2A86-A77E-D10F-1CF679ACAE6F}"/>
          </ac:spMkLst>
        </pc:spChg>
      </pc:sldChg>
      <pc:sldChg chg="modSp del mod chgLayout">
        <pc:chgData name="Wojciech Kustra" userId="afebd3d0-216b-4c4f-8992-1bf1fda6d5e8" providerId="ADAL" clId="{1D307E72-7901-4E61-A01B-3C4232ABCF63}" dt="2026-05-31T16:45:19.707" v="154"/>
        <pc:sldMkLst>
          <pc:docMk/>
          <pc:sldMk cId="2778043130" sldId="409"/>
        </pc:sldMkLst>
        <pc:spChg chg="mod ord">
          <ac:chgData name="Wojciech Kustra" userId="afebd3d0-216b-4c4f-8992-1bf1fda6d5e8" providerId="ADAL" clId="{1D307E72-7901-4E61-A01B-3C4232ABCF63}" dt="2026-05-31T15:49:42.539" v="94"/>
          <ac:spMkLst>
            <pc:docMk/>
            <pc:sldMk cId="2778043130" sldId="409"/>
            <ac:spMk id="4" creationId="{F50EEDA8-74CE-D2D5-FA52-5D111688953C}"/>
          </ac:spMkLst>
        </pc:spChg>
        <pc:spChg chg="mod ord">
          <ac:chgData name="Wojciech Kustra" userId="afebd3d0-216b-4c4f-8992-1bf1fda6d5e8" providerId="ADAL" clId="{1D307E72-7901-4E61-A01B-3C4232ABCF63}" dt="2026-05-31T15:48:15.795" v="44"/>
          <ac:spMkLst>
            <pc:docMk/>
            <pc:sldMk cId="2778043130" sldId="409"/>
            <ac:spMk id="5" creationId="{727E14AB-2A86-A77E-D10F-1CF679ACAE6F}"/>
          </ac:spMkLst>
        </pc:spChg>
      </pc:sldChg>
      <pc:sldChg chg="modSp mod">
        <pc:chgData name="Wojciech Kustra" userId="afebd3d0-216b-4c4f-8992-1bf1fda6d5e8" providerId="ADAL" clId="{1D307E72-7901-4E61-A01B-3C4232ABCF63}" dt="2026-05-31T15:48:27.886" v="52"/>
        <pc:sldMkLst>
          <pc:docMk/>
          <pc:sldMk cId="3904194554" sldId="469"/>
        </pc:sldMkLst>
        <pc:spChg chg="mod">
          <ac:chgData name="Wojciech Kustra" userId="afebd3d0-216b-4c4f-8992-1bf1fda6d5e8" providerId="ADAL" clId="{1D307E72-7901-4E61-A01B-3C4232ABCF63}" dt="2026-05-31T15:48:27.886" v="52"/>
          <ac:spMkLst>
            <pc:docMk/>
            <pc:sldMk cId="3904194554" sldId="469"/>
            <ac:spMk id="134" creationId="{00000000-0000-0000-0000-000000000000}"/>
          </ac:spMkLst>
        </pc:spChg>
      </pc:sldChg>
      <pc:sldChg chg="addSp modSp del mod chgLayout">
        <pc:chgData name="Wojciech Kustra" userId="afebd3d0-216b-4c4f-8992-1bf1fda6d5e8" providerId="ADAL" clId="{1D307E72-7901-4E61-A01B-3C4232ABCF63}" dt="2026-05-31T16:42:01.201" v="113"/>
        <pc:sldMkLst>
          <pc:docMk/>
          <pc:sldMk cId="1202680312" sldId="470"/>
        </pc:sldMkLst>
        <pc:spChg chg="add mod ord">
          <ac:chgData name="Wojciech Kustra" userId="afebd3d0-216b-4c4f-8992-1bf1fda6d5e8" providerId="ADAL" clId="{1D307E72-7901-4E61-A01B-3C4232ABCF63}" dt="2026-05-31T15:45:30.859" v="0" actId="700"/>
          <ac:spMkLst>
            <pc:docMk/>
            <pc:sldMk cId="1202680312" sldId="470"/>
            <ac:spMk id="2" creationId="{EEF46E3E-DB50-B831-186A-0EB14F875CFD}"/>
          </ac:spMkLst>
        </pc:spChg>
        <pc:spChg chg="mod ord">
          <ac:chgData name="Wojciech Kustra" userId="afebd3d0-216b-4c4f-8992-1bf1fda6d5e8" providerId="ADAL" clId="{1D307E72-7901-4E61-A01B-3C4232ABCF63}" dt="2026-05-31T15:48:14.751" v="6"/>
          <ac:spMkLst>
            <pc:docMk/>
            <pc:sldMk cId="1202680312" sldId="470"/>
            <ac:spMk id="5" creationId="{727E14AB-2A86-A77E-D10F-1CF679ACAE6F}"/>
          </ac:spMkLst>
        </pc:spChg>
      </pc:sldChg>
      <pc:sldChg chg="add del">
        <pc:chgData name="Wojciech Kustra" userId="afebd3d0-216b-4c4f-8992-1bf1fda6d5e8" providerId="ADAL" clId="{1D307E72-7901-4E61-A01B-3C4232ABCF63}" dt="2026-05-31T16:42:12.656" v="115"/>
        <pc:sldMkLst>
          <pc:docMk/>
          <pc:sldMk cId="3835152813" sldId="471"/>
        </pc:sldMkLst>
      </pc:sldChg>
      <pc:sldChg chg="add del">
        <pc:chgData name="Wojciech Kustra" userId="afebd3d0-216b-4c4f-8992-1bf1fda6d5e8" providerId="ADAL" clId="{1D307E72-7901-4E61-A01B-3C4232ABCF63}" dt="2026-05-31T16:44:46.657" v="148"/>
        <pc:sldMkLst>
          <pc:docMk/>
          <pc:sldMk cId="1255743537" sldId="472"/>
        </pc:sldMkLst>
      </pc:sldChg>
      <pc:sldChg chg="add del">
        <pc:chgData name="Wojciech Kustra" userId="afebd3d0-216b-4c4f-8992-1bf1fda6d5e8" providerId="ADAL" clId="{1D307E72-7901-4E61-A01B-3C4232ABCF63}" dt="2026-05-31T16:44:57.631" v="150"/>
        <pc:sldMkLst>
          <pc:docMk/>
          <pc:sldMk cId="1265206076" sldId="473"/>
        </pc:sldMkLst>
      </pc:sldChg>
      <pc:sldChg chg="add del">
        <pc:chgData name="Wojciech Kustra" userId="afebd3d0-216b-4c4f-8992-1bf1fda6d5e8" providerId="ADAL" clId="{1D307E72-7901-4E61-A01B-3C4232ABCF63}" dt="2026-05-31T16:45:08.951" v="152"/>
        <pc:sldMkLst>
          <pc:docMk/>
          <pc:sldMk cId="332191994" sldId="474"/>
        </pc:sldMkLst>
      </pc:sldChg>
      <pc:sldChg chg="new del">
        <pc:chgData name="Wojciech Kustra" userId="afebd3d0-216b-4c4f-8992-1bf1fda6d5e8" providerId="ADAL" clId="{1D307E72-7901-4E61-A01B-3C4232ABCF63}" dt="2026-05-31T16:44:12.329" v="140" actId="2696"/>
        <pc:sldMkLst>
          <pc:docMk/>
          <pc:sldMk cId="3793609764" sldId="475"/>
        </pc:sldMkLst>
      </pc:sldChg>
      <pc:sldChg chg="add">
        <pc:chgData name="Wojciech Kustra" userId="afebd3d0-216b-4c4f-8992-1bf1fda6d5e8" providerId="ADAL" clId="{1D307E72-7901-4E61-A01B-3C4232ABCF63}" dt="2026-05-31T16:42:01.144" v="112"/>
        <pc:sldMkLst>
          <pc:docMk/>
          <pc:sldMk cId="3732636107" sldId="476"/>
        </pc:sldMkLst>
      </pc:sldChg>
      <pc:sldChg chg="add del">
        <pc:chgData name="Wojciech Kustra" userId="afebd3d0-216b-4c4f-8992-1bf1fda6d5e8" providerId="ADAL" clId="{1D307E72-7901-4E61-A01B-3C4232ABCF63}" dt="2026-05-31T16:54:28.133" v="162"/>
        <pc:sldMkLst>
          <pc:docMk/>
          <pc:sldMk cId="2320801400" sldId="477"/>
        </pc:sldMkLst>
      </pc:sldChg>
      <pc:sldChg chg="add del">
        <pc:chgData name="Wojciech Kustra" userId="afebd3d0-216b-4c4f-8992-1bf1fda6d5e8" providerId="ADAL" clId="{1D307E72-7901-4E61-A01B-3C4232ABCF63}" dt="2026-05-31T16:54:41.332" v="164"/>
        <pc:sldMkLst>
          <pc:docMk/>
          <pc:sldMk cId="4231738973" sldId="478"/>
        </pc:sldMkLst>
      </pc:sldChg>
      <pc:sldChg chg="add del">
        <pc:chgData name="Wojciech Kustra" userId="afebd3d0-216b-4c4f-8992-1bf1fda6d5e8" providerId="ADAL" clId="{1D307E72-7901-4E61-A01B-3C4232ABCF63}" dt="2026-05-31T16:54:51.293" v="166"/>
        <pc:sldMkLst>
          <pc:docMk/>
          <pc:sldMk cId="1659167131" sldId="479"/>
        </pc:sldMkLst>
      </pc:sldChg>
      <pc:sldChg chg="add del">
        <pc:chgData name="Wojciech Kustra" userId="afebd3d0-216b-4c4f-8992-1bf1fda6d5e8" providerId="ADAL" clId="{1D307E72-7901-4E61-A01B-3C4232ABCF63}" dt="2026-05-31T16:55:01.281" v="168"/>
        <pc:sldMkLst>
          <pc:docMk/>
          <pc:sldMk cId="3363114982" sldId="480"/>
        </pc:sldMkLst>
      </pc:sldChg>
      <pc:sldChg chg="add del">
        <pc:chgData name="Wojciech Kustra" userId="afebd3d0-216b-4c4f-8992-1bf1fda6d5e8" providerId="ADAL" clId="{1D307E72-7901-4E61-A01B-3C4232ABCF63}" dt="2026-05-31T16:55:11.564" v="170"/>
        <pc:sldMkLst>
          <pc:docMk/>
          <pc:sldMk cId="698342570" sldId="481"/>
        </pc:sldMkLst>
      </pc:sldChg>
      <pc:sldChg chg="add del">
        <pc:chgData name="Wojciech Kustra" userId="afebd3d0-216b-4c4f-8992-1bf1fda6d5e8" providerId="ADAL" clId="{1D307E72-7901-4E61-A01B-3C4232ABCF63}" dt="2026-05-31T16:55:23.100" v="172"/>
        <pc:sldMkLst>
          <pc:docMk/>
          <pc:sldMk cId="2217023293" sldId="482"/>
        </pc:sldMkLst>
      </pc:sldChg>
      <pc:sldChg chg="add del">
        <pc:chgData name="Wojciech Kustra" userId="afebd3d0-216b-4c4f-8992-1bf1fda6d5e8" providerId="ADAL" clId="{1D307E72-7901-4E61-A01B-3C4232ABCF63}" dt="2026-05-31T16:55:33.337" v="174"/>
        <pc:sldMkLst>
          <pc:docMk/>
          <pc:sldMk cId="2312106357" sldId="483"/>
        </pc:sldMkLst>
      </pc:sldChg>
      <pc:sldChg chg="add del">
        <pc:chgData name="Wojciech Kustra" userId="afebd3d0-216b-4c4f-8992-1bf1fda6d5e8" providerId="ADAL" clId="{1D307E72-7901-4E61-A01B-3C4232ABCF63}" dt="2026-05-31T16:55:44.145" v="176"/>
        <pc:sldMkLst>
          <pc:docMk/>
          <pc:sldMk cId="4118256379" sldId="484"/>
        </pc:sldMkLst>
      </pc:sldChg>
      <pc:sldChg chg="add del">
        <pc:chgData name="Wojciech Kustra" userId="afebd3d0-216b-4c4f-8992-1bf1fda6d5e8" providerId="ADAL" clId="{1D307E72-7901-4E61-A01B-3C4232ABCF63}" dt="2026-05-31T16:55:54.816" v="178"/>
        <pc:sldMkLst>
          <pc:docMk/>
          <pc:sldMk cId="3654213677" sldId="485"/>
        </pc:sldMkLst>
      </pc:sldChg>
      <pc:sldChg chg="add del">
        <pc:chgData name="Wojciech Kustra" userId="afebd3d0-216b-4c4f-8992-1bf1fda6d5e8" providerId="ADAL" clId="{1D307E72-7901-4E61-A01B-3C4232ABCF63}" dt="2026-05-31T16:56:03.095" v="180"/>
        <pc:sldMkLst>
          <pc:docMk/>
          <pc:sldMk cId="3427976242" sldId="486"/>
        </pc:sldMkLst>
      </pc:sldChg>
      <pc:sldChg chg="add del">
        <pc:chgData name="Wojciech Kustra" userId="afebd3d0-216b-4c4f-8992-1bf1fda6d5e8" providerId="ADAL" clId="{1D307E72-7901-4E61-A01B-3C4232ABCF63}" dt="2026-05-31T16:56:11.871" v="182"/>
        <pc:sldMkLst>
          <pc:docMk/>
          <pc:sldMk cId="2774335814" sldId="487"/>
        </pc:sldMkLst>
      </pc:sldChg>
      <pc:sldChg chg="add del">
        <pc:chgData name="Wojciech Kustra" userId="afebd3d0-216b-4c4f-8992-1bf1fda6d5e8" providerId="ADAL" clId="{1D307E72-7901-4E61-A01B-3C4232ABCF63}" dt="2026-05-31T16:56:20.559" v="184"/>
        <pc:sldMkLst>
          <pc:docMk/>
          <pc:sldMk cId="2321449670" sldId="488"/>
        </pc:sldMkLst>
      </pc:sldChg>
      <pc:sldChg chg="add del">
        <pc:chgData name="Wojciech Kustra" userId="afebd3d0-216b-4c4f-8992-1bf1fda6d5e8" providerId="ADAL" clId="{1D307E72-7901-4E61-A01B-3C4232ABCF63}" dt="2026-05-31T16:56:33.828" v="186"/>
        <pc:sldMkLst>
          <pc:docMk/>
          <pc:sldMk cId="3292522766" sldId="489"/>
        </pc:sldMkLst>
      </pc:sldChg>
      <pc:sldChg chg="add del">
        <pc:chgData name="Wojciech Kustra" userId="afebd3d0-216b-4c4f-8992-1bf1fda6d5e8" providerId="ADAL" clId="{1D307E72-7901-4E61-A01B-3C4232ABCF63}" dt="2026-05-31T16:56:43.410" v="188"/>
        <pc:sldMkLst>
          <pc:docMk/>
          <pc:sldMk cId="2544241625" sldId="490"/>
        </pc:sldMkLst>
      </pc:sldChg>
      <pc:sldChg chg="add del">
        <pc:chgData name="Wojciech Kustra" userId="afebd3d0-216b-4c4f-8992-1bf1fda6d5e8" providerId="ADAL" clId="{1D307E72-7901-4E61-A01B-3C4232ABCF63}" dt="2026-05-31T16:56:54.516" v="190"/>
        <pc:sldMkLst>
          <pc:docMk/>
          <pc:sldMk cId="2980382260" sldId="491"/>
        </pc:sldMkLst>
      </pc:sldChg>
      <pc:sldChg chg="add del">
        <pc:chgData name="Wojciech Kustra" userId="afebd3d0-216b-4c4f-8992-1bf1fda6d5e8" providerId="ADAL" clId="{1D307E72-7901-4E61-A01B-3C4232ABCF63}" dt="2026-05-31T16:57:08.985" v="192"/>
        <pc:sldMkLst>
          <pc:docMk/>
          <pc:sldMk cId="3092605903" sldId="492"/>
        </pc:sldMkLst>
      </pc:sldChg>
      <pc:sldChg chg="add del">
        <pc:chgData name="Wojciech Kustra" userId="afebd3d0-216b-4c4f-8992-1bf1fda6d5e8" providerId="ADAL" clId="{1D307E72-7901-4E61-A01B-3C4232ABCF63}" dt="2026-05-31T16:57:27.407" v="194"/>
        <pc:sldMkLst>
          <pc:docMk/>
          <pc:sldMk cId="1342343837" sldId="493"/>
        </pc:sldMkLst>
      </pc:sldChg>
      <pc:sldChg chg="add del">
        <pc:chgData name="Wojciech Kustra" userId="afebd3d0-216b-4c4f-8992-1bf1fda6d5e8" providerId="ADAL" clId="{1D307E72-7901-4E61-A01B-3C4232ABCF63}" dt="2026-05-31T16:57:38.105" v="196"/>
        <pc:sldMkLst>
          <pc:docMk/>
          <pc:sldMk cId="437935801" sldId="494"/>
        </pc:sldMkLst>
      </pc:sldChg>
      <pc:sldChg chg="add del">
        <pc:chgData name="Wojciech Kustra" userId="afebd3d0-216b-4c4f-8992-1bf1fda6d5e8" providerId="ADAL" clId="{1D307E72-7901-4E61-A01B-3C4232ABCF63}" dt="2026-05-31T16:57:50.272" v="198"/>
        <pc:sldMkLst>
          <pc:docMk/>
          <pc:sldMk cId="1759612985" sldId="495"/>
        </pc:sldMkLst>
      </pc:sldChg>
      <pc:sldChg chg="add">
        <pc:chgData name="Wojciech Kustra" userId="afebd3d0-216b-4c4f-8992-1bf1fda6d5e8" providerId="ADAL" clId="{1D307E72-7901-4E61-A01B-3C4232ABCF63}" dt="2026-05-31T16:45:30.639" v="155"/>
        <pc:sldMkLst>
          <pc:docMk/>
          <pc:sldMk cId="3008894424" sldId="496"/>
        </pc:sldMkLst>
      </pc:sldChg>
      <pc:sldChg chg="add">
        <pc:chgData name="Wojciech Kustra" userId="afebd3d0-216b-4c4f-8992-1bf1fda6d5e8" providerId="ADAL" clId="{1D307E72-7901-4E61-A01B-3C4232ABCF63}" dt="2026-05-31T16:45:40.588" v="157"/>
        <pc:sldMkLst>
          <pc:docMk/>
          <pc:sldMk cId="3356544066" sldId="497"/>
        </pc:sldMkLst>
      </pc:sldChg>
      <pc:sldChg chg="add">
        <pc:chgData name="Wojciech Kustra" userId="afebd3d0-216b-4c4f-8992-1bf1fda6d5e8" providerId="ADAL" clId="{1D307E72-7901-4E61-A01B-3C4232ABCF63}" dt="2026-05-31T16:54:11.793" v="159"/>
        <pc:sldMkLst>
          <pc:docMk/>
          <pc:sldMk cId="999216440" sldId="498"/>
        </pc:sldMkLst>
      </pc:sldChg>
      <pc:sldChg chg="add">
        <pc:chgData name="Wojciech Kustra" userId="afebd3d0-216b-4c4f-8992-1bf1fda6d5e8" providerId="ADAL" clId="{1D307E72-7901-4E61-A01B-3C4232ABCF63}" dt="2026-05-31T16:54:28.093" v="161"/>
        <pc:sldMkLst>
          <pc:docMk/>
          <pc:sldMk cId="2814644" sldId="499"/>
        </pc:sldMkLst>
      </pc:sldChg>
      <pc:sldChg chg="add">
        <pc:chgData name="Wojciech Kustra" userId="afebd3d0-216b-4c4f-8992-1bf1fda6d5e8" providerId="ADAL" clId="{1D307E72-7901-4E61-A01B-3C4232ABCF63}" dt="2026-05-31T16:54:41.297" v="163"/>
        <pc:sldMkLst>
          <pc:docMk/>
          <pc:sldMk cId="560177129" sldId="500"/>
        </pc:sldMkLst>
      </pc:sldChg>
      <pc:sldChg chg="add">
        <pc:chgData name="Wojciech Kustra" userId="afebd3d0-216b-4c4f-8992-1bf1fda6d5e8" providerId="ADAL" clId="{1D307E72-7901-4E61-A01B-3C4232ABCF63}" dt="2026-05-31T16:54:51.238" v="165"/>
        <pc:sldMkLst>
          <pc:docMk/>
          <pc:sldMk cId="2783036439" sldId="501"/>
        </pc:sldMkLst>
      </pc:sldChg>
      <pc:sldChg chg="add">
        <pc:chgData name="Wojciech Kustra" userId="afebd3d0-216b-4c4f-8992-1bf1fda6d5e8" providerId="ADAL" clId="{1D307E72-7901-4E61-A01B-3C4232ABCF63}" dt="2026-05-31T16:55:01.228" v="167"/>
        <pc:sldMkLst>
          <pc:docMk/>
          <pc:sldMk cId="2726479989" sldId="502"/>
        </pc:sldMkLst>
      </pc:sldChg>
      <pc:sldChg chg="add">
        <pc:chgData name="Wojciech Kustra" userId="afebd3d0-216b-4c4f-8992-1bf1fda6d5e8" providerId="ADAL" clId="{1D307E72-7901-4E61-A01B-3C4232ABCF63}" dt="2026-05-31T16:55:11.532" v="169"/>
        <pc:sldMkLst>
          <pc:docMk/>
          <pc:sldMk cId="2695911456" sldId="503"/>
        </pc:sldMkLst>
      </pc:sldChg>
      <pc:sldChg chg="add">
        <pc:chgData name="Wojciech Kustra" userId="afebd3d0-216b-4c4f-8992-1bf1fda6d5e8" providerId="ADAL" clId="{1D307E72-7901-4E61-A01B-3C4232ABCF63}" dt="2026-05-31T16:55:23.062" v="171"/>
        <pc:sldMkLst>
          <pc:docMk/>
          <pc:sldMk cId="941609767" sldId="504"/>
        </pc:sldMkLst>
      </pc:sldChg>
      <pc:sldChg chg="add">
        <pc:chgData name="Wojciech Kustra" userId="afebd3d0-216b-4c4f-8992-1bf1fda6d5e8" providerId="ADAL" clId="{1D307E72-7901-4E61-A01B-3C4232ABCF63}" dt="2026-05-31T16:55:33.290" v="173"/>
        <pc:sldMkLst>
          <pc:docMk/>
          <pc:sldMk cId="660761545" sldId="505"/>
        </pc:sldMkLst>
      </pc:sldChg>
      <pc:sldChg chg="add">
        <pc:chgData name="Wojciech Kustra" userId="afebd3d0-216b-4c4f-8992-1bf1fda6d5e8" providerId="ADAL" clId="{1D307E72-7901-4E61-A01B-3C4232ABCF63}" dt="2026-05-31T16:55:44.113" v="175"/>
        <pc:sldMkLst>
          <pc:docMk/>
          <pc:sldMk cId="2015322654" sldId="506"/>
        </pc:sldMkLst>
      </pc:sldChg>
      <pc:sldChg chg="add">
        <pc:chgData name="Wojciech Kustra" userId="afebd3d0-216b-4c4f-8992-1bf1fda6d5e8" providerId="ADAL" clId="{1D307E72-7901-4E61-A01B-3C4232ABCF63}" dt="2026-05-31T16:55:54.778" v="177"/>
        <pc:sldMkLst>
          <pc:docMk/>
          <pc:sldMk cId="1208158910" sldId="507"/>
        </pc:sldMkLst>
      </pc:sldChg>
      <pc:sldChg chg="add">
        <pc:chgData name="Wojciech Kustra" userId="afebd3d0-216b-4c4f-8992-1bf1fda6d5e8" providerId="ADAL" clId="{1D307E72-7901-4E61-A01B-3C4232ABCF63}" dt="2026-05-31T16:56:03.054" v="179"/>
        <pc:sldMkLst>
          <pc:docMk/>
          <pc:sldMk cId="3803789146" sldId="508"/>
        </pc:sldMkLst>
      </pc:sldChg>
      <pc:sldChg chg="add">
        <pc:chgData name="Wojciech Kustra" userId="afebd3d0-216b-4c4f-8992-1bf1fda6d5e8" providerId="ADAL" clId="{1D307E72-7901-4E61-A01B-3C4232ABCF63}" dt="2026-05-31T16:56:11.831" v="181"/>
        <pc:sldMkLst>
          <pc:docMk/>
          <pc:sldMk cId="546910259" sldId="509"/>
        </pc:sldMkLst>
      </pc:sldChg>
      <pc:sldChg chg="add">
        <pc:chgData name="Wojciech Kustra" userId="afebd3d0-216b-4c4f-8992-1bf1fda6d5e8" providerId="ADAL" clId="{1D307E72-7901-4E61-A01B-3C4232ABCF63}" dt="2026-05-31T16:56:20.515" v="183"/>
        <pc:sldMkLst>
          <pc:docMk/>
          <pc:sldMk cId="1632945530" sldId="510"/>
        </pc:sldMkLst>
      </pc:sldChg>
      <pc:sldChg chg="add">
        <pc:chgData name="Wojciech Kustra" userId="afebd3d0-216b-4c4f-8992-1bf1fda6d5e8" providerId="ADAL" clId="{1D307E72-7901-4E61-A01B-3C4232ABCF63}" dt="2026-05-31T16:56:33.765" v="185"/>
        <pc:sldMkLst>
          <pc:docMk/>
          <pc:sldMk cId="3282388970" sldId="511"/>
        </pc:sldMkLst>
      </pc:sldChg>
      <pc:sldChg chg="add">
        <pc:chgData name="Wojciech Kustra" userId="afebd3d0-216b-4c4f-8992-1bf1fda6d5e8" providerId="ADAL" clId="{1D307E72-7901-4E61-A01B-3C4232ABCF63}" dt="2026-05-31T16:56:43.366" v="187"/>
        <pc:sldMkLst>
          <pc:docMk/>
          <pc:sldMk cId="434052350" sldId="512"/>
        </pc:sldMkLst>
      </pc:sldChg>
      <pc:sldChg chg="add">
        <pc:chgData name="Wojciech Kustra" userId="afebd3d0-216b-4c4f-8992-1bf1fda6d5e8" providerId="ADAL" clId="{1D307E72-7901-4E61-A01B-3C4232ABCF63}" dt="2026-05-31T16:56:54.443" v="189"/>
        <pc:sldMkLst>
          <pc:docMk/>
          <pc:sldMk cId="1922884893" sldId="513"/>
        </pc:sldMkLst>
      </pc:sldChg>
      <pc:sldChg chg="add">
        <pc:chgData name="Wojciech Kustra" userId="afebd3d0-216b-4c4f-8992-1bf1fda6d5e8" providerId="ADAL" clId="{1D307E72-7901-4E61-A01B-3C4232ABCF63}" dt="2026-05-31T16:57:08.936" v="191"/>
        <pc:sldMkLst>
          <pc:docMk/>
          <pc:sldMk cId="1805146643" sldId="514"/>
        </pc:sldMkLst>
      </pc:sldChg>
      <pc:sldChg chg="add">
        <pc:chgData name="Wojciech Kustra" userId="afebd3d0-216b-4c4f-8992-1bf1fda6d5e8" providerId="ADAL" clId="{1D307E72-7901-4E61-A01B-3C4232ABCF63}" dt="2026-05-31T16:57:27.352" v="193"/>
        <pc:sldMkLst>
          <pc:docMk/>
          <pc:sldMk cId="2494795903" sldId="515"/>
        </pc:sldMkLst>
      </pc:sldChg>
      <pc:sldChg chg="add">
        <pc:chgData name="Wojciech Kustra" userId="afebd3d0-216b-4c4f-8992-1bf1fda6d5e8" providerId="ADAL" clId="{1D307E72-7901-4E61-A01B-3C4232ABCF63}" dt="2026-05-31T16:57:38.046" v="195"/>
        <pc:sldMkLst>
          <pc:docMk/>
          <pc:sldMk cId="1182591982" sldId="516"/>
        </pc:sldMkLst>
      </pc:sldChg>
      <pc:sldChg chg="add">
        <pc:chgData name="Wojciech Kustra" userId="afebd3d0-216b-4c4f-8992-1bf1fda6d5e8" providerId="ADAL" clId="{1D307E72-7901-4E61-A01B-3C4232ABCF63}" dt="2026-05-31T16:57:50.213" v="197"/>
        <pc:sldMkLst>
          <pc:docMk/>
          <pc:sldMk cId="207332925" sldId="51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31.05.2026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ytuł i zawartość">
    <p:bg>
      <p:bgRef idx="1001">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lvl1pPr>
              <a:defRPr/>
            </a:lvl1pPr>
          </a:lstStyle>
          <a:p>
            <a:pPr>
              <a:defRPr/>
            </a:pPr>
            <a:endParaRPr lang="pl-PL" dirty="0"/>
          </a:p>
        </p:txBody>
      </p:sp>
      <p:sp>
        <p:nvSpPr>
          <p:cNvPr id="5" name="Symbol zastępczy stopki 4"/>
          <p:cNvSpPr>
            <a:spLocks noGrp="1"/>
          </p:cNvSpPr>
          <p:nvPr>
            <p:ph type="ftr" sz="quarter" idx="11"/>
          </p:nvPr>
        </p:nvSpPr>
        <p:spPr/>
        <p:txBody>
          <a:bodyPr/>
          <a:lstStyle>
            <a:lvl1pPr>
              <a:defRPr/>
            </a:lvl1pPr>
          </a:lstStyle>
          <a:p>
            <a:r>
              <a:rPr lang="pl-PL" dirty="0"/>
              <a:t>Road and </a:t>
            </a:r>
            <a:r>
              <a:rPr lang="pl-PL" dirty="0" err="1"/>
              <a:t>Highway</a:t>
            </a:r>
            <a:r>
              <a:rPr lang="pl-PL" dirty="0"/>
              <a:t> Construction</a:t>
            </a:r>
          </a:p>
        </p:txBody>
      </p:sp>
      <p:sp>
        <p:nvSpPr>
          <p:cNvPr id="6" name="Symbol zastępczy numeru slajdu 5"/>
          <p:cNvSpPr>
            <a:spLocks noGrp="1"/>
          </p:cNvSpPr>
          <p:nvPr>
            <p:ph type="sldNum" sz="quarter" idx="12"/>
          </p:nvPr>
        </p:nvSpPr>
        <p:spPr/>
        <p:txBody>
          <a:bodyPr/>
          <a:lstStyle>
            <a:lvl1pPr>
              <a:defRPr/>
            </a:lvl1pPr>
          </a:lstStyle>
          <a:p>
            <a:pPr>
              <a:defRPr/>
            </a:pPr>
            <a:fld id="{B9B80F05-CC14-4A86-90CA-8B4C51A6F838}" type="slidenum">
              <a:rPr lang="pl-PL"/>
              <a:pPr>
                <a:defRPr/>
              </a:pPr>
              <a:t>‹#›</a:t>
            </a:fld>
            <a:endParaRPr lang="pl-PL"/>
          </a:p>
        </p:txBody>
      </p:sp>
    </p:spTree>
    <p:extLst>
      <p:ext uri="{BB962C8B-B14F-4D97-AF65-F5344CB8AC3E}">
        <p14:creationId xmlns:p14="http://schemas.microsoft.com/office/powerpoint/2010/main" val="449328397"/>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161BA249-88C4-25A9-246B-5F27F3722922}"/>
              </a:ext>
            </a:extLst>
          </p:cNvPr>
          <p:cNvSpPr>
            <a:spLocks noGrp="1"/>
          </p:cNvSpPr>
          <p:nvPr>
            <p:ph type="dt" sz="half" idx="10"/>
          </p:nvPr>
        </p:nvSpPr>
        <p:spPr/>
        <p:txBody>
          <a:bodyPr/>
          <a:lstStyle>
            <a:lvl1pPr>
              <a:defRPr/>
            </a:lvl1pPr>
          </a:lstStyle>
          <a:p>
            <a:endParaRPr lang="en-US" altLang="pl-PL"/>
          </a:p>
        </p:txBody>
      </p:sp>
      <p:sp>
        <p:nvSpPr>
          <p:cNvPr id="3" name="Symbol zastępczy stopki 2">
            <a:extLst>
              <a:ext uri="{FF2B5EF4-FFF2-40B4-BE49-F238E27FC236}">
                <a16:creationId xmlns:a16="http://schemas.microsoft.com/office/drawing/2014/main" id="{DEFD7C21-BFC9-D29C-5B3B-7D9E604CBE4F}"/>
              </a:ext>
            </a:extLst>
          </p:cNvPr>
          <p:cNvSpPr>
            <a:spLocks noGrp="1"/>
          </p:cNvSpPr>
          <p:nvPr>
            <p:ph type="ftr" sz="quarter" idx="11"/>
          </p:nvPr>
        </p:nvSpPr>
        <p:spPr/>
        <p:txBody>
          <a:bodyPr/>
          <a:lstStyle>
            <a:lvl1pPr>
              <a:defRPr/>
            </a:lvl1pPr>
          </a:lstStyle>
          <a:p>
            <a:endParaRPr lang="en-US" altLang="pl-PL"/>
          </a:p>
        </p:txBody>
      </p:sp>
      <p:sp>
        <p:nvSpPr>
          <p:cNvPr id="4" name="Symbol zastępczy numeru slajdu 3">
            <a:extLst>
              <a:ext uri="{FF2B5EF4-FFF2-40B4-BE49-F238E27FC236}">
                <a16:creationId xmlns:a16="http://schemas.microsoft.com/office/drawing/2014/main" id="{D79AAAFA-4FAE-B2EE-1679-4884C3DB4BF9}"/>
              </a:ext>
            </a:extLst>
          </p:cNvPr>
          <p:cNvSpPr>
            <a:spLocks noGrp="1"/>
          </p:cNvSpPr>
          <p:nvPr>
            <p:ph type="sldNum" sz="quarter" idx="12"/>
          </p:nvPr>
        </p:nvSpPr>
        <p:spPr/>
        <p:txBody>
          <a:bodyPr/>
          <a:lstStyle>
            <a:lvl1pPr>
              <a:defRPr/>
            </a:lvl1pPr>
          </a:lstStyle>
          <a:p>
            <a:fld id="{915CCE5D-8EAF-41E8-B37D-A704D10EC49A}" type="slidenum">
              <a:rPr lang="en-US" altLang="pl-PL"/>
              <a:pPr/>
              <a:t>‹#›</a:t>
            </a:fld>
            <a:endParaRPr lang="en-US" altLang="pl-PL"/>
          </a:p>
        </p:txBody>
      </p:sp>
    </p:spTree>
    <p:extLst>
      <p:ext uri="{BB962C8B-B14F-4D97-AF65-F5344CB8AC3E}">
        <p14:creationId xmlns:p14="http://schemas.microsoft.com/office/powerpoint/2010/main" val="308375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91" r:id="rId11"/>
    <p:sldLayoutId id="2147483693" r:id="rId12"/>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3200" dirty="0">
                <a:latin typeface="Montserrat"/>
              </a:rPr>
              <a:t>Course C.03.06.02</a:t>
            </a:r>
            <a:br>
              <a:rPr lang="pl-PL" sz="3200" dirty="0">
                <a:latin typeface="Montserrat"/>
              </a:rPr>
            </a:br>
            <a:r>
              <a:rPr lang="pl-PL" sz="3200" dirty="0" err="1">
                <a:latin typeface="Montserrat"/>
              </a:rPr>
              <a:t>Maintenance</a:t>
            </a:r>
            <a:r>
              <a:rPr lang="pl-PL" sz="3200" dirty="0">
                <a:latin typeface="Montserrat"/>
              </a:rPr>
              <a:t> – </a:t>
            </a:r>
            <a:r>
              <a:rPr lang="pl-PL" sz="3200" dirty="0" err="1">
                <a:latin typeface="Montserrat"/>
              </a:rPr>
              <a:t>Practice</a:t>
            </a:r>
            <a:endParaRPr lang="pl-PL" sz="3200" dirty="0">
              <a:latin typeface="Montserrat"/>
            </a:endParaRP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sz="2400" dirty="0">
                <a:latin typeface="Montserrat"/>
              </a:rPr>
              <a:t>Marek Pszczola</a:t>
            </a:r>
          </a:p>
          <a:p>
            <a:r>
              <a:rPr lang="pl-PL" sz="2400" dirty="0">
                <a:latin typeface="Montserrat"/>
              </a:rPr>
              <a:t>(</a:t>
            </a:r>
            <a:r>
              <a:rPr lang="pl-PL" sz="2400" dirty="0" err="1">
                <a:latin typeface="Montserrat"/>
              </a:rPr>
              <a:t>presentation</a:t>
            </a:r>
            <a:r>
              <a:rPr lang="pl-PL" sz="2400" dirty="0">
                <a:latin typeface="Montserrat"/>
              </a:rPr>
              <a:t> was </a:t>
            </a:r>
            <a:r>
              <a:rPr lang="pl-PL" sz="2400" dirty="0" err="1">
                <a:latin typeface="Montserrat"/>
              </a:rPr>
              <a:t>prepared</a:t>
            </a:r>
            <a:r>
              <a:rPr lang="pl-PL" sz="2400" dirty="0">
                <a:latin typeface="Montserrat"/>
              </a:rPr>
              <a:t> on the </a:t>
            </a:r>
            <a:r>
              <a:rPr lang="pl-PL" sz="2400" dirty="0" err="1">
                <a:latin typeface="Montserrat"/>
              </a:rPr>
              <a:t>basis</a:t>
            </a:r>
            <a:r>
              <a:rPr lang="pl-PL" sz="2400" dirty="0">
                <a:latin typeface="Montserrat"/>
              </a:rPr>
              <a:t> of materials of dr </a:t>
            </a:r>
            <a:r>
              <a:rPr lang="pl-PL" sz="2400" dirty="0" err="1">
                <a:latin typeface="Montserrat"/>
              </a:rPr>
              <a:t>Majlun</a:t>
            </a:r>
            <a:r>
              <a:rPr lang="pl-PL" sz="2400" dirty="0">
                <a:latin typeface="Montserrat"/>
              </a:rPr>
              <a:t>, Poland)</a:t>
            </a:r>
          </a:p>
        </p:txBody>
      </p:sp>
    </p:spTree>
    <p:extLst>
      <p:ext uri="{BB962C8B-B14F-4D97-AF65-F5344CB8AC3E}">
        <p14:creationId xmlns:p14="http://schemas.microsoft.com/office/powerpoint/2010/main" val="999216440"/>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rPr lang="pl-PL" sz="3200" dirty="0" err="1">
                <a:solidFill>
                  <a:srgbClr val="F26211"/>
                </a:solidFill>
                <a:latin typeface="Montserrat"/>
              </a:rPr>
              <a:t>Pavement</a:t>
            </a:r>
            <a:r>
              <a:rPr lang="pl-PL" sz="3200" dirty="0">
                <a:solidFill>
                  <a:srgbClr val="F26211"/>
                </a:solidFill>
                <a:latin typeface="Montserrat"/>
              </a:rPr>
              <a:t> </a:t>
            </a:r>
            <a:r>
              <a:rPr lang="pl-PL" sz="3200" dirty="0" err="1">
                <a:solidFill>
                  <a:srgbClr val="F26211"/>
                </a:solidFill>
                <a:latin typeface="Montserrat"/>
              </a:rPr>
              <a:t>Condition</a:t>
            </a:r>
            <a:r>
              <a:rPr lang="pl-PL" sz="3200" dirty="0">
                <a:solidFill>
                  <a:srgbClr val="F26211"/>
                </a:solidFill>
                <a:latin typeface="Montserrat"/>
              </a:rPr>
              <a:t> </a:t>
            </a:r>
            <a:r>
              <a:rPr lang="pl-PL" sz="3200" dirty="0" err="1">
                <a:solidFill>
                  <a:srgbClr val="F26211"/>
                </a:solidFill>
                <a:latin typeface="Montserrat"/>
              </a:rPr>
              <a:t>Diagnostic</a:t>
            </a:r>
            <a:r>
              <a:rPr lang="pl-PL" sz="3200" dirty="0">
                <a:solidFill>
                  <a:srgbClr val="F26211"/>
                </a:solidFill>
                <a:latin typeface="Montserrat"/>
              </a:rPr>
              <a:t> System</a:t>
            </a:r>
            <a:endParaRPr lang="en-GB" sz="3200" dirty="0">
              <a:solidFill>
                <a:srgbClr val="F26211"/>
              </a:solidFill>
              <a:latin typeface="Montserrat"/>
            </a:endParaRPr>
          </a:p>
        </p:txBody>
      </p:sp>
      <p:sp>
        <p:nvSpPr>
          <p:cNvPr id="4"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pPr marL="0" indent="0">
              <a:lnSpc>
                <a:spcPct val="100000"/>
              </a:lnSpc>
              <a:spcBef>
                <a:spcPts val="1200"/>
              </a:spcBef>
              <a:spcAft>
                <a:spcPts val="1200"/>
              </a:spcAft>
              <a:buNone/>
            </a:pPr>
            <a:r>
              <a:rPr lang="pl-PL" sz="2400" b="1" dirty="0" err="1">
                <a:latin typeface="Montserrat"/>
              </a:rPr>
              <a:t>Assessment</a:t>
            </a:r>
            <a:r>
              <a:rPr lang="pl-PL" sz="2400" b="1" dirty="0">
                <a:latin typeface="Montserrat"/>
              </a:rPr>
              <a:t> of </a:t>
            </a:r>
            <a:r>
              <a:rPr lang="pl-PL" sz="2400" b="1" dirty="0" err="1">
                <a:latin typeface="Montserrat"/>
              </a:rPr>
              <a:t>pavement</a:t>
            </a:r>
            <a:r>
              <a:rPr lang="pl-PL" sz="2400" b="1" dirty="0">
                <a:latin typeface="Montserrat"/>
              </a:rPr>
              <a:t> </a:t>
            </a:r>
            <a:r>
              <a:rPr lang="pl-PL" sz="2400" b="1" dirty="0" err="1">
                <a:latin typeface="Montserrat"/>
              </a:rPr>
              <a:t>condition</a:t>
            </a:r>
            <a:r>
              <a:rPr lang="pl-PL" sz="2400" b="1" dirty="0">
                <a:latin typeface="Montserrat"/>
              </a:rPr>
              <a:t>:</a:t>
            </a:r>
            <a:endParaRPr lang="en-US" sz="2400" b="1" dirty="0">
              <a:latin typeface="Montserrat"/>
            </a:endParaRPr>
          </a:p>
          <a:p>
            <a:pPr marL="719138" indent="-719138">
              <a:lnSpc>
                <a:spcPct val="100000"/>
              </a:lnSpc>
              <a:spcBef>
                <a:spcPts val="1200"/>
              </a:spcBef>
              <a:buFont typeface="Wingdings" panose="05000000000000000000" pitchFamily="2" charset="2"/>
              <a:buChar char="q"/>
            </a:pPr>
            <a:r>
              <a:rPr lang="en-US" sz="2400" dirty="0">
                <a:latin typeface="Montserrat"/>
              </a:rPr>
              <a:t>General current assessment</a:t>
            </a:r>
          </a:p>
          <a:p>
            <a:pPr marL="719138" indent="-719138">
              <a:lnSpc>
                <a:spcPct val="100000"/>
              </a:lnSpc>
              <a:spcBef>
                <a:spcPts val="1200"/>
              </a:spcBef>
              <a:buFont typeface="Wingdings" panose="05000000000000000000" pitchFamily="2" charset="2"/>
              <a:buChar char="q"/>
            </a:pPr>
            <a:r>
              <a:rPr lang="en-US" sz="2400" dirty="0">
                <a:latin typeface="Montserrat"/>
              </a:rPr>
              <a:t>Detailed assessment prior to maintenance work</a:t>
            </a:r>
          </a:p>
        </p:txBody>
      </p:sp>
    </p:spTree>
    <p:extLst>
      <p:ext uri="{BB962C8B-B14F-4D97-AF65-F5344CB8AC3E}">
        <p14:creationId xmlns:p14="http://schemas.microsoft.com/office/powerpoint/2010/main" val="2695911456"/>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rPr lang="pl-PL" sz="3200" dirty="0" err="1">
                <a:solidFill>
                  <a:srgbClr val="F26211"/>
                </a:solidFill>
                <a:latin typeface="Montserrat"/>
              </a:rPr>
              <a:t>Pavement</a:t>
            </a:r>
            <a:r>
              <a:rPr lang="pl-PL" sz="3200" dirty="0">
                <a:solidFill>
                  <a:srgbClr val="F26211"/>
                </a:solidFill>
                <a:latin typeface="Montserrat"/>
              </a:rPr>
              <a:t> </a:t>
            </a:r>
            <a:r>
              <a:rPr lang="pl-PL" sz="3200" dirty="0" err="1">
                <a:solidFill>
                  <a:srgbClr val="F26211"/>
                </a:solidFill>
                <a:latin typeface="Montserrat"/>
              </a:rPr>
              <a:t>Condition</a:t>
            </a:r>
            <a:r>
              <a:rPr lang="pl-PL" sz="3200" dirty="0">
                <a:solidFill>
                  <a:srgbClr val="F26211"/>
                </a:solidFill>
                <a:latin typeface="Montserrat"/>
              </a:rPr>
              <a:t> </a:t>
            </a:r>
            <a:r>
              <a:rPr lang="pl-PL" sz="3200" dirty="0" err="1">
                <a:solidFill>
                  <a:srgbClr val="F26211"/>
                </a:solidFill>
                <a:latin typeface="Montserrat"/>
              </a:rPr>
              <a:t>Diagnostic</a:t>
            </a:r>
            <a:r>
              <a:rPr lang="pl-PL" sz="3200" dirty="0">
                <a:solidFill>
                  <a:srgbClr val="F26211"/>
                </a:solidFill>
                <a:latin typeface="Montserrat"/>
              </a:rPr>
              <a:t> System</a:t>
            </a:r>
            <a:endParaRPr lang="en-GB" sz="3200" dirty="0">
              <a:solidFill>
                <a:srgbClr val="F26211"/>
              </a:solidFill>
              <a:latin typeface="Montserrat"/>
            </a:endParaRPr>
          </a:p>
        </p:txBody>
      </p:sp>
      <p:sp>
        <p:nvSpPr>
          <p:cNvPr id="4"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pPr marL="0" indent="0">
              <a:lnSpc>
                <a:spcPct val="100000"/>
              </a:lnSpc>
              <a:spcBef>
                <a:spcPts val="1200"/>
              </a:spcBef>
              <a:spcAft>
                <a:spcPts val="1200"/>
              </a:spcAft>
              <a:buNone/>
            </a:pPr>
            <a:r>
              <a:rPr lang="pl-PL" sz="2400" b="1" dirty="0" err="1">
                <a:latin typeface="Montserrat"/>
              </a:rPr>
              <a:t>Current</a:t>
            </a:r>
            <a:r>
              <a:rPr lang="pl-PL" sz="2400" b="1" dirty="0">
                <a:latin typeface="Montserrat"/>
              </a:rPr>
              <a:t> </a:t>
            </a:r>
            <a:r>
              <a:rPr lang="pl-PL" sz="2400" b="1" dirty="0" err="1">
                <a:latin typeface="Montserrat"/>
              </a:rPr>
              <a:t>assessment</a:t>
            </a:r>
            <a:r>
              <a:rPr lang="pl-PL" sz="2400" b="1" dirty="0">
                <a:latin typeface="Montserrat"/>
              </a:rPr>
              <a:t> of </a:t>
            </a:r>
            <a:r>
              <a:rPr lang="pl-PL" sz="2400" b="1" dirty="0" err="1">
                <a:latin typeface="Montserrat"/>
              </a:rPr>
              <a:t>pavement</a:t>
            </a:r>
            <a:r>
              <a:rPr lang="pl-PL" sz="2400" b="1" dirty="0">
                <a:latin typeface="Montserrat"/>
              </a:rPr>
              <a:t> </a:t>
            </a:r>
            <a:r>
              <a:rPr lang="pl-PL" sz="2400" b="1" dirty="0" err="1">
                <a:latin typeface="Montserrat"/>
              </a:rPr>
              <a:t>condition</a:t>
            </a:r>
            <a:r>
              <a:rPr lang="pl-PL" sz="2400" b="1" dirty="0">
                <a:latin typeface="Montserrat"/>
              </a:rPr>
              <a:t>:</a:t>
            </a:r>
            <a:endParaRPr lang="en-US" sz="2400" b="1" dirty="0">
              <a:latin typeface="Montserrat"/>
            </a:endParaRPr>
          </a:p>
          <a:p>
            <a:pPr marL="719138" indent="-719138">
              <a:lnSpc>
                <a:spcPct val="100000"/>
              </a:lnSpc>
              <a:spcBef>
                <a:spcPts val="1200"/>
              </a:spcBef>
              <a:buFont typeface="Wingdings" panose="05000000000000000000" pitchFamily="2" charset="2"/>
              <a:buChar char="q"/>
            </a:pPr>
            <a:r>
              <a:rPr lang="en-US" sz="2400" b="1" i="1" dirty="0">
                <a:latin typeface="Montserrat"/>
              </a:rPr>
              <a:t>Initial assessment </a:t>
            </a:r>
            <a:r>
              <a:rPr lang="en-US" sz="2400" dirty="0">
                <a:latin typeface="Montserrat"/>
              </a:rPr>
              <a:t>– zero-tests, which are the reference point for assessing pavement degradation</a:t>
            </a:r>
          </a:p>
          <a:p>
            <a:pPr marL="719138" indent="-719138">
              <a:lnSpc>
                <a:spcPct val="100000"/>
              </a:lnSpc>
              <a:spcBef>
                <a:spcPts val="1200"/>
              </a:spcBef>
              <a:buFont typeface="Wingdings" panose="05000000000000000000" pitchFamily="2" charset="2"/>
              <a:buChar char="q"/>
            </a:pPr>
            <a:r>
              <a:rPr lang="en-US" sz="2400" b="1" i="1" dirty="0">
                <a:latin typeface="Montserrat"/>
              </a:rPr>
              <a:t>Systematic tracking </a:t>
            </a:r>
            <a:r>
              <a:rPr lang="en-US" sz="2400" dirty="0">
                <a:latin typeface="Montserrat"/>
              </a:rPr>
              <a:t>– continuous measurements of selected features to determine the condition of the pavement</a:t>
            </a:r>
          </a:p>
          <a:p>
            <a:pPr marL="719138" indent="-719138">
              <a:lnSpc>
                <a:spcPct val="100000"/>
              </a:lnSpc>
              <a:spcBef>
                <a:spcPts val="1200"/>
              </a:spcBef>
              <a:buFont typeface="Wingdings" panose="05000000000000000000" pitchFamily="2" charset="2"/>
              <a:buChar char="q"/>
            </a:pPr>
            <a:r>
              <a:rPr lang="en-US" sz="2400" b="1" i="1" dirty="0">
                <a:latin typeface="Montserrat"/>
              </a:rPr>
              <a:t>Final tests </a:t>
            </a:r>
            <a:r>
              <a:rPr lang="en-US" sz="2400" dirty="0">
                <a:latin typeface="Montserrat"/>
              </a:rPr>
              <a:t>– tests diagnosing the causes of damage and determining the necessary maintenance or modernization works.</a:t>
            </a:r>
          </a:p>
        </p:txBody>
      </p:sp>
    </p:spTree>
    <p:extLst>
      <p:ext uri="{BB962C8B-B14F-4D97-AF65-F5344CB8AC3E}">
        <p14:creationId xmlns:p14="http://schemas.microsoft.com/office/powerpoint/2010/main" val="941609767"/>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rPr lang="pl-PL" sz="3200" dirty="0" err="1">
                <a:solidFill>
                  <a:srgbClr val="F26211"/>
                </a:solidFill>
                <a:latin typeface="Montserrat"/>
              </a:rPr>
              <a:t>Pavement</a:t>
            </a:r>
            <a:r>
              <a:rPr lang="pl-PL" sz="3200" dirty="0">
                <a:solidFill>
                  <a:srgbClr val="F26211"/>
                </a:solidFill>
                <a:latin typeface="Montserrat"/>
              </a:rPr>
              <a:t> </a:t>
            </a:r>
            <a:r>
              <a:rPr lang="pl-PL" sz="3200" dirty="0" err="1">
                <a:solidFill>
                  <a:srgbClr val="F26211"/>
                </a:solidFill>
                <a:latin typeface="Montserrat"/>
              </a:rPr>
              <a:t>Condition</a:t>
            </a:r>
            <a:r>
              <a:rPr lang="pl-PL" sz="3200" dirty="0">
                <a:solidFill>
                  <a:srgbClr val="F26211"/>
                </a:solidFill>
                <a:latin typeface="Montserrat"/>
              </a:rPr>
              <a:t> </a:t>
            </a:r>
            <a:r>
              <a:rPr lang="pl-PL" sz="3200" dirty="0" err="1">
                <a:solidFill>
                  <a:srgbClr val="F26211"/>
                </a:solidFill>
                <a:latin typeface="Montserrat"/>
              </a:rPr>
              <a:t>Diagnostic</a:t>
            </a:r>
            <a:r>
              <a:rPr lang="pl-PL" sz="3200" dirty="0">
                <a:solidFill>
                  <a:srgbClr val="F26211"/>
                </a:solidFill>
                <a:latin typeface="Montserrat"/>
              </a:rPr>
              <a:t> System</a:t>
            </a:r>
            <a:endParaRPr lang="en-GB" sz="3200" dirty="0">
              <a:solidFill>
                <a:srgbClr val="F26211"/>
              </a:solidFill>
              <a:latin typeface="Montserrat"/>
            </a:endParaRPr>
          </a:p>
        </p:txBody>
      </p:sp>
      <p:sp>
        <p:nvSpPr>
          <p:cNvPr id="4"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pPr marL="0" indent="0">
              <a:lnSpc>
                <a:spcPct val="100000"/>
              </a:lnSpc>
              <a:spcBef>
                <a:spcPts val="1200"/>
              </a:spcBef>
              <a:spcAft>
                <a:spcPts val="1200"/>
              </a:spcAft>
              <a:buNone/>
            </a:pPr>
            <a:r>
              <a:rPr lang="en-US" sz="2400" b="1" dirty="0">
                <a:latin typeface="Montserrat"/>
              </a:rPr>
              <a:t>Assessment prior to maintenance work</a:t>
            </a:r>
            <a:r>
              <a:rPr lang="pl-PL" sz="2400" b="1" dirty="0">
                <a:latin typeface="Montserrat"/>
              </a:rPr>
              <a:t>:</a:t>
            </a:r>
            <a:endParaRPr lang="en-US" sz="2400" b="1" dirty="0">
              <a:latin typeface="Montserrat"/>
            </a:endParaRPr>
          </a:p>
          <a:p>
            <a:pPr marL="719138" indent="-719138">
              <a:lnSpc>
                <a:spcPct val="100000"/>
              </a:lnSpc>
              <a:spcBef>
                <a:spcPts val="1200"/>
              </a:spcBef>
              <a:buFont typeface="Wingdings" panose="05000000000000000000" pitchFamily="2" charset="2"/>
              <a:buChar char="q"/>
            </a:pPr>
            <a:r>
              <a:rPr lang="en-US" sz="2400" dirty="0">
                <a:latin typeface="Montserrat"/>
              </a:rPr>
              <a:t>Assessment of the condition of the existing surface</a:t>
            </a:r>
          </a:p>
          <a:p>
            <a:pPr marL="719138" indent="-719138">
              <a:lnSpc>
                <a:spcPct val="100000"/>
              </a:lnSpc>
              <a:spcBef>
                <a:spcPts val="1200"/>
              </a:spcBef>
              <a:buFont typeface="Wingdings" panose="05000000000000000000" pitchFamily="2" charset="2"/>
              <a:buChar char="q"/>
            </a:pPr>
            <a:r>
              <a:rPr lang="en-US" sz="2400" dirty="0">
                <a:latin typeface="Montserrat"/>
              </a:rPr>
              <a:t>Assessment of the condition of individual layers</a:t>
            </a:r>
          </a:p>
          <a:p>
            <a:pPr marL="719138" indent="-719138">
              <a:lnSpc>
                <a:spcPct val="100000"/>
              </a:lnSpc>
              <a:spcBef>
                <a:spcPts val="1200"/>
              </a:spcBef>
              <a:buFont typeface="Wingdings" panose="05000000000000000000" pitchFamily="2" charset="2"/>
              <a:buChar char="q"/>
            </a:pPr>
            <a:r>
              <a:rPr lang="en-US" sz="2400" dirty="0">
                <a:latin typeface="Montserrat"/>
              </a:rPr>
              <a:t>Conducting preliminary research</a:t>
            </a:r>
          </a:p>
          <a:p>
            <a:pPr marL="719138" indent="-719138">
              <a:lnSpc>
                <a:spcPct val="100000"/>
              </a:lnSpc>
              <a:spcBef>
                <a:spcPts val="1200"/>
              </a:spcBef>
              <a:buFont typeface="Wingdings" panose="05000000000000000000" pitchFamily="2" charset="2"/>
              <a:buChar char="q"/>
            </a:pPr>
            <a:r>
              <a:rPr lang="en-US" sz="2400" dirty="0">
                <a:latin typeface="Montserrat"/>
              </a:rPr>
              <a:t>Selection of renovation technology</a:t>
            </a:r>
          </a:p>
          <a:p>
            <a:pPr marL="719138" indent="-719138">
              <a:lnSpc>
                <a:spcPct val="100000"/>
              </a:lnSpc>
              <a:spcBef>
                <a:spcPts val="1200"/>
              </a:spcBef>
              <a:buFont typeface="Wingdings" panose="05000000000000000000" pitchFamily="2" charset="2"/>
              <a:buChar char="q"/>
            </a:pPr>
            <a:r>
              <a:rPr lang="en-US" sz="2400" dirty="0">
                <a:latin typeface="Montserrat"/>
              </a:rPr>
              <a:t>Conducting research for the selected renovation.</a:t>
            </a:r>
          </a:p>
        </p:txBody>
      </p:sp>
    </p:spTree>
    <p:extLst>
      <p:ext uri="{BB962C8B-B14F-4D97-AF65-F5344CB8AC3E}">
        <p14:creationId xmlns:p14="http://schemas.microsoft.com/office/powerpoint/2010/main" val="660761545"/>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rPr lang="pl-PL" sz="3200" dirty="0" err="1">
                <a:solidFill>
                  <a:srgbClr val="F26211"/>
                </a:solidFill>
                <a:latin typeface="Montserrat"/>
              </a:rPr>
              <a:t>Pavement</a:t>
            </a:r>
            <a:r>
              <a:rPr lang="pl-PL" sz="3200" dirty="0">
                <a:solidFill>
                  <a:srgbClr val="F26211"/>
                </a:solidFill>
                <a:latin typeface="Montserrat"/>
              </a:rPr>
              <a:t> </a:t>
            </a:r>
            <a:r>
              <a:rPr lang="pl-PL" sz="3200" dirty="0" err="1">
                <a:solidFill>
                  <a:srgbClr val="F26211"/>
                </a:solidFill>
                <a:latin typeface="Montserrat"/>
              </a:rPr>
              <a:t>Condition</a:t>
            </a:r>
            <a:r>
              <a:rPr lang="pl-PL" sz="3200" dirty="0">
                <a:solidFill>
                  <a:srgbClr val="F26211"/>
                </a:solidFill>
                <a:latin typeface="Montserrat"/>
              </a:rPr>
              <a:t> </a:t>
            </a:r>
            <a:r>
              <a:rPr lang="pl-PL" sz="3200" dirty="0" err="1">
                <a:solidFill>
                  <a:srgbClr val="F26211"/>
                </a:solidFill>
                <a:latin typeface="Montserrat"/>
              </a:rPr>
              <a:t>Diagnostic</a:t>
            </a:r>
            <a:r>
              <a:rPr lang="pl-PL" sz="3200" dirty="0">
                <a:solidFill>
                  <a:srgbClr val="F26211"/>
                </a:solidFill>
                <a:latin typeface="Montserrat"/>
              </a:rPr>
              <a:t> System</a:t>
            </a:r>
            <a:endParaRPr lang="en-GB" sz="3200" dirty="0">
              <a:solidFill>
                <a:srgbClr val="F26211"/>
              </a:solidFill>
              <a:latin typeface="Montserrat"/>
            </a:endParaRPr>
          </a:p>
        </p:txBody>
      </p:sp>
      <p:sp>
        <p:nvSpPr>
          <p:cNvPr id="4"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pPr marL="0" indent="0">
              <a:lnSpc>
                <a:spcPct val="100000"/>
              </a:lnSpc>
              <a:spcBef>
                <a:spcPts val="1200"/>
              </a:spcBef>
              <a:spcAft>
                <a:spcPts val="1200"/>
              </a:spcAft>
              <a:buNone/>
            </a:pPr>
            <a:r>
              <a:rPr lang="pl-PL" sz="2400" b="1" dirty="0" err="1">
                <a:latin typeface="Montserrat"/>
              </a:rPr>
              <a:t>What</a:t>
            </a:r>
            <a:r>
              <a:rPr lang="pl-PL" sz="2400" b="1" dirty="0">
                <a:latin typeface="Montserrat"/>
              </a:rPr>
              <a:t> </a:t>
            </a:r>
            <a:r>
              <a:rPr lang="pl-PL" sz="2400" b="1" dirty="0" err="1">
                <a:latin typeface="Montserrat"/>
              </a:rPr>
              <a:t>is</a:t>
            </a:r>
            <a:r>
              <a:rPr lang="pl-PL" sz="2400" b="1" dirty="0">
                <a:latin typeface="Montserrat"/>
              </a:rPr>
              <a:t> </a:t>
            </a:r>
            <a:r>
              <a:rPr lang="pl-PL" sz="2400" b="1" dirty="0" err="1">
                <a:latin typeface="Montserrat"/>
              </a:rPr>
              <a:t>there</a:t>
            </a:r>
            <a:r>
              <a:rPr lang="pl-PL" sz="2400" b="1" dirty="0">
                <a:latin typeface="Montserrat"/>
              </a:rPr>
              <a:t> to </a:t>
            </a:r>
            <a:r>
              <a:rPr lang="pl-PL" sz="2400" b="1" dirty="0" err="1">
                <a:latin typeface="Montserrat"/>
              </a:rPr>
              <a:t>assess</a:t>
            </a:r>
            <a:r>
              <a:rPr lang="pl-PL" sz="2400" b="1" dirty="0">
                <a:latin typeface="Montserrat"/>
              </a:rPr>
              <a:t>?</a:t>
            </a:r>
            <a:endParaRPr lang="en-US" sz="2400" b="1" dirty="0">
              <a:latin typeface="Montserrat"/>
            </a:endParaRPr>
          </a:p>
        </p:txBody>
      </p:sp>
      <p:pic>
        <p:nvPicPr>
          <p:cNvPr id="2" name="Obraz 1"/>
          <p:cNvPicPr>
            <a:picLocks noChangeAspect="1"/>
          </p:cNvPicPr>
          <p:nvPr/>
        </p:nvPicPr>
        <p:blipFill>
          <a:blip r:embed="rId2"/>
          <a:stretch>
            <a:fillRect/>
          </a:stretch>
        </p:blipFill>
        <p:spPr>
          <a:xfrm>
            <a:off x="2331336" y="2242225"/>
            <a:ext cx="7529328" cy="4411668"/>
          </a:xfrm>
          <a:prstGeom prst="rect">
            <a:avLst/>
          </a:prstGeom>
        </p:spPr>
      </p:pic>
    </p:spTree>
    <p:extLst>
      <p:ext uri="{BB962C8B-B14F-4D97-AF65-F5344CB8AC3E}">
        <p14:creationId xmlns:p14="http://schemas.microsoft.com/office/powerpoint/2010/main" val="2015322654"/>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8" descr="IMG_0228"/>
          <p:cNvPicPr>
            <a:picLocks noChangeAspect="1" noChangeArrowheads="1"/>
          </p:cNvPicPr>
          <p:nvPr/>
        </p:nvPicPr>
        <p:blipFill rotWithShape="1">
          <a:blip r:embed="rId2" cstate="email">
            <a:extLst>
              <a:ext uri="{BEBA8EAE-BF5A-486C-A8C5-ECC9F3942E4B}">
                <a14:imgProps xmlns:a14="http://schemas.microsoft.com/office/drawing/2010/main">
                  <a14:imgLayer r:embed="rId3">
                    <a14:imgEffect>
                      <a14:saturation sat="34000"/>
                    </a14:imgEffect>
                    <a14:imgEffect>
                      <a14:brightnessContrast bright="12000"/>
                    </a14:imgEffect>
                  </a14:imgLayer>
                </a14:imgProps>
              </a:ext>
              <a:ext uri="{28A0092B-C50C-407E-A947-70E740481C1C}">
                <a14:useLocalDpi xmlns:a14="http://schemas.microsoft.com/office/drawing/2010/main" val="0"/>
              </a:ext>
            </a:extLst>
          </a:blip>
          <a:srcRect l="-206" t="6456" r="49787"/>
          <a:stretch/>
        </p:blipFill>
        <p:spPr bwMode="auto">
          <a:xfrm flipH="1">
            <a:off x="0" y="-2122"/>
            <a:ext cx="4368800" cy="6860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0" name="object 4"/>
          <p:cNvSpPr/>
          <p:nvPr/>
        </p:nvSpPr>
        <p:spPr>
          <a:xfrm>
            <a:off x="1756620" y="2510225"/>
            <a:ext cx="7083031" cy="1837731"/>
          </a:xfrm>
          <a:prstGeom prst="rect">
            <a:avLst/>
          </a:prstGeom>
          <a:solidFill>
            <a:srgbClr val="001526"/>
          </a:solidFill>
          <a:ln w="12700" cap="flat">
            <a:noFill/>
            <a:miter lim="400000"/>
          </a:ln>
          <a:effectLst/>
        </p:spPr>
        <p:txBody>
          <a:bodyPr wrap="square" lIns="30479" tIns="30479" rIns="30479" bIns="30479" numCol="1" anchor="t">
            <a:noAutofit/>
          </a:bodyPr>
          <a:lstStyle/>
          <a:p>
            <a:pPr>
              <a:defRPr>
                <a:latin typeface="Calibri"/>
                <a:ea typeface="Calibri"/>
                <a:cs typeface="Calibri"/>
                <a:sym typeface="Calibri"/>
              </a:defRPr>
            </a:pPr>
            <a:endParaRPr sz="1200"/>
          </a:p>
        </p:txBody>
      </p:sp>
      <p:sp>
        <p:nvSpPr>
          <p:cNvPr id="131" name="object 5"/>
          <p:cNvSpPr/>
          <p:nvPr/>
        </p:nvSpPr>
        <p:spPr>
          <a:xfrm>
            <a:off x="5609387" y="4141392"/>
            <a:ext cx="4826092" cy="1"/>
          </a:xfrm>
          <a:prstGeom prst="line">
            <a:avLst/>
          </a:prstGeom>
          <a:noFill/>
          <a:ln w="38099" cap="flat">
            <a:solidFill>
              <a:srgbClr val="000000"/>
            </a:solidFill>
            <a:prstDash val="solid"/>
            <a:round/>
          </a:ln>
          <a:effectLst/>
        </p:spPr>
        <p:txBody>
          <a:bodyPr wrap="square" lIns="30479" tIns="30479" rIns="30479" bIns="30479" numCol="1" anchor="t">
            <a:noAutofit/>
          </a:bodyPr>
          <a:lstStyle/>
          <a:p>
            <a:endParaRPr sz="1200"/>
          </a:p>
        </p:txBody>
      </p:sp>
      <p:sp>
        <p:nvSpPr>
          <p:cNvPr id="132" name="object 6"/>
          <p:cNvSpPr/>
          <p:nvPr/>
        </p:nvSpPr>
        <p:spPr>
          <a:xfrm flipV="1">
            <a:off x="7360411" y="4138212"/>
            <a:ext cx="1479547" cy="6356"/>
          </a:xfrm>
          <a:prstGeom prst="line">
            <a:avLst/>
          </a:prstGeom>
          <a:noFill/>
          <a:ln w="38100" cap="flat">
            <a:solidFill>
              <a:srgbClr val="FFFFFF"/>
            </a:solidFill>
            <a:prstDash val="solid"/>
            <a:round/>
          </a:ln>
          <a:effectLst/>
        </p:spPr>
        <p:txBody>
          <a:bodyPr wrap="square" lIns="30479" tIns="30479" rIns="30479" bIns="30479" numCol="1" anchor="t">
            <a:noAutofit/>
          </a:bodyPr>
          <a:lstStyle/>
          <a:p>
            <a:endParaRPr sz="1200"/>
          </a:p>
        </p:txBody>
      </p:sp>
      <p:sp>
        <p:nvSpPr>
          <p:cNvPr id="134" name="object 7"/>
          <p:cNvSpPr txBox="1">
            <a:spLocks noGrp="1"/>
          </p:cNvSpPr>
          <p:nvPr>
            <p:ph type="title" idx="4294967295"/>
          </p:nvPr>
        </p:nvSpPr>
        <p:spPr>
          <a:xfrm>
            <a:off x="2167956" y="2800351"/>
            <a:ext cx="5587511" cy="1344212"/>
          </a:xfrm>
          <a:prstGeom prst="rect">
            <a:avLst/>
          </a:prstGeom>
        </p:spPr>
        <p:txBody>
          <a:bodyPr>
            <a:normAutofit/>
          </a:bodyPr>
          <a:lstStyle/>
          <a:p>
            <a:pPr indent="8467">
              <a:spcBef>
                <a:spcPts val="67"/>
              </a:spcBef>
              <a:defRPr sz="4400"/>
            </a:pPr>
            <a:r>
              <a:rPr lang="pl-PL" sz="3200" dirty="0" err="1">
                <a:solidFill>
                  <a:srgbClr val="F78722"/>
                </a:solidFill>
                <a:latin typeface="Montserrat"/>
              </a:rPr>
              <a:t>Parameters</a:t>
            </a:r>
            <a:r>
              <a:rPr lang="pl-PL" sz="3200" dirty="0">
                <a:solidFill>
                  <a:srgbClr val="F78722"/>
                </a:solidFill>
                <a:latin typeface="Montserrat"/>
              </a:rPr>
              <a:t> in the </a:t>
            </a:r>
            <a:r>
              <a:rPr lang="pl-PL" sz="3200" dirty="0" err="1">
                <a:solidFill>
                  <a:srgbClr val="F78722"/>
                </a:solidFill>
                <a:latin typeface="Montserrat"/>
              </a:rPr>
              <a:t>Pavement</a:t>
            </a:r>
            <a:r>
              <a:rPr lang="pl-PL" sz="3200" dirty="0">
                <a:solidFill>
                  <a:srgbClr val="F78722"/>
                </a:solidFill>
                <a:latin typeface="Montserrat"/>
              </a:rPr>
              <a:t> </a:t>
            </a:r>
            <a:r>
              <a:rPr lang="pl-PL" sz="3200" dirty="0" err="1">
                <a:solidFill>
                  <a:srgbClr val="F78722"/>
                </a:solidFill>
                <a:latin typeface="Montserrat"/>
              </a:rPr>
              <a:t>Condition</a:t>
            </a:r>
            <a:r>
              <a:rPr lang="pl-PL" sz="3200" dirty="0">
                <a:solidFill>
                  <a:srgbClr val="F78722"/>
                </a:solidFill>
                <a:latin typeface="Montserrat"/>
              </a:rPr>
              <a:t> </a:t>
            </a:r>
            <a:r>
              <a:rPr lang="pl-PL" sz="3200" dirty="0" err="1">
                <a:solidFill>
                  <a:srgbClr val="F78722"/>
                </a:solidFill>
                <a:latin typeface="Montserrat"/>
              </a:rPr>
              <a:t>Diagnostic</a:t>
            </a:r>
            <a:r>
              <a:rPr lang="pl-PL" sz="3200" dirty="0">
                <a:solidFill>
                  <a:srgbClr val="F78722"/>
                </a:solidFill>
                <a:latin typeface="Montserrat"/>
              </a:rPr>
              <a:t> System </a:t>
            </a:r>
            <a:endParaRPr sz="3200" spc="-67" dirty="0">
              <a:solidFill>
                <a:srgbClr val="F78722"/>
              </a:solidFill>
              <a:latin typeface="Montserrat"/>
            </a:endParaRPr>
          </a:p>
        </p:txBody>
      </p:sp>
    </p:spTree>
    <p:extLst>
      <p:ext uri="{BB962C8B-B14F-4D97-AF65-F5344CB8AC3E}">
        <p14:creationId xmlns:p14="http://schemas.microsoft.com/office/powerpoint/2010/main" val="25297876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rPr lang="pl-PL" sz="3200" dirty="0" err="1">
                <a:solidFill>
                  <a:srgbClr val="F26211"/>
                </a:solidFill>
                <a:latin typeface="Montserrat"/>
              </a:rPr>
              <a:t>Pavement</a:t>
            </a:r>
            <a:r>
              <a:rPr lang="pl-PL" sz="3200" dirty="0">
                <a:solidFill>
                  <a:srgbClr val="F26211"/>
                </a:solidFill>
                <a:latin typeface="Montserrat"/>
              </a:rPr>
              <a:t> </a:t>
            </a:r>
            <a:r>
              <a:rPr lang="pl-PL" sz="3200" dirty="0" err="1">
                <a:solidFill>
                  <a:srgbClr val="F26211"/>
                </a:solidFill>
                <a:latin typeface="Montserrat"/>
              </a:rPr>
              <a:t>surface</a:t>
            </a:r>
            <a:r>
              <a:rPr lang="pl-PL" sz="3200" dirty="0">
                <a:solidFill>
                  <a:srgbClr val="F26211"/>
                </a:solidFill>
                <a:latin typeface="Montserrat"/>
              </a:rPr>
              <a:t> </a:t>
            </a:r>
            <a:r>
              <a:rPr lang="pl-PL" sz="3200" dirty="0" err="1">
                <a:solidFill>
                  <a:srgbClr val="F26211"/>
                </a:solidFill>
                <a:latin typeface="Montserrat"/>
              </a:rPr>
              <a:t>condition</a:t>
            </a:r>
            <a:r>
              <a:rPr lang="pl-PL" sz="3200" dirty="0">
                <a:solidFill>
                  <a:srgbClr val="F26211"/>
                </a:solidFill>
                <a:latin typeface="Montserrat"/>
              </a:rPr>
              <a:t> – </a:t>
            </a:r>
            <a:r>
              <a:rPr lang="pl-PL" sz="3200" dirty="0" err="1">
                <a:solidFill>
                  <a:srgbClr val="F26211"/>
                </a:solidFill>
                <a:latin typeface="Montserrat"/>
              </a:rPr>
              <a:t>parameters</a:t>
            </a:r>
            <a:r>
              <a:rPr lang="pl-PL" sz="3200" dirty="0">
                <a:solidFill>
                  <a:srgbClr val="F26211"/>
                </a:solidFill>
                <a:latin typeface="Montserrat"/>
              </a:rPr>
              <a:t> </a:t>
            </a:r>
          </a:p>
        </p:txBody>
      </p:sp>
      <p:sp>
        <p:nvSpPr>
          <p:cNvPr id="4"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pPr marL="719138" indent="-719138" algn="just">
              <a:lnSpc>
                <a:spcPct val="100000"/>
              </a:lnSpc>
              <a:spcBef>
                <a:spcPts val="1200"/>
              </a:spcBef>
              <a:buFont typeface="Wingdings" panose="05000000000000000000" pitchFamily="2" charset="2"/>
              <a:buChar char="q"/>
            </a:pPr>
            <a:r>
              <a:rPr lang="en-US" sz="2400" dirty="0">
                <a:latin typeface="Montserrat"/>
              </a:rPr>
              <a:t>surface durability</a:t>
            </a:r>
            <a:endParaRPr lang="pl-PL" sz="2400" dirty="0">
              <a:latin typeface="Montserrat"/>
            </a:endParaRPr>
          </a:p>
          <a:p>
            <a:pPr marL="719138" indent="-719138" algn="just">
              <a:lnSpc>
                <a:spcPct val="100000"/>
              </a:lnSpc>
              <a:spcBef>
                <a:spcPts val="1200"/>
              </a:spcBef>
              <a:buFont typeface="Wingdings" panose="05000000000000000000" pitchFamily="2" charset="2"/>
              <a:buChar char="q"/>
            </a:pPr>
            <a:r>
              <a:rPr lang="en-US" sz="2400" dirty="0">
                <a:latin typeface="Montserrat"/>
              </a:rPr>
              <a:t>pavement deflection index</a:t>
            </a:r>
            <a:endParaRPr lang="pl-PL" sz="2400" dirty="0">
              <a:latin typeface="Montserrat"/>
            </a:endParaRPr>
          </a:p>
          <a:p>
            <a:pPr marL="719138" indent="-719138" algn="just">
              <a:lnSpc>
                <a:spcPct val="100000"/>
              </a:lnSpc>
              <a:spcBef>
                <a:spcPts val="1200"/>
              </a:spcBef>
              <a:buFont typeface="Wingdings" panose="05000000000000000000" pitchFamily="2" charset="2"/>
              <a:buChar char="q"/>
            </a:pPr>
            <a:r>
              <a:rPr lang="en-US" sz="2400" dirty="0">
                <a:latin typeface="Montserrat"/>
              </a:rPr>
              <a:t>pavement deflection curvature index</a:t>
            </a:r>
            <a:endParaRPr lang="pl-PL" sz="2400" dirty="0">
              <a:latin typeface="Montserrat"/>
            </a:endParaRPr>
          </a:p>
          <a:p>
            <a:pPr marL="719138" indent="-719138" algn="just">
              <a:lnSpc>
                <a:spcPct val="100000"/>
              </a:lnSpc>
              <a:spcBef>
                <a:spcPts val="1200"/>
              </a:spcBef>
              <a:buFont typeface="Wingdings" panose="05000000000000000000" pitchFamily="2" charset="2"/>
              <a:buChar char="q"/>
            </a:pPr>
            <a:r>
              <a:rPr lang="en-US" sz="2400" dirty="0">
                <a:latin typeface="Montserrat"/>
              </a:rPr>
              <a:t>condition of cracks on the surface</a:t>
            </a:r>
            <a:endParaRPr lang="pl-PL" sz="2400" dirty="0">
              <a:latin typeface="Montserrat"/>
            </a:endParaRPr>
          </a:p>
          <a:p>
            <a:pPr marL="719138" indent="-719138" algn="just">
              <a:lnSpc>
                <a:spcPct val="100000"/>
              </a:lnSpc>
              <a:spcBef>
                <a:spcPts val="1200"/>
              </a:spcBef>
              <a:buFont typeface="Wingdings" panose="05000000000000000000" pitchFamily="2" charset="2"/>
              <a:buChar char="q"/>
            </a:pPr>
            <a:r>
              <a:rPr lang="en-US" sz="2400" dirty="0">
                <a:latin typeface="Montserrat"/>
              </a:rPr>
              <a:t>longitudinal equality</a:t>
            </a:r>
            <a:endParaRPr lang="pl-PL" sz="2400" dirty="0">
              <a:latin typeface="Montserrat"/>
            </a:endParaRPr>
          </a:p>
          <a:p>
            <a:pPr marL="719138" indent="-719138" algn="just">
              <a:lnSpc>
                <a:spcPct val="100000"/>
              </a:lnSpc>
              <a:spcBef>
                <a:spcPts val="1200"/>
              </a:spcBef>
              <a:buFont typeface="Wingdings" panose="05000000000000000000" pitchFamily="2" charset="2"/>
              <a:buChar char="q"/>
            </a:pPr>
            <a:r>
              <a:rPr lang="en-US" sz="2400" dirty="0">
                <a:latin typeface="Montserrat"/>
              </a:rPr>
              <a:t>depth of ruts</a:t>
            </a:r>
            <a:endParaRPr lang="pl-PL" sz="2400" dirty="0">
              <a:latin typeface="Montserrat"/>
            </a:endParaRPr>
          </a:p>
          <a:p>
            <a:pPr marL="719138" indent="-719138" algn="just">
              <a:lnSpc>
                <a:spcPct val="100000"/>
              </a:lnSpc>
              <a:spcBef>
                <a:spcPts val="1200"/>
              </a:spcBef>
              <a:buFont typeface="Wingdings" panose="05000000000000000000" pitchFamily="2" charset="2"/>
              <a:buChar char="q"/>
            </a:pPr>
            <a:r>
              <a:rPr lang="en-US" sz="2400" dirty="0">
                <a:latin typeface="Montserrat"/>
              </a:rPr>
              <a:t>coefficient of friction</a:t>
            </a:r>
            <a:endParaRPr lang="pl-PL" sz="2400" dirty="0">
              <a:latin typeface="Montserrat"/>
            </a:endParaRPr>
          </a:p>
          <a:p>
            <a:pPr marL="719138" indent="-719138" algn="just">
              <a:lnSpc>
                <a:spcPct val="100000"/>
              </a:lnSpc>
              <a:spcBef>
                <a:spcPts val="1200"/>
              </a:spcBef>
              <a:buFont typeface="Wingdings" panose="05000000000000000000" pitchFamily="2" charset="2"/>
              <a:buChar char="q"/>
            </a:pPr>
            <a:r>
              <a:rPr lang="en-US" sz="2400" dirty="0">
                <a:latin typeface="Montserrat"/>
              </a:rPr>
              <a:t>surface </a:t>
            </a:r>
            <a:r>
              <a:rPr lang="en-US" sz="2400" dirty="0" err="1">
                <a:latin typeface="Montserrat"/>
              </a:rPr>
              <a:t>macrotexture</a:t>
            </a:r>
            <a:endParaRPr lang="pl-PL" sz="2400" dirty="0">
              <a:latin typeface="Montserrat"/>
            </a:endParaRPr>
          </a:p>
          <a:p>
            <a:pPr marL="719138" indent="-719138" algn="just">
              <a:lnSpc>
                <a:spcPct val="100000"/>
              </a:lnSpc>
              <a:spcBef>
                <a:spcPts val="1200"/>
              </a:spcBef>
              <a:buFont typeface="Wingdings" panose="05000000000000000000" pitchFamily="2" charset="2"/>
              <a:buChar char="q"/>
            </a:pPr>
            <a:r>
              <a:rPr lang="en-US" sz="2400" dirty="0">
                <a:latin typeface="Montserrat"/>
              </a:rPr>
              <a:t>road surface condition</a:t>
            </a:r>
          </a:p>
        </p:txBody>
      </p:sp>
    </p:spTree>
    <p:extLst>
      <p:ext uri="{BB962C8B-B14F-4D97-AF65-F5344CB8AC3E}">
        <p14:creationId xmlns:p14="http://schemas.microsoft.com/office/powerpoint/2010/main" val="1208158910"/>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normAutofit/>
          </a:bodyPr>
          <a:lstStyle/>
          <a:p>
            <a:r>
              <a:rPr lang="pl-PL" sz="3200" dirty="0" err="1">
                <a:solidFill>
                  <a:srgbClr val="F26211"/>
                </a:solidFill>
                <a:latin typeface="Montserrat"/>
              </a:rPr>
              <a:t>Horizontal</a:t>
            </a:r>
            <a:r>
              <a:rPr lang="pl-PL" sz="3200" dirty="0">
                <a:solidFill>
                  <a:srgbClr val="F26211"/>
                </a:solidFill>
                <a:latin typeface="Montserrat"/>
              </a:rPr>
              <a:t> </a:t>
            </a:r>
            <a:r>
              <a:rPr lang="pl-PL" sz="3200" dirty="0" err="1">
                <a:solidFill>
                  <a:srgbClr val="F26211"/>
                </a:solidFill>
                <a:latin typeface="Montserrat"/>
              </a:rPr>
              <a:t>marking</a:t>
            </a:r>
            <a:r>
              <a:rPr lang="pl-PL" sz="3200" dirty="0">
                <a:solidFill>
                  <a:srgbClr val="F26211"/>
                </a:solidFill>
                <a:latin typeface="Montserrat"/>
              </a:rPr>
              <a:t> </a:t>
            </a:r>
            <a:r>
              <a:rPr lang="pl-PL" sz="3200" dirty="0" err="1">
                <a:solidFill>
                  <a:srgbClr val="F26211"/>
                </a:solidFill>
                <a:latin typeface="Montserrat"/>
              </a:rPr>
              <a:t>condition</a:t>
            </a:r>
            <a:r>
              <a:rPr lang="pl-PL" sz="3200" dirty="0">
                <a:solidFill>
                  <a:srgbClr val="F26211"/>
                </a:solidFill>
                <a:latin typeface="Montserrat"/>
              </a:rPr>
              <a:t> – </a:t>
            </a:r>
            <a:r>
              <a:rPr lang="pl-PL" sz="3200" dirty="0" err="1">
                <a:solidFill>
                  <a:srgbClr val="F26211"/>
                </a:solidFill>
                <a:latin typeface="Montserrat"/>
              </a:rPr>
              <a:t>parameters</a:t>
            </a:r>
            <a:r>
              <a:rPr lang="pl-PL" sz="3200" dirty="0">
                <a:solidFill>
                  <a:srgbClr val="F26211"/>
                </a:solidFill>
                <a:latin typeface="Montserrat"/>
              </a:rPr>
              <a:t> </a:t>
            </a:r>
          </a:p>
        </p:txBody>
      </p:sp>
      <p:sp>
        <p:nvSpPr>
          <p:cNvPr id="4"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pPr marL="719138" indent="-719138" algn="just">
              <a:lnSpc>
                <a:spcPct val="100000"/>
              </a:lnSpc>
              <a:spcBef>
                <a:spcPts val="1200"/>
              </a:spcBef>
              <a:buFont typeface="Wingdings" panose="05000000000000000000" pitchFamily="2" charset="2"/>
              <a:buChar char="q"/>
            </a:pPr>
            <a:r>
              <a:rPr lang="en-US" sz="2400" dirty="0">
                <a:latin typeface="Montserrat"/>
              </a:rPr>
              <a:t>retroreflective luminance coefficient</a:t>
            </a:r>
            <a:endParaRPr lang="pl-PL" sz="2400" dirty="0">
              <a:latin typeface="Montserrat"/>
            </a:endParaRPr>
          </a:p>
          <a:p>
            <a:pPr marL="719138" indent="-719138" algn="just">
              <a:lnSpc>
                <a:spcPct val="100000"/>
              </a:lnSpc>
              <a:spcBef>
                <a:spcPts val="1200"/>
              </a:spcBef>
              <a:buFont typeface="Wingdings" panose="05000000000000000000" pitchFamily="2" charset="2"/>
              <a:buChar char="q"/>
            </a:pPr>
            <a:r>
              <a:rPr lang="en-US" sz="2400" dirty="0">
                <a:latin typeface="Montserrat"/>
              </a:rPr>
              <a:t>luminance coefficient under diffused lighting</a:t>
            </a:r>
            <a:endParaRPr lang="pl-PL" sz="2400" dirty="0">
              <a:latin typeface="Montserrat"/>
            </a:endParaRPr>
          </a:p>
          <a:p>
            <a:pPr marL="719138" indent="-719138" algn="just">
              <a:lnSpc>
                <a:spcPct val="100000"/>
              </a:lnSpc>
              <a:spcBef>
                <a:spcPts val="1200"/>
              </a:spcBef>
              <a:buFont typeface="Wingdings" panose="05000000000000000000" pitchFamily="2" charset="2"/>
              <a:buChar char="q"/>
            </a:pPr>
            <a:r>
              <a:rPr lang="en-US" sz="2400" dirty="0">
                <a:latin typeface="Montserrat"/>
              </a:rPr>
              <a:t>slip resistance value</a:t>
            </a:r>
          </a:p>
        </p:txBody>
      </p:sp>
    </p:spTree>
    <p:extLst>
      <p:ext uri="{BB962C8B-B14F-4D97-AF65-F5344CB8AC3E}">
        <p14:creationId xmlns:p14="http://schemas.microsoft.com/office/powerpoint/2010/main" val="3803789146"/>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rPr lang="pl-PL" sz="3200" dirty="0" err="1">
                <a:solidFill>
                  <a:srgbClr val="F26211"/>
                </a:solidFill>
                <a:latin typeface="Montserrat"/>
              </a:rPr>
              <a:t>Normalizing</a:t>
            </a:r>
            <a:r>
              <a:rPr lang="pl-PL" sz="3200" dirty="0">
                <a:solidFill>
                  <a:srgbClr val="F26211"/>
                </a:solidFill>
                <a:latin typeface="Montserrat"/>
              </a:rPr>
              <a:t> </a:t>
            </a:r>
            <a:r>
              <a:rPr lang="pl-PL" sz="3200" dirty="0" err="1">
                <a:solidFill>
                  <a:srgbClr val="F26211"/>
                </a:solidFill>
                <a:latin typeface="Montserrat"/>
              </a:rPr>
              <a:t>parameters</a:t>
            </a:r>
            <a:r>
              <a:rPr lang="pl-PL" sz="3200" dirty="0">
                <a:solidFill>
                  <a:srgbClr val="F26211"/>
                </a:solidFill>
                <a:latin typeface="Montserrat"/>
              </a:rPr>
              <a:t> </a:t>
            </a:r>
            <a:r>
              <a:rPr lang="pl-PL" sz="3200" dirty="0" err="1">
                <a:solidFill>
                  <a:srgbClr val="F26211"/>
                </a:solidFill>
                <a:latin typeface="Montserrat"/>
              </a:rPr>
              <a:t>values</a:t>
            </a:r>
            <a:endParaRPr lang="pl-PL" sz="3200" dirty="0">
              <a:solidFill>
                <a:srgbClr val="F26211"/>
              </a:solidFill>
              <a:latin typeface="Montserrat"/>
            </a:endParaRPr>
          </a:p>
        </p:txBody>
      </p:sp>
      <p:sp>
        <p:nvSpPr>
          <p:cNvPr id="4"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pPr marL="0" indent="0" algn="just">
              <a:lnSpc>
                <a:spcPct val="100000"/>
              </a:lnSpc>
              <a:spcBef>
                <a:spcPts val="1200"/>
              </a:spcBef>
              <a:buNone/>
            </a:pPr>
            <a:r>
              <a:rPr lang="en-US" sz="2400" b="1" i="1" dirty="0">
                <a:solidFill>
                  <a:srgbClr val="EE230C"/>
                </a:solidFill>
                <a:latin typeface="Montserrat"/>
              </a:rPr>
              <a:t>STANDARDING</a:t>
            </a:r>
            <a:r>
              <a:rPr lang="en-US" sz="2400" b="1" i="1" dirty="0">
                <a:latin typeface="Montserrat"/>
              </a:rPr>
              <a:t> </a:t>
            </a:r>
            <a:r>
              <a:rPr lang="en-US" sz="2400" dirty="0">
                <a:latin typeface="Montserrat"/>
              </a:rPr>
              <a:t>– the process of transforming a physical parameter describing the road surface condition into a standardized (on a scale of 0-100) dimensionless parameter (pavement condition value)</a:t>
            </a:r>
            <a:r>
              <a:rPr lang="pl-PL" sz="2400" dirty="0">
                <a:latin typeface="Montserrat"/>
              </a:rPr>
              <a:t>.</a:t>
            </a:r>
          </a:p>
          <a:p>
            <a:pPr marL="0" indent="0" algn="just">
              <a:lnSpc>
                <a:spcPct val="100000"/>
              </a:lnSpc>
              <a:spcBef>
                <a:spcPts val="1200"/>
              </a:spcBef>
              <a:buNone/>
            </a:pPr>
            <a:endParaRPr lang="pl-PL" sz="2400" dirty="0">
              <a:latin typeface="Montserrat"/>
            </a:endParaRPr>
          </a:p>
          <a:p>
            <a:pPr marL="0" indent="0" algn="just">
              <a:lnSpc>
                <a:spcPct val="100000"/>
              </a:lnSpc>
              <a:spcBef>
                <a:spcPts val="1200"/>
              </a:spcBef>
              <a:buNone/>
            </a:pPr>
            <a:r>
              <a:rPr lang="pl-PL" sz="2400" b="1" dirty="0" err="1">
                <a:solidFill>
                  <a:srgbClr val="FF0000"/>
                </a:solidFill>
                <a:latin typeface="Montserrat"/>
              </a:rPr>
              <a:t>Normalized</a:t>
            </a:r>
            <a:r>
              <a:rPr lang="pl-PL" sz="2400" b="1" dirty="0">
                <a:solidFill>
                  <a:srgbClr val="FF0000"/>
                </a:solidFill>
                <a:latin typeface="Montserrat"/>
              </a:rPr>
              <a:t> </a:t>
            </a:r>
            <a:r>
              <a:rPr lang="pl-PL" sz="2400" b="1" dirty="0" err="1">
                <a:solidFill>
                  <a:srgbClr val="FF0000"/>
                </a:solidFill>
                <a:latin typeface="Montserrat"/>
              </a:rPr>
              <a:t>value</a:t>
            </a:r>
            <a:r>
              <a:rPr lang="pl-PL" sz="2400" b="1" dirty="0">
                <a:solidFill>
                  <a:srgbClr val="FF0000"/>
                </a:solidFill>
                <a:latin typeface="Montserrat"/>
              </a:rPr>
              <a:t> = 0		 </a:t>
            </a:r>
            <a:r>
              <a:rPr lang="pl-PL" sz="2400" dirty="0">
                <a:solidFill>
                  <a:srgbClr val="FF0000"/>
                </a:solidFill>
                <a:latin typeface="Montserrat"/>
                <a:sym typeface="Wingdings" panose="05000000000000000000" pitchFamily="2" charset="2"/>
              </a:rPr>
              <a:t> </a:t>
            </a:r>
            <a:r>
              <a:rPr lang="pl-PL" sz="2400" i="1" dirty="0" err="1">
                <a:solidFill>
                  <a:srgbClr val="FF0000"/>
                </a:solidFill>
                <a:latin typeface="Montserrat"/>
                <a:sym typeface="Wingdings" panose="05000000000000000000" pitchFamily="2" charset="2"/>
              </a:rPr>
              <a:t>worst</a:t>
            </a:r>
            <a:r>
              <a:rPr lang="pl-PL" sz="2400" i="1" dirty="0">
                <a:solidFill>
                  <a:srgbClr val="FF0000"/>
                </a:solidFill>
                <a:latin typeface="Montserrat"/>
                <a:sym typeface="Wingdings" panose="05000000000000000000" pitchFamily="2" charset="2"/>
              </a:rPr>
              <a:t> </a:t>
            </a:r>
            <a:r>
              <a:rPr lang="pl-PL" sz="2400" i="1" dirty="0" err="1">
                <a:solidFill>
                  <a:srgbClr val="FF0000"/>
                </a:solidFill>
                <a:latin typeface="Montserrat"/>
                <a:sym typeface="Wingdings" panose="05000000000000000000" pitchFamily="2" charset="2"/>
              </a:rPr>
              <a:t>possible</a:t>
            </a:r>
            <a:r>
              <a:rPr lang="pl-PL" sz="2400" i="1" dirty="0">
                <a:solidFill>
                  <a:srgbClr val="FF0000"/>
                </a:solidFill>
                <a:latin typeface="Montserrat"/>
                <a:sym typeface="Wingdings" panose="05000000000000000000" pitchFamily="2" charset="2"/>
              </a:rPr>
              <a:t> </a:t>
            </a:r>
            <a:r>
              <a:rPr lang="pl-PL" sz="2400" i="1" dirty="0" err="1">
                <a:solidFill>
                  <a:srgbClr val="FF0000"/>
                </a:solidFill>
                <a:latin typeface="Montserrat"/>
                <a:sym typeface="Wingdings" panose="05000000000000000000" pitchFamily="2" charset="2"/>
              </a:rPr>
              <a:t>condition</a:t>
            </a:r>
            <a:endParaRPr lang="pl-PL" sz="2400" i="1" dirty="0">
              <a:solidFill>
                <a:srgbClr val="FF0000"/>
              </a:solidFill>
              <a:latin typeface="Montserrat"/>
              <a:sym typeface="Wingdings" panose="05000000000000000000" pitchFamily="2" charset="2"/>
            </a:endParaRPr>
          </a:p>
          <a:p>
            <a:pPr marL="0" indent="0" algn="just">
              <a:lnSpc>
                <a:spcPct val="100000"/>
              </a:lnSpc>
              <a:spcBef>
                <a:spcPts val="1200"/>
              </a:spcBef>
              <a:buNone/>
            </a:pPr>
            <a:r>
              <a:rPr lang="pl-PL" sz="2400" b="1" dirty="0" err="1">
                <a:solidFill>
                  <a:srgbClr val="00B050"/>
                </a:solidFill>
                <a:latin typeface="Montserrat"/>
              </a:rPr>
              <a:t>Normalized</a:t>
            </a:r>
            <a:r>
              <a:rPr lang="pl-PL" sz="2400" b="1" dirty="0">
                <a:solidFill>
                  <a:srgbClr val="00B050"/>
                </a:solidFill>
                <a:latin typeface="Montserrat"/>
              </a:rPr>
              <a:t> </a:t>
            </a:r>
            <a:r>
              <a:rPr lang="pl-PL" sz="2400" b="1" dirty="0" err="1">
                <a:solidFill>
                  <a:srgbClr val="00B050"/>
                </a:solidFill>
                <a:latin typeface="Montserrat"/>
              </a:rPr>
              <a:t>value</a:t>
            </a:r>
            <a:r>
              <a:rPr lang="pl-PL" sz="2400" b="1" dirty="0">
                <a:solidFill>
                  <a:srgbClr val="00B050"/>
                </a:solidFill>
                <a:latin typeface="Montserrat"/>
              </a:rPr>
              <a:t> = 100	 </a:t>
            </a:r>
            <a:r>
              <a:rPr lang="pl-PL" sz="2400" dirty="0">
                <a:solidFill>
                  <a:srgbClr val="00B050"/>
                </a:solidFill>
                <a:latin typeface="Montserrat"/>
                <a:sym typeface="Wingdings" panose="05000000000000000000" pitchFamily="2" charset="2"/>
              </a:rPr>
              <a:t> </a:t>
            </a:r>
            <a:r>
              <a:rPr lang="pl-PL" sz="2400" i="1" dirty="0" err="1">
                <a:solidFill>
                  <a:srgbClr val="00B050"/>
                </a:solidFill>
                <a:latin typeface="Montserrat"/>
                <a:sym typeface="Wingdings" panose="05000000000000000000" pitchFamily="2" charset="2"/>
              </a:rPr>
              <a:t>best</a:t>
            </a:r>
            <a:r>
              <a:rPr lang="pl-PL" sz="2400" i="1" dirty="0">
                <a:solidFill>
                  <a:srgbClr val="00B050"/>
                </a:solidFill>
                <a:latin typeface="Montserrat"/>
                <a:sym typeface="Wingdings" panose="05000000000000000000" pitchFamily="2" charset="2"/>
              </a:rPr>
              <a:t> </a:t>
            </a:r>
            <a:r>
              <a:rPr lang="pl-PL" sz="2400" i="1" dirty="0" err="1">
                <a:solidFill>
                  <a:srgbClr val="00B050"/>
                </a:solidFill>
                <a:latin typeface="Montserrat"/>
                <a:sym typeface="Wingdings" panose="05000000000000000000" pitchFamily="2" charset="2"/>
              </a:rPr>
              <a:t>possible</a:t>
            </a:r>
            <a:r>
              <a:rPr lang="pl-PL" sz="2400" i="1" dirty="0">
                <a:solidFill>
                  <a:srgbClr val="00B050"/>
                </a:solidFill>
                <a:latin typeface="Montserrat"/>
                <a:sym typeface="Wingdings" panose="05000000000000000000" pitchFamily="2" charset="2"/>
              </a:rPr>
              <a:t> </a:t>
            </a:r>
            <a:r>
              <a:rPr lang="pl-PL" sz="2400" i="1" dirty="0" err="1">
                <a:solidFill>
                  <a:srgbClr val="00B050"/>
                </a:solidFill>
                <a:latin typeface="Montserrat"/>
                <a:sym typeface="Wingdings" panose="05000000000000000000" pitchFamily="2" charset="2"/>
              </a:rPr>
              <a:t>condition</a:t>
            </a:r>
            <a:endParaRPr lang="en-US" sz="2400" i="1" dirty="0">
              <a:solidFill>
                <a:srgbClr val="00B050"/>
              </a:solidFill>
              <a:latin typeface="Montserrat"/>
            </a:endParaRPr>
          </a:p>
        </p:txBody>
      </p:sp>
    </p:spTree>
    <p:extLst>
      <p:ext uri="{BB962C8B-B14F-4D97-AF65-F5344CB8AC3E}">
        <p14:creationId xmlns:p14="http://schemas.microsoft.com/office/powerpoint/2010/main" val="546910259"/>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rPr lang="pl-PL" sz="3200" dirty="0" err="1">
                <a:solidFill>
                  <a:srgbClr val="F26211"/>
                </a:solidFill>
                <a:latin typeface="Montserrat"/>
              </a:rPr>
              <a:t>Condition</a:t>
            </a:r>
            <a:r>
              <a:rPr lang="pl-PL" sz="3200" dirty="0">
                <a:solidFill>
                  <a:srgbClr val="F26211"/>
                </a:solidFill>
                <a:latin typeface="Montserrat"/>
              </a:rPr>
              <a:t> </a:t>
            </a:r>
            <a:r>
              <a:rPr lang="pl-PL" sz="3200" dirty="0" err="1">
                <a:solidFill>
                  <a:srgbClr val="F26211"/>
                </a:solidFill>
                <a:latin typeface="Montserrat"/>
              </a:rPr>
              <a:t>values</a:t>
            </a:r>
            <a:r>
              <a:rPr lang="pl-PL" sz="3200" dirty="0">
                <a:solidFill>
                  <a:srgbClr val="F26211"/>
                </a:solidFill>
                <a:latin typeface="Montserrat"/>
              </a:rPr>
              <a:t>, </a:t>
            </a:r>
            <a:r>
              <a:rPr lang="pl-PL" sz="3200" dirty="0" err="1">
                <a:solidFill>
                  <a:srgbClr val="F26211"/>
                </a:solidFill>
                <a:latin typeface="Montserrat"/>
              </a:rPr>
              <a:t>classes</a:t>
            </a:r>
            <a:r>
              <a:rPr lang="pl-PL" sz="3200" dirty="0">
                <a:solidFill>
                  <a:srgbClr val="F26211"/>
                </a:solidFill>
                <a:latin typeface="Montserrat"/>
              </a:rPr>
              <a:t> and </a:t>
            </a:r>
            <a:r>
              <a:rPr lang="pl-PL" sz="3200" dirty="0" err="1">
                <a:solidFill>
                  <a:srgbClr val="F26211"/>
                </a:solidFill>
                <a:latin typeface="Montserrat"/>
              </a:rPr>
              <a:t>levels</a:t>
            </a:r>
            <a:endParaRPr lang="pl-PL" sz="3200" dirty="0">
              <a:solidFill>
                <a:srgbClr val="F26211"/>
              </a:solidFill>
              <a:latin typeface="Montserrat"/>
            </a:endParaRPr>
          </a:p>
        </p:txBody>
      </p:sp>
      <p:sp>
        <p:nvSpPr>
          <p:cNvPr id="6"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pPr marL="719138" indent="-719138">
              <a:lnSpc>
                <a:spcPct val="100000"/>
              </a:lnSpc>
              <a:spcBef>
                <a:spcPts val="1200"/>
              </a:spcBef>
              <a:buFont typeface="Wingdings" panose="05000000000000000000" pitchFamily="2" charset="2"/>
              <a:buChar char="q"/>
            </a:pPr>
            <a:r>
              <a:rPr lang="en-US" sz="2400" b="1" dirty="0">
                <a:latin typeface="Montserrat"/>
              </a:rPr>
              <a:t>Condition values</a:t>
            </a:r>
            <a:r>
              <a:rPr lang="pl-PL" sz="2400" b="1" dirty="0">
                <a:latin typeface="Montserrat"/>
              </a:rPr>
              <a:t>:</a:t>
            </a:r>
            <a:r>
              <a:rPr lang="en-US" sz="2400" b="1" dirty="0">
                <a:latin typeface="Montserrat"/>
              </a:rPr>
              <a:t> </a:t>
            </a:r>
            <a:br>
              <a:rPr lang="en-US" sz="2400" dirty="0">
                <a:latin typeface="Montserrat"/>
              </a:rPr>
            </a:br>
            <a:r>
              <a:rPr lang="en-US" sz="2400" dirty="0">
                <a:latin typeface="Montserrat"/>
              </a:rPr>
              <a:t>– assigning dimensionless numerical values to individual pavement condition parameters ranging from 0 to 100, where higher values mean better technical condition of the pavement.</a:t>
            </a:r>
          </a:p>
          <a:p>
            <a:pPr marL="719138" indent="-719138">
              <a:lnSpc>
                <a:spcPct val="100000"/>
              </a:lnSpc>
              <a:spcBef>
                <a:spcPts val="1200"/>
              </a:spcBef>
              <a:buFont typeface="Wingdings" panose="05000000000000000000" pitchFamily="2" charset="2"/>
              <a:buChar char="q"/>
            </a:pPr>
            <a:r>
              <a:rPr lang="en-US" sz="2400" b="1" dirty="0">
                <a:latin typeface="Montserrat"/>
              </a:rPr>
              <a:t>Pavement condition classes</a:t>
            </a:r>
            <a:r>
              <a:rPr lang="pl-PL" sz="2400" b="1" dirty="0">
                <a:latin typeface="Montserrat"/>
              </a:rPr>
              <a:t>:</a:t>
            </a:r>
            <a:r>
              <a:rPr lang="en-US" sz="2400" b="1" dirty="0">
                <a:latin typeface="Montserrat"/>
              </a:rPr>
              <a:t> </a:t>
            </a:r>
            <a:br>
              <a:rPr lang="en-US" sz="2400" dirty="0">
                <a:latin typeface="Montserrat"/>
              </a:rPr>
            </a:br>
            <a:r>
              <a:rPr lang="en-US" sz="2400" dirty="0">
                <a:latin typeface="Montserrat"/>
              </a:rPr>
              <a:t>– </a:t>
            </a:r>
            <a:r>
              <a:rPr lang="en-US" sz="2400" b="1" dirty="0">
                <a:solidFill>
                  <a:srgbClr val="00B050"/>
                </a:solidFill>
                <a:latin typeface="Montserrat"/>
              </a:rPr>
              <a:t>class A </a:t>
            </a:r>
            <a:r>
              <a:rPr lang="en-US" sz="2400" dirty="0">
                <a:latin typeface="Montserrat"/>
              </a:rPr>
              <a:t>(good condition), </a:t>
            </a:r>
            <a:r>
              <a:rPr lang="en-US" sz="2400" b="1" dirty="0">
                <a:solidFill>
                  <a:srgbClr val="0070C0"/>
                </a:solidFill>
                <a:latin typeface="Montserrat"/>
              </a:rPr>
              <a:t>class B </a:t>
            </a:r>
            <a:r>
              <a:rPr lang="en-US" sz="2400" dirty="0">
                <a:latin typeface="Montserrat"/>
              </a:rPr>
              <a:t>(satisfactory condition), </a:t>
            </a:r>
            <a:br>
              <a:rPr lang="en-US" sz="2400" dirty="0">
                <a:latin typeface="Montserrat"/>
              </a:rPr>
            </a:br>
            <a:r>
              <a:rPr lang="en-US" sz="2400" b="1" dirty="0">
                <a:solidFill>
                  <a:srgbClr val="FFC000"/>
                </a:solidFill>
                <a:latin typeface="Montserrat"/>
              </a:rPr>
              <a:t>class C </a:t>
            </a:r>
            <a:r>
              <a:rPr lang="en-US" sz="2400" dirty="0">
                <a:latin typeface="Montserrat"/>
              </a:rPr>
              <a:t>(unsatisfactory condition), </a:t>
            </a:r>
            <a:r>
              <a:rPr lang="en-US" sz="2400" b="1" dirty="0">
                <a:solidFill>
                  <a:srgbClr val="FF0000"/>
                </a:solidFill>
                <a:latin typeface="Montserrat"/>
              </a:rPr>
              <a:t>class D </a:t>
            </a:r>
            <a:r>
              <a:rPr lang="en-US" sz="2400" dirty="0">
                <a:latin typeface="Montserrat"/>
              </a:rPr>
              <a:t>(bad condition).</a:t>
            </a:r>
          </a:p>
          <a:p>
            <a:pPr marL="719138" indent="-719138">
              <a:lnSpc>
                <a:spcPct val="100000"/>
              </a:lnSpc>
              <a:spcBef>
                <a:spcPts val="1200"/>
              </a:spcBef>
              <a:buFont typeface="Wingdings" panose="05000000000000000000" pitchFamily="2" charset="2"/>
              <a:buChar char="q"/>
            </a:pPr>
            <a:r>
              <a:rPr lang="en-US" sz="2400" b="1" dirty="0">
                <a:latin typeface="Montserrat"/>
              </a:rPr>
              <a:t>Pavement condition levels</a:t>
            </a:r>
            <a:r>
              <a:rPr lang="pl-PL" sz="2400" b="1" dirty="0">
                <a:latin typeface="Montserrat"/>
              </a:rPr>
              <a:t>:</a:t>
            </a:r>
            <a:r>
              <a:rPr lang="en-US" sz="2400" b="1" dirty="0">
                <a:latin typeface="Montserrat"/>
              </a:rPr>
              <a:t> </a:t>
            </a:r>
            <a:br>
              <a:rPr lang="en-US" sz="2400" dirty="0">
                <a:latin typeface="Montserrat"/>
              </a:rPr>
            </a:br>
            <a:r>
              <a:rPr lang="en-US" sz="2400" dirty="0">
                <a:latin typeface="Montserrat"/>
              </a:rPr>
              <a:t>– </a:t>
            </a:r>
            <a:r>
              <a:rPr lang="en-US" sz="2400" b="1" dirty="0">
                <a:solidFill>
                  <a:srgbClr val="00B050"/>
                </a:solidFill>
                <a:latin typeface="Montserrat"/>
              </a:rPr>
              <a:t>desirable level </a:t>
            </a:r>
            <a:r>
              <a:rPr lang="en-US" sz="2400" dirty="0">
                <a:latin typeface="Montserrat"/>
              </a:rPr>
              <a:t>(good or satisfactory condition), </a:t>
            </a:r>
            <a:r>
              <a:rPr lang="en-US" sz="2400" b="1" dirty="0">
                <a:solidFill>
                  <a:srgbClr val="FFC000"/>
                </a:solidFill>
                <a:latin typeface="Montserrat"/>
              </a:rPr>
              <a:t>warning level </a:t>
            </a:r>
            <a:r>
              <a:rPr lang="en-US" sz="2400" dirty="0">
                <a:latin typeface="Montserrat"/>
              </a:rPr>
              <a:t>(unsatisfactory condition), </a:t>
            </a:r>
            <a:r>
              <a:rPr lang="en-US" sz="2400" b="1" dirty="0">
                <a:solidFill>
                  <a:srgbClr val="FF0000"/>
                </a:solidFill>
                <a:latin typeface="Montserrat"/>
              </a:rPr>
              <a:t>critical level </a:t>
            </a:r>
            <a:r>
              <a:rPr lang="en-US" sz="2400" dirty="0">
                <a:latin typeface="Montserrat"/>
              </a:rPr>
              <a:t>(poor condition).</a:t>
            </a:r>
          </a:p>
        </p:txBody>
      </p:sp>
    </p:spTree>
    <p:extLst>
      <p:ext uri="{BB962C8B-B14F-4D97-AF65-F5344CB8AC3E}">
        <p14:creationId xmlns:p14="http://schemas.microsoft.com/office/powerpoint/2010/main" val="1632945530"/>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rPr lang="pl-PL" sz="3200" dirty="0">
                <a:solidFill>
                  <a:srgbClr val="F26211"/>
                </a:solidFill>
                <a:latin typeface="Montserrat"/>
              </a:rPr>
              <a:t>Dominant </a:t>
            </a:r>
            <a:r>
              <a:rPr lang="pl-PL" sz="3200" dirty="0" err="1">
                <a:solidFill>
                  <a:srgbClr val="F26211"/>
                </a:solidFill>
                <a:latin typeface="Montserrat"/>
              </a:rPr>
              <a:t>parameters</a:t>
            </a:r>
            <a:endParaRPr lang="pl-PL" sz="3200" dirty="0">
              <a:solidFill>
                <a:srgbClr val="F26211"/>
              </a:solidFill>
              <a:latin typeface="Montserrat"/>
            </a:endParaRPr>
          </a:p>
        </p:txBody>
      </p:sp>
      <p:sp>
        <p:nvSpPr>
          <p:cNvPr id="6"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pPr marL="719138" indent="-719138">
              <a:lnSpc>
                <a:spcPct val="100000"/>
              </a:lnSpc>
              <a:spcBef>
                <a:spcPts val="1200"/>
              </a:spcBef>
              <a:buFont typeface="Wingdings" panose="05000000000000000000" pitchFamily="2" charset="2"/>
              <a:buChar char="q"/>
            </a:pPr>
            <a:r>
              <a:rPr lang="en-US" sz="2400" b="1" dirty="0">
                <a:solidFill>
                  <a:srgbClr val="FF0000"/>
                </a:solidFill>
                <a:latin typeface="Montserrat"/>
              </a:rPr>
              <a:t>Dominant parameter at critical level </a:t>
            </a:r>
            <a:r>
              <a:rPr lang="en-US" sz="2400" dirty="0">
                <a:latin typeface="Montserrat"/>
              </a:rPr>
              <a:t>(poor </a:t>
            </a:r>
            <a:r>
              <a:rPr lang="en-US" sz="2400" dirty="0" err="1">
                <a:latin typeface="Montserrat"/>
              </a:rPr>
              <a:t>cond</a:t>
            </a:r>
            <a:r>
              <a:rPr lang="pl-PL" sz="2400" dirty="0" err="1">
                <a:latin typeface="Montserrat"/>
              </a:rPr>
              <a:t>ition</a:t>
            </a:r>
            <a:r>
              <a:rPr lang="en-US" sz="2400" dirty="0">
                <a:latin typeface="Montserrat"/>
              </a:rPr>
              <a:t>) </a:t>
            </a:r>
            <a:br>
              <a:rPr lang="en-US" sz="2400" dirty="0">
                <a:latin typeface="Montserrat"/>
              </a:rPr>
            </a:br>
            <a:r>
              <a:rPr lang="en-US" sz="2400" dirty="0">
                <a:latin typeface="Montserrat"/>
              </a:rPr>
              <a:t>–  that parameter that has been rated in class D and has the highest priority.</a:t>
            </a:r>
          </a:p>
          <a:p>
            <a:pPr marL="719138" indent="-719138">
              <a:lnSpc>
                <a:spcPct val="100000"/>
              </a:lnSpc>
              <a:spcBef>
                <a:spcPts val="1200"/>
              </a:spcBef>
              <a:buFont typeface="Wingdings" panose="05000000000000000000" pitchFamily="2" charset="2"/>
              <a:buChar char="q"/>
            </a:pPr>
            <a:r>
              <a:rPr lang="en-US" sz="2400" b="1" dirty="0">
                <a:solidFill>
                  <a:srgbClr val="FFC000"/>
                </a:solidFill>
                <a:latin typeface="Montserrat"/>
              </a:rPr>
              <a:t>Dominant parameter at warning level </a:t>
            </a:r>
            <a:r>
              <a:rPr lang="en-US" sz="2400" dirty="0">
                <a:latin typeface="Montserrat"/>
              </a:rPr>
              <a:t>(unsatisfactory </a:t>
            </a:r>
            <a:r>
              <a:rPr lang="en-US" sz="2400" dirty="0" err="1">
                <a:latin typeface="Montserrat"/>
              </a:rPr>
              <a:t>cond</a:t>
            </a:r>
            <a:r>
              <a:rPr lang="pl-PL" sz="2400" dirty="0" err="1">
                <a:latin typeface="Montserrat"/>
              </a:rPr>
              <a:t>ition</a:t>
            </a:r>
            <a:r>
              <a:rPr lang="en-US" sz="2400" dirty="0">
                <a:latin typeface="Montserrat"/>
              </a:rPr>
              <a:t>) </a:t>
            </a:r>
            <a:br>
              <a:rPr lang="en-US" sz="2400" dirty="0">
                <a:latin typeface="Montserrat"/>
              </a:rPr>
            </a:br>
            <a:r>
              <a:rPr lang="en-US" sz="2400" dirty="0">
                <a:latin typeface="Montserrat"/>
              </a:rPr>
              <a:t>– that parameter that has been rated in class C and has the highest priority.</a:t>
            </a:r>
          </a:p>
          <a:p>
            <a:pPr marL="719138" indent="-719138">
              <a:lnSpc>
                <a:spcPct val="100000"/>
              </a:lnSpc>
              <a:spcBef>
                <a:spcPts val="1200"/>
              </a:spcBef>
              <a:buFont typeface="Wingdings" panose="05000000000000000000" pitchFamily="2" charset="2"/>
              <a:buChar char="q"/>
            </a:pPr>
            <a:r>
              <a:rPr lang="en-US" sz="2400" b="1" dirty="0">
                <a:solidFill>
                  <a:srgbClr val="00B050"/>
                </a:solidFill>
                <a:latin typeface="Montserrat"/>
              </a:rPr>
              <a:t>The dominant parameter at the desired level </a:t>
            </a:r>
            <a:r>
              <a:rPr lang="en-US" sz="2400" dirty="0">
                <a:latin typeface="Montserrat"/>
              </a:rPr>
              <a:t>(good </a:t>
            </a:r>
            <a:r>
              <a:rPr lang="en-US" sz="2400" dirty="0" err="1">
                <a:latin typeface="Montserrat"/>
              </a:rPr>
              <a:t>cond</a:t>
            </a:r>
            <a:r>
              <a:rPr lang="pl-PL" sz="2400" dirty="0" err="1">
                <a:latin typeface="Montserrat"/>
              </a:rPr>
              <a:t>ition</a:t>
            </a:r>
            <a:r>
              <a:rPr lang="en-US" sz="2400" dirty="0">
                <a:latin typeface="Montserrat"/>
              </a:rPr>
              <a:t>) </a:t>
            </a:r>
            <a:br>
              <a:rPr lang="en-US" sz="2400" dirty="0">
                <a:latin typeface="Montserrat"/>
              </a:rPr>
            </a:br>
            <a:r>
              <a:rPr lang="en-US" sz="2400" dirty="0">
                <a:latin typeface="Montserrat"/>
              </a:rPr>
              <a:t>– does not occur if no parameter has been assessed in class C and D.</a:t>
            </a:r>
          </a:p>
        </p:txBody>
      </p:sp>
    </p:spTree>
    <p:extLst>
      <p:ext uri="{BB962C8B-B14F-4D97-AF65-F5344CB8AC3E}">
        <p14:creationId xmlns:p14="http://schemas.microsoft.com/office/powerpoint/2010/main" val="3282388970"/>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sz="3200" dirty="0">
                <a:latin typeface="Montserrat"/>
              </a:rPr>
              <a:t>Road Transportation Systems Engineering </a:t>
            </a:r>
            <a:r>
              <a:rPr lang="pl-PL" sz="3200">
                <a:latin typeface="Montserrat"/>
              </a:rPr>
              <a:t>Development</a:t>
            </a:r>
            <a:r>
              <a:rPr lang="en-GB" sz="3200">
                <a:latin typeface="Montserrat"/>
              </a:rPr>
              <a:t> </a:t>
            </a:r>
            <a:r>
              <a:rPr lang="en-GB" sz="3200" dirty="0">
                <a:latin typeface="Montserrat"/>
              </a:rPr>
              <a:t>in the Sub-Saharan Africa – Modern EU Master Programme &amp; Capacity Building</a:t>
            </a:r>
            <a:endParaRPr lang="pl-PL" sz="3200" dirty="0">
              <a:latin typeface="Montserrat"/>
            </a:endParaRPr>
          </a:p>
        </p:txBody>
      </p:sp>
    </p:spTree>
    <p:extLst>
      <p:ext uri="{BB962C8B-B14F-4D97-AF65-F5344CB8AC3E}">
        <p14:creationId xmlns:p14="http://schemas.microsoft.com/office/powerpoint/2010/main" val="3008894424"/>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8" descr="IMG_0228"/>
          <p:cNvPicPr>
            <a:picLocks noChangeAspect="1" noChangeArrowheads="1"/>
          </p:cNvPicPr>
          <p:nvPr/>
        </p:nvPicPr>
        <p:blipFill rotWithShape="1">
          <a:blip r:embed="rId2" cstate="email">
            <a:extLst>
              <a:ext uri="{BEBA8EAE-BF5A-486C-A8C5-ECC9F3942E4B}">
                <a14:imgProps xmlns:a14="http://schemas.microsoft.com/office/drawing/2010/main">
                  <a14:imgLayer r:embed="rId3">
                    <a14:imgEffect>
                      <a14:saturation sat="34000"/>
                    </a14:imgEffect>
                    <a14:imgEffect>
                      <a14:brightnessContrast bright="12000"/>
                    </a14:imgEffect>
                  </a14:imgLayer>
                </a14:imgProps>
              </a:ext>
              <a:ext uri="{28A0092B-C50C-407E-A947-70E740481C1C}">
                <a14:useLocalDpi xmlns:a14="http://schemas.microsoft.com/office/drawing/2010/main" val="0"/>
              </a:ext>
            </a:extLst>
          </a:blip>
          <a:srcRect l="-206" t="6456" r="49787"/>
          <a:stretch/>
        </p:blipFill>
        <p:spPr bwMode="auto">
          <a:xfrm flipH="1">
            <a:off x="0" y="-2122"/>
            <a:ext cx="4368800" cy="6860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0" name="object 4"/>
          <p:cNvSpPr/>
          <p:nvPr/>
        </p:nvSpPr>
        <p:spPr>
          <a:xfrm>
            <a:off x="1756620" y="2510225"/>
            <a:ext cx="7083031" cy="1837731"/>
          </a:xfrm>
          <a:prstGeom prst="rect">
            <a:avLst/>
          </a:prstGeom>
          <a:solidFill>
            <a:srgbClr val="001526"/>
          </a:solidFill>
          <a:ln w="12700" cap="flat">
            <a:noFill/>
            <a:miter lim="400000"/>
          </a:ln>
          <a:effectLst/>
        </p:spPr>
        <p:txBody>
          <a:bodyPr wrap="square" lIns="30479" tIns="30479" rIns="30479" bIns="30479" numCol="1" anchor="t">
            <a:noAutofit/>
          </a:bodyPr>
          <a:lstStyle/>
          <a:p>
            <a:pPr>
              <a:defRPr>
                <a:latin typeface="Calibri"/>
                <a:ea typeface="Calibri"/>
                <a:cs typeface="Calibri"/>
                <a:sym typeface="Calibri"/>
              </a:defRPr>
            </a:pPr>
            <a:endParaRPr sz="1200"/>
          </a:p>
        </p:txBody>
      </p:sp>
      <p:sp>
        <p:nvSpPr>
          <p:cNvPr id="131" name="object 5"/>
          <p:cNvSpPr/>
          <p:nvPr/>
        </p:nvSpPr>
        <p:spPr>
          <a:xfrm>
            <a:off x="5609387" y="4141392"/>
            <a:ext cx="4826092" cy="1"/>
          </a:xfrm>
          <a:prstGeom prst="line">
            <a:avLst/>
          </a:prstGeom>
          <a:noFill/>
          <a:ln w="38099" cap="flat">
            <a:solidFill>
              <a:srgbClr val="000000"/>
            </a:solidFill>
            <a:prstDash val="solid"/>
            <a:round/>
          </a:ln>
          <a:effectLst/>
        </p:spPr>
        <p:txBody>
          <a:bodyPr wrap="square" lIns="30479" tIns="30479" rIns="30479" bIns="30479" numCol="1" anchor="t">
            <a:noAutofit/>
          </a:bodyPr>
          <a:lstStyle/>
          <a:p>
            <a:endParaRPr sz="1200"/>
          </a:p>
        </p:txBody>
      </p:sp>
      <p:sp>
        <p:nvSpPr>
          <p:cNvPr id="132" name="object 6"/>
          <p:cNvSpPr/>
          <p:nvPr/>
        </p:nvSpPr>
        <p:spPr>
          <a:xfrm flipV="1">
            <a:off x="7360411" y="4138212"/>
            <a:ext cx="1479547" cy="6356"/>
          </a:xfrm>
          <a:prstGeom prst="line">
            <a:avLst/>
          </a:prstGeom>
          <a:noFill/>
          <a:ln w="38100" cap="flat">
            <a:solidFill>
              <a:srgbClr val="FFFFFF"/>
            </a:solidFill>
            <a:prstDash val="solid"/>
            <a:round/>
          </a:ln>
          <a:effectLst/>
        </p:spPr>
        <p:txBody>
          <a:bodyPr wrap="square" lIns="30479" tIns="30479" rIns="30479" bIns="30479" numCol="1" anchor="t">
            <a:noAutofit/>
          </a:bodyPr>
          <a:lstStyle/>
          <a:p>
            <a:endParaRPr sz="1200"/>
          </a:p>
        </p:txBody>
      </p:sp>
      <p:sp>
        <p:nvSpPr>
          <p:cNvPr id="134" name="object 7"/>
          <p:cNvSpPr txBox="1">
            <a:spLocks noGrp="1"/>
          </p:cNvSpPr>
          <p:nvPr>
            <p:ph type="title" idx="4294967295"/>
          </p:nvPr>
        </p:nvSpPr>
        <p:spPr>
          <a:xfrm>
            <a:off x="2167956" y="2800351"/>
            <a:ext cx="5587511" cy="1344212"/>
          </a:xfrm>
          <a:prstGeom prst="rect">
            <a:avLst/>
          </a:prstGeom>
        </p:spPr>
        <p:txBody>
          <a:bodyPr>
            <a:normAutofit/>
          </a:bodyPr>
          <a:lstStyle/>
          <a:p>
            <a:pPr indent="8467">
              <a:spcBef>
                <a:spcPts val="67"/>
              </a:spcBef>
              <a:defRPr sz="4400"/>
            </a:pPr>
            <a:r>
              <a:rPr lang="pl-PL" sz="3200" dirty="0" err="1">
                <a:solidFill>
                  <a:srgbClr val="F26211"/>
                </a:solidFill>
                <a:latin typeface="Montserrat"/>
              </a:rPr>
              <a:t>Homework</a:t>
            </a:r>
            <a:r>
              <a:rPr lang="pl-PL" sz="3200" dirty="0">
                <a:solidFill>
                  <a:srgbClr val="F26211"/>
                </a:solidFill>
                <a:latin typeface="Montserrat"/>
              </a:rPr>
              <a:t> </a:t>
            </a:r>
            <a:r>
              <a:rPr lang="pl-PL" sz="3200" dirty="0" err="1">
                <a:solidFill>
                  <a:srgbClr val="F26211"/>
                </a:solidFill>
                <a:latin typeface="Montserrat"/>
              </a:rPr>
              <a:t>details</a:t>
            </a:r>
            <a:endParaRPr sz="3200" spc="-67" dirty="0">
              <a:solidFill>
                <a:srgbClr val="F26211"/>
              </a:solidFill>
              <a:latin typeface="Montserrat"/>
            </a:endParaRPr>
          </a:p>
        </p:txBody>
      </p:sp>
    </p:spTree>
    <p:extLst>
      <p:ext uri="{BB962C8B-B14F-4D97-AF65-F5344CB8AC3E}">
        <p14:creationId xmlns:p14="http://schemas.microsoft.com/office/powerpoint/2010/main" val="14206524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rPr lang="pl-PL" sz="3200" dirty="0" err="1">
                <a:solidFill>
                  <a:srgbClr val="F26211"/>
                </a:solidFill>
                <a:latin typeface="Montserrat"/>
              </a:rPr>
              <a:t>Homework</a:t>
            </a:r>
            <a:r>
              <a:rPr lang="pl-PL" sz="3200" dirty="0">
                <a:solidFill>
                  <a:srgbClr val="F26211"/>
                </a:solidFill>
                <a:latin typeface="Montserrat"/>
              </a:rPr>
              <a:t> </a:t>
            </a:r>
            <a:r>
              <a:rPr lang="pl-PL" sz="3200" dirty="0" err="1">
                <a:solidFill>
                  <a:srgbClr val="F26211"/>
                </a:solidFill>
                <a:latin typeface="Montserrat"/>
              </a:rPr>
              <a:t>details</a:t>
            </a:r>
            <a:endParaRPr lang="en-GB" sz="3200" dirty="0">
              <a:solidFill>
                <a:srgbClr val="F26211"/>
              </a:solidFill>
              <a:latin typeface="Montserrat"/>
            </a:endParaRPr>
          </a:p>
        </p:txBody>
      </p:sp>
      <p:sp>
        <p:nvSpPr>
          <p:cNvPr id="4"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pPr marL="0" indent="0">
              <a:lnSpc>
                <a:spcPct val="100000"/>
              </a:lnSpc>
              <a:spcBef>
                <a:spcPts val="800"/>
              </a:spcBef>
              <a:spcAft>
                <a:spcPts val="1200"/>
              </a:spcAft>
              <a:buNone/>
            </a:pPr>
            <a:r>
              <a:rPr lang="pl-PL" sz="2400" b="1" dirty="0">
                <a:latin typeface="Montserrat"/>
              </a:rPr>
              <a:t>The </a:t>
            </a:r>
            <a:r>
              <a:rPr lang="pl-PL" sz="2400" b="1" dirty="0" err="1">
                <a:latin typeface="Montserrat"/>
              </a:rPr>
              <a:t>task</a:t>
            </a:r>
            <a:r>
              <a:rPr lang="pl-PL" sz="2400" b="1" dirty="0">
                <a:latin typeface="Montserrat"/>
              </a:rPr>
              <a:t> </a:t>
            </a:r>
            <a:r>
              <a:rPr lang="pl-PL" sz="2400" b="1" dirty="0" err="1">
                <a:latin typeface="Montserrat"/>
              </a:rPr>
              <a:t>is</a:t>
            </a:r>
            <a:r>
              <a:rPr lang="pl-PL" sz="2400" b="1" dirty="0">
                <a:latin typeface="Montserrat"/>
              </a:rPr>
              <a:t>:</a:t>
            </a:r>
            <a:endParaRPr lang="en-US" sz="2400" b="1" dirty="0">
              <a:latin typeface="Montserrat"/>
            </a:endParaRPr>
          </a:p>
          <a:p>
            <a:pPr marL="719138" indent="-719138">
              <a:lnSpc>
                <a:spcPct val="100000"/>
              </a:lnSpc>
              <a:spcBef>
                <a:spcPts val="800"/>
              </a:spcBef>
              <a:buFont typeface="Wingdings" panose="05000000000000000000" pitchFamily="2" charset="2"/>
              <a:buChar char="q"/>
            </a:pPr>
            <a:r>
              <a:rPr lang="en-US" sz="2400" dirty="0">
                <a:latin typeface="Montserrat"/>
              </a:rPr>
              <a:t>In groups, prepare 30-minute PowerPoint presentation on a given topic.</a:t>
            </a:r>
          </a:p>
          <a:p>
            <a:pPr marL="719138" indent="-719138">
              <a:lnSpc>
                <a:spcPct val="100000"/>
              </a:lnSpc>
              <a:spcBef>
                <a:spcPts val="800"/>
              </a:spcBef>
              <a:buFont typeface="Wingdings" panose="05000000000000000000" pitchFamily="2" charset="2"/>
              <a:buChar char="q"/>
            </a:pPr>
            <a:r>
              <a:rPr lang="en-US" sz="2400" dirty="0">
                <a:latin typeface="Montserrat"/>
              </a:rPr>
              <a:t>Show your presentation on the given date (class No.).</a:t>
            </a:r>
          </a:p>
          <a:p>
            <a:pPr marL="719138" indent="-719138">
              <a:lnSpc>
                <a:spcPct val="100000"/>
              </a:lnSpc>
              <a:spcBef>
                <a:spcPts val="800"/>
              </a:spcBef>
              <a:buFont typeface="Wingdings" panose="05000000000000000000" pitchFamily="2" charset="2"/>
              <a:buChar char="q"/>
            </a:pPr>
            <a:r>
              <a:rPr lang="en-US" sz="2400" dirty="0">
                <a:latin typeface="Montserrat"/>
              </a:rPr>
              <a:t>Homework should be distributed among all students in the group. Each student in group should be assigned a certain homework assignment.</a:t>
            </a:r>
          </a:p>
          <a:p>
            <a:pPr marL="719138" indent="-719138">
              <a:lnSpc>
                <a:spcPct val="100000"/>
              </a:lnSpc>
              <a:spcBef>
                <a:spcPts val="800"/>
              </a:spcBef>
              <a:buFont typeface="Wingdings" panose="05000000000000000000" pitchFamily="2" charset="2"/>
              <a:buChar char="q"/>
            </a:pPr>
            <a:r>
              <a:rPr lang="en-US" sz="2400" dirty="0">
                <a:latin typeface="Montserrat"/>
              </a:rPr>
              <a:t>During the presentation in class, everyone has to present (tell and show) the results of their own homework as part of the homework assignment.</a:t>
            </a:r>
          </a:p>
        </p:txBody>
      </p:sp>
    </p:spTree>
    <p:extLst>
      <p:ext uri="{BB962C8B-B14F-4D97-AF65-F5344CB8AC3E}">
        <p14:creationId xmlns:p14="http://schemas.microsoft.com/office/powerpoint/2010/main" val="434052350"/>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rPr lang="pl-PL" sz="3200" dirty="0" err="1">
                <a:solidFill>
                  <a:srgbClr val="F26211"/>
                </a:solidFill>
                <a:latin typeface="Montserrat"/>
              </a:rPr>
              <a:t>Homework</a:t>
            </a:r>
            <a:r>
              <a:rPr lang="pl-PL" sz="3200" dirty="0">
                <a:solidFill>
                  <a:srgbClr val="F26211"/>
                </a:solidFill>
                <a:latin typeface="Montserrat"/>
              </a:rPr>
              <a:t> </a:t>
            </a:r>
            <a:r>
              <a:rPr lang="pl-PL" sz="3200" dirty="0" err="1">
                <a:solidFill>
                  <a:srgbClr val="F26211"/>
                </a:solidFill>
                <a:latin typeface="Montserrat"/>
              </a:rPr>
              <a:t>details</a:t>
            </a:r>
            <a:endParaRPr lang="en-GB" sz="3200" dirty="0">
              <a:solidFill>
                <a:srgbClr val="F26211"/>
              </a:solidFill>
              <a:latin typeface="Montserrat"/>
            </a:endParaRPr>
          </a:p>
        </p:txBody>
      </p:sp>
      <p:sp>
        <p:nvSpPr>
          <p:cNvPr id="4"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a:xfrm>
            <a:off x="1747595" y="1463458"/>
            <a:ext cx="7392511" cy="3816351"/>
          </a:xfrm>
        </p:spPr>
        <p:txBody>
          <a:bodyPr>
            <a:noAutofit/>
          </a:bodyPr>
          <a:lstStyle/>
          <a:p>
            <a:pPr marL="0" indent="0">
              <a:lnSpc>
                <a:spcPct val="100000"/>
              </a:lnSpc>
              <a:spcBef>
                <a:spcPts val="1200"/>
              </a:spcBef>
              <a:spcAft>
                <a:spcPts val="1200"/>
              </a:spcAft>
              <a:buNone/>
            </a:pPr>
            <a:r>
              <a:rPr lang="pl-PL" sz="2400" b="1" dirty="0" err="1">
                <a:latin typeface="Montserrat"/>
              </a:rPr>
              <a:t>Topics</a:t>
            </a:r>
            <a:r>
              <a:rPr lang="pl-PL" sz="2400" b="1" dirty="0">
                <a:latin typeface="Montserrat"/>
              </a:rPr>
              <a:t> and </a:t>
            </a:r>
            <a:r>
              <a:rPr lang="pl-PL" sz="2400" b="1" dirty="0" err="1">
                <a:latin typeface="Montserrat"/>
              </a:rPr>
              <a:t>work</a:t>
            </a:r>
            <a:r>
              <a:rPr lang="pl-PL" sz="2400" b="1" dirty="0">
                <a:latin typeface="Montserrat"/>
              </a:rPr>
              <a:t> </a:t>
            </a:r>
            <a:r>
              <a:rPr lang="pl-PL" sz="2400" b="1" dirty="0" err="1">
                <a:latin typeface="Montserrat"/>
              </a:rPr>
              <a:t>groups</a:t>
            </a:r>
            <a:r>
              <a:rPr lang="pl-PL" sz="2400" b="1" dirty="0">
                <a:latin typeface="Montserrat"/>
              </a:rPr>
              <a:t> – plan for </a:t>
            </a:r>
            <a:r>
              <a:rPr lang="pl-PL" sz="2400" b="1" dirty="0" err="1">
                <a:latin typeface="Montserrat"/>
              </a:rPr>
              <a:t>further</a:t>
            </a:r>
            <a:r>
              <a:rPr lang="pl-PL" sz="2400" b="1" dirty="0">
                <a:latin typeface="Montserrat"/>
              </a:rPr>
              <a:t> 10 </a:t>
            </a:r>
            <a:r>
              <a:rPr lang="pl-PL" sz="2400" b="1" dirty="0" err="1">
                <a:latin typeface="Montserrat"/>
              </a:rPr>
              <a:t>classes</a:t>
            </a:r>
            <a:r>
              <a:rPr lang="pl-PL" sz="2400" b="1" dirty="0">
                <a:latin typeface="Montserrat"/>
              </a:rPr>
              <a:t>:</a:t>
            </a:r>
            <a:endParaRPr lang="en-US" sz="2400" dirty="0">
              <a:latin typeface="Montserrat"/>
            </a:endParaRPr>
          </a:p>
        </p:txBody>
      </p:sp>
      <p:pic>
        <p:nvPicPr>
          <p:cNvPr id="2" name="Obraz 1"/>
          <p:cNvPicPr>
            <a:picLocks noChangeAspect="1"/>
          </p:cNvPicPr>
          <p:nvPr/>
        </p:nvPicPr>
        <p:blipFill rotWithShape="1">
          <a:blip r:embed="rId2"/>
          <a:srcRect r="11275"/>
          <a:stretch/>
        </p:blipFill>
        <p:spPr>
          <a:xfrm>
            <a:off x="1747595" y="2323475"/>
            <a:ext cx="7118819" cy="4004407"/>
          </a:xfrm>
          <a:prstGeom prst="rect">
            <a:avLst/>
          </a:prstGeom>
        </p:spPr>
      </p:pic>
    </p:spTree>
    <p:extLst>
      <p:ext uri="{BB962C8B-B14F-4D97-AF65-F5344CB8AC3E}">
        <p14:creationId xmlns:p14="http://schemas.microsoft.com/office/powerpoint/2010/main" val="1922884893"/>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rPr lang="pl-PL" sz="3200" dirty="0" err="1">
                <a:solidFill>
                  <a:srgbClr val="F26211"/>
                </a:solidFill>
                <a:latin typeface="Montserrat"/>
              </a:rPr>
              <a:t>Homework</a:t>
            </a:r>
            <a:r>
              <a:rPr lang="pl-PL" sz="3200" dirty="0">
                <a:solidFill>
                  <a:srgbClr val="F26211"/>
                </a:solidFill>
                <a:latin typeface="Montserrat"/>
              </a:rPr>
              <a:t> </a:t>
            </a:r>
            <a:r>
              <a:rPr lang="pl-PL" sz="3200" dirty="0" err="1">
                <a:solidFill>
                  <a:srgbClr val="F26211"/>
                </a:solidFill>
                <a:latin typeface="Montserrat"/>
              </a:rPr>
              <a:t>details</a:t>
            </a:r>
            <a:endParaRPr lang="en-GB" sz="3200" dirty="0">
              <a:solidFill>
                <a:srgbClr val="F26211"/>
              </a:solidFill>
              <a:latin typeface="Montserrat"/>
            </a:endParaRPr>
          </a:p>
        </p:txBody>
      </p:sp>
      <p:sp>
        <p:nvSpPr>
          <p:cNvPr id="4"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pPr marL="0" indent="0">
              <a:lnSpc>
                <a:spcPct val="90000"/>
              </a:lnSpc>
              <a:spcBef>
                <a:spcPts val="400"/>
              </a:spcBef>
              <a:spcAft>
                <a:spcPts val="400"/>
              </a:spcAft>
              <a:buNone/>
            </a:pPr>
            <a:r>
              <a:rPr lang="pl-PL" sz="2400" b="1" dirty="0" err="1">
                <a:latin typeface="Montserrat"/>
              </a:rPr>
              <a:t>Presentations</a:t>
            </a:r>
            <a:r>
              <a:rPr lang="pl-PL" sz="2400" b="1" dirty="0">
                <a:latin typeface="Montserrat"/>
              </a:rPr>
              <a:t> </a:t>
            </a:r>
            <a:r>
              <a:rPr lang="pl-PL" sz="2400" b="1" dirty="0" err="1">
                <a:latin typeface="Montserrat"/>
              </a:rPr>
              <a:t>about</a:t>
            </a:r>
            <a:r>
              <a:rPr lang="pl-PL" sz="2400" b="1" dirty="0">
                <a:latin typeface="Montserrat"/>
              </a:rPr>
              <a:t> </a:t>
            </a:r>
            <a:r>
              <a:rPr lang="pl-PL" sz="2400" b="1" dirty="0" err="1">
                <a:latin typeface="Montserrat"/>
              </a:rPr>
              <a:t>pavement</a:t>
            </a:r>
            <a:r>
              <a:rPr lang="pl-PL" sz="2400" b="1" dirty="0">
                <a:latin typeface="Montserrat"/>
              </a:rPr>
              <a:t> </a:t>
            </a:r>
            <a:r>
              <a:rPr lang="pl-PL" sz="2400" b="1" dirty="0" err="1">
                <a:latin typeface="Montserrat"/>
              </a:rPr>
              <a:t>parameters</a:t>
            </a:r>
            <a:r>
              <a:rPr lang="pl-PL" sz="2400" b="1" dirty="0">
                <a:latin typeface="Montserrat"/>
              </a:rPr>
              <a:t>:</a:t>
            </a:r>
            <a:endParaRPr lang="en-US" sz="2400" b="1" dirty="0">
              <a:latin typeface="Montserrat"/>
            </a:endParaRPr>
          </a:p>
          <a:p>
            <a:pPr marL="719138" indent="-719138">
              <a:lnSpc>
                <a:spcPct val="90000"/>
              </a:lnSpc>
              <a:spcBef>
                <a:spcPts val="400"/>
              </a:spcBef>
              <a:buFont typeface="Wingdings" panose="05000000000000000000" pitchFamily="2" charset="2"/>
              <a:buChar char="q"/>
            </a:pPr>
            <a:r>
              <a:rPr lang="en-US" sz="2400" dirty="0">
                <a:latin typeface="Montserrat"/>
              </a:rPr>
              <a:t>What is the </a:t>
            </a:r>
            <a:r>
              <a:rPr lang="en-US" sz="2400" dirty="0" err="1">
                <a:latin typeface="Montserrat"/>
              </a:rPr>
              <a:t>phisical</a:t>
            </a:r>
            <a:r>
              <a:rPr lang="en-US" sz="2400" dirty="0">
                <a:latin typeface="Montserrat"/>
              </a:rPr>
              <a:t> meaning of the parameter?</a:t>
            </a:r>
          </a:p>
          <a:p>
            <a:pPr marL="719138" indent="-719138">
              <a:lnSpc>
                <a:spcPct val="90000"/>
              </a:lnSpc>
              <a:spcBef>
                <a:spcPts val="400"/>
              </a:spcBef>
              <a:buFont typeface="Wingdings" panose="05000000000000000000" pitchFamily="2" charset="2"/>
              <a:buChar char="q"/>
            </a:pPr>
            <a:r>
              <a:rPr lang="en-US" sz="2400" dirty="0">
                <a:latin typeface="Montserrat"/>
              </a:rPr>
              <a:t>What is the unit of the parameter?</a:t>
            </a:r>
          </a:p>
          <a:p>
            <a:pPr marL="719138" indent="-719138">
              <a:lnSpc>
                <a:spcPct val="90000"/>
              </a:lnSpc>
              <a:spcBef>
                <a:spcPts val="400"/>
              </a:spcBef>
              <a:buFont typeface="Wingdings" panose="05000000000000000000" pitchFamily="2" charset="2"/>
              <a:buChar char="q"/>
            </a:pPr>
            <a:r>
              <a:rPr lang="en-US" sz="2400" dirty="0">
                <a:latin typeface="Montserrat"/>
              </a:rPr>
              <a:t>What are the limit and acceptable values of the parameter?</a:t>
            </a:r>
          </a:p>
          <a:p>
            <a:pPr marL="719138" indent="-719138">
              <a:lnSpc>
                <a:spcPct val="90000"/>
              </a:lnSpc>
              <a:spcBef>
                <a:spcPts val="400"/>
              </a:spcBef>
              <a:buFont typeface="Wingdings" panose="05000000000000000000" pitchFamily="2" charset="2"/>
              <a:buChar char="q"/>
            </a:pPr>
            <a:r>
              <a:rPr lang="en-US" sz="2400" dirty="0">
                <a:latin typeface="Montserrat"/>
              </a:rPr>
              <a:t>How to measure this parameter?</a:t>
            </a:r>
          </a:p>
          <a:p>
            <a:pPr marL="719138" indent="-719138">
              <a:lnSpc>
                <a:spcPct val="90000"/>
              </a:lnSpc>
              <a:spcBef>
                <a:spcPts val="400"/>
              </a:spcBef>
              <a:buFont typeface="Wingdings" panose="05000000000000000000" pitchFamily="2" charset="2"/>
              <a:buChar char="q"/>
            </a:pPr>
            <a:r>
              <a:rPr lang="en-US" sz="2400" dirty="0">
                <a:latin typeface="Montserrat"/>
              </a:rPr>
              <a:t>What equipment is needed for measurements?</a:t>
            </a:r>
          </a:p>
          <a:p>
            <a:pPr marL="719138" indent="-719138">
              <a:lnSpc>
                <a:spcPct val="90000"/>
              </a:lnSpc>
              <a:spcBef>
                <a:spcPts val="400"/>
              </a:spcBef>
              <a:buFont typeface="Wingdings" panose="05000000000000000000" pitchFamily="2" charset="2"/>
              <a:buChar char="q"/>
            </a:pPr>
            <a:r>
              <a:rPr lang="en-US" sz="2400" dirty="0">
                <a:latin typeface="Montserrat"/>
              </a:rPr>
              <a:t>How does this equipment work?</a:t>
            </a:r>
          </a:p>
          <a:p>
            <a:pPr marL="719138" indent="-719138">
              <a:lnSpc>
                <a:spcPct val="90000"/>
              </a:lnSpc>
              <a:spcBef>
                <a:spcPts val="400"/>
              </a:spcBef>
              <a:buFont typeface="Wingdings" panose="05000000000000000000" pitchFamily="2" charset="2"/>
              <a:buChar char="q"/>
            </a:pPr>
            <a:r>
              <a:rPr lang="en-US" sz="2400" dirty="0">
                <a:latin typeface="Montserrat"/>
              </a:rPr>
              <a:t>How to evaluate and analyze measurement results?</a:t>
            </a:r>
          </a:p>
        </p:txBody>
      </p:sp>
    </p:spTree>
    <p:extLst>
      <p:ext uri="{BB962C8B-B14F-4D97-AF65-F5344CB8AC3E}">
        <p14:creationId xmlns:p14="http://schemas.microsoft.com/office/powerpoint/2010/main" val="1805146643"/>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rPr lang="pl-PL" sz="3200" dirty="0" err="1">
                <a:solidFill>
                  <a:srgbClr val="F26211"/>
                </a:solidFill>
                <a:latin typeface="Montserrat"/>
              </a:rPr>
              <a:t>Homework</a:t>
            </a:r>
            <a:r>
              <a:rPr lang="pl-PL" sz="3200" dirty="0">
                <a:solidFill>
                  <a:srgbClr val="F26211"/>
                </a:solidFill>
                <a:latin typeface="Montserrat"/>
              </a:rPr>
              <a:t> </a:t>
            </a:r>
            <a:r>
              <a:rPr lang="pl-PL" sz="3200" dirty="0" err="1">
                <a:solidFill>
                  <a:srgbClr val="F26211"/>
                </a:solidFill>
                <a:latin typeface="Montserrat"/>
              </a:rPr>
              <a:t>details</a:t>
            </a:r>
            <a:endParaRPr lang="en-GB" sz="3200" dirty="0">
              <a:solidFill>
                <a:srgbClr val="F26211"/>
              </a:solidFill>
              <a:latin typeface="Montserrat"/>
            </a:endParaRPr>
          </a:p>
        </p:txBody>
      </p:sp>
      <p:sp>
        <p:nvSpPr>
          <p:cNvPr id="4"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pPr marL="0" indent="0">
              <a:lnSpc>
                <a:spcPct val="90000"/>
              </a:lnSpc>
              <a:spcBef>
                <a:spcPts val="400"/>
              </a:spcBef>
              <a:spcAft>
                <a:spcPts val="400"/>
              </a:spcAft>
              <a:buNone/>
            </a:pPr>
            <a:r>
              <a:rPr lang="en-US" sz="2400" b="1" dirty="0">
                <a:latin typeface="Montserrat"/>
              </a:rPr>
              <a:t>Presentation about stand., classes and levels</a:t>
            </a:r>
            <a:r>
              <a:rPr lang="pl-PL" sz="2400" b="1" dirty="0">
                <a:latin typeface="Montserrat"/>
              </a:rPr>
              <a:t>:</a:t>
            </a:r>
            <a:endParaRPr lang="en-US" sz="2400" b="1" dirty="0">
              <a:latin typeface="Montserrat"/>
            </a:endParaRPr>
          </a:p>
          <a:p>
            <a:pPr marL="719138" indent="-719138">
              <a:lnSpc>
                <a:spcPct val="90000"/>
              </a:lnSpc>
              <a:spcBef>
                <a:spcPts val="400"/>
              </a:spcBef>
              <a:buFont typeface="Wingdings" panose="05000000000000000000" pitchFamily="2" charset="2"/>
              <a:buChar char="q"/>
            </a:pPr>
            <a:r>
              <a:rPr lang="en-US" sz="2400" dirty="0">
                <a:latin typeface="Montserrat"/>
              </a:rPr>
              <a:t>How to standardize?</a:t>
            </a:r>
          </a:p>
          <a:p>
            <a:pPr marL="719138" indent="-719138">
              <a:lnSpc>
                <a:spcPct val="90000"/>
              </a:lnSpc>
              <a:spcBef>
                <a:spcPts val="400"/>
              </a:spcBef>
              <a:buFont typeface="Wingdings" panose="05000000000000000000" pitchFamily="2" charset="2"/>
              <a:buChar char="q"/>
            </a:pPr>
            <a:r>
              <a:rPr lang="en-US" sz="2400" dirty="0">
                <a:latin typeface="Montserrat"/>
              </a:rPr>
              <a:t>How to determine state classes?</a:t>
            </a:r>
          </a:p>
          <a:p>
            <a:pPr marL="719138" indent="-719138">
              <a:lnSpc>
                <a:spcPct val="90000"/>
              </a:lnSpc>
              <a:spcBef>
                <a:spcPts val="400"/>
              </a:spcBef>
              <a:buFont typeface="Wingdings" panose="05000000000000000000" pitchFamily="2" charset="2"/>
              <a:buChar char="q"/>
            </a:pPr>
            <a:r>
              <a:rPr lang="en-US" sz="2400" dirty="0">
                <a:latin typeface="Montserrat"/>
              </a:rPr>
              <a:t>How to determine status levels?</a:t>
            </a:r>
          </a:p>
          <a:p>
            <a:pPr marL="719138" indent="-719138">
              <a:lnSpc>
                <a:spcPct val="90000"/>
              </a:lnSpc>
              <a:spcBef>
                <a:spcPts val="400"/>
              </a:spcBef>
              <a:buFont typeface="Wingdings" panose="05000000000000000000" pitchFamily="2" charset="2"/>
              <a:buChar char="q"/>
            </a:pPr>
            <a:r>
              <a:rPr lang="en-US" sz="2400" dirty="0">
                <a:latin typeface="Montserrat"/>
              </a:rPr>
              <a:t>How do standardized values relate to grades and state levels?</a:t>
            </a:r>
          </a:p>
          <a:p>
            <a:pPr marL="719138" indent="-719138">
              <a:lnSpc>
                <a:spcPct val="90000"/>
              </a:lnSpc>
              <a:spcBef>
                <a:spcPts val="400"/>
              </a:spcBef>
              <a:buFont typeface="Wingdings" panose="05000000000000000000" pitchFamily="2" charset="2"/>
              <a:buChar char="q"/>
            </a:pPr>
            <a:r>
              <a:rPr lang="en-US" sz="2400" dirty="0">
                <a:latin typeface="Montserrat"/>
              </a:rPr>
              <a:t>What are the limit values?</a:t>
            </a:r>
          </a:p>
          <a:p>
            <a:pPr marL="719138" indent="-719138">
              <a:lnSpc>
                <a:spcPct val="90000"/>
              </a:lnSpc>
              <a:spcBef>
                <a:spcPts val="400"/>
              </a:spcBef>
              <a:buFont typeface="Wingdings" panose="05000000000000000000" pitchFamily="2" charset="2"/>
              <a:buChar char="q"/>
            </a:pPr>
            <a:r>
              <a:rPr lang="en-US" sz="2400" dirty="0">
                <a:latin typeface="Montserrat"/>
              </a:rPr>
              <a:t>How to determine dominant parameters?</a:t>
            </a:r>
          </a:p>
          <a:p>
            <a:pPr marL="719138" indent="-719138">
              <a:lnSpc>
                <a:spcPct val="90000"/>
              </a:lnSpc>
              <a:spcBef>
                <a:spcPts val="400"/>
              </a:spcBef>
              <a:buFont typeface="Wingdings" panose="05000000000000000000" pitchFamily="2" charset="2"/>
              <a:buChar char="q"/>
            </a:pPr>
            <a:r>
              <a:rPr lang="en-US" sz="2400" dirty="0">
                <a:latin typeface="Montserrat"/>
              </a:rPr>
              <a:t>How to associate dominant parameters with classes and state levels?</a:t>
            </a:r>
          </a:p>
        </p:txBody>
      </p:sp>
    </p:spTree>
    <p:extLst>
      <p:ext uri="{BB962C8B-B14F-4D97-AF65-F5344CB8AC3E}">
        <p14:creationId xmlns:p14="http://schemas.microsoft.com/office/powerpoint/2010/main" val="2494795903"/>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rPr lang="pl-PL" sz="3200" dirty="0" err="1">
                <a:solidFill>
                  <a:srgbClr val="F26211"/>
                </a:solidFill>
                <a:latin typeface="Montserrat" panose="020B0604020202020204" pitchFamily="34" charset="0"/>
              </a:rPr>
              <a:t>Homework</a:t>
            </a:r>
            <a:r>
              <a:rPr lang="pl-PL" sz="3200" dirty="0">
                <a:solidFill>
                  <a:srgbClr val="F26211"/>
                </a:solidFill>
                <a:latin typeface="Montserrat" panose="020B0604020202020204" pitchFamily="34" charset="0"/>
              </a:rPr>
              <a:t> </a:t>
            </a:r>
            <a:r>
              <a:rPr lang="pl-PL" sz="3200" dirty="0" err="1">
                <a:solidFill>
                  <a:srgbClr val="F26211"/>
                </a:solidFill>
                <a:latin typeface="Montserrat" panose="020B0604020202020204" pitchFamily="34" charset="0"/>
              </a:rPr>
              <a:t>details</a:t>
            </a:r>
            <a:endParaRPr lang="en-GB" sz="3200" dirty="0">
              <a:solidFill>
                <a:srgbClr val="F26211"/>
              </a:solidFill>
              <a:latin typeface="Montserrat" panose="020B0604020202020204" pitchFamily="34" charset="0"/>
            </a:endParaRPr>
          </a:p>
        </p:txBody>
      </p:sp>
      <p:sp>
        <p:nvSpPr>
          <p:cNvPr id="4"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pPr marL="0" indent="0">
              <a:lnSpc>
                <a:spcPct val="100000"/>
              </a:lnSpc>
              <a:spcBef>
                <a:spcPts val="1200"/>
              </a:spcBef>
              <a:spcAft>
                <a:spcPts val="1200"/>
              </a:spcAft>
              <a:buNone/>
            </a:pPr>
            <a:r>
              <a:rPr lang="pl-PL" sz="2400" b="1" dirty="0" err="1">
                <a:latin typeface="Montserrat"/>
              </a:rPr>
              <a:t>Also</a:t>
            </a:r>
            <a:r>
              <a:rPr lang="pl-PL" sz="2400" b="1" dirty="0">
                <a:latin typeface="Montserrat"/>
              </a:rPr>
              <a:t> </a:t>
            </a:r>
            <a:r>
              <a:rPr lang="pl-PL" sz="2400" b="1" dirty="0" err="1">
                <a:latin typeface="Montserrat"/>
              </a:rPr>
              <a:t>remember</a:t>
            </a:r>
            <a:r>
              <a:rPr lang="pl-PL" sz="2400" b="1" dirty="0">
                <a:latin typeface="Montserrat"/>
              </a:rPr>
              <a:t> </a:t>
            </a:r>
            <a:r>
              <a:rPr lang="pl-PL" sz="2400" b="1" dirty="0" err="1">
                <a:latin typeface="Montserrat"/>
              </a:rPr>
              <a:t>about</a:t>
            </a:r>
            <a:r>
              <a:rPr lang="pl-PL" sz="2400" b="1" dirty="0">
                <a:latin typeface="Montserrat"/>
              </a:rPr>
              <a:t>:</a:t>
            </a:r>
            <a:endParaRPr lang="en-US" sz="2400" b="1" dirty="0">
              <a:latin typeface="Montserrat"/>
            </a:endParaRPr>
          </a:p>
          <a:p>
            <a:pPr marL="719138" indent="-719138">
              <a:lnSpc>
                <a:spcPct val="100000"/>
              </a:lnSpc>
              <a:spcBef>
                <a:spcPts val="1200"/>
              </a:spcBef>
              <a:buFont typeface="Wingdings" panose="05000000000000000000" pitchFamily="2" charset="2"/>
              <a:buChar char="q"/>
            </a:pPr>
            <a:r>
              <a:rPr lang="en-US" sz="2400" dirty="0">
                <a:latin typeface="Montserrat"/>
              </a:rPr>
              <a:t>Provide the literature sources you use...</a:t>
            </a:r>
          </a:p>
          <a:p>
            <a:pPr marL="719138" indent="-719138">
              <a:lnSpc>
                <a:spcPct val="100000"/>
              </a:lnSpc>
              <a:spcBef>
                <a:spcPts val="1200"/>
              </a:spcBef>
              <a:buFont typeface="Wingdings" panose="05000000000000000000" pitchFamily="2" charset="2"/>
              <a:buChar char="q"/>
            </a:pPr>
            <a:r>
              <a:rPr lang="en-US" sz="2400" dirty="0">
                <a:latin typeface="Montserrat"/>
              </a:rPr>
              <a:t>Explore the topic before you start developing your presentation...</a:t>
            </a:r>
          </a:p>
          <a:p>
            <a:pPr marL="719138" indent="-719138">
              <a:lnSpc>
                <a:spcPct val="100000"/>
              </a:lnSpc>
              <a:spcBef>
                <a:spcPts val="1200"/>
              </a:spcBef>
              <a:buFont typeface="Wingdings" panose="05000000000000000000" pitchFamily="2" charset="2"/>
              <a:buChar char="q"/>
            </a:pPr>
            <a:r>
              <a:rPr lang="en-US" sz="2400" dirty="0">
                <a:latin typeface="Montserrat"/>
              </a:rPr>
              <a:t>A simple, clear and understandable presentation of the topic to other people...</a:t>
            </a:r>
          </a:p>
          <a:p>
            <a:pPr marL="719138" indent="-719138">
              <a:lnSpc>
                <a:spcPct val="100000"/>
              </a:lnSpc>
              <a:spcBef>
                <a:spcPts val="1200"/>
              </a:spcBef>
              <a:buFont typeface="Wingdings" panose="05000000000000000000" pitchFamily="2" charset="2"/>
              <a:buChar char="q"/>
            </a:pPr>
            <a:r>
              <a:rPr lang="en-US" sz="2400" dirty="0">
                <a:latin typeface="Montserrat"/>
              </a:rPr>
              <a:t>The knowledge you will pass on will be the basis for further considerations about maintaining the surface (in-depth, comprehensive study of the problem)...</a:t>
            </a:r>
          </a:p>
        </p:txBody>
      </p:sp>
    </p:spTree>
    <p:extLst>
      <p:ext uri="{BB962C8B-B14F-4D97-AF65-F5344CB8AC3E}">
        <p14:creationId xmlns:p14="http://schemas.microsoft.com/office/powerpoint/2010/main" val="1182591982"/>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rPr lang="pl-PL" sz="3200" dirty="0" err="1">
                <a:solidFill>
                  <a:srgbClr val="F26211"/>
                </a:solidFill>
                <a:latin typeface="Montserrat"/>
              </a:rPr>
              <a:t>Homework</a:t>
            </a:r>
            <a:r>
              <a:rPr lang="pl-PL" sz="3200" dirty="0">
                <a:solidFill>
                  <a:srgbClr val="F26211"/>
                </a:solidFill>
                <a:latin typeface="Montserrat"/>
              </a:rPr>
              <a:t> </a:t>
            </a:r>
            <a:r>
              <a:rPr lang="pl-PL" sz="3200" dirty="0" err="1">
                <a:solidFill>
                  <a:srgbClr val="F26211"/>
                </a:solidFill>
                <a:latin typeface="Montserrat"/>
              </a:rPr>
              <a:t>details</a:t>
            </a:r>
            <a:endParaRPr lang="en-GB" sz="3200" dirty="0">
              <a:solidFill>
                <a:srgbClr val="F26211"/>
              </a:solidFill>
              <a:latin typeface="Montserrat"/>
            </a:endParaRPr>
          </a:p>
        </p:txBody>
      </p:sp>
      <p:sp>
        <p:nvSpPr>
          <p:cNvPr id="4"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pPr marL="0" indent="0">
              <a:lnSpc>
                <a:spcPct val="100000"/>
              </a:lnSpc>
              <a:spcBef>
                <a:spcPts val="1200"/>
              </a:spcBef>
              <a:spcAft>
                <a:spcPts val="1200"/>
              </a:spcAft>
              <a:buNone/>
            </a:pPr>
            <a:r>
              <a:rPr lang="pl-PL" sz="2400" b="1" dirty="0" err="1">
                <a:latin typeface="Montserrat"/>
              </a:rPr>
              <a:t>Divison</a:t>
            </a:r>
            <a:r>
              <a:rPr lang="pl-PL" sz="2400" b="1" dirty="0">
                <a:latin typeface="Montserrat"/>
              </a:rPr>
              <a:t> </a:t>
            </a:r>
            <a:r>
              <a:rPr lang="pl-PL" sz="2400" b="1" dirty="0" err="1">
                <a:latin typeface="Montserrat"/>
              </a:rPr>
              <a:t>into</a:t>
            </a:r>
            <a:r>
              <a:rPr lang="pl-PL" sz="2400" b="1" dirty="0">
                <a:latin typeface="Montserrat"/>
              </a:rPr>
              <a:t> </a:t>
            </a:r>
            <a:r>
              <a:rPr lang="pl-PL" sz="2400" b="1" dirty="0" err="1">
                <a:latin typeface="Montserrat"/>
              </a:rPr>
              <a:t>working</a:t>
            </a:r>
            <a:r>
              <a:rPr lang="pl-PL" sz="2400" b="1" dirty="0">
                <a:latin typeface="Montserrat"/>
              </a:rPr>
              <a:t> </a:t>
            </a:r>
            <a:r>
              <a:rPr lang="pl-PL" sz="2400" b="1" dirty="0" err="1">
                <a:latin typeface="Montserrat"/>
              </a:rPr>
              <a:t>groups</a:t>
            </a:r>
            <a:r>
              <a:rPr lang="pl-PL" sz="2400" b="1" dirty="0">
                <a:latin typeface="Montserrat"/>
              </a:rPr>
              <a:t>:</a:t>
            </a:r>
            <a:endParaRPr lang="en-US" sz="2400" dirty="0">
              <a:latin typeface="Montserrat"/>
            </a:endParaRPr>
          </a:p>
        </p:txBody>
      </p:sp>
      <p:pic>
        <p:nvPicPr>
          <p:cNvPr id="2" name="Obraz 1"/>
          <p:cNvPicPr>
            <a:picLocks noChangeAspect="1"/>
          </p:cNvPicPr>
          <p:nvPr/>
        </p:nvPicPr>
        <p:blipFill>
          <a:blip r:embed="rId2"/>
          <a:stretch>
            <a:fillRect/>
          </a:stretch>
        </p:blipFill>
        <p:spPr>
          <a:xfrm>
            <a:off x="1448635" y="2678727"/>
            <a:ext cx="9294730" cy="3391548"/>
          </a:xfrm>
          <a:prstGeom prst="rect">
            <a:avLst/>
          </a:prstGeom>
        </p:spPr>
      </p:pic>
    </p:spTree>
    <p:extLst>
      <p:ext uri="{BB962C8B-B14F-4D97-AF65-F5344CB8AC3E}">
        <p14:creationId xmlns:p14="http://schemas.microsoft.com/office/powerpoint/2010/main" val="207332925"/>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normAutofit/>
          </a:bodyPr>
          <a:lstStyle/>
          <a:p>
            <a:endParaRPr lang="pl-PL" sz="3200" dirty="0">
              <a:latin typeface="Montserrat"/>
            </a:endParaRPr>
          </a:p>
        </p:txBody>
      </p:sp>
    </p:spTree>
    <p:extLst>
      <p:ext uri="{BB962C8B-B14F-4D97-AF65-F5344CB8AC3E}">
        <p14:creationId xmlns:p14="http://schemas.microsoft.com/office/powerpoint/2010/main" val="3356544066"/>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8" descr="IMG_0228"/>
          <p:cNvPicPr>
            <a:picLocks noChangeAspect="1" noChangeArrowheads="1"/>
          </p:cNvPicPr>
          <p:nvPr/>
        </p:nvPicPr>
        <p:blipFill rotWithShape="1">
          <a:blip r:embed="rId2" cstate="email">
            <a:extLst>
              <a:ext uri="{BEBA8EAE-BF5A-486C-A8C5-ECC9F3942E4B}">
                <a14:imgProps xmlns:a14="http://schemas.microsoft.com/office/drawing/2010/main">
                  <a14:imgLayer r:embed="rId3">
                    <a14:imgEffect>
                      <a14:saturation sat="34000"/>
                    </a14:imgEffect>
                    <a14:imgEffect>
                      <a14:brightnessContrast bright="12000"/>
                    </a14:imgEffect>
                  </a14:imgLayer>
                </a14:imgProps>
              </a:ext>
              <a:ext uri="{28A0092B-C50C-407E-A947-70E740481C1C}">
                <a14:useLocalDpi xmlns:a14="http://schemas.microsoft.com/office/drawing/2010/main" val="0"/>
              </a:ext>
            </a:extLst>
          </a:blip>
          <a:srcRect l="-206" t="6456" r="49787"/>
          <a:stretch/>
        </p:blipFill>
        <p:spPr bwMode="auto">
          <a:xfrm flipH="1">
            <a:off x="0" y="-2122"/>
            <a:ext cx="4368800" cy="6860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0" name="object 4"/>
          <p:cNvSpPr/>
          <p:nvPr/>
        </p:nvSpPr>
        <p:spPr>
          <a:xfrm>
            <a:off x="1756619" y="2510225"/>
            <a:ext cx="6900271" cy="1837731"/>
          </a:xfrm>
          <a:prstGeom prst="rect">
            <a:avLst/>
          </a:prstGeom>
          <a:solidFill>
            <a:srgbClr val="001526"/>
          </a:solidFill>
          <a:ln w="12700" cap="flat">
            <a:noFill/>
            <a:miter lim="400000"/>
          </a:ln>
          <a:effectLst/>
        </p:spPr>
        <p:txBody>
          <a:bodyPr wrap="square" lIns="30479" tIns="30479" rIns="30479" bIns="30479" numCol="1" anchor="t">
            <a:noAutofit/>
          </a:bodyPr>
          <a:lstStyle/>
          <a:p>
            <a:pPr>
              <a:defRPr>
                <a:latin typeface="Calibri"/>
                <a:ea typeface="Calibri"/>
                <a:cs typeface="Calibri"/>
                <a:sym typeface="Calibri"/>
              </a:defRPr>
            </a:pPr>
            <a:endParaRPr sz="1200"/>
          </a:p>
        </p:txBody>
      </p:sp>
      <p:sp>
        <p:nvSpPr>
          <p:cNvPr id="131" name="object 5"/>
          <p:cNvSpPr/>
          <p:nvPr/>
        </p:nvSpPr>
        <p:spPr>
          <a:xfrm>
            <a:off x="5609387" y="4141392"/>
            <a:ext cx="4826092" cy="1"/>
          </a:xfrm>
          <a:prstGeom prst="line">
            <a:avLst/>
          </a:prstGeom>
          <a:noFill/>
          <a:ln w="38099" cap="flat">
            <a:solidFill>
              <a:srgbClr val="000000"/>
            </a:solidFill>
            <a:prstDash val="solid"/>
            <a:round/>
          </a:ln>
          <a:effectLst/>
        </p:spPr>
        <p:txBody>
          <a:bodyPr wrap="square" lIns="30479" tIns="30479" rIns="30479" bIns="30479" numCol="1" anchor="t">
            <a:noAutofit/>
          </a:bodyPr>
          <a:lstStyle/>
          <a:p>
            <a:endParaRPr sz="1200"/>
          </a:p>
        </p:txBody>
      </p:sp>
      <p:sp>
        <p:nvSpPr>
          <p:cNvPr id="132" name="object 6"/>
          <p:cNvSpPr/>
          <p:nvPr/>
        </p:nvSpPr>
        <p:spPr>
          <a:xfrm flipV="1">
            <a:off x="7360411" y="4138212"/>
            <a:ext cx="1479547" cy="6356"/>
          </a:xfrm>
          <a:prstGeom prst="line">
            <a:avLst/>
          </a:prstGeom>
          <a:noFill/>
          <a:ln w="38100" cap="flat">
            <a:solidFill>
              <a:srgbClr val="FFFFFF"/>
            </a:solidFill>
            <a:prstDash val="solid"/>
            <a:round/>
          </a:ln>
          <a:effectLst/>
        </p:spPr>
        <p:txBody>
          <a:bodyPr wrap="square" lIns="30479" tIns="30479" rIns="30479" bIns="30479" numCol="1" anchor="t">
            <a:noAutofit/>
          </a:bodyPr>
          <a:lstStyle/>
          <a:p>
            <a:endParaRPr sz="1200"/>
          </a:p>
        </p:txBody>
      </p:sp>
      <p:sp>
        <p:nvSpPr>
          <p:cNvPr id="134" name="object 7"/>
          <p:cNvSpPr txBox="1">
            <a:spLocks noGrp="1"/>
          </p:cNvSpPr>
          <p:nvPr>
            <p:ph type="title" idx="4294967295"/>
          </p:nvPr>
        </p:nvSpPr>
        <p:spPr>
          <a:xfrm>
            <a:off x="2167956" y="2800351"/>
            <a:ext cx="5587511" cy="1344212"/>
          </a:xfrm>
          <a:prstGeom prst="rect">
            <a:avLst/>
          </a:prstGeom>
        </p:spPr>
        <p:txBody>
          <a:bodyPr>
            <a:normAutofit/>
          </a:bodyPr>
          <a:lstStyle/>
          <a:p>
            <a:pPr indent="8467">
              <a:spcBef>
                <a:spcPts val="67"/>
              </a:spcBef>
              <a:defRPr sz="4400"/>
            </a:pPr>
            <a:r>
              <a:rPr lang="pl-PL" sz="3200" dirty="0" err="1">
                <a:solidFill>
                  <a:srgbClr val="F78722"/>
                </a:solidFill>
                <a:latin typeface="Montserrat"/>
              </a:rPr>
              <a:t>Pavement</a:t>
            </a:r>
            <a:r>
              <a:rPr lang="pl-PL" sz="3200" dirty="0">
                <a:solidFill>
                  <a:srgbClr val="F78722"/>
                </a:solidFill>
                <a:latin typeface="Montserrat"/>
              </a:rPr>
              <a:t> </a:t>
            </a:r>
            <a:r>
              <a:rPr lang="pl-PL" sz="3200" dirty="0" err="1">
                <a:solidFill>
                  <a:srgbClr val="F78722"/>
                </a:solidFill>
                <a:latin typeface="Montserrat"/>
              </a:rPr>
              <a:t>Condition</a:t>
            </a:r>
            <a:r>
              <a:rPr lang="pl-PL" sz="3200" dirty="0">
                <a:solidFill>
                  <a:srgbClr val="F78722"/>
                </a:solidFill>
                <a:latin typeface="Montserrat"/>
              </a:rPr>
              <a:t> </a:t>
            </a:r>
            <a:r>
              <a:rPr lang="pl-PL" sz="3200" dirty="0" err="1">
                <a:solidFill>
                  <a:srgbClr val="F78722"/>
                </a:solidFill>
                <a:latin typeface="Montserrat"/>
              </a:rPr>
              <a:t>Diagnostic</a:t>
            </a:r>
            <a:r>
              <a:rPr lang="pl-PL" sz="3200" dirty="0">
                <a:solidFill>
                  <a:srgbClr val="F78722"/>
                </a:solidFill>
                <a:latin typeface="Montserrat"/>
              </a:rPr>
              <a:t> System </a:t>
            </a:r>
            <a:endParaRPr sz="3200" spc="-67" dirty="0">
              <a:solidFill>
                <a:srgbClr val="F78722"/>
              </a:solidFill>
              <a:latin typeface="Montserrat"/>
            </a:endParaRPr>
          </a:p>
        </p:txBody>
      </p:sp>
    </p:spTree>
    <p:extLst>
      <p:ext uri="{BB962C8B-B14F-4D97-AF65-F5344CB8AC3E}">
        <p14:creationId xmlns:p14="http://schemas.microsoft.com/office/powerpoint/2010/main" val="39041945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rPr lang="pl-PL" sz="3200" dirty="0" err="1">
                <a:solidFill>
                  <a:srgbClr val="F26211"/>
                </a:solidFill>
                <a:latin typeface="Montserrat"/>
              </a:rPr>
              <a:t>Pavement</a:t>
            </a:r>
            <a:r>
              <a:rPr lang="pl-PL" sz="3200" dirty="0">
                <a:solidFill>
                  <a:srgbClr val="F26211"/>
                </a:solidFill>
                <a:latin typeface="Montserrat"/>
              </a:rPr>
              <a:t> </a:t>
            </a:r>
            <a:r>
              <a:rPr lang="pl-PL" sz="3200" dirty="0" err="1">
                <a:solidFill>
                  <a:srgbClr val="F26211"/>
                </a:solidFill>
                <a:latin typeface="Montserrat"/>
              </a:rPr>
              <a:t>Condition</a:t>
            </a:r>
            <a:r>
              <a:rPr lang="pl-PL" sz="3200" dirty="0">
                <a:solidFill>
                  <a:srgbClr val="F26211"/>
                </a:solidFill>
                <a:latin typeface="Montserrat"/>
              </a:rPr>
              <a:t> </a:t>
            </a:r>
            <a:r>
              <a:rPr lang="pl-PL" sz="3200" dirty="0" err="1">
                <a:solidFill>
                  <a:srgbClr val="F26211"/>
                </a:solidFill>
                <a:latin typeface="Montserrat"/>
              </a:rPr>
              <a:t>Diagnostic</a:t>
            </a:r>
            <a:r>
              <a:rPr lang="pl-PL" sz="3200" dirty="0">
                <a:solidFill>
                  <a:srgbClr val="F26211"/>
                </a:solidFill>
                <a:latin typeface="Montserrat"/>
              </a:rPr>
              <a:t> System</a:t>
            </a:r>
            <a:endParaRPr lang="en-GB" sz="3200" dirty="0">
              <a:solidFill>
                <a:srgbClr val="F26211"/>
              </a:solidFill>
              <a:latin typeface="Montserrat"/>
            </a:endParaRPr>
          </a:p>
        </p:txBody>
      </p:sp>
      <p:sp>
        <p:nvSpPr>
          <p:cNvPr id="2" name="Text Placeholder 1">
            <a:extLst>
              <a:ext uri="{FF2B5EF4-FFF2-40B4-BE49-F238E27FC236}">
                <a16:creationId xmlns:a16="http://schemas.microsoft.com/office/drawing/2014/main" id="{EEF46E3E-DB50-B831-186A-0EB14F875CFD}"/>
              </a:ext>
            </a:extLst>
          </p:cNvPr>
          <p:cNvSpPr>
            <a:spLocks noGrp="1"/>
          </p:cNvSpPr>
          <p:nvPr>
            <p:ph type="body" sz="quarter" idx="11"/>
          </p:nvPr>
        </p:nvSpPr>
        <p:spPr/>
        <p:txBody>
          <a:bodyPr/>
          <a:lstStyle/>
          <a:p>
            <a:endParaRPr lang="en-GB"/>
          </a:p>
        </p:txBody>
      </p:sp>
      <p:pic>
        <p:nvPicPr>
          <p:cNvPr id="7" name="Obraz 6"/>
          <p:cNvPicPr>
            <a:picLocks noChangeAspect="1"/>
          </p:cNvPicPr>
          <p:nvPr/>
        </p:nvPicPr>
        <p:blipFill>
          <a:blip r:embed="rId2"/>
          <a:stretch>
            <a:fillRect/>
          </a:stretch>
        </p:blipFill>
        <p:spPr>
          <a:xfrm>
            <a:off x="3010513" y="1574512"/>
            <a:ext cx="6170973" cy="4623087"/>
          </a:xfrm>
          <a:prstGeom prst="rect">
            <a:avLst/>
          </a:prstGeom>
        </p:spPr>
      </p:pic>
    </p:spTree>
    <p:extLst>
      <p:ext uri="{BB962C8B-B14F-4D97-AF65-F5344CB8AC3E}">
        <p14:creationId xmlns:p14="http://schemas.microsoft.com/office/powerpoint/2010/main" val="3732636107"/>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rPr lang="pl-PL" sz="3200" dirty="0" err="1">
                <a:solidFill>
                  <a:srgbClr val="F26211"/>
                </a:solidFill>
                <a:latin typeface="Montserrat"/>
              </a:rPr>
              <a:t>Pavement</a:t>
            </a:r>
            <a:r>
              <a:rPr lang="pl-PL" sz="3200" dirty="0">
                <a:solidFill>
                  <a:srgbClr val="F26211"/>
                </a:solidFill>
                <a:latin typeface="Montserrat"/>
              </a:rPr>
              <a:t> </a:t>
            </a:r>
            <a:r>
              <a:rPr lang="pl-PL" sz="3200" dirty="0" err="1">
                <a:solidFill>
                  <a:srgbClr val="F26211"/>
                </a:solidFill>
                <a:latin typeface="Montserrat"/>
              </a:rPr>
              <a:t>Condition</a:t>
            </a:r>
            <a:r>
              <a:rPr lang="pl-PL" sz="3200" dirty="0">
                <a:solidFill>
                  <a:srgbClr val="F26211"/>
                </a:solidFill>
                <a:latin typeface="Montserrat"/>
              </a:rPr>
              <a:t> </a:t>
            </a:r>
            <a:r>
              <a:rPr lang="pl-PL" sz="3200" dirty="0" err="1">
                <a:solidFill>
                  <a:srgbClr val="F26211"/>
                </a:solidFill>
                <a:latin typeface="Montserrat"/>
              </a:rPr>
              <a:t>Diagnostic</a:t>
            </a:r>
            <a:r>
              <a:rPr lang="pl-PL" sz="3200" dirty="0">
                <a:solidFill>
                  <a:srgbClr val="F26211"/>
                </a:solidFill>
                <a:latin typeface="Montserrat"/>
              </a:rPr>
              <a:t> System</a:t>
            </a:r>
            <a:endParaRPr lang="en-GB" sz="3200" dirty="0">
              <a:solidFill>
                <a:srgbClr val="F26211"/>
              </a:solidFill>
              <a:latin typeface="Montserrat"/>
            </a:endParaRPr>
          </a:p>
        </p:txBody>
      </p:sp>
      <p:sp>
        <p:nvSpPr>
          <p:cNvPr id="4"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pPr marL="0" indent="0">
              <a:lnSpc>
                <a:spcPct val="90000"/>
              </a:lnSpc>
              <a:spcBef>
                <a:spcPts val="300"/>
              </a:spcBef>
              <a:spcAft>
                <a:spcPts val="300"/>
              </a:spcAft>
              <a:buNone/>
            </a:pPr>
            <a:r>
              <a:rPr lang="en-US" sz="1800" b="1" dirty="0">
                <a:latin typeface="Montserrat"/>
              </a:rPr>
              <a:t>Content of the guidelines of the </a:t>
            </a:r>
            <a:r>
              <a:rPr lang="en-US" sz="1800" b="1" dirty="0" err="1">
                <a:latin typeface="Montserrat"/>
              </a:rPr>
              <a:t>Pav</a:t>
            </a:r>
            <a:r>
              <a:rPr lang="pl-PL" sz="1800" b="1" dirty="0">
                <a:latin typeface="Montserrat"/>
              </a:rPr>
              <a:t>.</a:t>
            </a:r>
            <a:r>
              <a:rPr lang="en-US" sz="1800" b="1" dirty="0">
                <a:latin typeface="Montserrat"/>
              </a:rPr>
              <a:t> Cond</a:t>
            </a:r>
            <a:r>
              <a:rPr lang="pl-PL" sz="1800" b="1" dirty="0">
                <a:latin typeface="Montserrat"/>
              </a:rPr>
              <a:t>.</a:t>
            </a:r>
            <a:r>
              <a:rPr lang="en-US" sz="1800" b="1" dirty="0">
                <a:latin typeface="Montserrat"/>
              </a:rPr>
              <a:t> </a:t>
            </a:r>
            <a:r>
              <a:rPr lang="en-US" sz="1800" b="1" dirty="0" err="1">
                <a:latin typeface="Montserrat"/>
              </a:rPr>
              <a:t>Diagn</a:t>
            </a:r>
            <a:r>
              <a:rPr lang="pl-PL" sz="1800" b="1" dirty="0">
                <a:latin typeface="Montserrat"/>
              </a:rPr>
              <a:t>.</a:t>
            </a:r>
            <a:r>
              <a:rPr lang="en-US" sz="1800" b="1" dirty="0">
                <a:latin typeface="Montserrat"/>
              </a:rPr>
              <a:t> System</a:t>
            </a:r>
            <a:r>
              <a:rPr lang="pl-PL" sz="1800" b="1" dirty="0">
                <a:latin typeface="Montserrat"/>
              </a:rPr>
              <a:t>:</a:t>
            </a:r>
            <a:endParaRPr lang="en-US" sz="1800" b="1" dirty="0">
              <a:latin typeface="Montserrat"/>
            </a:endParaRPr>
          </a:p>
          <a:p>
            <a:pPr marL="711200" indent="-711200">
              <a:lnSpc>
                <a:spcPct val="90000"/>
              </a:lnSpc>
              <a:spcBef>
                <a:spcPts val="300"/>
              </a:spcBef>
              <a:buFont typeface="Wingdings" panose="05000000000000000000" pitchFamily="2" charset="2"/>
              <a:buChar char="q"/>
            </a:pPr>
            <a:r>
              <a:rPr lang="en-US" sz="1800" dirty="0">
                <a:latin typeface="Montserrat"/>
              </a:rPr>
              <a:t>Definitions of quantities, ranges and quality of measurement data</a:t>
            </a:r>
          </a:p>
          <a:p>
            <a:pPr marL="711200" indent="-711200">
              <a:lnSpc>
                <a:spcPct val="90000"/>
              </a:lnSpc>
              <a:spcBef>
                <a:spcPts val="300"/>
              </a:spcBef>
              <a:buFont typeface="Wingdings" panose="05000000000000000000" pitchFamily="2" charset="2"/>
              <a:buChar char="q"/>
            </a:pPr>
            <a:r>
              <a:rPr lang="en-US" sz="1800" dirty="0">
                <a:latin typeface="Montserrat"/>
              </a:rPr>
              <a:t>Rules for carrying out measurements on the road network</a:t>
            </a:r>
          </a:p>
          <a:p>
            <a:pPr marL="711200" indent="-711200">
              <a:lnSpc>
                <a:spcPct val="90000"/>
              </a:lnSpc>
              <a:spcBef>
                <a:spcPts val="300"/>
              </a:spcBef>
              <a:buFont typeface="Wingdings" panose="05000000000000000000" pitchFamily="2" charset="2"/>
              <a:buChar char="q"/>
            </a:pPr>
            <a:r>
              <a:rPr lang="en-US" sz="1800" dirty="0">
                <a:latin typeface="Montserrat"/>
              </a:rPr>
              <a:t>Rules for recording and collecting measurement results</a:t>
            </a:r>
          </a:p>
          <a:p>
            <a:pPr marL="711200" indent="-711200">
              <a:lnSpc>
                <a:spcPct val="90000"/>
              </a:lnSpc>
              <a:spcBef>
                <a:spcPts val="300"/>
              </a:spcBef>
              <a:buFont typeface="Wingdings" panose="05000000000000000000" pitchFamily="2" charset="2"/>
              <a:buChar char="q"/>
            </a:pPr>
            <a:r>
              <a:rPr lang="en-US" sz="1800" dirty="0">
                <a:latin typeface="Montserrat"/>
              </a:rPr>
              <a:t>Methods and principles of processing measurement results</a:t>
            </a:r>
          </a:p>
          <a:p>
            <a:pPr marL="711200" indent="-711200">
              <a:lnSpc>
                <a:spcPct val="90000"/>
              </a:lnSpc>
              <a:spcBef>
                <a:spcPts val="300"/>
              </a:spcBef>
              <a:buFont typeface="Wingdings" panose="05000000000000000000" pitchFamily="2" charset="2"/>
              <a:buChar char="q"/>
            </a:pPr>
            <a:r>
              <a:rPr lang="en-US" sz="1800" dirty="0">
                <a:latin typeface="Montserrat"/>
              </a:rPr>
              <a:t>Principles of analysis, evaluation and prioritization of collected data</a:t>
            </a:r>
          </a:p>
          <a:p>
            <a:pPr marL="711200" indent="-711200">
              <a:lnSpc>
                <a:spcPct val="90000"/>
              </a:lnSpc>
              <a:spcBef>
                <a:spcPts val="300"/>
              </a:spcBef>
              <a:buFont typeface="Wingdings" panose="05000000000000000000" pitchFamily="2" charset="2"/>
              <a:buChar char="q"/>
            </a:pPr>
            <a:r>
              <a:rPr lang="en-US" sz="1800" dirty="0">
                <a:latin typeface="Montserrat"/>
              </a:rPr>
              <a:t>Principles of prioritization of strategic remedial actions</a:t>
            </a:r>
          </a:p>
          <a:p>
            <a:pPr marL="711200" indent="-711200">
              <a:lnSpc>
                <a:spcPct val="90000"/>
              </a:lnSpc>
              <a:spcBef>
                <a:spcPts val="300"/>
              </a:spcBef>
              <a:buFont typeface="Wingdings" panose="05000000000000000000" pitchFamily="2" charset="2"/>
              <a:buChar char="q"/>
            </a:pPr>
            <a:r>
              <a:rPr lang="en-US" sz="1800" dirty="0">
                <a:latin typeface="Montserrat"/>
              </a:rPr>
              <a:t>Organization of the IT system (database)</a:t>
            </a:r>
          </a:p>
          <a:p>
            <a:pPr marL="711200" indent="-711200">
              <a:lnSpc>
                <a:spcPct val="90000"/>
              </a:lnSpc>
              <a:spcBef>
                <a:spcPts val="300"/>
              </a:spcBef>
              <a:buFont typeface="Wingdings" panose="05000000000000000000" pitchFamily="2" charset="2"/>
              <a:buChar char="q"/>
            </a:pPr>
            <a:r>
              <a:rPr lang="en-US" sz="1800" dirty="0">
                <a:latin typeface="Montserrat"/>
              </a:rPr>
              <a:t>Division of responsibilities of system implementation participants</a:t>
            </a:r>
          </a:p>
          <a:p>
            <a:pPr marL="711200" indent="-711200">
              <a:lnSpc>
                <a:spcPct val="90000"/>
              </a:lnSpc>
              <a:spcBef>
                <a:spcPts val="300"/>
              </a:spcBef>
              <a:buFont typeface="Wingdings" panose="05000000000000000000" pitchFamily="2" charset="2"/>
              <a:buChar char="q"/>
            </a:pPr>
            <a:r>
              <a:rPr lang="en-US" sz="1800" dirty="0">
                <a:latin typeface="Montserrat"/>
              </a:rPr>
              <a:t>Modes of financing activities within the system</a:t>
            </a:r>
            <a:r>
              <a:rPr lang="pl-PL" sz="1800" dirty="0">
                <a:latin typeface="Montserrat"/>
              </a:rPr>
              <a:t>.</a:t>
            </a:r>
            <a:endParaRPr lang="en-US" sz="1800" dirty="0">
              <a:latin typeface="Montserrat"/>
            </a:endParaRPr>
          </a:p>
        </p:txBody>
      </p:sp>
    </p:spTree>
    <p:extLst>
      <p:ext uri="{BB962C8B-B14F-4D97-AF65-F5344CB8AC3E}">
        <p14:creationId xmlns:p14="http://schemas.microsoft.com/office/powerpoint/2010/main" val="281464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rPr lang="pl-PL" sz="3200" dirty="0" err="1">
                <a:solidFill>
                  <a:srgbClr val="F26211"/>
                </a:solidFill>
                <a:latin typeface="Montserrat"/>
              </a:rPr>
              <a:t>Pavement</a:t>
            </a:r>
            <a:r>
              <a:rPr lang="pl-PL" sz="3200" dirty="0">
                <a:solidFill>
                  <a:srgbClr val="F26211"/>
                </a:solidFill>
                <a:latin typeface="Montserrat"/>
              </a:rPr>
              <a:t> </a:t>
            </a:r>
            <a:r>
              <a:rPr lang="pl-PL" sz="3200" dirty="0" err="1">
                <a:solidFill>
                  <a:srgbClr val="F26211"/>
                </a:solidFill>
                <a:latin typeface="Montserrat"/>
              </a:rPr>
              <a:t>Condition</a:t>
            </a:r>
            <a:r>
              <a:rPr lang="pl-PL" sz="3200" dirty="0">
                <a:solidFill>
                  <a:srgbClr val="F26211"/>
                </a:solidFill>
                <a:latin typeface="Montserrat"/>
              </a:rPr>
              <a:t> </a:t>
            </a:r>
            <a:r>
              <a:rPr lang="pl-PL" sz="3200" dirty="0" err="1">
                <a:solidFill>
                  <a:srgbClr val="F26211"/>
                </a:solidFill>
                <a:latin typeface="Montserrat"/>
              </a:rPr>
              <a:t>Diagnostic</a:t>
            </a:r>
            <a:r>
              <a:rPr lang="pl-PL" sz="3200" dirty="0">
                <a:solidFill>
                  <a:srgbClr val="F26211"/>
                </a:solidFill>
                <a:latin typeface="Montserrat"/>
              </a:rPr>
              <a:t> System</a:t>
            </a:r>
            <a:endParaRPr lang="en-GB" sz="3200" dirty="0">
              <a:solidFill>
                <a:srgbClr val="F26211"/>
              </a:solidFill>
              <a:latin typeface="Montserrat"/>
            </a:endParaRPr>
          </a:p>
        </p:txBody>
      </p:sp>
      <p:sp>
        <p:nvSpPr>
          <p:cNvPr id="7"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pPr marL="0" indent="0">
              <a:lnSpc>
                <a:spcPct val="100000"/>
              </a:lnSpc>
              <a:spcBef>
                <a:spcPts val="1200"/>
              </a:spcBef>
              <a:buNone/>
            </a:pPr>
            <a:r>
              <a:rPr lang="pl-PL" sz="2400" b="1" dirty="0" err="1">
                <a:latin typeface="Montserrat"/>
              </a:rPr>
              <a:t>Periodic</a:t>
            </a:r>
            <a:r>
              <a:rPr lang="pl-PL" sz="2400" b="1" dirty="0">
                <a:latin typeface="Montserrat"/>
              </a:rPr>
              <a:t> data </a:t>
            </a:r>
            <a:r>
              <a:rPr lang="pl-PL" sz="2400" b="1" dirty="0" err="1">
                <a:latin typeface="Montserrat"/>
              </a:rPr>
              <a:t>updating</a:t>
            </a:r>
            <a:endParaRPr lang="en-US" sz="2400" dirty="0">
              <a:latin typeface="Montserrat"/>
            </a:endParaRPr>
          </a:p>
        </p:txBody>
      </p:sp>
      <p:pic>
        <p:nvPicPr>
          <p:cNvPr id="3" name="Obraz 2"/>
          <p:cNvPicPr>
            <a:picLocks noChangeAspect="1"/>
          </p:cNvPicPr>
          <p:nvPr/>
        </p:nvPicPr>
        <p:blipFill>
          <a:blip r:embed="rId2"/>
          <a:stretch>
            <a:fillRect/>
          </a:stretch>
        </p:blipFill>
        <p:spPr>
          <a:xfrm>
            <a:off x="2158417" y="2702641"/>
            <a:ext cx="7875166" cy="3809740"/>
          </a:xfrm>
          <a:prstGeom prst="rect">
            <a:avLst/>
          </a:prstGeom>
        </p:spPr>
      </p:pic>
    </p:spTree>
    <p:extLst>
      <p:ext uri="{BB962C8B-B14F-4D97-AF65-F5344CB8AC3E}">
        <p14:creationId xmlns:p14="http://schemas.microsoft.com/office/powerpoint/2010/main" val="560177129"/>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rPr lang="pl-PL" sz="3200" dirty="0" err="1">
                <a:solidFill>
                  <a:srgbClr val="F26211"/>
                </a:solidFill>
                <a:latin typeface="Montserrat"/>
              </a:rPr>
              <a:t>Pavement</a:t>
            </a:r>
            <a:r>
              <a:rPr lang="pl-PL" sz="3200" dirty="0">
                <a:solidFill>
                  <a:srgbClr val="F26211"/>
                </a:solidFill>
                <a:latin typeface="Montserrat"/>
              </a:rPr>
              <a:t> </a:t>
            </a:r>
            <a:r>
              <a:rPr lang="pl-PL" sz="3200" dirty="0" err="1">
                <a:solidFill>
                  <a:srgbClr val="F26211"/>
                </a:solidFill>
                <a:latin typeface="Montserrat"/>
              </a:rPr>
              <a:t>Condition</a:t>
            </a:r>
            <a:r>
              <a:rPr lang="pl-PL" sz="3200" dirty="0">
                <a:solidFill>
                  <a:srgbClr val="F26211"/>
                </a:solidFill>
                <a:latin typeface="Montserrat"/>
              </a:rPr>
              <a:t> </a:t>
            </a:r>
            <a:r>
              <a:rPr lang="pl-PL" sz="3200" dirty="0" err="1">
                <a:solidFill>
                  <a:srgbClr val="F26211"/>
                </a:solidFill>
                <a:latin typeface="Montserrat"/>
              </a:rPr>
              <a:t>Diagnostic</a:t>
            </a:r>
            <a:r>
              <a:rPr lang="pl-PL" sz="3200" dirty="0">
                <a:solidFill>
                  <a:srgbClr val="F26211"/>
                </a:solidFill>
                <a:latin typeface="Montserrat"/>
              </a:rPr>
              <a:t> System</a:t>
            </a:r>
            <a:endParaRPr lang="en-GB" sz="3200" dirty="0">
              <a:solidFill>
                <a:srgbClr val="F26211"/>
              </a:solidFill>
              <a:latin typeface="Montserrat"/>
            </a:endParaRPr>
          </a:p>
        </p:txBody>
      </p:sp>
      <p:sp>
        <p:nvSpPr>
          <p:cNvPr id="3" name="Text Placeholder 2">
            <a:extLst>
              <a:ext uri="{FF2B5EF4-FFF2-40B4-BE49-F238E27FC236}">
                <a16:creationId xmlns:a16="http://schemas.microsoft.com/office/drawing/2014/main" id="{C275C0D0-0488-452A-8A50-A1C3278A7BC2}"/>
              </a:ext>
            </a:extLst>
          </p:cNvPr>
          <p:cNvSpPr>
            <a:spLocks noGrp="1"/>
          </p:cNvSpPr>
          <p:nvPr>
            <p:ph type="body" sz="quarter" idx="11"/>
          </p:nvPr>
        </p:nvSpPr>
        <p:spPr/>
        <p:txBody>
          <a:bodyPr/>
          <a:lstStyle/>
          <a:p>
            <a:endParaRPr lang="en-GB" sz="2400">
              <a:latin typeface="Montserrat"/>
            </a:endParaRPr>
          </a:p>
        </p:txBody>
      </p:sp>
      <p:pic>
        <p:nvPicPr>
          <p:cNvPr id="2" name="Obraz 1"/>
          <p:cNvPicPr>
            <a:picLocks noChangeAspect="1"/>
          </p:cNvPicPr>
          <p:nvPr/>
        </p:nvPicPr>
        <p:blipFill>
          <a:blip r:embed="rId2"/>
          <a:stretch>
            <a:fillRect/>
          </a:stretch>
        </p:blipFill>
        <p:spPr>
          <a:xfrm>
            <a:off x="1149716" y="2137626"/>
            <a:ext cx="9892568" cy="4443056"/>
          </a:xfrm>
          <a:prstGeom prst="rect">
            <a:avLst/>
          </a:prstGeom>
        </p:spPr>
      </p:pic>
      <p:sp>
        <p:nvSpPr>
          <p:cNvPr id="7" name="Content Placeholder 5">
            <a:extLst>
              <a:ext uri="{FF2B5EF4-FFF2-40B4-BE49-F238E27FC236}">
                <a16:creationId xmlns:a16="http://schemas.microsoft.com/office/drawing/2014/main" id="{F50EEDA8-74CE-D2D5-FA52-5D111688953C}"/>
              </a:ext>
            </a:extLst>
          </p:cNvPr>
          <p:cNvSpPr txBox="1">
            <a:spLocks/>
          </p:cNvSpPr>
          <p:nvPr/>
        </p:nvSpPr>
        <p:spPr>
          <a:xfrm>
            <a:off x="680803" y="1599487"/>
            <a:ext cx="10515600" cy="366077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1200"/>
              </a:spcBef>
              <a:buFont typeface="Arial" panose="020B0604020202020204" pitchFamily="34" charset="0"/>
              <a:buNone/>
            </a:pPr>
            <a:r>
              <a:rPr lang="pl-PL" sz="2400" b="1">
                <a:latin typeface="Montserrat"/>
              </a:rPr>
              <a:t>General approach</a:t>
            </a:r>
            <a:endParaRPr lang="pl-PL" sz="2400" dirty="0">
              <a:latin typeface="Montserrat"/>
            </a:endParaRPr>
          </a:p>
        </p:txBody>
      </p:sp>
    </p:spTree>
    <p:extLst>
      <p:ext uri="{BB962C8B-B14F-4D97-AF65-F5344CB8AC3E}">
        <p14:creationId xmlns:p14="http://schemas.microsoft.com/office/powerpoint/2010/main" val="2783036439"/>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rPr lang="pl-PL" sz="3200" dirty="0" err="1">
                <a:solidFill>
                  <a:srgbClr val="F26211"/>
                </a:solidFill>
                <a:latin typeface="Montserrat"/>
              </a:rPr>
              <a:t>Pavement</a:t>
            </a:r>
            <a:r>
              <a:rPr lang="pl-PL" sz="3200" dirty="0">
                <a:solidFill>
                  <a:srgbClr val="F26211"/>
                </a:solidFill>
                <a:latin typeface="Montserrat"/>
              </a:rPr>
              <a:t> </a:t>
            </a:r>
            <a:r>
              <a:rPr lang="pl-PL" sz="3200" dirty="0" err="1">
                <a:solidFill>
                  <a:srgbClr val="F26211"/>
                </a:solidFill>
                <a:latin typeface="Montserrat"/>
              </a:rPr>
              <a:t>Condition</a:t>
            </a:r>
            <a:r>
              <a:rPr lang="pl-PL" sz="3200" dirty="0">
                <a:solidFill>
                  <a:srgbClr val="F26211"/>
                </a:solidFill>
                <a:latin typeface="Montserrat"/>
              </a:rPr>
              <a:t> </a:t>
            </a:r>
            <a:r>
              <a:rPr lang="pl-PL" sz="3200" dirty="0" err="1">
                <a:solidFill>
                  <a:srgbClr val="F26211"/>
                </a:solidFill>
                <a:latin typeface="Montserrat"/>
              </a:rPr>
              <a:t>Diagnostic</a:t>
            </a:r>
            <a:r>
              <a:rPr lang="pl-PL" sz="3200" dirty="0">
                <a:solidFill>
                  <a:srgbClr val="F26211"/>
                </a:solidFill>
                <a:latin typeface="Montserrat"/>
              </a:rPr>
              <a:t> System</a:t>
            </a:r>
            <a:endParaRPr lang="en-GB" sz="3200" dirty="0">
              <a:solidFill>
                <a:srgbClr val="F26211"/>
              </a:solidFill>
              <a:latin typeface="Montserrat"/>
            </a:endParaRPr>
          </a:p>
        </p:txBody>
      </p:sp>
      <p:sp>
        <p:nvSpPr>
          <p:cNvPr id="4"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pPr marL="0" indent="0">
              <a:lnSpc>
                <a:spcPct val="100000"/>
              </a:lnSpc>
              <a:spcBef>
                <a:spcPts val="1200"/>
              </a:spcBef>
              <a:spcAft>
                <a:spcPts val="1200"/>
              </a:spcAft>
              <a:buNone/>
            </a:pPr>
            <a:r>
              <a:rPr lang="pl-PL" sz="2400" b="1" dirty="0">
                <a:latin typeface="Montserrat"/>
              </a:rPr>
              <a:t>General </a:t>
            </a:r>
            <a:r>
              <a:rPr lang="pl-PL" sz="2400" b="1" dirty="0" err="1">
                <a:latin typeface="Montserrat"/>
              </a:rPr>
              <a:t>procedure</a:t>
            </a:r>
            <a:r>
              <a:rPr lang="pl-PL" sz="2400" b="1" dirty="0">
                <a:latin typeface="Montserrat"/>
              </a:rPr>
              <a:t>:</a:t>
            </a:r>
            <a:endParaRPr lang="en-US" sz="2400" b="1" dirty="0">
              <a:latin typeface="Montserrat"/>
            </a:endParaRPr>
          </a:p>
          <a:p>
            <a:pPr marL="711200" indent="-711200">
              <a:lnSpc>
                <a:spcPct val="100000"/>
              </a:lnSpc>
              <a:spcBef>
                <a:spcPts val="1200"/>
              </a:spcBef>
              <a:buFont typeface="+mj-lt"/>
              <a:buAutoNum type="arabicPeriod"/>
            </a:pPr>
            <a:r>
              <a:rPr lang="en-US" sz="2400" dirty="0">
                <a:latin typeface="Montserrat"/>
              </a:rPr>
              <a:t>Measurement campaign.</a:t>
            </a:r>
          </a:p>
          <a:p>
            <a:pPr marL="711200" indent="-711200">
              <a:lnSpc>
                <a:spcPct val="100000"/>
              </a:lnSpc>
              <a:spcBef>
                <a:spcPts val="1200"/>
              </a:spcBef>
              <a:buFont typeface="+mj-lt"/>
              <a:buAutoNum type="arabicPeriod"/>
            </a:pPr>
            <a:r>
              <a:rPr lang="en-US" sz="2400" dirty="0">
                <a:latin typeface="Montserrat"/>
              </a:rPr>
              <a:t>Reliable and marking sections.</a:t>
            </a:r>
          </a:p>
          <a:p>
            <a:pPr marL="711200" indent="-711200">
              <a:lnSpc>
                <a:spcPct val="100000"/>
              </a:lnSpc>
              <a:spcBef>
                <a:spcPts val="1200"/>
              </a:spcBef>
              <a:buFont typeface="+mj-lt"/>
              <a:buAutoNum type="arabicPeriod"/>
            </a:pPr>
            <a:r>
              <a:rPr lang="en-US" sz="2400" dirty="0">
                <a:latin typeface="Montserrat"/>
              </a:rPr>
              <a:t>Sectional ratings and the average level of sectional ratings.</a:t>
            </a:r>
          </a:p>
          <a:p>
            <a:pPr marL="711200" indent="-711200">
              <a:lnSpc>
                <a:spcPct val="100000"/>
              </a:lnSpc>
              <a:spcBef>
                <a:spcPts val="1200"/>
              </a:spcBef>
              <a:buFont typeface="+mj-lt"/>
              <a:buAutoNum type="arabicPeriod"/>
            </a:pPr>
            <a:r>
              <a:rPr lang="en-US" sz="2400" dirty="0">
                <a:latin typeface="Montserrat"/>
              </a:rPr>
              <a:t>Dominant parameter(s) at the warning level and critical level.</a:t>
            </a:r>
          </a:p>
          <a:p>
            <a:pPr marL="711200" indent="-711200">
              <a:lnSpc>
                <a:spcPct val="100000"/>
              </a:lnSpc>
              <a:spcBef>
                <a:spcPts val="1200"/>
              </a:spcBef>
              <a:buFont typeface="+mj-lt"/>
              <a:buAutoNum type="arabicPeriod"/>
            </a:pPr>
            <a:r>
              <a:rPr lang="en-US" sz="2400" dirty="0">
                <a:latin typeface="Montserrat"/>
              </a:rPr>
              <a:t>Renovation needs.</a:t>
            </a:r>
          </a:p>
          <a:p>
            <a:pPr marL="711200" indent="-711200">
              <a:lnSpc>
                <a:spcPct val="100000"/>
              </a:lnSpc>
              <a:spcBef>
                <a:spcPts val="1200"/>
              </a:spcBef>
              <a:buFont typeface="+mj-lt"/>
              <a:buAutoNum type="arabicPeriod"/>
            </a:pPr>
            <a:r>
              <a:rPr lang="en-US" sz="2400" dirty="0">
                <a:latin typeface="Montserrat"/>
              </a:rPr>
              <a:t>Global assessment of the pavement condition.</a:t>
            </a:r>
          </a:p>
        </p:txBody>
      </p:sp>
    </p:spTree>
    <p:extLst>
      <p:ext uri="{BB962C8B-B14F-4D97-AF65-F5344CB8AC3E}">
        <p14:creationId xmlns:p14="http://schemas.microsoft.com/office/powerpoint/2010/main" val="2726479989"/>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464EE6E8-A068-4A6B-8243-106A670CF908}">
  <we:reference id="WA200010001" version="1.0.0.1" store="Omex" storeType="OMEX"/>
  <we:alternateReferences>
    <we:reference id="WA200010001" version="1.0.0.1" store="WA200010001" storeType="OMEX"/>
  </we:alternateReferences>
  <we:properties>
    <we:property name="claude.fileId" value="&quot;fa08c4d8-b1b5-48c3-ab53-7db1461fc9e2&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3808431A-D92C-43CC-BADE-CA6D11F9001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254</TotalTime>
  <Words>904</Words>
  <Application>Microsoft Office PowerPoint</Application>
  <PresentationFormat>Widescreen</PresentationFormat>
  <Paragraphs>110</Paragraphs>
  <Slides>27</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27</vt:i4>
      </vt:variant>
    </vt:vector>
  </HeadingPairs>
  <TitlesOfParts>
    <vt:vector size="37" baseType="lpstr">
      <vt:lpstr>Aptos</vt:lpstr>
      <vt:lpstr>Arial</vt:lpstr>
      <vt:lpstr>Arial Rounded MT Bold</vt:lpstr>
      <vt:lpstr>Calibri</vt:lpstr>
      <vt:lpstr>Helvetica Neue</vt:lpstr>
      <vt:lpstr>Helvetica Neue Medium</vt:lpstr>
      <vt:lpstr>Montserrat</vt:lpstr>
      <vt:lpstr>Montserrat Regular</vt:lpstr>
      <vt:lpstr>Wingdings</vt:lpstr>
      <vt:lpstr>21_BasicWhite</vt:lpstr>
      <vt:lpstr>Course C.03.06.02 Maintenance – Practice</vt:lpstr>
      <vt:lpstr>Road Transportation Systems Engineering Development in the Sub-Saharan Africa – Modern EU Master Programme &amp; Capacity Building</vt:lpstr>
      <vt:lpstr>PowerPoint Presentation</vt:lpstr>
      <vt:lpstr>Pavement Condition Diagnostic System </vt:lpstr>
      <vt:lpstr>Pavement Condition Diagnostic System</vt:lpstr>
      <vt:lpstr>Pavement Condition Diagnostic System</vt:lpstr>
      <vt:lpstr>Pavement Condition Diagnostic System</vt:lpstr>
      <vt:lpstr>Pavement Condition Diagnostic System</vt:lpstr>
      <vt:lpstr>Pavement Condition Diagnostic System</vt:lpstr>
      <vt:lpstr>Pavement Condition Diagnostic System</vt:lpstr>
      <vt:lpstr>Pavement Condition Diagnostic System</vt:lpstr>
      <vt:lpstr>Pavement Condition Diagnostic System</vt:lpstr>
      <vt:lpstr>Pavement Condition Diagnostic System</vt:lpstr>
      <vt:lpstr>Parameters in the Pavement Condition Diagnostic System </vt:lpstr>
      <vt:lpstr>Pavement surface condition – parameters </vt:lpstr>
      <vt:lpstr>Horizontal marking condition – parameters </vt:lpstr>
      <vt:lpstr>Normalizing parameters values</vt:lpstr>
      <vt:lpstr>Condition values, classes and levels</vt:lpstr>
      <vt:lpstr>Dominant parameters</vt:lpstr>
      <vt:lpstr>Homework details</vt:lpstr>
      <vt:lpstr>Homework details</vt:lpstr>
      <vt:lpstr>Homework details</vt:lpstr>
      <vt:lpstr>Homework details</vt:lpstr>
      <vt:lpstr>Homework details</vt:lpstr>
      <vt:lpstr>Homework details</vt:lpstr>
      <vt:lpstr>Homework details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20</cp:revision>
  <dcterms:modified xsi:type="dcterms:W3CDTF">2026-05-31T16:57:58Z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