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306" r:id="rId5"/>
    <p:sldId id="313" r:id="rId6"/>
    <p:sldId id="307" r:id="rId7"/>
    <p:sldId id="323" r:id="rId8"/>
    <p:sldId id="325" r:id="rId9"/>
    <p:sldId id="327" r:id="rId10"/>
    <p:sldId id="329" r:id="rId11"/>
    <p:sldId id="331" r:id="rId12"/>
    <p:sldId id="333" r:id="rId13"/>
    <p:sldId id="335" r:id="rId14"/>
    <p:sldId id="337" r:id="rId15"/>
    <p:sldId id="309" r:id="rId1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7354E8-3053-4188-8FF3-D0D49E889DFF}" v="25" dt="2026-07-22T20:23:32.636"/>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96" y="557"/>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custSel addSld delSld modSld">
      <pc:chgData name="office365" userId="5fcdbc0c-b1d0-4b52-bc28-28c25c9fccde" providerId="ADAL" clId="{839C158B-1674-498C-8D10-D29DEC7F3344}" dt="2026-07-23T07:07:07.170" v="220"/>
      <pc:docMkLst>
        <pc:docMk/>
      </pc:docMkLst>
      <pc:sldChg chg="addSp modSp add del mod setBg modClrScheme chgLayout">
        <pc:chgData name="office365" userId="5fcdbc0c-b1d0-4b52-bc28-28c25c9fccde" providerId="ADAL" clId="{839C158B-1674-498C-8D10-D29DEC7F3344}" dt="2026-07-22T20:25:33.572" v="150"/>
        <pc:sldMkLst>
          <pc:docMk/>
          <pc:sldMk cId="751550608" sldId="256"/>
        </pc:sldMkLst>
        <pc:spChg chg="add mod ord">
          <ac:chgData name="office365" userId="5fcdbc0c-b1d0-4b52-bc28-28c25c9fccde" providerId="ADAL" clId="{839C158B-1674-498C-8D10-D29DEC7F3344}" dt="2026-07-22T20:25:13.650" v="147"/>
          <ac:spMkLst>
            <pc:docMk/>
            <pc:sldMk cId="751550608" sldId="256"/>
            <ac:spMk id="4" creationId="{96DC0727-095B-A595-CC30-282A2E6DF8EC}"/>
          </ac:spMkLst>
        </pc:spChg>
        <pc:spChg chg="add mod ord">
          <ac:chgData name="office365" userId="5fcdbc0c-b1d0-4b52-bc28-28c25c9fccde" providerId="ADAL" clId="{839C158B-1674-498C-8D10-D29DEC7F3344}" dt="2026-07-22T20:23:59.239" v="138" actId="27636"/>
          <ac:spMkLst>
            <pc:docMk/>
            <pc:sldMk cId="751550608" sldId="256"/>
            <ac:spMk id="5" creationId="{49552291-359C-C410-6B9A-BE4C9F00F2C5}"/>
          </ac:spMkLst>
        </pc:spChg>
      </pc:sldChg>
      <pc:sldChg chg="addSp modSp add del mod setBg modClrScheme chgLayout">
        <pc:chgData name="office365" userId="5fcdbc0c-b1d0-4b52-bc28-28c25c9fccde" providerId="ADAL" clId="{839C158B-1674-498C-8D10-D29DEC7F3344}" dt="2026-07-22T20:20:32.896" v="72"/>
        <pc:sldMkLst>
          <pc:docMk/>
          <pc:sldMk cId="1000286197" sldId="256"/>
        </pc:sldMkLst>
        <pc:spChg chg="add mod ord">
          <ac:chgData name="office365" userId="5fcdbc0c-b1d0-4b52-bc28-28c25c9fccde" providerId="ADAL" clId="{839C158B-1674-498C-8D10-D29DEC7F3344}" dt="2026-07-22T20:19:21.835" v="62" actId="700"/>
          <ac:spMkLst>
            <pc:docMk/>
            <pc:sldMk cId="1000286197" sldId="256"/>
            <ac:spMk id="4" creationId="{9A2517F3-7E35-DDD5-160B-46945D823856}"/>
          </ac:spMkLst>
        </pc:spChg>
        <pc:spChg chg="add mod ord">
          <ac:chgData name="office365" userId="5fcdbc0c-b1d0-4b52-bc28-28c25c9fccde" providerId="ADAL" clId="{839C158B-1674-498C-8D10-D29DEC7F3344}" dt="2026-07-22T20:19:21.871" v="64" actId="27636"/>
          <ac:spMkLst>
            <pc:docMk/>
            <pc:sldMk cId="1000286197" sldId="256"/>
            <ac:spMk id="5" creationId="{2418343B-7869-4C0E-36F0-113CAD817C58}"/>
          </ac:spMkLst>
        </pc:spChg>
      </pc:sldChg>
      <pc:sldChg chg="addSp delSp modSp add del mod setBg modClrScheme chgLayout">
        <pc:chgData name="office365" userId="5fcdbc0c-b1d0-4b52-bc28-28c25c9fccde" providerId="ADAL" clId="{839C158B-1674-498C-8D10-D29DEC7F3344}" dt="2026-07-22T20:18:41.695" v="53" actId="47"/>
        <pc:sldMkLst>
          <pc:docMk/>
          <pc:sldMk cId="2281712737" sldId="256"/>
        </pc:sldMkLst>
        <pc:spChg chg="del">
          <ac:chgData name="office365" userId="5fcdbc0c-b1d0-4b52-bc28-28c25c9fccde" providerId="ADAL" clId="{839C158B-1674-498C-8D10-D29DEC7F3344}" dt="2026-07-22T20:15:33.445" v="21"/>
          <ac:spMkLst>
            <pc:docMk/>
            <pc:sldMk cId="2281712737" sldId="256"/>
            <ac:spMk id="2" creationId="{00000000-0000-0000-0000-000000000000}"/>
          </ac:spMkLst>
        </pc:spChg>
        <pc:spChg chg="mod">
          <ac:chgData name="office365" userId="5fcdbc0c-b1d0-4b52-bc28-28c25c9fccde" providerId="ADAL" clId="{839C158B-1674-498C-8D10-D29DEC7F3344}" dt="2026-07-22T20:15:33.445" v="20"/>
          <ac:spMkLst>
            <pc:docMk/>
            <pc:sldMk cId="2281712737" sldId="256"/>
            <ac:spMk id="3" creationId="{00000000-0000-0000-0000-000000000000}"/>
          </ac:spMkLst>
        </pc:spChg>
        <pc:spChg chg="add mod ord">
          <ac:chgData name="office365" userId="5fcdbc0c-b1d0-4b52-bc28-28c25c9fccde" providerId="ADAL" clId="{839C158B-1674-498C-8D10-D29DEC7F3344}" dt="2026-07-22T20:15:33.457" v="22" actId="27636"/>
          <ac:spMkLst>
            <pc:docMk/>
            <pc:sldMk cId="2281712737" sldId="256"/>
            <ac:spMk id="4" creationId="{E0F71196-CB46-708B-60E7-3F4030DA829A}"/>
          </ac:spMkLst>
        </pc:spChg>
        <pc:spChg chg="add mod ord">
          <ac:chgData name="office365" userId="5fcdbc0c-b1d0-4b52-bc28-28c25c9fccde" providerId="ADAL" clId="{839C158B-1674-498C-8D10-D29DEC7F3344}" dt="2026-07-22T20:14:24.191" v="11" actId="27636"/>
          <ac:spMkLst>
            <pc:docMk/>
            <pc:sldMk cId="2281712737" sldId="256"/>
            <ac:spMk id="5" creationId="{B4ECB89C-6218-665A-4EC0-40D61D98275E}"/>
          </ac:spMkLst>
        </pc:spChg>
      </pc:sldChg>
      <pc:sldChg chg="addSp delSp modSp add del mod setBg modClrScheme chgLayout">
        <pc:chgData name="office365" userId="5fcdbc0c-b1d0-4b52-bc28-28c25c9fccde" providerId="ADAL" clId="{839C158B-1674-498C-8D10-D29DEC7F3344}" dt="2026-07-22T20:18:41.695" v="53" actId="47"/>
        <pc:sldMkLst>
          <pc:docMk/>
          <pc:sldMk cId="426380508" sldId="257"/>
        </pc:sldMkLst>
        <pc:spChg chg="del">
          <ac:chgData name="office365" userId="5fcdbc0c-b1d0-4b52-bc28-28c25c9fccde" providerId="ADAL" clId="{839C158B-1674-498C-8D10-D29DEC7F3344}" dt="2026-07-22T20:15:46.034" v="26"/>
          <ac:spMkLst>
            <pc:docMk/>
            <pc:sldMk cId="426380508" sldId="257"/>
            <ac:spMk id="2" creationId="{00000000-0000-0000-0000-000000000000}"/>
          </ac:spMkLst>
        </pc:spChg>
        <pc:spChg chg="mod">
          <ac:chgData name="office365" userId="5fcdbc0c-b1d0-4b52-bc28-28c25c9fccde" providerId="ADAL" clId="{839C158B-1674-498C-8D10-D29DEC7F3344}" dt="2026-07-22T20:15:46.034" v="25"/>
          <ac:spMkLst>
            <pc:docMk/>
            <pc:sldMk cId="426380508" sldId="257"/>
            <ac:spMk id="3" creationId="{00000000-0000-0000-0000-000000000000}"/>
          </ac:spMkLst>
        </pc:spChg>
        <pc:spChg chg="add mod ord">
          <ac:chgData name="office365" userId="5fcdbc0c-b1d0-4b52-bc28-28c25c9fccde" providerId="ADAL" clId="{839C158B-1674-498C-8D10-D29DEC7F3344}" dt="2026-07-22T20:15:46.034" v="24"/>
          <ac:spMkLst>
            <pc:docMk/>
            <pc:sldMk cId="426380508" sldId="257"/>
            <ac:spMk id="4" creationId="{C53994FD-E2CA-5874-5567-F974D037A518}"/>
          </ac:spMkLst>
        </pc:spChg>
        <pc:spChg chg="add mod ord">
          <ac:chgData name="office365" userId="5fcdbc0c-b1d0-4b52-bc28-28c25c9fccde" providerId="ADAL" clId="{839C158B-1674-498C-8D10-D29DEC7F3344}" dt="2026-07-22T20:14:24.193" v="12" actId="27636"/>
          <ac:spMkLst>
            <pc:docMk/>
            <pc:sldMk cId="426380508" sldId="257"/>
            <ac:spMk id="5" creationId="{E1BC9307-795B-845A-58E3-E6D357BAA6BA}"/>
          </ac:spMkLst>
        </pc:spChg>
      </pc:sldChg>
      <pc:sldChg chg="addSp modSp add del mod setBg modClrScheme chgLayout">
        <pc:chgData name="office365" userId="5fcdbc0c-b1d0-4b52-bc28-28c25c9fccde" providerId="ADAL" clId="{839C158B-1674-498C-8D10-D29DEC7F3344}" dt="2026-07-22T20:25:34.465" v="152"/>
        <pc:sldMkLst>
          <pc:docMk/>
          <pc:sldMk cId="1416083835" sldId="257"/>
        </pc:sldMkLst>
        <pc:spChg chg="add mod ord">
          <ac:chgData name="office365" userId="5fcdbc0c-b1d0-4b52-bc28-28c25c9fccde" providerId="ADAL" clId="{839C158B-1674-498C-8D10-D29DEC7F3344}" dt="2026-07-22T20:23:59.200" v="136" actId="700"/>
          <ac:spMkLst>
            <pc:docMk/>
            <pc:sldMk cId="1416083835" sldId="257"/>
            <ac:spMk id="4" creationId="{900666EF-1FAA-6B03-EBD7-884C19AA7E43}"/>
          </ac:spMkLst>
        </pc:spChg>
        <pc:spChg chg="add mod ord">
          <ac:chgData name="office365" userId="5fcdbc0c-b1d0-4b52-bc28-28c25c9fccde" providerId="ADAL" clId="{839C158B-1674-498C-8D10-D29DEC7F3344}" dt="2026-07-22T20:23:59.241" v="139" actId="27636"/>
          <ac:spMkLst>
            <pc:docMk/>
            <pc:sldMk cId="1416083835" sldId="257"/>
            <ac:spMk id="5" creationId="{7B571ABF-5056-204B-E730-DB5FC37C4163}"/>
          </ac:spMkLst>
        </pc:spChg>
      </pc:sldChg>
      <pc:sldChg chg="addSp modSp add del mod setBg modClrScheme chgLayout">
        <pc:chgData name="office365" userId="5fcdbc0c-b1d0-4b52-bc28-28c25c9fccde" providerId="ADAL" clId="{839C158B-1674-498C-8D10-D29DEC7F3344}" dt="2026-07-22T20:20:33.694" v="74"/>
        <pc:sldMkLst>
          <pc:docMk/>
          <pc:sldMk cId="3635133757" sldId="257"/>
        </pc:sldMkLst>
        <pc:spChg chg="add mod ord">
          <ac:chgData name="office365" userId="5fcdbc0c-b1d0-4b52-bc28-28c25c9fccde" providerId="ADAL" clId="{839C158B-1674-498C-8D10-D29DEC7F3344}" dt="2026-07-22T20:19:21.835" v="62" actId="700"/>
          <ac:spMkLst>
            <pc:docMk/>
            <pc:sldMk cId="3635133757" sldId="257"/>
            <ac:spMk id="4" creationId="{F98028FA-50FC-88AD-FDA9-E9B27CEEACFB}"/>
          </ac:spMkLst>
        </pc:spChg>
        <pc:spChg chg="add mod ord">
          <ac:chgData name="office365" userId="5fcdbc0c-b1d0-4b52-bc28-28c25c9fccde" providerId="ADAL" clId="{839C158B-1674-498C-8D10-D29DEC7F3344}" dt="2026-07-22T20:19:21.875" v="65" actId="27636"/>
          <ac:spMkLst>
            <pc:docMk/>
            <pc:sldMk cId="3635133757" sldId="257"/>
            <ac:spMk id="5" creationId="{FA2E9004-9B32-DE84-529A-616C75AFF78B}"/>
          </ac:spMkLst>
        </pc:spChg>
      </pc:sldChg>
      <pc:sldChg chg="addSp modSp add del mod setBg modClrScheme chgLayout">
        <pc:chgData name="office365" userId="5fcdbc0c-b1d0-4b52-bc28-28c25c9fccde" providerId="ADAL" clId="{839C158B-1674-498C-8D10-D29DEC7F3344}" dt="2026-07-22T20:20:34.536" v="76"/>
        <pc:sldMkLst>
          <pc:docMk/>
          <pc:sldMk cId="114873032" sldId="258"/>
        </pc:sldMkLst>
        <pc:spChg chg="add mod ord">
          <ac:chgData name="office365" userId="5fcdbc0c-b1d0-4b52-bc28-28c25c9fccde" providerId="ADAL" clId="{839C158B-1674-498C-8D10-D29DEC7F3344}" dt="2026-07-22T20:19:21.835" v="62" actId="700"/>
          <ac:spMkLst>
            <pc:docMk/>
            <pc:sldMk cId="114873032" sldId="258"/>
            <ac:spMk id="4" creationId="{CFA8F3A0-A079-905B-E539-AA0204AA930D}"/>
          </ac:spMkLst>
        </pc:spChg>
        <pc:spChg chg="add mod ord">
          <ac:chgData name="office365" userId="5fcdbc0c-b1d0-4b52-bc28-28c25c9fccde" providerId="ADAL" clId="{839C158B-1674-498C-8D10-D29DEC7F3344}" dt="2026-07-22T20:19:21.876" v="66" actId="27636"/>
          <ac:spMkLst>
            <pc:docMk/>
            <pc:sldMk cId="114873032" sldId="258"/>
            <ac:spMk id="5" creationId="{CEA20754-6F5D-8214-AB36-761483117B84}"/>
          </ac:spMkLst>
        </pc:spChg>
      </pc:sldChg>
      <pc:sldChg chg="addSp delSp modSp add del mod setBg modClrScheme chgLayout">
        <pc:chgData name="office365" userId="5fcdbc0c-b1d0-4b52-bc28-28c25c9fccde" providerId="ADAL" clId="{839C158B-1674-498C-8D10-D29DEC7F3344}" dt="2026-07-22T20:18:41.695" v="53" actId="47"/>
        <pc:sldMkLst>
          <pc:docMk/>
          <pc:sldMk cId="1778943575" sldId="258"/>
        </pc:sldMkLst>
        <pc:spChg chg="del">
          <ac:chgData name="office365" userId="5fcdbc0c-b1d0-4b52-bc28-28c25c9fccde" providerId="ADAL" clId="{839C158B-1674-498C-8D10-D29DEC7F3344}" dt="2026-07-22T20:15:46.035" v="30"/>
          <ac:spMkLst>
            <pc:docMk/>
            <pc:sldMk cId="1778943575" sldId="258"/>
            <ac:spMk id="2" creationId="{00000000-0000-0000-0000-000000000000}"/>
          </ac:spMkLst>
        </pc:spChg>
        <pc:spChg chg="mod">
          <ac:chgData name="office365" userId="5fcdbc0c-b1d0-4b52-bc28-28c25c9fccde" providerId="ADAL" clId="{839C158B-1674-498C-8D10-D29DEC7F3344}" dt="2026-07-22T20:15:46.035" v="29"/>
          <ac:spMkLst>
            <pc:docMk/>
            <pc:sldMk cId="1778943575" sldId="258"/>
            <ac:spMk id="3" creationId="{00000000-0000-0000-0000-000000000000}"/>
          </ac:spMkLst>
        </pc:spChg>
        <pc:spChg chg="add mod ord">
          <ac:chgData name="office365" userId="5fcdbc0c-b1d0-4b52-bc28-28c25c9fccde" providerId="ADAL" clId="{839C158B-1674-498C-8D10-D29DEC7F3344}" dt="2026-07-22T20:15:46.075" v="51" actId="27636"/>
          <ac:spMkLst>
            <pc:docMk/>
            <pc:sldMk cId="1778943575" sldId="258"/>
            <ac:spMk id="4" creationId="{1F9B1D17-922F-D3FA-8EF1-F05A097CE818}"/>
          </ac:spMkLst>
        </pc:spChg>
        <pc:spChg chg="add mod ord">
          <ac:chgData name="office365" userId="5fcdbc0c-b1d0-4b52-bc28-28c25c9fccde" providerId="ADAL" clId="{839C158B-1674-498C-8D10-D29DEC7F3344}" dt="2026-07-22T20:14:24.195" v="13" actId="27636"/>
          <ac:spMkLst>
            <pc:docMk/>
            <pc:sldMk cId="1778943575" sldId="258"/>
            <ac:spMk id="5" creationId="{E5154175-7CB6-122F-B079-D366FD8B9298}"/>
          </ac:spMkLst>
        </pc:spChg>
      </pc:sldChg>
      <pc:sldChg chg="addSp modSp add del mod setBg modClrScheme chgLayout">
        <pc:chgData name="office365" userId="5fcdbc0c-b1d0-4b52-bc28-28c25c9fccde" providerId="ADAL" clId="{839C158B-1674-498C-8D10-D29DEC7F3344}" dt="2026-07-22T20:25:35.355" v="154"/>
        <pc:sldMkLst>
          <pc:docMk/>
          <pc:sldMk cId="2003235915" sldId="258"/>
        </pc:sldMkLst>
        <pc:spChg chg="add mod ord">
          <ac:chgData name="office365" userId="5fcdbc0c-b1d0-4b52-bc28-28c25c9fccde" providerId="ADAL" clId="{839C158B-1674-498C-8D10-D29DEC7F3344}" dt="2026-07-22T20:23:59.200" v="136" actId="700"/>
          <ac:spMkLst>
            <pc:docMk/>
            <pc:sldMk cId="2003235915" sldId="258"/>
            <ac:spMk id="4" creationId="{349D4066-CBC6-ABB4-DA74-A2F6B7EC03E2}"/>
          </ac:spMkLst>
        </pc:spChg>
        <pc:spChg chg="add mod ord">
          <ac:chgData name="office365" userId="5fcdbc0c-b1d0-4b52-bc28-28c25c9fccde" providerId="ADAL" clId="{839C158B-1674-498C-8D10-D29DEC7F3344}" dt="2026-07-22T20:23:59.243" v="140" actId="27636"/>
          <ac:spMkLst>
            <pc:docMk/>
            <pc:sldMk cId="2003235915" sldId="258"/>
            <ac:spMk id="5" creationId="{144BB2C9-E7BC-5A5D-2E64-0572C1403526}"/>
          </ac:spMkLst>
        </pc:spChg>
      </pc:sldChg>
      <pc:sldChg chg="addSp delSp modSp add del mod setBg modClrScheme chgLayout">
        <pc:chgData name="office365" userId="5fcdbc0c-b1d0-4b52-bc28-28c25c9fccde" providerId="ADAL" clId="{839C158B-1674-498C-8D10-D29DEC7F3344}" dt="2026-07-22T20:18:41.695" v="53" actId="47"/>
        <pc:sldMkLst>
          <pc:docMk/>
          <pc:sldMk cId="128654775" sldId="259"/>
        </pc:sldMkLst>
        <pc:spChg chg="del">
          <ac:chgData name="office365" userId="5fcdbc0c-b1d0-4b52-bc28-28c25c9fccde" providerId="ADAL" clId="{839C158B-1674-498C-8D10-D29DEC7F3344}" dt="2026-07-22T20:15:46.036" v="34"/>
          <ac:spMkLst>
            <pc:docMk/>
            <pc:sldMk cId="128654775" sldId="259"/>
            <ac:spMk id="2" creationId="{00000000-0000-0000-0000-000000000000}"/>
          </ac:spMkLst>
        </pc:spChg>
        <pc:spChg chg="mod">
          <ac:chgData name="office365" userId="5fcdbc0c-b1d0-4b52-bc28-28c25c9fccde" providerId="ADAL" clId="{839C158B-1674-498C-8D10-D29DEC7F3344}" dt="2026-07-22T20:15:46.036" v="33"/>
          <ac:spMkLst>
            <pc:docMk/>
            <pc:sldMk cId="128654775" sldId="259"/>
            <ac:spMk id="3" creationId="{00000000-0000-0000-0000-000000000000}"/>
          </ac:spMkLst>
        </pc:spChg>
        <pc:spChg chg="add mod ord">
          <ac:chgData name="office365" userId="5fcdbc0c-b1d0-4b52-bc28-28c25c9fccde" providerId="ADAL" clId="{839C158B-1674-498C-8D10-D29DEC7F3344}" dt="2026-07-22T20:15:46.035" v="32"/>
          <ac:spMkLst>
            <pc:docMk/>
            <pc:sldMk cId="128654775" sldId="259"/>
            <ac:spMk id="4" creationId="{54BE323E-C8C5-E614-3517-0E4B140118D0}"/>
          </ac:spMkLst>
        </pc:spChg>
        <pc:spChg chg="add mod ord">
          <ac:chgData name="office365" userId="5fcdbc0c-b1d0-4b52-bc28-28c25c9fccde" providerId="ADAL" clId="{839C158B-1674-498C-8D10-D29DEC7F3344}" dt="2026-07-22T20:14:24.198" v="14" actId="27636"/>
          <ac:spMkLst>
            <pc:docMk/>
            <pc:sldMk cId="128654775" sldId="259"/>
            <ac:spMk id="5" creationId="{FF114C57-DD76-EEE3-F2A4-43DF9029D830}"/>
          </ac:spMkLst>
        </pc:spChg>
      </pc:sldChg>
      <pc:sldChg chg="addSp modSp add del mod setBg modClrScheme chgLayout">
        <pc:chgData name="office365" userId="5fcdbc0c-b1d0-4b52-bc28-28c25c9fccde" providerId="ADAL" clId="{839C158B-1674-498C-8D10-D29DEC7F3344}" dt="2026-07-22T20:25:36.197" v="156"/>
        <pc:sldMkLst>
          <pc:docMk/>
          <pc:sldMk cId="1832506574" sldId="259"/>
        </pc:sldMkLst>
        <pc:spChg chg="add mod ord">
          <ac:chgData name="office365" userId="5fcdbc0c-b1d0-4b52-bc28-28c25c9fccde" providerId="ADAL" clId="{839C158B-1674-498C-8D10-D29DEC7F3344}" dt="2026-07-22T20:23:59.200" v="136" actId="700"/>
          <ac:spMkLst>
            <pc:docMk/>
            <pc:sldMk cId="1832506574" sldId="259"/>
            <ac:spMk id="4" creationId="{53BCF976-FD5C-07EE-A253-D9FB4E3633B7}"/>
          </ac:spMkLst>
        </pc:spChg>
        <pc:spChg chg="add mod ord">
          <ac:chgData name="office365" userId="5fcdbc0c-b1d0-4b52-bc28-28c25c9fccde" providerId="ADAL" clId="{839C158B-1674-498C-8D10-D29DEC7F3344}" dt="2026-07-22T20:23:59.245" v="141" actId="27636"/>
          <ac:spMkLst>
            <pc:docMk/>
            <pc:sldMk cId="1832506574" sldId="259"/>
            <ac:spMk id="5" creationId="{6C44D4C2-F45D-41DD-B820-98BFB728B45C}"/>
          </ac:spMkLst>
        </pc:spChg>
      </pc:sldChg>
      <pc:sldChg chg="addSp modSp add del mod setBg modClrScheme chgLayout">
        <pc:chgData name="office365" userId="5fcdbc0c-b1d0-4b52-bc28-28c25c9fccde" providerId="ADAL" clId="{839C158B-1674-498C-8D10-D29DEC7F3344}" dt="2026-07-22T20:20:35.322" v="78"/>
        <pc:sldMkLst>
          <pc:docMk/>
          <pc:sldMk cId="2900549227" sldId="259"/>
        </pc:sldMkLst>
        <pc:spChg chg="add mod ord">
          <ac:chgData name="office365" userId="5fcdbc0c-b1d0-4b52-bc28-28c25c9fccde" providerId="ADAL" clId="{839C158B-1674-498C-8D10-D29DEC7F3344}" dt="2026-07-22T20:19:21.835" v="62" actId="700"/>
          <ac:spMkLst>
            <pc:docMk/>
            <pc:sldMk cId="2900549227" sldId="259"/>
            <ac:spMk id="4" creationId="{0F015E21-E749-609B-6614-5A8EFFC1518A}"/>
          </ac:spMkLst>
        </pc:spChg>
        <pc:spChg chg="add mod ord">
          <ac:chgData name="office365" userId="5fcdbc0c-b1d0-4b52-bc28-28c25c9fccde" providerId="ADAL" clId="{839C158B-1674-498C-8D10-D29DEC7F3344}" dt="2026-07-22T20:19:21.878" v="67" actId="27636"/>
          <ac:spMkLst>
            <pc:docMk/>
            <pc:sldMk cId="2900549227" sldId="259"/>
            <ac:spMk id="5" creationId="{8AB8C8C4-C70F-088C-9FCF-2680BFA855EE}"/>
          </ac:spMkLst>
        </pc:spChg>
      </pc:sldChg>
      <pc:sldChg chg="addSp delSp modSp add del mod setBg modClrScheme chgLayout">
        <pc:chgData name="office365" userId="5fcdbc0c-b1d0-4b52-bc28-28c25c9fccde" providerId="ADAL" clId="{839C158B-1674-498C-8D10-D29DEC7F3344}" dt="2026-07-22T20:18:41.695" v="53" actId="47"/>
        <pc:sldMkLst>
          <pc:docMk/>
          <pc:sldMk cId="2934878770" sldId="260"/>
        </pc:sldMkLst>
        <pc:spChg chg="del">
          <ac:chgData name="office365" userId="5fcdbc0c-b1d0-4b52-bc28-28c25c9fccde" providerId="ADAL" clId="{839C158B-1674-498C-8D10-D29DEC7F3344}" dt="2026-07-22T20:15:46.036" v="38"/>
          <ac:spMkLst>
            <pc:docMk/>
            <pc:sldMk cId="2934878770" sldId="260"/>
            <ac:spMk id="2" creationId="{00000000-0000-0000-0000-000000000000}"/>
          </ac:spMkLst>
        </pc:spChg>
        <pc:spChg chg="mod">
          <ac:chgData name="office365" userId="5fcdbc0c-b1d0-4b52-bc28-28c25c9fccde" providerId="ADAL" clId="{839C158B-1674-498C-8D10-D29DEC7F3344}" dt="2026-07-22T20:15:46.036" v="37"/>
          <ac:spMkLst>
            <pc:docMk/>
            <pc:sldMk cId="2934878770" sldId="260"/>
            <ac:spMk id="3" creationId="{00000000-0000-0000-0000-000000000000}"/>
          </ac:spMkLst>
        </pc:spChg>
        <pc:spChg chg="add mod ord">
          <ac:chgData name="office365" userId="5fcdbc0c-b1d0-4b52-bc28-28c25c9fccde" providerId="ADAL" clId="{839C158B-1674-498C-8D10-D29DEC7F3344}" dt="2026-07-22T20:15:46.036" v="36"/>
          <ac:spMkLst>
            <pc:docMk/>
            <pc:sldMk cId="2934878770" sldId="260"/>
            <ac:spMk id="4" creationId="{27B005E4-53E9-CEB7-DEB6-4DF81D7C8FBA}"/>
          </ac:spMkLst>
        </pc:spChg>
        <pc:spChg chg="add mod ord">
          <ac:chgData name="office365" userId="5fcdbc0c-b1d0-4b52-bc28-28c25c9fccde" providerId="ADAL" clId="{839C158B-1674-498C-8D10-D29DEC7F3344}" dt="2026-07-22T20:14:24.199" v="15" actId="27636"/>
          <ac:spMkLst>
            <pc:docMk/>
            <pc:sldMk cId="2934878770" sldId="260"/>
            <ac:spMk id="5" creationId="{69BD425A-2544-4E0B-EA2E-3C67075CB89C}"/>
          </ac:spMkLst>
        </pc:spChg>
      </pc:sldChg>
      <pc:sldChg chg="addSp modSp add del mod setBg modClrScheme chgLayout">
        <pc:chgData name="office365" userId="5fcdbc0c-b1d0-4b52-bc28-28c25c9fccde" providerId="ADAL" clId="{839C158B-1674-498C-8D10-D29DEC7F3344}" dt="2026-07-22T20:20:36.118" v="80"/>
        <pc:sldMkLst>
          <pc:docMk/>
          <pc:sldMk cId="3582105404" sldId="260"/>
        </pc:sldMkLst>
        <pc:spChg chg="add mod ord">
          <ac:chgData name="office365" userId="5fcdbc0c-b1d0-4b52-bc28-28c25c9fccde" providerId="ADAL" clId="{839C158B-1674-498C-8D10-D29DEC7F3344}" dt="2026-07-22T20:19:21.835" v="62" actId="700"/>
          <ac:spMkLst>
            <pc:docMk/>
            <pc:sldMk cId="3582105404" sldId="260"/>
            <ac:spMk id="4" creationId="{43167F0B-328B-10D8-3D8D-5EA52444DFF8}"/>
          </ac:spMkLst>
        </pc:spChg>
        <pc:spChg chg="add mod ord">
          <ac:chgData name="office365" userId="5fcdbc0c-b1d0-4b52-bc28-28c25c9fccde" providerId="ADAL" clId="{839C158B-1674-498C-8D10-D29DEC7F3344}" dt="2026-07-22T20:19:21.879" v="68" actId="27636"/>
          <ac:spMkLst>
            <pc:docMk/>
            <pc:sldMk cId="3582105404" sldId="260"/>
            <ac:spMk id="5" creationId="{0E55F75C-2977-5EC6-7263-C1939FD3433C}"/>
          </ac:spMkLst>
        </pc:spChg>
      </pc:sldChg>
      <pc:sldChg chg="addSp modSp add del mod setBg modClrScheme chgLayout">
        <pc:chgData name="office365" userId="5fcdbc0c-b1d0-4b52-bc28-28c25c9fccde" providerId="ADAL" clId="{839C158B-1674-498C-8D10-D29DEC7F3344}" dt="2026-07-22T20:25:37.027" v="158"/>
        <pc:sldMkLst>
          <pc:docMk/>
          <pc:sldMk cId="3712898468" sldId="260"/>
        </pc:sldMkLst>
        <pc:spChg chg="add mod ord">
          <ac:chgData name="office365" userId="5fcdbc0c-b1d0-4b52-bc28-28c25c9fccde" providerId="ADAL" clId="{839C158B-1674-498C-8D10-D29DEC7F3344}" dt="2026-07-22T20:23:59.200" v="136" actId="700"/>
          <ac:spMkLst>
            <pc:docMk/>
            <pc:sldMk cId="3712898468" sldId="260"/>
            <ac:spMk id="4" creationId="{A040E0F0-5692-F772-EB00-AEE7AFCA75E3}"/>
          </ac:spMkLst>
        </pc:spChg>
        <pc:spChg chg="add mod ord">
          <ac:chgData name="office365" userId="5fcdbc0c-b1d0-4b52-bc28-28c25c9fccde" providerId="ADAL" clId="{839C158B-1674-498C-8D10-D29DEC7F3344}" dt="2026-07-22T20:23:59.247" v="142" actId="27636"/>
          <ac:spMkLst>
            <pc:docMk/>
            <pc:sldMk cId="3712898468" sldId="260"/>
            <ac:spMk id="5" creationId="{222EA2FC-CF10-CA8B-419E-20EA2408E25F}"/>
          </ac:spMkLst>
        </pc:spChg>
      </pc:sldChg>
      <pc:sldChg chg="addSp modSp add del mod setBg modClrScheme chgLayout">
        <pc:chgData name="office365" userId="5fcdbc0c-b1d0-4b52-bc28-28c25c9fccde" providerId="ADAL" clId="{839C158B-1674-498C-8D10-D29DEC7F3344}" dt="2026-07-22T20:20:36.944" v="82"/>
        <pc:sldMkLst>
          <pc:docMk/>
          <pc:sldMk cId="1558869860" sldId="261"/>
        </pc:sldMkLst>
        <pc:spChg chg="add mod ord">
          <ac:chgData name="office365" userId="5fcdbc0c-b1d0-4b52-bc28-28c25c9fccde" providerId="ADAL" clId="{839C158B-1674-498C-8D10-D29DEC7F3344}" dt="2026-07-22T20:19:21.835" v="62" actId="700"/>
          <ac:spMkLst>
            <pc:docMk/>
            <pc:sldMk cId="1558869860" sldId="261"/>
            <ac:spMk id="4" creationId="{E43CCE28-7318-51E7-E575-80983D0EFE33}"/>
          </ac:spMkLst>
        </pc:spChg>
        <pc:spChg chg="add mod ord">
          <ac:chgData name="office365" userId="5fcdbc0c-b1d0-4b52-bc28-28c25c9fccde" providerId="ADAL" clId="{839C158B-1674-498C-8D10-D29DEC7F3344}" dt="2026-07-22T20:19:21.882" v="69" actId="27636"/>
          <ac:spMkLst>
            <pc:docMk/>
            <pc:sldMk cId="1558869860" sldId="261"/>
            <ac:spMk id="5" creationId="{BFF8F248-78D1-5376-E6E8-54A9462AD8F6}"/>
          </ac:spMkLst>
        </pc:spChg>
      </pc:sldChg>
      <pc:sldChg chg="addSp delSp modSp add del mod setBg modClrScheme chgLayout">
        <pc:chgData name="office365" userId="5fcdbc0c-b1d0-4b52-bc28-28c25c9fccde" providerId="ADAL" clId="{839C158B-1674-498C-8D10-D29DEC7F3344}" dt="2026-07-22T20:18:41.695" v="53" actId="47"/>
        <pc:sldMkLst>
          <pc:docMk/>
          <pc:sldMk cId="2227244900" sldId="261"/>
        </pc:sldMkLst>
        <pc:spChg chg="del">
          <ac:chgData name="office365" userId="5fcdbc0c-b1d0-4b52-bc28-28c25c9fccde" providerId="ADAL" clId="{839C158B-1674-498C-8D10-D29DEC7F3344}" dt="2026-07-22T20:15:46.037" v="42"/>
          <ac:spMkLst>
            <pc:docMk/>
            <pc:sldMk cId="2227244900" sldId="261"/>
            <ac:spMk id="2" creationId="{00000000-0000-0000-0000-000000000000}"/>
          </ac:spMkLst>
        </pc:spChg>
        <pc:spChg chg="mod">
          <ac:chgData name="office365" userId="5fcdbc0c-b1d0-4b52-bc28-28c25c9fccde" providerId="ADAL" clId="{839C158B-1674-498C-8D10-D29DEC7F3344}" dt="2026-07-22T20:15:46.037" v="41"/>
          <ac:spMkLst>
            <pc:docMk/>
            <pc:sldMk cId="2227244900" sldId="261"/>
            <ac:spMk id="3" creationId="{00000000-0000-0000-0000-000000000000}"/>
          </ac:spMkLst>
        </pc:spChg>
        <pc:spChg chg="add mod ord">
          <ac:chgData name="office365" userId="5fcdbc0c-b1d0-4b52-bc28-28c25c9fccde" providerId="ADAL" clId="{839C158B-1674-498C-8D10-D29DEC7F3344}" dt="2026-07-22T20:15:46.037" v="40"/>
          <ac:spMkLst>
            <pc:docMk/>
            <pc:sldMk cId="2227244900" sldId="261"/>
            <ac:spMk id="4" creationId="{3859D5C5-7199-DA12-4A11-35E5009194F4}"/>
          </ac:spMkLst>
        </pc:spChg>
        <pc:spChg chg="add mod ord">
          <ac:chgData name="office365" userId="5fcdbc0c-b1d0-4b52-bc28-28c25c9fccde" providerId="ADAL" clId="{839C158B-1674-498C-8D10-D29DEC7F3344}" dt="2026-07-22T20:14:24.201" v="16" actId="27636"/>
          <ac:spMkLst>
            <pc:docMk/>
            <pc:sldMk cId="2227244900" sldId="261"/>
            <ac:spMk id="5" creationId="{9AF478B6-94B0-E9C6-0B3C-D1F2277F4B71}"/>
          </ac:spMkLst>
        </pc:spChg>
      </pc:sldChg>
      <pc:sldChg chg="addSp modSp add del mod setBg modClrScheme chgLayout">
        <pc:chgData name="office365" userId="5fcdbc0c-b1d0-4b52-bc28-28c25c9fccde" providerId="ADAL" clId="{839C158B-1674-498C-8D10-D29DEC7F3344}" dt="2026-07-22T20:25:37.884" v="160"/>
        <pc:sldMkLst>
          <pc:docMk/>
          <pc:sldMk cId="2430793704" sldId="261"/>
        </pc:sldMkLst>
        <pc:spChg chg="add mod ord">
          <ac:chgData name="office365" userId="5fcdbc0c-b1d0-4b52-bc28-28c25c9fccde" providerId="ADAL" clId="{839C158B-1674-498C-8D10-D29DEC7F3344}" dt="2026-07-22T20:23:59.200" v="136" actId="700"/>
          <ac:spMkLst>
            <pc:docMk/>
            <pc:sldMk cId="2430793704" sldId="261"/>
            <ac:spMk id="4" creationId="{664171FF-9B1A-96DB-AFB5-E6F504AE6B7C}"/>
          </ac:spMkLst>
        </pc:spChg>
        <pc:spChg chg="add mod ord">
          <ac:chgData name="office365" userId="5fcdbc0c-b1d0-4b52-bc28-28c25c9fccde" providerId="ADAL" clId="{839C158B-1674-498C-8D10-D29DEC7F3344}" dt="2026-07-22T20:23:59.249" v="143" actId="27636"/>
          <ac:spMkLst>
            <pc:docMk/>
            <pc:sldMk cId="2430793704" sldId="261"/>
            <ac:spMk id="5" creationId="{C7DC1228-17FD-2584-08ED-43B8B778CB5B}"/>
          </ac:spMkLst>
        </pc:spChg>
      </pc:sldChg>
      <pc:sldChg chg="addSp modSp add del mod setBg modClrScheme chgLayout">
        <pc:chgData name="office365" userId="5fcdbc0c-b1d0-4b52-bc28-28c25c9fccde" providerId="ADAL" clId="{839C158B-1674-498C-8D10-D29DEC7F3344}" dt="2026-07-22T20:20:37.734" v="84"/>
        <pc:sldMkLst>
          <pc:docMk/>
          <pc:sldMk cId="670723230" sldId="262"/>
        </pc:sldMkLst>
        <pc:spChg chg="add mod ord">
          <ac:chgData name="office365" userId="5fcdbc0c-b1d0-4b52-bc28-28c25c9fccde" providerId="ADAL" clId="{839C158B-1674-498C-8D10-D29DEC7F3344}" dt="2026-07-22T20:19:21.835" v="62" actId="700"/>
          <ac:spMkLst>
            <pc:docMk/>
            <pc:sldMk cId="670723230" sldId="262"/>
            <ac:spMk id="4" creationId="{D7428A64-1BCB-775C-E8E2-16527461E706}"/>
          </ac:spMkLst>
        </pc:spChg>
        <pc:spChg chg="add mod ord">
          <ac:chgData name="office365" userId="5fcdbc0c-b1d0-4b52-bc28-28c25c9fccde" providerId="ADAL" clId="{839C158B-1674-498C-8D10-D29DEC7F3344}" dt="2026-07-22T20:19:21.883" v="70" actId="27636"/>
          <ac:spMkLst>
            <pc:docMk/>
            <pc:sldMk cId="670723230" sldId="262"/>
            <ac:spMk id="5" creationId="{BC16203D-FD15-DDF7-9A81-EE8A4CFF1A6C}"/>
          </ac:spMkLst>
        </pc:spChg>
      </pc:sldChg>
      <pc:sldChg chg="addSp delSp modSp add del mod setBg modClrScheme chgLayout">
        <pc:chgData name="office365" userId="5fcdbc0c-b1d0-4b52-bc28-28c25c9fccde" providerId="ADAL" clId="{839C158B-1674-498C-8D10-D29DEC7F3344}" dt="2026-07-22T20:18:41.695" v="53" actId="47"/>
        <pc:sldMkLst>
          <pc:docMk/>
          <pc:sldMk cId="2293829229" sldId="262"/>
        </pc:sldMkLst>
        <pc:spChg chg="del">
          <ac:chgData name="office365" userId="5fcdbc0c-b1d0-4b52-bc28-28c25c9fccde" providerId="ADAL" clId="{839C158B-1674-498C-8D10-D29DEC7F3344}" dt="2026-07-22T20:15:46.037" v="46"/>
          <ac:spMkLst>
            <pc:docMk/>
            <pc:sldMk cId="2293829229" sldId="262"/>
            <ac:spMk id="2" creationId="{00000000-0000-0000-0000-000000000000}"/>
          </ac:spMkLst>
        </pc:spChg>
        <pc:spChg chg="mod">
          <ac:chgData name="office365" userId="5fcdbc0c-b1d0-4b52-bc28-28c25c9fccde" providerId="ADAL" clId="{839C158B-1674-498C-8D10-D29DEC7F3344}" dt="2026-07-22T20:15:46.037" v="45"/>
          <ac:spMkLst>
            <pc:docMk/>
            <pc:sldMk cId="2293829229" sldId="262"/>
            <ac:spMk id="3" creationId="{00000000-0000-0000-0000-000000000000}"/>
          </ac:spMkLst>
        </pc:spChg>
        <pc:spChg chg="add mod ord">
          <ac:chgData name="office365" userId="5fcdbc0c-b1d0-4b52-bc28-28c25c9fccde" providerId="ADAL" clId="{839C158B-1674-498C-8D10-D29DEC7F3344}" dt="2026-07-22T20:15:46.079" v="52" actId="27636"/>
          <ac:spMkLst>
            <pc:docMk/>
            <pc:sldMk cId="2293829229" sldId="262"/>
            <ac:spMk id="4" creationId="{74AC2B8C-CF67-8890-959D-0BE9ED9B5055}"/>
          </ac:spMkLst>
        </pc:spChg>
        <pc:spChg chg="add mod ord">
          <ac:chgData name="office365" userId="5fcdbc0c-b1d0-4b52-bc28-28c25c9fccde" providerId="ADAL" clId="{839C158B-1674-498C-8D10-D29DEC7F3344}" dt="2026-07-22T20:14:24.203" v="17" actId="27636"/>
          <ac:spMkLst>
            <pc:docMk/>
            <pc:sldMk cId="2293829229" sldId="262"/>
            <ac:spMk id="5" creationId="{116A4F07-2EF7-BA68-C3AD-73709B66A102}"/>
          </ac:spMkLst>
        </pc:spChg>
      </pc:sldChg>
      <pc:sldChg chg="addSp modSp add del mod setBg modClrScheme chgLayout">
        <pc:chgData name="office365" userId="5fcdbc0c-b1d0-4b52-bc28-28c25c9fccde" providerId="ADAL" clId="{839C158B-1674-498C-8D10-D29DEC7F3344}" dt="2026-07-22T20:25:38.712" v="162"/>
        <pc:sldMkLst>
          <pc:docMk/>
          <pc:sldMk cId="3193808272" sldId="262"/>
        </pc:sldMkLst>
        <pc:spChg chg="add mod ord">
          <ac:chgData name="office365" userId="5fcdbc0c-b1d0-4b52-bc28-28c25c9fccde" providerId="ADAL" clId="{839C158B-1674-498C-8D10-D29DEC7F3344}" dt="2026-07-22T20:23:59.200" v="136" actId="700"/>
          <ac:spMkLst>
            <pc:docMk/>
            <pc:sldMk cId="3193808272" sldId="262"/>
            <ac:spMk id="4" creationId="{32B4AF37-BC50-753C-9763-D95BCFE28D44}"/>
          </ac:spMkLst>
        </pc:spChg>
        <pc:spChg chg="add mod ord">
          <ac:chgData name="office365" userId="5fcdbc0c-b1d0-4b52-bc28-28c25c9fccde" providerId="ADAL" clId="{839C158B-1674-498C-8D10-D29DEC7F3344}" dt="2026-07-22T20:23:59.251" v="144" actId="27636"/>
          <ac:spMkLst>
            <pc:docMk/>
            <pc:sldMk cId="3193808272" sldId="262"/>
            <ac:spMk id="5" creationId="{C135D58C-716A-140F-F018-78BEE0EE468E}"/>
          </ac:spMkLst>
        </pc:spChg>
      </pc:sldChg>
      <pc:sldChg chg="addSp delSp modSp add del mod setBg modClrScheme chgLayout">
        <pc:chgData name="office365" userId="5fcdbc0c-b1d0-4b52-bc28-28c25c9fccde" providerId="ADAL" clId="{839C158B-1674-498C-8D10-D29DEC7F3344}" dt="2026-07-22T20:18:41.695" v="53" actId="47"/>
        <pc:sldMkLst>
          <pc:docMk/>
          <pc:sldMk cId="308785070" sldId="263"/>
        </pc:sldMkLst>
        <pc:spChg chg="del">
          <ac:chgData name="office365" userId="5fcdbc0c-b1d0-4b52-bc28-28c25c9fccde" providerId="ADAL" clId="{839C158B-1674-498C-8D10-D29DEC7F3344}" dt="2026-07-22T20:15:46.038" v="50"/>
          <ac:spMkLst>
            <pc:docMk/>
            <pc:sldMk cId="308785070" sldId="263"/>
            <ac:spMk id="2" creationId="{00000000-0000-0000-0000-000000000000}"/>
          </ac:spMkLst>
        </pc:spChg>
        <pc:spChg chg="mod">
          <ac:chgData name="office365" userId="5fcdbc0c-b1d0-4b52-bc28-28c25c9fccde" providerId="ADAL" clId="{839C158B-1674-498C-8D10-D29DEC7F3344}" dt="2026-07-22T20:15:46.038" v="49"/>
          <ac:spMkLst>
            <pc:docMk/>
            <pc:sldMk cId="308785070" sldId="263"/>
            <ac:spMk id="3" creationId="{00000000-0000-0000-0000-000000000000}"/>
          </ac:spMkLst>
        </pc:spChg>
        <pc:spChg chg="add mod ord">
          <ac:chgData name="office365" userId="5fcdbc0c-b1d0-4b52-bc28-28c25c9fccde" providerId="ADAL" clId="{839C158B-1674-498C-8D10-D29DEC7F3344}" dt="2026-07-22T20:15:46.037" v="48"/>
          <ac:spMkLst>
            <pc:docMk/>
            <pc:sldMk cId="308785070" sldId="263"/>
            <ac:spMk id="4" creationId="{0C9BA6A4-B889-3280-8797-58BBEA412878}"/>
          </ac:spMkLst>
        </pc:spChg>
        <pc:spChg chg="add mod ord">
          <ac:chgData name="office365" userId="5fcdbc0c-b1d0-4b52-bc28-28c25c9fccde" providerId="ADAL" clId="{839C158B-1674-498C-8D10-D29DEC7F3344}" dt="2026-07-22T20:14:24.128" v="10" actId="27636"/>
          <ac:spMkLst>
            <pc:docMk/>
            <pc:sldMk cId="308785070" sldId="263"/>
            <ac:spMk id="5" creationId="{9A518326-C1A4-5374-7F2F-DA62507D8B0B}"/>
          </ac:spMkLst>
        </pc:spChg>
      </pc:sldChg>
      <pc:sldChg chg="addSp modSp add del mod setBg modClrScheme chgLayout">
        <pc:chgData name="office365" userId="5fcdbc0c-b1d0-4b52-bc28-28c25c9fccde" providerId="ADAL" clId="{839C158B-1674-498C-8D10-D29DEC7F3344}" dt="2026-07-22T20:25:39.557" v="164"/>
        <pc:sldMkLst>
          <pc:docMk/>
          <pc:sldMk cId="1187616908" sldId="263"/>
        </pc:sldMkLst>
        <pc:spChg chg="add mod ord">
          <ac:chgData name="office365" userId="5fcdbc0c-b1d0-4b52-bc28-28c25c9fccde" providerId="ADAL" clId="{839C158B-1674-498C-8D10-D29DEC7F3344}" dt="2026-07-22T20:23:59.200" v="136" actId="700"/>
          <ac:spMkLst>
            <pc:docMk/>
            <pc:sldMk cId="1187616908" sldId="263"/>
            <ac:spMk id="4" creationId="{FB12E0D3-1F4B-2152-94CA-96031541D6DD}"/>
          </ac:spMkLst>
        </pc:spChg>
        <pc:spChg chg="add mod ord">
          <ac:chgData name="office365" userId="5fcdbc0c-b1d0-4b52-bc28-28c25c9fccde" providerId="ADAL" clId="{839C158B-1674-498C-8D10-D29DEC7F3344}" dt="2026-07-22T20:23:59.213" v="137" actId="27636"/>
          <ac:spMkLst>
            <pc:docMk/>
            <pc:sldMk cId="1187616908" sldId="263"/>
            <ac:spMk id="5" creationId="{0AFEF75B-8B71-4F5B-89D4-522AF51AA0E8}"/>
          </ac:spMkLst>
        </pc:spChg>
      </pc:sldChg>
      <pc:sldChg chg="addSp modSp add del mod setBg modClrScheme chgLayout">
        <pc:chgData name="office365" userId="5fcdbc0c-b1d0-4b52-bc28-28c25c9fccde" providerId="ADAL" clId="{839C158B-1674-498C-8D10-D29DEC7F3344}" dt="2026-07-22T20:20:38.514" v="86"/>
        <pc:sldMkLst>
          <pc:docMk/>
          <pc:sldMk cId="3290398610" sldId="263"/>
        </pc:sldMkLst>
        <pc:spChg chg="add mod ord">
          <ac:chgData name="office365" userId="5fcdbc0c-b1d0-4b52-bc28-28c25c9fccde" providerId="ADAL" clId="{839C158B-1674-498C-8D10-D29DEC7F3344}" dt="2026-07-22T20:19:21.835" v="62" actId="700"/>
          <ac:spMkLst>
            <pc:docMk/>
            <pc:sldMk cId="3290398610" sldId="263"/>
            <ac:spMk id="4" creationId="{394ECE00-59E1-0C1C-5D8C-165915B6C8C2}"/>
          </ac:spMkLst>
        </pc:spChg>
        <pc:spChg chg="add mod ord">
          <ac:chgData name="office365" userId="5fcdbc0c-b1d0-4b52-bc28-28c25c9fccde" providerId="ADAL" clId="{839C158B-1674-498C-8D10-D29DEC7F3344}" dt="2026-07-22T20:19:21.847" v="63" actId="27636"/>
          <ac:spMkLst>
            <pc:docMk/>
            <pc:sldMk cId="3290398610" sldId="263"/>
            <ac:spMk id="5" creationId="{BB37C7AD-2603-A70A-BE85-3BADC7C2974F}"/>
          </ac:spMkLst>
        </pc:spChg>
      </pc:sldChg>
      <pc:sldChg chg="del">
        <pc:chgData name="office365" userId="5fcdbc0c-b1d0-4b52-bc28-28c25c9fccde" providerId="ADAL" clId="{839C158B-1674-498C-8D10-D29DEC7F3344}" dt="2026-07-22T20:13:29.865" v="0" actId="47"/>
        <pc:sldMkLst>
          <pc:docMk/>
          <pc:sldMk cId="0" sldId="264"/>
        </pc:sldMkLst>
      </pc:sldChg>
      <pc:sldChg chg="del">
        <pc:chgData name="office365" userId="5fcdbc0c-b1d0-4b52-bc28-28c25c9fccde" providerId="ADAL" clId="{839C158B-1674-498C-8D10-D29DEC7F3344}" dt="2026-07-22T20:13:29.865" v="0" actId="47"/>
        <pc:sldMkLst>
          <pc:docMk/>
          <pc:sldMk cId="2836149720" sldId="271"/>
        </pc:sldMkLst>
      </pc:sldChg>
      <pc:sldChg chg="del">
        <pc:chgData name="office365" userId="5fcdbc0c-b1d0-4b52-bc28-28c25c9fccde" providerId="ADAL" clId="{839C158B-1674-498C-8D10-D29DEC7F3344}" dt="2026-07-22T20:13:29.865" v="0" actId="47"/>
        <pc:sldMkLst>
          <pc:docMk/>
          <pc:sldMk cId="2870428162" sldId="283"/>
        </pc:sldMkLst>
      </pc:sldChg>
      <pc:sldChg chg="del">
        <pc:chgData name="office365" userId="5fcdbc0c-b1d0-4b52-bc28-28c25c9fccde" providerId="ADAL" clId="{839C158B-1674-498C-8D10-D29DEC7F3344}" dt="2026-07-22T20:13:29.865" v="0" actId="47"/>
        <pc:sldMkLst>
          <pc:docMk/>
          <pc:sldMk cId="1732563840" sldId="285"/>
        </pc:sldMkLst>
      </pc:sldChg>
      <pc:sldChg chg="del">
        <pc:chgData name="office365" userId="5fcdbc0c-b1d0-4b52-bc28-28c25c9fccde" providerId="ADAL" clId="{839C158B-1674-498C-8D10-D29DEC7F3344}" dt="2026-07-22T20:13:29.865" v="0" actId="47"/>
        <pc:sldMkLst>
          <pc:docMk/>
          <pc:sldMk cId="922925629" sldId="287"/>
        </pc:sldMkLst>
      </pc:sldChg>
      <pc:sldChg chg="del">
        <pc:chgData name="office365" userId="5fcdbc0c-b1d0-4b52-bc28-28c25c9fccde" providerId="ADAL" clId="{839C158B-1674-498C-8D10-D29DEC7F3344}" dt="2026-07-22T20:13:29.865" v="0" actId="47"/>
        <pc:sldMkLst>
          <pc:docMk/>
          <pc:sldMk cId="808288899" sldId="289"/>
        </pc:sldMkLst>
      </pc:sldChg>
      <pc:sldChg chg="del">
        <pc:chgData name="office365" userId="5fcdbc0c-b1d0-4b52-bc28-28c25c9fccde" providerId="ADAL" clId="{839C158B-1674-498C-8D10-D29DEC7F3344}" dt="2026-07-22T20:13:29.865" v="0" actId="47"/>
        <pc:sldMkLst>
          <pc:docMk/>
          <pc:sldMk cId="2236161759" sldId="301"/>
        </pc:sldMkLst>
      </pc:sldChg>
      <pc:sldChg chg="del">
        <pc:chgData name="office365" userId="5fcdbc0c-b1d0-4b52-bc28-28c25c9fccde" providerId="ADAL" clId="{839C158B-1674-498C-8D10-D29DEC7F3344}" dt="2026-07-22T20:13:29.865" v="0" actId="47"/>
        <pc:sldMkLst>
          <pc:docMk/>
          <pc:sldMk cId="3512496243" sldId="302"/>
        </pc:sldMkLst>
      </pc:sldChg>
      <pc:sldChg chg="del">
        <pc:chgData name="office365" userId="5fcdbc0c-b1d0-4b52-bc28-28c25c9fccde" providerId="ADAL" clId="{839C158B-1674-498C-8D10-D29DEC7F3344}" dt="2026-07-22T20:13:29.865" v="0" actId="47"/>
        <pc:sldMkLst>
          <pc:docMk/>
          <pc:sldMk cId="4036106628" sldId="303"/>
        </pc:sldMkLst>
      </pc:sldChg>
      <pc:sldChg chg="del">
        <pc:chgData name="office365" userId="5fcdbc0c-b1d0-4b52-bc28-28c25c9fccde" providerId="ADAL" clId="{839C158B-1674-498C-8D10-D29DEC7F3344}" dt="2026-07-22T20:13:29.865" v="0" actId="47"/>
        <pc:sldMkLst>
          <pc:docMk/>
          <pc:sldMk cId="4178692072" sldId="304"/>
        </pc:sldMkLst>
      </pc:sldChg>
      <pc:sldChg chg="del">
        <pc:chgData name="office365" userId="5fcdbc0c-b1d0-4b52-bc28-28c25c9fccde" providerId="ADAL" clId="{839C158B-1674-498C-8D10-D29DEC7F3344}" dt="2026-07-22T20:13:29.865" v="0" actId="47"/>
        <pc:sldMkLst>
          <pc:docMk/>
          <pc:sldMk cId="201279142" sldId="305"/>
        </pc:sldMkLst>
      </pc:sldChg>
      <pc:sldChg chg="del">
        <pc:chgData name="office365" userId="5fcdbc0c-b1d0-4b52-bc28-28c25c9fccde" providerId="ADAL" clId="{839C158B-1674-498C-8D10-D29DEC7F3344}" dt="2026-07-22T20:13:29.865" v="0" actId="47"/>
        <pc:sldMkLst>
          <pc:docMk/>
          <pc:sldMk cId="88052319" sldId="308"/>
        </pc:sldMkLst>
      </pc:sldChg>
      <pc:sldChg chg="del">
        <pc:chgData name="office365" userId="5fcdbc0c-b1d0-4b52-bc28-28c25c9fccde" providerId="ADAL" clId="{839C158B-1674-498C-8D10-D29DEC7F3344}" dt="2026-07-22T20:13:29.865" v="0" actId="47"/>
        <pc:sldMkLst>
          <pc:docMk/>
          <pc:sldMk cId="2757946439" sldId="310"/>
        </pc:sldMkLst>
      </pc:sldChg>
      <pc:sldChg chg="del">
        <pc:chgData name="office365" userId="5fcdbc0c-b1d0-4b52-bc28-28c25c9fccde" providerId="ADAL" clId="{839C158B-1674-498C-8D10-D29DEC7F3344}" dt="2026-07-22T20:13:29.865" v="0" actId="47"/>
        <pc:sldMkLst>
          <pc:docMk/>
          <pc:sldMk cId="2854244750" sldId="311"/>
        </pc:sldMkLst>
      </pc:sldChg>
      <pc:sldChg chg="del">
        <pc:chgData name="office365" userId="5fcdbc0c-b1d0-4b52-bc28-28c25c9fccde" providerId="ADAL" clId="{839C158B-1674-498C-8D10-D29DEC7F3344}" dt="2026-07-22T20:13:29.865" v="0" actId="47"/>
        <pc:sldMkLst>
          <pc:docMk/>
          <pc:sldMk cId="4021084705" sldId="312"/>
        </pc:sldMkLst>
      </pc:sldChg>
      <pc:sldChg chg="delSp modSp add del mod">
        <pc:chgData name="office365" userId="5fcdbc0c-b1d0-4b52-bc28-28c25c9fccde" providerId="ADAL" clId="{839C158B-1674-498C-8D10-D29DEC7F3344}" dt="2026-07-22T20:22:59.524" v="127" actId="47"/>
        <pc:sldMkLst>
          <pc:docMk/>
          <pc:sldMk cId="2155541744" sldId="314"/>
        </pc:sldMkLst>
        <pc:spChg chg="del">
          <ac:chgData name="office365" userId="5fcdbc0c-b1d0-4b52-bc28-28c25c9fccde" providerId="ADAL" clId="{839C158B-1674-498C-8D10-D29DEC7F3344}" dt="2026-07-22T20:20:46.718" v="88"/>
          <ac:spMkLst>
            <pc:docMk/>
            <pc:sldMk cId="2155541744" sldId="314"/>
            <ac:spMk id="2" creationId="{00000000-0000-0000-0000-000000000000}"/>
          </ac:spMkLst>
        </pc:spChg>
        <pc:spChg chg="mod">
          <ac:chgData name="office365" userId="5fcdbc0c-b1d0-4b52-bc28-28c25c9fccde" providerId="ADAL" clId="{839C158B-1674-498C-8D10-D29DEC7F3344}" dt="2026-07-22T20:21:11.499" v="104"/>
          <ac:spMkLst>
            <pc:docMk/>
            <pc:sldMk cId="2155541744" sldId="314"/>
            <ac:spMk id="3" creationId="{00000000-0000-0000-0000-000000000000}"/>
          </ac:spMkLst>
        </pc:spChg>
        <pc:spChg chg="mod">
          <ac:chgData name="office365" userId="5fcdbc0c-b1d0-4b52-bc28-28c25c9fccde" providerId="ADAL" clId="{839C158B-1674-498C-8D10-D29DEC7F3344}" dt="2026-07-22T20:21:11.499" v="103"/>
          <ac:spMkLst>
            <pc:docMk/>
            <pc:sldMk cId="2155541744" sldId="314"/>
            <ac:spMk id="4" creationId="{9A2517F3-7E35-DDD5-160B-46945D823856}"/>
          </ac:spMkLst>
        </pc:spChg>
        <pc:spChg chg="del">
          <ac:chgData name="office365" userId="5fcdbc0c-b1d0-4b52-bc28-28c25c9fccde" providerId="ADAL" clId="{839C158B-1674-498C-8D10-D29DEC7F3344}" dt="2026-07-22T20:21:11.499" v="105"/>
          <ac:spMkLst>
            <pc:docMk/>
            <pc:sldMk cId="2155541744" sldId="314"/>
            <ac:spMk id="5" creationId="{2418343B-7869-4C0E-36F0-113CAD817C58}"/>
          </ac:spMkLst>
        </pc:spChg>
      </pc:sldChg>
      <pc:sldChg chg="delSp modSp add del mod">
        <pc:chgData name="office365" userId="5fcdbc0c-b1d0-4b52-bc28-28c25c9fccde" providerId="ADAL" clId="{839C158B-1674-498C-8D10-D29DEC7F3344}" dt="2026-07-23T07:06:54.696" v="190"/>
        <pc:sldMkLst>
          <pc:docMk/>
          <pc:sldMk cId="3413858048" sldId="314"/>
        </pc:sldMkLst>
        <pc:spChg chg="del">
          <ac:chgData name="office365" userId="5fcdbc0c-b1d0-4b52-bc28-28c25c9fccde" providerId="ADAL" clId="{839C158B-1674-498C-8D10-D29DEC7F3344}" dt="2026-07-22T20:25:46.733" v="167"/>
          <ac:spMkLst>
            <pc:docMk/>
            <pc:sldMk cId="3413858048" sldId="314"/>
            <ac:spMk id="2" creationId="{00000000-0000-0000-0000-000000000000}"/>
          </ac:spMkLst>
        </pc:spChg>
        <pc:spChg chg="mod">
          <ac:chgData name="office365" userId="5fcdbc0c-b1d0-4b52-bc28-28c25c9fccde" providerId="ADAL" clId="{839C158B-1674-498C-8D10-D29DEC7F3344}" dt="2026-07-22T20:25:46.733" v="166"/>
          <ac:spMkLst>
            <pc:docMk/>
            <pc:sldMk cId="3413858048" sldId="314"/>
            <ac:spMk id="3" creationId="{00000000-0000-0000-0000-000000000000}"/>
          </ac:spMkLst>
        </pc:spChg>
        <pc:spChg chg="mod">
          <ac:chgData name="office365" userId="5fcdbc0c-b1d0-4b52-bc28-28c25c9fccde" providerId="ADAL" clId="{839C158B-1674-498C-8D10-D29DEC7F3344}" dt="2026-07-22T20:25:33.564" v="149" actId="27636"/>
          <ac:spMkLst>
            <pc:docMk/>
            <pc:sldMk cId="3413858048" sldId="314"/>
            <ac:spMk id="4" creationId="{96DC0727-095B-A595-CC30-282A2E6DF8EC}"/>
          </ac:spMkLst>
        </pc:spChg>
      </pc:sldChg>
      <pc:sldChg chg="delSp modSp add del mod">
        <pc:chgData name="office365" userId="5fcdbc0c-b1d0-4b52-bc28-28c25c9fccde" providerId="ADAL" clId="{839C158B-1674-498C-8D10-D29DEC7F3344}" dt="2026-07-23T07:06:56.344" v="194"/>
        <pc:sldMkLst>
          <pc:docMk/>
          <pc:sldMk cId="1160688352" sldId="315"/>
        </pc:sldMkLst>
        <pc:spChg chg="del">
          <ac:chgData name="office365" userId="5fcdbc0c-b1d0-4b52-bc28-28c25c9fccde" providerId="ADAL" clId="{839C158B-1674-498C-8D10-D29DEC7F3344}" dt="2026-07-22T20:25:46.734" v="170"/>
          <ac:spMkLst>
            <pc:docMk/>
            <pc:sldMk cId="1160688352" sldId="315"/>
            <ac:spMk id="2" creationId="{00000000-0000-0000-0000-000000000000}"/>
          </ac:spMkLst>
        </pc:spChg>
        <pc:spChg chg="mod">
          <ac:chgData name="office365" userId="5fcdbc0c-b1d0-4b52-bc28-28c25c9fccde" providerId="ADAL" clId="{839C158B-1674-498C-8D10-D29DEC7F3344}" dt="2026-07-22T20:25:46.734" v="169"/>
          <ac:spMkLst>
            <pc:docMk/>
            <pc:sldMk cId="1160688352" sldId="315"/>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335016381" sldId="315"/>
        </pc:sldMkLst>
        <pc:spChg chg="del">
          <ac:chgData name="office365" userId="5fcdbc0c-b1d0-4b52-bc28-28c25c9fccde" providerId="ADAL" clId="{839C158B-1674-498C-8D10-D29DEC7F3344}" dt="2026-07-22T20:20:46.718" v="90"/>
          <ac:spMkLst>
            <pc:docMk/>
            <pc:sldMk cId="2335016381" sldId="315"/>
            <ac:spMk id="2" creationId="{00000000-0000-0000-0000-000000000000}"/>
          </ac:spMkLst>
        </pc:spChg>
        <pc:spChg chg="mod">
          <ac:chgData name="office365" userId="5fcdbc0c-b1d0-4b52-bc28-28c25c9fccde" providerId="ADAL" clId="{839C158B-1674-498C-8D10-D29DEC7F3344}" dt="2026-07-22T20:21:11.499" v="107"/>
          <ac:spMkLst>
            <pc:docMk/>
            <pc:sldMk cId="2335016381" sldId="315"/>
            <ac:spMk id="3" creationId="{00000000-0000-0000-0000-000000000000}"/>
          </ac:spMkLst>
        </pc:spChg>
        <pc:spChg chg="mod">
          <ac:chgData name="office365" userId="5fcdbc0c-b1d0-4b52-bc28-28c25c9fccde" providerId="ADAL" clId="{839C158B-1674-498C-8D10-D29DEC7F3344}" dt="2026-07-22T20:21:11.499" v="106"/>
          <ac:spMkLst>
            <pc:docMk/>
            <pc:sldMk cId="2335016381" sldId="315"/>
            <ac:spMk id="4" creationId="{F98028FA-50FC-88AD-FDA9-E9B27CEEACFB}"/>
          </ac:spMkLst>
        </pc:spChg>
        <pc:spChg chg="del">
          <ac:chgData name="office365" userId="5fcdbc0c-b1d0-4b52-bc28-28c25c9fccde" providerId="ADAL" clId="{839C158B-1674-498C-8D10-D29DEC7F3344}" dt="2026-07-22T20:21:11.500" v="108"/>
          <ac:spMkLst>
            <pc:docMk/>
            <pc:sldMk cId="2335016381" sldId="315"/>
            <ac:spMk id="5" creationId="{FA2E9004-9B32-DE84-529A-616C75AFF78B}"/>
          </ac:spMkLst>
        </pc:spChg>
      </pc:sldChg>
      <pc:sldChg chg="delSp modSp add del mod">
        <pc:chgData name="office365" userId="5fcdbc0c-b1d0-4b52-bc28-28c25c9fccde" providerId="ADAL" clId="{839C158B-1674-498C-8D10-D29DEC7F3344}" dt="2026-07-22T20:22:59.524" v="127" actId="47"/>
        <pc:sldMkLst>
          <pc:docMk/>
          <pc:sldMk cId="114938506" sldId="316"/>
        </pc:sldMkLst>
        <pc:spChg chg="del">
          <ac:chgData name="office365" userId="5fcdbc0c-b1d0-4b52-bc28-28c25c9fccde" providerId="ADAL" clId="{839C158B-1674-498C-8D10-D29DEC7F3344}" dt="2026-07-22T20:20:46.718" v="92"/>
          <ac:spMkLst>
            <pc:docMk/>
            <pc:sldMk cId="114938506" sldId="316"/>
            <ac:spMk id="2" creationId="{00000000-0000-0000-0000-000000000000}"/>
          </ac:spMkLst>
        </pc:spChg>
        <pc:spChg chg="mod">
          <ac:chgData name="office365" userId="5fcdbc0c-b1d0-4b52-bc28-28c25c9fccde" providerId="ADAL" clId="{839C158B-1674-498C-8D10-D29DEC7F3344}" dt="2026-07-22T20:21:11.500" v="110"/>
          <ac:spMkLst>
            <pc:docMk/>
            <pc:sldMk cId="114938506" sldId="316"/>
            <ac:spMk id="3" creationId="{00000000-0000-0000-0000-000000000000}"/>
          </ac:spMkLst>
        </pc:spChg>
        <pc:spChg chg="mod">
          <ac:chgData name="office365" userId="5fcdbc0c-b1d0-4b52-bc28-28c25c9fccde" providerId="ADAL" clId="{839C158B-1674-498C-8D10-D29DEC7F3344}" dt="2026-07-22T20:21:11.500" v="109"/>
          <ac:spMkLst>
            <pc:docMk/>
            <pc:sldMk cId="114938506" sldId="316"/>
            <ac:spMk id="4" creationId="{CFA8F3A0-A079-905B-E539-AA0204AA930D}"/>
          </ac:spMkLst>
        </pc:spChg>
        <pc:spChg chg="del">
          <ac:chgData name="office365" userId="5fcdbc0c-b1d0-4b52-bc28-28c25c9fccde" providerId="ADAL" clId="{839C158B-1674-498C-8D10-D29DEC7F3344}" dt="2026-07-22T20:21:11.500" v="111"/>
          <ac:spMkLst>
            <pc:docMk/>
            <pc:sldMk cId="114938506" sldId="316"/>
            <ac:spMk id="5" creationId="{CEA20754-6F5D-8214-AB36-761483117B84}"/>
          </ac:spMkLst>
        </pc:spChg>
      </pc:sldChg>
      <pc:sldChg chg="delSp modSp add del mod">
        <pc:chgData name="office365" userId="5fcdbc0c-b1d0-4b52-bc28-28c25c9fccde" providerId="ADAL" clId="{839C158B-1674-498C-8D10-D29DEC7F3344}" dt="2026-07-23T07:06:58.006" v="198"/>
        <pc:sldMkLst>
          <pc:docMk/>
          <pc:sldMk cId="2720557925" sldId="316"/>
        </pc:sldMkLst>
        <pc:spChg chg="del">
          <ac:chgData name="office365" userId="5fcdbc0c-b1d0-4b52-bc28-28c25c9fccde" providerId="ADAL" clId="{839C158B-1674-498C-8D10-D29DEC7F3344}" dt="2026-07-22T20:25:46.734" v="173"/>
          <ac:spMkLst>
            <pc:docMk/>
            <pc:sldMk cId="2720557925" sldId="316"/>
            <ac:spMk id="2" creationId="{00000000-0000-0000-0000-000000000000}"/>
          </ac:spMkLst>
        </pc:spChg>
        <pc:spChg chg="mod">
          <ac:chgData name="office365" userId="5fcdbc0c-b1d0-4b52-bc28-28c25c9fccde" providerId="ADAL" clId="{839C158B-1674-498C-8D10-D29DEC7F3344}" dt="2026-07-22T20:25:46.734" v="172"/>
          <ac:spMkLst>
            <pc:docMk/>
            <pc:sldMk cId="2720557925" sldId="316"/>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1217134517" sldId="317"/>
        </pc:sldMkLst>
        <pc:spChg chg="del">
          <ac:chgData name="office365" userId="5fcdbc0c-b1d0-4b52-bc28-28c25c9fccde" providerId="ADAL" clId="{839C158B-1674-498C-8D10-D29DEC7F3344}" dt="2026-07-22T20:20:46.719" v="94"/>
          <ac:spMkLst>
            <pc:docMk/>
            <pc:sldMk cId="1217134517" sldId="317"/>
            <ac:spMk id="2" creationId="{00000000-0000-0000-0000-000000000000}"/>
          </ac:spMkLst>
        </pc:spChg>
        <pc:spChg chg="mod">
          <ac:chgData name="office365" userId="5fcdbc0c-b1d0-4b52-bc28-28c25c9fccde" providerId="ADAL" clId="{839C158B-1674-498C-8D10-D29DEC7F3344}" dt="2026-07-22T20:21:11.500" v="113"/>
          <ac:spMkLst>
            <pc:docMk/>
            <pc:sldMk cId="1217134517" sldId="317"/>
            <ac:spMk id="3" creationId="{00000000-0000-0000-0000-000000000000}"/>
          </ac:spMkLst>
        </pc:spChg>
        <pc:spChg chg="mod">
          <ac:chgData name="office365" userId="5fcdbc0c-b1d0-4b52-bc28-28c25c9fccde" providerId="ADAL" clId="{839C158B-1674-498C-8D10-D29DEC7F3344}" dt="2026-07-22T20:21:11.500" v="112"/>
          <ac:spMkLst>
            <pc:docMk/>
            <pc:sldMk cId="1217134517" sldId="317"/>
            <ac:spMk id="4" creationId="{0F015E21-E749-609B-6614-5A8EFFC1518A}"/>
          </ac:spMkLst>
        </pc:spChg>
        <pc:spChg chg="del">
          <ac:chgData name="office365" userId="5fcdbc0c-b1d0-4b52-bc28-28c25c9fccde" providerId="ADAL" clId="{839C158B-1674-498C-8D10-D29DEC7F3344}" dt="2026-07-22T20:21:11.500" v="114"/>
          <ac:spMkLst>
            <pc:docMk/>
            <pc:sldMk cId="1217134517" sldId="317"/>
            <ac:spMk id="5" creationId="{8AB8C8C4-C70F-088C-9FCF-2680BFA855EE}"/>
          </ac:spMkLst>
        </pc:spChg>
      </pc:sldChg>
      <pc:sldChg chg="delSp modSp add del mod">
        <pc:chgData name="office365" userId="5fcdbc0c-b1d0-4b52-bc28-28c25c9fccde" providerId="ADAL" clId="{839C158B-1674-498C-8D10-D29DEC7F3344}" dt="2026-07-23T07:06:59.647" v="202"/>
        <pc:sldMkLst>
          <pc:docMk/>
          <pc:sldMk cId="1537980879" sldId="317"/>
        </pc:sldMkLst>
        <pc:spChg chg="del">
          <ac:chgData name="office365" userId="5fcdbc0c-b1d0-4b52-bc28-28c25c9fccde" providerId="ADAL" clId="{839C158B-1674-498C-8D10-D29DEC7F3344}" dt="2026-07-22T20:25:46.734" v="176"/>
          <ac:spMkLst>
            <pc:docMk/>
            <pc:sldMk cId="1537980879" sldId="317"/>
            <ac:spMk id="2" creationId="{00000000-0000-0000-0000-000000000000}"/>
          </ac:spMkLst>
        </pc:spChg>
        <pc:spChg chg="mod">
          <ac:chgData name="office365" userId="5fcdbc0c-b1d0-4b52-bc28-28c25c9fccde" providerId="ADAL" clId="{839C158B-1674-498C-8D10-D29DEC7F3344}" dt="2026-07-22T20:25:46.734" v="175"/>
          <ac:spMkLst>
            <pc:docMk/>
            <pc:sldMk cId="1537980879" sldId="317"/>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809323571" sldId="318"/>
        </pc:sldMkLst>
        <pc:spChg chg="del">
          <ac:chgData name="office365" userId="5fcdbc0c-b1d0-4b52-bc28-28c25c9fccde" providerId="ADAL" clId="{839C158B-1674-498C-8D10-D29DEC7F3344}" dt="2026-07-22T20:20:46.719" v="96"/>
          <ac:spMkLst>
            <pc:docMk/>
            <pc:sldMk cId="809323571" sldId="318"/>
            <ac:spMk id="2" creationId="{00000000-0000-0000-0000-000000000000}"/>
          </ac:spMkLst>
        </pc:spChg>
        <pc:spChg chg="mod">
          <ac:chgData name="office365" userId="5fcdbc0c-b1d0-4b52-bc28-28c25c9fccde" providerId="ADAL" clId="{839C158B-1674-498C-8D10-D29DEC7F3344}" dt="2026-07-22T20:21:11.501" v="116"/>
          <ac:spMkLst>
            <pc:docMk/>
            <pc:sldMk cId="809323571" sldId="318"/>
            <ac:spMk id="3" creationId="{00000000-0000-0000-0000-000000000000}"/>
          </ac:spMkLst>
        </pc:spChg>
        <pc:spChg chg="mod">
          <ac:chgData name="office365" userId="5fcdbc0c-b1d0-4b52-bc28-28c25c9fccde" providerId="ADAL" clId="{839C158B-1674-498C-8D10-D29DEC7F3344}" dt="2026-07-22T20:21:11.501" v="115"/>
          <ac:spMkLst>
            <pc:docMk/>
            <pc:sldMk cId="809323571" sldId="318"/>
            <ac:spMk id="4" creationId="{43167F0B-328B-10D8-3D8D-5EA52444DFF8}"/>
          </ac:spMkLst>
        </pc:spChg>
        <pc:spChg chg="del">
          <ac:chgData name="office365" userId="5fcdbc0c-b1d0-4b52-bc28-28c25c9fccde" providerId="ADAL" clId="{839C158B-1674-498C-8D10-D29DEC7F3344}" dt="2026-07-22T20:21:11.501" v="117"/>
          <ac:spMkLst>
            <pc:docMk/>
            <pc:sldMk cId="809323571" sldId="318"/>
            <ac:spMk id="5" creationId="{0E55F75C-2977-5EC6-7263-C1939FD3433C}"/>
          </ac:spMkLst>
        </pc:spChg>
      </pc:sldChg>
      <pc:sldChg chg="delSp modSp add del mod">
        <pc:chgData name="office365" userId="5fcdbc0c-b1d0-4b52-bc28-28c25c9fccde" providerId="ADAL" clId="{839C158B-1674-498C-8D10-D29DEC7F3344}" dt="2026-07-23T07:07:01.355" v="206"/>
        <pc:sldMkLst>
          <pc:docMk/>
          <pc:sldMk cId="2230758021" sldId="318"/>
        </pc:sldMkLst>
        <pc:spChg chg="del">
          <ac:chgData name="office365" userId="5fcdbc0c-b1d0-4b52-bc28-28c25c9fccde" providerId="ADAL" clId="{839C158B-1674-498C-8D10-D29DEC7F3344}" dt="2026-07-22T20:25:46.735" v="179"/>
          <ac:spMkLst>
            <pc:docMk/>
            <pc:sldMk cId="2230758021" sldId="318"/>
            <ac:spMk id="2" creationId="{00000000-0000-0000-0000-000000000000}"/>
          </ac:spMkLst>
        </pc:spChg>
        <pc:spChg chg="mod">
          <ac:chgData name="office365" userId="5fcdbc0c-b1d0-4b52-bc28-28c25c9fccde" providerId="ADAL" clId="{839C158B-1674-498C-8D10-D29DEC7F3344}" dt="2026-07-22T20:25:46.734" v="178"/>
          <ac:spMkLst>
            <pc:docMk/>
            <pc:sldMk cId="2230758021" sldId="318"/>
            <ac:spMk id="3" creationId="{00000000-0000-0000-0000-000000000000}"/>
          </ac:spMkLst>
        </pc:spChg>
      </pc:sldChg>
      <pc:sldChg chg="delSp modSp add del mod">
        <pc:chgData name="office365" userId="5fcdbc0c-b1d0-4b52-bc28-28c25c9fccde" providerId="ADAL" clId="{839C158B-1674-498C-8D10-D29DEC7F3344}" dt="2026-07-23T07:07:02.969" v="210"/>
        <pc:sldMkLst>
          <pc:docMk/>
          <pc:sldMk cId="314333872" sldId="319"/>
        </pc:sldMkLst>
        <pc:spChg chg="del">
          <ac:chgData name="office365" userId="5fcdbc0c-b1d0-4b52-bc28-28c25c9fccde" providerId="ADAL" clId="{839C158B-1674-498C-8D10-D29DEC7F3344}" dt="2026-07-22T20:25:46.735" v="182"/>
          <ac:spMkLst>
            <pc:docMk/>
            <pc:sldMk cId="314333872" sldId="319"/>
            <ac:spMk id="2" creationId="{00000000-0000-0000-0000-000000000000}"/>
          </ac:spMkLst>
        </pc:spChg>
        <pc:spChg chg="mod">
          <ac:chgData name="office365" userId="5fcdbc0c-b1d0-4b52-bc28-28c25c9fccde" providerId="ADAL" clId="{839C158B-1674-498C-8D10-D29DEC7F3344}" dt="2026-07-22T20:25:46.735" v="181"/>
          <ac:spMkLst>
            <pc:docMk/>
            <pc:sldMk cId="314333872" sldId="319"/>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390318249" sldId="319"/>
        </pc:sldMkLst>
        <pc:spChg chg="del">
          <ac:chgData name="office365" userId="5fcdbc0c-b1d0-4b52-bc28-28c25c9fccde" providerId="ADAL" clId="{839C158B-1674-498C-8D10-D29DEC7F3344}" dt="2026-07-22T20:20:46.719" v="98"/>
          <ac:spMkLst>
            <pc:docMk/>
            <pc:sldMk cId="2390318249" sldId="319"/>
            <ac:spMk id="2" creationId="{00000000-0000-0000-0000-000000000000}"/>
          </ac:spMkLst>
        </pc:spChg>
        <pc:spChg chg="mod">
          <ac:chgData name="office365" userId="5fcdbc0c-b1d0-4b52-bc28-28c25c9fccde" providerId="ADAL" clId="{839C158B-1674-498C-8D10-D29DEC7F3344}" dt="2026-07-22T20:21:11.501" v="119"/>
          <ac:spMkLst>
            <pc:docMk/>
            <pc:sldMk cId="2390318249" sldId="319"/>
            <ac:spMk id="3" creationId="{00000000-0000-0000-0000-000000000000}"/>
          </ac:spMkLst>
        </pc:spChg>
        <pc:spChg chg="mod">
          <ac:chgData name="office365" userId="5fcdbc0c-b1d0-4b52-bc28-28c25c9fccde" providerId="ADAL" clId="{839C158B-1674-498C-8D10-D29DEC7F3344}" dt="2026-07-22T20:21:11.501" v="118"/>
          <ac:spMkLst>
            <pc:docMk/>
            <pc:sldMk cId="2390318249" sldId="319"/>
            <ac:spMk id="4" creationId="{E43CCE28-7318-51E7-E575-80983D0EFE33}"/>
          </ac:spMkLst>
        </pc:spChg>
        <pc:spChg chg="del">
          <ac:chgData name="office365" userId="5fcdbc0c-b1d0-4b52-bc28-28c25c9fccde" providerId="ADAL" clId="{839C158B-1674-498C-8D10-D29DEC7F3344}" dt="2026-07-22T20:21:11.501" v="120"/>
          <ac:spMkLst>
            <pc:docMk/>
            <pc:sldMk cId="2390318249" sldId="319"/>
            <ac:spMk id="5" creationId="{BFF8F248-78D1-5376-E6E8-54A9462AD8F6}"/>
          </ac:spMkLst>
        </pc:spChg>
      </pc:sldChg>
      <pc:sldChg chg="delSp modSp add del mod">
        <pc:chgData name="office365" userId="5fcdbc0c-b1d0-4b52-bc28-28c25c9fccde" providerId="ADAL" clId="{839C158B-1674-498C-8D10-D29DEC7F3344}" dt="2026-07-22T20:22:59.524" v="127" actId="47"/>
        <pc:sldMkLst>
          <pc:docMk/>
          <pc:sldMk cId="26032424" sldId="320"/>
        </pc:sldMkLst>
        <pc:spChg chg="del">
          <ac:chgData name="office365" userId="5fcdbc0c-b1d0-4b52-bc28-28c25c9fccde" providerId="ADAL" clId="{839C158B-1674-498C-8D10-D29DEC7F3344}" dt="2026-07-22T20:20:46.720" v="100"/>
          <ac:spMkLst>
            <pc:docMk/>
            <pc:sldMk cId="26032424" sldId="320"/>
            <ac:spMk id="2" creationId="{00000000-0000-0000-0000-000000000000}"/>
          </ac:spMkLst>
        </pc:spChg>
        <pc:spChg chg="mod">
          <ac:chgData name="office365" userId="5fcdbc0c-b1d0-4b52-bc28-28c25c9fccde" providerId="ADAL" clId="{839C158B-1674-498C-8D10-D29DEC7F3344}" dt="2026-07-22T20:21:11.502" v="122"/>
          <ac:spMkLst>
            <pc:docMk/>
            <pc:sldMk cId="26032424" sldId="320"/>
            <ac:spMk id="3" creationId="{00000000-0000-0000-0000-000000000000}"/>
          </ac:spMkLst>
        </pc:spChg>
        <pc:spChg chg="mod">
          <ac:chgData name="office365" userId="5fcdbc0c-b1d0-4b52-bc28-28c25c9fccde" providerId="ADAL" clId="{839C158B-1674-498C-8D10-D29DEC7F3344}" dt="2026-07-22T20:21:11.502" v="121"/>
          <ac:spMkLst>
            <pc:docMk/>
            <pc:sldMk cId="26032424" sldId="320"/>
            <ac:spMk id="4" creationId="{D7428A64-1BCB-775C-E8E2-16527461E706}"/>
          </ac:spMkLst>
        </pc:spChg>
        <pc:spChg chg="del">
          <ac:chgData name="office365" userId="5fcdbc0c-b1d0-4b52-bc28-28c25c9fccde" providerId="ADAL" clId="{839C158B-1674-498C-8D10-D29DEC7F3344}" dt="2026-07-22T20:21:11.502" v="123"/>
          <ac:spMkLst>
            <pc:docMk/>
            <pc:sldMk cId="26032424" sldId="320"/>
            <ac:spMk id="5" creationId="{BC16203D-FD15-DDF7-9A81-EE8A4CFF1A6C}"/>
          </ac:spMkLst>
        </pc:spChg>
      </pc:sldChg>
      <pc:sldChg chg="delSp modSp add del mod">
        <pc:chgData name="office365" userId="5fcdbc0c-b1d0-4b52-bc28-28c25c9fccde" providerId="ADAL" clId="{839C158B-1674-498C-8D10-D29DEC7F3344}" dt="2026-07-23T07:07:04.642" v="214"/>
        <pc:sldMkLst>
          <pc:docMk/>
          <pc:sldMk cId="3214342664" sldId="320"/>
        </pc:sldMkLst>
        <pc:spChg chg="del">
          <ac:chgData name="office365" userId="5fcdbc0c-b1d0-4b52-bc28-28c25c9fccde" providerId="ADAL" clId="{839C158B-1674-498C-8D10-D29DEC7F3344}" dt="2026-07-22T20:25:46.735" v="185"/>
          <ac:spMkLst>
            <pc:docMk/>
            <pc:sldMk cId="3214342664" sldId="320"/>
            <ac:spMk id="2" creationId="{00000000-0000-0000-0000-000000000000}"/>
          </ac:spMkLst>
        </pc:spChg>
        <pc:spChg chg="mod">
          <ac:chgData name="office365" userId="5fcdbc0c-b1d0-4b52-bc28-28c25c9fccde" providerId="ADAL" clId="{839C158B-1674-498C-8D10-D29DEC7F3344}" dt="2026-07-22T20:25:46.735" v="184"/>
          <ac:spMkLst>
            <pc:docMk/>
            <pc:sldMk cId="3214342664" sldId="320"/>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656199638" sldId="321"/>
        </pc:sldMkLst>
        <pc:spChg chg="del">
          <ac:chgData name="office365" userId="5fcdbc0c-b1d0-4b52-bc28-28c25c9fccde" providerId="ADAL" clId="{839C158B-1674-498C-8D10-D29DEC7F3344}" dt="2026-07-22T20:20:46.720" v="102"/>
          <ac:spMkLst>
            <pc:docMk/>
            <pc:sldMk cId="2656199638" sldId="321"/>
            <ac:spMk id="2" creationId="{00000000-0000-0000-0000-000000000000}"/>
          </ac:spMkLst>
        </pc:spChg>
        <pc:spChg chg="mod">
          <ac:chgData name="office365" userId="5fcdbc0c-b1d0-4b52-bc28-28c25c9fccde" providerId="ADAL" clId="{839C158B-1674-498C-8D10-D29DEC7F3344}" dt="2026-07-22T20:21:11.502" v="125"/>
          <ac:spMkLst>
            <pc:docMk/>
            <pc:sldMk cId="2656199638" sldId="321"/>
            <ac:spMk id="3" creationId="{00000000-0000-0000-0000-000000000000}"/>
          </ac:spMkLst>
        </pc:spChg>
        <pc:spChg chg="mod">
          <ac:chgData name="office365" userId="5fcdbc0c-b1d0-4b52-bc28-28c25c9fccde" providerId="ADAL" clId="{839C158B-1674-498C-8D10-D29DEC7F3344}" dt="2026-07-22T20:21:11.502" v="124"/>
          <ac:spMkLst>
            <pc:docMk/>
            <pc:sldMk cId="2656199638" sldId="321"/>
            <ac:spMk id="4" creationId="{394ECE00-59E1-0C1C-5D8C-165915B6C8C2}"/>
          </ac:spMkLst>
        </pc:spChg>
        <pc:spChg chg="del">
          <ac:chgData name="office365" userId="5fcdbc0c-b1d0-4b52-bc28-28c25c9fccde" providerId="ADAL" clId="{839C158B-1674-498C-8D10-D29DEC7F3344}" dt="2026-07-22T20:21:11.502" v="126"/>
          <ac:spMkLst>
            <pc:docMk/>
            <pc:sldMk cId="2656199638" sldId="321"/>
            <ac:spMk id="5" creationId="{BB37C7AD-2603-A70A-BE85-3BADC7C2974F}"/>
          </ac:spMkLst>
        </pc:spChg>
      </pc:sldChg>
      <pc:sldChg chg="delSp modSp add del mod">
        <pc:chgData name="office365" userId="5fcdbc0c-b1d0-4b52-bc28-28c25c9fccde" providerId="ADAL" clId="{839C158B-1674-498C-8D10-D29DEC7F3344}" dt="2026-07-23T07:07:06.349" v="218"/>
        <pc:sldMkLst>
          <pc:docMk/>
          <pc:sldMk cId="2686257160" sldId="321"/>
        </pc:sldMkLst>
        <pc:spChg chg="del">
          <ac:chgData name="office365" userId="5fcdbc0c-b1d0-4b52-bc28-28c25c9fccde" providerId="ADAL" clId="{839C158B-1674-498C-8D10-D29DEC7F3344}" dt="2026-07-22T20:25:46.736" v="188"/>
          <ac:spMkLst>
            <pc:docMk/>
            <pc:sldMk cId="2686257160" sldId="321"/>
            <ac:spMk id="2" creationId="{00000000-0000-0000-0000-000000000000}"/>
          </ac:spMkLst>
        </pc:spChg>
        <pc:spChg chg="mod">
          <ac:chgData name="office365" userId="5fcdbc0c-b1d0-4b52-bc28-28c25c9fccde" providerId="ADAL" clId="{839C158B-1674-498C-8D10-D29DEC7F3344}" dt="2026-07-22T20:25:46.736" v="187"/>
          <ac:spMkLst>
            <pc:docMk/>
            <pc:sldMk cId="2686257160" sldId="321"/>
            <ac:spMk id="3" creationId="{00000000-0000-0000-0000-000000000000}"/>
          </ac:spMkLst>
        </pc:spChg>
      </pc:sldChg>
      <pc:sldChg chg="add del">
        <pc:chgData name="office365" userId="5fcdbc0c-b1d0-4b52-bc28-28c25c9fccde" providerId="ADAL" clId="{839C158B-1674-498C-8D10-D29DEC7F3344}" dt="2026-07-23T07:06:55.513" v="192"/>
        <pc:sldMkLst>
          <pc:docMk/>
          <pc:sldMk cId="2910333709" sldId="322"/>
        </pc:sldMkLst>
      </pc:sldChg>
      <pc:sldChg chg="add">
        <pc:chgData name="office365" userId="5fcdbc0c-b1d0-4b52-bc28-28c25c9fccde" providerId="ADAL" clId="{839C158B-1674-498C-8D10-D29DEC7F3344}" dt="2026-07-23T07:06:55.495" v="191"/>
        <pc:sldMkLst>
          <pc:docMk/>
          <pc:sldMk cId="1556282722" sldId="323"/>
        </pc:sldMkLst>
      </pc:sldChg>
      <pc:sldChg chg="add del">
        <pc:chgData name="office365" userId="5fcdbc0c-b1d0-4b52-bc28-28c25c9fccde" providerId="ADAL" clId="{839C158B-1674-498C-8D10-D29DEC7F3344}" dt="2026-07-23T07:06:57.198" v="196"/>
        <pc:sldMkLst>
          <pc:docMk/>
          <pc:sldMk cId="1649508326" sldId="324"/>
        </pc:sldMkLst>
      </pc:sldChg>
      <pc:sldChg chg="add">
        <pc:chgData name="office365" userId="5fcdbc0c-b1d0-4b52-bc28-28c25c9fccde" providerId="ADAL" clId="{839C158B-1674-498C-8D10-D29DEC7F3344}" dt="2026-07-23T07:06:57.183" v="195"/>
        <pc:sldMkLst>
          <pc:docMk/>
          <pc:sldMk cId="3622358918" sldId="325"/>
        </pc:sldMkLst>
      </pc:sldChg>
      <pc:sldChg chg="add del">
        <pc:chgData name="office365" userId="5fcdbc0c-b1d0-4b52-bc28-28c25c9fccde" providerId="ADAL" clId="{839C158B-1674-498C-8D10-D29DEC7F3344}" dt="2026-07-23T07:06:58.814" v="200"/>
        <pc:sldMkLst>
          <pc:docMk/>
          <pc:sldMk cId="2363112844" sldId="326"/>
        </pc:sldMkLst>
      </pc:sldChg>
      <pc:sldChg chg="add">
        <pc:chgData name="office365" userId="5fcdbc0c-b1d0-4b52-bc28-28c25c9fccde" providerId="ADAL" clId="{839C158B-1674-498C-8D10-D29DEC7F3344}" dt="2026-07-23T07:06:58.798" v="199"/>
        <pc:sldMkLst>
          <pc:docMk/>
          <pc:sldMk cId="3922703907" sldId="327"/>
        </pc:sldMkLst>
      </pc:sldChg>
      <pc:sldChg chg="add del">
        <pc:chgData name="office365" userId="5fcdbc0c-b1d0-4b52-bc28-28c25c9fccde" providerId="ADAL" clId="{839C158B-1674-498C-8D10-D29DEC7F3344}" dt="2026-07-23T07:07:00.511" v="204"/>
        <pc:sldMkLst>
          <pc:docMk/>
          <pc:sldMk cId="943990896" sldId="328"/>
        </pc:sldMkLst>
      </pc:sldChg>
      <pc:sldChg chg="add">
        <pc:chgData name="office365" userId="5fcdbc0c-b1d0-4b52-bc28-28c25c9fccde" providerId="ADAL" clId="{839C158B-1674-498C-8D10-D29DEC7F3344}" dt="2026-07-23T07:07:00.497" v="203"/>
        <pc:sldMkLst>
          <pc:docMk/>
          <pc:sldMk cId="2229180403" sldId="329"/>
        </pc:sldMkLst>
      </pc:sldChg>
      <pc:sldChg chg="add del">
        <pc:chgData name="office365" userId="5fcdbc0c-b1d0-4b52-bc28-28c25c9fccde" providerId="ADAL" clId="{839C158B-1674-498C-8D10-D29DEC7F3344}" dt="2026-07-23T07:07:02.174" v="208"/>
        <pc:sldMkLst>
          <pc:docMk/>
          <pc:sldMk cId="2160398068" sldId="330"/>
        </pc:sldMkLst>
      </pc:sldChg>
      <pc:sldChg chg="add">
        <pc:chgData name="office365" userId="5fcdbc0c-b1d0-4b52-bc28-28c25c9fccde" providerId="ADAL" clId="{839C158B-1674-498C-8D10-D29DEC7F3344}" dt="2026-07-23T07:07:02.158" v="207"/>
        <pc:sldMkLst>
          <pc:docMk/>
          <pc:sldMk cId="470409282" sldId="331"/>
        </pc:sldMkLst>
      </pc:sldChg>
      <pc:sldChg chg="add del">
        <pc:chgData name="office365" userId="5fcdbc0c-b1d0-4b52-bc28-28c25c9fccde" providerId="ADAL" clId="{839C158B-1674-498C-8D10-D29DEC7F3344}" dt="2026-07-23T07:07:03.803" v="212"/>
        <pc:sldMkLst>
          <pc:docMk/>
          <pc:sldMk cId="4160030571" sldId="332"/>
        </pc:sldMkLst>
      </pc:sldChg>
      <pc:sldChg chg="add">
        <pc:chgData name="office365" userId="5fcdbc0c-b1d0-4b52-bc28-28c25c9fccde" providerId="ADAL" clId="{839C158B-1674-498C-8D10-D29DEC7F3344}" dt="2026-07-23T07:07:03.789" v="211"/>
        <pc:sldMkLst>
          <pc:docMk/>
          <pc:sldMk cId="760951280" sldId="333"/>
        </pc:sldMkLst>
      </pc:sldChg>
      <pc:sldChg chg="add del">
        <pc:chgData name="office365" userId="5fcdbc0c-b1d0-4b52-bc28-28c25c9fccde" providerId="ADAL" clId="{839C158B-1674-498C-8D10-D29DEC7F3344}" dt="2026-07-23T07:07:05.482" v="216"/>
        <pc:sldMkLst>
          <pc:docMk/>
          <pc:sldMk cId="3534943105" sldId="334"/>
        </pc:sldMkLst>
      </pc:sldChg>
      <pc:sldChg chg="add">
        <pc:chgData name="office365" userId="5fcdbc0c-b1d0-4b52-bc28-28c25c9fccde" providerId="ADAL" clId="{839C158B-1674-498C-8D10-D29DEC7F3344}" dt="2026-07-23T07:07:05.467" v="215"/>
        <pc:sldMkLst>
          <pc:docMk/>
          <pc:sldMk cId="630490772" sldId="335"/>
        </pc:sldMkLst>
      </pc:sldChg>
      <pc:sldChg chg="add del">
        <pc:chgData name="office365" userId="5fcdbc0c-b1d0-4b52-bc28-28c25c9fccde" providerId="ADAL" clId="{839C158B-1674-498C-8D10-D29DEC7F3344}" dt="2026-07-23T07:07:07.170" v="220"/>
        <pc:sldMkLst>
          <pc:docMk/>
          <pc:sldMk cId="762432303" sldId="336"/>
        </pc:sldMkLst>
      </pc:sldChg>
      <pc:sldChg chg="add">
        <pc:chgData name="office365" userId="5fcdbc0c-b1d0-4b52-bc28-28c25c9fccde" providerId="ADAL" clId="{839C158B-1674-498C-8D10-D29DEC7F3344}" dt="2026-07-23T07:07:07.156" v="219"/>
        <pc:sldMkLst>
          <pc:docMk/>
          <pc:sldMk cId="3433808033" sldId="337"/>
        </pc:sldMkLst>
      </pc:sldChg>
      <pc:sldMasterChg chg="delSldLayout">
        <pc:chgData name="office365" userId="5fcdbc0c-b1d0-4b52-bc28-28c25c9fccde" providerId="ADAL" clId="{839C158B-1674-498C-8D10-D29DEC7F3344}" dt="2026-07-22T20:13:29.865" v="0" actId="47"/>
        <pc:sldMasterMkLst>
          <pc:docMk/>
          <pc:sldMasterMk cId="0" sldId="2147483648"/>
        </pc:sldMasterMkLst>
        <pc:sldLayoutChg chg="del">
          <pc:chgData name="office365" userId="5fcdbc0c-b1d0-4b52-bc28-28c25c9fccde" providerId="ADAL" clId="{839C158B-1674-498C-8D10-D29DEC7F3344}" dt="2026-07-22T20:13:29.865" v="0" actId="47"/>
          <pc:sldLayoutMkLst>
            <pc:docMk/>
            <pc:sldMasterMk cId="0" sldId="2147483648"/>
            <pc:sldLayoutMk cId="0" sldId="2147483652"/>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4"/>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7"/>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8"/>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23.07.2026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32797886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759290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28983555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5266459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21788587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525319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6612116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420188686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216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88"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49276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A : enduit de scellement ou enduit léger ; objectif : ralentir le vieillissement et colmater les fissures mineures.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B : enduit superficiel gravillonné ou traitement de surface adapté ; objectif : améliorer l’adhérence et la texture.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C : réparation locale des nids-de-poule et reprofilage des ornières/microrevêtement ; en cas de défaillance structurelle, effectuer un diagnostic détaillé avant le renforcement.</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D : scellement des fissures/traitement préalable au renforcement, couche antifissuration ou couche de renforcement en enrobé à chaud avec dispositif contre la remontée de fissures.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Règle essentielle : ne pas appliquer un traitement superficiel mince sur une défaillance structurelle ou un défaut de drainage non résolu.</a:t>
            </a:r>
            <a:endParaRPr lang="fr-FR" sz="1800" dirty="0"/>
          </a:p>
        </p:txBody>
      </p:sp>
      <p:sp>
        <p:nvSpPr>
          <p:cNvPr id="4" name="Title 3">
            <a:extLst>
              <a:ext uri="{FF2B5EF4-FFF2-40B4-BE49-F238E27FC236}">
                <a16:creationId xmlns:a16="http://schemas.microsoft.com/office/drawing/2014/main" id="{32B4AF37-BC50-753C-9763-D95BCFE28D44}"/>
              </a:ext>
            </a:extLst>
          </p:cNvPr>
          <p:cNvSpPr>
            <a:spLocks noGrp="1"/>
          </p:cNvSpPr>
          <p:nvPr>
            <p:ph type="title"/>
          </p:nvPr>
        </p:nvSpPr>
        <p:spPr/>
        <p:txBody>
          <a:bodyPr/>
          <a:lstStyle/>
          <a:p>
            <a:r>
              <a:rPr lang="fr-FR"/>
              <a:t>Réponse attendue / solution</a:t>
            </a:r>
          </a:p>
        </p:txBody>
      </p:sp>
      <p:sp>
        <p:nvSpPr>
          <p:cNvPr id="5" name="Text Placeholder 4">
            <a:extLst>
              <a:ext uri="{FF2B5EF4-FFF2-40B4-BE49-F238E27FC236}">
                <a16:creationId xmlns:a16="http://schemas.microsoft.com/office/drawing/2014/main" id="{C135D58C-716A-140F-F018-78BEE0EE468E}"/>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630490772"/>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49276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Vérifier si les étudiants distinguent le traitement des symptômes de celui des causes.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Erreur fréquente : choisir une couche de renforcement pour chaque problème.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Point clé de discussion : le traitement le moins coûteux n’est pas toujours rentable s’il est appliqué trop tard ou à une dégradation inadaptée.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Prolongement : ajouter les coûts unitaires et demander un ensemble de traitements optimisé selon le budget.</a:t>
            </a:r>
            <a:endParaRPr lang="fr-FR" sz="1800" dirty="0"/>
          </a:p>
        </p:txBody>
      </p:sp>
      <p:sp>
        <p:nvSpPr>
          <p:cNvPr id="4" name="Title 3">
            <a:extLst>
              <a:ext uri="{FF2B5EF4-FFF2-40B4-BE49-F238E27FC236}">
                <a16:creationId xmlns:a16="http://schemas.microsoft.com/office/drawing/2014/main" id="{FB12E0D3-1F4B-2152-94CA-96031541D6DD}"/>
              </a:ext>
            </a:extLst>
          </p:cNvPr>
          <p:cNvSpPr>
            <a:spLocks noGrp="1"/>
          </p:cNvSpPr>
          <p:nvPr>
            <p:ph type="title"/>
          </p:nvPr>
        </p:nvSpPr>
        <p:spPr/>
        <p:txBody>
          <a:bodyPr/>
          <a:lstStyle/>
          <a:p>
            <a:r>
              <a:rPr lang="fr-FR"/>
              <a:t>Notes à l’intention de l’enseignant</a:t>
            </a:r>
          </a:p>
        </p:txBody>
      </p:sp>
      <p:sp>
        <p:nvSpPr>
          <p:cNvPr id="5" name="Text Placeholder 4">
            <a:extLst>
              <a:ext uri="{FF2B5EF4-FFF2-40B4-BE49-F238E27FC236}">
                <a16:creationId xmlns:a16="http://schemas.microsoft.com/office/drawing/2014/main" id="{0AFEF75B-8B71-4F5B-89D4-522AF51AA0E8}"/>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3433808033"/>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49276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Type d’exercice : exercice mixte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Durée estimée : </a:t>
            </a:r>
            <a:r>
              <a:rPr lang="pl-PL" sz="1800" dirty="0">
                <a:solidFill>
                  <a:srgbClr val="000000"/>
                </a:solidFill>
                <a:latin typeface="Arial" pitchFamily="34" charset="0"/>
                <a:ea typeface="Arial" pitchFamily="34" charset="-122"/>
                <a:cs typeface="Arial" pitchFamily="34" charset="-120"/>
              </a:rPr>
              <a:t>90</a:t>
            </a:r>
            <a:r>
              <a:rPr lang="fr-FR" sz="1800" dirty="0">
                <a:solidFill>
                  <a:srgbClr val="000000"/>
                </a:solidFill>
                <a:latin typeface="Arial" pitchFamily="34" charset="0"/>
                <a:ea typeface="Arial" pitchFamily="34" charset="-122"/>
                <a:cs typeface="Arial" pitchFamily="34" charset="-120"/>
              </a:rPr>
              <a:t> minutes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Thème du cours : traitements d’entretien et de réhabilitation des chaussées bitumineuses</a:t>
            </a:r>
            <a:endParaRPr lang="fr-FR" sz="1800" dirty="0"/>
          </a:p>
        </p:txBody>
      </p:sp>
      <p:sp>
        <p:nvSpPr>
          <p:cNvPr id="4" name="Title 3">
            <a:extLst>
              <a:ext uri="{FF2B5EF4-FFF2-40B4-BE49-F238E27FC236}">
                <a16:creationId xmlns:a16="http://schemas.microsoft.com/office/drawing/2014/main" id="{96DC0727-095B-A595-CC30-282A2E6DF8EC}"/>
              </a:ext>
            </a:extLst>
          </p:cNvPr>
          <p:cNvSpPr>
            <a:spLocks noGrp="1"/>
          </p:cNvSpPr>
          <p:nvPr>
            <p:ph type="title"/>
          </p:nvPr>
        </p:nvSpPr>
        <p:spPr/>
        <p:txBody>
          <a:bodyPr wrap="square">
            <a:normAutofit fontScale="90000"/>
          </a:bodyPr>
          <a:lstStyle/>
          <a:p>
            <a:r>
              <a:rPr lang="fr-FR"/>
              <a:t>Projet 03. Sélection des traitements</a:t>
            </a:r>
          </a:p>
        </p:txBody>
      </p:sp>
      <p:sp>
        <p:nvSpPr>
          <p:cNvPr id="5" name="Text Placeholder 4">
            <a:extLst>
              <a:ext uri="{FF2B5EF4-FFF2-40B4-BE49-F238E27FC236}">
                <a16:creationId xmlns:a16="http://schemas.microsoft.com/office/drawing/2014/main" id="{49552291-359C-C410-6B9A-BE4C9F00F2C5}"/>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155628272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49276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Associer les traitements de surface aux besoins de la chaussée.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Distinguer l’entretien préventif de la réhabilitation structurelle.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Reconnaître quand une réparation préalable au renforcement est nécessaire.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Justifier le choix du traitement par des arguments techniques et budgétaires.</a:t>
            </a:r>
            <a:endParaRPr lang="fr-FR" sz="1800" dirty="0"/>
          </a:p>
        </p:txBody>
      </p:sp>
      <p:sp>
        <p:nvSpPr>
          <p:cNvPr id="4" name="Title 3">
            <a:extLst>
              <a:ext uri="{FF2B5EF4-FFF2-40B4-BE49-F238E27FC236}">
                <a16:creationId xmlns:a16="http://schemas.microsoft.com/office/drawing/2014/main" id="{900666EF-1FAA-6B03-EBD7-884C19AA7E43}"/>
              </a:ext>
            </a:extLst>
          </p:cNvPr>
          <p:cNvSpPr>
            <a:spLocks noGrp="1"/>
          </p:cNvSpPr>
          <p:nvPr>
            <p:ph type="title"/>
          </p:nvPr>
        </p:nvSpPr>
        <p:spPr/>
        <p:txBody>
          <a:bodyPr/>
          <a:lstStyle/>
          <a:p>
            <a:r>
              <a:rPr lang="fr-FR"/>
              <a:t>Objectifs d’apprentissage</a:t>
            </a:r>
          </a:p>
        </p:txBody>
      </p:sp>
      <p:sp>
        <p:nvSpPr>
          <p:cNvPr id="5" name="Text Placeholder 4">
            <a:extLst>
              <a:ext uri="{FF2B5EF4-FFF2-40B4-BE49-F238E27FC236}">
                <a16:creationId xmlns:a16="http://schemas.microsoft.com/office/drawing/2014/main" id="{7B571ABF-5056-204B-E730-DB5FC37C4163}"/>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3622358918"/>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49276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Une route interurbaine revêtue près de Douala supporte un trafic de camions et d’autobus.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La surface vieillit, mais certains tronçons présentent des dégradations structurelles plus graves.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L’organisme envisage un enduit de scellement, un enduit superficiel gravillonné, un microrevêtement, une couche de renforcement en enrobé à chaud ou une réparation locale.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Les étudiants choisissent des ensembles de traitements pour quatre courts tronçons.</a:t>
            </a:r>
            <a:endParaRPr lang="fr-FR" sz="1800" dirty="0"/>
          </a:p>
        </p:txBody>
      </p:sp>
      <p:sp>
        <p:nvSpPr>
          <p:cNvPr id="4" name="Title 3">
            <a:extLst>
              <a:ext uri="{FF2B5EF4-FFF2-40B4-BE49-F238E27FC236}">
                <a16:creationId xmlns:a16="http://schemas.microsoft.com/office/drawing/2014/main" id="{349D4066-CBC6-ABB4-DA74-A2F6B7EC03E2}"/>
              </a:ext>
            </a:extLst>
          </p:cNvPr>
          <p:cNvSpPr>
            <a:spLocks noGrp="1"/>
          </p:cNvSpPr>
          <p:nvPr>
            <p:ph type="title"/>
          </p:nvPr>
        </p:nvSpPr>
        <p:spPr/>
        <p:txBody>
          <a:bodyPr/>
          <a:lstStyle/>
          <a:p>
            <a:r>
              <a:rPr lang="fr-FR"/>
              <a:t>Contexte / étude de cas</a:t>
            </a:r>
          </a:p>
        </p:txBody>
      </p:sp>
      <p:sp>
        <p:nvSpPr>
          <p:cNvPr id="5" name="Text Placeholder 4">
            <a:extLst>
              <a:ext uri="{FF2B5EF4-FFF2-40B4-BE49-F238E27FC236}">
                <a16:creationId xmlns:a16="http://schemas.microsoft.com/office/drawing/2014/main" id="{144BB2C9-E7BC-5A5D-2E64-0572C1403526}"/>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3922703907"/>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49276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1. Diagnostiquer l’objectif principal du traitement pour chaque tronçon.</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2. Sélectionner une option de traitement.</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3. Déterminer si un prétraitement est nécessaire.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4. Justifier pourquoi un traitement de surface moins coûteux peut être suffisant ou non.</a:t>
            </a:r>
            <a:endParaRPr lang="fr-FR" sz="1800" dirty="0"/>
          </a:p>
        </p:txBody>
      </p:sp>
      <p:sp>
        <p:nvSpPr>
          <p:cNvPr id="4" name="Title 3">
            <a:extLst>
              <a:ext uri="{FF2B5EF4-FFF2-40B4-BE49-F238E27FC236}">
                <a16:creationId xmlns:a16="http://schemas.microsoft.com/office/drawing/2014/main" id="{53BCF976-FD5C-07EE-A253-D9FB4E3633B7}"/>
              </a:ext>
            </a:extLst>
          </p:cNvPr>
          <p:cNvSpPr>
            <a:spLocks noGrp="1"/>
          </p:cNvSpPr>
          <p:nvPr>
            <p:ph type="title"/>
          </p:nvPr>
        </p:nvSpPr>
        <p:spPr/>
        <p:txBody>
          <a:bodyPr/>
          <a:lstStyle/>
          <a:p>
            <a:r>
              <a:rPr lang="fr-FR"/>
              <a:t>Travail demandé aux étudiants</a:t>
            </a:r>
          </a:p>
        </p:txBody>
      </p:sp>
      <p:sp>
        <p:nvSpPr>
          <p:cNvPr id="5" name="Text Placeholder 4">
            <a:extLst>
              <a:ext uri="{FF2B5EF4-FFF2-40B4-BE49-F238E27FC236}">
                <a16:creationId xmlns:a16="http://schemas.microsoft.com/office/drawing/2014/main" id="{6C44D4C2-F45D-41DD-B820-98BFB728B45C}"/>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222918040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49276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Description supposée des tronçons :</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A : surface oxydée, aucune dégradation structurelle, fines fissures mineures.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B : faible adhérence et granulats polis, sans orniérage.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C : orniérage moyen et nids-de-poule isolés aux arrêts d’autobus.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D : remontée de fissures au-dessus d’anciennes dalles en béton.</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Traitements disponibles : enduit de scellement, enduit superficiel gravillonné, coulis bitumineux, microrevêtement/reprofilage des ornières, scellement des fissures, couche de renforcement en enrobé à chaud, réparation des dalles.</a:t>
            </a:r>
            <a:endParaRPr lang="fr-FR" sz="1800" dirty="0"/>
          </a:p>
        </p:txBody>
      </p:sp>
      <p:sp>
        <p:nvSpPr>
          <p:cNvPr id="4" name="Title 3">
            <a:extLst>
              <a:ext uri="{FF2B5EF4-FFF2-40B4-BE49-F238E27FC236}">
                <a16:creationId xmlns:a16="http://schemas.microsoft.com/office/drawing/2014/main" id="{A040E0F0-5692-F772-EB00-AEE7AFCA75E3}"/>
              </a:ext>
            </a:extLst>
          </p:cNvPr>
          <p:cNvSpPr>
            <a:spLocks noGrp="1"/>
          </p:cNvSpPr>
          <p:nvPr>
            <p:ph type="title"/>
          </p:nvPr>
        </p:nvSpPr>
        <p:spPr/>
        <p:txBody>
          <a:bodyPr/>
          <a:lstStyle/>
          <a:p>
            <a:r>
              <a:rPr lang="fr-FR"/>
              <a:t>Données / supports</a:t>
            </a:r>
          </a:p>
        </p:txBody>
      </p:sp>
      <p:sp>
        <p:nvSpPr>
          <p:cNvPr id="5" name="Text Placeholder 4">
            <a:extLst>
              <a:ext uri="{FF2B5EF4-FFF2-40B4-BE49-F238E27FC236}">
                <a16:creationId xmlns:a16="http://schemas.microsoft.com/office/drawing/2014/main" id="{222EA2FC-CF10-CA8B-419E-20EA2408E25F}"/>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47040928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49276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Travail individuel : </a:t>
            </a:r>
            <a:r>
              <a:rPr lang="pl-PL" sz="1800" dirty="0">
                <a:solidFill>
                  <a:srgbClr val="000000"/>
                </a:solidFill>
                <a:latin typeface="Arial" pitchFamily="34" charset="0"/>
                <a:ea typeface="Arial" pitchFamily="34" charset="-122"/>
                <a:cs typeface="Arial" pitchFamily="34" charset="-120"/>
              </a:rPr>
              <a:t>25</a:t>
            </a:r>
            <a:r>
              <a:rPr lang="fr-FR" sz="1800" dirty="0">
                <a:solidFill>
                  <a:srgbClr val="000000"/>
                </a:solidFill>
                <a:latin typeface="Arial" pitchFamily="34" charset="0"/>
                <a:ea typeface="Arial" pitchFamily="34" charset="-122"/>
                <a:cs typeface="Arial" pitchFamily="34" charset="-120"/>
              </a:rPr>
              <a:t> min — premier choix de traitement.</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Travail en groupe : </a:t>
            </a:r>
            <a:r>
              <a:rPr lang="pl-PL" sz="1800" dirty="0">
                <a:solidFill>
                  <a:srgbClr val="000000"/>
                </a:solidFill>
                <a:latin typeface="Arial" pitchFamily="34" charset="0"/>
                <a:ea typeface="Arial" pitchFamily="34" charset="-122"/>
                <a:cs typeface="Arial" pitchFamily="34" charset="-120"/>
              </a:rPr>
              <a:t>40</a:t>
            </a:r>
            <a:r>
              <a:rPr lang="fr-FR" sz="1800" dirty="0">
                <a:solidFill>
                  <a:srgbClr val="000000"/>
                </a:solidFill>
                <a:latin typeface="Arial" pitchFamily="34" charset="0"/>
                <a:ea typeface="Arial" pitchFamily="34" charset="-122"/>
                <a:cs typeface="Arial" pitchFamily="34" charset="-120"/>
              </a:rPr>
              <a:t> min — convenir d’un tableau des traitements.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Courte présentation : </a:t>
            </a:r>
            <a:r>
              <a:rPr lang="pl-PL" sz="1800" dirty="0">
                <a:solidFill>
                  <a:srgbClr val="000000"/>
                </a:solidFill>
                <a:latin typeface="Arial" pitchFamily="34" charset="0"/>
                <a:ea typeface="Arial" pitchFamily="34" charset="-122"/>
                <a:cs typeface="Arial" pitchFamily="34" charset="-120"/>
              </a:rPr>
              <a:t>15</a:t>
            </a:r>
            <a:r>
              <a:rPr lang="fr-FR" sz="1800" dirty="0">
                <a:solidFill>
                  <a:srgbClr val="000000"/>
                </a:solidFill>
                <a:latin typeface="Arial" pitchFamily="34" charset="0"/>
                <a:ea typeface="Arial" pitchFamily="34" charset="-122"/>
                <a:cs typeface="Arial" pitchFamily="34" charset="-120"/>
              </a:rPr>
              <a:t> min — un tronçon par groupe.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Synthèse de l’enseignant : </a:t>
            </a:r>
            <a:r>
              <a:rPr lang="pl-PL" sz="1800" dirty="0">
                <a:solidFill>
                  <a:srgbClr val="000000"/>
                </a:solidFill>
                <a:latin typeface="Arial" pitchFamily="34" charset="0"/>
                <a:ea typeface="Arial" pitchFamily="34" charset="-122"/>
                <a:cs typeface="Arial" pitchFamily="34" charset="-120"/>
              </a:rPr>
              <a:t>10</a:t>
            </a:r>
            <a:r>
              <a:rPr lang="fr-FR" sz="1800" dirty="0">
                <a:solidFill>
                  <a:srgbClr val="000000"/>
                </a:solidFill>
                <a:latin typeface="Arial" pitchFamily="34" charset="0"/>
                <a:ea typeface="Arial" pitchFamily="34" charset="-122"/>
                <a:cs typeface="Arial" pitchFamily="34" charset="-120"/>
              </a:rPr>
              <a:t> min — logique préventive et logique de réhabilitation.</a:t>
            </a:r>
            <a:endParaRPr lang="fr-FR" sz="1800" dirty="0"/>
          </a:p>
        </p:txBody>
      </p:sp>
      <p:sp>
        <p:nvSpPr>
          <p:cNvPr id="4" name="Title 3">
            <a:extLst>
              <a:ext uri="{FF2B5EF4-FFF2-40B4-BE49-F238E27FC236}">
                <a16:creationId xmlns:a16="http://schemas.microsoft.com/office/drawing/2014/main" id="{664171FF-9B1A-96DB-AFB5-E6F504AE6B7C}"/>
              </a:ext>
            </a:extLst>
          </p:cNvPr>
          <p:cNvSpPr>
            <a:spLocks noGrp="1"/>
          </p:cNvSpPr>
          <p:nvPr>
            <p:ph type="title"/>
          </p:nvPr>
        </p:nvSpPr>
        <p:spPr/>
        <p:txBody>
          <a:bodyPr/>
          <a:lstStyle/>
          <a:p>
            <a:r>
              <a:rPr lang="fr-FR"/>
              <a:t>Organisation du travail</a:t>
            </a:r>
          </a:p>
        </p:txBody>
      </p:sp>
      <p:sp>
        <p:nvSpPr>
          <p:cNvPr id="5" name="Text Placeholder 4">
            <a:extLst>
              <a:ext uri="{FF2B5EF4-FFF2-40B4-BE49-F238E27FC236}">
                <a16:creationId xmlns:a16="http://schemas.microsoft.com/office/drawing/2014/main" id="{C7DC1228-17FD-2584-08ED-43B8B778CB5B}"/>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760951280"/>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7C081B6-F223-493B-9680-58F1118ECE2C}">
  <we:reference id="WA200010215" version="2.0.0.0" store="Omex" storeType="OMEX"/>
  <we:alternateReferences>
    <we:reference id="WA200010215" version="2.0.0.0" store="WA200010215" storeType="OMEX"/>
  </we:alternateReferences>
  <we:properties>
    <we:property name="bps.codex_control.document_id" value="&quot;b720c47f-9331-4594-bec5-dfea4bd02fd3&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D4C3F18D-04A6-4B81-8ABE-711979DDC54F}"/>
</file>

<file path=docProps/app.xml><?xml version="1.0" encoding="utf-8"?>
<Properties xmlns="http://schemas.openxmlformats.org/officeDocument/2006/extended-properties" xmlns:vt="http://schemas.openxmlformats.org/officeDocument/2006/docPropsVTypes">
  <TotalTime>58</TotalTime>
  <Words>588</Words>
  <Application>Microsoft Office PowerPoint</Application>
  <PresentationFormat>Widescreen</PresentationFormat>
  <Paragraphs>51</Paragraphs>
  <Slides>12</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Aptos</vt:lpstr>
      <vt:lpstr>Arial</vt:lpstr>
      <vt:lpstr>Arial Rounded MT Bold</vt:lpstr>
      <vt:lpstr>Calibri</vt:lpstr>
      <vt:lpstr>Helvetica Neue</vt:lpstr>
      <vt:lpstr>Helvetica Neue Medium</vt:lpstr>
      <vt:lpstr>Montserrat Regular</vt:lpstr>
      <vt:lpstr>21_BasicWhite</vt:lpstr>
      <vt:lpstr>PowerPoint Presentation</vt:lpstr>
      <vt:lpstr>Road Transportation Systems Engineering Development in the Sub-Saharan Africa – Modern EU Master Programme &amp; Capacity Building</vt:lpstr>
      <vt:lpstr>PowerPoint Presentation</vt:lpstr>
      <vt:lpstr>Projet 03. Sélection des traitements</vt:lpstr>
      <vt:lpstr>Objectifs d’apprentissage</vt:lpstr>
      <vt:lpstr>Contexte / étude de cas</vt:lpstr>
      <vt:lpstr>Travail demandé aux étudiants</vt:lpstr>
      <vt:lpstr>Données / supports</vt:lpstr>
      <vt:lpstr>Organisation du travail</vt:lpstr>
      <vt:lpstr>Réponse attendue / solution</vt:lpstr>
      <vt:lpstr>Notes à l’intention de l’enseignant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1</cp:revision>
  <dcterms:modified xsi:type="dcterms:W3CDTF">2026-07-23T07:07:14Z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