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87e8890761684aa1" Type="http://schemas.openxmlformats.org/officeDocument/2006/relationships/extended-properties" Target="/docProps/app.xml"/><Relationship Id="rId1" Type="http://schemas.openxmlformats.org/officeDocument/2006/relationships/custom-properties" Target="docProps/custom.xml"/><Relationship Id="R697b452b5dad4cd6" Type="http://schemas.openxmlformats.org/package/2006/relationships/metadata/core-properties" Target="/docProps/core.xml"/><Relationship Id="Rd48dbebcd85944c7" Type="http://schemas.openxmlformats.org/officeDocument/2006/relationships/officeDocument" Target="/ppt/presentation.xml"/></Relationships>
</file>

<file path=ppt/presentation.xml><?xml version="1.0" encoding="utf-8"?>
<p:presentation xmlns:p="http://schemas.openxmlformats.org/presentationml/2006/main">
  <p:sldMasterIdLst>
    <p:sldMasterId xmlns:r="http://schemas.openxmlformats.org/officeDocument/2006/relationships" id="2147483648" r:id="Rf8db24f378e94e83"/>
  </p:sldMasterIdLst>
  <p:notesMasterIdLst>
    <p:notesMasterId xmlns:r="http://schemas.openxmlformats.org/officeDocument/2006/relationships" r:id="R8db8a8e77bfa4706"/>
  </p:notesMasterIdLst>
  <p:sldIdLst>
    <p:sldId xmlns:r="http://schemas.openxmlformats.org/officeDocument/2006/relationships" id="256" r:id="R518326a9686c490f"/>
    <p:sldId xmlns:r="http://schemas.openxmlformats.org/officeDocument/2006/relationships" id="257" r:id="R9d5f6f5171824b81"/>
    <p:sldId xmlns:r="http://schemas.openxmlformats.org/officeDocument/2006/relationships" id="258" r:id="R56ea17766e02450c"/>
    <p:sldId xmlns:r="http://schemas.openxmlformats.org/officeDocument/2006/relationships" id="259" r:id="R28c1f1ad18d94570"/>
    <p:sldId xmlns:r="http://schemas.openxmlformats.org/officeDocument/2006/relationships" id="260" r:id="R80e2dd0c83d144ad"/>
    <p:sldId xmlns:r="http://schemas.openxmlformats.org/officeDocument/2006/relationships" id="261" r:id="Rcac4a9c73ada4475"/>
    <p:sldId xmlns:r="http://schemas.openxmlformats.org/officeDocument/2006/relationships" id="262" r:id="R101883d84bff439b"/>
    <p:sldId xmlns:r="http://schemas.openxmlformats.org/officeDocument/2006/relationships" id="263" r:id="R047ce6cf69234053"/>
    <p:sldId xmlns:r="http://schemas.openxmlformats.org/officeDocument/2006/relationships" id="264" r:id="R1550ea3579f9400a"/>
    <p:sldId xmlns:r="http://schemas.openxmlformats.org/officeDocument/2006/relationships" id="265" r:id="R42b9ea4997884c74"/>
    <p:sldId xmlns:r="http://schemas.openxmlformats.org/officeDocument/2006/relationships" id="266" r:id="Rc4f181de1bae490b"/>
    <p:sldId xmlns:r="http://schemas.openxmlformats.org/officeDocument/2006/relationships" id="267" r:id="Rb089d11b7c564245"/>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d267373802c64093" Type="http://schemas.openxmlformats.org/officeDocument/2006/relationships/tableStyles" Target="/ppt/tableStyles.xml"/><Relationship Id="R56ea17766e02450c" Type="http://schemas.openxmlformats.org/officeDocument/2006/relationships/slide" Target="/ppt/slides/slide3.xml"/><Relationship Id="Rcac4a9c73ada4475" Type="http://schemas.openxmlformats.org/officeDocument/2006/relationships/slide" Target="/ppt/slides/slide6.xml"/><Relationship Id="R1550ea3579f9400a" Type="http://schemas.openxmlformats.org/officeDocument/2006/relationships/slide" Target="/ppt/slides/slide9.xml"/><Relationship Id="rId3" Type="http://schemas.openxmlformats.org/officeDocument/2006/relationships/customXml" Target="../customXml/item3.xml"/><Relationship Id="Rf7f487e8fe864c0a" Type="http://schemas.openxmlformats.org/officeDocument/2006/relationships/theme" Target="/ppt/theme/theme1.xml"/><Relationship Id="R8db8a8e77bfa4706" Type="http://schemas.openxmlformats.org/officeDocument/2006/relationships/notesMaster" Target="/ppt/notesMasters/notesMaster1.xml"/><Relationship Id="R42b9ea4997884c74" Type="http://schemas.openxmlformats.org/officeDocument/2006/relationships/slide" Target="/ppt/slides/slide10.xml"/><Relationship Id="R101883d84bff439b" Type="http://schemas.openxmlformats.org/officeDocument/2006/relationships/slide" Target="/ppt/slides/slide7.xml"/><Relationship Id="R047ce6cf69234053" Type="http://schemas.openxmlformats.org/officeDocument/2006/relationships/slide" Target="/ppt/slides/slide8.xml"/><Relationship Id="rId2" Type="http://schemas.openxmlformats.org/officeDocument/2006/relationships/customXml" Target="../customXml/item2.xml"/><Relationship Id="rId1" Type="http://schemas.openxmlformats.org/officeDocument/2006/relationships/customXml" Target="../customXml/item1.xml"/><Relationship Id="Rf8db24f378e94e83" Type="http://schemas.openxmlformats.org/officeDocument/2006/relationships/slideMaster" Target="/ppt/slideMasters/slideMaster1.xml"/><Relationship Id="R8f89a2a330984bf8" Type="http://schemas.openxmlformats.org/officeDocument/2006/relationships/presProps" Target="/ppt/presProps.xml"/><Relationship Id="Raafbf79e2340426c" Type="http://schemas.openxmlformats.org/officeDocument/2006/relationships/viewProps" Target="/ppt/viewProps.xml"/><Relationship Id="R518326a9686c490f" Type="http://schemas.openxmlformats.org/officeDocument/2006/relationships/slide" Target="/ppt/slides/slide1.xml"/><Relationship Id="R28c1f1ad18d94570" Type="http://schemas.openxmlformats.org/officeDocument/2006/relationships/slide" Target="/ppt/slides/slide4.xml"/><Relationship Id="Rb089d11b7c564245" Type="http://schemas.openxmlformats.org/officeDocument/2006/relationships/slide" Target="/ppt/slides/slide12.xml"/><Relationship Id="R80e2dd0c83d144ad" Type="http://schemas.openxmlformats.org/officeDocument/2006/relationships/slide" Target="/ppt/slides/slide5.xml"/><Relationship Id="R9d5f6f5171824b81" Type="http://schemas.openxmlformats.org/officeDocument/2006/relationships/slide" Target="/ppt/slides/slide2.xml"/><Relationship Id="Rc4f181de1bae490b" Type="http://schemas.openxmlformats.org/officeDocument/2006/relationships/slide" Target="/ppt/slides/slide11.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dc48396bea14e6d"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115e924a3434347" /><Relationship Type="http://schemas.openxmlformats.org/officeDocument/2006/relationships/notesMaster" Target="/ppt/notesMasters/notesMaster1.xml" Id="Rc54994f12b784c7f"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4c98bf7d96a945ba" /><Relationship Type="http://schemas.openxmlformats.org/officeDocument/2006/relationships/notesMaster" Target="/ppt/notesMasters/notesMaster1.xml" Id="R31123cb7f054445c"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e36347fd13524a58" /><Relationship Type="http://schemas.openxmlformats.org/officeDocument/2006/relationships/notesMaster" Target="/ppt/notesMasters/notesMaster1.xml" Id="R81b3ea2490bf465a"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b5db345fc24f44a0" /><Relationship Type="http://schemas.openxmlformats.org/officeDocument/2006/relationships/notesMaster" Target="/ppt/notesMasters/notesMaster1.xml" Id="R83737abc4bf141de" /></Relationships>
</file>

<file path=ppt/notesSlides/_rels/notesSlide2.xml.rels>&#65279;<?xml version="1.0" encoding="utf-8"?><Relationships xmlns="http://schemas.openxmlformats.org/package/2006/relationships"><Relationship Type="http://schemas.openxmlformats.org/officeDocument/2006/relationships/slide" Target="/ppt/slides/slide2.xml" Id="R1dc4315c97e241c9" /><Relationship Type="http://schemas.openxmlformats.org/officeDocument/2006/relationships/notesMaster" Target="/ppt/notesMasters/notesMaster1.xml" Id="Rc6c05626b5a64b52" /></Relationships>
</file>

<file path=ppt/notesSlides/_rels/notesSlide3.xml.rels>&#65279;<?xml version="1.0" encoding="utf-8"?><Relationships xmlns="http://schemas.openxmlformats.org/package/2006/relationships"><Relationship Type="http://schemas.openxmlformats.org/officeDocument/2006/relationships/slide" Target="/ppt/slides/slide3.xml" Id="R48e91b87ce8742d7" /><Relationship Type="http://schemas.openxmlformats.org/officeDocument/2006/relationships/notesMaster" Target="/ppt/notesMasters/notesMaster1.xml" Id="Rd65b8d32e478473f" /></Relationships>
</file>

<file path=ppt/notesSlides/_rels/notesSlide4.xml.rels>&#65279;<?xml version="1.0" encoding="utf-8"?><Relationships xmlns="http://schemas.openxmlformats.org/package/2006/relationships"><Relationship Type="http://schemas.openxmlformats.org/officeDocument/2006/relationships/slide" Target="/ppt/slides/slide4.xml" Id="R82058ebaef6c4ea9" /><Relationship Type="http://schemas.openxmlformats.org/officeDocument/2006/relationships/notesMaster" Target="/ppt/notesMasters/notesMaster1.xml" Id="R994cd67056754c19" /></Relationships>
</file>

<file path=ppt/notesSlides/_rels/notesSlide5.xml.rels>&#65279;<?xml version="1.0" encoding="utf-8"?><Relationships xmlns="http://schemas.openxmlformats.org/package/2006/relationships"><Relationship Type="http://schemas.openxmlformats.org/officeDocument/2006/relationships/slide" Target="/ppt/slides/slide5.xml" Id="R136bb113381e44b0" /><Relationship Type="http://schemas.openxmlformats.org/officeDocument/2006/relationships/notesMaster" Target="/ppt/notesMasters/notesMaster1.xml" Id="R9ac20729751f48b0" /></Relationships>
</file>

<file path=ppt/notesSlides/_rels/notesSlide6.xml.rels>&#65279;<?xml version="1.0" encoding="utf-8"?><Relationships xmlns="http://schemas.openxmlformats.org/package/2006/relationships"><Relationship Type="http://schemas.openxmlformats.org/officeDocument/2006/relationships/slide" Target="/ppt/slides/slide6.xml" Id="R36492607b4634eb9" /><Relationship Type="http://schemas.openxmlformats.org/officeDocument/2006/relationships/notesMaster" Target="/ppt/notesMasters/notesMaster1.xml" Id="Rdce6f61c1ffd4cb6" /></Relationships>
</file>

<file path=ppt/notesSlides/_rels/notesSlide7.xml.rels>&#65279;<?xml version="1.0" encoding="utf-8"?><Relationships xmlns="http://schemas.openxmlformats.org/package/2006/relationships"><Relationship Type="http://schemas.openxmlformats.org/officeDocument/2006/relationships/slide" Target="/ppt/slides/slide7.xml" Id="Rbcd585f5b4dc4c64" /><Relationship Type="http://schemas.openxmlformats.org/officeDocument/2006/relationships/notesMaster" Target="/ppt/notesMasters/notesMaster1.xml" Id="R2f9766d463634286" /></Relationships>
</file>

<file path=ppt/notesSlides/_rels/notesSlide8.xml.rels>&#65279;<?xml version="1.0" encoding="utf-8"?><Relationships xmlns="http://schemas.openxmlformats.org/package/2006/relationships"><Relationship Type="http://schemas.openxmlformats.org/officeDocument/2006/relationships/slide" Target="/ppt/slides/slide8.xml" Id="R6f8321cf715c4729" /><Relationship Type="http://schemas.openxmlformats.org/officeDocument/2006/relationships/notesMaster" Target="/ppt/notesMasters/notesMaster1.xml" Id="R60f7f83e245a4522" /></Relationships>
</file>

<file path=ppt/notesSlides/_rels/notesSlide9.xml.rels>&#65279;<?xml version="1.0" encoding="utf-8"?><Relationships xmlns="http://schemas.openxmlformats.org/package/2006/relationships"><Relationship Type="http://schemas.openxmlformats.org/officeDocument/2006/relationships/slide" Target="/ppt/slides/slide9.xml" Id="R00bdbdd6e7af439a" /><Relationship Type="http://schemas.openxmlformats.org/officeDocument/2006/relationships/notesMaster" Target="/ppt/notesMasters/notesMaster1.xml" Id="Rfbd70114f9e54541"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791ff3a4c424227" /><Relationship Type="http://schemas.openxmlformats.org/officeDocument/2006/relationships/image" Target="/ppt/media/image.png" Id="R368d07cea3a64224" /><Relationship Type="http://schemas.openxmlformats.org/officeDocument/2006/relationships/image" Target="/ppt/media/image2.png" Id="Rc4dd473e1c6b4178" /><Relationship Type="http://schemas.openxmlformats.org/officeDocument/2006/relationships/image" Target="/ppt/media/image3.png" Id="Rce816f5917b74e0d" /><Relationship Type="http://schemas.openxmlformats.org/officeDocument/2006/relationships/image" Target="/ppt/media/image4.png" Id="Re546e7fa640c4408" /><Relationship Type="http://schemas.openxmlformats.org/officeDocument/2006/relationships/image" Target="/ppt/media/image5.png" Id="R26024e58f3a54d23" /><Relationship Type="http://schemas.openxmlformats.org/officeDocument/2006/relationships/image" Target="/ppt/media/image.jpeg" Id="R3b277e68a8634c2f" /><Relationship Type="http://schemas.openxmlformats.org/officeDocument/2006/relationships/image" Target="/ppt/media/image2.jpeg" Id="Refcd6132eb0a4184" /><Relationship Type="http://schemas.openxmlformats.org/officeDocument/2006/relationships/image" Target="/ppt/media/image3.jpeg" Id="R1416af653938443b" /><Relationship Type="http://schemas.openxmlformats.org/officeDocument/2006/relationships/image" Target="/ppt/media/image4.jpeg" Id="Rd2fe97d9d81341f8" /><Relationship Type="http://schemas.openxmlformats.org/officeDocument/2006/relationships/image" Target="/ppt/media/image6.png" Id="R1f368c3729d44c90" /><Relationship Type="http://schemas.openxmlformats.org/officeDocument/2006/relationships/image" Target="/ppt/media/image7.png" Id="Rb7a04e0431304341" /><Relationship Type="http://schemas.openxmlformats.org/officeDocument/2006/relationships/image" Target="/ppt/media/image.tiff" Id="R6a6e0004dd7e4b14"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6c50a6c01b604075" /><Relationship Type="http://schemas.openxmlformats.org/officeDocument/2006/relationships/image" Target="/ppt/media/image.png" Id="Rd3c30e2ac61741db" /><Relationship Type="http://schemas.openxmlformats.org/officeDocument/2006/relationships/image" Target="/ppt/media/image2.png" Id="R191666ae15a343d0" /><Relationship Type="http://schemas.openxmlformats.org/officeDocument/2006/relationships/image" Target="/ppt/media/image3.png" Id="Rc1a97211b08242b2" /><Relationship Type="http://schemas.openxmlformats.org/officeDocument/2006/relationships/image" Target="/ppt/media/image4.png" Id="R5a552ab730c544b3" /><Relationship Type="http://schemas.openxmlformats.org/officeDocument/2006/relationships/image" Target="/ppt/media/image5.png" Id="R7d132f53f7e7409e" /><Relationship Type="http://schemas.openxmlformats.org/officeDocument/2006/relationships/image" Target="/ppt/media/image.jpeg" Id="R689d7ddf561849c0" /><Relationship Type="http://schemas.openxmlformats.org/officeDocument/2006/relationships/image" Target="/ppt/media/image2.jpeg" Id="R16c92b5e8ec04e65" /><Relationship Type="http://schemas.openxmlformats.org/officeDocument/2006/relationships/image" Target="/ppt/media/image3.jpeg" Id="R06e7eea3c5c9436f" /><Relationship Type="http://schemas.openxmlformats.org/officeDocument/2006/relationships/image" Target="/ppt/media/image4.jpeg" Id="Rf2e4a88cab07453d" /><Relationship Type="http://schemas.openxmlformats.org/officeDocument/2006/relationships/image" Target="/ppt/media/image6.png" Id="R1ab9e31fbdc748c9" /><Relationship Type="http://schemas.openxmlformats.org/officeDocument/2006/relationships/image" Target="/ppt/media/image7.png" Id="Ra341dcbf6b424aa9" /><Relationship Type="http://schemas.openxmlformats.org/officeDocument/2006/relationships/image" Target="/ppt/media/image.tiff" Id="Re23cd75e22eb4705"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effa318d6cd24fc3"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b37e4b8efaba4fc2" /><Relationship Type="http://schemas.openxmlformats.org/officeDocument/2006/relationships/image" Target="/ppt/media/image3.png" Id="R5ccaf68001e6456a" /><Relationship Type="http://schemas.openxmlformats.org/officeDocument/2006/relationships/image" Target="/ppt/media/image4.png" Id="R6663b9aee15d499c" /><Relationship Type="http://schemas.openxmlformats.org/officeDocument/2006/relationships/image" Target="/ppt/media/image5.png" Id="R99979099773d418f" /><Relationship Type="http://schemas.openxmlformats.org/officeDocument/2006/relationships/image" Target="/ppt/media/image.jpeg" Id="R6fa9346c3a4043fd" /><Relationship Type="http://schemas.openxmlformats.org/officeDocument/2006/relationships/image" Target="/ppt/media/image2.jpeg" Id="Rbd80207d58874579" /><Relationship Type="http://schemas.openxmlformats.org/officeDocument/2006/relationships/image" Target="/ppt/media/image3.jpeg" Id="R71c5a5a1e6464ca3" /><Relationship Type="http://schemas.openxmlformats.org/officeDocument/2006/relationships/image" Target="/ppt/media/image4.jpeg" Id="R8a6faaa72ddd4954" /><Relationship Type="http://schemas.openxmlformats.org/officeDocument/2006/relationships/image" Target="/ppt/media/image6.png" Id="R5aa68462c6f1415c" /><Relationship Type="http://schemas.openxmlformats.org/officeDocument/2006/relationships/image" Target="/ppt/media/image7.png" Id="R32b946744b9c47fe" /><Relationship Type="http://schemas.openxmlformats.org/officeDocument/2006/relationships/image" Target="/ppt/media/image.tiff" Id="R0e13b322c6d941b7" /><Relationship Type="http://schemas.openxmlformats.org/officeDocument/2006/relationships/image" Target="/ppt/media/image8.png" Id="Rd1620fdedbb24dcf"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9aa33a5e5f9d432b"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c6bdab51295f4eda"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bf519099d69d4292" /><Relationship Type="http://schemas.openxmlformats.org/officeDocument/2006/relationships/image" Target="/ppt/media/image5.jpeg" Id="R27e8332999c24845"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165a9d4bebcc4476"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8281ade855874c91"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c0b85b862b864bc4" /><Relationship Type="http://schemas.openxmlformats.org/officeDocument/2006/relationships/image" Target="/ppt/media/image9.png" Id="R92073188dec449ce" /><Relationship Type="http://schemas.openxmlformats.org/officeDocument/2006/relationships/image" Target="/ppt/media/image3.png" Id="Re1fc3b8b7a704c09"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bfb46a5a071f4a66" /><Relationship Type="http://schemas.openxmlformats.org/officeDocument/2006/relationships/image" Target="/ppt/media/image3.png" Id="Rc789b11efff148d3"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368d07cea3a64224"/>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c4dd473e1c6b4178"/>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ce816f5917b74e0d"/>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e546e7fa640c4408"/>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26024e58f3a54d23"/>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3b277e68a8634c2f"/>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efcd6132eb0a4184"/>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1416af653938443b"/>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d2fe97d9d81341f8"/>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1f368c3729d44c90"/>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b7a04e0431304341"/>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6a6e0004dd7e4b14"/>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d3c30e2ac61741db"/>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191666ae15a343d0"/>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c1a97211b08242b2"/>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5a552ab730c544b3"/>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7d132f53f7e7409e"/>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689d7ddf561849c0"/>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16c92b5e8ec04e65"/>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06e7eea3c5c9436f"/>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f2e4a88cab07453d"/>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1ab9e31fbdc748c9"/>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a341dcbf6b424aa9"/>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e23cd75e22eb4705"/>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5ccaf68001e6456a"/>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6663b9aee15d499c"/>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99979099773d418f"/>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6fa9346c3a4043fd"/>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bd80207d58874579"/>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71c5a5a1e6464ca3"/>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8a6faaa72ddd4954"/>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5aa68462c6f1415c"/>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32b946744b9c47fe"/>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0e13b322c6d941b7"/>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d1620fdedbb24dcf"/>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055EDCAF-CBCA-43CC-9C32-28FF48C09397}"/>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07E98A18-E746-4090-9D2E-79E1433511D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27e8332999c24845"/>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92073188dec449ce"/>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e1fc3b8b7a704c09"/>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c789b11efff148d3"/>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5423326686f4b29" /><Relationship Type="http://schemas.openxmlformats.org/officeDocument/2006/relationships/slideLayout" Target="/ppt/slideLayouts/slideLayout1.xml" Id="Rec12dfd819db4113" /><Relationship Type="http://schemas.openxmlformats.org/officeDocument/2006/relationships/slideLayout" Target="/ppt/slideLayouts/slideLayout2.xml" Id="R5854afc124bc4489" /><Relationship Type="http://schemas.openxmlformats.org/officeDocument/2006/relationships/slideLayout" Target="/ppt/slideLayouts/slideLayout3.xml" Id="Ra06e159b16314c8e" /><Relationship Type="http://schemas.openxmlformats.org/officeDocument/2006/relationships/slideLayout" Target="/ppt/slideLayouts/slideLayout4.xml" Id="R13c0e38302d1454b" /><Relationship Type="http://schemas.openxmlformats.org/officeDocument/2006/relationships/slideLayout" Target="/ppt/slideLayouts/slideLayout5.xml" Id="Raa83946f25f64c0c" /><Relationship Type="http://schemas.openxmlformats.org/officeDocument/2006/relationships/slideLayout" Target="/ppt/slideLayouts/slideLayout6.xml" Id="R21a61f4ee18649ab" /><Relationship Type="http://schemas.openxmlformats.org/officeDocument/2006/relationships/slideLayout" Target="/ppt/slideLayouts/slideLayout7.xml" Id="R0d79c335ff3e47e2" /><Relationship Type="http://schemas.openxmlformats.org/officeDocument/2006/relationships/slideLayout" Target="/ppt/slideLayouts/slideLayout8.xml" Id="R0c5797a3d88049a8" /><Relationship Type="http://schemas.openxmlformats.org/officeDocument/2006/relationships/slideLayout" Target="/ppt/slideLayouts/slideLayout9.xml" Id="R1374f5068eb54268" /><Relationship Type="http://schemas.openxmlformats.org/officeDocument/2006/relationships/slideLayout" Target="/ppt/slideLayouts/slideLayout10.xml" Id="R420e12337f144360" /><Relationship Type="http://schemas.openxmlformats.org/officeDocument/2006/relationships/slideLayout" Target="/ppt/slideLayouts/slideLayout11.xml" Id="Rb204a99d78fc4a68"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2D87BE24-D034-4359-883C-6832B6B1DDC9}"/>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4D411D0E-C145-4706-88D2-93DD23DC9D4A}"/>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8328B1F8-9A16-4F2A-A0B9-B8E2A0DAF30D}"/>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ec12dfd819db4113"/>
    <p:sldLayoutId xmlns:r="http://schemas.openxmlformats.org/officeDocument/2006/relationships" id="2147483650" r:id="R5854afc124bc4489"/>
    <p:sldLayoutId xmlns:r="http://schemas.openxmlformats.org/officeDocument/2006/relationships" id="2147483651" r:id="Ra06e159b16314c8e"/>
    <p:sldLayoutId xmlns:r="http://schemas.openxmlformats.org/officeDocument/2006/relationships" id="2147483652" r:id="R13c0e38302d1454b"/>
    <p:sldLayoutId xmlns:r="http://schemas.openxmlformats.org/officeDocument/2006/relationships" id="2147483653" r:id="Raa83946f25f64c0c"/>
    <p:sldLayoutId xmlns:r="http://schemas.openxmlformats.org/officeDocument/2006/relationships" id="2147483654" r:id="R21a61f4ee18649ab"/>
    <p:sldLayoutId xmlns:r="http://schemas.openxmlformats.org/officeDocument/2006/relationships" id="2147483655" r:id="R0d79c335ff3e47e2"/>
    <p:sldLayoutId xmlns:r="http://schemas.openxmlformats.org/officeDocument/2006/relationships" id="2147483656" r:id="R0c5797a3d88049a8"/>
    <p:sldLayoutId xmlns:r="http://schemas.openxmlformats.org/officeDocument/2006/relationships" id="2147483657" r:id="R1374f5068eb54268"/>
    <p:sldLayoutId xmlns:r="http://schemas.openxmlformats.org/officeDocument/2006/relationships" id="2147483658" r:id="R420e12337f144360"/>
    <p:sldLayoutId xmlns:r="http://schemas.openxmlformats.org/officeDocument/2006/relationships" id="2147483659" r:id="Rb204a99d78fc4a68"/>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458b990ba06489d" /><Relationship Type="http://schemas.openxmlformats.org/officeDocument/2006/relationships/notesSlide" Target="/ppt/notesSlides/notesSlide1.xml" Id="R6828dd8936c94410"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e19fb5a2ed084594" /><Relationship Type="http://schemas.openxmlformats.org/officeDocument/2006/relationships/notesSlide" Target="/ppt/notesSlides/notesSlide10.xml" Id="Rf6c45dde25e94235"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2e3b88f7f0794592" /><Relationship Type="http://schemas.openxmlformats.org/officeDocument/2006/relationships/notesSlide" Target="/ppt/notesSlides/notesSlide11.xml" Id="Ra119067c6b4f464e"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0.xml" Id="Re9c7e65299e94c49" /><Relationship Type="http://schemas.openxmlformats.org/officeDocument/2006/relationships/notesSlide" Target="/ppt/notesSlides/notesSlide12.xml" Id="Rb1146caa8f454feb"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0b4c867047a4e0f" /><Relationship Type="http://schemas.openxmlformats.org/officeDocument/2006/relationships/notesSlide" Target="/ppt/notesSlides/notesSlide2.xml" Id="R4b090a5f36424552"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55b73ff23a224b4e" /><Relationship Type="http://schemas.openxmlformats.org/officeDocument/2006/relationships/notesSlide" Target="/ppt/notesSlides/notesSlide3.xml" Id="Rfbb28ace4e8f46ab"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7c5b2b6ceae34c9f" /><Relationship Type="http://schemas.openxmlformats.org/officeDocument/2006/relationships/notesSlide" Target="/ppt/notesSlides/notesSlide4.xml" Id="R2229e3d2ea864754"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b5614633d2b2412e" /><Relationship Type="http://schemas.openxmlformats.org/officeDocument/2006/relationships/notesSlide" Target="/ppt/notesSlides/notesSlide5.xml" Id="Rc9b55d5b908c4da4"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40affc850a5d4138" /><Relationship Type="http://schemas.openxmlformats.org/officeDocument/2006/relationships/notesSlide" Target="/ppt/notesSlides/notesSlide6.xml" Id="R619676d6263e4c0d"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f00db9d455a44546" /><Relationship Type="http://schemas.openxmlformats.org/officeDocument/2006/relationships/notesSlide" Target="/ppt/notesSlides/notesSlide7.xml" Id="R7cb6e4f54dc045f5"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b96ff7ac38004af6" /><Relationship Type="http://schemas.openxmlformats.org/officeDocument/2006/relationships/notesSlide" Target="/ppt/notesSlides/notesSlide8.xml" Id="R2c17fccbdd5247fa"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486ad81c0b7d4c37" /><Relationship Type="http://schemas.openxmlformats.org/officeDocument/2006/relationships/notesSlide" Target="/ppt/notesSlides/notesSlide9.xml" Id="R475bfe688d74422a"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E7CC5CB1-A0D8-4A63-8CB2-0C2AC0C1DCDC}"/>
              </a:ext>
            </a:extLst>
          </p:cNvPr>
          <p:cNvSpPr>
            <a:spLocks xmlns:a="http://schemas.openxmlformats.org/drawingml/2006/main" noGrp="1"/>
          </p:cNvSpPr>
          <p:nvPr/>
        </p:nvSpPr>
        <p:spPr>
          <a:xfrm xmlns:a="http://schemas.openxmlformats.org/drawingml/2006/main">
            <a:off x="521208" y="13970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Profils en travers, drainage, trottoirs, accotements | Route urbaine desservant une école et un marché à Butembo, RD Congo</a:t>
            </a:r>
          </a:p>
        </p:txBody>
      </p:sp>
      <p:sp>
        <p:nvSpPr>
          <p:cNvPr id="4" name="Text 2">
            <a:extLst xmlns:a="http://schemas.openxmlformats.org/drawingml/2006/main">
              <a:ext uri="{FF2B5EF4-FFF2-40B4-BE49-F238E27FC236}">
                <a16:creationId xmlns:a16="http://schemas.microsoft.com/office/drawing/2014/main" id="{873ACBB0-E78A-47FC-BF86-9AF5538E1C46}"/>
              </a:ext>
            </a:extLst>
          </p:cNvPr>
          <p:cNvSpPr>
            <a:spLocks xmlns:a="http://schemas.openxmlformats.org/drawingml/2006/main" noGrp="1"/>
          </p:cNvSpPr>
          <p:nvPr/>
        </p:nvSpPr>
        <p:spPr>
          <a:xfrm xmlns:a="http://schemas.openxmlformats.org/drawingml/2006/main">
            <a:off x="685800" y="18415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Exemple de solution : 2 voies de circulation × 3,0 m = 6,0 m.</a:t>
            </a:r>
          </a:p>
          <a:p xmlns:a="http://schemas.openxmlformats.org/drawingml/2006/main">
            <a:pPr marL="0" indent="0">
              <a:buNone/>
            </a:pPr>
            <a:r>
              <a:rPr sz="1900">
                <a:solidFill>
                  <a:srgbClr val="1F2933"/>
                </a:solidFill>
                <a:latin typeface="Aptos"/>
                <a:ea typeface="Aptos"/>
                <a:cs typeface="Aptos"/>
              </a:rPr>
              <a:t>• 1 trottoir × 2,0 m du côté de l’école.</a:t>
            </a:r>
          </a:p>
          <a:p xmlns:a="http://schemas.openxmlformats.org/drawingml/2006/main">
            <a:pPr marL="0" indent="0">
              <a:buNone/>
            </a:pPr>
            <a:r>
              <a:rPr sz="1900">
                <a:solidFill>
                  <a:srgbClr val="1F2933"/>
                </a:solidFill>
                <a:latin typeface="Aptos"/>
                <a:ea typeface="Aptos"/>
                <a:cs typeface="Aptos"/>
              </a:rPr>
              <a:t>• 1 drain couvert × 0,75 m.</a:t>
            </a:r>
          </a:p>
          <a:p xmlns:a="http://schemas.openxmlformats.org/drawingml/2006/main">
            <a:pPr marL="0" indent="0">
              <a:buNone/>
            </a:pPr>
            <a:r>
              <a:rPr sz="1900">
                <a:solidFill>
                  <a:srgbClr val="1F2933"/>
                </a:solidFill>
                <a:latin typeface="Aptos"/>
                <a:ea typeface="Aptos"/>
                <a:cs typeface="Aptos"/>
              </a:rPr>
              <a:t>• 2 bandes de rive × 0,50 m.</a:t>
            </a:r>
          </a:p>
          <a:p xmlns:a="http://schemas.openxmlformats.org/drawingml/2006/main">
            <a:pPr marL="0" indent="0">
              <a:buNone/>
            </a:pPr>
            <a:r>
              <a:rPr sz="1900">
                <a:solidFill>
                  <a:srgbClr val="1F2933"/>
                </a:solidFill>
                <a:latin typeface="Aptos"/>
                <a:ea typeface="Aptos"/>
                <a:cs typeface="Aptos"/>
              </a:rPr>
              <a:t>• Espace restant pour l’adaptation locale / l’accotement.</a:t>
            </a:r>
          </a:p>
          <a:p xmlns:a="http://schemas.openxmlformats.org/drawingml/2006/main">
            <a:pPr marL="0" indent="0">
              <a:buNone/>
            </a:pPr>
            <a:r>
              <a:rPr sz="1900">
                <a:solidFill>
                  <a:srgbClr val="1F2933"/>
                </a:solidFill>
                <a:latin typeface="Aptos"/>
                <a:ea typeface="Aptos"/>
                <a:cs typeface="Aptos"/>
              </a:rPr>
              <a:t>• Justification : le trottoir protège les piétons ; le drainage limite les dégâts dus à l’eau ; les bandes de rive renforcent le bord de la chaussée sous les charges du trafic.</a:t>
            </a:r>
          </a:p>
        </p:txBody>
      </p:sp>
      <p:sp>
        <p:nvSpPr>
          <p:cNvPr id="5" name="Text 3">
            <a:extLst xmlns:a="http://schemas.openxmlformats.org/drawingml/2006/main">
              <a:ext uri="{FF2B5EF4-FFF2-40B4-BE49-F238E27FC236}">
                <a16:creationId xmlns:a16="http://schemas.microsoft.com/office/drawing/2014/main" id="{16BD1AA7-89AC-4F9A-BC08-32B4FA727C27}"/>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3</a:t>
            </a:r>
          </a:p>
        </p:txBody>
      </p:sp>
      <p:sp>
        <p:nvSpPr>
          <p:cNvPr id="6" name="Text 4">
            <a:extLst xmlns:a="http://schemas.openxmlformats.org/drawingml/2006/main">
              <a:ext uri="{FF2B5EF4-FFF2-40B4-BE49-F238E27FC236}">
                <a16:creationId xmlns:a16="http://schemas.microsoft.com/office/drawing/2014/main" id="{C2F4F4A3-A922-4092-8728-DA045AAEAC29}"/>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27DC73FF-0751-9114-11E5-3FD2EBBF50DE}"/>
              </a:ext>
            </a:extLst>
          </p:cNvPr>
          <p:cNvSpPr>
            <a:spLocks xmlns:a="http://schemas.openxmlformats.org/drawingml/2006/main" noGrp="1"/>
          </p:cNvSpPr>
          <p:nvPr>
            <p:ph type="title" idx="0"/>
          </p:nvPr>
        </p:nvSpPr>
        <p:spPr/>
        <p:txBody>
          <a:bodyPr xmlns:a="http://schemas.openxmlformats.org/drawingml/2006/main" wrap="square" anchor="ctr">
            <a:normAutofit fontScale="80241"/>
          </a:bodyPr>
          <a:lstStyle xmlns:a="http://schemas.openxmlformats.org/drawingml/2006/main"/>
          <a:p xmlns:a="http://schemas.openxmlformats.org/drawingml/2006/main">
            <a:r>
              <a:t>Diapositive 7. Réponse attendue / solution</a:t>
            </a:r>
          </a:p>
        </p:txBody>
      </p:sp>
    </p:spTree>
    <p:extLst>
      <p:ext uri="{BB962C8B-B14F-4D97-AF65-F5344CB8AC3E}">
        <p14:creationId xmlns:p14="http://schemas.microsoft.com/office/powerpoint/2010/main" val="3635993002"/>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AD303A45-DFCA-469D-A36E-3AEC1F30D934}"/>
              </a:ext>
            </a:extLst>
          </p:cNvPr>
          <p:cNvSpPr>
            <a:spLocks xmlns:a="http://schemas.openxmlformats.org/drawingml/2006/main" noGrp="1"/>
          </p:cNvSpPr>
          <p:nvPr/>
        </p:nvSpPr>
        <p:spPr>
          <a:xfrm xmlns:a="http://schemas.openxmlformats.org/drawingml/2006/main">
            <a:off x="521208" y="13970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Profils en travers, drainage, trottoirs, accotements | Route urbaine desservant une école et un marché à Butembo, RD Congo</a:t>
            </a:r>
          </a:p>
        </p:txBody>
      </p:sp>
      <p:sp>
        <p:nvSpPr>
          <p:cNvPr id="4" name="Text 2">
            <a:extLst xmlns:a="http://schemas.openxmlformats.org/drawingml/2006/main">
              <a:ext uri="{FF2B5EF4-FFF2-40B4-BE49-F238E27FC236}">
                <a16:creationId xmlns:a16="http://schemas.microsoft.com/office/drawing/2014/main" id="{F34609C1-B6BB-4F99-BFA6-41CDA2C7D95F}"/>
              </a:ext>
            </a:extLst>
          </p:cNvPr>
          <p:cNvSpPr>
            <a:spLocks xmlns:a="http://schemas.openxmlformats.org/drawingml/2006/main" noGrp="1"/>
          </p:cNvSpPr>
          <p:nvPr/>
        </p:nvSpPr>
        <p:spPr>
          <a:xfrm xmlns:a="http://schemas.openxmlformats.org/drawingml/2006/main">
            <a:off x="685800" y="18415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Vérifier que les groupes intègrent le drainage, les piétons et le soutien de rive de chaussée.</a:t>
            </a:r>
          </a:p>
          <a:p xmlns:a="http://schemas.openxmlformats.org/drawingml/2006/main">
            <a:pPr marL="0" indent="0">
              <a:buNone/>
            </a:pPr>
            <a:r>
              <a:rPr sz="1900">
                <a:solidFill>
                  <a:srgbClr val="1F2933"/>
                </a:solidFill>
                <a:latin typeface="Aptos"/>
                <a:ea typeface="Aptos"/>
                <a:cs typeface="Aptos"/>
              </a:rPr>
              <a:t>• Erreurs courantes : réserver toute la largeur aux voitures ; oublier le drainage ; ne prévoir aucune transition entre la chaussée et l’accotement.</a:t>
            </a:r>
          </a:p>
          <a:p xmlns:a="http://schemas.openxmlformats.org/drawingml/2006/main">
            <a:pPr marL="0" indent="0">
              <a:buNone/>
            </a:pPr>
            <a:r>
              <a:rPr sz="1900">
                <a:solidFill>
                  <a:srgbClr val="1F2933"/>
                </a:solidFill>
                <a:latin typeface="Aptos"/>
                <a:ea typeface="Aptos"/>
                <a:cs typeface="Aptos"/>
              </a:rPr>
              <a:t>• Discussion : le trottoir doit-il être aménagé d’un seul côté ou des deux côtés ? Qu’est-ce qui change si les motos dominent le trafic ?</a:t>
            </a:r>
          </a:p>
        </p:txBody>
      </p:sp>
      <p:sp>
        <p:nvSpPr>
          <p:cNvPr id="5" name="Text 3">
            <a:extLst xmlns:a="http://schemas.openxmlformats.org/drawingml/2006/main">
              <a:ext uri="{FF2B5EF4-FFF2-40B4-BE49-F238E27FC236}">
                <a16:creationId xmlns:a16="http://schemas.microsoft.com/office/drawing/2014/main" id="{E284F07A-3B29-413E-A3EA-F07D51492311}"/>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3</a:t>
            </a:r>
          </a:p>
        </p:txBody>
      </p:sp>
      <p:sp>
        <p:nvSpPr>
          <p:cNvPr id="6" name="Text 4">
            <a:extLst xmlns:a="http://schemas.openxmlformats.org/drawingml/2006/main">
              <a:ext uri="{FF2B5EF4-FFF2-40B4-BE49-F238E27FC236}">
                <a16:creationId xmlns:a16="http://schemas.microsoft.com/office/drawing/2014/main" id="{4D44533B-3AA1-4D82-9582-919575667E0C}"/>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8C91DD9D-980D-E4D9-C46D-7B57551B4823}"/>
              </a:ext>
            </a:extLst>
          </p:cNvPr>
          <p:cNvSpPr>
            <a:spLocks xmlns:a="http://schemas.openxmlformats.org/drawingml/2006/main" noGrp="1"/>
          </p:cNvSpPr>
          <p:nvPr>
            <p:ph type="title" idx="0"/>
          </p:nvPr>
        </p:nvSpPr>
        <p:spPr/>
        <p:txBody>
          <a:bodyPr xmlns:a="http://schemas.openxmlformats.org/drawingml/2006/main" wrap="square" anchor="ctr">
            <a:normAutofit fontScale="80241"/>
          </a:bodyPr>
          <a:lstStyle xmlns:a="http://schemas.openxmlformats.org/drawingml/2006/main"/>
          <a:p xmlns:a="http://schemas.openxmlformats.org/drawingml/2006/main">
            <a:r>
              <a:t>Diapositive 8. Notes pour l’enseignant</a:t>
            </a:r>
          </a:p>
        </p:txBody>
      </p:sp>
    </p:spTree>
    <p:extLst>
      <p:ext uri="{BB962C8B-B14F-4D97-AF65-F5344CB8AC3E}">
        <p14:creationId xmlns:p14="http://schemas.microsoft.com/office/powerpoint/2010/main" val="3443860396"/>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fontScale="91553"/>
          </a:bodyPr>
          <a:lstStyle xmlns:a="http://schemas.openxmlformats.org/drawingml/2006/main"/>
          <a:p xmlns:a="http://schemas.openxmlformats.org/drawingml/2006/main">
            <a:r>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128ED69-D334-4251-ABAC-C2ADD24055A7}"/>
              </a:ext>
            </a:extLst>
          </p:cNvPr>
          <p:cNvSpPr>
            <a:spLocks xmlns:a="http://schemas.openxmlformats.org/drawingml/2006/main" noGrp="1"/>
          </p:cNvSpPr>
          <p:nvPr/>
        </p:nvSpPr>
        <p:spPr>
          <a:xfrm xmlns:a="http://schemas.openxmlformats.org/drawingml/2006/main">
            <a:off x="594360" y="1422400"/>
            <a:ext cx="4572000"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1F77B4"/>
                </a:solidFill>
                <a:latin typeface="Aptos"/>
                <a:ea typeface="Aptos"/>
                <a:cs typeface="Aptos"/>
              </a:rPr>
              <a:t>Exercice 3</a:t>
            </a:r>
          </a:p>
        </p:txBody>
      </p:sp>
      <p:sp>
        <p:nvSpPr>
          <p:cNvPr id="4" name="Text 2">
            <a:extLst xmlns:a="http://schemas.openxmlformats.org/drawingml/2006/main">
              <a:ext uri="{FF2B5EF4-FFF2-40B4-BE49-F238E27FC236}">
                <a16:creationId xmlns:a16="http://schemas.microsoft.com/office/drawing/2014/main" id="{13A6414E-998B-493F-83F7-7D285036D079}"/>
              </a:ext>
            </a:extLst>
          </p:cNvPr>
          <p:cNvSpPr>
            <a:spLocks xmlns:a="http://schemas.openxmlformats.org/drawingml/2006/main" noGrp="1"/>
          </p:cNvSpPr>
          <p:nvPr/>
        </p:nvSpPr>
        <p:spPr>
          <a:xfrm xmlns:a="http://schemas.openxmlformats.org/drawingml/2006/main">
            <a:off x="594360" y="2788920"/>
            <a:ext cx="86868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lnSpcReduction="10000"/>
          </a:bodyPr>
          <a:lstStyle xmlns:a="http://schemas.openxmlformats.org/drawingml/2006/main"/>
          <a:p xmlns:a="http://schemas.openxmlformats.org/drawingml/2006/main">
            <a:pPr marL="0" indent="0">
              <a:buNone/>
            </a:pPr>
            <a:r>
              <a:rPr sz="1800">
                <a:solidFill>
                  <a:srgbClr val="1F2933"/>
                </a:solidFill>
                <a:latin typeface="Aptos"/>
                <a:ea typeface="Aptos"/>
                <a:cs typeface="Aptos"/>
              </a:rPr>
              <a:t>Exercice en groupe | Durée estimée : 90 minutes</a:t>
            </a:r>
          </a:p>
        </p:txBody>
      </p:sp>
      <p:sp>
        <p:nvSpPr>
          <p:cNvPr id="5" name="Text 3">
            <a:extLst xmlns:a="http://schemas.openxmlformats.org/drawingml/2006/main">
              <a:ext uri="{FF2B5EF4-FFF2-40B4-BE49-F238E27FC236}">
                <a16:creationId xmlns:a16="http://schemas.microsoft.com/office/drawing/2014/main" id="{28CAC780-4205-480F-9442-D2176E1C3111}"/>
              </a:ext>
            </a:extLst>
          </p:cNvPr>
          <p:cNvSpPr>
            <a:spLocks xmlns:a="http://schemas.openxmlformats.org/drawingml/2006/main" noGrp="1"/>
          </p:cNvSpPr>
          <p:nvPr/>
        </p:nvSpPr>
        <p:spPr>
          <a:xfrm xmlns:a="http://schemas.openxmlformats.org/drawingml/2006/main">
            <a:off x="594360" y="333756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Thème : profils en travers, drainage, trottoirs, accotements</a:t>
            </a:r>
          </a:p>
        </p:txBody>
      </p:sp>
      <p:sp>
        <p:nvSpPr>
          <p:cNvPr id="6" name="Text 4">
            <a:extLst xmlns:a="http://schemas.openxmlformats.org/drawingml/2006/main">
              <a:ext uri="{FF2B5EF4-FFF2-40B4-BE49-F238E27FC236}">
                <a16:creationId xmlns:a16="http://schemas.microsoft.com/office/drawing/2014/main" id="{046F798F-5071-4315-8FD0-8A49911698C3}"/>
              </a:ext>
            </a:extLst>
          </p:cNvPr>
          <p:cNvSpPr>
            <a:spLocks xmlns:a="http://schemas.openxmlformats.org/drawingml/2006/main" noGrp="1"/>
          </p:cNvSpPr>
          <p:nvPr/>
        </p:nvSpPr>
        <p:spPr>
          <a:xfrm xmlns:a="http://schemas.openxmlformats.org/drawingml/2006/main">
            <a:off x="594360" y="3776472"/>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Contexte local : route urbaine desservant une école et un marché à Butembo, RD Congo</a:t>
            </a:r>
          </a:p>
        </p:txBody>
      </p:sp>
      <p:sp>
        <p:nvSpPr>
          <p:cNvPr id="7" name="Text 5">
            <a:extLst xmlns:a="http://schemas.openxmlformats.org/drawingml/2006/main">
              <a:ext uri="{FF2B5EF4-FFF2-40B4-BE49-F238E27FC236}">
                <a16:creationId xmlns:a16="http://schemas.microsoft.com/office/drawing/2014/main" id="{3969A1E7-25FE-4CB4-8753-515C7ED39952}"/>
              </a:ext>
            </a:extLst>
          </p:cNvPr>
          <p:cNvSpPr>
            <a:spLocks xmlns:a="http://schemas.openxmlformats.org/drawingml/2006/main" noGrp="1"/>
          </p:cNvSpPr>
          <p:nvPr/>
        </p:nvSpPr>
        <p:spPr>
          <a:xfrm xmlns:a="http://schemas.openxmlformats.org/drawingml/2006/main">
            <a:off x="594360" y="512064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1F77B4"/>
                </a:solidFill>
                <a:latin typeface="Aptos"/>
                <a:ea typeface="Aptos"/>
                <a:cs typeface="Aptos"/>
              </a:rPr>
              <a:t>Exercice prêt à l’emploi dans PowerPoint</a:t>
            </a:r>
          </a:p>
        </p:txBody>
      </p:sp>
      <p:sp>
        <p:nvSpPr>
          <p:cNvPr id="8" name="Text 6">
            <a:extLst xmlns:a="http://schemas.openxmlformats.org/drawingml/2006/main">
              <a:ext uri="{FF2B5EF4-FFF2-40B4-BE49-F238E27FC236}">
                <a16:creationId xmlns:a16="http://schemas.microsoft.com/office/drawing/2014/main" id="{49EFF22F-4D81-460F-92BF-38A0682642EF}"/>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3</a:t>
            </a:r>
          </a:p>
        </p:txBody>
      </p:sp>
      <p:sp>
        <p:nvSpPr>
          <p:cNvPr id="9" name="Text 7">
            <a:extLst xmlns:a="http://schemas.openxmlformats.org/drawingml/2006/main">
              <a:ext uri="{FF2B5EF4-FFF2-40B4-BE49-F238E27FC236}">
                <a16:creationId xmlns:a16="http://schemas.microsoft.com/office/drawing/2014/main" id="{68935548-9584-42CF-A46B-57EB4EE47EEC}"/>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0" name="Title 9">
            <a:extLst xmlns:a="http://schemas.openxmlformats.org/drawingml/2006/main">
              <a:ext uri="{FF2B5EF4-FFF2-40B4-BE49-F238E27FC236}">
                <a16:creationId xmlns:a16="http://schemas.microsoft.com/office/drawing/2014/main" id="{17CE0267-DBB7-9767-727D-0EFF4DD55B8D}"/>
              </a:ext>
            </a:extLst>
          </p:cNvPr>
          <p:cNvSpPr>
            <a:spLocks xmlns:a="http://schemas.openxmlformats.org/drawingml/2006/main" noGrp="1"/>
          </p:cNvSpPr>
          <p:nvPr>
            <p:ph type="title" idx="0"/>
          </p:nvPr>
        </p:nvSpPr>
        <p:spPr/>
        <p:txBody>
          <a:bodyPr xmlns:a="http://schemas.openxmlformats.org/drawingml/2006/main" wrap="square" anchor="ctr">
            <a:normAutofit fontScale="80241"/>
          </a:bodyPr>
          <a:lstStyle xmlns:a="http://schemas.openxmlformats.org/drawingml/2006/main"/>
          <a:p xmlns:a="http://schemas.openxmlformats.org/drawingml/2006/main">
            <a:r>
              <a:t>Profil en travers d’une voie d’accès urbaine</a:t>
            </a:r>
          </a:p>
        </p:txBody>
      </p:sp>
    </p:spTree>
    <p:extLst>
      <p:ext uri="{BB962C8B-B14F-4D97-AF65-F5344CB8AC3E}">
        <p14:creationId xmlns:p14="http://schemas.microsoft.com/office/powerpoint/2010/main" val="1348087215"/>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D268ACD3-6154-4B8E-AA08-F1689EBD24B0}"/>
              </a:ext>
            </a:extLst>
          </p:cNvPr>
          <p:cNvSpPr>
            <a:spLocks xmlns:a="http://schemas.openxmlformats.org/drawingml/2006/main" noGrp="1"/>
          </p:cNvSpPr>
          <p:nvPr/>
        </p:nvSpPr>
        <p:spPr>
          <a:xfrm xmlns:a="http://schemas.openxmlformats.org/drawingml/2006/main">
            <a:off x="521208" y="13970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Profils en travers, drainage, trottoirs, accotements | Route urbaine desservant une école et un marché à Butembo, RD Congo</a:t>
            </a:r>
          </a:p>
        </p:txBody>
      </p:sp>
      <p:sp>
        <p:nvSpPr>
          <p:cNvPr id="4" name="Text 2">
            <a:extLst xmlns:a="http://schemas.openxmlformats.org/drawingml/2006/main">
              <a:ext uri="{FF2B5EF4-FFF2-40B4-BE49-F238E27FC236}">
                <a16:creationId xmlns:a16="http://schemas.microsoft.com/office/drawing/2014/main" id="{B5A9C83B-B970-4CAD-AF7C-AB0F8A198551}"/>
              </a:ext>
            </a:extLst>
          </p:cNvPr>
          <p:cNvSpPr>
            <a:spLocks xmlns:a="http://schemas.openxmlformats.org/drawingml/2006/main" noGrp="1"/>
          </p:cNvSpPr>
          <p:nvPr/>
        </p:nvSpPr>
        <p:spPr>
          <a:xfrm xmlns:a="http://schemas.openxmlformats.org/drawingml/2006/main">
            <a:off x="685800" y="18415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Identifier les éléments fondamentaux d’un profil en travers routier.</a:t>
            </a:r>
          </a:p>
          <a:p xmlns:a="http://schemas.openxmlformats.org/drawingml/2006/main">
            <a:pPr marL="0" indent="0">
              <a:buNone/>
            </a:pPr>
            <a:r>
              <a:rPr sz="1900">
                <a:solidFill>
                  <a:srgbClr val="1F2933"/>
                </a:solidFill>
                <a:latin typeface="Aptos"/>
                <a:ea typeface="Aptos"/>
                <a:cs typeface="Aptos"/>
              </a:rPr>
              <a:t>• Adapter les éléments du profil en travers à la fonction locale de la route.</a:t>
            </a:r>
          </a:p>
          <a:p xmlns:a="http://schemas.openxmlformats.org/drawingml/2006/main">
            <a:pPr marL="0" indent="0">
              <a:buNone/>
            </a:pPr>
            <a:r>
              <a:rPr sz="1900">
                <a:solidFill>
                  <a:srgbClr val="1F2933"/>
                </a:solidFill>
                <a:latin typeface="Aptos"/>
                <a:ea typeface="Aptos"/>
                <a:cs typeface="Aptos"/>
              </a:rPr>
              <a:t>• Intégrer les piétons, le drainage et les détails de rive de chaussée.</a:t>
            </a:r>
          </a:p>
          <a:p xmlns:a="http://schemas.openxmlformats.org/drawingml/2006/main">
            <a:pPr marL="0" indent="0">
              <a:buNone/>
            </a:pPr>
            <a:r>
              <a:rPr sz="1900">
                <a:solidFill>
                  <a:srgbClr val="1F2933"/>
                </a:solidFill>
                <a:latin typeface="Aptos"/>
                <a:ea typeface="Aptos"/>
                <a:cs typeface="Aptos"/>
              </a:rPr>
              <a:t>• Justifier les choix de conception lorsque l’espace est limité.</a:t>
            </a:r>
          </a:p>
        </p:txBody>
      </p:sp>
      <p:sp>
        <p:nvSpPr>
          <p:cNvPr id="5" name="Text 3">
            <a:extLst xmlns:a="http://schemas.openxmlformats.org/drawingml/2006/main">
              <a:ext uri="{FF2B5EF4-FFF2-40B4-BE49-F238E27FC236}">
                <a16:creationId xmlns:a16="http://schemas.microsoft.com/office/drawing/2014/main" id="{697EC460-F764-4418-B3B4-F1F85C4E734D}"/>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3</a:t>
            </a:r>
          </a:p>
        </p:txBody>
      </p:sp>
      <p:sp>
        <p:nvSpPr>
          <p:cNvPr id="6" name="Text 4">
            <a:extLst xmlns:a="http://schemas.openxmlformats.org/drawingml/2006/main">
              <a:ext uri="{FF2B5EF4-FFF2-40B4-BE49-F238E27FC236}">
                <a16:creationId xmlns:a16="http://schemas.microsoft.com/office/drawing/2014/main" id="{81349DCF-8543-421C-BB56-A25114CE1675}"/>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7025BE51-B5AD-98F7-8C3A-1145FEEED311}"/>
              </a:ext>
            </a:extLst>
          </p:cNvPr>
          <p:cNvSpPr>
            <a:spLocks xmlns:a="http://schemas.openxmlformats.org/drawingml/2006/main" noGrp="1"/>
          </p:cNvSpPr>
          <p:nvPr>
            <p:ph type="title" idx="0"/>
          </p:nvPr>
        </p:nvSpPr>
        <p:spPr/>
        <p:txBody>
          <a:bodyPr xmlns:a="http://schemas.openxmlformats.org/drawingml/2006/main" wrap="square" anchor="ctr">
            <a:normAutofit fontScale="80241"/>
          </a:bodyPr>
          <a:lstStyle xmlns:a="http://schemas.openxmlformats.org/drawingml/2006/main"/>
          <a:p xmlns:a="http://schemas.openxmlformats.org/drawingml/2006/main">
            <a:r>
              <a:t>Diapositive 2. Objectifs d’apprentissage</a:t>
            </a:r>
          </a:p>
        </p:txBody>
      </p:sp>
    </p:spTree>
    <p:extLst>
      <p:ext uri="{BB962C8B-B14F-4D97-AF65-F5344CB8AC3E}">
        <p14:creationId xmlns:p14="http://schemas.microsoft.com/office/powerpoint/2010/main" val="3884328923"/>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0A70FE71-EC50-4ACB-987B-A489B271EFE6}"/>
              </a:ext>
            </a:extLst>
          </p:cNvPr>
          <p:cNvSpPr>
            <a:spLocks xmlns:a="http://schemas.openxmlformats.org/drawingml/2006/main" noGrp="1"/>
          </p:cNvSpPr>
          <p:nvPr/>
        </p:nvSpPr>
        <p:spPr>
          <a:xfrm xmlns:a="http://schemas.openxmlformats.org/drawingml/2006/main">
            <a:off x="521208" y="13970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Profils en travers, drainage, trottoirs, accotements | Route urbaine desservant une école et un marché à Butembo, RD Congo</a:t>
            </a:r>
          </a:p>
        </p:txBody>
      </p:sp>
      <p:sp>
        <p:nvSpPr>
          <p:cNvPr id="4" name="Text 2">
            <a:extLst xmlns:a="http://schemas.openxmlformats.org/drawingml/2006/main">
              <a:ext uri="{FF2B5EF4-FFF2-40B4-BE49-F238E27FC236}">
                <a16:creationId xmlns:a16="http://schemas.microsoft.com/office/drawing/2014/main" id="{319B437C-41D7-4AB7-9FA4-E7E85CEA866F}"/>
              </a:ext>
            </a:extLst>
          </p:cNvPr>
          <p:cNvSpPr>
            <a:spLocks xmlns:a="http://schemas.openxmlformats.org/drawingml/2006/main" noGrp="1"/>
          </p:cNvSpPr>
          <p:nvPr/>
        </p:nvSpPr>
        <p:spPr>
          <a:xfrm xmlns:a="http://schemas.openxmlformats.org/drawingml/2006/main">
            <a:off x="685800" y="18415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Une voie d’accès urbaine de 600 m relie une école, un marché local, un centre de santé et des parcelles résidentielles.</a:t>
            </a:r>
          </a:p>
          <a:p xmlns:a="http://schemas.openxmlformats.org/drawingml/2006/main">
            <a:pPr marL="0" indent="0">
              <a:buNone/>
            </a:pPr>
            <a:r>
              <a:rPr sz="1900">
                <a:solidFill>
                  <a:srgbClr val="1F2933"/>
                </a:solidFill>
                <a:latin typeface="Aptos"/>
                <a:ea typeface="Aptos"/>
                <a:cs typeface="Aptos"/>
              </a:rPr>
              <a:t>• La route est très fréquentée par les piétons, les motos et les minibus.</a:t>
            </a:r>
          </a:p>
          <a:p xmlns:a="http://schemas.openxmlformats.org/drawingml/2006/main">
            <a:pPr marL="0" indent="0">
              <a:buNone/>
            </a:pPr>
            <a:r>
              <a:rPr sz="1900">
                <a:solidFill>
                  <a:srgbClr val="1F2933"/>
                </a:solidFill>
                <a:latin typeface="Aptos"/>
                <a:ea typeface="Aptos"/>
                <a:cs typeface="Aptos"/>
              </a:rPr>
              <a:t>• Des problèmes de drainage surviennent lors de fortes pluies.</a:t>
            </a:r>
          </a:p>
          <a:p xmlns:a="http://schemas.openxmlformats.org/drawingml/2006/main">
            <a:pPr marL="0" indent="0">
              <a:buNone/>
            </a:pPr>
            <a:r>
              <a:rPr sz="1900">
                <a:solidFill>
                  <a:srgbClr val="1F2933"/>
                </a:solidFill>
                <a:latin typeface="Aptos"/>
                <a:ea typeface="Aptos"/>
                <a:cs typeface="Aptos"/>
              </a:rPr>
              <a:t>• Données supposées à des fins pédagogiques.</a:t>
            </a:r>
          </a:p>
        </p:txBody>
      </p:sp>
      <p:sp>
        <p:nvSpPr>
          <p:cNvPr id="5" name="Text 3">
            <a:extLst xmlns:a="http://schemas.openxmlformats.org/drawingml/2006/main">
              <a:ext uri="{FF2B5EF4-FFF2-40B4-BE49-F238E27FC236}">
                <a16:creationId xmlns:a16="http://schemas.microsoft.com/office/drawing/2014/main" id="{FBB65199-9D29-496E-BFC7-81B927AE57C7}"/>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3</a:t>
            </a:r>
          </a:p>
        </p:txBody>
      </p:sp>
      <p:sp>
        <p:nvSpPr>
          <p:cNvPr id="6" name="Text 4">
            <a:extLst xmlns:a="http://schemas.openxmlformats.org/drawingml/2006/main">
              <a:ext uri="{FF2B5EF4-FFF2-40B4-BE49-F238E27FC236}">
                <a16:creationId xmlns:a16="http://schemas.microsoft.com/office/drawing/2014/main" id="{E378491A-22F1-424D-8C1A-7D095E8094CE}"/>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919729F3-C8FE-F6D1-34C4-28CF3472FC64}"/>
              </a:ext>
            </a:extLst>
          </p:cNvPr>
          <p:cNvSpPr>
            <a:spLocks xmlns:a="http://schemas.openxmlformats.org/drawingml/2006/main" noGrp="1"/>
          </p:cNvSpPr>
          <p:nvPr>
            <p:ph type="title" idx="0"/>
          </p:nvPr>
        </p:nvSpPr>
        <p:spPr/>
        <p:txBody>
          <a:bodyPr xmlns:a="http://schemas.openxmlformats.org/drawingml/2006/main" wrap="square" anchor="ctr">
            <a:normAutofit fontScale="80241"/>
          </a:bodyPr>
          <a:lstStyle xmlns:a="http://schemas.openxmlformats.org/drawingml/2006/main"/>
          <a:p xmlns:a="http://schemas.openxmlformats.org/drawingml/2006/main">
            <a:r>
              <a:t>Diapositive 3. Contexte / étude de cas</a:t>
            </a:r>
          </a:p>
        </p:txBody>
      </p:sp>
    </p:spTree>
    <p:extLst>
      <p:ext uri="{BB962C8B-B14F-4D97-AF65-F5344CB8AC3E}">
        <p14:creationId xmlns:p14="http://schemas.microsoft.com/office/powerpoint/2010/main" val="3203973693"/>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433DE917-3CD0-4F18-BEDF-6B193A9CDD8D}"/>
              </a:ext>
            </a:extLst>
          </p:cNvPr>
          <p:cNvSpPr>
            <a:spLocks xmlns:a="http://schemas.openxmlformats.org/drawingml/2006/main" noGrp="1"/>
          </p:cNvSpPr>
          <p:nvPr/>
        </p:nvSpPr>
        <p:spPr>
          <a:xfrm xmlns:a="http://schemas.openxmlformats.org/drawingml/2006/main">
            <a:off x="521208" y="13970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Profils en travers, drainage, trottoirs, accotements | Route urbaine desservant une école et un marché à Butembo, RD Congo</a:t>
            </a:r>
          </a:p>
        </p:txBody>
      </p:sp>
      <p:sp>
        <p:nvSpPr>
          <p:cNvPr id="4" name="Text 2">
            <a:extLst xmlns:a="http://schemas.openxmlformats.org/drawingml/2006/main">
              <a:ext uri="{FF2B5EF4-FFF2-40B4-BE49-F238E27FC236}">
                <a16:creationId xmlns:a16="http://schemas.microsoft.com/office/drawing/2014/main" id="{C840605F-F8C0-4EBF-BD66-2BDB27B1077D}"/>
              </a:ext>
            </a:extLst>
          </p:cNvPr>
          <p:cNvSpPr>
            <a:spLocks xmlns:a="http://schemas.openxmlformats.org/drawingml/2006/main" noGrp="1"/>
          </p:cNvSpPr>
          <p:nvPr/>
        </p:nvSpPr>
        <p:spPr>
          <a:xfrm xmlns:a="http://schemas.openxmlformats.org/drawingml/2006/main">
            <a:off x="685800" y="18415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1. Préparer un concept simple de profil en travers.</a:t>
            </a:r>
          </a:p>
          <a:p xmlns:a="http://schemas.openxmlformats.org/drawingml/2006/main">
            <a:pPr marL="0" indent="0">
              <a:buNone/>
            </a:pPr>
            <a:r>
              <a:rPr sz="1900">
                <a:solidFill>
                  <a:srgbClr val="1F2933"/>
                </a:solidFill>
                <a:latin typeface="Aptos"/>
                <a:ea typeface="Aptos"/>
                <a:cs typeface="Aptos"/>
              </a:rPr>
              <a:t>2. Choisir la largeur des voies, celle du trottoir et la solution de drainage.</a:t>
            </a:r>
          </a:p>
          <a:p xmlns:a="http://schemas.openxmlformats.org/drawingml/2006/main">
            <a:pPr marL="0" indent="0">
              <a:buNone/>
            </a:pPr>
            <a:r>
              <a:rPr sz="1900">
                <a:solidFill>
                  <a:srgbClr val="1F2933"/>
                </a:solidFill>
                <a:latin typeface="Aptos"/>
                <a:ea typeface="Aptos"/>
                <a:cs typeface="Aptos"/>
              </a:rPr>
              <a:t>3. Ajouter une protection de la rive de chaussée.</a:t>
            </a:r>
          </a:p>
          <a:p xmlns:a="http://schemas.openxmlformats.org/drawingml/2006/main">
            <a:pPr marL="0" indent="0">
              <a:buNone/>
            </a:pPr>
            <a:r>
              <a:rPr sz="1900">
                <a:solidFill>
                  <a:srgbClr val="1F2933"/>
                </a:solidFill>
                <a:latin typeface="Aptos"/>
                <a:ea typeface="Aptos"/>
                <a:cs typeface="Aptos"/>
              </a:rPr>
              <a:t>4. Indiquer les dimensions principales.</a:t>
            </a:r>
          </a:p>
          <a:p xmlns:a="http://schemas.openxmlformats.org/drawingml/2006/main">
            <a:pPr marL="0" indent="0">
              <a:buNone/>
            </a:pPr>
            <a:r>
              <a:rPr sz="1900">
                <a:solidFill>
                  <a:srgbClr val="1F2933"/>
                </a:solidFill>
                <a:latin typeface="Aptos"/>
                <a:ea typeface="Aptos"/>
                <a:cs typeface="Aptos"/>
              </a:rPr>
              <a:t>5. Expliquer trois décisions de conception.</a:t>
            </a:r>
          </a:p>
        </p:txBody>
      </p:sp>
      <p:sp>
        <p:nvSpPr>
          <p:cNvPr id="5" name="Text 3">
            <a:extLst xmlns:a="http://schemas.openxmlformats.org/drawingml/2006/main">
              <a:ext uri="{FF2B5EF4-FFF2-40B4-BE49-F238E27FC236}">
                <a16:creationId xmlns:a16="http://schemas.microsoft.com/office/drawing/2014/main" id="{2F8F340C-C1B1-4C71-ACDF-902921593F99}"/>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3</a:t>
            </a:r>
          </a:p>
        </p:txBody>
      </p:sp>
      <p:sp>
        <p:nvSpPr>
          <p:cNvPr id="6" name="Text 4">
            <a:extLst xmlns:a="http://schemas.openxmlformats.org/drawingml/2006/main">
              <a:ext uri="{FF2B5EF4-FFF2-40B4-BE49-F238E27FC236}">
                <a16:creationId xmlns:a16="http://schemas.microsoft.com/office/drawing/2014/main" id="{48ABC153-1949-46D8-922D-06D24A9C3EEC}"/>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B10E6793-BB75-EE6F-F0BF-A700DFF0ADFF}"/>
              </a:ext>
            </a:extLst>
          </p:cNvPr>
          <p:cNvSpPr>
            <a:spLocks xmlns:a="http://schemas.openxmlformats.org/drawingml/2006/main" noGrp="1"/>
          </p:cNvSpPr>
          <p:nvPr>
            <p:ph type="title" idx="0"/>
          </p:nvPr>
        </p:nvSpPr>
        <p:spPr/>
        <p:txBody>
          <a:bodyPr xmlns:a="http://schemas.openxmlformats.org/drawingml/2006/main" wrap="square" anchor="ctr">
            <a:normAutofit fontScale="80241"/>
          </a:bodyPr>
          <a:lstStyle xmlns:a="http://schemas.openxmlformats.org/drawingml/2006/main"/>
          <a:p xmlns:a="http://schemas.openxmlformats.org/drawingml/2006/main">
            <a:r>
              <a:t>Diapositive 4. Travail demandé aux étudiants</a:t>
            </a:r>
          </a:p>
        </p:txBody>
      </p:sp>
    </p:spTree>
    <p:extLst>
      <p:ext uri="{BB962C8B-B14F-4D97-AF65-F5344CB8AC3E}">
        <p14:creationId xmlns:p14="http://schemas.microsoft.com/office/powerpoint/2010/main" val="1764019930"/>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EC9B1309-10E9-4A9D-AF62-331B999065E2}"/>
              </a:ext>
            </a:extLst>
          </p:cNvPr>
          <p:cNvSpPr>
            <a:spLocks xmlns:a="http://schemas.openxmlformats.org/drawingml/2006/main" noGrp="1"/>
          </p:cNvSpPr>
          <p:nvPr/>
        </p:nvSpPr>
        <p:spPr>
          <a:xfrm xmlns:a="http://schemas.openxmlformats.org/drawingml/2006/main">
            <a:off x="521208" y="13970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Profils en travers, drainage, trottoirs, accotements | Route urbaine desservant une école et un marché à Butembo, RD Congo</a:t>
            </a:r>
          </a:p>
        </p:txBody>
      </p:sp>
      <p:sp>
        <p:nvSpPr>
          <p:cNvPr id="4" name="Text 2">
            <a:extLst xmlns:a="http://schemas.openxmlformats.org/drawingml/2006/main">
              <a:ext uri="{FF2B5EF4-FFF2-40B4-BE49-F238E27FC236}">
                <a16:creationId xmlns:a16="http://schemas.microsoft.com/office/drawing/2014/main" id="{A1E0D5E8-5338-401B-A9DD-EC6BF20871AE}"/>
              </a:ext>
            </a:extLst>
          </p:cNvPr>
          <p:cNvSpPr>
            <a:spLocks xmlns:a="http://schemas.openxmlformats.org/drawingml/2006/main" noGrp="1"/>
          </p:cNvSpPr>
          <p:nvPr/>
        </p:nvSpPr>
        <p:spPr>
          <a:xfrm xmlns:a="http://schemas.openxmlformats.org/drawingml/2006/main">
            <a:off x="594360" y="1778000"/>
            <a:ext cx="10972800" cy="96520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1420">
                <a:solidFill>
                  <a:srgbClr val="1F2933"/>
                </a:solidFill>
                <a:latin typeface="Aptos"/>
                <a:ea typeface="Aptos"/>
                <a:cs typeface="Aptos"/>
              </a:rPr>
              <a:t>• Largeur disponible du corridor : 12,0 m.</a:t>
            </a:r>
          </a:p>
          <a:p xmlns:a="http://schemas.openxmlformats.org/drawingml/2006/main">
            <a:pPr marL="0" indent="0">
              <a:buNone/>
            </a:pPr>
            <a:r>
              <a:rPr sz="1420">
                <a:solidFill>
                  <a:srgbClr val="1F2933"/>
                </a:solidFill>
                <a:latin typeface="Aptos"/>
                <a:ea typeface="Aptos"/>
                <a:cs typeface="Aptos"/>
              </a:rPr>
              <a:t>• Éléments minimaux requis : deux voies de circulation, au moins un trottoir, un dispositif de drainage, un soutien de rive de chaussée et un espace piéton sûr près de l’école.</a:t>
            </a:r>
          </a:p>
        </p:txBody>
      </p:sp>
      <p:sp>
        <p:nvSpPr>
          <p:cNvPr id="5" name="Text 3">
            <a:extLst xmlns:a="http://schemas.openxmlformats.org/drawingml/2006/main">
              <a:ext uri="{FF2B5EF4-FFF2-40B4-BE49-F238E27FC236}">
                <a16:creationId xmlns:a16="http://schemas.microsoft.com/office/drawing/2014/main" id="{5FAC75B2-A954-483B-BD11-85A2CDA4FF58}"/>
              </a:ext>
            </a:extLst>
          </p:cNvPr>
          <p:cNvSpPr>
            <a:spLocks xmlns:a="http://schemas.openxmlformats.org/drawingml/2006/main" noGrp="1"/>
          </p:cNvSpPr>
          <p:nvPr/>
        </p:nvSpPr>
        <p:spPr>
          <a:xfrm xmlns:a="http://schemas.openxmlformats.org/drawingml/2006/main">
            <a:off x="621792" y="2921000"/>
            <a:ext cx="10972800" cy="1905000"/>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2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Élément                           |   Valeur proposée</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Largeur de voie                   |   3,0–3,25 m</a:t>
            </a:r>
          </a:p>
          <a:p xmlns:a="http://schemas.openxmlformats.org/drawingml/2006/main">
            <a:pPr marL="0" indent="0">
              <a:buNone/>
            </a:pPr>
            <a:r>
              <a:rPr sz="960">
                <a:solidFill>
                  <a:srgbClr val="1F2933"/>
                </a:solidFill>
                <a:latin typeface="Courier New"/>
                <a:ea typeface="Courier New"/>
                <a:cs typeface="Courier New"/>
              </a:rPr>
              <a:t>Largeur du trottoir               |   1,5–2,0 m</a:t>
            </a:r>
          </a:p>
          <a:p xmlns:a="http://schemas.openxmlformats.org/drawingml/2006/main">
            <a:pPr marL="0" indent="0">
              <a:buNone/>
            </a:pPr>
            <a:r>
              <a:rPr sz="960">
                <a:solidFill>
                  <a:srgbClr val="1F2933"/>
                </a:solidFill>
                <a:latin typeface="Courier New"/>
                <a:ea typeface="Courier New"/>
                <a:cs typeface="Courier New"/>
              </a:rPr>
              <a:t>Fossé ou drain couvert            |   0,5–1,0 m</a:t>
            </a:r>
          </a:p>
          <a:p xmlns:a="http://schemas.openxmlformats.org/drawingml/2006/main">
            <a:pPr marL="0" indent="0">
              <a:buNone/>
            </a:pPr>
            <a:r>
              <a:rPr sz="960">
                <a:solidFill>
                  <a:srgbClr val="1F2933"/>
                </a:solidFill>
                <a:latin typeface="Courier New"/>
                <a:ea typeface="Courier New"/>
                <a:cs typeface="Courier New"/>
              </a:rPr>
              <a:t>Accotements ou bandes de rive     |   0,25–0,50 m</a:t>
            </a:r>
          </a:p>
        </p:txBody>
      </p:sp>
      <p:sp>
        <p:nvSpPr>
          <p:cNvPr id="6" name="Text 4">
            <a:extLst xmlns:a="http://schemas.openxmlformats.org/drawingml/2006/main">
              <a:ext uri="{FF2B5EF4-FFF2-40B4-BE49-F238E27FC236}">
                <a16:creationId xmlns:a16="http://schemas.microsoft.com/office/drawing/2014/main" id="{C69986DB-F107-43A6-B399-87B81B1075E7}"/>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3</a:t>
            </a:r>
          </a:p>
        </p:txBody>
      </p:sp>
      <p:sp>
        <p:nvSpPr>
          <p:cNvPr id="7" name="Text 5">
            <a:extLst xmlns:a="http://schemas.openxmlformats.org/drawingml/2006/main">
              <a:ext uri="{FF2B5EF4-FFF2-40B4-BE49-F238E27FC236}">
                <a16:creationId xmlns:a16="http://schemas.microsoft.com/office/drawing/2014/main" id="{3D31A86B-257F-4EF1-B4DF-A141361B872B}"/>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8" name="Title 7">
            <a:extLst xmlns:a="http://schemas.openxmlformats.org/drawingml/2006/main">
              <a:ext uri="{FF2B5EF4-FFF2-40B4-BE49-F238E27FC236}">
                <a16:creationId xmlns:a16="http://schemas.microsoft.com/office/drawing/2014/main" id="{4CFB6668-73AE-7C07-94BB-22006FEE670A}"/>
              </a:ext>
            </a:extLst>
          </p:cNvPr>
          <p:cNvSpPr>
            <a:spLocks xmlns:a="http://schemas.openxmlformats.org/drawingml/2006/main" noGrp="1"/>
          </p:cNvSpPr>
          <p:nvPr>
            <p:ph type="title" idx="0"/>
          </p:nvPr>
        </p:nvSpPr>
        <p:spPr/>
        <p:txBody>
          <a:bodyPr xmlns:a="http://schemas.openxmlformats.org/drawingml/2006/main" wrap="square" anchor="ctr">
            <a:normAutofit fontScale="80241"/>
          </a:bodyPr>
          <a:lstStyle xmlns:a="http://schemas.openxmlformats.org/drawingml/2006/main"/>
          <a:p xmlns:a="http://schemas.openxmlformats.org/drawingml/2006/main">
            <a:r>
              <a:t>Diapositive 5. Données / supports</a:t>
            </a:r>
          </a:p>
        </p:txBody>
      </p:sp>
    </p:spTree>
    <p:extLst>
      <p:ext uri="{BB962C8B-B14F-4D97-AF65-F5344CB8AC3E}">
        <p14:creationId xmlns:p14="http://schemas.microsoft.com/office/powerpoint/2010/main" val="1491729071"/>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26BF3185-1B36-4976-A455-0E724FDF0A7D}"/>
              </a:ext>
            </a:extLst>
          </p:cNvPr>
          <p:cNvSpPr>
            <a:spLocks xmlns:a="http://schemas.openxmlformats.org/drawingml/2006/main" noGrp="1"/>
          </p:cNvSpPr>
          <p:nvPr/>
        </p:nvSpPr>
        <p:spPr>
          <a:xfrm xmlns:a="http://schemas.openxmlformats.org/drawingml/2006/main">
            <a:off x="521208" y="13970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Profils en travers, drainage, trottoirs, accotements | Route urbaine desservant une école et un marché à Butembo, RD Congo</a:t>
            </a:r>
          </a:p>
        </p:txBody>
      </p:sp>
      <p:sp>
        <p:nvSpPr>
          <p:cNvPr id="4" name="Text 2">
            <a:extLst xmlns:a="http://schemas.openxmlformats.org/drawingml/2006/main">
              <a:ext uri="{FF2B5EF4-FFF2-40B4-BE49-F238E27FC236}">
                <a16:creationId xmlns:a16="http://schemas.microsoft.com/office/drawing/2014/main" id="{369DAEEB-6880-4AE0-868B-90251692634C}"/>
              </a:ext>
            </a:extLst>
          </p:cNvPr>
          <p:cNvSpPr>
            <a:spLocks xmlns:a="http://schemas.openxmlformats.org/drawingml/2006/main" noGrp="1"/>
          </p:cNvSpPr>
          <p:nvPr/>
        </p:nvSpPr>
        <p:spPr>
          <a:xfrm xmlns:a="http://schemas.openxmlformats.org/drawingml/2006/main">
            <a:off x="685800" y="1841500"/>
            <a:ext cx="10789920" cy="44450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15 min — croquis individuel.</a:t>
            </a:r>
          </a:p>
          <a:p xmlns:a="http://schemas.openxmlformats.org/drawingml/2006/main">
            <a:pPr marL="0" indent="0">
              <a:buNone/>
            </a:pPr>
            <a:r>
              <a:rPr sz="1900">
                <a:solidFill>
                  <a:srgbClr val="1F2933"/>
                </a:solidFill>
                <a:latin typeface="Aptos"/>
                <a:ea typeface="Aptos"/>
                <a:cs typeface="Aptos"/>
              </a:rPr>
              <a:t>• 35 min — dessin du profil en travers en groupe.</a:t>
            </a:r>
          </a:p>
          <a:p xmlns:a="http://schemas.openxmlformats.org/drawingml/2006/main">
            <a:pPr marL="0" indent="0">
              <a:buNone/>
            </a:pPr>
            <a:r>
              <a:rPr sz="1900">
                <a:solidFill>
                  <a:srgbClr val="1F2933"/>
                </a:solidFill>
                <a:latin typeface="Aptos"/>
                <a:ea typeface="Aptos"/>
                <a:cs typeface="Aptos"/>
              </a:rPr>
              <a:t>• 20 min — préparation en groupe de la justification de conception.</a:t>
            </a:r>
          </a:p>
          <a:p xmlns:a="http://schemas.openxmlformats.org/drawingml/2006/main">
            <a:pPr marL="0" indent="0">
              <a:buNone/>
            </a:pPr>
            <a:r>
              <a:rPr sz="1900">
                <a:solidFill>
                  <a:srgbClr val="1F2933"/>
                </a:solidFill>
                <a:latin typeface="Aptos"/>
                <a:ea typeface="Aptos"/>
                <a:cs typeface="Aptos"/>
              </a:rPr>
              <a:t>• 10 min — présentation de deux groupes.</a:t>
            </a:r>
          </a:p>
          <a:p xmlns:a="http://schemas.openxmlformats.org/drawingml/2006/main">
            <a:pPr marL="0" indent="0">
              <a:buNone/>
            </a:pPr>
            <a:r>
              <a:rPr sz="1900">
                <a:solidFill>
                  <a:srgbClr val="1F2933"/>
                </a:solidFill>
                <a:latin typeface="Aptos"/>
                <a:ea typeface="Aptos"/>
                <a:cs typeface="Aptos"/>
              </a:rPr>
              <a:t>• 10 min — retour de l’enseignant.</a:t>
            </a:r>
          </a:p>
        </p:txBody>
      </p:sp>
      <p:sp>
        <p:nvSpPr>
          <p:cNvPr id="5" name="Text 3">
            <a:extLst xmlns:a="http://schemas.openxmlformats.org/drawingml/2006/main">
              <a:ext uri="{FF2B5EF4-FFF2-40B4-BE49-F238E27FC236}">
                <a16:creationId xmlns:a16="http://schemas.microsoft.com/office/drawing/2014/main" id="{778BA3AC-261A-469E-B4BF-C92DF29EC782}"/>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3</a:t>
            </a:r>
          </a:p>
        </p:txBody>
      </p:sp>
      <p:sp>
        <p:nvSpPr>
          <p:cNvPr id="6" name="Text 4">
            <a:extLst xmlns:a="http://schemas.openxmlformats.org/drawingml/2006/main">
              <a:ext uri="{FF2B5EF4-FFF2-40B4-BE49-F238E27FC236}">
                <a16:creationId xmlns:a16="http://schemas.microsoft.com/office/drawing/2014/main" id="{31DB2451-C1FD-4220-982B-FDD80D43A351}"/>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1B93A174-7BEE-5585-E629-73B2A71EAEE5}"/>
              </a:ext>
            </a:extLst>
          </p:cNvPr>
          <p:cNvSpPr>
            <a:spLocks xmlns:a="http://schemas.openxmlformats.org/drawingml/2006/main" noGrp="1"/>
          </p:cNvSpPr>
          <p:nvPr>
            <p:ph type="title" idx="0"/>
          </p:nvPr>
        </p:nvSpPr>
        <p:spPr/>
        <p:txBody>
          <a:bodyPr xmlns:a="http://schemas.openxmlformats.org/drawingml/2006/main" wrap="square" anchor="ctr">
            <a:normAutofit fontScale="80241"/>
          </a:bodyPr>
          <a:lstStyle xmlns:a="http://schemas.openxmlformats.org/drawingml/2006/main"/>
          <a:p xmlns:a="http://schemas.openxmlformats.org/drawingml/2006/main">
            <a:r>
              <a:t>Diapositive 6. Organisation du travail</a:t>
            </a:r>
          </a:p>
        </p:txBody>
      </p:sp>
    </p:spTree>
    <p:extLst>
      <p:ext uri="{BB962C8B-B14F-4D97-AF65-F5344CB8AC3E}">
        <p14:creationId xmlns:p14="http://schemas.microsoft.com/office/powerpoint/2010/main" val="1882588424"/>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E20CCD7B-3CC6-4FF0-A310-AACC9B6CA646}"/>
</file>

<file path=customXml/itemProps2.xml><?xml version="1.0" encoding="utf-8"?>
<ds:datastoreItem xmlns:ds="http://schemas.openxmlformats.org/officeDocument/2006/customXml" ds:itemID="{C02C1F06-54BD-4565-9AF9-542791E31137}"/>
</file>

<file path=customXml/itemProps3.xml><?xml version="1.0" encoding="utf-8"?>
<ds:datastoreItem xmlns:ds="http://schemas.openxmlformats.org/officeDocument/2006/customXml" ds:itemID="{DBE2C295-9F76-4E39-A873-77E105DACCA0}"/>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2026-07-22T17:04:16Z</dcterms:created>
  <dcterms:modified xsi:type="dcterms:W3CDTF">2026-07-22T17:04:16Z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