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2" r:id="rId5"/>
    <p:sldMasterId id="2147483714" r:id="rId6"/>
  </p:sldMasterIdLst>
  <p:notesMasterIdLst>
    <p:notesMasterId r:id="rId33"/>
  </p:notesMasterIdLst>
  <p:handoutMasterIdLst>
    <p:handoutMasterId r:id="rId34"/>
  </p:handoutMasterIdLst>
  <p:sldIdLst>
    <p:sldId id="347" r:id="rId7"/>
    <p:sldId id="313" r:id="rId8"/>
    <p:sldId id="307" r:id="rId9"/>
    <p:sldId id="342" r:id="rId10"/>
    <p:sldId id="322" r:id="rId11"/>
    <p:sldId id="344"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7" r:id="rId27"/>
    <p:sldId id="338" r:id="rId28"/>
    <p:sldId id="339" r:id="rId29"/>
    <p:sldId id="340" r:id="rId30"/>
    <p:sldId id="341"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40437-02E9-4045-8B7A-1B593C0C4222}" v="2" dt="2026-05-26T11:22:58.40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85" d="100"/>
          <a:sy n="85" d="100"/>
        </p:scale>
        <p:origin x="490"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MainMaster delMainMaster">
      <pc:chgData name="Wojciech Kustra" userId="afebd3d0-216b-4c4f-8992-1bf1fda6d5e8" providerId="ADAL" clId="{1D307E72-7901-4E61-A01B-3C4232ABCF63}" dt="2026-05-26T11:21:53.275" v="158" actId="27636"/>
      <pc:docMkLst>
        <pc:docMk/>
      </pc:docMkLst>
      <pc:sldChg chg="mod modClrScheme chgLayout">
        <pc:chgData name="Wojciech Kustra" userId="afebd3d0-216b-4c4f-8992-1bf1fda6d5e8" providerId="ADAL" clId="{1D307E72-7901-4E61-A01B-3C4232ABCF63}" dt="2026-05-26T11:18:51.992" v="3"/>
        <pc:sldMkLst>
          <pc:docMk/>
          <pc:sldMk cId="2642866930" sldId="307"/>
        </pc:sldMkLst>
      </pc:sldChg>
      <pc:sldChg chg="modSp mod modClrScheme chgLayout">
        <pc:chgData name="Wojciech Kustra" userId="afebd3d0-216b-4c4f-8992-1bf1fda6d5e8" providerId="ADAL" clId="{1D307E72-7901-4E61-A01B-3C4232ABCF63}" dt="2026-05-26T11:18:51.991" v="2"/>
        <pc:sldMkLst>
          <pc:docMk/>
          <pc:sldMk cId="412433752" sldId="313"/>
        </pc:sldMkLst>
        <pc:spChg chg="mod ord">
          <ac:chgData name="Wojciech Kustra" userId="afebd3d0-216b-4c4f-8992-1bf1fda6d5e8" providerId="ADAL" clId="{1D307E72-7901-4E61-A01B-3C4232ABCF63}" dt="2026-05-26T11:18:51.991" v="2"/>
          <ac:spMkLst>
            <pc:docMk/>
            <pc:sldMk cId="412433752" sldId="313"/>
            <ac:spMk id="2" creationId="{72111A30-B86A-18DC-CFD2-586F00D22619}"/>
          </ac:spMkLst>
        </pc:spChg>
        <pc:spChg chg="mod ord">
          <ac:chgData name="Wojciech Kustra" userId="afebd3d0-216b-4c4f-8992-1bf1fda6d5e8" providerId="ADAL" clId="{1D307E72-7901-4E61-A01B-3C4232ABCF63}" dt="2026-05-26T11:18:51.991" v="2"/>
          <ac:spMkLst>
            <pc:docMk/>
            <pc:sldMk cId="412433752" sldId="313"/>
            <ac:spMk id="3" creationId="{C9CF8E02-9690-F4BC-1BA5-D9B09FF0CF2E}"/>
          </ac:spMkLst>
        </pc:spChg>
      </pc:sldChg>
      <pc:sldChg chg="modSp mod modClrScheme chgLayout">
        <pc:chgData name="Wojciech Kustra" userId="afebd3d0-216b-4c4f-8992-1bf1fda6d5e8" providerId="ADAL" clId="{1D307E72-7901-4E61-A01B-3C4232ABCF63}" dt="2026-05-26T11:18:51.994" v="5"/>
        <pc:sldMkLst>
          <pc:docMk/>
          <pc:sldMk cId="3088740486" sldId="322"/>
        </pc:sldMkLst>
        <pc:spChg chg="mod ord">
          <ac:chgData name="Wojciech Kustra" userId="afebd3d0-216b-4c4f-8992-1bf1fda6d5e8" providerId="ADAL" clId="{1D307E72-7901-4E61-A01B-3C4232ABCF63}" dt="2026-05-26T11:18:51.994" v="5"/>
          <ac:spMkLst>
            <pc:docMk/>
            <pc:sldMk cId="3088740486" sldId="322"/>
            <ac:spMk id="3" creationId="{559AF5CE-F06F-2FE0-3A99-7B38900E880B}"/>
          </ac:spMkLst>
        </pc:spChg>
        <pc:spChg chg="mod ord">
          <ac:chgData name="Wojciech Kustra" userId="afebd3d0-216b-4c4f-8992-1bf1fda6d5e8" providerId="ADAL" clId="{1D307E72-7901-4E61-A01B-3C4232ABCF63}" dt="2026-05-26T11:18:51.994" v="5"/>
          <ac:spMkLst>
            <pc:docMk/>
            <pc:sldMk cId="3088740486" sldId="322"/>
            <ac:spMk id="6148" creationId="{00000000-0000-0000-0000-000000000000}"/>
          </ac:spMkLst>
        </pc:spChg>
      </pc:sldChg>
      <pc:sldChg chg="delSp modSp mod modClrScheme chgLayout">
        <pc:chgData name="Wojciech Kustra" userId="afebd3d0-216b-4c4f-8992-1bf1fda6d5e8" providerId="ADAL" clId="{1D307E72-7901-4E61-A01B-3C4232ABCF63}" dt="2026-05-26T11:20:25.465" v="138"/>
        <pc:sldMkLst>
          <pc:docMk/>
          <pc:sldMk cId="3311880724" sldId="323"/>
        </pc:sldMkLst>
        <pc:spChg chg="mod ord">
          <ac:chgData name="Wojciech Kustra" userId="afebd3d0-216b-4c4f-8992-1bf1fda6d5e8" providerId="ADAL" clId="{1D307E72-7901-4E61-A01B-3C4232ABCF63}" dt="2026-05-26T11:18:51.996" v="7"/>
          <ac:spMkLst>
            <pc:docMk/>
            <pc:sldMk cId="3311880724" sldId="323"/>
            <ac:spMk id="2" creationId="{B9049FC0-9381-E779-4B95-F105A84D1476}"/>
          </ac:spMkLst>
        </pc:spChg>
        <pc:spChg chg="del mod ord">
          <ac:chgData name="Wojciech Kustra" userId="afebd3d0-216b-4c4f-8992-1bf1fda6d5e8" providerId="ADAL" clId="{1D307E72-7901-4E61-A01B-3C4232ABCF63}" dt="2026-05-26T11:20:25.465" v="138"/>
          <ac:spMkLst>
            <pc:docMk/>
            <pc:sldMk cId="3311880724" sldId="323"/>
            <ac:spMk id="8194" creationId="{00000000-0000-0000-0000-000000000000}"/>
          </ac:spMkLst>
        </pc:spChg>
        <pc:spChg chg="mod ord">
          <ac:chgData name="Wojciech Kustra" userId="afebd3d0-216b-4c4f-8992-1bf1fda6d5e8" providerId="ADAL" clId="{1D307E72-7901-4E61-A01B-3C4232ABCF63}" dt="2026-05-26T11:18:51.996" v="7"/>
          <ac:spMkLst>
            <pc:docMk/>
            <pc:sldMk cId="3311880724" sldId="323"/>
            <ac:spMk id="8196" creationId="{00000000-0000-0000-0000-000000000000}"/>
          </ac:spMkLst>
        </pc:spChg>
      </pc:sldChg>
      <pc:sldChg chg="delSp modSp mod modClrScheme chgLayout">
        <pc:chgData name="Wojciech Kustra" userId="afebd3d0-216b-4c4f-8992-1bf1fda6d5e8" providerId="ADAL" clId="{1D307E72-7901-4E61-A01B-3C4232ABCF63}" dt="2026-05-26T11:20:27.011" v="139"/>
        <pc:sldMkLst>
          <pc:docMk/>
          <pc:sldMk cId="1415041242" sldId="324"/>
        </pc:sldMkLst>
        <pc:spChg chg="mod ord">
          <ac:chgData name="Wojciech Kustra" userId="afebd3d0-216b-4c4f-8992-1bf1fda6d5e8" providerId="ADAL" clId="{1D307E72-7901-4E61-A01B-3C4232ABCF63}" dt="2026-05-26T11:18:51.998" v="8"/>
          <ac:spMkLst>
            <pc:docMk/>
            <pc:sldMk cId="1415041242" sldId="324"/>
            <ac:spMk id="2" creationId="{BD074E89-C729-25F9-E0F7-2B03F515A90C}"/>
          </ac:spMkLst>
        </pc:spChg>
        <pc:spChg chg="del mod ord">
          <ac:chgData name="Wojciech Kustra" userId="afebd3d0-216b-4c4f-8992-1bf1fda6d5e8" providerId="ADAL" clId="{1D307E72-7901-4E61-A01B-3C4232ABCF63}" dt="2026-05-26T11:20:27.011" v="139"/>
          <ac:spMkLst>
            <pc:docMk/>
            <pc:sldMk cId="1415041242" sldId="324"/>
            <ac:spMk id="9218" creationId="{00000000-0000-0000-0000-000000000000}"/>
          </ac:spMkLst>
        </pc:spChg>
        <pc:spChg chg="mod ord">
          <ac:chgData name="Wojciech Kustra" userId="afebd3d0-216b-4c4f-8992-1bf1fda6d5e8" providerId="ADAL" clId="{1D307E72-7901-4E61-A01B-3C4232ABCF63}" dt="2026-05-26T11:18:51.998" v="8"/>
          <ac:spMkLst>
            <pc:docMk/>
            <pc:sldMk cId="1415041242" sldId="324"/>
            <ac:spMk id="9220" creationId="{00000000-0000-0000-0000-000000000000}"/>
          </ac:spMkLst>
        </pc:spChg>
      </pc:sldChg>
      <pc:sldChg chg="delSp modSp mod modClrScheme chgLayout">
        <pc:chgData name="Wojciech Kustra" userId="afebd3d0-216b-4c4f-8992-1bf1fda6d5e8" providerId="ADAL" clId="{1D307E72-7901-4E61-A01B-3C4232ABCF63}" dt="2026-05-26T11:20:27.036" v="140"/>
        <pc:sldMkLst>
          <pc:docMk/>
          <pc:sldMk cId="1815153123" sldId="325"/>
        </pc:sldMkLst>
        <pc:spChg chg="del mod ord">
          <ac:chgData name="Wojciech Kustra" userId="afebd3d0-216b-4c4f-8992-1bf1fda6d5e8" providerId="ADAL" clId="{1D307E72-7901-4E61-A01B-3C4232ABCF63}" dt="2026-05-26T11:20:27.036" v="140"/>
          <ac:spMkLst>
            <pc:docMk/>
            <pc:sldMk cId="1815153123" sldId="325"/>
            <ac:spMk id="10242" creationId="{00000000-0000-0000-0000-000000000000}"/>
          </ac:spMkLst>
        </pc:spChg>
        <pc:spChg chg="mod ord">
          <ac:chgData name="Wojciech Kustra" userId="afebd3d0-216b-4c4f-8992-1bf1fda6d5e8" providerId="ADAL" clId="{1D307E72-7901-4E61-A01B-3C4232ABCF63}" dt="2026-05-26T11:18:51.999" v="9"/>
          <ac:spMkLst>
            <pc:docMk/>
            <pc:sldMk cId="1815153123" sldId="325"/>
            <ac:spMk id="10244" creationId="{00000000-0000-0000-0000-000000000000}"/>
          </ac:spMkLst>
        </pc:spChg>
        <pc:spChg chg="mod ord">
          <ac:chgData name="Wojciech Kustra" userId="afebd3d0-216b-4c4f-8992-1bf1fda6d5e8" providerId="ADAL" clId="{1D307E72-7901-4E61-A01B-3C4232ABCF63}" dt="2026-05-26T11:18:51.999" v="9"/>
          <ac:spMkLst>
            <pc:docMk/>
            <pc:sldMk cId="1815153123" sldId="325"/>
            <ac:spMk id="10245" creationId="{00000000-0000-0000-0000-000000000000}"/>
          </ac:spMkLst>
        </pc:spChg>
      </pc:sldChg>
      <pc:sldChg chg="delSp modSp mod modClrScheme chgLayout">
        <pc:chgData name="Wojciech Kustra" userId="afebd3d0-216b-4c4f-8992-1bf1fda6d5e8" providerId="ADAL" clId="{1D307E72-7901-4E61-A01B-3C4232ABCF63}" dt="2026-05-26T11:20:27.042" v="141"/>
        <pc:sldMkLst>
          <pc:docMk/>
          <pc:sldMk cId="995773576" sldId="326"/>
        </pc:sldMkLst>
        <pc:spChg chg="del mod ord">
          <ac:chgData name="Wojciech Kustra" userId="afebd3d0-216b-4c4f-8992-1bf1fda6d5e8" providerId="ADAL" clId="{1D307E72-7901-4E61-A01B-3C4232ABCF63}" dt="2026-05-26T11:20:27.042" v="141"/>
          <ac:spMkLst>
            <pc:docMk/>
            <pc:sldMk cId="995773576" sldId="326"/>
            <ac:spMk id="11266" creationId="{00000000-0000-0000-0000-000000000000}"/>
          </ac:spMkLst>
        </pc:spChg>
        <pc:spChg chg="mod ord">
          <ac:chgData name="Wojciech Kustra" userId="afebd3d0-216b-4c4f-8992-1bf1fda6d5e8" providerId="ADAL" clId="{1D307E72-7901-4E61-A01B-3C4232ABCF63}" dt="2026-05-26T11:18:52" v="10"/>
          <ac:spMkLst>
            <pc:docMk/>
            <pc:sldMk cId="995773576" sldId="326"/>
            <ac:spMk id="11268" creationId="{00000000-0000-0000-0000-000000000000}"/>
          </ac:spMkLst>
        </pc:spChg>
        <pc:spChg chg="mod ord">
          <ac:chgData name="Wojciech Kustra" userId="afebd3d0-216b-4c4f-8992-1bf1fda6d5e8" providerId="ADAL" clId="{1D307E72-7901-4E61-A01B-3C4232ABCF63}" dt="2026-05-26T11:18:52" v="10"/>
          <ac:spMkLst>
            <pc:docMk/>
            <pc:sldMk cId="995773576" sldId="326"/>
            <ac:spMk id="11269" creationId="{00000000-0000-0000-0000-000000000000}"/>
          </ac:spMkLst>
        </pc:spChg>
      </pc:sldChg>
      <pc:sldChg chg="delSp modSp mod modClrScheme chgLayout">
        <pc:chgData name="Wojciech Kustra" userId="afebd3d0-216b-4c4f-8992-1bf1fda6d5e8" providerId="ADAL" clId="{1D307E72-7901-4E61-A01B-3C4232ABCF63}" dt="2026-05-26T11:20:27.046" v="142"/>
        <pc:sldMkLst>
          <pc:docMk/>
          <pc:sldMk cId="279551721" sldId="327"/>
        </pc:sldMkLst>
        <pc:spChg chg="mod ord">
          <ac:chgData name="Wojciech Kustra" userId="afebd3d0-216b-4c4f-8992-1bf1fda6d5e8" providerId="ADAL" clId="{1D307E72-7901-4E61-A01B-3C4232ABCF63}" dt="2026-05-26T11:18:52.001" v="11"/>
          <ac:spMkLst>
            <pc:docMk/>
            <pc:sldMk cId="279551721" sldId="327"/>
            <ac:spMk id="2" creationId="{C90DA7F2-924F-4BBF-3406-DC1555A90D99}"/>
          </ac:spMkLst>
        </pc:spChg>
        <pc:spChg chg="del mod ord">
          <ac:chgData name="Wojciech Kustra" userId="afebd3d0-216b-4c4f-8992-1bf1fda6d5e8" providerId="ADAL" clId="{1D307E72-7901-4E61-A01B-3C4232ABCF63}" dt="2026-05-26T11:20:27.046" v="142"/>
          <ac:spMkLst>
            <pc:docMk/>
            <pc:sldMk cId="279551721" sldId="327"/>
            <ac:spMk id="12290" creationId="{00000000-0000-0000-0000-000000000000}"/>
          </ac:spMkLst>
        </pc:spChg>
        <pc:spChg chg="mod ord">
          <ac:chgData name="Wojciech Kustra" userId="afebd3d0-216b-4c4f-8992-1bf1fda6d5e8" providerId="ADAL" clId="{1D307E72-7901-4E61-A01B-3C4232ABCF63}" dt="2026-05-26T11:18:52.001" v="11"/>
          <ac:spMkLst>
            <pc:docMk/>
            <pc:sldMk cId="279551721" sldId="327"/>
            <ac:spMk id="12292" creationId="{00000000-0000-0000-0000-000000000000}"/>
          </ac:spMkLst>
        </pc:spChg>
      </pc:sldChg>
      <pc:sldChg chg="delSp modSp mod modClrScheme chgLayout">
        <pc:chgData name="Wojciech Kustra" userId="afebd3d0-216b-4c4f-8992-1bf1fda6d5e8" providerId="ADAL" clId="{1D307E72-7901-4E61-A01B-3C4232ABCF63}" dt="2026-05-26T11:20:27.051" v="143"/>
        <pc:sldMkLst>
          <pc:docMk/>
          <pc:sldMk cId="3819813670" sldId="328"/>
        </pc:sldMkLst>
        <pc:spChg chg="mod ord">
          <ac:chgData name="Wojciech Kustra" userId="afebd3d0-216b-4c4f-8992-1bf1fda6d5e8" providerId="ADAL" clId="{1D307E72-7901-4E61-A01B-3C4232ABCF63}" dt="2026-05-26T11:18:52.003" v="12"/>
          <ac:spMkLst>
            <pc:docMk/>
            <pc:sldMk cId="3819813670" sldId="328"/>
            <ac:spMk id="2" creationId="{9B509BC6-1FAD-7F0D-B8B6-B809DF2E8209}"/>
          </ac:spMkLst>
        </pc:spChg>
        <pc:spChg chg="del mod ord">
          <ac:chgData name="Wojciech Kustra" userId="afebd3d0-216b-4c4f-8992-1bf1fda6d5e8" providerId="ADAL" clId="{1D307E72-7901-4E61-A01B-3C4232ABCF63}" dt="2026-05-26T11:20:27.051" v="143"/>
          <ac:spMkLst>
            <pc:docMk/>
            <pc:sldMk cId="3819813670" sldId="328"/>
            <ac:spMk id="13314" creationId="{00000000-0000-0000-0000-000000000000}"/>
          </ac:spMkLst>
        </pc:spChg>
        <pc:spChg chg="mod ord">
          <ac:chgData name="Wojciech Kustra" userId="afebd3d0-216b-4c4f-8992-1bf1fda6d5e8" providerId="ADAL" clId="{1D307E72-7901-4E61-A01B-3C4232ABCF63}" dt="2026-05-26T11:18:52.003" v="12"/>
          <ac:spMkLst>
            <pc:docMk/>
            <pc:sldMk cId="3819813670" sldId="328"/>
            <ac:spMk id="13317" creationId="{00000000-0000-0000-0000-000000000000}"/>
          </ac:spMkLst>
        </pc:spChg>
      </pc:sldChg>
      <pc:sldChg chg="delSp modSp mod modClrScheme chgLayout">
        <pc:chgData name="Wojciech Kustra" userId="afebd3d0-216b-4c4f-8992-1bf1fda6d5e8" providerId="ADAL" clId="{1D307E72-7901-4E61-A01B-3C4232ABCF63}" dt="2026-05-26T11:20:27.056" v="144"/>
        <pc:sldMkLst>
          <pc:docMk/>
          <pc:sldMk cId="4070425124" sldId="329"/>
        </pc:sldMkLst>
        <pc:spChg chg="mod ord">
          <ac:chgData name="Wojciech Kustra" userId="afebd3d0-216b-4c4f-8992-1bf1fda6d5e8" providerId="ADAL" clId="{1D307E72-7901-4E61-A01B-3C4232ABCF63}" dt="2026-05-26T11:18:52.004" v="13"/>
          <ac:spMkLst>
            <pc:docMk/>
            <pc:sldMk cId="4070425124" sldId="329"/>
            <ac:spMk id="2" creationId="{B80BCFB4-7154-990B-48C2-556AE3D01505}"/>
          </ac:spMkLst>
        </pc:spChg>
        <pc:spChg chg="del mod ord">
          <ac:chgData name="Wojciech Kustra" userId="afebd3d0-216b-4c4f-8992-1bf1fda6d5e8" providerId="ADAL" clId="{1D307E72-7901-4E61-A01B-3C4232ABCF63}" dt="2026-05-26T11:20:27.056" v="144"/>
          <ac:spMkLst>
            <pc:docMk/>
            <pc:sldMk cId="4070425124" sldId="329"/>
            <ac:spMk id="14338" creationId="{00000000-0000-0000-0000-000000000000}"/>
          </ac:spMkLst>
        </pc:spChg>
        <pc:spChg chg="mod ord">
          <ac:chgData name="Wojciech Kustra" userId="afebd3d0-216b-4c4f-8992-1bf1fda6d5e8" providerId="ADAL" clId="{1D307E72-7901-4E61-A01B-3C4232ABCF63}" dt="2026-05-26T11:18:52.004" v="13"/>
          <ac:spMkLst>
            <pc:docMk/>
            <pc:sldMk cId="4070425124" sldId="329"/>
            <ac:spMk id="14340" creationId="{00000000-0000-0000-0000-000000000000}"/>
          </ac:spMkLst>
        </pc:spChg>
      </pc:sldChg>
      <pc:sldChg chg="delSp modSp mod modClrScheme chgLayout">
        <pc:chgData name="Wojciech Kustra" userId="afebd3d0-216b-4c4f-8992-1bf1fda6d5e8" providerId="ADAL" clId="{1D307E72-7901-4E61-A01B-3C4232ABCF63}" dt="2026-05-26T11:20:27.060" v="145"/>
        <pc:sldMkLst>
          <pc:docMk/>
          <pc:sldMk cId="1017769897" sldId="330"/>
        </pc:sldMkLst>
        <pc:spChg chg="mod ord">
          <ac:chgData name="Wojciech Kustra" userId="afebd3d0-216b-4c4f-8992-1bf1fda6d5e8" providerId="ADAL" clId="{1D307E72-7901-4E61-A01B-3C4232ABCF63}" dt="2026-05-26T11:18:52.005" v="14"/>
          <ac:spMkLst>
            <pc:docMk/>
            <pc:sldMk cId="1017769897" sldId="330"/>
            <ac:spMk id="2" creationId="{B8062C24-0D09-2FE9-716D-BE4CB2752139}"/>
          </ac:spMkLst>
        </pc:spChg>
        <pc:spChg chg="del mod ord">
          <ac:chgData name="Wojciech Kustra" userId="afebd3d0-216b-4c4f-8992-1bf1fda6d5e8" providerId="ADAL" clId="{1D307E72-7901-4E61-A01B-3C4232ABCF63}" dt="2026-05-26T11:20:27.060" v="145"/>
          <ac:spMkLst>
            <pc:docMk/>
            <pc:sldMk cId="1017769897" sldId="330"/>
            <ac:spMk id="15362" creationId="{00000000-0000-0000-0000-000000000000}"/>
          </ac:spMkLst>
        </pc:spChg>
        <pc:spChg chg="mod ord">
          <ac:chgData name="Wojciech Kustra" userId="afebd3d0-216b-4c4f-8992-1bf1fda6d5e8" providerId="ADAL" clId="{1D307E72-7901-4E61-A01B-3C4232ABCF63}" dt="2026-05-26T11:18:52.005" v="14"/>
          <ac:spMkLst>
            <pc:docMk/>
            <pc:sldMk cId="1017769897" sldId="330"/>
            <ac:spMk id="15369" creationId="{00000000-0000-0000-0000-000000000000}"/>
          </ac:spMkLst>
        </pc:spChg>
      </pc:sldChg>
      <pc:sldChg chg="delSp modSp mod modClrScheme chgLayout">
        <pc:chgData name="Wojciech Kustra" userId="afebd3d0-216b-4c4f-8992-1bf1fda6d5e8" providerId="ADAL" clId="{1D307E72-7901-4E61-A01B-3C4232ABCF63}" dt="2026-05-26T11:20:27.066" v="146"/>
        <pc:sldMkLst>
          <pc:docMk/>
          <pc:sldMk cId="2705796569" sldId="331"/>
        </pc:sldMkLst>
        <pc:spChg chg="mod ord">
          <ac:chgData name="Wojciech Kustra" userId="afebd3d0-216b-4c4f-8992-1bf1fda6d5e8" providerId="ADAL" clId="{1D307E72-7901-4E61-A01B-3C4232ABCF63}" dt="2026-05-26T11:18:52.007" v="15"/>
          <ac:spMkLst>
            <pc:docMk/>
            <pc:sldMk cId="2705796569" sldId="331"/>
            <ac:spMk id="2" creationId="{88F9E186-C9B7-508D-E089-6F9489E03887}"/>
          </ac:spMkLst>
        </pc:spChg>
        <pc:spChg chg="del mod ord">
          <ac:chgData name="Wojciech Kustra" userId="afebd3d0-216b-4c4f-8992-1bf1fda6d5e8" providerId="ADAL" clId="{1D307E72-7901-4E61-A01B-3C4232ABCF63}" dt="2026-05-26T11:20:27.066" v="146"/>
          <ac:spMkLst>
            <pc:docMk/>
            <pc:sldMk cId="2705796569" sldId="331"/>
            <ac:spMk id="16386" creationId="{00000000-0000-0000-0000-000000000000}"/>
          </ac:spMkLst>
        </pc:spChg>
        <pc:spChg chg="mod ord">
          <ac:chgData name="Wojciech Kustra" userId="afebd3d0-216b-4c4f-8992-1bf1fda6d5e8" providerId="ADAL" clId="{1D307E72-7901-4E61-A01B-3C4232ABCF63}" dt="2026-05-26T11:18:52.007" v="15"/>
          <ac:spMkLst>
            <pc:docMk/>
            <pc:sldMk cId="2705796569" sldId="331"/>
            <ac:spMk id="16393" creationId="{00000000-0000-0000-0000-000000000000}"/>
          </ac:spMkLst>
        </pc:spChg>
      </pc:sldChg>
      <pc:sldChg chg="delSp modSp mod modClrScheme chgLayout">
        <pc:chgData name="Wojciech Kustra" userId="afebd3d0-216b-4c4f-8992-1bf1fda6d5e8" providerId="ADAL" clId="{1D307E72-7901-4E61-A01B-3C4232ABCF63}" dt="2026-05-26T11:20:27.071" v="147"/>
        <pc:sldMkLst>
          <pc:docMk/>
          <pc:sldMk cId="3491306186" sldId="332"/>
        </pc:sldMkLst>
        <pc:spChg chg="mod ord">
          <ac:chgData name="Wojciech Kustra" userId="afebd3d0-216b-4c4f-8992-1bf1fda6d5e8" providerId="ADAL" clId="{1D307E72-7901-4E61-A01B-3C4232ABCF63}" dt="2026-05-26T11:18:52.008" v="16"/>
          <ac:spMkLst>
            <pc:docMk/>
            <pc:sldMk cId="3491306186" sldId="332"/>
            <ac:spMk id="2" creationId="{82A91212-5387-24C3-27C3-B4521FCD9E0B}"/>
          </ac:spMkLst>
        </pc:spChg>
        <pc:spChg chg="del mod ord">
          <ac:chgData name="Wojciech Kustra" userId="afebd3d0-216b-4c4f-8992-1bf1fda6d5e8" providerId="ADAL" clId="{1D307E72-7901-4E61-A01B-3C4232ABCF63}" dt="2026-05-26T11:20:27.071" v="147"/>
          <ac:spMkLst>
            <pc:docMk/>
            <pc:sldMk cId="3491306186" sldId="332"/>
            <ac:spMk id="17410" creationId="{00000000-0000-0000-0000-000000000000}"/>
          </ac:spMkLst>
        </pc:spChg>
        <pc:spChg chg="mod ord">
          <ac:chgData name="Wojciech Kustra" userId="afebd3d0-216b-4c4f-8992-1bf1fda6d5e8" providerId="ADAL" clId="{1D307E72-7901-4E61-A01B-3C4232ABCF63}" dt="2026-05-26T11:18:52.008" v="16"/>
          <ac:spMkLst>
            <pc:docMk/>
            <pc:sldMk cId="3491306186" sldId="332"/>
            <ac:spMk id="17417" creationId="{00000000-0000-0000-0000-000000000000}"/>
          </ac:spMkLst>
        </pc:spChg>
      </pc:sldChg>
      <pc:sldChg chg="delSp modSp mod modClrScheme chgLayout">
        <pc:chgData name="Wojciech Kustra" userId="afebd3d0-216b-4c4f-8992-1bf1fda6d5e8" providerId="ADAL" clId="{1D307E72-7901-4E61-A01B-3C4232ABCF63}" dt="2026-05-26T11:20:27.076" v="148"/>
        <pc:sldMkLst>
          <pc:docMk/>
          <pc:sldMk cId="2199729136" sldId="333"/>
        </pc:sldMkLst>
        <pc:spChg chg="mod ord">
          <ac:chgData name="Wojciech Kustra" userId="afebd3d0-216b-4c4f-8992-1bf1fda6d5e8" providerId="ADAL" clId="{1D307E72-7901-4E61-A01B-3C4232ABCF63}" dt="2026-05-26T11:18:52.009" v="17"/>
          <ac:spMkLst>
            <pc:docMk/>
            <pc:sldMk cId="2199729136" sldId="333"/>
            <ac:spMk id="2" creationId="{0886547F-1E3A-6450-1213-66FFD7784D29}"/>
          </ac:spMkLst>
        </pc:spChg>
        <pc:spChg chg="del mod ord">
          <ac:chgData name="Wojciech Kustra" userId="afebd3d0-216b-4c4f-8992-1bf1fda6d5e8" providerId="ADAL" clId="{1D307E72-7901-4E61-A01B-3C4232ABCF63}" dt="2026-05-26T11:20:27.076" v="148"/>
          <ac:spMkLst>
            <pc:docMk/>
            <pc:sldMk cId="2199729136" sldId="333"/>
            <ac:spMk id="18434" creationId="{00000000-0000-0000-0000-000000000000}"/>
          </ac:spMkLst>
        </pc:spChg>
        <pc:spChg chg="mod ord">
          <ac:chgData name="Wojciech Kustra" userId="afebd3d0-216b-4c4f-8992-1bf1fda6d5e8" providerId="ADAL" clId="{1D307E72-7901-4E61-A01B-3C4232ABCF63}" dt="2026-05-26T11:18:52.009" v="17"/>
          <ac:spMkLst>
            <pc:docMk/>
            <pc:sldMk cId="2199729136" sldId="333"/>
            <ac:spMk id="18440" creationId="{00000000-0000-0000-0000-000000000000}"/>
          </ac:spMkLst>
        </pc:spChg>
      </pc:sldChg>
      <pc:sldChg chg="delSp modSp mod modClrScheme chgLayout">
        <pc:chgData name="Wojciech Kustra" userId="afebd3d0-216b-4c4f-8992-1bf1fda6d5e8" providerId="ADAL" clId="{1D307E72-7901-4E61-A01B-3C4232ABCF63}" dt="2026-05-26T11:20:27.082" v="149"/>
        <pc:sldMkLst>
          <pc:docMk/>
          <pc:sldMk cId="568683942" sldId="334"/>
        </pc:sldMkLst>
        <pc:spChg chg="mod ord">
          <ac:chgData name="Wojciech Kustra" userId="afebd3d0-216b-4c4f-8992-1bf1fda6d5e8" providerId="ADAL" clId="{1D307E72-7901-4E61-A01B-3C4232ABCF63}" dt="2026-05-26T11:18:52.010" v="18"/>
          <ac:spMkLst>
            <pc:docMk/>
            <pc:sldMk cId="568683942" sldId="334"/>
            <ac:spMk id="2" creationId="{B8C7B438-3A0A-BC4E-96F5-9C1758234CE0}"/>
          </ac:spMkLst>
        </pc:spChg>
        <pc:spChg chg="del mod ord">
          <ac:chgData name="Wojciech Kustra" userId="afebd3d0-216b-4c4f-8992-1bf1fda6d5e8" providerId="ADAL" clId="{1D307E72-7901-4E61-A01B-3C4232ABCF63}" dt="2026-05-26T11:20:27.082" v="149"/>
          <ac:spMkLst>
            <pc:docMk/>
            <pc:sldMk cId="568683942" sldId="334"/>
            <ac:spMk id="19458" creationId="{00000000-0000-0000-0000-000000000000}"/>
          </ac:spMkLst>
        </pc:spChg>
        <pc:spChg chg="mod ord">
          <ac:chgData name="Wojciech Kustra" userId="afebd3d0-216b-4c4f-8992-1bf1fda6d5e8" providerId="ADAL" clId="{1D307E72-7901-4E61-A01B-3C4232ABCF63}" dt="2026-05-26T11:18:52.010" v="18"/>
          <ac:spMkLst>
            <pc:docMk/>
            <pc:sldMk cId="568683942" sldId="334"/>
            <ac:spMk id="19460" creationId="{00000000-0000-0000-0000-000000000000}"/>
          </ac:spMkLst>
        </pc:spChg>
      </pc:sldChg>
      <pc:sldChg chg="delSp modSp mod modClrScheme chgLayout">
        <pc:chgData name="Wojciech Kustra" userId="afebd3d0-216b-4c4f-8992-1bf1fda6d5e8" providerId="ADAL" clId="{1D307E72-7901-4E61-A01B-3C4232ABCF63}" dt="2026-05-26T11:20:27.087" v="150"/>
        <pc:sldMkLst>
          <pc:docMk/>
          <pc:sldMk cId="4229167364" sldId="335"/>
        </pc:sldMkLst>
        <pc:spChg chg="mod ord">
          <ac:chgData name="Wojciech Kustra" userId="afebd3d0-216b-4c4f-8992-1bf1fda6d5e8" providerId="ADAL" clId="{1D307E72-7901-4E61-A01B-3C4232ABCF63}" dt="2026-05-26T11:18:52.012" v="19"/>
          <ac:spMkLst>
            <pc:docMk/>
            <pc:sldMk cId="4229167364" sldId="335"/>
            <ac:spMk id="2" creationId="{38218C5E-1E58-3C50-0BE5-040608EE210F}"/>
          </ac:spMkLst>
        </pc:spChg>
        <pc:spChg chg="del mod ord">
          <ac:chgData name="Wojciech Kustra" userId="afebd3d0-216b-4c4f-8992-1bf1fda6d5e8" providerId="ADAL" clId="{1D307E72-7901-4E61-A01B-3C4232ABCF63}" dt="2026-05-26T11:20:27.087" v="150"/>
          <ac:spMkLst>
            <pc:docMk/>
            <pc:sldMk cId="4229167364" sldId="335"/>
            <ac:spMk id="20482" creationId="{00000000-0000-0000-0000-000000000000}"/>
          </ac:spMkLst>
        </pc:spChg>
        <pc:spChg chg="mod ord">
          <ac:chgData name="Wojciech Kustra" userId="afebd3d0-216b-4c4f-8992-1bf1fda6d5e8" providerId="ADAL" clId="{1D307E72-7901-4E61-A01B-3C4232ABCF63}" dt="2026-05-26T11:18:52.012" v="19"/>
          <ac:spMkLst>
            <pc:docMk/>
            <pc:sldMk cId="4229167364" sldId="335"/>
            <ac:spMk id="20484" creationId="{00000000-0000-0000-0000-000000000000}"/>
          </ac:spMkLst>
        </pc:spChg>
      </pc:sldChg>
      <pc:sldChg chg="delSp modSp mod modClrScheme chgLayout">
        <pc:chgData name="Wojciech Kustra" userId="afebd3d0-216b-4c4f-8992-1bf1fda6d5e8" providerId="ADAL" clId="{1D307E72-7901-4E61-A01B-3C4232ABCF63}" dt="2026-05-26T11:21:53.275" v="158" actId="27636"/>
        <pc:sldMkLst>
          <pc:docMk/>
          <pc:sldMk cId="3996152803" sldId="336"/>
        </pc:sldMkLst>
        <pc:spChg chg="del mod ord">
          <ac:chgData name="Wojciech Kustra" userId="afebd3d0-216b-4c4f-8992-1bf1fda6d5e8" providerId="ADAL" clId="{1D307E72-7901-4E61-A01B-3C4232ABCF63}" dt="2026-05-26T11:20:27.091" v="151"/>
          <ac:spMkLst>
            <pc:docMk/>
            <pc:sldMk cId="3996152803" sldId="336"/>
            <ac:spMk id="21506" creationId="{00000000-0000-0000-0000-000000000000}"/>
          </ac:spMkLst>
        </pc:spChg>
        <pc:spChg chg="mod ord">
          <ac:chgData name="Wojciech Kustra" userId="afebd3d0-216b-4c4f-8992-1bf1fda6d5e8" providerId="ADAL" clId="{1D307E72-7901-4E61-A01B-3C4232ABCF63}" dt="2026-05-26T11:18:52.013" v="20"/>
          <ac:spMkLst>
            <pc:docMk/>
            <pc:sldMk cId="3996152803" sldId="336"/>
            <ac:spMk id="21508" creationId="{00000000-0000-0000-0000-000000000000}"/>
          </ac:spMkLst>
        </pc:spChg>
        <pc:spChg chg="mod ord">
          <ac:chgData name="Wojciech Kustra" userId="afebd3d0-216b-4c4f-8992-1bf1fda6d5e8" providerId="ADAL" clId="{1D307E72-7901-4E61-A01B-3C4232ABCF63}" dt="2026-05-26T11:21:53.275" v="158" actId="27636"/>
          <ac:spMkLst>
            <pc:docMk/>
            <pc:sldMk cId="3996152803" sldId="336"/>
            <ac:spMk id="21509" creationId="{00000000-0000-0000-0000-000000000000}"/>
          </ac:spMkLst>
        </pc:spChg>
      </pc:sldChg>
      <pc:sldChg chg="delSp modSp mod modClrScheme chgLayout">
        <pc:chgData name="Wojciech Kustra" userId="afebd3d0-216b-4c4f-8992-1bf1fda6d5e8" providerId="ADAL" clId="{1D307E72-7901-4E61-A01B-3C4232ABCF63}" dt="2026-05-26T11:20:27.096" v="152"/>
        <pc:sldMkLst>
          <pc:docMk/>
          <pc:sldMk cId="2533974940" sldId="337"/>
        </pc:sldMkLst>
        <pc:spChg chg="mod ord">
          <ac:chgData name="Wojciech Kustra" userId="afebd3d0-216b-4c4f-8992-1bf1fda6d5e8" providerId="ADAL" clId="{1D307E72-7901-4E61-A01B-3C4232ABCF63}" dt="2026-05-26T11:18:52.014" v="21"/>
          <ac:spMkLst>
            <pc:docMk/>
            <pc:sldMk cId="2533974940" sldId="337"/>
            <ac:spMk id="2" creationId="{E4C5D9F8-BC69-A326-7B8E-E26099EA4C9C}"/>
          </ac:spMkLst>
        </pc:spChg>
        <pc:spChg chg="del mod ord">
          <ac:chgData name="Wojciech Kustra" userId="afebd3d0-216b-4c4f-8992-1bf1fda6d5e8" providerId="ADAL" clId="{1D307E72-7901-4E61-A01B-3C4232ABCF63}" dt="2026-05-26T11:20:27.096" v="152"/>
          <ac:spMkLst>
            <pc:docMk/>
            <pc:sldMk cId="2533974940" sldId="337"/>
            <ac:spMk id="22530" creationId="{00000000-0000-0000-0000-000000000000}"/>
          </ac:spMkLst>
        </pc:spChg>
        <pc:spChg chg="mod ord">
          <ac:chgData name="Wojciech Kustra" userId="afebd3d0-216b-4c4f-8992-1bf1fda6d5e8" providerId="ADAL" clId="{1D307E72-7901-4E61-A01B-3C4232ABCF63}" dt="2026-05-26T11:18:52.014" v="21"/>
          <ac:spMkLst>
            <pc:docMk/>
            <pc:sldMk cId="2533974940" sldId="337"/>
            <ac:spMk id="22532" creationId="{00000000-0000-0000-0000-000000000000}"/>
          </ac:spMkLst>
        </pc:spChg>
        <pc:picChg chg="mod ord">
          <ac:chgData name="Wojciech Kustra" userId="afebd3d0-216b-4c4f-8992-1bf1fda6d5e8" providerId="ADAL" clId="{1D307E72-7901-4E61-A01B-3C4232ABCF63}" dt="2026-05-26T11:18:52.014" v="21"/>
          <ac:picMkLst>
            <pc:docMk/>
            <pc:sldMk cId="2533974940" sldId="337"/>
            <ac:picMk id="22533" creationId="{00000000-0000-0000-0000-000000000000}"/>
          </ac:picMkLst>
        </pc:picChg>
      </pc:sldChg>
      <pc:sldChg chg="delSp modSp mod modClrScheme chgLayout">
        <pc:chgData name="Wojciech Kustra" userId="afebd3d0-216b-4c4f-8992-1bf1fda6d5e8" providerId="ADAL" clId="{1D307E72-7901-4E61-A01B-3C4232ABCF63}" dt="2026-05-26T11:20:27.101" v="153"/>
        <pc:sldMkLst>
          <pc:docMk/>
          <pc:sldMk cId="486942761" sldId="338"/>
        </pc:sldMkLst>
        <pc:spChg chg="mod ord">
          <ac:chgData name="Wojciech Kustra" userId="afebd3d0-216b-4c4f-8992-1bf1fda6d5e8" providerId="ADAL" clId="{1D307E72-7901-4E61-A01B-3C4232ABCF63}" dt="2026-05-26T11:18:52.015" v="22"/>
          <ac:spMkLst>
            <pc:docMk/>
            <pc:sldMk cId="486942761" sldId="338"/>
            <ac:spMk id="2" creationId="{3ECAC954-75C9-A858-650D-3CC8AFCAC47F}"/>
          </ac:spMkLst>
        </pc:spChg>
        <pc:spChg chg="del mod ord">
          <ac:chgData name="Wojciech Kustra" userId="afebd3d0-216b-4c4f-8992-1bf1fda6d5e8" providerId="ADAL" clId="{1D307E72-7901-4E61-A01B-3C4232ABCF63}" dt="2026-05-26T11:20:27.101" v="153"/>
          <ac:spMkLst>
            <pc:docMk/>
            <pc:sldMk cId="486942761" sldId="338"/>
            <ac:spMk id="23554" creationId="{00000000-0000-0000-0000-000000000000}"/>
          </ac:spMkLst>
        </pc:spChg>
        <pc:spChg chg="mod ord">
          <ac:chgData name="Wojciech Kustra" userId="afebd3d0-216b-4c4f-8992-1bf1fda6d5e8" providerId="ADAL" clId="{1D307E72-7901-4E61-A01B-3C4232ABCF63}" dt="2026-05-26T11:18:52.015" v="22"/>
          <ac:spMkLst>
            <pc:docMk/>
            <pc:sldMk cId="486942761" sldId="338"/>
            <ac:spMk id="23556" creationId="{00000000-0000-0000-0000-000000000000}"/>
          </ac:spMkLst>
        </pc:spChg>
      </pc:sldChg>
      <pc:sldChg chg="delSp modSp mod modClrScheme chgLayout">
        <pc:chgData name="Wojciech Kustra" userId="afebd3d0-216b-4c4f-8992-1bf1fda6d5e8" providerId="ADAL" clId="{1D307E72-7901-4E61-A01B-3C4232ABCF63}" dt="2026-05-26T11:20:27.105" v="154"/>
        <pc:sldMkLst>
          <pc:docMk/>
          <pc:sldMk cId="3516767795" sldId="339"/>
        </pc:sldMkLst>
        <pc:spChg chg="del mod ord">
          <ac:chgData name="Wojciech Kustra" userId="afebd3d0-216b-4c4f-8992-1bf1fda6d5e8" providerId="ADAL" clId="{1D307E72-7901-4E61-A01B-3C4232ABCF63}" dt="2026-05-26T11:20:27.105" v="154"/>
          <ac:spMkLst>
            <pc:docMk/>
            <pc:sldMk cId="3516767795" sldId="339"/>
            <ac:spMk id="24578" creationId="{00000000-0000-0000-0000-000000000000}"/>
          </ac:spMkLst>
        </pc:spChg>
        <pc:spChg chg="mod ord">
          <ac:chgData name="Wojciech Kustra" userId="afebd3d0-216b-4c4f-8992-1bf1fda6d5e8" providerId="ADAL" clId="{1D307E72-7901-4E61-A01B-3C4232ABCF63}" dt="2026-05-26T11:18:52.016" v="23"/>
          <ac:spMkLst>
            <pc:docMk/>
            <pc:sldMk cId="3516767795" sldId="339"/>
            <ac:spMk id="24580" creationId="{00000000-0000-0000-0000-000000000000}"/>
          </ac:spMkLst>
        </pc:spChg>
        <pc:spChg chg="mod ord">
          <ac:chgData name="Wojciech Kustra" userId="afebd3d0-216b-4c4f-8992-1bf1fda6d5e8" providerId="ADAL" clId="{1D307E72-7901-4E61-A01B-3C4232ABCF63}" dt="2026-05-26T11:18:52.016" v="23"/>
          <ac:spMkLst>
            <pc:docMk/>
            <pc:sldMk cId="3516767795" sldId="339"/>
            <ac:spMk id="24581" creationId="{00000000-0000-0000-0000-000000000000}"/>
          </ac:spMkLst>
        </pc:spChg>
      </pc:sldChg>
      <pc:sldChg chg="delSp modSp mod modClrScheme chgLayout">
        <pc:chgData name="Wojciech Kustra" userId="afebd3d0-216b-4c4f-8992-1bf1fda6d5e8" providerId="ADAL" clId="{1D307E72-7901-4E61-A01B-3C4232ABCF63}" dt="2026-05-26T11:20:27.111" v="155"/>
        <pc:sldMkLst>
          <pc:docMk/>
          <pc:sldMk cId="2057290724" sldId="340"/>
        </pc:sldMkLst>
        <pc:spChg chg="mod ord">
          <ac:chgData name="Wojciech Kustra" userId="afebd3d0-216b-4c4f-8992-1bf1fda6d5e8" providerId="ADAL" clId="{1D307E72-7901-4E61-A01B-3C4232ABCF63}" dt="2026-05-26T11:18:52.017" v="24"/>
          <ac:spMkLst>
            <pc:docMk/>
            <pc:sldMk cId="2057290724" sldId="340"/>
            <ac:spMk id="2" creationId="{B029D39E-07F8-A117-9DE4-C2C901DA77E0}"/>
          </ac:spMkLst>
        </pc:spChg>
        <pc:spChg chg="del mod ord">
          <ac:chgData name="Wojciech Kustra" userId="afebd3d0-216b-4c4f-8992-1bf1fda6d5e8" providerId="ADAL" clId="{1D307E72-7901-4E61-A01B-3C4232ABCF63}" dt="2026-05-26T11:20:27.111" v="155"/>
          <ac:spMkLst>
            <pc:docMk/>
            <pc:sldMk cId="2057290724" sldId="340"/>
            <ac:spMk id="25602" creationId="{00000000-0000-0000-0000-000000000000}"/>
          </ac:spMkLst>
        </pc:spChg>
        <pc:spChg chg="mod ord">
          <ac:chgData name="Wojciech Kustra" userId="afebd3d0-216b-4c4f-8992-1bf1fda6d5e8" providerId="ADAL" clId="{1D307E72-7901-4E61-A01B-3C4232ABCF63}" dt="2026-05-26T11:18:52.017" v="24"/>
          <ac:spMkLst>
            <pc:docMk/>
            <pc:sldMk cId="2057290724" sldId="340"/>
            <ac:spMk id="25604" creationId="{00000000-0000-0000-0000-000000000000}"/>
          </ac:spMkLst>
        </pc:spChg>
      </pc:sldChg>
      <pc:sldChg chg="delSp modSp mod modClrScheme chgLayout">
        <pc:chgData name="Wojciech Kustra" userId="afebd3d0-216b-4c4f-8992-1bf1fda6d5e8" providerId="ADAL" clId="{1D307E72-7901-4E61-A01B-3C4232ABCF63}" dt="2026-05-26T11:20:27.118" v="156"/>
        <pc:sldMkLst>
          <pc:docMk/>
          <pc:sldMk cId="1105136238" sldId="341"/>
        </pc:sldMkLst>
        <pc:spChg chg="mod ord">
          <ac:chgData name="Wojciech Kustra" userId="afebd3d0-216b-4c4f-8992-1bf1fda6d5e8" providerId="ADAL" clId="{1D307E72-7901-4E61-A01B-3C4232ABCF63}" dt="2026-05-26T11:18:52.018" v="25"/>
          <ac:spMkLst>
            <pc:docMk/>
            <pc:sldMk cId="1105136238" sldId="341"/>
            <ac:spMk id="2" creationId="{3DD4FE4A-B5D3-4B67-CF7B-4045C5ED874F}"/>
          </ac:spMkLst>
        </pc:spChg>
        <pc:spChg chg="del mod ord">
          <ac:chgData name="Wojciech Kustra" userId="afebd3d0-216b-4c4f-8992-1bf1fda6d5e8" providerId="ADAL" clId="{1D307E72-7901-4E61-A01B-3C4232ABCF63}" dt="2026-05-26T11:20:27.118" v="156"/>
          <ac:spMkLst>
            <pc:docMk/>
            <pc:sldMk cId="1105136238" sldId="341"/>
            <ac:spMk id="26626" creationId="{00000000-0000-0000-0000-000000000000}"/>
          </ac:spMkLst>
        </pc:spChg>
        <pc:spChg chg="mod ord">
          <ac:chgData name="Wojciech Kustra" userId="afebd3d0-216b-4c4f-8992-1bf1fda6d5e8" providerId="ADAL" clId="{1D307E72-7901-4E61-A01B-3C4232ABCF63}" dt="2026-05-26T11:18:52.018" v="25"/>
          <ac:spMkLst>
            <pc:docMk/>
            <pc:sldMk cId="1105136238" sldId="341"/>
            <ac:spMk id="26628" creationId="{00000000-0000-0000-0000-000000000000}"/>
          </ac:spMkLst>
        </pc:spChg>
      </pc:sldChg>
      <pc:sldChg chg="modSp mod modClrScheme chgLayout">
        <pc:chgData name="Wojciech Kustra" userId="afebd3d0-216b-4c4f-8992-1bf1fda6d5e8" providerId="ADAL" clId="{1D307E72-7901-4E61-A01B-3C4232ABCF63}" dt="2026-05-26T11:20:09.246" v="136" actId="20577"/>
        <pc:sldMkLst>
          <pc:docMk/>
          <pc:sldMk cId="4168505072" sldId="342"/>
        </pc:sldMkLst>
        <pc:spChg chg="mod ord">
          <ac:chgData name="Wojciech Kustra" userId="afebd3d0-216b-4c4f-8992-1bf1fda6d5e8" providerId="ADAL" clId="{1D307E72-7901-4E61-A01B-3C4232ABCF63}" dt="2026-05-26T11:19:33.938" v="28" actId="6549"/>
          <ac:spMkLst>
            <pc:docMk/>
            <pc:sldMk cId="4168505072" sldId="342"/>
            <ac:spMk id="5122" creationId="{00000000-0000-0000-0000-000000000000}"/>
          </ac:spMkLst>
        </pc:spChg>
        <pc:spChg chg="mod ord">
          <ac:chgData name="Wojciech Kustra" userId="afebd3d0-216b-4c4f-8992-1bf1fda6d5e8" providerId="ADAL" clId="{1D307E72-7901-4E61-A01B-3C4232ABCF63}" dt="2026-05-26T11:18:51.993" v="4"/>
          <ac:spMkLst>
            <pc:docMk/>
            <pc:sldMk cId="4168505072" sldId="342"/>
            <ac:spMk id="5124" creationId="{00000000-0000-0000-0000-000000000000}"/>
          </ac:spMkLst>
        </pc:spChg>
        <pc:spChg chg="mod ord">
          <ac:chgData name="Wojciech Kustra" userId="afebd3d0-216b-4c4f-8992-1bf1fda6d5e8" providerId="ADAL" clId="{1D307E72-7901-4E61-A01B-3C4232ABCF63}" dt="2026-05-26T11:20:09.246" v="136" actId="20577"/>
          <ac:spMkLst>
            <pc:docMk/>
            <pc:sldMk cId="4168505072" sldId="342"/>
            <ac:spMk id="5125" creationId="{00000000-0000-0000-0000-000000000000}"/>
          </ac:spMkLst>
        </pc:spChg>
      </pc:sldChg>
      <pc:sldChg chg="delSp modSp mod modClrScheme chgLayout">
        <pc:chgData name="Wojciech Kustra" userId="afebd3d0-216b-4c4f-8992-1bf1fda6d5e8" providerId="ADAL" clId="{1D307E72-7901-4E61-A01B-3C4232ABCF63}" dt="2026-05-26T11:20:24.754" v="137"/>
        <pc:sldMkLst>
          <pc:docMk/>
          <pc:sldMk cId="2003776682" sldId="344"/>
        </pc:sldMkLst>
        <pc:spChg chg="mod ord">
          <ac:chgData name="Wojciech Kustra" userId="afebd3d0-216b-4c4f-8992-1bf1fda6d5e8" providerId="ADAL" clId="{1D307E72-7901-4E61-A01B-3C4232ABCF63}" dt="2026-05-26T11:18:51.995" v="6"/>
          <ac:spMkLst>
            <pc:docMk/>
            <pc:sldMk cId="2003776682" sldId="344"/>
            <ac:spMk id="2" creationId="{419DFFA9-3A0B-2EEC-0BD7-D72B8C89E003}"/>
          </ac:spMkLst>
        </pc:spChg>
        <pc:spChg chg="del mod ord">
          <ac:chgData name="Wojciech Kustra" userId="afebd3d0-216b-4c4f-8992-1bf1fda6d5e8" providerId="ADAL" clId="{1D307E72-7901-4E61-A01B-3C4232ABCF63}" dt="2026-05-26T11:20:24.754" v="137"/>
          <ac:spMkLst>
            <pc:docMk/>
            <pc:sldMk cId="2003776682" sldId="344"/>
            <ac:spMk id="7170" creationId="{00000000-0000-0000-0000-000000000000}"/>
          </ac:spMkLst>
        </pc:spChg>
        <pc:spChg chg="mod ord">
          <ac:chgData name="Wojciech Kustra" userId="afebd3d0-216b-4c4f-8992-1bf1fda6d5e8" providerId="ADAL" clId="{1D307E72-7901-4E61-A01B-3C4232ABCF63}" dt="2026-05-26T11:18:51.995" v="6"/>
          <ac:spMkLst>
            <pc:docMk/>
            <pc:sldMk cId="2003776682" sldId="344"/>
            <ac:spMk id="7172" creationId="{00000000-0000-0000-0000-000000000000}"/>
          </ac:spMkLst>
        </pc:spChg>
      </pc:sldChg>
      <pc:sldChg chg="del">
        <pc:chgData name="Wojciech Kustra" userId="afebd3d0-216b-4c4f-8992-1bf1fda6d5e8" providerId="ADAL" clId="{1D307E72-7901-4E61-A01B-3C4232ABCF63}" dt="2026-05-26T11:18:50.943" v="1"/>
        <pc:sldMkLst>
          <pc:docMk/>
          <pc:sldMk cId="1888960286" sldId="346"/>
        </pc:sldMkLst>
      </pc:sldChg>
      <pc:sldChg chg="add">
        <pc:chgData name="Wojciech Kustra" userId="afebd3d0-216b-4c4f-8992-1bf1fda6d5e8" providerId="ADAL" clId="{1D307E72-7901-4E61-A01B-3C4232ABCF63}" dt="2026-05-26T11:18:50.876" v="0"/>
        <pc:sldMkLst>
          <pc:docMk/>
          <pc:sldMk cId="390340811" sldId="347"/>
        </pc:sldMkLst>
      </pc:sldChg>
      <pc:sldChg chg="new del">
        <pc:chgData name="Wojciech Kustra" userId="afebd3d0-216b-4c4f-8992-1bf1fda6d5e8" providerId="ADAL" clId="{1D307E72-7901-4E61-A01B-3C4232ABCF63}" dt="2026-05-26T11:18:52.241" v="27"/>
        <pc:sldMkLst>
          <pc:docMk/>
          <pc:sldMk cId="4293452224" sldId="348"/>
        </pc:sldMkLst>
      </pc:sldChg>
      <pc:sldMasterChg chg="del delSldLayout">
        <pc:chgData name="Wojciech Kustra" userId="afebd3d0-216b-4c4f-8992-1bf1fda6d5e8" providerId="ADAL" clId="{1D307E72-7901-4E61-A01B-3C4232ABCF63}" dt="2026-05-26T11:18:52.241" v="27"/>
        <pc:sldMasterMkLst>
          <pc:docMk/>
          <pc:sldMasterMk cId="0" sldId="2147483703"/>
        </pc:sldMasterMkLst>
        <pc:sldLayoutChg chg="del">
          <pc:chgData name="Wojciech Kustra" userId="afebd3d0-216b-4c4f-8992-1bf1fda6d5e8" providerId="ADAL" clId="{1D307E72-7901-4E61-A01B-3C4232ABCF63}" dt="2026-05-26T11:18:52.241" v="27"/>
          <pc:sldLayoutMkLst>
            <pc:docMk/>
            <pc:sldMasterMk cId="0" sldId="2147483703"/>
            <pc:sldLayoutMk cId="194785450" sldId="2147483704"/>
          </pc:sldLayoutMkLst>
        </pc:sldLayoutChg>
        <pc:sldLayoutChg chg="del">
          <pc:chgData name="Wojciech Kustra" userId="afebd3d0-216b-4c4f-8992-1bf1fda6d5e8" providerId="ADAL" clId="{1D307E72-7901-4E61-A01B-3C4232ABCF63}" dt="2026-05-26T11:18:52.241" v="27"/>
          <pc:sldLayoutMkLst>
            <pc:docMk/>
            <pc:sldMasterMk cId="0" sldId="2147483703"/>
            <pc:sldLayoutMk cId="0" sldId="2147483705"/>
          </pc:sldLayoutMkLst>
        </pc:sldLayoutChg>
        <pc:sldLayoutChg chg="del">
          <pc:chgData name="Wojciech Kustra" userId="afebd3d0-216b-4c4f-8992-1bf1fda6d5e8" providerId="ADAL" clId="{1D307E72-7901-4E61-A01B-3C4232ABCF63}" dt="2026-05-26T11:18:52.241" v="27"/>
          <pc:sldLayoutMkLst>
            <pc:docMk/>
            <pc:sldMasterMk cId="0" sldId="2147483703"/>
            <pc:sldLayoutMk cId="1543218050" sldId="2147483706"/>
          </pc:sldLayoutMkLst>
        </pc:sldLayoutChg>
        <pc:sldLayoutChg chg="del">
          <pc:chgData name="Wojciech Kustra" userId="afebd3d0-216b-4c4f-8992-1bf1fda6d5e8" providerId="ADAL" clId="{1D307E72-7901-4E61-A01B-3C4232ABCF63}" dt="2026-05-26T11:18:52.241" v="27"/>
          <pc:sldLayoutMkLst>
            <pc:docMk/>
            <pc:sldMasterMk cId="0" sldId="2147483703"/>
            <pc:sldLayoutMk cId="1538099212" sldId="2147483707"/>
          </pc:sldLayoutMkLst>
        </pc:sldLayoutChg>
        <pc:sldLayoutChg chg="del">
          <pc:chgData name="Wojciech Kustra" userId="afebd3d0-216b-4c4f-8992-1bf1fda6d5e8" providerId="ADAL" clId="{1D307E72-7901-4E61-A01B-3C4232ABCF63}" dt="2026-05-26T11:18:52.241" v="27"/>
          <pc:sldLayoutMkLst>
            <pc:docMk/>
            <pc:sldMasterMk cId="0" sldId="2147483703"/>
            <pc:sldLayoutMk cId="4247021448" sldId="2147483708"/>
          </pc:sldLayoutMkLst>
        </pc:sldLayoutChg>
        <pc:sldLayoutChg chg="del">
          <pc:chgData name="Wojciech Kustra" userId="afebd3d0-216b-4c4f-8992-1bf1fda6d5e8" providerId="ADAL" clId="{1D307E72-7901-4E61-A01B-3C4232ABCF63}" dt="2026-05-26T11:18:52.241" v="27"/>
          <pc:sldLayoutMkLst>
            <pc:docMk/>
            <pc:sldMasterMk cId="0" sldId="2147483703"/>
            <pc:sldLayoutMk cId="1432141539" sldId="2147483709"/>
          </pc:sldLayoutMkLst>
        </pc:sldLayoutChg>
        <pc:sldLayoutChg chg="del">
          <pc:chgData name="Wojciech Kustra" userId="afebd3d0-216b-4c4f-8992-1bf1fda6d5e8" providerId="ADAL" clId="{1D307E72-7901-4E61-A01B-3C4232ABCF63}" dt="2026-05-26T11:18:52.241" v="27"/>
          <pc:sldLayoutMkLst>
            <pc:docMk/>
            <pc:sldMasterMk cId="0" sldId="2147483703"/>
            <pc:sldLayoutMk cId="1750312404" sldId="2147483710"/>
          </pc:sldLayoutMkLst>
        </pc:sldLayoutChg>
        <pc:sldLayoutChg chg="del">
          <pc:chgData name="Wojciech Kustra" userId="afebd3d0-216b-4c4f-8992-1bf1fda6d5e8" providerId="ADAL" clId="{1D307E72-7901-4E61-A01B-3C4232ABCF63}" dt="2026-05-26T11:18:52.241" v="27"/>
          <pc:sldLayoutMkLst>
            <pc:docMk/>
            <pc:sldMasterMk cId="0" sldId="2147483703"/>
            <pc:sldLayoutMk cId="2691272961" sldId="2147483711"/>
          </pc:sldLayoutMkLst>
        </pc:sldLayoutChg>
        <pc:sldLayoutChg chg="del">
          <pc:chgData name="Wojciech Kustra" userId="afebd3d0-216b-4c4f-8992-1bf1fda6d5e8" providerId="ADAL" clId="{1D307E72-7901-4E61-A01B-3C4232ABCF63}" dt="2026-05-26T11:18:52.241" v="27"/>
          <pc:sldLayoutMkLst>
            <pc:docMk/>
            <pc:sldMasterMk cId="0" sldId="2147483703"/>
            <pc:sldLayoutMk cId="4118519095" sldId="2147483712"/>
          </pc:sldLayoutMkLst>
        </pc:sldLayoutChg>
        <pc:sldLayoutChg chg="del">
          <pc:chgData name="Wojciech Kustra" userId="afebd3d0-216b-4c4f-8992-1bf1fda6d5e8" providerId="ADAL" clId="{1D307E72-7901-4E61-A01B-3C4232ABCF63}" dt="2026-05-26T11:18:52.241" v="27"/>
          <pc:sldLayoutMkLst>
            <pc:docMk/>
            <pc:sldMasterMk cId="0" sldId="2147483703"/>
            <pc:sldLayoutMk cId="3425832235" sldId="2147483713"/>
          </pc:sldLayoutMkLst>
        </pc:sldLayoutChg>
      </pc:sldMasterChg>
      <pc:sldMasterChg chg="add addSldLayout">
        <pc:chgData name="Wojciech Kustra" userId="afebd3d0-216b-4c4f-8992-1bf1fda6d5e8" providerId="ADAL" clId="{1D307E72-7901-4E61-A01B-3C4232ABCF63}" dt="2026-05-26T11:18:50.876" v="0"/>
        <pc:sldMasterMkLst>
          <pc:docMk/>
          <pc:sldMasterMk cId="0" sldId="2147483714"/>
        </pc:sldMasterMkLst>
        <pc:sldLayoutChg chg="add">
          <pc:chgData name="Wojciech Kustra" userId="afebd3d0-216b-4c4f-8992-1bf1fda6d5e8" providerId="ADAL" clId="{1D307E72-7901-4E61-A01B-3C4232ABCF63}" dt="2026-05-26T11:18:50.876" v="0"/>
          <pc:sldLayoutMkLst>
            <pc:docMk/>
            <pc:sldMasterMk cId="0" sldId="2147483714"/>
            <pc:sldLayoutMk cId="194785450" sldId="2147483715"/>
          </pc:sldLayoutMkLst>
        </pc:sldLayoutChg>
        <pc:sldLayoutChg chg="add">
          <pc:chgData name="Wojciech Kustra" userId="afebd3d0-216b-4c4f-8992-1bf1fda6d5e8" providerId="ADAL" clId="{1D307E72-7901-4E61-A01B-3C4232ABCF63}" dt="2026-05-26T11:18:50.876" v="0"/>
          <pc:sldLayoutMkLst>
            <pc:docMk/>
            <pc:sldMasterMk cId="0" sldId="2147483714"/>
            <pc:sldLayoutMk cId="0" sldId="2147483716"/>
          </pc:sldLayoutMkLst>
        </pc:sldLayoutChg>
        <pc:sldLayoutChg chg="add">
          <pc:chgData name="Wojciech Kustra" userId="afebd3d0-216b-4c4f-8992-1bf1fda6d5e8" providerId="ADAL" clId="{1D307E72-7901-4E61-A01B-3C4232ABCF63}" dt="2026-05-26T11:18:50.876" v="0"/>
          <pc:sldLayoutMkLst>
            <pc:docMk/>
            <pc:sldMasterMk cId="0" sldId="2147483714"/>
            <pc:sldLayoutMk cId="1543218050" sldId="2147483717"/>
          </pc:sldLayoutMkLst>
        </pc:sldLayoutChg>
        <pc:sldLayoutChg chg="add">
          <pc:chgData name="Wojciech Kustra" userId="afebd3d0-216b-4c4f-8992-1bf1fda6d5e8" providerId="ADAL" clId="{1D307E72-7901-4E61-A01B-3C4232ABCF63}" dt="2026-05-26T11:18:50.876" v="0"/>
          <pc:sldLayoutMkLst>
            <pc:docMk/>
            <pc:sldMasterMk cId="0" sldId="2147483714"/>
            <pc:sldLayoutMk cId="1538099212" sldId="2147483718"/>
          </pc:sldLayoutMkLst>
        </pc:sldLayoutChg>
        <pc:sldLayoutChg chg="add">
          <pc:chgData name="Wojciech Kustra" userId="afebd3d0-216b-4c4f-8992-1bf1fda6d5e8" providerId="ADAL" clId="{1D307E72-7901-4E61-A01B-3C4232ABCF63}" dt="2026-05-26T11:18:50.876" v="0"/>
          <pc:sldLayoutMkLst>
            <pc:docMk/>
            <pc:sldMasterMk cId="0" sldId="2147483714"/>
            <pc:sldLayoutMk cId="4247021448" sldId="2147483719"/>
          </pc:sldLayoutMkLst>
        </pc:sldLayoutChg>
        <pc:sldLayoutChg chg="add">
          <pc:chgData name="Wojciech Kustra" userId="afebd3d0-216b-4c4f-8992-1bf1fda6d5e8" providerId="ADAL" clId="{1D307E72-7901-4E61-A01B-3C4232ABCF63}" dt="2026-05-26T11:18:50.876" v="0"/>
          <pc:sldLayoutMkLst>
            <pc:docMk/>
            <pc:sldMasterMk cId="0" sldId="2147483714"/>
            <pc:sldLayoutMk cId="1432141539" sldId="2147483720"/>
          </pc:sldLayoutMkLst>
        </pc:sldLayoutChg>
        <pc:sldLayoutChg chg="add">
          <pc:chgData name="Wojciech Kustra" userId="afebd3d0-216b-4c4f-8992-1bf1fda6d5e8" providerId="ADAL" clId="{1D307E72-7901-4E61-A01B-3C4232ABCF63}" dt="2026-05-26T11:18:50.876" v="0"/>
          <pc:sldLayoutMkLst>
            <pc:docMk/>
            <pc:sldMasterMk cId="0" sldId="2147483714"/>
            <pc:sldLayoutMk cId="1750312404" sldId="2147483721"/>
          </pc:sldLayoutMkLst>
        </pc:sldLayoutChg>
        <pc:sldLayoutChg chg="add">
          <pc:chgData name="Wojciech Kustra" userId="afebd3d0-216b-4c4f-8992-1bf1fda6d5e8" providerId="ADAL" clId="{1D307E72-7901-4E61-A01B-3C4232ABCF63}" dt="2026-05-26T11:18:50.876" v="0"/>
          <pc:sldLayoutMkLst>
            <pc:docMk/>
            <pc:sldMasterMk cId="0" sldId="2147483714"/>
            <pc:sldLayoutMk cId="2691272961" sldId="2147483722"/>
          </pc:sldLayoutMkLst>
        </pc:sldLayoutChg>
        <pc:sldLayoutChg chg="add">
          <pc:chgData name="Wojciech Kustra" userId="afebd3d0-216b-4c4f-8992-1bf1fda6d5e8" providerId="ADAL" clId="{1D307E72-7901-4E61-A01B-3C4232ABCF63}" dt="2026-05-26T11:18:50.876" v="0"/>
          <pc:sldLayoutMkLst>
            <pc:docMk/>
            <pc:sldMasterMk cId="0" sldId="2147483714"/>
            <pc:sldLayoutMk cId="4118519095" sldId="2147483723"/>
          </pc:sldLayoutMkLst>
        </pc:sldLayoutChg>
        <pc:sldLayoutChg chg="add">
          <pc:chgData name="Wojciech Kustra" userId="afebd3d0-216b-4c4f-8992-1bf1fda6d5e8" providerId="ADAL" clId="{1D307E72-7901-4E61-A01B-3C4232ABCF63}" dt="2026-05-26T11:18:50.876" v="0"/>
          <pc:sldLayoutMkLst>
            <pc:docMk/>
            <pc:sldMasterMk cId="0" sldId="2147483714"/>
            <pc:sldLayoutMk cId="3425832235" sldId="214748372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4B2D29E-F277-468C-AAF9-1D7439898261}" type="slidenum">
              <a:rPr lang="pl-PL" smtClean="0"/>
              <a:pPr/>
              <a:t>5</a:t>
            </a:fld>
            <a:endParaRPr lang="pl-PL"/>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516BB10-3C1F-4804-8A17-331382E9CEB2}" type="slidenum">
              <a:rPr lang="pl-PL" smtClean="0"/>
              <a:pPr/>
              <a:t>16</a:t>
            </a:fld>
            <a:endParaRPr lang="pl-PL"/>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3CDE341D-77DE-4AA5-B319-A4D4ADB66553}" type="slidenum">
              <a:rPr lang="pl-PL" smtClean="0"/>
              <a:pPr/>
              <a:t>17</a:t>
            </a:fld>
            <a:endParaRPr lang="pl-PL"/>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309D667-0983-40C6-ADC6-AD572BE31025}" type="slidenum">
              <a:rPr lang="pl-PL" smtClean="0"/>
              <a:pPr/>
              <a:t>18</a:t>
            </a:fld>
            <a:endParaRPr lang="pl-PL"/>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CF98B0F-A468-4DF2-919E-9D4E1D2B6FD7}" type="slidenum">
              <a:rPr lang="pl-PL" smtClean="0"/>
              <a:pPr/>
              <a:t>19</a:t>
            </a:fld>
            <a:endParaRPr lang="pl-PL"/>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DAF0865-4B09-47E8-9E2A-110C0F36A448}" type="slidenum">
              <a:rPr lang="pl-PL" smtClean="0"/>
              <a:pPr/>
              <a:t>6</a:t>
            </a:fld>
            <a:endParaRPr lang="pl-PL"/>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78E3902-1FDB-441C-8B14-B34456D7EF3E}" type="slidenum">
              <a:rPr lang="pl-PL" smtClean="0"/>
              <a:pPr/>
              <a:t>7</a:t>
            </a:fld>
            <a:endParaRPr lang="pl-PL"/>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6132AC70-DCBC-489D-8DE8-2E37FB062771}" type="slidenum">
              <a:rPr lang="pl-PL" smtClean="0"/>
              <a:pPr/>
              <a:t>8</a:t>
            </a:fld>
            <a:endParaRPr lang="pl-PL"/>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289B7B33-8340-4AE0-BFC9-D2A17FF6B5CA}" type="slidenum">
              <a:rPr lang="pl-PL" smtClean="0"/>
              <a:pPr/>
              <a:t>11</a:t>
            </a:fld>
            <a:endParaRPr lang="pl-PL"/>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2D763D3-25AE-4ABF-8494-625F6F8364D3}" type="slidenum">
              <a:rPr lang="pl-PL" smtClean="0"/>
              <a:pPr/>
              <a:t>12</a:t>
            </a:fld>
            <a:endParaRPr lang="pl-PL"/>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EED17C6A-598A-44F5-A84D-F44D811F0BDF}" type="slidenum">
              <a:rPr lang="pl-PL" smtClean="0"/>
              <a:pPr/>
              <a:t>13</a:t>
            </a:fld>
            <a:endParaRPr lang="pl-PL"/>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E0859C7-D497-462F-B67B-000EB368770A}" type="slidenum">
              <a:rPr lang="pl-PL" smtClean="0"/>
              <a:pPr/>
              <a:t>14</a:t>
            </a:fld>
            <a:endParaRPr lang="pl-PL"/>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38286BF-6328-4BF2-8555-C9EE2EF49FDF}" type="slidenum">
              <a:rPr lang="pl-PL" smtClean="0"/>
              <a:pPr/>
              <a:t>15</a:t>
            </a:fld>
            <a:endParaRPr lang="pl-PL"/>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a:t>Cross </a:t>
            </a:r>
            <a:r>
              <a:rPr lang="pl-PL" dirty="0" err="1"/>
              <a:t>sections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39034081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r>
              <a:rPr lang="pl-PL" sz="3200" dirty="0">
                <a:solidFill>
                  <a:srgbClr val="F26211"/>
                </a:solidFill>
              </a:rPr>
              <a:t>General </a:t>
            </a:r>
            <a:r>
              <a:rPr lang="pl-PL" sz="3200" dirty="0" err="1">
                <a:solidFill>
                  <a:srgbClr val="F26211"/>
                </a:solidFill>
              </a:rPr>
              <a:t>rules</a:t>
            </a:r>
            <a:r>
              <a:rPr lang="pl-PL" sz="3200" dirty="0">
                <a:solidFill>
                  <a:srgbClr val="F26211"/>
                </a:solidFill>
              </a:rPr>
              <a:t>:</a:t>
            </a:r>
          </a:p>
        </p:txBody>
      </p:sp>
      <p:sp>
        <p:nvSpPr>
          <p:cNvPr id="11269" name="Rectangle 3"/>
          <p:cNvSpPr>
            <a:spLocks noGrp="1" noChangeArrowheads="1"/>
          </p:cNvSpPr>
          <p:nvPr>
            <p:ph type="body" sz="quarter" idx="11"/>
          </p:nvPr>
        </p:nvSpPr>
        <p:spPr/>
        <p:txBody>
          <a:bodyPr>
            <a:normAutofit fontScale="62500" lnSpcReduction="20000"/>
          </a:bodyPr>
          <a:lstStyle/>
          <a:p>
            <a:pPr marL="0" indent="0" defTabSz="355600">
              <a:buFont typeface="Wingdings" pitchFamily="2" charset="2"/>
              <a:buChar char="Ø"/>
            </a:pPr>
            <a:r>
              <a:rPr lang="pl-PL" dirty="0"/>
              <a:t> </a:t>
            </a:r>
            <a:r>
              <a:rPr lang="pl-PL" dirty="0" err="1"/>
              <a:t>Asphalt</a:t>
            </a:r>
            <a:r>
              <a:rPr lang="pl-PL" dirty="0"/>
              <a:t> </a:t>
            </a:r>
            <a:r>
              <a:rPr lang="pl-PL" dirty="0" err="1"/>
              <a:t>layers</a:t>
            </a:r>
            <a:r>
              <a:rPr lang="pl-PL" dirty="0"/>
              <a:t> – </a:t>
            </a:r>
            <a:r>
              <a:rPr lang="pl-PL" dirty="0" err="1"/>
              <a:t>cut</a:t>
            </a:r>
            <a:r>
              <a:rPr lang="pl-PL" dirty="0"/>
              <a:t> </a:t>
            </a:r>
            <a:r>
              <a:rPr lang="pl-PL" dirty="0" err="1"/>
              <a:t>vertically</a:t>
            </a:r>
            <a:r>
              <a:rPr lang="pl-PL" dirty="0"/>
              <a:t> (</a:t>
            </a:r>
            <a:r>
              <a:rPr lang="pl-PL" dirty="0" err="1"/>
              <a:t>shift</a:t>
            </a:r>
            <a:r>
              <a:rPr lang="pl-PL" dirty="0"/>
              <a:t> of </a:t>
            </a:r>
            <a:r>
              <a:rPr lang="pl-PL" dirty="0" err="1"/>
              <a:t>each</a:t>
            </a:r>
            <a:r>
              <a:rPr lang="pl-PL" dirty="0"/>
              <a:t> </a:t>
            </a:r>
            <a:r>
              <a:rPr lang="pl-PL" dirty="0" err="1"/>
              <a:t>layer</a:t>
            </a:r>
            <a:r>
              <a:rPr lang="pl-PL" dirty="0"/>
              <a:t> </a:t>
            </a:r>
            <a:r>
              <a:rPr lang="pl-PL" dirty="0" err="1"/>
              <a:t>equal</a:t>
            </a:r>
            <a:r>
              <a:rPr lang="pl-PL" dirty="0"/>
              <a:t> to </a:t>
            </a:r>
            <a:r>
              <a:rPr lang="pl-PL" dirty="0" err="1"/>
              <a:t>thickness</a:t>
            </a:r>
            <a:r>
              <a:rPr lang="pl-PL" dirty="0"/>
              <a:t> of </a:t>
            </a:r>
            <a:r>
              <a:rPr lang="pl-PL" dirty="0" err="1"/>
              <a:t>upper</a:t>
            </a:r>
            <a:r>
              <a:rPr lang="pl-PL" dirty="0"/>
              <a:t> </a:t>
            </a:r>
            <a:r>
              <a:rPr lang="pl-PL" dirty="0" err="1"/>
              <a:t>layer</a:t>
            </a:r>
            <a:r>
              <a:rPr lang="pl-PL" dirty="0"/>
              <a:t> </a:t>
            </a:r>
            <a:r>
              <a:rPr lang="pl-PL" dirty="0" err="1"/>
              <a:t>or</a:t>
            </a:r>
            <a:r>
              <a:rPr lang="pl-PL" dirty="0"/>
              <a:t> </a:t>
            </a:r>
            <a:r>
              <a:rPr lang="pl-PL" dirty="0" err="1"/>
              <a:t>slope</a:t>
            </a:r>
            <a:r>
              <a:rPr lang="pl-PL" dirty="0"/>
              <a:t> 1:1 (</a:t>
            </a:r>
            <a:r>
              <a:rPr lang="pl-PL" dirty="0" err="1"/>
              <a:t>without</a:t>
            </a:r>
            <a:r>
              <a:rPr lang="pl-PL" dirty="0"/>
              <a:t> </a:t>
            </a:r>
            <a:r>
              <a:rPr lang="pl-PL" dirty="0" err="1"/>
              <a:t>shift</a:t>
            </a:r>
            <a:r>
              <a:rPr lang="pl-PL" dirty="0"/>
              <a:t> of </a:t>
            </a:r>
            <a:r>
              <a:rPr lang="pl-PL" dirty="0" err="1"/>
              <a:t>each</a:t>
            </a:r>
            <a:r>
              <a:rPr lang="pl-PL" dirty="0"/>
              <a:t> </a:t>
            </a:r>
            <a:r>
              <a:rPr lang="pl-PL" dirty="0" err="1"/>
              <a:t>layer</a:t>
            </a:r>
            <a:r>
              <a:rPr lang="pl-PL" dirty="0"/>
              <a:t>),</a:t>
            </a:r>
          </a:p>
          <a:p>
            <a:pPr marL="0" indent="0" defTabSz="355600">
              <a:buFont typeface="Wingdings" pitchFamily="2" charset="2"/>
              <a:buChar char="Ø"/>
            </a:pPr>
            <a:r>
              <a:rPr lang="pl-PL" dirty="0"/>
              <a:t> </a:t>
            </a:r>
            <a:r>
              <a:rPr lang="pl-PL" dirty="0" err="1"/>
              <a:t>Base</a:t>
            </a:r>
            <a:r>
              <a:rPr lang="pl-PL" dirty="0"/>
              <a:t> </a:t>
            </a:r>
            <a:r>
              <a:rPr lang="pl-PL" dirty="0" err="1"/>
              <a:t>course</a:t>
            </a:r>
            <a:r>
              <a:rPr lang="pl-PL" dirty="0"/>
              <a:t> </a:t>
            </a:r>
            <a:r>
              <a:rPr lang="pl-PL" dirty="0" err="1"/>
              <a:t>made</a:t>
            </a:r>
            <a:r>
              <a:rPr lang="pl-PL" dirty="0"/>
              <a:t> of </a:t>
            </a:r>
            <a:r>
              <a:rPr lang="pl-PL" dirty="0" err="1"/>
              <a:t>crushed</a:t>
            </a:r>
            <a:r>
              <a:rPr lang="pl-PL" dirty="0"/>
              <a:t> </a:t>
            </a:r>
            <a:r>
              <a:rPr lang="pl-PL" dirty="0" err="1"/>
              <a:t>aggregate</a:t>
            </a:r>
            <a:r>
              <a:rPr lang="pl-PL" dirty="0"/>
              <a:t> </a:t>
            </a:r>
            <a:r>
              <a:rPr lang="pl-PL" dirty="0" err="1"/>
              <a:t>or</a:t>
            </a:r>
            <a:r>
              <a:rPr lang="pl-PL" dirty="0"/>
              <a:t> </a:t>
            </a:r>
            <a:r>
              <a:rPr lang="pl-PL" dirty="0" err="1"/>
              <a:t>gravel</a:t>
            </a:r>
            <a:r>
              <a:rPr lang="pl-PL" dirty="0"/>
              <a:t> - 	</a:t>
            </a:r>
            <a:r>
              <a:rPr lang="pl-PL" dirty="0" err="1"/>
              <a:t>slope</a:t>
            </a:r>
            <a:r>
              <a:rPr lang="pl-PL" dirty="0"/>
              <a:t> 1:1,5 + </a:t>
            </a:r>
            <a:r>
              <a:rPr lang="pl-PL" dirty="0" err="1"/>
              <a:t>shift</a:t>
            </a:r>
            <a:r>
              <a:rPr lang="pl-PL" dirty="0"/>
              <a:t> of 15 – 20 cm,</a:t>
            </a:r>
          </a:p>
          <a:p>
            <a:pPr marL="0" indent="0" defTabSz="355600">
              <a:buFont typeface="Wingdings" pitchFamily="2" charset="2"/>
              <a:buChar char="Ø"/>
            </a:pPr>
            <a:r>
              <a:rPr lang="pl-PL" dirty="0"/>
              <a:t>  </a:t>
            </a:r>
            <a:r>
              <a:rPr lang="pl-PL" dirty="0" err="1"/>
              <a:t>Loan</a:t>
            </a:r>
            <a:r>
              <a:rPr lang="pl-PL" dirty="0"/>
              <a:t> </a:t>
            </a:r>
            <a:r>
              <a:rPr lang="pl-PL" dirty="0" err="1"/>
              <a:t>concrete</a:t>
            </a:r>
            <a:r>
              <a:rPr lang="pl-PL" dirty="0"/>
              <a:t>, </a:t>
            </a:r>
            <a:r>
              <a:rPr lang="pl-PL" dirty="0" err="1"/>
              <a:t>aggregate</a:t>
            </a:r>
            <a:r>
              <a:rPr lang="pl-PL" dirty="0"/>
              <a:t> </a:t>
            </a:r>
            <a:r>
              <a:rPr lang="pl-PL" dirty="0" err="1"/>
              <a:t>treated</a:t>
            </a:r>
            <a:r>
              <a:rPr lang="pl-PL" dirty="0"/>
              <a:t> </a:t>
            </a:r>
            <a:r>
              <a:rPr lang="pl-PL" dirty="0" err="1"/>
              <a:t>with</a:t>
            </a:r>
            <a:r>
              <a:rPr lang="pl-PL" dirty="0"/>
              <a:t> </a:t>
            </a:r>
            <a:r>
              <a:rPr lang="pl-PL" dirty="0" err="1"/>
              <a:t>hydraulic</a:t>
            </a:r>
            <a:r>
              <a:rPr lang="pl-PL" dirty="0"/>
              <a:t> binder, 	</a:t>
            </a:r>
            <a:r>
              <a:rPr lang="pl-PL" dirty="0" err="1"/>
              <a:t>soil</a:t>
            </a:r>
            <a:r>
              <a:rPr lang="pl-PL" dirty="0"/>
              <a:t> </a:t>
            </a:r>
            <a:r>
              <a:rPr lang="pl-PL" dirty="0" err="1"/>
              <a:t>treated</a:t>
            </a:r>
            <a:r>
              <a:rPr lang="pl-PL" dirty="0"/>
              <a:t> </a:t>
            </a:r>
            <a:r>
              <a:rPr lang="pl-PL" dirty="0" err="1"/>
              <a:t>with</a:t>
            </a:r>
            <a:r>
              <a:rPr lang="pl-PL" dirty="0"/>
              <a:t> </a:t>
            </a:r>
            <a:r>
              <a:rPr lang="pl-PL" dirty="0" err="1"/>
              <a:t>hydraulic</a:t>
            </a:r>
            <a:r>
              <a:rPr lang="pl-PL" dirty="0"/>
              <a:t> binder – </a:t>
            </a:r>
            <a:r>
              <a:rPr lang="pl-PL" dirty="0" err="1"/>
              <a:t>slope</a:t>
            </a:r>
            <a:r>
              <a:rPr lang="pl-PL" dirty="0"/>
              <a:t> 1:1 + </a:t>
            </a:r>
            <a:r>
              <a:rPr lang="pl-PL" dirty="0" err="1"/>
              <a:t>shift</a:t>
            </a:r>
            <a:r>
              <a:rPr lang="pl-PL" dirty="0"/>
              <a:t> of 15 	– 20 cm,</a:t>
            </a:r>
          </a:p>
          <a:p>
            <a:pPr marL="0" indent="0" defTabSz="355600">
              <a:buFont typeface="Wingdings" pitchFamily="2" charset="2"/>
              <a:buChar char="Ø"/>
            </a:pPr>
            <a:r>
              <a:rPr lang="pl-PL" dirty="0"/>
              <a:t> Cement </a:t>
            </a:r>
            <a:r>
              <a:rPr lang="pl-PL" dirty="0" err="1"/>
              <a:t>concrete</a:t>
            </a:r>
            <a:r>
              <a:rPr lang="pl-PL" dirty="0"/>
              <a:t> </a:t>
            </a:r>
            <a:r>
              <a:rPr lang="pl-PL" dirty="0" err="1"/>
              <a:t>(i</a:t>
            </a:r>
            <a:r>
              <a:rPr lang="pl-PL" dirty="0"/>
              <a:t>n </a:t>
            </a:r>
            <a:r>
              <a:rPr lang="pl-PL" dirty="0" err="1"/>
              <a:t>rigid</a:t>
            </a:r>
            <a:r>
              <a:rPr lang="pl-PL" dirty="0"/>
              <a:t> </a:t>
            </a:r>
            <a:r>
              <a:rPr lang="pl-PL" dirty="0" err="1"/>
              <a:t>pavements</a:t>
            </a:r>
            <a:r>
              <a:rPr lang="pl-PL" dirty="0"/>
              <a:t>) - 	</a:t>
            </a:r>
            <a:r>
              <a:rPr lang="pl-PL" dirty="0" err="1"/>
              <a:t>cut</a:t>
            </a:r>
            <a:r>
              <a:rPr lang="pl-PL" dirty="0"/>
              <a:t> </a:t>
            </a:r>
            <a:r>
              <a:rPr lang="pl-PL" dirty="0" err="1"/>
              <a:t>vertically</a:t>
            </a:r>
            <a:r>
              <a:rPr lang="pl-PL" dirty="0"/>
              <a:t> + 	</a:t>
            </a:r>
            <a:r>
              <a:rPr lang="pl-PL" dirty="0" err="1"/>
              <a:t>shift</a:t>
            </a:r>
            <a:r>
              <a:rPr lang="pl-PL" dirty="0"/>
              <a:t> of </a:t>
            </a:r>
            <a:r>
              <a:rPr lang="pl-PL" dirty="0" err="1"/>
              <a:t>layer</a:t>
            </a:r>
            <a:r>
              <a:rPr lang="pl-PL" dirty="0"/>
              <a:t> for </a:t>
            </a:r>
            <a:r>
              <a:rPr lang="pl-PL" dirty="0" err="1"/>
              <a:t>site</a:t>
            </a:r>
            <a:r>
              <a:rPr lang="pl-PL" dirty="0"/>
              <a:t> </a:t>
            </a:r>
            <a:r>
              <a:rPr lang="pl-PL" dirty="0" err="1"/>
              <a:t>equipment</a:t>
            </a:r>
            <a:r>
              <a:rPr lang="pl-PL" dirty="0"/>
              <a:t> (40 – 50cm),</a:t>
            </a:r>
          </a:p>
          <a:p>
            <a:pPr marL="0" indent="0" defTabSz="355600">
              <a:buNone/>
            </a:pPr>
            <a:endParaRPr lang="pl-PL" dirty="0"/>
          </a:p>
          <a:p>
            <a:pPr marL="0" indent="0" defTabSz="355600">
              <a:buFont typeface="Wingdings" pitchFamily="2" charset="2"/>
              <a:buChar char="Ø"/>
            </a:pPr>
            <a:r>
              <a:rPr lang="pl-PL" dirty="0"/>
              <a:t> </a:t>
            </a:r>
            <a:r>
              <a:rPr lang="pl-PL" dirty="0" err="1"/>
              <a:t>Drainage</a:t>
            </a:r>
            <a:r>
              <a:rPr lang="pl-PL" dirty="0"/>
              <a:t> and </a:t>
            </a:r>
            <a:r>
              <a:rPr lang="pl-PL" dirty="0" err="1"/>
              <a:t>frost</a:t>
            </a:r>
            <a:r>
              <a:rPr lang="pl-PL" dirty="0"/>
              <a:t> </a:t>
            </a:r>
            <a:r>
              <a:rPr lang="pl-PL" dirty="0" err="1"/>
              <a:t>resistance</a:t>
            </a:r>
            <a:r>
              <a:rPr lang="pl-PL" dirty="0"/>
              <a:t> </a:t>
            </a:r>
            <a:r>
              <a:rPr lang="pl-PL" dirty="0" err="1"/>
              <a:t>layers</a:t>
            </a:r>
            <a:r>
              <a:rPr lang="pl-PL" dirty="0"/>
              <a:t> </a:t>
            </a:r>
            <a:r>
              <a:rPr lang="pl-PL" dirty="0" err="1"/>
              <a:t>should</a:t>
            </a:r>
            <a:r>
              <a:rPr lang="pl-PL" dirty="0"/>
              <a:t> be 	</a:t>
            </a:r>
            <a:r>
              <a:rPr lang="pl-PL" dirty="0" err="1"/>
              <a:t>constructed</a:t>
            </a:r>
            <a:r>
              <a:rPr lang="pl-PL" dirty="0"/>
              <a:t> on </a:t>
            </a:r>
            <a:r>
              <a:rPr lang="pl-PL" dirty="0" err="1"/>
              <a:t>the</a:t>
            </a:r>
            <a:r>
              <a:rPr lang="pl-PL" dirty="0"/>
              <a:t> </a:t>
            </a:r>
            <a:r>
              <a:rPr lang="pl-PL" dirty="0" err="1"/>
              <a:t>whole</a:t>
            </a:r>
            <a:r>
              <a:rPr lang="pl-PL" dirty="0"/>
              <a:t> </a:t>
            </a:r>
            <a:r>
              <a:rPr lang="pl-PL" dirty="0" err="1"/>
              <a:t>width</a:t>
            </a:r>
            <a:r>
              <a:rPr lang="pl-PL" dirty="0"/>
              <a:t> of </a:t>
            </a:r>
            <a:r>
              <a:rPr lang="pl-PL" dirty="0" err="1"/>
              <a:t>road</a:t>
            </a:r>
            <a:r>
              <a:rPr lang="pl-PL" dirty="0"/>
              <a:t>.</a:t>
            </a:r>
          </a:p>
        </p:txBody>
      </p:sp>
    </p:spTree>
    <p:extLst>
      <p:ext uri="{BB962C8B-B14F-4D97-AF65-F5344CB8AC3E}">
        <p14:creationId xmlns:p14="http://schemas.microsoft.com/office/powerpoint/2010/main" val="99577357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title"/>
          </p:nvPr>
        </p:nvSpPr>
        <p:spPr/>
        <p:txBody>
          <a:bodyPr/>
          <a:lstStyle/>
          <a:p>
            <a:pPr algn="l" eaLnBrk="1" hangingPunct="1"/>
            <a:r>
              <a:rPr lang="pl-PL" sz="3200" dirty="0">
                <a:solidFill>
                  <a:srgbClr val="F26211"/>
                </a:solidFill>
              </a:rPr>
              <a:t>An </a:t>
            </a:r>
            <a:r>
              <a:rPr lang="pl-PL" sz="3200" dirty="0" err="1">
                <a:solidFill>
                  <a:srgbClr val="F26211"/>
                </a:solidFill>
              </a:rPr>
              <a:t>example</a:t>
            </a:r>
            <a:r>
              <a:rPr lang="pl-PL" sz="3200" dirty="0">
                <a:solidFill>
                  <a:srgbClr val="F26211"/>
                </a:solidFill>
              </a:rPr>
              <a:t> of </a:t>
            </a:r>
            <a:r>
              <a:rPr lang="pl-PL" sz="3200" dirty="0" err="1">
                <a:solidFill>
                  <a:srgbClr val="F26211"/>
                </a:solidFill>
              </a:rPr>
              <a:t>detail</a:t>
            </a:r>
            <a:r>
              <a:rPr lang="pl-PL" sz="3200" dirty="0">
                <a:solidFill>
                  <a:srgbClr val="F26211"/>
                </a:solidFill>
              </a:rPr>
              <a:t> of </a:t>
            </a:r>
            <a:r>
              <a:rPr lang="pl-PL" sz="3200" dirty="0" err="1">
                <a:solidFill>
                  <a:srgbClr val="F26211"/>
                </a:solidFill>
              </a:rPr>
              <a:t>pavement</a:t>
            </a:r>
            <a:r>
              <a:rPr lang="pl-PL" sz="3200" dirty="0">
                <a:solidFill>
                  <a:srgbClr val="F26211"/>
                </a:solidFill>
              </a:rPr>
              <a:t> </a:t>
            </a:r>
            <a:r>
              <a:rPr lang="pl-PL" sz="3200" dirty="0" err="1">
                <a:solidFill>
                  <a:srgbClr val="F26211"/>
                </a:solidFill>
              </a:rPr>
              <a:t>edge</a:t>
            </a:r>
            <a:r>
              <a:rPr lang="pl-PL" sz="3200" dirty="0">
                <a:solidFill>
                  <a:srgbClr val="F26211"/>
                </a:solidFill>
              </a:rPr>
              <a:t>:</a:t>
            </a:r>
          </a:p>
        </p:txBody>
      </p:sp>
      <p:sp>
        <p:nvSpPr>
          <p:cNvPr id="2" name="Text Placeholder 1">
            <a:extLst>
              <a:ext uri="{FF2B5EF4-FFF2-40B4-BE49-F238E27FC236}">
                <a16:creationId xmlns:a16="http://schemas.microsoft.com/office/drawing/2014/main" id="{C90DA7F2-924F-4BBF-3406-DC1555A90D99}"/>
              </a:ext>
            </a:extLst>
          </p:cNvPr>
          <p:cNvSpPr>
            <a:spLocks noGrp="1"/>
          </p:cNvSpPr>
          <p:nvPr>
            <p:ph type="body" sz="quarter" idx="11"/>
          </p:nvPr>
        </p:nvSpPr>
        <p:spPr/>
        <p:txBody>
          <a:bodyPr/>
          <a:lstStyle/>
          <a:p>
            <a:endParaRPr lang="en-GB"/>
          </a:p>
        </p:txBody>
      </p:sp>
      <p:pic>
        <p:nvPicPr>
          <p:cNvPr id="12293" name="Picture 5"/>
          <p:cNvPicPr>
            <a:picLocks noChangeAspect="1" noChangeArrowheads="1"/>
          </p:cNvPicPr>
          <p:nvPr/>
        </p:nvPicPr>
        <p:blipFill>
          <a:blip r:embed="rId3" cstate="print"/>
          <a:srcRect l="2257" t="22444" b="6694"/>
          <a:stretch>
            <a:fillRect/>
          </a:stretch>
        </p:blipFill>
        <p:spPr bwMode="auto">
          <a:xfrm>
            <a:off x="1627189" y="1584326"/>
            <a:ext cx="8937625" cy="4049713"/>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2795517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9"/>
          <p:cNvSpPr>
            <a:spLocks noGrp="1" noChangeArrowheads="1"/>
          </p:cNvSpPr>
          <p:nvPr>
            <p:ph type="title"/>
          </p:nvPr>
        </p:nvSpPr>
        <p:spPr>
          <a:noFill/>
        </p:spPr>
        <p:txBody>
          <a:bodyPr/>
          <a:lstStyle/>
          <a:p>
            <a:pPr algn="l" eaLnBrk="1" hangingPunct="1"/>
            <a:r>
              <a:rPr lang="pl-PL" sz="3200" dirty="0">
                <a:solidFill>
                  <a:srgbClr val="F26211"/>
                </a:solidFill>
              </a:rPr>
              <a:t>The </a:t>
            </a:r>
            <a:r>
              <a:rPr lang="pl-PL" sz="3200" dirty="0" err="1">
                <a:solidFill>
                  <a:srgbClr val="F26211"/>
                </a:solidFill>
              </a:rPr>
              <a:t>shift</a:t>
            </a:r>
            <a:r>
              <a:rPr lang="pl-PL" sz="3200" dirty="0">
                <a:solidFill>
                  <a:srgbClr val="F26211"/>
                </a:solidFill>
              </a:rPr>
              <a:t> of </a:t>
            </a:r>
            <a:r>
              <a:rPr lang="pl-PL" sz="3200" dirty="0" err="1">
                <a:solidFill>
                  <a:srgbClr val="F26211"/>
                </a:solidFill>
              </a:rPr>
              <a:t>bottom</a:t>
            </a:r>
            <a:r>
              <a:rPr lang="pl-PL" sz="3200" dirty="0">
                <a:solidFill>
                  <a:srgbClr val="F26211"/>
                </a:solidFill>
              </a:rPr>
              <a:t> </a:t>
            </a:r>
            <a:r>
              <a:rPr lang="pl-PL" sz="3200" dirty="0" err="1">
                <a:solidFill>
                  <a:srgbClr val="F26211"/>
                </a:solidFill>
              </a:rPr>
              <a:t>layer</a:t>
            </a:r>
            <a:r>
              <a:rPr lang="pl-PL" sz="3200" dirty="0">
                <a:solidFill>
                  <a:srgbClr val="F26211"/>
                </a:solidFill>
              </a:rPr>
              <a:t> </a:t>
            </a:r>
            <a:r>
              <a:rPr lang="pl-PL" sz="3200" dirty="0" err="1">
                <a:solidFill>
                  <a:srgbClr val="F26211"/>
                </a:solidFill>
              </a:rPr>
              <a:t>during</a:t>
            </a:r>
            <a:r>
              <a:rPr lang="pl-PL" sz="3200" dirty="0">
                <a:solidFill>
                  <a:srgbClr val="F26211"/>
                </a:solidFill>
              </a:rPr>
              <a:t> construction:</a:t>
            </a:r>
          </a:p>
        </p:txBody>
      </p:sp>
      <p:sp>
        <p:nvSpPr>
          <p:cNvPr id="2" name="Text Placeholder 1">
            <a:extLst>
              <a:ext uri="{FF2B5EF4-FFF2-40B4-BE49-F238E27FC236}">
                <a16:creationId xmlns:a16="http://schemas.microsoft.com/office/drawing/2014/main" id="{9B509BC6-1FAD-7F0D-B8B6-B809DF2E8209}"/>
              </a:ext>
            </a:extLst>
          </p:cNvPr>
          <p:cNvSpPr>
            <a:spLocks noGrp="1"/>
          </p:cNvSpPr>
          <p:nvPr>
            <p:ph type="body" sz="quarter" idx="11"/>
          </p:nvPr>
        </p:nvSpPr>
        <p:spPr/>
        <p:txBody>
          <a:bodyPr/>
          <a:lstStyle/>
          <a:p>
            <a:endParaRPr lang="en-GB"/>
          </a:p>
        </p:txBody>
      </p:sp>
      <p:pic>
        <p:nvPicPr>
          <p:cNvPr id="13316" name="Picture 5"/>
          <p:cNvPicPr>
            <a:picLocks noChangeAspect="1" noChangeArrowheads="1"/>
          </p:cNvPicPr>
          <p:nvPr/>
        </p:nvPicPr>
        <p:blipFill>
          <a:blip r:embed="rId3" cstate="print"/>
          <a:srcRect/>
          <a:stretch>
            <a:fillRect/>
          </a:stretch>
        </p:blipFill>
        <p:spPr bwMode="auto">
          <a:xfrm>
            <a:off x="3216275" y="1538289"/>
            <a:ext cx="5759450" cy="4321175"/>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381981367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noFill/>
        </p:spPr>
        <p:txBody>
          <a:bodyPr/>
          <a:lstStyle/>
          <a:p>
            <a:pPr algn="l" eaLnBrk="1" hangingPunct="1"/>
            <a:r>
              <a:rPr lang="pl-PL" sz="3200" dirty="0">
                <a:solidFill>
                  <a:srgbClr val="F26211"/>
                </a:solidFill>
              </a:rPr>
              <a:t>The </a:t>
            </a:r>
            <a:r>
              <a:rPr lang="pl-PL" sz="3200" dirty="0" err="1">
                <a:solidFill>
                  <a:srgbClr val="F26211"/>
                </a:solidFill>
              </a:rPr>
              <a:t>shift</a:t>
            </a:r>
            <a:r>
              <a:rPr lang="pl-PL" sz="3200" dirty="0">
                <a:solidFill>
                  <a:srgbClr val="F26211"/>
                </a:solidFill>
              </a:rPr>
              <a:t> of </a:t>
            </a:r>
            <a:r>
              <a:rPr lang="pl-PL" sz="3200" dirty="0" err="1">
                <a:solidFill>
                  <a:srgbClr val="F26211"/>
                </a:solidFill>
              </a:rPr>
              <a:t>bottom</a:t>
            </a:r>
            <a:r>
              <a:rPr lang="pl-PL" sz="3200" dirty="0">
                <a:solidFill>
                  <a:srgbClr val="F26211"/>
                </a:solidFill>
              </a:rPr>
              <a:t> </a:t>
            </a:r>
            <a:r>
              <a:rPr lang="pl-PL" sz="3200" dirty="0" err="1">
                <a:solidFill>
                  <a:srgbClr val="F26211"/>
                </a:solidFill>
              </a:rPr>
              <a:t>layer</a:t>
            </a:r>
            <a:r>
              <a:rPr lang="pl-PL" sz="3200" dirty="0">
                <a:solidFill>
                  <a:srgbClr val="F26211"/>
                </a:solidFill>
              </a:rPr>
              <a:t> </a:t>
            </a:r>
            <a:r>
              <a:rPr lang="pl-PL" sz="3200" dirty="0" err="1">
                <a:solidFill>
                  <a:srgbClr val="F26211"/>
                </a:solidFill>
              </a:rPr>
              <a:t>during</a:t>
            </a:r>
            <a:r>
              <a:rPr lang="pl-PL" sz="3200" dirty="0">
                <a:solidFill>
                  <a:srgbClr val="F26211"/>
                </a:solidFill>
              </a:rPr>
              <a:t> construction:</a:t>
            </a:r>
          </a:p>
        </p:txBody>
      </p:sp>
      <p:sp>
        <p:nvSpPr>
          <p:cNvPr id="2" name="Text Placeholder 1">
            <a:extLst>
              <a:ext uri="{FF2B5EF4-FFF2-40B4-BE49-F238E27FC236}">
                <a16:creationId xmlns:a16="http://schemas.microsoft.com/office/drawing/2014/main" id="{B80BCFB4-7154-990B-48C2-556AE3D01505}"/>
              </a:ext>
            </a:extLst>
          </p:cNvPr>
          <p:cNvSpPr>
            <a:spLocks noGrp="1"/>
          </p:cNvSpPr>
          <p:nvPr>
            <p:ph type="body" sz="quarter" idx="11"/>
          </p:nvPr>
        </p:nvSpPr>
        <p:spPr/>
        <p:txBody>
          <a:bodyPr/>
          <a:lstStyle/>
          <a:p>
            <a:endParaRPr lang="en-GB"/>
          </a:p>
        </p:txBody>
      </p:sp>
      <p:pic>
        <p:nvPicPr>
          <p:cNvPr id="14341" name="Picture 9"/>
          <p:cNvPicPr>
            <a:picLocks noChangeAspect="1" noChangeArrowheads="1"/>
          </p:cNvPicPr>
          <p:nvPr/>
        </p:nvPicPr>
        <p:blipFill>
          <a:blip r:embed="rId3" cstate="print"/>
          <a:srcRect/>
          <a:stretch>
            <a:fillRect/>
          </a:stretch>
        </p:blipFill>
        <p:spPr bwMode="auto">
          <a:xfrm>
            <a:off x="3048000" y="1417638"/>
            <a:ext cx="6096000" cy="4564062"/>
          </a:xfrm>
          <a:prstGeom prst="rect">
            <a:avLst/>
          </a:prstGeom>
          <a:noFill/>
          <a:ln w="9525" algn="ctr">
            <a:noFill/>
            <a:miter lim="800000"/>
            <a:headEnd/>
            <a:tailEnd/>
          </a:ln>
        </p:spPr>
      </p:pic>
    </p:spTree>
    <p:extLst>
      <p:ext uri="{BB962C8B-B14F-4D97-AF65-F5344CB8AC3E}">
        <p14:creationId xmlns:p14="http://schemas.microsoft.com/office/powerpoint/2010/main" val="407042512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Rectangle 12"/>
          <p:cNvSpPr>
            <a:spLocks noGrp="1" noChangeArrowheads="1"/>
          </p:cNvSpPr>
          <p:nvPr>
            <p:ph type="title"/>
          </p:nvPr>
        </p:nvSpPr>
        <p:spPr>
          <a:noFill/>
        </p:spPr>
        <p:txBody>
          <a:bodyPr/>
          <a:lstStyle/>
          <a:p>
            <a:pPr algn="l" eaLnBrk="1" hangingPunct="1"/>
            <a:r>
              <a:rPr lang="pl-PL" sz="2400" dirty="0">
                <a:solidFill>
                  <a:srgbClr val="F26211"/>
                </a:solidFill>
              </a:rPr>
              <a:t>The </a:t>
            </a:r>
            <a:r>
              <a:rPr lang="pl-PL" sz="2400" dirty="0" err="1">
                <a:solidFill>
                  <a:srgbClr val="F26211"/>
                </a:solidFill>
              </a:rPr>
              <a:t>mistakes</a:t>
            </a:r>
            <a:r>
              <a:rPr lang="pl-PL" sz="2400" dirty="0">
                <a:solidFill>
                  <a:srgbClr val="F26211"/>
                </a:solidFill>
              </a:rPr>
              <a:t> </a:t>
            </a:r>
            <a:r>
              <a:rPr lang="pl-PL" sz="2400" dirty="0" err="1">
                <a:solidFill>
                  <a:srgbClr val="F26211"/>
                </a:solidFill>
              </a:rPr>
              <a:t>during</a:t>
            </a:r>
            <a:r>
              <a:rPr lang="pl-PL" sz="2400" dirty="0">
                <a:solidFill>
                  <a:srgbClr val="F26211"/>
                </a:solidFill>
              </a:rPr>
              <a:t> construction of </a:t>
            </a:r>
            <a:r>
              <a:rPr lang="pl-PL" sz="2400" dirty="0" err="1">
                <a:solidFill>
                  <a:srgbClr val="F26211"/>
                </a:solidFill>
              </a:rPr>
              <a:t>bottom</a:t>
            </a:r>
            <a:r>
              <a:rPr lang="pl-PL" sz="2400" dirty="0">
                <a:solidFill>
                  <a:srgbClr val="F26211"/>
                </a:solidFill>
              </a:rPr>
              <a:t> </a:t>
            </a:r>
            <a:r>
              <a:rPr lang="pl-PL" sz="2400" dirty="0" err="1">
                <a:solidFill>
                  <a:srgbClr val="F26211"/>
                </a:solidFill>
              </a:rPr>
              <a:t>layer</a:t>
            </a:r>
            <a:r>
              <a:rPr lang="pl-PL" sz="2400" dirty="0">
                <a:solidFill>
                  <a:srgbClr val="F26211"/>
                </a:solidFill>
              </a:rPr>
              <a:t> </a:t>
            </a:r>
            <a:r>
              <a:rPr lang="pl-PL" sz="2400" dirty="0" err="1">
                <a:solidFill>
                  <a:srgbClr val="F26211"/>
                </a:solidFill>
              </a:rPr>
              <a:t>made</a:t>
            </a:r>
            <a:r>
              <a:rPr lang="pl-PL" sz="2400" dirty="0">
                <a:solidFill>
                  <a:srgbClr val="F26211"/>
                </a:solidFill>
              </a:rPr>
              <a:t> of </a:t>
            </a:r>
            <a:r>
              <a:rPr lang="pl-PL" sz="2400" dirty="0" err="1">
                <a:solidFill>
                  <a:srgbClr val="F26211"/>
                </a:solidFill>
              </a:rPr>
              <a:t>crushed</a:t>
            </a:r>
            <a:r>
              <a:rPr lang="pl-PL" sz="2400" dirty="0">
                <a:solidFill>
                  <a:srgbClr val="F26211"/>
                </a:solidFill>
              </a:rPr>
              <a:t> </a:t>
            </a:r>
            <a:r>
              <a:rPr lang="pl-PL" sz="2400" dirty="0" err="1">
                <a:solidFill>
                  <a:srgbClr val="F26211"/>
                </a:solidFill>
              </a:rPr>
              <a:t>aggregate</a:t>
            </a:r>
            <a:r>
              <a:rPr lang="pl-PL" sz="2400" dirty="0">
                <a:solidFill>
                  <a:srgbClr val="F26211"/>
                </a:solidFill>
              </a:rPr>
              <a:t>. The </a:t>
            </a:r>
            <a:r>
              <a:rPr lang="pl-PL" sz="2400" dirty="0" err="1">
                <a:solidFill>
                  <a:srgbClr val="F26211"/>
                </a:solidFill>
              </a:rPr>
              <a:t>aggregate</a:t>
            </a:r>
            <a:r>
              <a:rPr lang="pl-PL" sz="2400" dirty="0">
                <a:solidFill>
                  <a:srgbClr val="F26211"/>
                </a:solidFill>
              </a:rPr>
              <a:t> was </a:t>
            </a:r>
            <a:r>
              <a:rPr lang="pl-PL" sz="2400" dirty="0" err="1">
                <a:solidFill>
                  <a:srgbClr val="F26211"/>
                </a:solidFill>
              </a:rPr>
              <a:t>constructed</a:t>
            </a:r>
            <a:r>
              <a:rPr lang="pl-PL" sz="2400" dirty="0">
                <a:solidFill>
                  <a:srgbClr val="F26211"/>
                </a:solidFill>
              </a:rPr>
              <a:t> on </a:t>
            </a:r>
            <a:r>
              <a:rPr lang="pl-PL" sz="2400" dirty="0" err="1">
                <a:solidFill>
                  <a:srgbClr val="F26211"/>
                </a:solidFill>
              </a:rPr>
              <a:t>grass</a:t>
            </a:r>
            <a:r>
              <a:rPr lang="pl-PL" sz="2400" dirty="0">
                <a:solidFill>
                  <a:srgbClr val="F26211"/>
                </a:solidFill>
              </a:rPr>
              <a:t>!!!</a:t>
            </a:r>
          </a:p>
        </p:txBody>
      </p:sp>
      <p:sp>
        <p:nvSpPr>
          <p:cNvPr id="2" name="Text Placeholder 1">
            <a:extLst>
              <a:ext uri="{FF2B5EF4-FFF2-40B4-BE49-F238E27FC236}">
                <a16:creationId xmlns:a16="http://schemas.microsoft.com/office/drawing/2014/main" id="{B8062C24-0D09-2FE9-716D-BE4CB2752139}"/>
              </a:ext>
            </a:extLst>
          </p:cNvPr>
          <p:cNvSpPr>
            <a:spLocks noGrp="1"/>
          </p:cNvSpPr>
          <p:nvPr>
            <p:ph type="body" sz="quarter" idx="11"/>
          </p:nvPr>
        </p:nvSpPr>
        <p:spPr/>
        <p:txBody>
          <a:bodyPr/>
          <a:lstStyle/>
          <a:p>
            <a:endParaRPr lang="en-GB"/>
          </a:p>
        </p:txBody>
      </p:sp>
      <p:pic>
        <p:nvPicPr>
          <p:cNvPr id="15364" name="Picture 5"/>
          <p:cNvPicPr>
            <a:picLocks noChangeAspect="1" noChangeArrowheads="1"/>
          </p:cNvPicPr>
          <p:nvPr/>
        </p:nvPicPr>
        <p:blipFill>
          <a:blip r:embed="rId3" cstate="print"/>
          <a:srcRect/>
          <a:stretch>
            <a:fillRect/>
          </a:stretch>
        </p:blipFill>
        <p:spPr bwMode="auto">
          <a:xfrm>
            <a:off x="3197225" y="1808163"/>
            <a:ext cx="5797550" cy="4348162"/>
          </a:xfrm>
          <a:prstGeom prst="rect">
            <a:avLst/>
          </a:prstGeom>
          <a:noFill/>
          <a:ln w="9525">
            <a:noFill/>
            <a:miter lim="800000"/>
            <a:headEnd type="none" w="lg" len="lg"/>
            <a:tailEnd type="none" w="lg" len="lg"/>
          </a:ln>
        </p:spPr>
      </p:pic>
      <p:sp>
        <p:nvSpPr>
          <p:cNvPr id="15365" name="Line 6"/>
          <p:cNvSpPr>
            <a:spLocks noChangeShapeType="1"/>
          </p:cNvSpPr>
          <p:nvPr/>
        </p:nvSpPr>
        <p:spPr bwMode="auto">
          <a:xfrm flipH="1">
            <a:off x="6096000" y="3068638"/>
            <a:ext cx="1079500" cy="1350962"/>
          </a:xfrm>
          <a:prstGeom prst="line">
            <a:avLst/>
          </a:prstGeom>
          <a:noFill/>
          <a:ln w="38100">
            <a:solidFill>
              <a:srgbClr val="FF0000"/>
            </a:solidFill>
            <a:round/>
            <a:headEnd type="none" w="lg" len="lg"/>
            <a:tailEnd type="stealth" w="lg" len="lg"/>
          </a:ln>
        </p:spPr>
        <p:txBody>
          <a:bodyPr/>
          <a:lstStyle/>
          <a:p>
            <a:endParaRPr lang="pl-PL"/>
          </a:p>
        </p:txBody>
      </p:sp>
      <p:sp>
        <p:nvSpPr>
          <p:cNvPr id="15366" name="Line 7"/>
          <p:cNvSpPr>
            <a:spLocks noChangeShapeType="1"/>
          </p:cNvSpPr>
          <p:nvPr/>
        </p:nvSpPr>
        <p:spPr bwMode="auto">
          <a:xfrm flipH="1">
            <a:off x="6096000" y="3068638"/>
            <a:ext cx="1079500" cy="539750"/>
          </a:xfrm>
          <a:prstGeom prst="line">
            <a:avLst/>
          </a:prstGeom>
          <a:noFill/>
          <a:ln w="38100">
            <a:solidFill>
              <a:srgbClr val="FF0000"/>
            </a:solidFill>
            <a:round/>
            <a:headEnd type="none" w="lg" len="lg"/>
            <a:tailEnd type="stealth" w="lg" len="lg"/>
          </a:ln>
        </p:spPr>
        <p:txBody>
          <a:bodyPr/>
          <a:lstStyle/>
          <a:p>
            <a:endParaRPr lang="pl-PL"/>
          </a:p>
        </p:txBody>
      </p:sp>
      <p:sp>
        <p:nvSpPr>
          <p:cNvPr id="15367" name="Line 8"/>
          <p:cNvSpPr>
            <a:spLocks noChangeShapeType="1"/>
          </p:cNvSpPr>
          <p:nvPr/>
        </p:nvSpPr>
        <p:spPr bwMode="auto">
          <a:xfrm flipH="1">
            <a:off x="6096000" y="3068638"/>
            <a:ext cx="1079500" cy="2430462"/>
          </a:xfrm>
          <a:prstGeom prst="line">
            <a:avLst/>
          </a:prstGeom>
          <a:noFill/>
          <a:ln w="38100">
            <a:solidFill>
              <a:srgbClr val="FF0000"/>
            </a:solidFill>
            <a:round/>
            <a:headEnd type="none" w="lg" len="lg"/>
            <a:tailEnd type="stealth" w="lg" len="lg"/>
          </a:ln>
        </p:spPr>
        <p:txBody>
          <a:bodyPr/>
          <a:lstStyle/>
          <a:p>
            <a:endParaRPr lang="pl-PL"/>
          </a:p>
        </p:txBody>
      </p:sp>
      <p:sp>
        <p:nvSpPr>
          <p:cNvPr id="15368" name="Text Box 9"/>
          <p:cNvSpPr txBox="1">
            <a:spLocks noChangeArrowheads="1"/>
          </p:cNvSpPr>
          <p:nvPr/>
        </p:nvSpPr>
        <p:spPr bwMode="auto">
          <a:xfrm>
            <a:off x="7040563" y="2840038"/>
            <a:ext cx="550862" cy="424732"/>
          </a:xfrm>
          <a:prstGeom prst="rect">
            <a:avLst/>
          </a:prstGeom>
          <a:noFill/>
          <a:ln w="9525">
            <a:noFill/>
            <a:miter lim="800000"/>
            <a:headEnd type="none" w="lg" len="lg"/>
            <a:tailEnd type="none" w="lg" len="lg"/>
          </a:ln>
        </p:spPr>
        <p:txBody>
          <a:bodyPr>
            <a:spAutoFit/>
          </a:bodyPr>
          <a:lstStyle/>
          <a:p>
            <a:pPr>
              <a:spcBef>
                <a:spcPct val="50000"/>
              </a:spcBef>
              <a:buFontTx/>
              <a:buNone/>
            </a:pPr>
            <a:r>
              <a:rPr lang="pl-PL" b="1">
                <a:solidFill>
                  <a:srgbClr val="FF0000"/>
                </a:solidFill>
              </a:rPr>
              <a:t>!</a:t>
            </a:r>
          </a:p>
        </p:txBody>
      </p:sp>
    </p:spTree>
    <p:extLst>
      <p:ext uri="{BB962C8B-B14F-4D97-AF65-F5344CB8AC3E}">
        <p14:creationId xmlns:p14="http://schemas.microsoft.com/office/powerpoint/2010/main" val="101776989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3" name="Rectangle 11"/>
          <p:cNvSpPr>
            <a:spLocks noGrp="1" noChangeArrowheads="1"/>
          </p:cNvSpPr>
          <p:nvPr>
            <p:ph type="title"/>
          </p:nvPr>
        </p:nvSpPr>
        <p:spPr>
          <a:noFill/>
        </p:spPr>
        <p:txBody>
          <a:bodyPr/>
          <a:lstStyle/>
          <a:p>
            <a:pPr algn="l" eaLnBrk="1" hangingPunct="1"/>
            <a:r>
              <a:rPr lang="pl-PL" sz="2400" dirty="0">
                <a:solidFill>
                  <a:srgbClr val="F26211"/>
                </a:solidFill>
              </a:rPr>
              <a:t>The </a:t>
            </a:r>
            <a:r>
              <a:rPr lang="pl-PL" sz="2400" dirty="0" err="1">
                <a:solidFill>
                  <a:srgbClr val="F26211"/>
                </a:solidFill>
              </a:rPr>
              <a:t>aggregate</a:t>
            </a:r>
            <a:r>
              <a:rPr lang="pl-PL" sz="2400" dirty="0">
                <a:solidFill>
                  <a:srgbClr val="F26211"/>
                </a:solidFill>
              </a:rPr>
              <a:t> was </a:t>
            </a:r>
            <a:r>
              <a:rPr lang="pl-PL" sz="2400" dirty="0" err="1">
                <a:solidFill>
                  <a:srgbClr val="F26211"/>
                </a:solidFill>
              </a:rPr>
              <a:t>constructed</a:t>
            </a:r>
            <a:r>
              <a:rPr lang="pl-PL" sz="2400" dirty="0">
                <a:solidFill>
                  <a:srgbClr val="F26211"/>
                </a:solidFill>
              </a:rPr>
              <a:t> on </a:t>
            </a:r>
            <a:r>
              <a:rPr lang="pl-PL" sz="2400" dirty="0" err="1">
                <a:solidFill>
                  <a:srgbClr val="F26211"/>
                </a:solidFill>
              </a:rPr>
              <a:t>grass</a:t>
            </a:r>
            <a:r>
              <a:rPr lang="pl-PL" sz="2400" dirty="0">
                <a:solidFill>
                  <a:srgbClr val="F26211"/>
                </a:solidFill>
              </a:rPr>
              <a:t>!!!</a:t>
            </a:r>
          </a:p>
        </p:txBody>
      </p:sp>
      <p:sp>
        <p:nvSpPr>
          <p:cNvPr id="2" name="Text Placeholder 1">
            <a:extLst>
              <a:ext uri="{FF2B5EF4-FFF2-40B4-BE49-F238E27FC236}">
                <a16:creationId xmlns:a16="http://schemas.microsoft.com/office/drawing/2014/main" id="{88F9E186-C9B7-508D-E089-6F9489E03887}"/>
              </a:ext>
            </a:extLst>
          </p:cNvPr>
          <p:cNvSpPr>
            <a:spLocks noGrp="1"/>
          </p:cNvSpPr>
          <p:nvPr>
            <p:ph type="body" sz="quarter" idx="11"/>
          </p:nvPr>
        </p:nvSpPr>
        <p:spPr/>
        <p:txBody>
          <a:bodyPr/>
          <a:lstStyle/>
          <a:p>
            <a:endParaRPr lang="en-GB"/>
          </a:p>
        </p:txBody>
      </p:sp>
      <p:pic>
        <p:nvPicPr>
          <p:cNvPr id="16388" name="Picture 5"/>
          <p:cNvPicPr>
            <a:picLocks noChangeAspect="1" noChangeArrowheads="1"/>
          </p:cNvPicPr>
          <p:nvPr/>
        </p:nvPicPr>
        <p:blipFill>
          <a:blip r:embed="rId3" cstate="print"/>
          <a:srcRect/>
          <a:stretch>
            <a:fillRect/>
          </a:stretch>
        </p:blipFill>
        <p:spPr bwMode="auto">
          <a:xfrm>
            <a:off x="3197225" y="1898651"/>
            <a:ext cx="5797550" cy="4348163"/>
          </a:xfrm>
          <a:prstGeom prst="rect">
            <a:avLst/>
          </a:prstGeom>
          <a:noFill/>
          <a:ln w="9525">
            <a:noFill/>
            <a:miter lim="800000"/>
            <a:headEnd type="none" w="lg" len="lg"/>
            <a:tailEnd type="none" w="lg" len="lg"/>
          </a:ln>
        </p:spPr>
      </p:pic>
      <p:sp>
        <p:nvSpPr>
          <p:cNvPr id="16389" name="Line 6"/>
          <p:cNvSpPr>
            <a:spLocks noChangeShapeType="1"/>
          </p:cNvSpPr>
          <p:nvPr/>
        </p:nvSpPr>
        <p:spPr bwMode="auto">
          <a:xfrm flipH="1">
            <a:off x="4340226" y="2349500"/>
            <a:ext cx="1890713" cy="2205038"/>
          </a:xfrm>
          <a:prstGeom prst="line">
            <a:avLst/>
          </a:prstGeom>
          <a:noFill/>
          <a:ln w="38100">
            <a:solidFill>
              <a:srgbClr val="FF0000"/>
            </a:solidFill>
            <a:round/>
            <a:headEnd type="none" w="lg" len="lg"/>
            <a:tailEnd type="stealth" w="lg" len="lg"/>
          </a:ln>
        </p:spPr>
        <p:txBody>
          <a:bodyPr/>
          <a:lstStyle/>
          <a:p>
            <a:endParaRPr lang="pl-PL"/>
          </a:p>
        </p:txBody>
      </p:sp>
      <p:sp>
        <p:nvSpPr>
          <p:cNvPr id="16390" name="Line 7"/>
          <p:cNvSpPr>
            <a:spLocks noChangeShapeType="1"/>
          </p:cNvSpPr>
          <p:nvPr/>
        </p:nvSpPr>
        <p:spPr bwMode="auto">
          <a:xfrm flipH="1">
            <a:off x="5870575" y="2349500"/>
            <a:ext cx="539750" cy="2205038"/>
          </a:xfrm>
          <a:prstGeom prst="line">
            <a:avLst/>
          </a:prstGeom>
          <a:noFill/>
          <a:ln w="38100">
            <a:solidFill>
              <a:srgbClr val="FF0000"/>
            </a:solidFill>
            <a:round/>
            <a:headEnd type="none" w="lg" len="lg"/>
            <a:tailEnd type="stealth" w="lg" len="lg"/>
          </a:ln>
        </p:spPr>
        <p:txBody>
          <a:bodyPr/>
          <a:lstStyle/>
          <a:p>
            <a:endParaRPr lang="pl-PL"/>
          </a:p>
        </p:txBody>
      </p:sp>
      <p:sp>
        <p:nvSpPr>
          <p:cNvPr id="16391" name="Line 8"/>
          <p:cNvSpPr>
            <a:spLocks noChangeShapeType="1"/>
          </p:cNvSpPr>
          <p:nvPr/>
        </p:nvSpPr>
        <p:spPr bwMode="auto">
          <a:xfrm>
            <a:off x="6591300" y="2349500"/>
            <a:ext cx="674688" cy="2205038"/>
          </a:xfrm>
          <a:prstGeom prst="line">
            <a:avLst/>
          </a:prstGeom>
          <a:noFill/>
          <a:ln w="38100">
            <a:solidFill>
              <a:srgbClr val="FF0000"/>
            </a:solidFill>
            <a:round/>
            <a:headEnd type="none" w="lg" len="lg"/>
            <a:tailEnd type="stealth" w="lg" len="lg"/>
          </a:ln>
        </p:spPr>
        <p:txBody>
          <a:bodyPr/>
          <a:lstStyle/>
          <a:p>
            <a:endParaRPr lang="pl-PL"/>
          </a:p>
        </p:txBody>
      </p:sp>
      <p:sp>
        <p:nvSpPr>
          <p:cNvPr id="16392" name="Text Box 9"/>
          <p:cNvSpPr txBox="1">
            <a:spLocks noChangeArrowheads="1"/>
          </p:cNvSpPr>
          <p:nvPr/>
        </p:nvSpPr>
        <p:spPr bwMode="auto">
          <a:xfrm>
            <a:off x="6134101" y="1898650"/>
            <a:ext cx="550863" cy="424732"/>
          </a:xfrm>
          <a:prstGeom prst="rect">
            <a:avLst/>
          </a:prstGeom>
          <a:noFill/>
          <a:ln w="9525">
            <a:noFill/>
            <a:miter lim="800000"/>
            <a:headEnd type="none" w="lg" len="lg"/>
            <a:tailEnd type="none" w="lg" len="lg"/>
          </a:ln>
        </p:spPr>
        <p:txBody>
          <a:bodyPr>
            <a:spAutoFit/>
          </a:bodyPr>
          <a:lstStyle/>
          <a:p>
            <a:pPr>
              <a:spcBef>
                <a:spcPct val="50000"/>
              </a:spcBef>
              <a:buFontTx/>
              <a:buNone/>
            </a:pPr>
            <a:r>
              <a:rPr lang="pl-PL" b="1">
                <a:solidFill>
                  <a:srgbClr val="FF0000"/>
                </a:solidFill>
              </a:rPr>
              <a:t>!!!</a:t>
            </a:r>
          </a:p>
        </p:txBody>
      </p:sp>
    </p:spTree>
    <p:extLst>
      <p:ext uri="{BB962C8B-B14F-4D97-AF65-F5344CB8AC3E}">
        <p14:creationId xmlns:p14="http://schemas.microsoft.com/office/powerpoint/2010/main" val="270579656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7" name="Rectangle 12"/>
          <p:cNvSpPr>
            <a:spLocks noGrp="1" noChangeArrowheads="1"/>
          </p:cNvSpPr>
          <p:nvPr>
            <p:ph type="title"/>
          </p:nvPr>
        </p:nvSpPr>
        <p:spPr>
          <a:noFill/>
        </p:spPr>
        <p:txBody>
          <a:bodyPr/>
          <a:lstStyle/>
          <a:p>
            <a:pPr algn="l" eaLnBrk="1" hangingPunct="1"/>
            <a:r>
              <a:rPr lang="pl-PL" sz="2400" dirty="0">
                <a:solidFill>
                  <a:srgbClr val="F26211"/>
                </a:solidFill>
              </a:rPr>
              <a:t>An </a:t>
            </a:r>
            <a:r>
              <a:rPr lang="pl-PL" sz="2400" dirty="0" err="1">
                <a:solidFill>
                  <a:srgbClr val="F26211"/>
                </a:solidFill>
              </a:rPr>
              <a:t>example</a:t>
            </a:r>
            <a:r>
              <a:rPr lang="pl-PL" sz="2400" dirty="0">
                <a:solidFill>
                  <a:srgbClr val="F26211"/>
                </a:solidFill>
              </a:rPr>
              <a:t> </a:t>
            </a:r>
            <a:r>
              <a:rPr lang="pl-PL" sz="2400" dirty="0" err="1">
                <a:solidFill>
                  <a:srgbClr val="F26211"/>
                </a:solidFill>
              </a:rPr>
              <a:t>showing</a:t>
            </a:r>
            <a:r>
              <a:rPr lang="pl-PL" sz="2400" dirty="0">
                <a:solidFill>
                  <a:srgbClr val="F26211"/>
                </a:solidFill>
              </a:rPr>
              <a:t> </a:t>
            </a:r>
            <a:r>
              <a:rPr lang="pl-PL" sz="2400" dirty="0" err="1">
                <a:solidFill>
                  <a:srgbClr val="F26211"/>
                </a:solidFill>
              </a:rPr>
              <a:t>insufficient</a:t>
            </a:r>
            <a:r>
              <a:rPr lang="pl-PL" sz="2400" dirty="0">
                <a:solidFill>
                  <a:srgbClr val="F26211"/>
                </a:solidFill>
              </a:rPr>
              <a:t> </a:t>
            </a:r>
            <a:r>
              <a:rPr lang="pl-PL" sz="2400" dirty="0" err="1">
                <a:solidFill>
                  <a:srgbClr val="F26211"/>
                </a:solidFill>
              </a:rPr>
              <a:t>compaction</a:t>
            </a:r>
            <a:r>
              <a:rPr lang="pl-PL" sz="2400" dirty="0">
                <a:solidFill>
                  <a:srgbClr val="F26211"/>
                </a:solidFill>
              </a:rPr>
              <a:t> of </a:t>
            </a:r>
            <a:r>
              <a:rPr lang="pl-PL" sz="2400" dirty="0" err="1">
                <a:solidFill>
                  <a:srgbClr val="F26211"/>
                </a:solidFill>
              </a:rPr>
              <a:t>pavement</a:t>
            </a:r>
            <a:r>
              <a:rPr lang="pl-PL" sz="2400" dirty="0">
                <a:solidFill>
                  <a:srgbClr val="F26211"/>
                </a:solidFill>
              </a:rPr>
              <a:t> </a:t>
            </a:r>
            <a:r>
              <a:rPr lang="pl-PL" sz="2400" dirty="0" err="1">
                <a:solidFill>
                  <a:srgbClr val="F26211"/>
                </a:solidFill>
              </a:rPr>
              <a:t>edge</a:t>
            </a:r>
            <a:r>
              <a:rPr lang="pl-PL" sz="2400" dirty="0">
                <a:solidFill>
                  <a:srgbClr val="F26211"/>
                </a:solidFill>
              </a:rPr>
              <a:t>. </a:t>
            </a:r>
          </a:p>
        </p:txBody>
      </p:sp>
      <p:sp>
        <p:nvSpPr>
          <p:cNvPr id="2" name="Text Placeholder 1">
            <a:extLst>
              <a:ext uri="{FF2B5EF4-FFF2-40B4-BE49-F238E27FC236}">
                <a16:creationId xmlns:a16="http://schemas.microsoft.com/office/drawing/2014/main" id="{82A91212-5387-24C3-27C3-B4521FCD9E0B}"/>
              </a:ext>
            </a:extLst>
          </p:cNvPr>
          <p:cNvSpPr>
            <a:spLocks noGrp="1"/>
          </p:cNvSpPr>
          <p:nvPr>
            <p:ph type="body" sz="quarter" idx="11"/>
          </p:nvPr>
        </p:nvSpPr>
        <p:spPr/>
        <p:txBody>
          <a:bodyPr/>
          <a:lstStyle/>
          <a:p>
            <a:endParaRPr lang="en-GB"/>
          </a:p>
        </p:txBody>
      </p:sp>
      <p:pic>
        <p:nvPicPr>
          <p:cNvPr id="17412" name="Picture 5"/>
          <p:cNvPicPr>
            <a:picLocks noChangeAspect="1" noChangeArrowheads="1"/>
          </p:cNvPicPr>
          <p:nvPr/>
        </p:nvPicPr>
        <p:blipFill>
          <a:blip r:embed="rId3" cstate="print"/>
          <a:srcRect/>
          <a:stretch>
            <a:fillRect/>
          </a:stretch>
        </p:blipFill>
        <p:spPr bwMode="auto">
          <a:xfrm>
            <a:off x="6848476" y="1493839"/>
            <a:ext cx="3578225" cy="4770437"/>
          </a:xfrm>
          <a:prstGeom prst="rect">
            <a:avLst/>
          </a:prstGeom>
          <a:noFill/>
          <a:ln w="9525">
            <a:noFill/>
            <a:miter lim="800000"/>
            <a:headEnd type="none" w="lg" len="lg"/>
            <a:tailEnd type="none" w="lg" len="lg"/>
          </a:ln>
        </p:spPr>
      </p:pic>
      <p:pic>
        <p:nvPicPr>
          <p:cNvPr id="17413" name="Picture 6"/>
          <p:cNvPicPr>
            <a:picLocks noChangeAspect="1" noChangeArrowheads="1"/>
          </p:cNvPicPr>
          <p:nvPr/>
        </p:nvPicPr>
        <p:blipFill>
          <a:blip r:embed="rId4" cstate="print"/>
          <a:srcRect/>
          <a:stretch>
            <a:fillRect/>
          </a:stretch>
        </p:blipFill>
        <p:spPr bwMode="auto">
          <a:xfrm>
            <a:off x="1765300" y="1943101"/>
            <a:ext cx="4916488" cy="3687763"/>
          </a:xfrm>
          <a:prstGeom prst="rect">
            <a:avLst/>
          </a:prstGeom>
          <a:noFill/>
          <a:ln w="9525">
            <a:noFill/>
            <a:miter lim="800000"/>
            <a:headEnd type="none" w="lg" len="lg"/>
            <a:tailEnd type="none" w="lg" len="lg"/>
          </a:ln>
        </p:spPr>
      </p:pic>
      <p:sp>
        <p:nvSpPr>
          <p:cNvPr id="17414" name="Line 7"/>
          <p:cNvSpPr>
            <a:spLocks noChangeShapeType="1"/>
          </p:cNvSpPr>
          <p:nvPr/>
        </p:nvSpPr>
        <p:spPr bwMode="auto">
          <a:xfrm flipH="1">
            <a:off x="9066214" y="2079625"/>
            <a:ext cx="809625" cy="1709738"/>
          </a:xfrm>
          <a:prstGeom prst="line">
            <a:avLst/>
          </a:prstGeom>
          <a:noFill/>
          <a:ln w="38100">
            <a:solidFill>
              <a:srgbClr val="FF0000"/>
            </a:solidFill>
            <a:round/>
            <a:headEnd type="none" w="lg" len="lg"/>
            <a:tailEnd type="stealth" w="lg" len="lg"/>
          </a:ln>
        </p:spPr>
        <p:txBody>
          <a:bodyPr/>
          <a:lstStyle/>
          <a:p>
            <a:endParaRPr lang="pl-PL"/>
          </a:p>
        </p:txBody>
      </p:sp>
      <p:sp>
        <p:nvSpPr>
          <p:cNvPr id="17415" name="Line 8"/>
          <p:cNvSpPr>
            <a:spLocks noChangeShapeType="1"/>
          </p:cNvSpPr>
          <p:nvPr/>
        </p:nvSpPr>
        <p:spPr bwMode="auto">
          <a:xfrm flipH="1">
            <a:off x="9605964" y="2079625"/>
            <a:ext cx="269875" cy="3240088"/>
          </a:xfrm>
          <a:prstGeom prst="line">
            <a:avLst/>
          </a:prstGeom>
          <a:noFill/>
          <a:ln w="38100">
            <a:solidFill>
              <a:srgbClr val="FF0000"/>
            </a:solidFill>
            <a:round/>
            <a:headEnd type="none" w="lg" len="lg"/>
            <a:tailEnd type="stealth" w="lg" len="lg"/>
          </a:ln>
        </p:spPr>
        <p:txBody>
          <a:bodyPr/>
          <a:lstStyle/>
          <a:p>
            <a:endParaRPr lang="pl-PL"/>
          </a:p>
        </p:txBody>
      </p:sp>
      <p:sp>
        <p:nvSpPr>
          <p:cNvPr id="17416" name="Line 9"/>
          <p:cNvSpPr>
            <a:spLocks noChangeShapeType="1"/>
          </p:cNvSpPr>
          <p:nvPr/>
        </p:nvSpPr>
        <p:spPr bwMode="auto">
          <a:xfrm flipH="1">
            <a:off x="4251326" y="2754313"/>
            <a:ext cx="989013" cy="1484312"/>
          </a:xfrm>
          <a:prstGeom prst="line">
            <a:avLst/>
          </a:prstGeom>
          <a:noFill/>
          <a:ln w="38100">
            <a:solidFill>
              <a:srgbClr val="FF0000"/>
            </a:solidFill>
            <a:round/>
            <a:headEnd type="none" w="lg" len="lg"/>
            <a:tailEnd type="stealth" w="lg" len="lg"/>
          </a:ln>
        </p:spPr>
        <p:txBody>
          <a:bodyPr/>
          <a:lstStyle/>
          <a:p>
            <a:endParaRPr lang="pl-PL"/>
          </a:p>
        </p:txBody>
      </p:sp>
    </p:spTree>
    <p:extLst>
      <p:ext uri="{BB962C8B-B14F-4D97-AF65-F5344CB8AC3E}">
        <p14:creationId xmlns:p14="http://schemas.microsoft.com/office/powerpoint/2010/main" val="349130618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0" name="Rectangle 10"/>
          <p:cNvSpPr>
            <a:spLocks noGrp="1" noChangeArrowheads="1"/>
          </p:cNvSpPr>
          <p:nvPr>
            <p:ph type="title"/>
          </p:nvPr>
        </p:nvSpPr>
        <p:spPr>
          <a:noFill/>
        </p:spPr>
        <p:txBody>
          <a:bodyPr/>
          <a:lstStyle/>
          <a:p>
            <a:pPr algn="l" eaLnBrk="1" hangingPunct="1"/>
            <a:r>
              <a:rPr lang="pl-PL" sz="2400" dirty="0">
                <a:solidFill>
                  <a:srgbClr val="F26211"/>
                </a:solidFill>
              </a:rPr>
              <a:t>An </a:t>
            </a:r>
            <a:r>
              <a:rPr lang="pl-PL" sz="2400" dirty="0" err="1">
                <a:solidFill>
                  <a:srgbClr val="F26211"/>
                </a:solidFill>
              </a:rPr>
              <a:t>example</a:t>
            </a:r>
            <a:r>
              <a:rPr lang="pl-PL" sz="2400" dirty="0">
                <a:solidFill>
                  <a:srgbClr val="F26211"/>
                </a:solidFill>
              </a:rPr>
              <a:t> </a:t>
            </a:r>
            <a:r>
              <a:rPr lang="pl-PL" sz="2400" dirty="0" err="1">
                <a:solidFill>
                  <a:srgbClr val="F26211"/>
                </a:solidFill>
              </a:rPr>
              <a:t>showing</a:t>
            </a:r>
            <a:r>
              <a:rPr lang="pl-PL" sz="2400" dirty="0">
                <a:solidFill>
                  <a:srgbClr val="F26211"/>
                </a:solidFill>
              </a:rPr>
              <a:t> </a:t>
            </a:r>
            <a:r>
              <a:rPr lang="pl-PL" sz="2400" dirty="0" err="1">
                <a:solidFill>
                  <a:srgbClr val="F26211"/>
                </a:solidFill>
              </a:rPr>
              <a:t>insufficient</a:t>
            </a:r>
            <a:r>
              <a:rPr lang="pl-PL" sz="2400" dirty="0">
                <a:solidFill>
                  <a:srgbClr val="F26211"/>
                </a:solidFill>
              </a:rPr>
              <a:t> </a:t>
            </a:r>
            <a:r>
              <a:rPr lang="pl-PL" sz="2400" dirty="0" err="1">
                <a:solidFill>
                  <a:srgbClr val="F26211"/>
                </a:solidFill>
              </a:rPr>
              <a:t>compaction</a:t>
            </a:r>
            <a:r>
              <a:rPr lang="pl-PL" sz="2400" dirty="0">
                <a:solidFill>
                  <a:srgbClr val="F26211"/>
                </a:solidFill>
              </a:rPr>
              <a:t> of </a:t>
            </a:r>
            <a:r>
              <a:rPr lang="pl-PL" sz="2400" dirty="0" err="1">
                <a:solidFill>
                  <a:srgbClr val="F26211"/>
                </a:solidFill>
              </a:rPr>
              <a:t>pavement</a:t>
            </a:r>
            <a:r>
              <a:rPr lang="pl-PL" sz="2400" dirty="0">
                <a:solidFill>
                  <a:srgbClr val="F26211"/>
                </a:solidFill>
              </a:rPr>
              <a:t> </a:t>
            </a:r>
            <a:r>
              <a:rPr lang="pl-PL" sz="2400" dirty="0" err="1">
                <a:solidFill>
                  <a:srgbClr val="F26211"/>
                </a:solidFill>
              </a:rPr>
              <a:t>edge</a:t>
            </a:r>
            <a:r>
              <a:rPr lang="pl-PL" sz="2400" dirty="0">
                <a:solidFill>
                  <a:srgbClr val="F26211"/>
                </a:solidFill>
              </a:rPr>
              <a:t>. </a:t>
            </a:r>
          </a:p>
        </p:txBody>
      </p:sp>
      <p:sp>
        <p:nvSpPr>
          <p:cNvPr id="2" name="Text Placeholder 1">
            <a:extLst>
              <a:ext uri="{FF2B5EF4-FFF2-40B4-BE49-F238E27FC236}">
                <a16:creationId xmlns:a16="http://schemas.microsoft.com/office/drawing/2014/main" id="{0886547F-1E3A-6450-1213-66FFD7784D29}"/>
              </a:ext>
            </a:extLst>
          </p:cNvPr>
          <p:cNvSpPr>
            <a:spLocks noGrp="1"/>
          </p:cNvSpPr>
          <p:nvPr>
            <p:ph type="body" sz="quarter" idx="11"/>
          </p:nvPr>
        </p:nvSpPr>
        <p:spPr/>
        <p:txBody>
          <a:bodyPr/>
          <a:lstStyle/>
          <a:p>
            <a:endParaRPr lang="en-GB"/>
          </a:p>
        </p:txBody>
      </p:sp>
      <p:pic>
        <p:nvPicPr>
          <p:cNvPr id="18436" name="Picture 2"/>
          <p:cNvPicPr>
            <a:picLocks noChangeAspect="1" noChangeArrowheads="1"/>
          </p:cNvPicPr>
          <p:nvPr/>
        </p:nvPicPr>
        <p:blipFill>
          <a:blip r:embed="rId3" cstate="print"/>
          <a:srcRect/>
          <a:stretch>
            <a:fillRect/>
          </a:stretch>
        </p:blipFill>
        <p:spPr bwMode="auto">
          <a:xfrm>
            <a:off x="3197225" y="1854201"/>
            <a:ext cx="5797550" cy="4348163"/>
          </a:xfrm>
          <a:prstGeom prst="rect">
            <a:avLst/>
          </a:prstGeom>
          <a:noFill/>
          <a:ln w="9525">
            <a:noFill/>
            <a:miter lim="800000"/>
            <a:headEnd type="none" w="lg" len="lg"/>
            <a:tailEnd type="none" w="lg" len="lg"/>
          </a:ln>
        </p:spPr>
      </p:pic>
      <p:sp>
        <p:nvSpPr>
          <p:cNvPr id="18437" name="Line 6"/>
          <p:cNvSpPr>
            <a:spLocks noChangeShapeType="1"/>
          </p:cNvSpPr>
          <p:nvPr/>
        </p:nvSpPr>
        <p:spPr bwMode="auto">
          <a:xfrm flipH="1">
            <a:off x="5691189" y="2438400"/>
            <a:ext cx="1393825" cy="3240088"/>
          </a:xfrm>
          <a:prstGeom prst="line">
            <a:avLst/>
          </a:prstGeom>
          <a:noFill/>
          <a:ln w="38100">
            <a:solidFill>
              <a:srgbClr val="FF0000"/>
            </a:solidFill>
            <a:round/>
            <a:headEnd type="none" w="lg" len="lg"/>
            <a:tailEnd type="stealth" w="lg" len="lg"/>
          </a:ln>
        </p:spPr>
        <p:txBody>
          <a:bodyPr/>
          <a:lstStyle/>
          <a:p>
            <a:endParaRPr lang="pl-PL"/>
          </a:p>
        </p:txBody>
      </p:sp>
      <p:sp>
        <p:nvSpPr>
          <p:cNvPr id="18438" name="Line 7"/>
          <p:cNvSpPr>
            <a:spLocks noChangeShapeType="1"/>
          </p:cNvSpPr>
          <p:nvPr/>
        </p:nvSpPr>
        <p:spPr bwMode="auto">
          <a:xfrm flipH="1">
            <a:off x="5826125" y="2438400"/>
            <a:ext cx="1258888" cy="1981200"/>
          </a:xfrm>
          <a:prstGeom prst="line">
            <a:avLst/>
          </a:prstGeom>
          <a:noFill/>
          <a:ln w="38100">
            <a:solidFill>
              <a:srgbClr val="FF0000"/>
            </a:solidFill>
            <a:round/>
            <a:headEnd type="none" w="lg" len="lg"/>
            <a:tailEnd type="stealth" w="lg" len="lg"/>
          </a:ln>
        </p:spPr>
        <p:txBody>
          <a:bodyPr/>
          <a:lstStyle/>
          <a:p>
            <a:endParaRPr lang="pl-PL"/>
          </a:p>
        </p:txBody>
      </p:sp>
      <p:sp>
        <p:nvSpPr>
          <p:cNvPr id="18439" name="Line 8"/>
          <p:cNvSpPr>
            <a:spLocks noChangeShapeType="1"/>
          </p:cNvSpPr>
          <p:nvPr/>
        </p:nvSpPr>
        <p:spPr bwMode="auto">
          <a:xfrm flipH="1">
            <a:off x="5826125" y="2438401"/>
            <a:ext cx="1258888" cy="1260475"/>
          </a:xfrm>
          <a:prstGeom prst="line">
            <a:avLst/>
          </a:prstGeom>
          <a:noFill/>
          <a:ln w="38100">
            <a:solidFill>
              <a:srgbClr val="FF0000"/>
            </a:solidFill>
            <a:round/>
            <a:headEnd type="none" w="lg" len="lg"/>
            <a:tailEnd type="stealth" w="lg" len="lg"/>
          </a:ln>
        </p:spPr>
        <p:txBody>
          <a:bodyPr/>
          <a:lstStyle/>
          <a:p>
            <a:endParaRPr lang="pl-PL"/>
          </a:p>
        </p:txBody>
      </p:sp>
    </p:spTree>
    <p:extLst>
      <p:ext uri="{BB962C8B-B14F-4D97-AF65-F5344CB8AC3E}">
        <p14:creationId xmlns:p14="http://schemas.microsoft.com/office/powerpoint/2010/main" val="2199729136"/>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7"/>
          <p:cNvSpPr>
            <a:spLocks noGrp="1" noChangeArrowheads="1"/>
          </p:cNvSpPr>
          <p:nvPr>
            <p:ph type="title"/>
          </p:nvPr>
        </p:nvSpPr>
        <p:spPr>
          <a:noFill/>
        </p:spPr>
        <p:txBody>
          <a:bodyPr/>
          <a:lstStyle/>
          <a:p>
            <a:pPr algn="l" eaLnBrk="1" hangingPunct="1"/>
            <a:r>
              <a:rPr lang="pl-PL" sz="2400" dirty="0" err="1">
                <a:solidFill>
                  <a:srgbClr val="F26211"/>
                </a:solidFill>
              </a:rPr>
              <a:t>Failures</a:t>
            </a:r>
            <a:r>
              <a:rPr lang="pl-PL" sz="2400" dirty="0">
                <a:solidFill>
                  <a:srgbClr val="F26211"/>
                </a:solidFill>
              </a:rPr>
              <a:t> of the </a:t>
            </a:r>
            <a:r>
              <a:rPr lang="pl-PL" sz="2400" dirty="0" err="1">
                <a:solidFill>
                  <a:srgbClr val="F26211"/>
                </a:solidFill>
              </a:rPr>
              <a:t>edge</a:t>
            </a:r>
            <a:r>
              <a:rPr lang="pl-PL" sz="2400" dirty="0">
                <a:solidFill>
                  <a:srgbClr val="F26211"/>
                </a:solidFill>
              </a:rPr>
              <a:t> of </a:t>
            </a:r>
            <a:r>
              <a:rPr lang="pl-PL" sz="2400" dirty="0" err="1">
                <a:solidFill>
                  <a:srgbClr val="F26211"/>
                </a:solidFill>
              </a:rPr>
              <a:t>asphalt</a:t>
            </a:r>
            <a:r>
              <a:rPr lang="pl-PL" sz="2400" dirty="0">
                <a:solidFill>
                  <a:srgbClr val="F26211"/>
                </a:solidFill>
              </a:rPr>
              <a:t> </a:t>
            </a:r>
            <a:r>
              <a:rPr lang="pl-PL" sz="2400" dirty="0" err="1">
                <a:solidFill>
                  <a:srgbClr val="F26211"/>
                </a:solidFill>
              </a:rPr>
              <a:t>layers</a:t>
            </a:r>
            <a:r>
              <a:rPr lang="pl-PL" sz="2400" dirty="0">
                <a:solidFill>
                  <a:srgbClr val="F26211"/>
                </a:solidFill>
              </a:rPr>
              <a:t> </a:t>
            </a:r>
            <a:r>
              <a:rPr lang="pl-PL" sz="2400" dirty="0" err="1">
                <a:solidFill>
                  <a:srgbClr val="F26211"/>
                </a:solidFill>
              </a:rPr>
              <a:t>after</a:t>
            </a:r>
            <a:r>
              <a:rPr lang="pl-PL" sz="2400" dirty="0">
                <a:solidFill>
                  <a:srgbClr val="F26211"/>
                </a:solidFill>
              </a:rPr>
              <a:t> 2 </a:t>
            </a:r>
            <a:r>
              <a:rPr lang="pl-PL" sz="2400" dirty="0" err="1">
                <a:solidFill>
                  <a:srgbClr val="F26211"/>
                </a:solidFill>
              </a:rPr>
              <a:t>years</a:t>
            </a:r>
            <a:r>
              <a:rPr lang="pl-PL" sz="2400" dirty="0">
                <a:solidFill>
                  <a:srgbClr val="F26211"/>
                </a:solidFill>
              </a:rPr>
              <a:t> of service. </a:t>
            </a:r>
          </a:p>
        </p:txBody>
      </p:sp>
      <p:sp>
        <p:nvSpPr>
          <p:cNvPr id="2" name="Text Placeholder 1">
            <a:extLst>
              <a:ext uri="{FF2B5EF4-FFF2-40B4-BE49-F238E27FC236}">
                <a16:creationId xmlns:a16="http://schemas.microsoft.com/office/drawing/2014/main" id="{B8C7B438-3A0A-BC4E-96F5-9C1758234CE0}"/>
              </a:ext>
            </a:extLst>
          </p:cNvPr>
          <p:cNvSpPr>
            <a:spLocks noGrp="1"/>
          </p:cNvSpPr>
          <p:nvPr>
            <p:ph type="body" sz="quarter" idx="11"/>
          </p:nvPr>
        </p:nvSpPr>
        <p:spPr/>
        <p:txBody>
          <a:bodyPr/>
          <a:lstStyle/>
          <a:p>
            <a:endParaRPr lang="en-GB"/>
          </a:p>
        </p:txBody>
      </p:sp>
      <p:pic>
        <p:nvPicPr>
          <p:cNvPr id="19461" name="Picture 8"/>
          <p:cNvPicPr>
            <a:picLocks noChangeAspect="1" noChangeArrowheads="1"/>
          </p:cNvPicPr>
          <p:nvPr/>
        </p:nvPicPr>
        <p:blipFill>
          <a:blip r:embed="rId3" cstate="print"/>
          <a:srcRect/>
          <a:stretch>
            <a:fillRect/>
          </a:stretch>
        </p:blipFill>
        <p:spPr bwMode="auto">
          <a:xfrm>
            <a:off x="3048000" y="1808164"/>
            <a:ext cx="6096000" cy="4054475"/>
          </a:xfrm>
          <a:prstGeom prst="rect">
            <a:avLst/>
          </a:prstGeom>
          <a:noFill/>
          <a:ln w="9525" algn="ctr">
            <a:noFill/>
            <a:miter lim="800000"/>
            <a:headEnd/>
            <a:tailEnd/>
          </a:ln>
        </p:spPr>
      </p:pic>
    </p:spTree>
    <p:extLst>
      <p:ext uri="{BB962C8B-B14F-4D97-AF65-F5344CB8AC3E}">
        <p14:creationId xmlns:p14="http://schemas.microsoft.com/office/powerpoint/2010/main" val="56868394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title"/>
          </p:nvPr>
        </p:nvSpPr>
        <p:spPr>
          <a:noFill/>
        </p:spPr>
        <p:txBody>
          <a:bodyPr/>
          <a:lstStyle/>
          <a:p>
            <a:pPr algn="l" eaLnBrk="1" hangingPunct="1"/>
            <a:r>
              <a:rPr lang="pl-PL" sz="2400" dirty="0" err="1">
                <a:solidFill>
                  <a:srgbClr val="F26211"/>
                </a:solidFill>
              </a:rPr>
              <a:t>Failures</a:t>
            </a:r>
            <a:r>
              <a:rPr lang="pl-PL" sz="2400" dirty="0">
                <a:solidFill>
                  <a:srgbClr val="F26211"/>
                </a:solidFill>
              </a:rPr>
              <a:t> of the </a:t>
            </a:r>
            <a:r>
              <a:rPr lang="pl-PL" sz="2400" dirty="0" err="1">
                <a:solidFill>
                  <a:srgbClr val="F26211"/>
                </a:solidFill>
              </a:rPr>
              <a:t>edge</a:t>
            </a:r>
            <a:r>
              <a:rPr lang="pl-PL" sz="2400" dirty="0">
                <a:solidFill>
                  <a:srgbClr val="F26211"/>
                </a:solidFill>
              </a:rPr>
              <a:t> of </a:t>
            </a:r>
            <a:r>
              <a:rPr lang="pl-PL" sz="2400" dirty="0" err="1">
                <a:solidFill>
                  <a:srgbClr val="F26211"/>
                </a:solidFill>
              </a:rPr>
              <a:t>asphalt</a:t>
            </a:r>
            <a:r>
              <a:rPr lang="pl-PL" sz="2400" dirty="0">
                <a:solidFill>
                  <a:srgbClr val="F26211"/>
                </a:solidFill>
              </a:rPr>
              <a:t> </a:t>
            </a:r>
            <a:r>
              <a:rPr lang="pl-PL" sz="2400" dirty="0" err="1">
                <a:solidFill>
                  <a:srgbClr val="F26211"/>
                </a:solidFill>
              </a:rPr>
              <a:t>layers</a:t>
            </a:r>
            <a:r>
              <a:rPr lang="pl-PL" sz="2400" dirty="0">
                <a:solidFill>
                  <a:srgbClr val="F26211"/>
                </a:solidFill>
              </a:rPr>
              <a:t> </a:t>
            </a:r>
            <a:r>
              <a:rPr lang="pl-PL" sz="2400" dirty="0" err="1">
                <a:solidFill>
                  <a:srgbClr val="F26211"/>
                </a:solidFill>
              </a:rPr>
              <a:t>after</a:t>
            </a:r>
            <a:r>
              <a:rPr lang="pl-PL" sz="2400" dirty="0">
                <a:solidFill>
                  <a:srgbClr val="F26211"/>
                </a:solidFill>
              </a:rPr>
              <a:t> 2 </a:t>
            </a:r>
            <a:r>
              <a:rPr lang="pl-PL" sz="2400" dirty="0" err="1">
                <a:solidFill>
                  <a:srgbClr val="F26211"/>
                </a:solidFill>
              </a:rPr>
              <a:t>years</a:t>
            </a:r>
            <a:r>
              <a:rPr lang="pl-PL" sz="2400" dirty="0">
                <a:solidFill>
                  <a:srgbClr val="F26211"/>
                </a:solidFill>
              </a:rPr>
              <a:t> of service. </a:t>
            </a:r>
            <a:endParaRPr lang="pl-PL" sz="2400" dirty="0"/>
          </a:p>
        </p:txBody>
      </p:sp>
      <p:sp>
        <p:nvSpPr>
          <p:cNvPr id="2" name="Text Placeholder 1">
            <a:extLst>
              <a:ext uri="{FF2B5EF4-FFF2-40B4-BE49-F238E27FC236}">
                <a16:creationId xmlns:a16="http://schemas.microsoft.com/office/drawing/2014/main" id="{38218C5E-1E58-3C50-0BE5-040608EE210F}"/>
              </a:ext>
            </a:extLst>
          </p:cNvPr>
          <p:cNvSpPr>
            <a:spLocks noGrp="1"/>
          </p:cNvSpPr>
          <p:nvPr>
            <p:ph type="body" sz="quarter" idx="11"/>
          </p:nvPr>
        </p:nvSpPr>
        <p:spPr/>
        <p:txBody>
          <a:bodyPr/>
          <a:lstStyle/>
          <a:p>
            <a:endParaRPr lang="en-GB"/>
          </a:p>
        </p:txBody>
      </p:sp>
      <p:pic>
        <p:nvPicPr>
          <p:cNvPr id="20485" name="Picture 5"/>
          <p:cNvPicPr>
            <a:picLocks noChangeAspect="1" noChangeArrowheads="1"/>
          </p:cNvPicPr>
          <p:nvPr/>
        </p:nvPicPr>
        <p:blipFill>
          <a:blip r:embed="rId3" cstate="print"/>
          <a:srcRect/>
          <a:stretch>
            <a:fillRect/>
          </a:stretch>
        </p:blipFill>
        <p:spPr bwMode="auto">
          <a:xfrm>
            <a:off x="3048000" y="1763714"/>
            <a:ext cx="6096000" cy="4054475"/>
          </a:xfrm>
          <a:prstGeom prst="rect">
            <a:avLst/>
          </a:prstGeom>
          <a:noFill/>
          <a:ln w="9525" algn="ctr">
            <a:noFill/>
            <a:miter lim="800000"/>
            <a:headEnd/>
            <a:tailEnd/>
          </a:ln>
        </p:spPr>
      </p:pic>
    </p:spTree>
    <p:extLst>
      <p:ext uri="{BB962C8B-B14F-4D97-AF65-F5344CB8AC3E}">
        <p14:creationId xmlns:p14="http://schemas.microsoft.com/office/powerpoint/2010/main" val="422916736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
        <p:nvSpPr>
          <p:cNvPr id="3" name="Text Placeholder 2">
            <a:extLst>
              <a:ext uri="{FF2B5EF4-FFF2-40B4-BE49-F238E27FC236}">
                <a16:creationId xmlns:a16="http://schemas.microsoft.com/office/drawing/2014/main" id="{C9CF8E02-9690-F4BC-1BA5-D9B09FF0CF2E}"/>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1509" name="Rectangle 3"/>
          <p:cNvSpPr>
            <a:spLocks noGrp="1" noChangeArrowheads="1"/>
          </p:cNvSpPr>
          <p:nvPr>
            <p:ph type="body" sz="quarter" idx="11"/>
          </p:nvPr>
        </p:nvSpPr>
        <p:spPr/>
        <p:txBody>
          <a:bodyPr>
            <a:normAutofit/>
          </a:bodyPr>
          <a:lstStyle/>
          <a:p>
            <a:pPr marL="0" indent="0" defTabSz="355600">
              <a:buNone/>
            </a:pPr>
            <a:r>
              <a:rPr lang="pl-PL" sz="1800" dirty="0"/>
              <a:t>There </a:t>
            </a:r>
            <a:r>
              <a:rPr lang="pl-PL" sz="1800" dirty="0" err="1"/>
              <a:t>are</a:t>
            </a:r>
            <a:r>
              <a:rPr lang="pl-PL" sz="1800" dirty="0"/>
              <a:t> </a:t>
            </a:r>
            <a:r>
              <a:rPr lang="pl-PL" sz="1800" dirty="0" err="1"/>
              <a:t>elements</a:t>
            </a:r>
            <a:r>
              <a:rPr lang="pl-PL" sz="1800" dirty="0"/>
              <a:t> </a:t>
            </a:r>
            <a:r>
              <a:rPr lang="pl-PL" sz="1800" dirty="0" err="1"/>
              <a:t>like</a:t>
            </a:r>
            <a:r>
              <a:rPr lang="pl-PL" sz="1800" dirty="0"/>
              <a:t>:</a:t>
            </a:r>
          </a:p>
          <a:p>
            <a:pPr marL="0" indent="0" defTabSz="355600">
              <a:buFontTx/>
              <a:buChar char="-"/>
            </a:pPr>
            <a:r>
              <a:rPr lang="pl-PL" sz="1800" dirty="0"/>
              <a:t> </a:t>
            </a:r>
            <a:r>
              <a:rPr lang="pl-PL" sz="1800" dirty="0" err="1"/>
              <a:t>sidewalks</a:t>
            </a:r>
            <a:r>
              <a:rPr lang="pl-PL" sz="1800" dirty="0"/>
              <a:t>, </a:t>
            </a:r>
            <a:r>
              <a:rPr lang="pl-PL" sz="1800" dirty="0" err="1"/>
              <a:t>roads</a:t>
            </a:r>
            <a:r>
              <a:rPr lang="pl-PL" sz="1800" dirty="0"/>
              <a:t> for </a:t>
            </a:r>
            <a:r>
              <a:rPr lang="pl-PL" sz="1800" dirty="0" err="1"/>
              <a:t>bikes</a:t>
            </a:r>
            <a:r>
              <a:rPr lang="pl-PL" sz="1800" dirty="0"/>
              <a:t>,</a:t>
            </a:r>
          </a:p>
          <a:p>
            <a:pPr marL="0" indent="0" defTabSz="355600">
              <a:buFontTx/>
              <a:buChar char="-"/>
            </a:pPr>
            <a:r>
              <a:rPr lang="pl-PL" sz="1800" dirty="0"/>
              <a:t> </a:t>
            </a:r>
            <a:r>
              <a:rPr lang="pl-PL" sz="1800" dirty="0" err="1"/>
              <a:t>kerbs</a:t>
            </a:r>
            <a:r>
              <a:rPr lang="pl-PL" sz="1800" dirty="0"/>
              <a:t> (8x30 cm, 6x20 cm),</a:t>
            </a:r>
          </a:p>
          <a:p>
            <a:pPr marL="0" indent="0" defTabSz="355600">
              <a:buFontTx/>
              <a:buChar char="-"/>
            </a:pPr>
            <a:r>
              <a:rPr lang="pl-PL" sz="1800" dirty="0"/>
              <a:t> </a:t>
            </a:r>
            <a:r>
              <a:rPr lang="pl-PL" sz="1800" dirty="0" err="1"/>
              <a:t>kerbs</a:t>
            </a:r>
            <a:r>
              <a:rPr lang="pl-PL" sz="1800" dirty="0"/>
              <a:t> (heavy – 20x30 cm, </a:t>
            </a:r>
            <a:r>
              <a:rPr lang="pl-PL" sz="1800" dirty="0" err="1"/>
              <a:t>light</a:t>
            </a:r>
            <a:r>
              <a:rPr lang="pl-PL" sz="1800" dirty="0"/>
              <a:t> – 15x30 cm),</a:t>
            </a:r>
          </a:p>
          <a:p>
            <a:pPr marL="0" indent="0" defTabSz="355600">
              <a:buFontTx/>
              <a:buChar char="-"/>
            </a:pPr>
            <a:r>
              <a:rPr lang="pl-PL" sz="1800" dirty="0"/>
              <a:t> </a:t>
            </a:r>
            <a:r>
              <a:rPr lang="pl-PL" sz="1800" dirty="0" err="1"/>
              <a:t>layer</a:t>
            </a:r>
            <a:r>
              <a:rPr lang="pl-PL" sz="1800" dirty="0"/>
              <a:t> under </a:t>
            </a:r>
            <a:r>
              <a:rPr lang="pl-PL" sz="1800" dirty="0" err="1"/>
              <a:t>the</a:t>
            </a:r>
            <a:r>
              <a:rPr lang="pl-PL" sz="1800" dirty="0"/>
              <a:t> </a:t>
            </a:r>
            <a:r>
              <a:rPr lang="pl-PL" sz="1800" dirty="0" err="1"/>
              <a:t>kerb</a:t>
            </a:r>
            <a:r>
              <a:rPr lang="pl-PL" sz="1800" dirty="0"/>
              <a:t> </a:t>
            </a:r>
            <a:r>
              <a:rPr lang="pl-PL" sz="1800" dirty="0" err="1"/>
              <a:t>made</a:t>
            </a:r>
            <a:r>
              <a:rPr lang="pl-PL" sz="1800" dirty="0"/>
              <a:t> of </a:t>
            </a:r>
            <a:r>
              <a:rPr lang="pl-PL" sz="1800" dirty="0" err="1"/>
              <a:t>mixture</a:t>
            </a:r>
            <a:r>
              <a:rPr lang="pl-PL" sz="1800" dirty="0"/>
              <a:t> cement and </a:t>
            </a:r>
            <a:r>
              <a:rPr lang="pl-PL" sz="1800" dirty="0" err="1"/>
              <a:t>sand</a:t>
            </a:r>
            <a:r>
              <a:rPr lang="pl-PL" sz="1800" dirty="0"/>
              <a:t> (1:4),</a:t>
            </a:r>
          </a:p>
          <a:p>
            <a:pPr marL="0" indent="0" defTabSz="355600">
              <a:buFontTx/>
              <a:buChar char="-"/>
            </a:pPr>
            <a:r>
              <a:rPr lang="pl-PL" sz="1800" dirty="0"/>
              <a:t> </a:t>
            </a:r>
            <a:r>
              <a:rPr lang="pl-PL" sz="1800" dirty="0" err="1"/>
              <a:t>foundation</a:t>
            </a:r>
            <a:r>
              <a:rPr lang="pl-PL" sz="1800" dirty="0"/>
              <a:t> </a:t>
            </a:r>
            <a:r>
              <a:rPr lang="pl-PL" sz="1800" dirty="0" err="1"/>
              <a:t>made</a:t>
            </a:r>
            <a:r>
              <a:rPr lang="pl-PL" sz="1800" dirty="0"/>
              <a:t> of cement </a:t>
            </a:r>
            <a:r>
              <a:rPr lang="pl-PL" sz="1800" dirty="0" err="1"/>
              <a:t>concrete</a:t>
            </a:r>
            <a:r>
              <a:rPr lang="pl-PL" sz="1800" dirty="0"/>
              <a:t> and </a:t>
            </a:r>
            <a:r>
              <a:rPr lang="pl-PL" sz="1800" dirty="0" err="1"/>
              <a:t>thickness</a:t>
            </a:r>
            <a:r>
              <a:rPr lang="pl-PL" sz="1800" dirty="0"/>
              <a:t> not 	less </a:t>
            </a:r>
            <a:r>
              <a:rPr lang="pl-PL" sz="1800" dirty="0" err="1"/>
              <a:t>than</a:t>
            </a:r>
            <a:r>
              <a:rPr lang="pl-PL" sz="1800" dirty="0"/>
              <a:t> 10 – 15 </a:t>
            </a:r>
            <a:r>
              <a:rPr lang="pl-PL" sz="1800" dirty="0" err="1"/>
              <a:t>cm</a:t>
            </a:r>
            <a:r>
              <a:rPr lang="pl-PL" sz="1800" dirty="0"/>
              <a:t>.</a:t>
            </a:r>
          </a:p>
          <a:p>
            <a:pPr marL="0" indent="0" algn="ctr" defTabSz="355600">
              <a:buNone/>
            </a:pPr>
            <a:endParaRPr lang="pl-PL" sz="1800" dirty="0"/>
          </a:p>
        </p:txBody>
      </p:sp>
    </p:spTree>
    <p:extLst>
      <p:ext uri="{BB962C8B-B14F-4D97-AF65-F5344CB8AC3E}">
        <p14:creationId xmlns:p14="http://schemas.microsoft.com/office/powerpoint/2010/main" val="399615280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 name="Text Placeholder 1">
            <a:extLst>
              <a:ext uri="{FF2B5EF4-FFF2-40B4-BE49-F238E27FC236}">
                <a16:creationId xmlns:a16="http://schemas.microsoft.com/office/drawing/2014/main" id="{E4C5D9F8-BC69-A326-7B8E-E26099EA4C9C}"/>
              </a:ext>
            </a:extLst>
          </p:cNvPr>
          <p:cNvSpPr>
            <a:spLocks noGrp="1"/>
          </p:cNvSpPr>
          <p:nvPr>
            <p:ph type="body" sz="quarter" idx="11"/>
          </p:nvPr>
        </p:nvSpPr>
        <p:spPr/>
        <p:txBody>
          <a:bodyPr/>
          <a:lstStyle/>
          <a:p>
            <a:endParaRPr lang="en-GB"/>
          </a:p>
        </p:txBody>
      </p:sp>
      <p:pic>
        <p:nvPicPr>
          <p:cNvPr id="22533" name="Picture 6"/>
          <p:cNvPicPr>
            <a:picLocks noGrp="1" noChangeAspect="1" noChangeArrowheads="1"/>
          </p:cNvPicPr>
          <p:nvPr>
            <p:ph type="body" idx="4294967295"/>
          </p:nvPr>
        </p:nvPicPr>
        <p:blipFill>
          <a:blip r:embed="rId2" cstate="print"/>
          <a:srcRect t="6586"/>
          <a:stretch>
            <a:fillRect/>
          </a:stretch>
        </p:blipFill>
        <p:spPr>
          <a:xfrm>
            <a:off x="0" y="1506538"/>
            <a:ext cx="7313613" cy="3843337"/>
          </a:xfrm>
          <a:noFill/>
        </p:spPr>
      </p:pic>
    </p:spTree>
    <p:extLst>
      <p:ext uri="{BB962C8B-B14F-4D97-AF65-F5344CB8AC3E}">
        <p14:creationId xmlns:p14="http://schemas.microsoft.com/office/powerpoint/2010/main" val="253397494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 name="Text Placeholder 1">
            <a:extLst>
              <a:ext uri="{FF2B5EF4-FFF2-40B4-BE49-F238E27FC236}">
                <a16:creationId xmlns:a16="http://schemas.microsoft.com/office/drawing/2014/main" id="{3ECAC954-75C9-A858-650D-3CC8AFCAC47F}"/>
              </a:ext>
            </a:extLst>
          </p:cNvPr>
          <p:cNvSpPr>
            <a:spLocks noGrp="1"/>
          </p:cNvSpPr>
          <p:nvPr>
            <p:ph type="body" sz="quarter" idx="11"/>
          </p:nvPr>
        </p:nvSpPr>
        <p:spPr/>
        <p:txBody>
          <a:bodyPr/>
          <a:lstStyle/>
          <a:p>
            <a:endParaRPr lang="en-GB"/>
          </a:p>
        </p:txBody>
      </p:sp>
      <p:pic>
        <p:nvPicPr>
          <p:cNvPr id="23557" name="Picture 6"/>
          <p:cNvPicPr>
            <a:picLocks noChangeAspect="1" noChangeArrowheads="1"/>
          </p:cNvPicPr>
          <p:nvPr/>
        </p:nvPicPr>
        <p:blipFill>
          <a:blip r:embed="rId2" cstate="print"/>
          <a:srcRect r="34285"/>
          <a:stretch>
            <a:fillRect/>
          </a:stretch>
        </p:blipFill>
        <p:spPr bwMode="auto">
          <a:xfrm>
            <a:off x="3335339" y="1268414"/>
            <a:ext cx="5519737" cy="4962525"/>
          </a:xfrm>
          <a:prstGeom prst="rect">
            <a:avLst/>
          </a:prstGeom>
          <a:noFill/>
          <a:ln w="9525">
            <a:noFill/>
            <a:miter lim="800000"/>
            <a:headEnd/>
            <a:tailEnd/>
          </a:ln>
        </p:spPr>
      </p:pic>
    </p:spTree>
    <p:extLst>
      <p:ext uri="{BB962C8B-B14F-4D97-AF65-F5344CB8AC3E}">
        <p14:creationId xmlns:p14="http://schemas.microsoft.com/office/powerpoint/2010/main" val="48694276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4581" name="Rectangle 3"/>
          <p:cNvSpPr>
            <a:spLocks noGrp="1" noChangeArrowheads="1"/>
          </p:cNvSpPr>
          <p:nvPr>
            <p:ph type="body" sz="quarter" idx="11"/>
          </p:nvPr>
        </p:nvSpPr>
        <p:spPr/>
        <p:txBody>
          <a:bodyPr>
            <a:normAutofit fontScale="62500" lnSpcReduction="20000"/>
          </a:bodyPr>
          <a:lstStyle/>
          <a:p>
            <a:pPr marL="0" indent="0" defTabSz="355600">
              <a:buFont typeface="Wingdings" pitchFamily="2" charset="2"/>
              <a:buChar char="Ø"/>
            </a:pPr>
            <a:r>
              <a:rPr lang="pl-PL" dirty="0"/>
              <a:t> The </a:t>
            </a:r>
            <a:r>
              <a:rPr lang="pl-PL" dirty="0" err="1"/>
              <a:t>width</a:t>
            </a:r>
            <a:r>
              <a:rPr lang="pl-PL" dirty="0"/>
              <a:t> of </a:t>
            </a:r>
            <a:r>
              <a:rPr lang="pl-PL" dirty="0" err="1"/>
              <a:t>sitewalk</a:t>
            </a:r>
            <a:r>
              <a:rPr lang="pl-PL" dirty="0"/>
              <a:t> (</a:t>
            </a:r>
            <a:r>
              <a:rPr lang="pl-PL" dirty="0" err="1"/>
              <a:t>pavement</a:t>
            </a:r>
            <a:r>
              <a:rPr lang="pl-PL" dirty="0"/>
              <a:t>) </a:t>
            </a:r>
            <a:r>
              <a:rPr lang="pl-PL" dirty="0" err="1"/>
              <a:t>must</a:t>
            </a:r>
            <a:r>
              <a:rPr lang="pl-PL" dirty="0"/>
              <a:t> be not less </a:t>
            </a:r>
            <a:r>
              <a:rPr lang="pl-PL" dirty="0" err="1"/>
              <a:t>than</a:t>
            </a:r>
            <a:r>
              <a:rPr lang="pl-PL" dirty="0"/>
              <a:t> 2 	m </a:t>
            </a:r>
            <a:r>
              <a:rPr lang="pl-PL" dirty="0" err="1"/>
              <a:t>if</a:t>
            </a:r>
            <a:r>
              <a:rPr lang="pl-PL" dirty="0"/>
              <a:t> </a:t>
            </a:r>
            <a:r>
              <a:rPr lang="pl-PL" dirty="0" err="1"/>
              <a:t>the</a:t>
            </a:r>
            <a:r>
              <a:rPr lang="pl-PL" dirty="0"/>
              <a:t> </a:t>
            </a:r>
            <a:r>
              <a:rPr lang="pl-PL" dirty="0" err="1"/>
              <a:t>sitewalk</a:t>
            </a:r>
            <a:r>
              <a:rPr lang="pl-PL" dirty="0"/>
              <a:t> </a:t>
            </a:r>
            <a:r>
              <a:rPr lang="pl-PL" dirty="0" err="1"/>
              <a:t>is</a:t>
            </a:r>
            <a:r>
              <a:rPr lang="pl-PL" dirty="0"/>
              <a:t> </a:t>
            </a:r>
            <a:r>
              <a:rPr lang="pl-PL" dirty="0" err="1"/>
              <a:t>directly</a:t>
            </a:r>
            <a:r>
              <a:rPr lang="pl-PL" dirty="0"/>
              <a:t> near </a:t>
            </a:r>
            <a:r>
              <a:rPr lang="pl-PL" dirty="0" err="1"/>
              <a:t>road</a:t>
            </a:r>
            <a:r>
              <a:rPr lang="pl-PL" dirty="0"/>
              <a:t> lines.</a:t>
            </a:r>
          </a:p>
          <a:p>
            <a:pPr marL="0" indent="0" defTabSz="355600">
              <a:buNone/>
            </a:pPr>
            <a:endParaRPr lang="pl-PL" dirty="0"/>
          </a:p>
          <a:p>
            <a:pPr marL="0" indent="0" defTabSz="355600">
              <a:buFont typeface="Wingdings" pitchFamily="2" charset="2"/>
              <a:buChar char="Ø"/>
            </a:pPr>
            <a:r>
              <a:rPr lang="pl-PL" dirty="0"/>
              <a:t> The </a:t>
            </a:r>
            <a:r>
              <a:rPr lang="pl-PL" dirty="0" err="1"/>
              <a:t>width</a:t>
            </a:r>
            <a:r>
              <a:rPr lang="pl-PL" dirty="0"/>
              <a:t> of </a:t>
            </a:r>
            <a:r>
              <a:rPr lang="pl-PL" dirty="0" err="1"/>
              <a:t>sitewalk</a:t>
            </a:r>
            <a:r>
              <a:rPr lang="pl-PL" dirty="0"/>
              <a:t> (</a:t>
            </a:r>
            <a:r>
              <a:rPr lang="pl-PL" dirty="0" err="1"/>
              <a:t>pavement</a:t>
            </a:r>
            <a:r>
              <a:rPr lang="pl-PL" dirty="0"/>
              <a:t>) </a:t>
            </a:r>
            <a:r>
              <a:rPr lang="pl-PL" dirty="0" err="1"/>
              <a:t>must</a:t>
            </a:r>
            <a:r>
              <a:rPr lang="pl-PL" dirty="0"/>
              <a:t> be not less </a:t>
            </a:r>
            <a:r>
              <a:rPr lang="pl-PL" dirty="0" err="1"/>
              <a:t>than</a:t>
            </a:r>
            <a:r>
              <a:rPr lang="pl-PL" dirty="0"/>
              <a:t> 	1,5 m </a:t>
            </a:r>
            <a:r>
              <a:rPr lang="pl-PL" dirty="0" err="1"/>
              <a:t>if</a:t>
            </a:r>
            <a:r>
              <a:rPr lang="pl-PL" dirty="0"/>
              <a:t> </a:t>
            </a:r>
            <a:r>
              <a:rPr lang="pl-PL" dirty="0" err="1"/>
              <a:t>the</a:t>
            </a:r>
            <a:r>
              <a:rPr lang="pl-PL" dirty="0"/>
              <a:t> </a:t>
            </a:r>
            <a:r>
              <a:rPr lang="pl-PL" dirty="0" err="1"/>
              <a:t>sitewalk</a:t>
            </a:r>
            <a:r>
              <a:rPr lang="pl-PL" dirty="0"/>
              <a:t> </a:t>
            </a:r>
            <a:r>
              <a:rPr lang="pl-PL" dirty="0" err="1"/>
              <a:t>is</a:t>
            </a:r>
            <a:r>
              <a:rPr lang="pl-PL" dirty="0"/>
              <a:t> not </a:t>
            </a:r>
            <a:r>
              <a:rPr lang="pl-PL" dirty="0" err="1"/>
              <a:t>directly</a:t>
            </a:r>
            <a:r>
              <a:rPr lang="pl-PL" dirty="0"/>
              <a:t> near </a:t>
            </a:r>
            <a:r>
              <a:rPr lang="pl-PL" dirty="0" err="1"/>
              <a:t>road</a:t>
            </a:r>
            <a:r>
              <a:rPr lang="pl-PL" dirty="0"/>
              <a:t> lines.</a:t>
            </a:r>
          </a:p>
          <a:p>
            <a:pPr marL="0" indent="0" defTabSz="355600">
              <a:buNone/>
            </a:pPr>
            <a:endParaRPr lang="pl-PL" dirty="0"/>
          </a:p>
          <a:p>
            <a:pPr marL="0" indent="0" defTabSz="355600">
              <a:buFont typeface="Wingdings" pitchFamily="2" charset="2"/>
              <a:buChar char="Ø"/>
            </a:pPr>
            <a:r>
              <a:rPr lang="pl-PL" dirty="0"/>
              <a:t> In </a:t>
            </a:r>
            <a:r>
              <a:rPr lang="pl-PL" dirty="0" err="1"/>
              <a:t>case</a:t>
            </a:r>
            <a:r>
              <a:rPr lang="pl-PL" dirty="0"/>
              <a:t> of </a:t>
            </a:r>
            <a:r>
              <a:rPr lang="pl-PL" dirty="0" err="1"/>
              <a:t>class</a:t>
            </a:r>
            <a:r>
              <a:rPr lang="pl-PL" dirty="0"/>
              <a:t> Z, L and D of </a:t>
            </a:r>
            <a:r>
              <a:rPr lang="pl-PL" dirty="0" err="1"/>
              <a:t>road</a:t>
            </a:r>
            <a:r>
              <a:rPr lang="pl-PL" dirty="0"/>
              <a:t> </a:t>
            </a:r>
            <a:r>
              <a:rPr lang="pl-PL" dirty="0" err="1"/>
              <a:t>the</a:t>
            </a:r>
            <a:r>
              <a:rPr lang="pl-PL" dirty="0"/>
              <a:t> </a:t>
            </a:r>
            <a:r>
              <a:rPr lang="pl-PL" dirty="0" err="1"/>
              <a:t>sitewalk</a:t>
            </a:r>
            <a:r>
              <a:rPr lang="pl-PL" dirty="0"/>
              <a:t> </a:t>
            </a:r>
            <a:r>
              <a:rPr lang="pl-PL" dirty="0" err="1"/>
              <a:t>can</a:t>
            </a:r>
            <a:r>
              <a:rPr lang="pl-PL" dirty="0"/>
              <a:t> be 	</a:t>
            </a:r>
            <a:r>
              <a:rPr lang="pl-PL" dirty="0" err="1"/>
              <a:t>directly</a:t>
            </a:r>
            <a:r>
              <a:rPr lang="pl-PL" dirty="0"/>
              <a:t> near </a:t>
            </a:r>
            <a:r>
              <a:rPr lang="pl-PL" dirty="0" err="1"/>
              <a:t>road</a:t>
            </a:r>
            <a:r>
              <a:rPr lang="pl-PL" dirty="0"/>
              <a:t> lines.</a:t>
            </a:r>
          </a:p>
          <a:p>
            <a:pPr marL="0" indent="0" defTabSz="355600">
              <a:buNone/>
            </a:pPr>
            <a:endParaRPr lang="pl-PL" dirty="0"/>
          </a:p>
          <a:p>
            <a:pPr marL="0" indent="0" defTabSz="355600">
              <a:buFont typeface="Wingdings" pitchFamily="2" charset="2"/>
              <a:buChar char="Ø"/>
            </a:pPr>
            <a:r>
              <a:rPr lang="pl-PL" dirty="0"/>
              <a:t> In </a:t>
            </a:r>
            <a:r>
              <a:rPr lang="pl-PL" dirty="0" err="1"/>
              <a:t>case</a:t>
            </a:r>
            <a:r>
              <a:rPr lang="pl-PL" dirty="0"/>
              <a:t> of </a:t>
            </a:r>
            <a:r>
              <a:rPr lang="pl-PL" dirty="0" err="1"/>
              <a:t>class</a:t>
            </a:r>
            <a:r>
              <a:rPr lang="pl-PL" dirty="0"/>
              <a:t> S, GP and G of </a:t>
            </a:r>
            <a:r>
              <a:rPr lang="pl-PL" dirty="0" err="1"/>
              <a:t>road</a:t>
            </a:r>
            <a:r>
              <a:rPr lang="pl-PL" dirty="0"/>
              <a:t> </a:t>
            </a:r>
            <a:r>
              <a:rPr lang="pl-PL" dirty="0" err="1"/>
              <a:t>the</a:t>
            </a:r>
            <a:r>
              <a:rPr lang="pl-PL" dirty="0"/>
              <a:t> </a:t>
            </a:r>
            <a:r>
              <a:rPr lang="pl-PL" dirty="0" err="1"/>
              <a:t>sitewalk</a:t>
            </a:r>
            <a:r>
              <a:rPr lang="pl-PL" dirty="0"/>
              <a:t> </a:t>
            </a:r>
            <a:r>
              <a:rPr lang="pl-PL" dirty="0" err="1"/>
              <a:t>must</a:t>
            </a:r>
            <a:r>
              <a:rPr lang="pl-PL" dirty="0"/>
              <a:t> 	be </a:t>
            </a:r>
            <a:r>
              <a:rPr lang="pl-PL" dirty="0" err="1"/>
              <a:t>separated</a:t>
            </a:r>
            <a:r>
              <a:rPr lang="pl-PL" dirty="0"/>
              <a:t> </a:t>
            </a:r>
            <a:r>
              <a:rPr lang="pl-PL" dirty="0" err="1"/>
              <a:t>from</a:t>
            </a:r>
            <a:r>
              <a:rPr lang="pl-PL" dirty="0"/>
              <a:t> </a:t>
            </a:r>
            <a:r>
              <a:rPr lang="pl-PL" dirty="0" err="1"/>
              <a:t>road</a:t>
            </a:r>
            <a:r>
              <a:rPr lang="pl-PL" dirty="0"/>
              <a:t> lines by </a:t>
            </a:r>
            <a:r>
              <a:rPr lang="pl-PL" dirty="0" err="1"/>
              <a:t>use</a:t>
            </a:r>
            <a:r>
              <a:rPr lang="pl-PL" dirty="0"/>
              <a:t> of </a:t>
            </a:r>
            <a:r>
              <a:rPr lang="pl-PL" dirty="0" err="1"/>
              <a:t>green</a:t>
            </a:r>
            <a:r>
              <a:rPr lang="pl-PL" dirty="0"/>
              <a:t> </a:t>
            </a:r>
            <a:r>
              <a:rPr lang="pl-PL" dirty="0" err="1"/>
              <a:t>area</a:t>
            </a:r>
            <a:r>
              <a:rPr lang="pl-PL" dirty="0"/>
              <a:t> (for 	</a:t>
            </a:r>
            <a:r>
              <a:rPr lang="pl-PL" dirty="0" err="1"/>
              <a:t>roads</a:t>
            </a:r>
            <a:r>
              <a:rPr lang="pl-PL" dirty="0"/>
              <a:t> </a:t>
            </a:r>
            <a:r>
              <a:rPr lang="pl-PL" dirty="0" err="1"/>
              <a:t>class</a:t>
            </a:r>
            <a:r>
              <a:rPr lang="pl-PL" dirty="0"/>
              <a:t> S – 10 m, for </a:t>
            </a:r>
            <a:r>
              <a:rPr lang="pl-PL" dirty="0" err="1"/>
              <a:t>class</a:t>
            </a:r>
            <a:r>
              <a:rPr lang="pl-PL" dirty="0"/>
              <a:t> GP - 5 m, for </a:t>
            </a:r>
            <a:r>
              <a:rPr lang="pl-PL" dirty="0" err="1"/>
              <a:t>class</a:t>
            </a:r>
            <a:r>
              <a:rPr lang="pl-PL" dirty="0"/>
              <a:t> G - 	3,5 m).</a:t>
            </a:r>
          </a:p>
        </p:txBody>
      </p:sp>
    </p:spTree>
    <p:extLst>
      <p:ext uri="{BB962C8B-B14F-4D97-AF65-F5344CB8AC3E}">
        <p14:creationId xmlns:p14="http://schemas.microsoft.com/office/powerpoint/2010/main" val="351676779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 name="Text Placeholder 1">
            <a:extLst>
              <a:ext uri="{FF2B5EF4-FFF2-40B4-BE49-F238E27FC236}">
                <a16:creationId xmlns:a16="http://schemas.microsoft.com/office/drawing/2014/main" id="{B029D39E-07F8-A117-9DE4-C2C901DA77E0}"/>
              </a:ext>
            </a:extLst>
          </p:cNvPr>
          <p:cNvSpPr>
            <a:spLocks noGrp="1"/>
          </p:cNvSpPr>
          <p:nvPr>
            <p:ph type="body" sz="quarter" idx="11"/>
          </p:nvPr>
        </p:nvSpPr>
        <p:spPr/>
        <p:txBody>
          <a:bodyPr/>
          <a:lstStyle/>
          <a:p>
            <a:endParaRPr lang="en-GB"/>
          </a:p>
        </p:txBody>
      </p:sp>
      <p:pic>
        <p:nvPicPr>
          <p:cNvPr id="25605" name="Picture 6"/>
          <p:cNvPicPr>
            <a:picLocks noChangeAspect="1" noChangeArrowheads="1"/>
          </p:cNvPicPr>
          <p:nvPr/>
        </p:nvPicPr>
        <p:blipFill>
          <a:blip r:embed="rId2" cstate="print"/>
          <a:srcRect t="27686" b="19167"/>
          <a:stretch>
            <a:fillRect/>
          </a:stretch>
        </p:blipFill>
        <p:spPr bwMode="auto">
          <a:xfrm>
            <a:off x="1524000" y="1898651"/>
            <a:ext cx="9144000" cy="3038475"/>
          </a:xfrm>
          <a:prstGeom prst="rect">
            <a:avLst/>
          </a:prstGeom>
          <a:noFill/>
          <a:ln w="9525" algn="ctr">
            <a:noFill/>
            <a:miter lim="800000"/>
            <a:headEnd/>
            <a:tailEnd/>
          </a:ln>
        </p:spPr>
      </p:pic>
    </p:spTree>
    <p:extLst>
      <p:ext uri="{BB962C8B-B14F-4D97-AF65-F5344CB8AC3E}">
        <p14:creationId xmlns:p14="http://schemas.microsoft.com/office/powerpoint/2010/main" val="205729072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a:t>
            </a:r>
            <a:r>
              <a:rPr lang="pl-PL" sz="3200" dirty="0" err="1">
                <a:solidFill>
                  <a:srgbClr val="F26211"/>
                </a:solidFill>
              </a:rPr>
              <a:t>in</a:t>
            </a:r>
            <a:r>
              <a:rPr lang="pl-PL" sz="3200" dirty="0">
                <a:solidFill>
                  <a:srgbClr val="F26211"/>
                </a:solidFill>
              </a:rPr>
              <a:t> </a:t>
            </a:r>
            <a:r>
              <a:rPr lang="pl-PL" sz="3200" dirty="0" err="1">
                <a:solidFill>
                  <a:srgbClr val="F26211"/>
                </a:solidFill>
              </a:rPr>
              <a:t>the</a:t>
            </a:r>
            <a:r>
              <a:rPr lang="pl-PL" sz="3200" dirty="0">
                <a:solidFill>
                  <a:srgbClr val="F26211"/>
                </a:solidFill>
              </a:rPr>
              <a:t> </a:t>
            </a:r>
            <a:r>
              <a:rPr lang="pl-PL" sz="3200" dirty="0" err="1">
                <a:solidFill>
                  <a:srgbClr val="F26211"/>
                </a:solidFill>
              </a:rPr>
              <a:t>urban</a:t>
            </a:r>
            <a:r>
              <a:rPr lang="pl-PL" sz="3200" dirty="0">
                <a:solidFill>
                  <a:srgbClr val="F26211"/>
                </a:solidFill>
              </a:rPr>
              <a:t> </a:t>
            </a:r>
            <a:r>
              <a:rPr lang="pl-PL" sz="3200" dirty="0" err="1">
                <a:solidFill>
                  <a:srgbClr val="F26211"/>
                </a:solidFill>
              </a:rPr>
              <a:t>areas</a:t>
            </a:r>
            <a:endParaRPr lang="pl-PL" sz="3200" dirty="0">
              <a:solidFill>
                <a:srgbClr val="F26211"/>
              </a:solidFill>
            </a:endParaRPr>
          </a:p>
        </p:txBody>
      </p:sp>
      <p:sp>
        <p:nvSpPr>
          <p:cNvPr id="2" name="Text Placeholder 1">
            <a:extLst>
              <a:ext uri="{FF2B5EF4-FFF2-40B4-BE49-F238E27FC236}">
                <a16:creationId xmlns:a16="http://schemas.microsoft.com/office/drawing/2014/main" id="{3DD4FE4A-B5D3-4B67-CF7B-4045C5ED874F}"/>
              </a:ext>
            </a:extLst>
          </p:cNvPr>
          <p:cNvSpPr>
            <a:spLocks noGrp="1"/>
          </p:cNvSpPr>
          <p:nvPr>
            <p:ph type="body" sz="quarter" idx="11"/>
          </p:nvPr>
        </p:nvSpPr>
        <p:spPr/>
        <p:txBody>
          <a:bodyPr/>
          <a:lstStyle/>
          <a:p>
            <a:endParaRPr lang="en-GB"/>
          </a:p>
        </p:txBody>
      </p:sp>
      <p:pic>
        <p:nvPicPr>
          <p:cNvPr id="26630" name="Picture 5"/>
          <p:cNvPicPr>
            <a:picLocks noChangeAspect="1" noChangeArrowheads="1"/>
          </p:cNvPicPr>
          <p:nvPr/>
        </p:nvPicPr>
        <p:blipFill>
          <a:blip r:embed="rId2" cstate="print"/>
          <a:srcRect t="20464" b="15208"/>
          <a:stretch>
            <a:fillRect/>
          </a:stretch>
        </p:blipFill>
        <p:spPr bwMode="auto">
          <a:xfrm>
            <a:off x="1524000" y="2259013"/>
            <a:ext cx="9144000" cy="3675062"/>
          </a:xfrm>
          <a:prstGeom prst="rect">
            <a:avLst/>
          </a:prstGeom>
          <a:noFill/>
          <a:ln w="9525" algn="ctr">
            <a:noFill/>
            <a:miter lim="800000"/>
            <a:headEnd/>
            <a:tailEnd/>
          </a:ln>
        </p:spPr>
      </p:pic>
    </p:spTree>
    <p:extLst>
      <p:ext uri="{BB962C8B-B14F-4D97-AF65-F5344CB8AC3E}">
        <p14:creationId xmlns:p14="http://schemas.microsoft.com/office/powerpoint/2010/main" val="110513623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pPr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a:t>
            </a:r>
          </a:p>
        </p:txBody>
      </p:sp>
      <p:sp>
        <p:nvSpPr>
          <p:cNvPr id="5125" name="Rectangle 3"/>
          <p:cNvSpPr>
            <a:spLocks noGrp="1" noChangeArrowheads="1"/>
          </p:cNvSpPr>
          <p:nvPr>
            <p:ph type="body" sz="quarter" idx="11"/>
          </p:nvPr>
        </p:nvSpPr>
        <p:spPr/>
        <p:txBody>
          <a:bodyPr>
            <a:noAutofit/>
          </a:bodyPr>
          <a:lstStyle/>
          <a:p>
            <a:pPr marL="0" indent="0" algn="ctr" defTabSz="358775">
              <a:buNone/>
            </a:pPr>
            <a:r>
              <a:rPr lang="pl-PL" sz="1800" dirty="0" err="1"/>
              <a:t>Designed</a:t>
            </a:r>
            <a:r>
              <a:rPr lang="pl-PL" sz="1800" dirty="0"/>
              <a:t> to </a:t>
            </a:r>
            <a:r>
              <a:rPr lang="pl-PL" sz="1800" dirty="0" err="1"/>
              <a:t>present</a:t>
            </a:r>
            <a:r>
              <a:rPr lang="pl-PL" sz="1800" dirty="0"/>
              <a:t> the </a:t>
            </a:r>
            <a:r>
              <a:rPr lang="pl-PL" sz="1800" dirty="0" err="1"/>
              <a:t>elements</a:t>
            </a:r>
            <a:r>
              <a:rPr lang="pl-PL" sz="1800" dirty="0"/>
              <a:t> of </a:t>
            </a:r>
            <a:r>
              <a:rPr lang="pl-PL" sz="1800" dirty="0" err="1"/>
              <a:t>roads</a:t>
            </a:r>
            <a:r>
              <a:rPr lang="pl-PL" sz="1800" dirty="0"/>
              <a:t> and </a:t>
            </a:r>
            <a:r>
              <a:rPr lang="pl-PL" sz="1800" dirty="0" err="1"/>
              <a:t>highways</a:t>
            </a:r>
            <a:r>
              <a:rPr lang="pl-PL" sz="1800" dirty="0"/>
              <a:t> for </a:t>
            </a:r>
            <a:r>
              <a:rPr lang="pl-PL" sz="1800" dirty="0" err="1"/>
              <a:t>each</a:t>
            </a:r>
            <a:r>
              <a:rPr lang="pl-PL" sz="1800" dirty="0"/>
              <a:t> </a:t>
            </a:r>
            <a:r>
              <a:rPr lang="pl-PL" sz="1800" dirty="0" err="1"/>
              <a:t>section</a:t>
            </a:r>
            <a:r>
              <a:rPr lang="pl-PL" sz="1800" dirty="0"/>
              <a:t>, for </a:t>
            </a:r>
            <a:r>
              <a:rPr lang="pl-PL" sz="1800" dirty="0" err="1"/>
              <a:t>example</a:t>
            </a:r>
            <a:r>
              <a:rPr lang="pl-PL" sz="1800" dirty="0"/>
              <a:t>:</a:t>
            </a:r>
          </a:p>
          <a:p>
            <a:pPr marL="0" indent="0" defTabSz="358775">
              <a:buFont typeface="Wingdings" pitchFamily="2" charset="2"/>
              <a:buChar char="Ø"/>
            </a:pPr>
            <a:r>
              <a:rPr lang="pl-PL" sz="1800" dirty="0"/>
              <a:t> </a:t>
            </a:r>
            <a:r>
              <a:rPr lang="pl-PL" sz="1800" dirty="0" err="1"/>
              <a:t>Number</a:t>
            </a:r>
            <a:r>
              <a:rPr lang="pl-PL" sz="1800" dirty="0"/>
              <a:t> and </a:t>
            </a:r>
            <a:r>
              <a:rPr lang="pl-PL" sz="1800" dirty="0" err="1"/>
              <a:t>width</a:t>
            </a:r>
            <a:r>
              <a:rPr lang="pl-PL" sz="1800" dirty="0"/>
              <a:t> of </a:t>
            </a:r>
            <a:r>
              <a:rPr lang="pl-PL" sz="1800" dirty="0" err="1"/>
              <a:t>road</a:t>
            </a:r>
            <a:r>
              <a:rPr lang="pl-PL" sz="1800" dirty="0"/>
              <a:t> </a:t>
            </a:r>
            <a:r>
              <a:rPr lang="pl-PL" sz="1800" dirty="0" err="1"/>
              <a:t>lanes</a:t>
            </a:r>
            <a:r>
              <a:rPr lang="pl-PL" sz="1800" dirty="0"/>
              <a:t>,</a:t>
            </a:r>
          </a:p>
          <a:p>
            <a:pPr marL="0" indent="0" defTabSz="358775">
              <a:buFont typeface="Wingdings" pitchFamily="2" charset="2"/>
              <a:buChar char="Ø"/>
            </a:pPr>
            <a:r>
              <a:rPr lang="pl-PL" sz="1800" dirty="0"/>
              <a:t> </a:t>
            </a:r>
            <a:r>
              <a:rPr lang="pl-PL" sz="1800" dirty="0" err="1"/>
              <a:t>Number</a:t>
            </a:r>
            <a:r>
              <a:rPr lang="pl-PL" sz="1800" dirty="0"/>
              <a:t> and </a:t>
            </a:r>
            <a:r>
              <a:rPr lang="pl-PL" sz="1800" dirty="0" err="1"/>
              <a:t>width</a:t>
            </a:r>
            <a:r>
              <a:rPr lang="pl-PL" sz="1800" dirty="0"/>
              <a:t> of </a:t>
            </a:r>
            <a:r>
              <a:rPr lang="pl-PL" sz="1800" dirty="0" err="1"/>
              <a:t>roadsides</a:t>
            </a:r>
            <a:r>
              <a:rPr lang="pl-PL" sz="1800" dirty="0"/>
              <a:t>,</a:t>
            </a:r>
          </a:p>
          <a:p>
            <a:pPr marL="0" indent="0" defTabSz="358775">
              <a:buFont typeface="Wingdings" pitchFamily="2" charset="2"/>
              <a:buChar char="Ø"/>
            </a:pPr>
            <a:r>
              <a:rPr lang="pl-PL" sz="1800" dirty="0"/>
              <a:t> </a:t>
            </a:r>
            <a:r>
              <a:rPr lang="pl-PL" sz="1800" dirty="0" err="1"/>
              <a:t>Number</a:t>
            </a:r>
            <a:r>
              <a:rPr lang="pl-PL" sz="1800" dirty="0"/>
              <a:t> and </a:t>
            </a:r>
            <a:r>
              <a:rPr lang="pl-PL" sz="1800" dirty="0" err="1"/>
              <a:t>width</a:t>
            </a:r>
            <a:r>
              <a:rPr lang="pl-PL" sz="1800" dirty="0"/>
              <a:t> of </a:t>
            </a:r>
            <a:r>
              <a:rPr lang="pl-PL" sz="1800" dirty="0" err="1"/>
              <a:t>sidewalks</a:t>
            </a:r>
            <a:r>
              <a:rPr lang="pl-PL" sz="1800" dirty="0"/>
              <a:t>,</a:t>
            </a:r>
          </a:p>
          <a:p>
            <a:pPr marL="0" indent="0" defTabSz="358775">
              <a:buFont typeface="Wingdings" pitchFamily="2" charset="2"/>
              <a:buChar char="Ø"/>
            </a:pPr>
            <a:r>
              <a:rPr lang="pl-PL" sz="1800" dirty="0"/>
              <a:t> </a:t>
            </a:r>
            <a:r>
              <a:rPr lang="pl-PL" sz="1800" dirty="0" err="1"/>
              <a:t>Drainage</a:t>
            </a:r>
            <a:r>
              <a:rPr lang="pl-PL" sz="1800" dirty="0"/>
              <a:t> </a:t>
            </a:r>
            <a:r>
              <a:rPr lang="pl-PL" sz="1800" dirty="0" err="1"/>
              <a:t>elements</a:t>
            </a:r>
            <a:r>
              <a:rPr lang="pl-PL" sz="1800" dirty="0"/>
              <a:t>, ex (</a:t>
            </a:r>
            <a:r>
              <a:rPr lang="pl-PL" sz="1800" dirty="0" err="1"/>
              <a:t>trench</a:t>
            </a:r>
            <a:r>
              <a:rPr lang="pl-PL" sz="1800" dirty="0"/>
              <a:t>, </a:t>
            </a:r>
            <a:r>
              <a:rPr lang="pl-PL" sz="1800" dirty="0" err="1"/>
              <a:t>drainage</a:t>
            </a:r>
            <a:r>
              <a:rPr lang="pl-PL" sz="1800" dirty="0"/>
              <a:t>),</a:t>
            </a:r>
          </a:p>
          <a:p>
            <a:pPr marL="0" indent="0" defTabSz="358775">
              <a:buFont typeface="Wingdings" pitchFamily="2" charset="2"/>
              <a:buChar char="Ø"/>
            </a:pPr>
            <a:r>
              <a:rPr lang="pl-PL" sz="1800" dirty="0"/>
              <a:t> </a:t>
            </a:r>
            <a:r>
              <a:rPr lang="pl-PL" sz="1800" dirty="0" err="1"/>
              <a:t>Slopes</a:t>
            </a:r>
            <a:r>
              <a:rPr lang="pl-PL" sz="1800" dirty="0"/>
              <a:t> of </a:t>
            </a:r>
            <a:r>
              <a:rPr lang="pl-PL" sz="1800" dirty="0" err="1"/>
              <a:t>embankment</a:t>
            </a:r>
            <a:r>
              <a:rPr lang="pl-PL" sz="1800" dirty="0"/>
              <a:t> banks and </a:t>
            </a:r>
            <a:r>
              <a:rPr lang="pl-PL" sz="1800" dirty="0" err="1"/>
              <a:t>trench</a:t>
            </a:r>
            <a:r>
              <a:rPr lang="pl-PL" sz="1800" dirty="0"/>
              <a:t> banks. </a:t>
            </a:r>
          </a:p>
          <a:p>
            <a:pPr marL="0" indent="0" algn="ctr" defTabSz="358775">
              <a:buNone/>
            </a:pPr>
            <a:r>
              <a:rPr lang="pl-PL" sz="1800" dirty="0" err="1">
                <a:solidFill>
                  <a:srgbClr val="FF0000"/>
                </a:solidFill>
              </a:rPr>
              <a:t>Typical</a:t>
            </a:r>
            <a:r>
              <a:rPr lang="pl-PL" sz="1800" dirty="0">
                <a:solidFill>
                  <a:srgbClr val="FF0000"/>
                </a:solidFill>
              </a:rPr>
              <a:t> cross-</a:t>
            </a:r>
            <a:r>
              <a:rPr lang="pl-PL" sz="1800" dirty="0" err="1">
                <a:solidFill>
                  <a:srgbClr val="FF0000"/>
                </a:solidFill>
              </a:rPr>
              <a:t>sections</a:t>
            </a:r>
            <a:r>
              <a:rPr lang="pl-PL" sz="1800" dirty="0">
                <a:solidFill>
                  <a:srgbClr val="FF0000"/>
                </a:solidFill>
              </a:rPr>
              <a:t> </a:t>
            </a:r>
            <a:r>
              <a:rPr lang="pl-PL" sz="1800" dirty="0" err="1">
                <a:solidFill>
                  <a:srgbClr val="FF0000"/>
                </a:solidFill>
              </a:rPr>
              <a:t>are</a:t>
            </a:r>
            <a:r>
              <a:rPr lang="pl-PL" sz="1800" dirty="0">
                <a:solidFill>
                  <a:srgbClr val="FF0000"/>
                </a:solidFill>
              </a:rPr>
              <a:t> </a:t>
            </a:r>
            <a:r>
              <a:rPr lang="pl-PL" sz="1800" dirty="0" err="1">
                <a:solidFill>
                  <a:srgbClr val="FF0000"/>
                </a:solidFill>
              </a:rPr>
              <a:t>designed</a:t>
            </a:r>
            <a:r>
              <a:rPr lang="pl-PL" sz="1800" dirty="0">
                <a:solidFill>
                  <a:srgbClr val="FF0000"/>
                </a:solidFill>
              </a:rPr>
              <a:t> for </a:t>
            </a:r>
            <a:r>
              <a:rPr lang="pl-PL" sz="1800" dirty="0" err="1">
                <a:solidFill>
                  <a:srgbClr val="FF0000"/>
                </a:solidFill>
              </a:rPr>
              <a:t>each</a:t>
            </a:r>
            <a:r>
              <a:rPr lang="pl-PL" sz="1800" dirty="0">
                <a:solidFill>
                  <a:srgbClr val="FF0000"/>
                </a:solidFill>
              </a:rPr>
              <a:t> </a:t>
            </a:r>
            <a:r>
              <a:rPr lang="pl-PL" sz="1800" dirty="0" err="1">
                <a:solidFill>
                  <a:srgbClr val="FF0000"/>
                </a:solidFill>
              </a:rPr>
              <a:t>section</a:t>
            </a:r>
            <a:r>
              <a:rPr lang="pl-PL" sz="1800" dirty="0">
                <a:solidFill>
                  <a:srgbClr val="FF0000"/>
                </a:solidFill>
              </a:rPr>
              <a:t>. There </a:t>
            </a:r>
            <a:r>
              <a:rPr lang="pl-PL" sz="1800" dirty="0" err="1">
                <a:solidFill>
                  <a:srgbClr val="FF0000"/>
                </a:solidFill>
              </a:rPr>
              <a:t>are</a:t>
            </a:r>
            <a:r>
              <a:rPr lang="pl-PL" sz="1800" dirty="0">
                <a:solidFill>
                  <a:srgbClr val="FF0000"/>
                </a:solidFill>
              </a:rPr>
              <a:t> no cross </a:t>
            </a:r>
            <a:r>
              <a:rPr lang="pl-PL" sz="1800" dirty="0" err="1">
                <a:solidFill>
                  <a:srgbClr val="FF0000"/>
                </a:solidFill>
              </a:rPr>
              <a:t>sections</a:t>
            </a:r>
            <a:r>
              <a:rPr lang="pl-PL" sz="1800" dirty="0">
                <a:solidFill>
                  <a:srgbClr val="FF0000"/>
                </a:solidFill>
              </a:rPr>
              <a:t> in </a:t>
            </a:r>
            <a:r>
              <a:rPr lang="pl-PL" sz="1800" dirty="0" err="1">
                <a:solidFill>
                  <a:srgbClr val="FF0000"/>
                </a:solidFill>
              </a:rPr>
              <a:t>each</a:t>
            </a:r>
            <a:r>
              <a:rPr lang="pl-PL" sz="1800" dirty="0">
                <a:solidFill>
                  <a:srgbClr val="FF0000"/>
                </a:solidFill>
              </a:rPr>
              <a:t> </a:t>
            </a:r>
            <a:r>
              <a:rPr lang="pl-PL" sz="1800" dirty="0" err="1">
                <a:solidFill>
                  <a:srgbClr val="FF0000"/>
                </a:solidFill>
              </a:rPr>
              <a:t>characteristic</a:t>
            </a:r>
            <a:r>
              <a:rPr lang="pl-PL" sz="1800" dirty="0">
                <a:solidFill>
                  <a:srgbClr val="FF0000"/>
                </a:solidFill>
              </a:rPr>
              <a:t> place </a:t>
            </a:r>
            <a:r>
              <a:rPr lang="pl-PL" sz="1800" dirty="0" err="1">
                <a:solidFill>
                  <a:srgbClr val="FF0000"/>
                </a:solidFill>
              </a:rPr>
              <a:t>that</a:t>
            </a:r>
            <a:r>
              <a:rPr lang="pl-PL" sz="1800" dirty="0">
                <a:solidFill>
                  <a:srgbClr val="FF0000"/>
                </a:solidFill>
              </a:rPr>
              <a:t> </a:t>
            </a:r>
            <a:r>
              <a:rPr lang="pl-PL" sz="1800" dirty="0" err="1">
                <a:solidFill>
                  <a:srgbClr val="FF0000"/>
                </a:solidFill>
              </a:rPr>
              <a:t>are</a:t>
            </a:r>
            <a:r>
              <a:rPr lang="pl-PL" sz="1800" dirty="0">
                <a:solidFill>
                  <a:srgbClr val="FF0000"/>
                </a:solidFill>
              </a:rPr>
              <a:t> </a:t>
            </a:r>
            <a:r>
              <a:rPr lang="pl-PL" sz="1800" dirty="0" err="1">
                <a:solidFill>
                  <a:srgbClr val="FF0000"/>
                </a:solidFill>
              </a:rPr>
              <a:t>drawn</a:t>
            </a:r>
            <a:r>
              <a:rPr lang="pl-PL" sz="1800" dirty="0">
                <a:solidFill>
                  <a:srgbClr val="FF0000"/>
                </a:solidFill>
              </a:rPr>
              <a:t> to </a:t>
            </a:r>
            <a:r>
              <a:rPr lang="pl-PL" sz="1800" dirty="0" err="1">
                <a:solidFill>
                  <a:srgbClr val="FF0000"/>
                </a:solidFill>
              </a:rPr>
              <a:t>calculate</a:t>
            </a:r>
            <a:r>
              <a:rPr lang="pl-PL" sz="1800" dirty="0">
                <a:solidFill>
                  <a:srgbClr val="FF0000"/>
                </a:solidFill>
              </a:rPr>
              <a:t> the </a:t>
            </a:r>
            <a:r>
              <a:rPr lang="pl-PL" sz="1800" dirty="0" err="1">
                <a:solidFill>
                  <a:srgbClr val="FF0000"/>
                </a:solidFill>
              </a:rPr>
              <a:t>earthworks</a:t>
            </a:r>
            <a:r>
              <a:rPr lang="pl-PL" sz="1800" dirty="0">
                <a:solidFill>
                  <a:srgbClr val="FF0000"/>
                </a:solidFill>
              </a:rPr>
              <a:t>.</a:t>
            </a:r>
          </a:p>
        </p:txBody>
      </p:sp>
      <p:sp>
        <p:nvSpPr>
          <p:cNvPr id="5122" name="Symbol zastępczy stopki 4"/>
          <p:cNvSpPr>
            <a:spLocks noGrp="1"/>
          </p:cNvSpPr>
          <p:nvPr>
            <p:ph type="ftr" sz="quarter" idx="4294967295"/>
          </p:nvPr>
        </p:nvSpPr>
        <p:spPr>
          <a:xfrm>
            <a:off x="0" y="0"/>
            <a:ext cx="0" cy="0"/>
          </a:xfrm>
          <a:noFill/>
        </p:spPr>
        <p:txBody>
          <a:bodyPr/>
          <a:lstStyle/>
          <a:p>
            <a:endParaRPr lang="pl-PL" sz="1200" dirty="0"/>
          </a:p>
        </p:txBody>
      </p:sp>
    </p:spTree>
    <p:extLst>
      <p:ext uri="{BB962C8B-B14F-4D97-AF65-F5344CB8AC3E}">
        <p14:creationId xmlns:p14="http://schemas.microsoft.com/office/powerpoint/2010/main" val="41685050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pPr algn="l"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of </a:t>
            </a:r>
            <a:r>
              <a:rPr lang="pl-PL" sz="3200" dirty="0" err="1">
                <a:solidFill>
                  <a:srgbClr val="F26211"/>
                </a:solidFill>
              </a:rPr>
              <a:t>road</a:t>
            </a:r>
            <a:r>
              <a:rPr lang="pl-PL" sz="3200" dirty="0">
                <a:solidFill>
                  <a:srgbClr val="F26211"/>
                </a:solidFill>
              </a:rPr>
              <a:t> (out of </a:t>
            </a:r>
            <a:r>
              <a:rPr lang="pl-PL" sz="3200" dirty="0" err="1">
                <a:solidFill>
                  <a:srgbClr val="F26211"/>
                </a:solidFill>
              </a:rPr>
              <a:t>urban</a:t>
            </a:r>
            <a:r>
              <a:rPr lang="pl-PL" sz="3200" dirty="0">
                <a:solidFill>
                  <a:srgbClr val="F26211"/>
                </a:solidFill>
              </a:rPr>
              <a:t> </a:t>
            </a:r>
            <a:r>
              <a:rPr lang="pl-PL" sz="3200" dirty="0" err="1">
                <a:solidFill>
                  <a:srgbClr val="F26211"/>
                </a:solidFill>
              </a:rPr>
              <a:t>area</a:t>
            </a:r>
            <a:r>
              <a:rPr lang="pl-PL" sz="3200" dirty="0">
                <a:solidFill>
                  <a:srgbClr val="F26211"/>
                </a:solidFill>
              </a:rPr>
              <a:t> -1):</a:t>
            </a:r>
          </a:p>
        </p:txBody>
      </p:sp>
      <p:sp>
        <p:nvSpPr>
          <p:cNvPr id="3" name="Text Placeholder 2">
            <a:extLst>
              <a:ext uri="{FF2B5EF4-FFF2-40B4-BE49-F238E27FC236}">
                <a16:creationId xmlns:a16="http://schemas.microsoft.com/office/drawing/2014/main" id="{559AF5CE-F06F-2FE0-3A99-7B38900E880B}"/>
              </a:ext>
            </a:extLst>
          </p:cNvPr>
          <p:cNvSpPr>
            <a:spLocks noGrp="1"/>
          </p:cNvSpPr>
          <p:nvPr>
            <p:ph type="body" sz="quarter" idx="11"/>
          </p:nvPr>
        </p:nvSpPr>
        <p:spPr/>
        <p:txBody>
          <a:bodyPr/>
          <a:lstStyle/>
          <a:p>
            <a:endParaRPr lang="en-GB" dirty="0"/>
          </a:p>
        </p:txBody>
      </p:sp>
      <p:pic>
        <p:nvPicPr>
          <p:cNvPr id="6149" name="Picture 8"/>
          <p:cNvPicPr>
            <a:picLocks noChangeAspect="1" noChangeArrowheads="1"/>
          </p:cNvPicPr>
          <p:nvPr/>
        </p:nvPicPr>
        <p:blipFill>
          <a:blip r:embed="rId3" cstate="print"/>
          <a:srcRect t="27361" b="36551"/>
          <a:stretch>
            <a:fillRect/>
          </a:stretch>
        </p:blipFill>
        <p:spPr bwMode="auto">
          <a:xfrm>
            <a:off x="1527176" y="2397126"/>
            <a:ext cx="9140825" cy="2062163"/>
          </a:xfrm>
          <a:prstGeom prst="rect">
            <a:avLst/>
          </a:prstGeom>
          <a:noFill/>
          <a:ln w="9525" algn="ctr">
            <a:noFill/>
            <a:miter lim="800000"/>
            <a:headEnd/>
            <a:tailEnd/>
          </a:ln>
        </p:spPr>
      </p:pic>
    </p:spTree>
    <p:extLst>
      <p:ext uri="{BB962C8B-B14F-4D97-AF65-F5344CB8AC3E}">
        <p14:creationId xmlns:p14="http://schemas.microsoft.com/office/powerpoint/2010/main" val="308874048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p:cNvSpPr>
            <a:spLocks noGrp="1" noChangeArrowheads="1"/>
          </p:cNvSpPr>
          <p:nvPr>
            <p:ph type="title"/>
          </p:nvPr>
        </p:nvSpPr>
        <p:spPr/>
        <p:txBody>
          <a:bodyPr/>
          <a:lstStyle/>
          <a:p>
            <a:pPr algn="l"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of </a:t>
            </a:r>
            <a:r>
              <a:rPr lang="pl-PL" sz="3200" dirty="0" err="1">
                <a:solidFill>
                  <a:srgbClr val="F26211"/>
                </a:solidFill>
              </a:rPr>
              <a:t>road</a:t>
            </a:r>
            <a:r>
              <a:rPr lang="pl-PL" sz="3200" dirty="0">
                <a:solidFill>
                  <a:srgbClr val="F26211"/>
                </a:solidFill>
              </a:rPr>
              <a:t> (out of </a:t>
            </a:r>
            <a:r>
              <a:rPr lang="pl-PL" sz="3200" dirty="0" err="1">
                <a:solidFill>
                  <a:srgbClr val="F26211"/>
                </a:solidFill>
              </a:rPr>
              <a:t>urban</a:t>
            </a:r>
            <a:r>
              <a:rPr lang="pl-PL" sz="3200" dirty="0">
                <a:solidFill>
                  <a:srgbClr val="F26211"/>
                </a:solidFill>
              </a:rPr>
              <a:t> </a:t>
            </a:r>
            <a:r>
              <a:rPr lang="pl-PL" sz="3200" dirty="0" err="1">
                <a:solidFill>
                  <a:srgbClr val="F26211"/>
                </a:solidFill>
              </a:rPr>
              <a:t>area</a:t>
            </a:r>
            <a:r>
              <a:rPr lang="pl-PL" sz="3200" dirty="0">
                <a:solidFill>
                  <a:srgbClr val="F26211"/>
                </a:solidFill>
              </a:rPr>
              <a:t> - 2):</a:t>
            </a:r>
          </a:p>
        </p:txBody>
      </p:sp>
      <p:sp>
        <p:nvSpPr>
          <p:cNvPr id="2" name="Content Placeholder 1">
            <a:extLst>
              <a:ext uri="{FF2B5EF4-FFF2-40B4-BE49-F238E27FC236}">
                <a16:creationId xmlns:a16="http://schemas.microsoft.com/office/drawing/2014/main" id="{419DFFA9-3A0B-2EEC-0BD7-D72B8C89E003}"/>
              </a:ext>
            </a:extLst>
          </p:cNvPr>
          <p:cNvSpPr>
            <a:spLocks noGrp="1"/>
          </p:cNvSpPr>
          <p:nvPr>
            <p:ph type="body" sz="quarter" idx="11"/>
          </p:nvPr>
        </p:nvSpPr>
        <p:spPr/>
        <p:txBody>
          <a:bodyPr/>
          <a:lstStyle/>
          <a:p>
            <a:endParaRPr lang="en-GB"/>
          </a:p>
        </p:txBody>
      </p:sp>
      <p:pic>
        <p:nvPicPr>
          <p:cNvPr id="7173" name="Picture 6"/>
          <p:cNvPicPr>
            <a:picLocks noChangeAspect="1" noChangeArrowheads="1"/>
          </p:cNvPicPr>
          <p:nvPr/>
        </p:nvPicPr>
        <p:blipFill>
          <a:blip r:embed="rId3" cstate="print"/>
          <a:srcRect t="50000" b="10098"/>
          <a:stretch>
            <a:fillRect/>
          </a:stretch>
        </p:blipFill>
        <p:spPr bwMode="auto">
          <a:xfrm>
            <a:off x="1585914" y="2303464"/>
            <a:ext cx="9020175" cy="2249487"/>
          </a:xfrm>
          <a:prstGeom prst="rect">
            <a:avLst/>
          </a:prstGeom>
          <a:noFill/>
          <a:ln w="9525" algn="ctr">
            <a:noFill/>
            <a:miter lim="800000"/>
            <a:headEnd/>
            <a:tailEnd/>
          </a:ln>
        </p:spPr>
      </p:pic>
    </p:spTree>
    <p:extLst>
      <p:ext uri="{BB962C8B-B14F-4D97-AF65-F5344CB8AC3E}">
        <p14:creationId xmlns:p14="http://schemas.microsoft.com/office/powerpoint/2010/main" val="200377668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3"/>
          <p:cNvSpPr>
            <a:spLocks noGrp="1" noChangeArrowheads="1"/>
          </p:cNvSpPr>
          <p:nvPr>
            <p:ph type="title"/>
          </p:nvPr>
        </p:nvSpPr>
        <p:spPr/>
        <p:txBody>
          <a:bodyPr/>
          <a:lstStyle/>
          <a:p>
            <a:pPr algn="l"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of </a:t>
            </a:r>
            <a:r>
              <a:rPr lang="pl-PL" sz="3200" dirty="0" err="1">
                <a:solidFill>
                  <a:srgbClr val="F26211"/>
                </a:solidFill>
              </a:rPr>
              <a:t>road</a:t>
            </a:r>
            <a:r>
              <a:rPr lang="pl-PL" sz="3200" dirty="0">
                <a:solidFill>
                  <a:srgbClr val="F26211"/>
                </a:solidFill>
              </a:rPr>
              <a:t> (out of </a:t>
            </a:r>
            <a:r>
              <a:rPr lang="pl-PL" sz="3200" dirty="0" err="1">
                <a:solidFill>
                  <a:srgbClr val="F26211"/>
                </a:solidFill>
              </a:rPr>
              <a:t>urban</a:t>
            </a:r>
            <a:r>
              <a:rPr lang="pl-PL" sz="3200" dirty="0">
                <a:solidFill>
                  <a:srgbClr val="F26211"/>
                </a:solidFill>
              </a:rPr>
              <a:t> </a:t>
            </a:r>
            <a:r>
              <a:rPr lang="pl-PL" sz="3200" dirty="0" err="1">
                <a:solidFill>
                  <a:srgbClr val="F26211"/>
                </a:solidFill>
              </a:rPr>
              <a:t>area</a:t>
            </a:r>
            <a:r>
              <a:rPr lang="pl-PL" sz="3200" dirty="0">
                <a:solidFill>
                  <a:srgbClr val="F26211"/>
                </a:solidFill>
              </a:rPr>
              <a:t> - 3):</a:t>
            </a:r>
          </a:p>
        </p:txBody>
      </p:sp>
      <p:sp>
        <p:nvSpPr>
          <p:cNvPr id="2" name="Text Placeholder 1">
            <a:extLst>
              <a:ext uri="{FF2B5EF4-FFF2-40B4-BE49-F238E27FC236}">
                <a16:creationId xmlns:a16="http://schemas.microsoft.com/office/drawing/2014/main" id="{B9049FC0-9381-E779-4B95-F105A84D1476}"/>
              </a:ext>
            </a:extLst>
          </p:cNvPr>
          <p:cNvSpPr>
            <a:spLocks noGrp="1"/>
          </p:cNvSpPr>
          <p:nvPr>
            <p:ph type="body" sz="quarter" idx="11"/>
          </p:nvPr>
        </p:nvSpPr>
        <p:spPr/>
        <p:txBody>
          <a:bodyPr/>
          <a:lstStyle/>
          <a:p>
            <a:endParaRPr lang="en-GB"/>
          </a:p>
        </p:txBody>
      </p:sp>
      <p:pic>
        <p:nvPicPr>
          <p:cNvPr id="8197" name="Picture 4"/>
          <p:cNvPicPr>
            <a:picLocks noChangeAspect="1" noChangeArrowheads="1"/>
          </p:cNvPicPr>
          <p:nvPr/>
        </p:nvPicPr>
        <p:blipFill>
          <a:blip r:embed="rId3" cstate="print"/>
          <a:srcRect t="18495" b="32292"/>
          <a:stretch>
            <a:fillRect/>
          </a:stretch>
        </p:blipFill>
        <p:spPr bwMode="auto">
          <a:xfrm>
            <a:off x="1524000" y="1728788"/>
            <a:ext cx="9144000" cy="2813050"/>
          </a:xfrm>
          <a:prstGeom prst="rect">
            <a:avLst/>
          </a:prstGeom>
          <a:noFill/>
          <a:ln w="9525" algn="ctr">
            <a:noFill/>
            <a:miter lim="800000"/>
            <a:headEnd/>
            <a:tailEnd/>
          </a:ln>
        </p:spPr>
      </p:pic>
    </p:spTree>
    <p:extLst>
      <p:ext uri="{BB962C8B-B14F-4D97-AF65-F5344CB8AC3E}">
        <p14:creationId xmlns:p14="http://schemas.microsoft.com/office/powerpoint/2010/main" val="331188072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p:cNvSpPr>
            <a:spLocks noGrp="1" noChangeArrowheads="1"/>
          </p:cNvSpPr>
          <p:nvPr>
            <p:ph type="title"/>
          </p:nvPr>
        </p:nvSpPr>
        <p:spPr/>
        <p:txBody>
          <a:bodyPr/>
          <a:lstStyle/>
          <a:p>
            <a:pPr algn="l" eaLnBrk="1" hangingPunct="1"/>
            <a:r>
              <a:rPr lang="pl-PL" sz="3200" dirty="0" err="1">
                <a:solidFill>
                  <a:srgbClr val="F26211"/>
                </a:solidFill>
              </a:rPr>
              <a:t>Typical</a:t>
            </a:r>
            <a:r>
              <a:rPr lang="pl-PL" sz="3200" dirty="0">
                <a:solidFill>
                  <a:srgbClr val="F26211"/>
                </a:solidFill>
              </a:rPr>
              <a:t> cross </a:t>
            </a:r>
            <a:r>
              <a:rPr lang="pl-PL" sz="3200" dirty="0" err="1">
                <a:solidFill>
                  <a:srgbClr val="F26211"/>
                </a:solidFill>
              </a:rPr>
              <a:t>section</a:t>
            </a:r>
            <a:r>
              <a:rPr lang="pl-PL" sz="3200" dirty="0">
                <a:solidFill>
                  <a:srgbClr val="F26211"/>
                </a:solidFill>
              </a:rPr>
              <a:t> of </a:t>
            </a:r>
            <a:r>
              <a:rPr lang="pl-PL" sz="3200" dirty="0" err="1">
                <a:solidFill>
                  <a:srgbClr val="F26211"/>
                </a:solidFill>
              </a:rPr>
              <a:t>road</a:t>
            </a:r>
            <a:r>
              <a:rPr lang="pl-PL" sz="3200" dirty="0">
                <a:solidFill>
                  <a:srgbClr val="F26211"/>
                </a:solidFill>
              </a:rPr>
              <a:t> (out of </a:t>
            </a:r>
            <a:r>
              <a:rPr lang="pl-PL" sz="3200" dirty="0" err="1">
                <a:solidFill>
                  <a:srgbClr val="F26211"/>
                </a:solidFill>
              </a:rPr>
              <a:t>urban</a:t>
            </a:r>
            <a:r>
              <a:rPr lang="pl-PL" sz="3200" dirty="0">
                <a:solidFill>
                  <a:srgbClr val="F26211"/>
                </a:solidFill>
              </a:rPr>
              <a:t> </a:t>
            </a:r>
            <a:r>
              <a:rPr lang="pl-PL" sz="3200" dirty="0" err="1">
                <a:solidFill>
                  <a:srgbClr val="F26211"/>
                </a:solidFill>
              </a:rPr>
              <a:t>area</a:t>
            </a:r>
            <a:r>
              <a:rPr lang="pl-PL" sz="3200" dirty="0">
                <a:solidFill>
                  <a:srgbClr val="F26211"/>
                </a:solidFill>
              </a:rPr>
              <a:t> - 4):</a:t>
            </a:r>
          </a:p>
        </p:txBody>
      </p:sp>
      <p:sp>
        <p:nvSpPr>
          <p:cNvPr id="2" name="Text Placeholder 1">
            <a:extLst>
              <a:ext uri="{FF2B5EF4-FFF2-40B4-BE49-F238E27FC236}">
                <a16:creationId xmlns:a16="http://schemas.microsoft.com/office/drawing/2014/main" id="{BD074E89-C729-25F9-E0F7-2B03F515A90C}"/>
              </a:ext>
            </a:extLst>
          </p:cNvPr>
          <p:cNvSpPr>
            <a:spLocks noGrp="1"/>
          </p:cNvSpPr>
          <p:nvPr>
            <p:ph type="body" sz="quarter" idx="11"/>
          </p:nvPr>
        </p:nvSpPr>
        <p:spPr/>
        <p:txBody>
          <a:bodyPr/>
          <a:lstStyle/>
          <a:p>
            <a:endParaRPr lang="en-GB"/>
          </a:p>
        </p:txBody>
      </p:sp>
      <p:pic>
        <p:nvPicPr>
          <p:cNvPr id="9221" name="Picture 4"/>
          <p:cNvPicPr>
            <a:picLocks noChangeAspect="1" noChangeArrowheads="1"/>
          </p:cNvPicPr>
          <p:nvPr/>
        </p:nvPicPr>
        <p:blipFill>
          <a:blip r:embed="rId3" cstate="print"/>
          <a:srcRect t="32292" b="19167"/>
          <a:stretch>
            <a:fillRect/>
          </a:stretch>
        </p:blipFill>
        <p:spPr bwMode="auto">
          <a:xfrm>
            <a:off x="1524000" y="1808163"/>
            <a:ext cx="9144000" cy="2774950"/>
          </a:xfrm>
          <a:prstGeom prst="rect">
            <a:avLst/>
          </a:prstGeom>
          <a:noFill/>
          <a:ln w="9525" algn="ctr">
            <a:noFill/>
            <a:miter lim="800000"/>
            <a:headEnd/>
            <a:tailEnd/>
          </a:ln>
        </p:spPr>
      </p:pic>
    </p:spTree>
    <p:extLst>
      <p:ext uri="{BB962C8B-B14F-4D97-AF65-F5344CB8AC3E}">
        <p14:creationId xmlns:p14="http://schemas.microsoft.com/office/powerpoint/2010/main" val="141504124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eaLnBrk="1" hangingPunct="1"/>
            <a:r>
              <a:rPr lang="pl-PL" sz="3200" dirty="0" err="1">
                <a:solidFill>
                  <a:srgbClr val="F26211"/>
                </a:solidFill>
              </a:rPr>
              <a:t>Details</a:t>
            </a:r>
            <a:r>
              <a:rPr lang="pl-PL" sz="3200" dirty="0">
                <a:solidFill>
                  <a:srgbClr val="F26211"/>
                </a:solidFill>
              </a:rPr>
              <a:t> of </a:t>
            </a:r>
            <a:r>
              <a:rPr lang="pl-PL" sz="3200" dirty="0" err="1">
                <a:solidFill>
                  <a:srgbClr val="F26211"/>
                </a:solidFill>
              </a:rPr>
              <a:t>pavement</a:t>
            </a:r>
            <a:r>
              <a:rPr lang="pl-PL" sz="3200" dirty="0">
                <a:solidFill>
                  <a:srgbClr val="F26211"/>
                </a:solidFill>
              </a:rPr>
              <a:t> </a:t>
            </a:r>
            <a:r>
              <a:rPr lang="pl-PL" sz="3200" dirty="0" err="1">
                <a:solidFill>
                  <a:srgbClr val="F26211"/>
                </a:solidFill>
              </a:rPr>
              <a:t>edge</a:t>
            </a:r>
            <a:r>
              <a:rPr lang="pl-PL" sz="3200" dirty="0">
                <a:solidFill>
                  <a:srgbClr val="F26211"/>
                </a:solidFill>
              </a:rPr>
              <a:t>:</a:t>
            </a:r>
          </a:p>
        </p:txBody>
      </p:sp>
      <p:sp>
        <p:nvSpPr>
          <p:cNvPr id="10245" name="Rectangle 3"/>
          <p:cNvSpPr>
            <a:spLocks noGrp="1" noChangeArrowheads="1"/>
          </p:cNvSpPr>
          <p:nvPr>
            <p:ph type="body" sz="quarter" idx="11"/>
          </p:nvPr>
        </p:nvSpPr>
        <p:spPr/>
        <p:txBody>
          <a:bodyPr>
            <a:normAutofit fontScale="62500" lnSpcReduction="20000"/>
          </a:bodyPr>
          <a:lstStyle/>
          <a:p>
            <a:pPr marL="400050" lvl="1" indent="0" defTabSz="355600">
              <a:buFont typeface="Arial" pitchFamily="34" charset="0"/>
              <a:buChar char="•"/>
            </a:pPr>
            <a:endParaRPr lang="pl-PL" sz="2000" dirty="0"/>
          </a:p>
          <a:p>
            <a:pPr marL="400050" lvl="1" indent="0" defTabSz="355600">
              <a:buFont typeface="Wingdings" pitchFamily="2" charset="2"/>
              <a:buChar char="Ø"/>
            </a:pPr>
            <a:r>
              <a:rPr lang="pl-PL" sz="2000" dirty="0"/>
              <a:t> </a:t>
            </a:r>
            <a:r>
              <a:rPr lang="pl-PL" dirty="0"/>
              <a:t>For correct design of </a:t>
            </a:r>
            <a:r>
              <a:rPr lang="pl-PL" dirty="0" err="1"/>
              <a:t>pavement</a:t>
            </a:r>
            <a:r>
              <a:rPr lang="pl-PL" dirty="0"/>
              <a:t> </a:t>
            </a:r>
            <a:r>
              <a:rPr lang="pl-PL" dirty="0" err="1"/>
              <a:t>in</a:t>
            </a:r>
            <a:r>
              <a:rPr lang="pl-PL" dirty="0"/>
              <a:t> </a:t>
            </a:r>
            <a:r>
              <a:rPr lang="pl-PL" dirty="0" err="1"/>
              <a:t>each</a:t>
            </a:r>
            <a:r>
              <a:rPr lang="pl-PL" dirty="0"/>
              <a:t> </a:t>
            </a:r>
            <a:r>
              <a:rPr lang="pl-PL" dirty="0" err="1"/>
              <a:t>road</a:t>
            </a:r>
            <a:r>
              <a:rPr lang="pl-PL" dirty="0"/>
              <a:t> </a:t>
            </a:r>
            <a:r>
              <a:rPr lang="pl-PL" dirty="0" err="1"/>
              <a:t>edge</a:t>
            </a:r>
            <a:r>
              <a:rPr lang="pl-PL" dirty="0"/>
              <a:t>,</a:t>
            </a:r>
          </a:p>
          <a:p>
            <a:pPr marL="400050" lvl="1" indent="0" defTabSz="355600">
              <a:buFont typeface="Wingdings" pitchFamily="2" charset="2"/>
              <a:buChar char="Ø"/>
            </a:pPr>
            <a:r>
              <a:rPr lang="pl-PL" dirty="0"/>
              <a:t> There </a:t>
            </a:r>
            <a:r>
              <a:rPr lang="pl-PL" dirty="0" err="1"/>
              <a:t>are</a:t>
            </a:r>
            <a:r>
              <a:rPr lang="pl-PL" dirty="0"/>
              <a:t> </a:t>
            </a:r>
            <a:r>
              <a:rPr lang="pl-PL" dirty="0" err="1"/>
              <a:t>requirements</a:t>
            </a:r>
            <a:r>
              <a:rPr lang="pl-PL" dirty="0"/>
              <a:t> for construction </a:t>
            </a:r>
            <a:r>
              <a:rPr lang="pl-PL" dirty="0" err="1"/>
              <a:t>details</a:t>
            </a:r>
            <a:r>
              <a:rPr lang="pl-PL" dirty="0"/>
              <a:t>,</a:t>
            </a:r>
          </a:p>
          <a:p>
            <a:pPr marL="400050" lvl="1" indent="0" defTabSz="355600">
              <a:buFont typeface="Wingdings" pitchFamily="2" charset="2"/>
              <a:buChar char="Ø"/>
            </a:pPr>
            <a:r>
              <a:rPr lang="pl-PL" dirty="0"/>
              <a:t> Good </a:t>
            </a:r>
            <a:r>
              <a:rPr lang="pl-PL" dirty="0" err="1"/>
              <a:t>compaction</a:t>
            </a:r>
            <a:r>
              <a:rPr lang="pl-PL" dirty="0"/>
              <a:t> </a:t>
            </a:r>
            <a:r>
              <a:rPr lang="pl-PL" dirty="0" err="1"/>
              <a:t>requirements</a:t>
            </a:r>
            <a:r>
              <a:rPr lang="pl-PL" dirty="0"/>
              <a:t>,</a:t>
            </a:r>
          </a:p>
          <a:p>
            <a:pPr marL="400050" lvl="1" indent="0" defTabSz="355600">
              <a:buFont typeface="Wingdings" pitchFamily="2" charset="2"/>
              <a:buChar char="Ø"/>
            </a:pPr>
            <a:r>
              <a:rPr lang="pl-PL" dirty="0"/>
              <a:t> Bearing </a:t>
            </a:r>
            <a:r>
              <a:rPr lang="pl-PL" dirty="0" err="1"/>
              <a:t>capacity</a:t>
            </a:r>
            <a:r>
              <a:rPr lang="pl-PL" dirty="0"/>
              <a:t> of </a:t>
            </a:r>
            <a:r>
              <a:rPr lang="pl-PL" dirty="0" err="1"/>
              <a:t>road</a:t>
            </a:r>
            <a:r>
              <a:rPr lang="pl-PL" dirty="0"/>
              <a:t> </a:t>
            </a:r>
            <a:r>
              <a:rPr lang="pl-PL" dirty="0" err="1"/>
              <a:t>edge</a:t>
            </a:r>
            <a:r>
              <a:rPr lang="pl-PL" dirty="0"/>
              <a:t> </a:t>
            </a:r>
            <a:r>
              <a:rPr lang="pl-PL" dirty="0" err="1"/>
              <a:t>in</a:t>
            </a:r>
            <a:r>
              <a:rPr lang="pl-PL" dirty="0"/>
              <a:t> </a:t>
            </a:r>
            <a:r>
              <a:rPr lang="pl-PL" dirty="0" err="1"/>
              <a:t>sytuation</a:t>
            </a:r>
            <a:r>
              <a:rPr lang="pl-PL" dirty="0"/>
              <a:t> of </a:t>
            </a:r>
            <a:r>
              <a:rPr lang="pl-PL" dirty="0" err="1"/>
              <a:t>loading</a:t>
            </a:r>
            <a:r>
              <a:rPr lang="pl-PL" dirty="0"/>
              <a:t> of heavy </a:t>
            </a:r>
            <a:r>
              <a:rPr lang="pl-PL" dirty="0" err="1"/>
              <a:t>wheel</a:t>
            </a:r>
            <a:r>
              <a:rPr lang="pl-PL" dirty="0"/>
              <a:t>.</a:t>
            </a:r>
          </a:p>
          <a:p>
            <a:pPr marL="400050" lvl="1" indent="0" defTabSz="355600">
              <a:buNone/>
            </a:pPr>
            <a:r>
              <a:rPr lang="pl-PL" sz="2000" dirty="0"/>
              <a:t> </a:t>
            </a:r>
          </a:p>
          <a:p>
            <a:pPr marL="0" indent="0" algn="ctr" defTabSz="355600">
              <a:buNone/>
            </a:pPr>
            <a:endParaRPr lang="pl-PL" dirty="0"/>
          </a:p>
          <a:p>
            <a:pPr marL="0" indent="0" algn="ctr" defTabSz="355600">
              <a:buNone/>
            </a:pPr>
            <a:r>
              <a:rPr lang="pl-PL" dirty="0" err="1">
                <a:solidFill>
                  <a:srgbClr val="FF0000"/>
                </a:solidFill>
              </a:rPr>
              <a:t>Insufficient</a:t>
            </a:r>
            <a:r>
              <a:rPr lang="pl-PL" dirty="0">
                <a:solidFill>
                  <a:srgbClr val="FF0000"/>
                </a:solidFill>
              </a:rPr>
              <a:t> </a:t>
            </a:r>
            <a:r>
              <a:rPr lang="pl-PL" dirty="0" err="1">
                <a:solidFill>
                  <a:srgbClr val="FF0000"/>
                </a:solidFill>
              </a:rPr>
              <a:t>or</a:t>
            </a:r>
            <a:r>
              <a:rPr lang="pl-PL" dirty="0">
                <a:solidFill>
                  <a:srgbClr val="FF0000"/>
                </a:solidFill>
              </a:rPr>
              <a:t> </a:t>
            </a:r>
            <a:r>
              <a:rPr lang="pl-PL" dirty="0" err="1">
                <a:solidFill>
                  <a:srgbClr val="FF0000"/>
                </a:solidFill>
              </a:rPr>
              <a:t>wrong</a:t>
            </a:r>
            <a:r>
              <a:rPr lang="pl-PL" dirty="0">
                <a:solidFill>
                  <a:srgbClr val="FF0000"/>
                </a:solidFill>
              </a:rPr>
              <a:t> design of </a:t>
            </a:r>
            <a:r>
              <a:rPr lang="pl-PL" dirty="0" err="1">
                <a:solidFill>
                  <a:srgbClr val="FF0000"/>
                </a:solidFill>
              </a:rPr>
              <a:t>pavement</a:t>
            </a:r>
            <a:r>
              <a:rPr lang="pl-PL" dirty="0">
                <a:solidFill>
                  <a:srgbClr val="FF0000"/>
                </a:solidFill>
              </a:rPr>
              <a:t> </a:t>
            </a:r>
            <a:r>
              <a:rPr lang="pl-PL" dirty="0" err="1">
                <a:solidFill>
                  <a:srgbClr val="FF0000"/>
                </a:solidFill>
              </a:rPr>
              <a:t>edge</a:t>
            </a:r>
            <a:r>
              <a:rPr lang="pl-PL" dirty="0">
                <a:solidFill>
                  <a:srgbClr val="FF0000"/>
                </a:solidFill>
              </a:rPr>
              <a:t> </a:t>
            </a:r>
            <a:r>
              <a:rPr lang="pl-PL" dirty="0" err="1">
                <a:solidFill>
                  <a:srgbClr val="FF0000"/>
                </a:solidFill>
              </a:rPr>
              <a:t>can</a:t>
            </a:r>
            <a:r>
              <a:rPr lang="pl-PL" dirty="0">
                <a:solidFill>
                  <a:srgbClr val="FF0000"/>
                </a:solidFill>
              </a:rPr>
              <a:t> be a </a:t>
            </a:r>
            <a:r>
              <a:rPr lang="pl-PL" dirty="0" err="1">
                <a:solidFill>
                  <a:srgbClr val="FF0000"/>
                </a:solidFill>
              </a:rPr>
              <a:t>reason</a:t>
            </a:r>
            <a:r>
              <a:rPr lang="pl-PL" dirty="0">
                <a:solidFill>
                  <a:srgbClr val="FF0000"/>
                </a:solidFill>
              </a:rPr>
              <a:t> of </a:t>
            </a:r>
            <a:r>
              <a:rPr lang="pl-PL" dirty="0" err="1">
                <a:solidFill>
                  <a:srgbClr val="FF0000"/>
                </a:solidFill>
              </a:rPr>
              <a:t>premature</a:t>
            </a:r>
            <a:r>
              <a:rPr lang="pl-PL" dirty="0">
                <a:solidFill>
                  <a:srgbClr val="FF0000"/>
                </a:solidFill>
              </a:rPr>
              <a:t> </a:t>
            </a:r>
            <a:r>
              <a:rPr lang="pl-PL" dirty="0" err="1">
                <a:solidFill>
                  <a:srgbClr val="FF0000"/>
                </a:solidFill>
              </a:rPr>
              <a:t>failures</a:t>
            </a:r>
            <a:r>
              <a:rPr lang="pl-PL" dirty="0">
                <a:solidFill>
                  <a:srgbClr val="FF0000"/>
                </a:solidFill>
              </a:rPr>
              <a:t>. </a:t>
            </a:r>
            <a:endParaRPr lang="pl-PL" sz="2800" dirty="0">
              <a:solidFill>
                <a:srgbClr val="FF0000"/>
              </a:solidFill>
            </a:endParaRPr>
          </a:p>
        </p:txBody>
      </p:sp>
    </p:spTree>
    <p:extLst>
      <p:ext uri="{BB962C8B-B14F-4D97-AF65-F5344CB8AC3E}">
        <p14:creationId xmlns:p14="http://schemas.microsoft.com/office/powerpoint/2010/main" val="1815153123"/>
      </p:ext>
    </p:extLst>
  </p:cSld>
  <p:clrMapOvr>
    <a:masterClrMapping/>
  </p:clrMapOvr>
  <p:transition spd="med">
    <p:fade/>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1779794231212]">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1_BasicWhite [1779794330131]">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2DB0A71-5398-429D-8C3D-5614914BE54E}">
  <we:reference id="WA200010001" version="1.0.0.1" store="Omex" storeType="OMEX"/>
  <we:alternateReferences>
    <we:reference id="WA200010001" version="1.0.0.1" store="WA200010001" storeType="OMEX"/>
  </we:alternateReferences>
  <we:properties>
    <we:property name="claude.fileId" value="&quot;d9a9bd7b-0361-4155-b2d6-cf8680f7ecc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1223C2CB-0959-49CB-93FB-1B5F68A365E6}"/>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173</TotalTime>
  <Words>480</Words>
  <Application>Microsoft Office PowerPoint</Application>
  <PresentationFormat>Panoramiczny</PresentationFormat>
  <Paragraphs>74</Paragraphs>
  <Slides>26</Slides>
  <Notes>13</Notes>
  <HiddenSlides>0</HiddenSlides>
  <MMClips>0</MMClips>
  <ScaleCrop>false</ScaleCrop>
  <HeadingPairs>
    <vt:vector size="6" baseType="variant">
      <vt:variant>
        <vt:lpstr>Używane czcionki</vt:lpstr>
      </vt:variant>
      <vt:variant>
        <vt:i4>9</vt:i4>
      </vt:variant>
      <vt:variant>
        <vt:lpstr>Motyw</vt:lpstr>
      </vt:variant>
      <vt:variant>
        <vt:i4>3</vt:i4>
      </vt:variant>
      <vt:variant>
        <vt:lpstr>Tytuły slajdów</vt:lpstr>
      </vt:variant>
      <vt:variant>
        <vt:i4>26</vt:i4>
      </vt:variant>
    </vt:vector>
  </HeadingPairs>
  <TitlesOfParts>
    <vt:vector size="38" baseType="lpstr">
      <vt:lpstr>Aptos</vt:lpstr>
      <vt:lpstr>Arial</vt:lpstr>
      <vt:lpstr>Arial Rounded MT Bold</vt:lpstr>
      <vt:lpstr>Calibri</vt:lpstr>
      <vt:lpstr>Helvetica Neue</vt:lpstr>
      <vt:lpstr>Helvetica Neue Medium</vt:lpstr>
      <vt:lpstr>Jura Light Bold</vt:lpstr>
      <vt:lpstr>Montserrat Regular</vt:lpstr>
      <vt:lpstr>Wingdings</vt:lpstr>
      <vt:lpstr>21_BasicWhite</vt:lpstr>
      <vt:lpstr>21_BasicWhite [1779794231212]</vt:lpstr>
      <vt:lpstr>21_BasicWhite [1779794330131]</vt:lpstr>
      <vt:lpstr>Course C.03.06.01 Cross sections</vt:lpstr>
      <vt:lpstr>Road Transportation Systems Engineering Development in the Sub-Saharan Africa – Modern EU Master Programme &amp; Capacity Building</vt:lpstr>
      <vt:lpstr>Prezentacja programu PowerPoint</vt:lpstr>
      <vt:lpstr>Typical cross section:</vt:lpstr>
      <vt:lpstr>Typical cross section of road (out of urban area -1):</vt:lpstr>
      <vt:lpstr>Typical cross section of road (out of urban area - 2):</vt:lpstr>
      <vt:lpstr>Typical cross section of road (out of urban area - 3):</vt:lpstr>
      <vt:lpstr>Typical cross section of road (out of urban area - 4):</vt:lpstr>
      <vt:lpstr>Details of pavement edge:</vt:lpstr>
      <vt:lpstr>General rules:</vt:lpstr>
      <vt:lpstr>An example of detail of pavement edge:</vt:lpstr>
      <vt:lpstr>The shift of bottom layer during construction:</vt:lpstr>
      <vt:lpstr>The shift of bottom layer during construction:</vt:lpstr>
      <vt:lpstr>The mistakes during construction of bottom layer made of crushed aggregate. The aggregate was constructed on grass!!!</vt:lpstr>
      <vt:lpstr>The aggregate was constructed on grass!!!</vt:lpstr>
      <vt:lpstr>An example showing insufficient compaction of pavement edge. </vt:lpstr>
      <vt:lpstr>An example showing insufficient compaction of pavement edge. </vt:lpstr>
      <vt:lpstr>Failures of the edge of asphalt layers after 2 years of service. </vt:lpstr>
      <vt:lpstr>Failures of the edge of asphalt layers after 2 years of service. </vt:lpstr>
      <vt:lpstr>Typical cross section in the urban areas</vt:lpstr>
      <vt:lpstr>Typical cross section in the urban areas</vt:lpstr>
      <vt:lpstr>Typical cross section in the urban areas</vt:lpstr>
      <vt:lpstr>Typical cross section in the urban areas</vt:lpstr>
      <vt:lpstr>Typical cross section in the urban areas</vt:lpstr>
      <vt:lpstr>Typical cross section in the urban areas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22</cp:revision>
  <dcterms:modified xsi:type="dcterms:W3CDTF">2026-05-29T10:42:02Z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