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cfe195a3581b4994" Type="http://schemas.openxmlformats.org/package/2006/relationships/metadata/core-properties" Target="/docProps/core.xml"/><Relationship Id="R6d3937ea00da4ad3" Type="http://schemas.openxmlformats.org/officeDocument/2006/relationships/extended-properties" Target="/docProps/app.xml"/><Relationship Id="R8876f920e9884578" Type="http://schemas.openxmlformats.org/officeDocument/2006/relationships/officeDocument" Target="/ppt/presentation.xml"/><Relationship Id="rId1" Type="http://schemas.openxmlformats.org/officeDocument/2006/relationships/custom-properties" Target="docProps/custom.xml"/></Relationships>
</file>

<file path=ppt/presentation.xml><?xml version="1.0" encoding="utf-8"?>
<p:presentation xmlns:p="http://schemas.openxmlformats.org/presentationml/2006/main">
  <p:sldMasterIdLst>
    <p:sldMasterId xmlns:r="http://schemas.openxmlformats.org/officeDocument/2006/relationships" id="2147483648" r:id="R4205d4a7f0754b48"/>
  </p:sldMasterIdLst>
  <p:notesMasterIdLst>
    <p:notesMasterId xmlns:r="http://schemas.openxmlformats.org/officeDocument/2006/relationships" r:id="R9f62f83691804e51"/>
  </p:notesMasterIdLst>
  <p:sldIdLst>
    <p:sldId xmlns:r="http://schemas.openxmlformats.org/officeDocument/2006/relationships" id="256" r:id="Rcf5dcac98182495a"/>
    <p:sldId xmlns:r="http://schemas.openxmlformats.org/officeDocument/2006/relationships" id="257" r:id="R48827e3586bf4cbf"/>
    <p:sldId xmlns:r="http://schemas.openxmlformats.org/officeDocument/2006/relationships" id="258" r:id="R3856b7b63dc64be4"/>
    <p:sldId xmlns:r="http://schemas.openxmlformats.org/officeDocument/2006/relationships" id="259" r:id="R6a0c13be652c4b49"/>
    <p:sldId xmlns:r="http://schemas.openxmlformats.org/officeDocument/2006/relationships" id="260" r:id="R23f26ccfc8b447cc"/>
    <p:sldId xmlns:r="http://schemas.openxmlformats.org/officeDocument/2006/relationships" id="261" r:id="R52e5a3693fdd414b"/>
    <p:sldId xmlns:r="http://schemas.openxmlformats.org/officeDocument/2006/relationships" id="262" r:id="R2240d2f5a71d430f"/>
    <p:sldId xmlns:r="http://schemas.openxmlformats.org/officeDocument/2006/relationships" id="263" r:id="R1ee3a183abf14010"/>
    <p:sldId xmlns:r="http://schemas.openxmlformats.org/officeDocument/2006/relationships" id="264" r:id="Rd5af31c2f5da487c"/>
    <p:sldId xmlns:r="http://schemas.openxmlformats.org/officeDocument/2006/relationships" id="265" r:id="Ra88f383bbb744e13"/>
    <p:sldId xmlns:r="http://schemas.openxmlformats.org/officeDocument/2006/relationships" id="266" r:id="Re0f92ca8e0154381"/>
    <p:sldId xmlns:r="http://schemas.openxmlformats.org/officeDocument/2006/relationships" id="267" r:id="R1b7678ff8cdd4cbf"/>
    <p:sldId xmlns:r="http://schemas.openxmlformats.org/officeDocument/2006/relationships" id="268" r:id="R3f47e69e449c4c57"/>
    <p:sldId xmlns:r="http://schemas.openxmlformats.org/officeDocument/2006/relationships" id="269" r:id="Ra584d70b5cd9494b"/>
    <p:sldId xmlns:r="http://schemas.openxmlformats.org/officeDocument/2006/relationships" id="270" r:id="R2d4d3a7ddedb4ef5"/>
    <p:sldId xmlns:r="http://schemas.openxmlformats.org/officeDocument/2006/relationships" id="271" r:id="R554b83bc4a6a4587"/>
    <p:sldId xmlns:r="http://schemas.openxmlformats.org/officeDocument/2006/relationships" id="272" r:id="Rfcec96686a154cbe"/>
    <p:sldId xmlns:r="http://schemas.openxmlformats.org/officeDocument/2006/relationships" id="273" r:id="R21909ba33ae64c91"/>
    <p:sldId xmlns:r="http://schemas.openxmlformats.org/officeDocument/2006/relationships" id="274" r:id="Re683383a9ac341f9"/>
    <p:sldId xmlns:r="http://schemas.openxmlformats.org/officeDocument/2006/relationships" id="275" r:id="R3d0b74337c934d06"/>
    <p:sldId xmlns:r="http://schemas.openxmlformats.org/officeDocument/2006/relationships" id="276" r:id="R02d8fabfe8af42d9"/>
    <p:sldId xmlns:r="http://schemas.openxmlformats.org/officeDocument/2006/relationships" id="277" r:id="R1dcb406c3c7c4b85"/>
    <p:sldId xmlns:r="http://schemas.openxmlformats.org/officeDocument/2006/relationships" id="278" r:id="Rc24aef56603047f3"/>
    <p:sldId xmlns:r="http://schemas.openxmlformats.org/officeDocument/2006/relationships" id="279" r:id="R38c1c92a124447e6"/>
    <p:sldId xmlns:r="http://schemas.openxmlformats.org/officeDocument/2006/relationships" id="280" r:id="R83c0e1989eb24206"/>
    <p:sldId xmlns:r="http://schemas.openxmlformats.org/officeDocument/2006/relationships" id="281" r:id="Rc3952c6387194e8f"/>
    <p:sldId xmlns:r="http://schemas.openxmlformats.org/officeDocument/2006/relationships" id="282" r:id="Rb1a1327bfe0e453e"/>
    <p:sldId xmlns:r="http://schemas.openxmlformats.org/officeDocument/2006/relationships" id="283" r:id="R7fa532df7d064b95"/>
    <p:sldId xmlns:r="http://schemas.openxmlformats.org/officeDocument/2006/relationships" id="284" r:id="R0fd1c4f7ecc642e3"/>
    <p:sldId xmlns:r="http://schemas.openxmlformats.org/officeDocument/2006/relationships" id="285" r:id="R05769e0e76024164"/>
    <p:sldId xmlns:r="http://schemas.openxmlformats.org/officeDocument/2006/relationships" id="286" r:id="Raabbc1b581d9481d"/>
    <p:sldId xmlns:r="http://schemas.openxmlformats.org/officeDocument/2006/relationships" id="287" r:id="R11faee4d89b44db2"/>
    <p:sldId xmlns:r="http://schemas.openxmlformats.org/officeDocument/2006/relationships" id="288" r:id="Rb35f0db2e1aa4b21"/>
    <p:sldId xmlns:r="http://schemas.openxmlformats.org/officeDocument/2006/relationships" id="289" r:id="R8067289277cf464b"/>
    <p:sldId xmlns:r="http://schemas.openxmlformats.org/officeDocument/2006/relationships" id="290" r:id="R50744196be6a4322"/>
    <p:sldId xmlns:r="http://schemas.openxmlformats.org/officeDocument/2006/relationships" id="291" r:id="Rcc2fc3e260c84b8c"/>
    <p:sldId xmlns:r="http://schemas.openxmlformats.org/officeDocument/2006/relationships" id="292" r:id="Rae392f11196842a8"/>
    <p:sldId xmlns:r="http://schemas.openxmlformats.org/officeDocument/2006/relationships" id="293" r:id="Rd6b3d82a8d314689"/>
    <p:sldId xmlns:r="http://schemas.openxmlformats.org/officeDocument/2006/relationships" id="294" r:id="R667cb38dd89d48b6"/>
    <p:sldId xmlns:r="http://schemas.openxmlformats.org/officeDocument/2006/relationships" id="295" r:id="R65e4f1ac7b3842a6"/>
    <p:sldId xmlns:r="http://schemas.openxmlformats.org/officeDocument/2006/relationships" id="296" r:id="R97fc4f90660b4ff5"/>
    <p:sldId xmlns:r="http://schemas.openxmlformats.org/officeDocument/2006/relationships" id="297" r:id="R8a8fc043e1244de9"/>
    <p:sldId xmlns:r="http://schemas.openxmlformats.org/officeDocument/2006/relationships" id="298" r:id="Rbb09b498cd7a4eab"/>
    <p:sldId xmlns:r="http://schemas.openxmlformats.org/officeDocument/2006/relationships" id="299" r:id="Rc3de8210e13a4a4c"/>
    <p:sldId xmlns:r="http://schemas.openxmlformats.org/officeDocument/2006/relationships" id="300" r:id="R5ffc939654b7401b"/>
    <p:sldId xmlns:r="http://schemas.openxmlformats.org/officeDocument/2006/relationships" id="301" r:id="R009af8ef87d445c3"/>
    <p:sldId xmlns:r="http://schemas.openxmlformats.org/officeDocument/2006/relationships" id="302" r:id="Rd9ee4b41152f4827"/>
    <p:sldId xmlns:r="http://schemas.openxmlformats.org/officeDocument/2006/relationships" id="303" r:id="Rc664c4b4bb2c44d9"/>
    <p:sldId xmlns:r="http://schemas.openxmlformats.org/officeDocument/2006/relationships" id="304" r:id="R907b16ac40e14335"/>
    <p:sldId xmlns:r="http://schemas.openxmlformats.org/officeDocument/2006/relationships" id="305" r:id="R8f527a08b7954142"/>
    <p:sldId xmlns:r="http://schemas.openxmlformats.org/officeDocument/2006/relationships" id="306" r:id="R30755705cbf04acd"/>
    <p:sldId xmlns:r="http://schemas.openxmlformats.org/officeDocument/2006/relationships" id="307" r:id="R57b161824a3f44d8"/>
    <p:sldId xmlns:r="http://schemas.openxmlformats.org/officeDocument/2006/relationships" id="308" r:id="R7b64c51c621c427b"/>
    <p:sldId xmlns:r="http://schemas.openxmlformats.org/officeDocument/2006/relationships" id="309" r:id="R941192a6f22c4f5d"/>
    <p:sldId xmlns:r="http://schemas.openxmlformats.org/officeDocument/2006/relationships" id="310" r:id="R9f705b068a944d52"/>
    <p:sldId xmlns:r="http://schemas.openxmlformats.org/officeDocument/2006/relationships" id="311" r:id="Raaf270e3599b4b90"/>
    <p:sldId xmlns:r="http://schemas.openxmlformats.org/officeDocument/2006/relationships" id="312" r:id="Re619b122aa684be0"/>
    <p:sldId xmlns:r="http://schemas.openxmlformats.org/officeDocument/2006/relationships" id="313" r:id="Rc37e8553786341c0"/>
    <p:sldId xmlns:r="http://schemas.openxmlformats.org/officeDocument/2006/relationships" id="314" r:id="Rd0612a860c074893"/>
    <p:sldId xmlns:r="http://schemas.openxmlformats.org/officeDocument/2006/relationships" id="315" r:id="Rb8fd4429ab364f0a"/>
    <p:sldId xmlns:r="http://schemas.openxmlformats.org/officeDocument/2006/relationships" id="316" r:id="R7ad9f705cce74b45"/>
    <p:sldId xmlns:r="http://schemas.openxmlformats.org/officeDocument/2006/relationships" id="317" r:id="R73ba0cc6a0f3431c"/>
    <p:sldId xmlns:r="http://schemas.openxmlformats.org/officeDocument/2006/relationships" id="318" r:id="Rf9ebdc2ef856425d"/>
    <p:sldId xmlns:r="http://schemas.openxmlformats.org/officeDocument/2006/relationships" id="319" r:id="Rb2ad5d93a10a4499"/>
    <p:sldId xmlns:r="http://schemas.openxmlformats.org/officeDocument/2006/relationships" id="320" r:id="Ra29cd8f7e22d4a15"/>
    <p:sldId xmlns:r="http://schemas.openxmlformats.org/officeDocument/2006/relationships" id="321" r:id="Ra9dd7fd787344cfc"/>
    <p:sldId xmlns:r="http://schemas.openxmlformats.org/officeDocument/2006/relationships" id="322" r:id="R527f39a88319488e"/>
    <p:sldId xmlns:r="http://schemas.openxmlformats.org/officeDocument/2006/relationships" id="323" r:id="R5d3a66417fbb4d20"/>
    <p:sldId xmlns:r="http://schemas.openxmlformats.org/officeDocument/2006/relationships" id="324" r:id="Rdc0dc8680753441a"/>
    <p:sldId xmlns:r="http://schemas.openxmlformats.org/officeDocument/2006/relationships" id="325" r:id="R578be990f93e4750"/>
    <p:sldId xmlns:r="http://schemas.openxmlformats.org/officeDocument/2006/relationships" id="326" r:id="R244a8628fbb34186"/>
    <p:sldId xmlns:r="http://schemas.openxmlformats.org/officeDocument/2006/relationships" id="327" r:id="R0e1d05ee904b4ade"/>
    <p:sldId xmlns:r="http://schemas.openxmlformats.org/officeDocument/2006/relationships" id="328" r:id="R74e936fc3c8e47e3"/>
    <p:sldId xmlns:r="http://schemas.openxmlformats.org/officeDocument/2006/relationships" id="329" r:id="Rfd645717e2644171"/>
    <p:sldId xmlns:r="http://schemas.openxmlformats.org/officeDocument/2006/relationships" id="330" r:id="R7156fd65d9e64021"/>
    <p:sldId xmlns:r="http://schemas.openxmlformats.org/officeDocument/2006/relationships" id="331" r:id="Rab2e356bf0244494"/>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aabbc1b581d9481d" Type="http://schemas.openxmlformats.org/officeDocument/2006/relationships/slide" Target="/ppt/slides/slide31.xml"/><Relationship Id="Rb2ad5d93a10a4499" Type="http://schemas.openxmlformats.org/officeDocument/2006/relationships/slide" Target="/ppt/slides/slide64.xml"/><Relationship Id="Rdc0dc8680753441a" Type="http://schemas.openxmlformats.org/officeDocument/2006/relationships/slide" Target="/ppt/slides/slide69.xml"/><Relationship Id="R23f26ccfc8b447cc" Type="http://schemas.openxmlformats.org/officeDocument/2006/relationships/slide" Target="/ppt/slides/slide5.xml"/><Relationship Id="Rb1a1327bfe0e453e" Type="http://schemas.openxmlformats.org/officeDocument/2006/relationships/slide" Target="/ppt/slides/slide27.xml"/><Relationship Id="R907b16ac40e14335" Type="http://schemas.openxmlformats.org/officeDocument/2006/relationships/slide" Target="/ppt/slides/slide49.xml"/><Relationship Id="Rfd645717e2644171" Type="http://schemas.openxmlformats.org/officeDocument/2006/relationships/slide" Target="/ppt/slides/slide74.xml"/><Relationship Id="R52e5a3693fdd414b" Type="http://schemas.openxmlformats.org/officeDocument/2006/relationships/slide" Target="/ppt/slides/slide6.xml"/><Relationship Id="R21909ba33ae64c91" Type="http://schemas.openxmlformats.org/officeDocument/2006/relationships/slide" Target="/ppt/slides/slide18.xml"/><Relationship Id="Rcc2fc3e260c84b8c" Type="http://schemas.openxmlformats.org/officeDocument/2006/relationships/slide" Target="/ppt/slides/slide36.xml"/><Relationship Id="Rae392f11196842a8" Type="http://schemas.openxmlformats.org/officeDocument/2006/relationships/slide" Target="/ppt/slides/slide37.xml"/><Relationship Id="Ra29cd8f7e22d4a15" Type="http://schemas.openxmlformats.org/officeDocument/2006/relationships/slide" Target="/ppt/slides/slide65.xml"/><Relationship Id="Re683383a9ac341f9" Type="http://schemas.openxmlformats.org/officeDocument/2006/relationships/slide" Target="/ppt/slides/slide19.xml"/><Relationship Id="Rc664c4b4bb2c44d9" Type="http://schemas.openxmlformats.org/officeDocument/2006/relationships/slide" Target="/ppt/slides/slide48.xml"/><Relationship Id="R554b83bc4a6a4587" Type="http://schemas.openxmlformats.org/officeDocument/2006/relationships/slide" Target="/ppt/slides/slide16.xml"/><Relationship Id="R578be990f93e4750" Type="http://schemas.openxmlformats.org/officeDocument/2006/relationships/slide" Target="/ppt/slides/slide70.xml"/><Relationship Id="R2240d2f5a71d430f" Type="http://schemas.openxmlformats.org/officeDocument/2006/relationships/slide" Target="/ppt/slides/slide7.xml"/><Relationship Id="Ra584d70b5cd9494b" Type="http://schemas.openxmlformats.org/officeDocument/2006/relationships/slide" Target="/ppt/slides/slide14.xml"/><Relationship Id="R009af8ef87d445c3" Type="http://schemas.openxmlformats.org/officeDocument/2006/relationships/slide" Target="/ppt/slides/slide46.xml"/><Relationship Id="Ra88f383bbb744e13" Type="http://schemas.openxmlformats.org/officeDocument/2006/relationships/slide" Target="/ppt/slides/slide10.xml"/><Relationship Id="R3f47e69e449c4c57" Type="http://schemas.openxmlformats.org/officeDocument/2006/relationships/slide" Target="/ppt/slides/slide13.xml"/><Relationship Id="Rfcec96686a154cbe" Type="http://schemas.openxmlformats.org/officeDocument/2006/relationships/slide" Target="/ppt/slides/slide17.xml"/><Relationship Id="R8a8fc043e1244de9" Type="http://schemas.openxmlformats.org/officeDocument/2006/relationships/slide" Target="/ppt/slides/slide42.xml"/><Relationship Id="Rbb09b498cd7a4eab" Type="http://schemas.openxmlformats.org/officeDocument/2006/relationships/slide" Target="/ppt/slides/slide43.xml"/><Relationship Id="Raaf270e3599b4b90" Type="http://schemas.openxmlformats.org/officeDocument/2006/relationships/slide" Target="/ppt/slides/slide56.xml"/><Relationship Id="Rc37e8553786341c0" Type="http://schemas.openxmlformats.org/officeDocument/2006/relationships/slide" Target="/ppt/slides/slide58.xml"/><Relationship Id="R7ad9f705cce74b45" Type="http://schemas.openxmlformats.org/officeDocument/2006/relationships/slide" Target="/ppt/slides/slide61.xml"/><Relationship Id="R48827e3586bf4cbf" Type="http://schemas.openxmlformats.org/officeDocument/2006/relationships/slide" Target="/ppt/slides/slide2.xml"/><Relationship Id="R3856b7b63dc64be4" Type="http://schemas.openxmlformats.org/officeDocument/2006/relationships/slide" Target="/ppt/slides/slide3.xml"/><Relationship Id="Rd5af31c2f5da487c" Type="http://schemas.openxmlformats.org/officeDocument/2006/relationships/slide" Target="/ppt/slides/slide9.xml"/><Relationship Id="Re0f92ca8e0154381" Type="http://schemas.openxmlformats.org/officeDocument/2006/relationships/slide" Target="/ppt/slides/slide11.xml"/><Relationship Id="R02d8fabfe8af42d9" Type="http://schemas.openxmlformats.org/officeDocument/2006/relationships/slide" Target="/ppt/slides/slide21.xml"/><Relationship Id="Rc24aef56603047f3" Type="http://schemas.openxmlformats.org/officeDocument/2006/relationships/slide" Target="/ppt/slides/slide23.xml"/><Relationship Id="R8f527a08b7954142" Type="http://schemas.openxmlformats.org/officeDocument/2006/relationships/slide" Target="/ppt/slides/slide50.xml"/><Relationship Id="R57b161824a3f44d8" Type="http://schemas.openxmlformats.org/officeDocument/2006/relationships/slide" Target="/ppt/slides/slide52.xml"/><Relationship Id="R7b64c51c621c427b" Type="http://schemas.openxmlformats.org/officeDocument/2006/relationships/slide" Target="/ppt/slides/slide53.xml"/><Relationship Id="Rb8fd4429ab364f0a" Type="http://schemas.openxmlformats.org/officeDocument/2006/relationships/slide" Target="/ppt/slides/slide60.xml"/><Relationship Id="R73ba0cc6a0f3431c" Type="http://schemas.openxmlformats.org/officeDocument/2006/relationships/slide" Target="/ppt/slides/slide62.xml"/><Relationship Id="R0e1d05ee904b4ade" Type="http://schemas.openxmlformats.org/officeDocument/2006/relationships/slide" Target="/ppt/slides/slide72.xml"/><Relationship Id="R9f62f83691804e51" Type="http://schemas.openxmlformats.org/officeDocument/2006/relationships/notesMaster" Target="/ppt/notesMasters/notesMaster1.xml"/><Relationship Id="R05769e0e76024164" Type="http://schemas.openxmlformats.org/officeDocument/2006/relationships/slide" Target="/ppt/slides/slide30.xml"/><Relationship Id="R527f39a88319488e" Type="http://schemas.openxmlformats.org/officeDocument/2006/relationships/slide" Target="/ppt/slides/slide67.xml"/><Relationship Id="rId3" Type="http://schemas.openxmlformats.org/officeDocument/2006/relationships/customXml" Target="../customXml/item3.xml"/><Relationship Id="Rd9ee4b41152f4827" Type="http://schemas.openxmlformats.org/officeDocument/2006/relationships/slide" Target="/ppt/slides/slide47.xml"/><Relationship Id="Rf9ebdc2ef856425d" Type="http://schemas.openxmlformats.org/officeDocument/2006/relationships/slide" Target="/ppt/slides/slide63.xml"/><Relationship Id="Rd6b3d82a8d314689" Type="http://schemas.openxmlformats.org/officeDocument/2006/relationships/slide" Target="/ppt/slides/slide38.xml"/><Relationship Id="Rc3de8210e13a4a4c" Type="http://schemas.openxmlformats.org/officeDocument/2006/relationships/slide" Target="/ppt/slides/slide44.xml"/><Relationship Id="Ra9dd7fd787344cfc" Type="http://schemas.openxmlformats.org/officeDocument/2006/relationships/slide" Target="/ppt/slides/slide66.xml"/><Relationship Id="R5d3a66417fbb4d20" Type="http://schemas.openxmlformats.org/officeDocument/2006/relationships/slide" Target="/ppt/slides/slide68.xml"/><Relationship Id="R74e936fc3c8e47e3" Type="http://schemas.openxmlformats.org/officeDocument/2006/relationships/slide" Target="/ppt/slides/slide73.xml"/><Relationship Id="Rab2e356bf0244494" Type="http://schemas.openxmlformats.org/officeDocument/2006/relationships/slide" Target="/ppt/slides/slide76.xml"/><Relationship Id="Rb35f0db2e1aa4b21" Type="http://schemas.openxmlformats.org/officeDocument/2006/relationships/slide" Target="/ppt/slides/slide33.xml"/><Relationship Id="R9f705b068a944d52" Type="http://schemas.openxmlformats.org/officeDocument/2006/relationships/slide" Target="/ppt/slides/slide55.xml"/><Relationship Id="rId1" Type="http://schemas.openxmlformats.org/officeDocument/2006/relationships/customXml" Target="../customXml/item1.xml"/><Relationship Id="Rc6842471f9b84579" Type="http://schemas.openxmlformats.org/officeDocument/2006/relationships/viewProps" Target="/ppt/viewProps.xml"/><Relationship Id="R1ee3a183abf14010" Type="http://schemas.openxmlformats.org/officeDocument/2006/relationships/slide" Target="/ppt/slides/slide8.xml"/><Relationship Id="R30755705cbf04acd" Type="http://schemas.openxmlformats.org/officeDocument/2006/relationships/slide" Target="/ppt/slides/slide51.xml"/><Relationship Id="R244a8628fbb34186" Type="http://schemas.openxmlformats.org/officeDocument/2006/relationships/slide" Target="/ppt/slides/slide71.xml"/><Relationship Id="R4205d4a7f0754b48" Type="http://schemas.openxmlformats.org/officeDocument/2006/relationships/slideMaster" Target="/ppt/slideMasters/slideMaster1.xml"/><Relationship Id="R1b7678ff8cdd4cbf" Type="http://schemas.openxmlformats.org/officeDocument/2006/relationships/slide" Target="/ppt/slides/slide12.xml"/><Relationship Id="R1dcb406c3c7c4b85" Type="http://schemas.openxmlformats.org/officeDocument/2006/relationships/slide" Target="/ppt/slides/slide22.xml"/><Relationship Id="R0fd1c4f7ecc642e3" Type="http://schemas.openxmlformats.org/officeDocument/2006/relationships/slide" Target="/ppt/slides/slide29.xml"/><Relationship Id="R11faee4d89b44db2" Type="http://schemas.openxmlformats.org/officeDocument/2006/relationships/slide" Target="/ppt/slides/slide32.xml"/><Relationship Id="R50744196be6a4322" Type="http://schemas.openxmlformats.org/officeDocument/2006/relationships/slide" Target="/ppt/slides/slide35.xml"/><Relationship Id="R4d8de2b29ea642e1" Type="http://schemas.openxmlformats.org/officeDocument/2006/relationships/tableStyles" Target="/ppt/tableStyles.xml"/><Relationship Id="R6a0c13be652c4b49" Type="http://schemas.openxmlformats.org/officeDocument/2006/relationships/slide" Target="/ppt/slides/slide4.xml"/><Relationship Id="R7156fd65d9e64021" Type="http://schemas.openxmlformats.org/officeDocument/2006/relationships/slide" Target="/ppt/slides/slide75.xml"/><Relationship Id="R83c0e1989eb24206" Type="http://schemas.openxmlformats.org/officeDocument/2006/relationships/slide" Target="/ppt/slides/slide25.xml"/><Relationship Id="R97fc4f90660b4ff5" Type="http://schemas.openxmlformats.org/officeDocument/2006/relationships/slide" Target="/ppt/slides/slide41.xml"/><Relationship Id="R941192a6f22c4f5d" Type="http://schemas.openxmlformats.org/officeDocument/2006/relationships/slide" Target="/ppt/slides/slide54.xml"/><Relationship Id="Rb7a56fd6058f425f" Type="http://schemas.openxmlformats.org/officeDocument/2006/relationships/theme" Target="/ppt/theme/theme1.xml"/><Relationship Id="R7fa532df7d064b95" Type="http://schemas.openxmlformats.org/officeDocument/2006/relationships/slide" Target="/ppt/slides/slide28.xml"/><Relationship Id="R8067289277cf464b" Type="http://schemas.openxmlformats.org/officeDocument/2006/relationships/slide" Target="/ppt/slides/slide34.xml"/><Relationship Id="Rd0612a860c074893" Type="http://schemas.openxmlformats.org/officeDocument/2006/relationships/slide" Target="/ppt/slides/slide59.xml"/><Relationship Id="R61bf64b094e749d0" Type="http://schemas.openxmlformats.org/officeDocument/2006/relationships/presProps" Target="/ppt/presProps.xml"/><Relationship Id="Rcf5dcac98182495a" Type="http://schemas.openxmlformats.org/officeDocument/2006/relationships/slide" Target="/ppt/slides/slide1.xml"/><Relationship Id="R2d4d3a7ddedb4ef5" Type="http://schemas.openxmlformats.org/officeDocument/2006/relationships/slide" Target="/ppt/slides/slide15.xml"/><Relationship Id="R5ffc939654b7401b" Type="http://schemas.openxmlformats.org/officeDocument/2006/relationships/slide" Target="/ppt/slides/slide45.xml"/><Relationship Id="rId2" Type="http://schemas.openxmlformats.org/officeDocument/2006/relationships/customXml" Target="../customXml/item2.xml"/><Relationship Id="R667cb38dd89d48b6" Type="http://schemas.openxmlformats.org/officeDocument/2006/relationships/slide" Target="/ppt/slides/slide39.xml"/><Relationship Id="Re619b122aa684be0" Type="http://schemas.openxmlformats.org/officeDocument/2006/relationships/slide" Target="/ppt/slides/slide57.xml"/><Relationship Id="R3d0b74337c934d06" Type="http://schemas.openxmlformats.org/officeDocument/2006/relationships/slide" Target="/ppt/slides/slide20.xml"/><Relationship Id="R38c1c92a124447e6" Type="http://schemas.openxmlformats.org/officeDocument/2006/relationships/slide" Target="/ppt/slides/slide24.xml"/><Relationship Id="Rc3952c6387194e8f" Type="http://schemas.openxmlformats.org/officeDocument/2006/relationships/slide" Target="/ppt/slides/slide26.xml"/><Relationship Id="R65e4f1ac7b3842a6" Type="http://schemas.openxmlformats.org/officeDocument/2006/relationships/slide" Target="/ppt/slides/slide40.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aa4ad9b0fa54ff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465df09c4cc48ae" /><Relationship Type="http://schemas.openxmlformats.org/officeDocument/2006/relationships/notesMaster" Target="/ppt/notesMasters/notesMaster1.xml" Id="R6189a91fe05f474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fadfec679ac4488" /><Relationship Type="http://schemas.openxmlformats.org/officeDocument/2006/relationships/notesMaster" Target="/ppt/notesMasters/notesMaster1.xml" Id="Ra602fb7ce3e2480f"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942b2b069e14cdb" /><Relationship Type="http://schemas.openxmlformats.org/officeDocument/2006/relationships/notesMaster" Target="/ppt/notesMasters/notesMaster1.xml" Id="R6661ce66ec65452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137a6918fd0d43d4" /><Relationship Type="http://schemas.openxmlformats.org/officeDocument/2006/relationships/notesMaster" Target="/ppt/notesMasters/notesMaster1.xml" Id="R4e2faae71a8b4ed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29f760a27c7e4bf1" /><Relationship Type="http://schemas.openxmlformats.org/officeDocument/2006/relationships/notesMaster" Target="/ppt/notesMasters/notesMaster1.xml" Id="R864d69fb55234cec"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add63eef6714537" /><Relationship Type="http://schemas.openxmlformats.org/officeDocument/2006/relationships/notesMaster" Target="/ppt/notesMasters/notesMaster1.xml" Id="R3861eb64182b4d8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f5a8324129949b5" /><Relationship Type="http://schemas.openxmlformats.org/officeDocument/2006/relationships/notesMaster" Target="/ppt/notesMasters/notesMaster1.xml" Id="R91dd9b381f864ff0"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967502457d3f4733" /><Relationship Type="http://schemas.openxmlformats.org/officeDocument/2006/relationships/notesMaster" Target="/ppt/notesMasters/notesMaster1.xml" Id="Ra65082444fcf479a"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f5d4832231424295" /><Relationship Type="http://schemas.openxmlformats.org/officeDocument/2006/relationships/notesMaster" Target="/ppt/notesMasters/notesMaster1.xml" Id="R3c234be1b8914e91"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b7fdb098aa94fa0" /><Relationship Type="http://schemas.openxmlformats.org/officeDocument/2006/relationships/notesMaster" Target="/ppt/notesMasters/notesMaster1.xml" Id="R4e2e391b21004a34"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78ed208e4eed4610" /><Relationship Type="http://schemas.openxmlformats.org/officeDocument/2006/relationships/notesMaster" Target="/ppt/notesMasters/notesMaster1.xml" Id="R714120d390b54988" /></Relationships>
</file>

<file path=ppt/notesSlides/_rels/notesSlide2.xml.rels>&#65279;<?xml version="1.0" encoding="utf-8"?><Relationships xmlns="http://schemas.openxmlformats.org/package/2006/relationships"><Relationship Type="http://schemas.openxmlformats.org/officeDocument/2006/relationships/slide" Target="/ppt/slides/slide2.xml" Id="Rce2b29fb3ea447e6" /><Relationship Type="http://schemas.openxmlformats.org/officeDocument/2006/relationships/notesMaster" Target="/ppt/notesMasters/notesMaster1.xml" Id="R7f08fa2358604698"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62dde700f3b34e56" /><Relationship Type="http://schemas.openxmlformats.org/officeDocument/2006/relationships/notesMaster" Target="/ppt/notesMasters/notesMaster1.xml" Id="Refecb49038234f4c"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a9891552724e4dbe" /><Relationship Type="http://schemas.openxmlformats.org/officeDocument/2006/relationships/notesMaster" Target="/ppt/notesMasters/notesMaster1.xml" Id="R020daebe8b464422"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c2ed1cf96774e20" /><Relationship Type="http://schemas.openxmlformats.org/officeDocument/2006/relationships/notesMaster" Target="/ppt/notesMasters/notesMaster1.xml" Id="Rab7a550778944f69"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cc20dcc0fcad4ad8" /><Relationship Type="http://schemas.openxmlformats.org/officeDocument/2006/relationships/notesMaster" Target="/ppt/notesMasters/notesMaster1.xml" Id="R9364bf293bed4b1f"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b8c1abe6ad334a67" /><Relationship Type="http://schemas.openxmlformats.org/officeDocument/2006/relationships/notesMaster" Target="/ppt/notesMasters/notesMaster1.xml" Id="R6a4c8f3f91114b98"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ea5000c4111b4ada" /><Relationship Type="http://schemas.openxmlformats.org/officeDocument/2006/relationships/notesMaster" Target="/ppt/notesMasters/notesMaster1.xml" Id="R07ccd647276449e8"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72dddb3ff16a4cc4" /><Relationship Type="http://schemas.openxmlformats.org/officeDocument/2006/relationships/notesMaster" Target="/ppt/notesMasters/notesMaster1.xml" Id="R63b47f166aff44f8"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476edb7cba324f70" /><Relationship Type="http://schemas.openxmlformats.org/officeDocument/2006/relationships/notesMaster" Target="/ppt/notesMasters/notesMaster1.xml" Id="R4ac94f902c674449"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cbf400f3cc8144e0" /><Relationship Type="http://schemas.openxmlformats.org/officeDocument/2006/relationships/notesMaster" Target="/ppt/notesMasters/notesMaster1.xml" Id="R4dd6be66ef2c4b27"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0e5e9ae264ad4358" /><Relationship Type="http://schemas.openxmlformats.org/officeDocument/2006/relationships/notesMaster" Target="/ppt/notesMasters/notesMaster1.xml" Id="R3d54c99c4ef34a20" /></Relationships>
</file>

<file path=ppt/notesSlides/_rels/notesSlide3.xml.rels>&#65279;<?xml version="1.0" encoding="utf-8"?><Relationships xmlns="http://schemas.openxmlformats.org/package/2006/relationships"><Relationship Type="http://schemas.openxmlformats.org/officeDocument/2006/relationships/slide" Target="/ppt/slides/slide3.xml" Id="Rc9ac72b79319426f" /><Relationship Type="http://schemas.openxmlformats.org/officeDocument/2006/relationships/notesMaster" Target="/ppt/notesMasters/notesMaster1.xml" Id="Rd2d16de2d67247c2"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aad317c6de1848fe" /><Relationship Type="http://schemas.openxmlformats.org/officeDocument/2006/relationships/notesMaster" Target="/ppt/notesMasters/notesMaster1.xml" Id="Rf8251a1025a7445b"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a84e4e4beb49436a" /><Relationship Type="http://schemas.openxmlformats.org/officeDocument/2006/relationships/notesMaster" Target="/ppt/notesMasters/notesMaster1.xml" Id="Rd434da87292b4998"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e1e1f24ec069482d" /><Relationship Type="http://schemas.openxmlformats.org/officeDocument/2006/relationships/notesMaster" Target="/ppt/notesMasters/notesMaster1.xml" Id="R91a35257cd0f4ffd"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88403e3a0ca54e6c" /><Relationship Type="http://schemas.openxmlformats.org/officeDocument/2006/relationships/notesMaster" Target="/ppt/notesMasters/notesMaster1.xml" Id="R29c5a7efd2024938"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3a2a8498d7bd44f1" /><Relationship Type="http://schemas.openxmlformats.org/officeDocument/2006/relationships/notesMaster" Target="/ppt/notesMasters/notesMaster1.xml" Id="Rcb4941268c4f4d03"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93953db44db24b64" /><Relationship Type="http://schemas.openxmlformats.org/officeDocument/2006/relationships/notesMaster" Target="/ppt/notesMasters/notesMaster1.xml" Id="R57a5ed1851e14021"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37774e189d9a42f6" /><Relationship Type="http://schemas.openxmlformats.org/officeDocument/2006/relationships/notesMaster" Target="/ppt/notesMasters/notesMaster1.xml" Id="Re4934bec04ba40bc"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8dcce1b75e434880" /><Relationship Type="http://schemas.openxmlformats.org/officeDocument/2006/relationships/notesMaster" Target="/ppt/notesMasters/notesMaster1.xml" Id="R641462c5bb014582"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2257f27c9fbd4323" /><Relationship Type="http://schemas.openxmlformats.org/officeDocument/2006/relationships/notesMaster" Target="/ppt/notesMasters/notesMaster1.xml" Id="R719dafc994144cf4"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c44c11dd72e14483" /><Relationship Type="http://schemas.openxmlformats.org/officeDocument/2006/relationships/notesMaster" Target="/ppt/notesMasters/notesMaster1.xml" Id="R896117e86c484e57" /></Relationships>
</file>

<file path=ppt/notesSlides/_rels/notesSlide4.xml.rels>&#65279;<?xml version="1.0" encoding="utf-8"?><Relationships xmlns="http://schemas.openxmlformats.org/package/2006/relationships"><Relationship Type="http://schemas.openxmlformats.org/officeDocument/2006/relationships/slide" Target="/ppt/slides/slide4.xml" Id="R2c7ece9261be43c9" /><Relationship Type="http://schemas.openxmlformats.org/officeDocument/2006/relationships/notesMaster" Target="/ppt/notesMasters/notesMaster1.xml" Id="R7ba2551e297a4abc"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b5ef53e28b294f7c" /><Relationship Type="http://schemas.openxmlformats.org/officeDocument/2006/relationships/notesMaster" Target="/ppt/notesMasters/notesMaster1.xml" Id="R3edd10b990964448"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c8167fb3369c4e2b" /><Relationship Type="http://schemas.openxmlformats.org/officeDocument/2006/relationships/notesMaster" Target="/ppt/notesMasters/notesMaster1.xml" Id="Rb5fe2aad3b6d43fd"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6b0a24e6bfe44472" /><Relationship Type="http://schemas.openxmlformats.org/officeDocument/2006/relationships/notesMaster" Target="/ppt/notesMasters/notesMaster1.xml" Id="R2e7785f6c2444040"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db02556e95cf4f09" /><Relationship Type="http://schemas.openxmlformats.org/officeDocument/2006/relationships/notesMaster" Target="/ppt/notesMasters/notesMaster1.xml" Id="R2711d1218cb1492d"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9561507f16ac4b67" /><Relationship Type="http://schemas.openxmlformats.org/officeDocument/2006/relationships/notesMaster" Target="/ppt/notesMasters/notesMaster1.xml" Id="Re16823f958084a3c"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2505b5d5999746c0" /><Relationship Type="http://schemas.openxmlformats.org/officeDocument/2006/relationships/notesMaster" Target="/ppt/notesMasters/notesMaster1.xml" Id="R5d30fd9601b54b5a"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b0c071edd3524d2c" /><Relationship Type="http://schemas.openxmlformats.org/officeDocument/2006/relationships/notesMaster" Target="/ppt/notesMasters/notesMaster1.xml" Id="R51b8b207ef2c4b08"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652eb2cb70254c17" /><Relationship Type="http://schemas.openxmlformats.org/officeDocument/2006/relationships/notesMaster" Target="/ppt/notesMasters/notesMaster1.xml" Id="Rff2d130993004911"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54016ae3c7c04cc7" /><Relationship Type="http://schemas.openxmlformats.org/officeDocument/2006/relationships/notesMaster" Target="/ppt/notesMasters/notesMaster1.xml" Id="Rae78362e894e424f"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d902bcecf5994193" /><Relationship Type="http://schemas.openxmlformats.org/officeDocument/2006/relationships/notesMaster" Target="/ppt/notesMasters/notesMaster1.xml" Id="R838f7df998f746a7" /></Relationships>
</file>

<file path=ppt/notesSlides/_rels/notesSlide5.xml.rels>&#65279;<?xml version="1.0" encoding="utf-8"?><Relationships xmlns="http://schemas.openxmlformats.org/package/2006/relationships"><Relationship Type="http://schemas.openxmlformats.org/officeDocument/2006/relationships/slide" Target="/ppt/slides/slide5.xml" Id="R1bb8a8f36d8d4026" /><Relationship Type="http://schemas.openxmlformats.org/officeDocument/2006/relationships/notesMaster" Target="/ppt/notesMasters/notesMaster1.xml" Id="Rbabad01a2b734227"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6280198d5b644b14" /><Relationship Type="http://schemas.openxmlformats.org/officeDocument/2006/relationships/notesMaster" Target="/ppt/notesMasters/notesMaster1.xml" Id="R9f9b174e432b431a"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c7592008d58a4042" /><Relationship Type="http://schemas.openxmlformats.org/officeDocument/2006/relationships/notesMaster" Target="/ppt/notesMasters/notesMaster1.xml" Id="R7f80af86189b41df"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c8477fe688774d86" /><Relationship Type="http://schemas.openxmlformats.org/officeDocument/2006/relationships/notesMaster" Target="/ppt/notesMasters/notesMaster1.xml" Id="R732fa6c972eb4b41"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83a67073ac5442ee" /><Relationship Type="http://schemas.openxmlformats.org/officeDocument/2006/relationships/notesMaster" Target="/ppt/notesMasters/notesMaster1.xml" Id="Rc995b91da3984cbf"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fca9571496554b47" /><Relationship Type="http://schemas.openxmlformats.org/officeDocument/2006/relationships/notesMaster" Target="/ppt/notesMasters/notesMaster1.xml" Id="Rc8ff0ed9a5b042aa"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2bdb40e678624b12" /><Relationship Type="http://schemas.openxmlformats.org/officeDocument/2006/relationships/notesMaster" Target="/ppt/notesMasters/notesMaster1.xml" Id="R93f46abe3d924119"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5ff6d0c818464628" /><Relationship Type="http://schemas.openxmlformats.org/officeDocument/2006/relationships/notesMaster" Target="/ppt/notesMasters/notesMaster1.xml" Id="Rd51b4179615b4c72"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a5a0a8ef95b14a20" /><Relationship Type="http://schemas.openxmlformats.org/officeDocument/2006/relationships/notesMaster" Target="/ppt/notesMasters/notesMaster1.xml" Id="Rfdddaf05137645c0"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065c893e538d4987" /><Relationship Type="http://schemas.openxmlformats.org/officeDocument/2006/relationships/notesMaster" Target="/ppt/notesMasters/notesMaster1.xml" Id="R732ff6ba8ec04cb6"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994321740bcd4969" /><Relationship Type="http://schemas.openxmlformats.org/officeDocument/2006/relationships/notesMaster" Target="/ppt/notesMasters/notesMaster1.xml" Id="Reea921c9b88d4b14" /></Relationships>
</file>

<file path=ppt/notesSlides/_rels/notesSlide6.xml.rels>&#65279;<?xml version="1.0" encoding="utf-8"?><Relationships xmlns="http://schemas.openxmlformats.org/package/2006/relationships"><Relationship Type="http://schemas.openxmlformats.org/officeDocument/2006/relationships/slide" Target="/ppt/slides/slide6.xml" Id="Rfba43829b16d4179" /><Relationship Type="http://schemas.openxmlformats.org/officeDocument/2006/relationships/notesMaster" Target="/ppt/notesMasters/notesMaster1.xml" Id="R8cf9459ac7d5411d"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72cd49e3b58744f6" /><Relationship Type="http://schemas.openxmlformats.org/officeDocument/2006/relationships/notesMaster" Target="/ppt/notesMasters/notesMaster1.xml" Id="Ra0484e9906bc40b8" /></Relationships>
</file>

<file path=ppt/notesSlides/_rels/notesSlide61.xml.rels>&#65279;<?xml version="1.0" encoding="utf-8"?><Relationships xmlns="http://schemas.openxmlformats.org/package/2006/relationships"><Relationship Type="http://schemas.openxmlformats.org/officeDocument/2006/relationships/slide" Target="/ppt/slides/slide61.xml" Id="R292424ed1adf4228" /><Relationship Type="http://schemas.openxmlformats.org/officeDocument/2006/relationships/notesMaster" Target="/ppt/notesMasters/notesMaster1.xml" Id="Rc9f4a2945f3f4fc4" /></Relationships>
</file>

<file path=ppt/notesSlides/_rels/notesSlide62.xml.rels>&#65279;<?xml version="1.0" encoding="utf-8"?><Relationships xmlns="http://schemas.openxmlformats.org/package/2006/relationships"><Relationship Type="http://schemas.openxmlformats.org/officeDocument/2006/relationships/slide" Target="/ppt/slides/slide62.xml" Id="R7170681a88484763" /><Relationship Type="http://schemas.openxmlformats.org/officeDocument/2006/relationships/notesMaster" Target="/ppt/notesMasters/notesMaster1.xml" Id="R3da7599548274a8e" /></Relationships>
</file>

<file path=ppt/notesSlides/_rels/notesSlide63.xml.rels>&#65279;<?xml version="1.0" encoding="utf-8"?><Relationships xmlns="http://schemas.openxmlformats.org/package/2006/relationships"><Relationship Type="http://schemas.openxmlformats.org/officeDocument/2006/relationships/slide" Target="/ppt/slides/slide63.xml" Id="R571928128bdc45bf" /><Relationship Type="http://schemas.openxmlformats.org/officeDocument/2006/relationships/notesMaster" Target="/ppt/notesMasters/notesMaster1.xml" Id="Rcaf5969df18843df" /></Relationships>
</file>

<file path=ppt/notesSlides/_rels/notesSlide64.xml.rels>&#65279;<?xml version="1.0" encoding="utf-8"?><Relationships xmlns="http://schemas.openxmlformats.org/package/2006/relationships"><Relationship Type="http://schemas.openxmlformats.org/officeDocument/2006/relationships/slide" Target="/ppt/slides/slide64.xml" Id="Ra2e6738ada954922" /><Relationship Type="http://schemas.openxmlformats.org/officeDocument/2006/relationships/notesMaster" Target="/ppt/notesMasters/notesMaster1.xml" Id="Rc58f3c0fcb3c4d64" /></Relationships>
</file>

<file path=ppt/notesSlides/_rels/notesSlide65.xml.rels>&#65279;<?xml version="1.0" encoding="utf-8"?><Relationships xmlns="http://schemas.openxmlformats.org/package/2006/relationships"><Relationship Type="http://schemas.openxmlformats.org/officeDocument/2006/relationships/slide" Target="/ppt/slides/slide65.xml" Id="R73ee2408995d40f8" /><Relationship Type="http://schemas.openxmlformats.org/officeDocument/2006/relationships/notesMaster" Target="/ppt/notesMasters/notesMaster1.xml" Id="R1c1ae4dad6684e88" /></Relationships>
</file>

<file path=ppt/notesSlides/_rels/notesSlide66.xml.rels>&#65279;<?xml version="1.0" encoding="utf-8"?><Relationships xmlns="http://schemas.openxmlformats.org/package/2006/relationships"><Relationship Type="http://schemas.openxmlformats.org/officeDocument/2006/relationships/slide" Target="/ppt/slides/slide66.xml" Id="R1ca24cd0930d4679" /><Relationship Type="http://schemas.openxmlformats.org/officeDocument/2006/relationships/notesMaster" Target="/ppt/notesMasters/notesMaster1.xml" Id="R8abfa9941ed8479e" /></Relationships>
</file>

<file path=ppt/notesSlides/_rels/notesSlide67.xml.rels>&#65279;<?xml version="1.0" encoding="utf-8"?><Relationships xmlns="http://schemas.openxmlformats.org/package/2006/relationships"><Relationship Type="http://schemas.openxmlformats.org/officeDocument/2006/relationships/slide" Target="/ppt/slides/slide67.xml" Id="R549452fb71b041f0" /><Relationship Type="http://schemas.openxmlformats.org/officeDocument/2006/relationships/notesMaster" Target="/ppt/notesMasters/notesMaster1.xml" Id="Rf664b59c72b941b7" /></Relationships>
</file>

<file path=ppt/notesSlides/_rels/notesSlide68.xml.rels>&#65279;<?xml version="1.0" encoding="utf-8"?><Relationships xmlns="http://schemas.openxmlformats.org/package/2006/relationships"><Relationship Type="http://schemas.openxmlformats.org/officeDocument/2006/relationships/slide" Target="/ppt/slides/slide68.xml" Id="R80aa059867744492" /><Relationship Type="http://schemas.openxmlformats.org/officeDocument/2006/relationships/notesMaster" Target="/ppt/notesMasters/notesMaster1.xml" Id="R762ce8d9f85e4ded" /></Relationships>
</file>

<file path=ppt/notesSlides/_rels/notesSlide69.xml.rels>&#65279;<?xml version="1.0" encoding="utf-8"?><Relationships xmlns="http://schemas.openxmlformats.org/package/2006/relationships"><Relationship Type="http://schemas.openxmlformats.org/officeDocument/2006/relationships/slide" Target="/ppt/slides/slide69.xml" Id="Ra736e60a917047ad" /><Relationship Type="http://schemas.openxmlformats.org/officeDocument/2006/relationships/notesMaster" Target="/ppt/notesMasters/notesMaster1.xml" Id="R25b7396c7edd4160" /></Relationships>
</file>

<file path=ppt/notesSlides/_rels/notesSlide7.xml.rels>&#65279;<?xml version="1.0" encoding="utf-8"?><Relationships xmlns="http://schemas.openxmlformats.org/package/2006/relationships"><Relationship Type="http://schemas.openxmlformats.org/officeDocument/2006/relationships/slide" Target="/ppt/slides/slide7.xml" Id="Rc2916033365f4d8d" /><Relationship Type="http://schemas.openxmlformats.org/officeDocument/2006/relationships/notesMaster" Target="/ppt/notesMasters/notesMaster1.xml" Id="Rd1edc0cd39714c11" /></Relationships>
</file>

<file path=ppt/notesSlides/_rels/notesSlide70.xml.rels>&#65279;<?xml version="1.0" encoding="utf-8"?><Relationships xmlns="http://schemas.openxmlformats.org/package/2006/relationships"><Relationship Type="http://schemas.openxmlformats.org/officeDocument/2006/relationships/slide" Target="/ppt/slides/slide70.xml" Id="R44718ed9cb364542" /><Relationship Type="http://schemas.openxmlformats.org/officeDocument/2006/relationships/notesMaster" Target="/ppt/notesMasters/notesMaster1.xml" Id="Red2065f941cc4969" /></Relationships>
</file>

<file path=ppt/notesSlides/_rels/notesSlide71.xml.rels>&#65279;<?xml version="1.0" encoding="utf-8"?><Relationships xmlns="http://schemas.openxmlformats.org/package/2006/relationships"><Relationship Type="http://schemas.openxmlformats.org/officeDocument/2006/relationships/slide" Target="/ppt/slides/slide71.xml" Id="Rc3ef46dc056242ef" /><Relationship Type="http://schemas.openxmlformats.org/officeDocument/2006/relationships/notesMaster" Target="/ppt/notesMasters/notesMaster1.xml" Id="R05d67cfd85224e6c" /></Relationships>
</file>

<file path=ppt/notesSlides/_rels/notesSlide72.xml.rels>&#65279;<?xml version="1.0" encoding="utf-8"?><Relationships xmlns="http://schemas.openxmlformats.org/package/2006/relationships"><Relationship Type="http://schemas.openxmlformats.org/officeDocument/2006/relationships/slide" Target="/ppt/slides/slide72.xml" Id="Re2d3d95c5c3e4d7b" /><Relationship Type="http://schemas.openxmlformats.org/officeDocument/2006/relationships/notesMaster" Target="/ppt/notesMasters/notesMaster1.xml" Id="R6eb2684a56214e7a" /></Relationships>
</file>

<file path=ppt/notesSlides/_rels/notesSlide73.xml.rels>&#65279;<?xml version="1.0" encoding="utf-8"?><Relationships xmlns="http://schemas.openxmlformats.org/package/2006/relationships"><Relationship Type="http://schemas.openxmlformats.org/officeDocument/2006/relationships/slide" Target="/ppt/slides/slide73.xml" Id="R9cc7400b73484c2e" /><Relationship Type="http://schemas.openxmlformats.org/officeDocument/2006/relationships/notesMaster" Target="/ppt/notesMasters/notesMaster1.xml" Id="R68c2930ec42b41e8" /></Relationships>
</file>

<file path=ppt/notesSlides/_rels/notesSlide74.xml.rels>&#65279;<?xml version="1.0" encoding="utf-8"?><Relationships xmlns="http://schemas.openxmlformats.org/package/2006/relationships"><Relationship Type="http://schemas.openxmlformats.org/officeDocument/2006/relationships/slide" Target="/ppt/slides/slide74.xml" Id="R3f2206ab3a0d4ad6" /><Relationship Type="http://schemas.openxmlformats.org/officeDocument/2006/relationships/notesMaster" Target="/ppt/notesMasters/notesMaster1.xml" Id="Rfd4dd3fcd45242fd" /></Relationships>
</file>

<file path=ppt/notesSlides/_rels/notesSlide75.xml.rels>&#65279;<?xml version="1.0" encoding="utf-8"?><Relationships xmlns="http://schemas.openxmlformats.org/package/2006/relationships"><Relationship Type="http://schemas.openxmlformats.org/officeDocument/2006/relationships/slide" Target="/ppt/slides/slide75.xml" Id="Red91887ddfaf4fff" /><Relationship Type="http://schemas.openxmlformats.org/officeDocument/2006/relationships/notesMaster" Target="/ppt/notesMasters/notesMaster1.xml" Id="Ra62ffec147854bf8" /></Relationships>
</file>

<file path=ppt/notesSlides/_rels/notesSlide76.xml.rels>&#65279;<?xml version="1.0" encoding="utf-8"?><Relationships xmlns="http://schemas.openxmlformats.org/package/2006/relationships"><Relationship Type="http://schemas.openxmlformats.org/officeDocument/2006/relationships/slide" Target="/ppt/slides/slide76.xml" Id="R030d9d2d306c43d6" /><Relationship Type="http://schemas.openxmlformats.org/officeDocument/2006/relationships/notesMaster" Target="/ppt/notesMasters/notesMaster1.xml" Id="R544cc2625e5c41bc" /></Relationships>
</file>

<file path=ppt/notesSlides/_rels/notesSlide8.xml.rels>&#65279;<?xml version="1.0" encoding="utf-8"?><Relationships xmlns="http://schemas.openxmlformats.org/package/2006/relationships"><Relationship Type="http://schemas.openxmlformats.org/officeDocument/2006/relationships/slide" Target="/ppt/slides/slide8.xml" Id="R23201096a88149c7" /><Relationship Type="http://schemas.openxmlformats.org/officeDocument/2006/relationships/notesMaster" Target="/ppt/notesMasters/notesMaster1.xml" Id="R9c045a657aea4220" /></Relationships>
</file>

<file path=ppt/notesSlides/_rels/notesSlide9.xml.rels>&#65279;<?xml version="1.0" encoding="utf-8"?><Relationships xmlns="http://schemas.openxmlformats.org/package/2006/relationships"><Relationship Type="http://schemas.openxmlformats.org/officeDocument/2006/relationships/slide" Target="/ppt/slides/slide9.xml" Id="Ra4630516aca645fc" /><Relationship Type="http://schemas.openxmlformats.org/officeDocument/2006/relationships/notesMaster" Target="/ppt/notesMasters/notesMaster1.xml" Id="R250c05df596a417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5fa755e58a34716" /><Relationship Type="http://schemas.openxmlformats.org/officeDocument/2006/relationships/image" Target="/ppt/media/image.png" Id="R1677a6876a0b4e51" /><Relationship Type="http://schemas.openxmlformats.org/officeDocument/2006/relationships/image" Target="/ppt/media/image2.png" Id="R07ff9b06f28f4ad2" /><Relationship Type="http://schemas.openxmlformats.org/officeDocument/2006/relationships/image" Target="/ppt/media/image3.png" Id="R1c8c5bc909f04da7" /><Relationship Type="http://schemas.openxmlformats.org/officeDocument/2006/relationships/image" Target="/ppt/media/image4.png" Id="R4447e05c37c94c38" /><Relationship Type="http://schemas.openxmlformats.org/officeDocument/2006/relationships/image" Target="/ppt/media/image5.png" Id="R262d0d8e759e43ce" /><Relationship Type="http://schemas.openxmlformats.org/officeDocument/2006/relationships/image" Target="/ppt/media/image.jpeg" Id="Rfcbc5ee7f29c4bde" /><Relationship Type="http://schemas.openxmlformats.org/officeDocument/2006/relationships/image" Target="/ppt/media/image2.jpeg" Id="R604b8daa18fd4069" /><Relationship Type="http://schemas.openxmlformats.org/officeDocument/2006/relationships/image" Target="/ppt/media/image3.jpeg" Id="R73117af709604616" /><Relationship Type="http://schemas.openxmlformats.org/officeDocument/2006/relationships/image" Target="/ppt/media/image4.jpeg" Id="R1d2deea00ad64415" /><Relationship Type="http://schemas.openxmlformats.org/officeDocument/2006/relationships/image" Target="/ppt/media/image6.png" Id="Rdd6c167243e14f50" /><Relationship Type="http://schemas.openxmlformats.org/officeDocument/2006/relationships/image" Target="/ppt/media/image7.png" Id="R159caf400df14496" /><Relationship Type="http://schemas.openxmlformats.org/officeDocument/2006/relationships/image" Target="/ppt/media/image.tiff" Id="R1d6505952f024436"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b36b9bbc072e4a9b" /><Relationship Type="http://schemas.openxmlformats.org/officeDocument/2006/relationships/image" Target="/ppt/media/image.png" Id="Rd2a44f27f1554fec" /><Relationship Type="http://schemas.openxmlformats.org/officeDocument/2006/relationships/image" Target="/ppt/media/image2.png" Id="Rf979786c15d544ed" /><Relationship Type="http://schemas.openxmlformats.org/officeDocument/2006/relationships/image" Target="/ppt/media/image3.png" Id="R239e61c3ed134788" /><Relationship Type="http://schemas.openxmlformats.org/officeDocument/2006/relationships/image" Target="/ppt/media/image4.png" Id="R65482edbbec248fa" /><Relationship Type="http://schemas.openxmlformats.org/officeDocument/2006/relationships/image" Target="/ppt/media/image5.png" Id="R1222ecda11784d11" /><Relationship Type="http://schemas.openxmlformats.org/officeDocument/2006/relationships/image" Target="/ppt/media/image.jpeg" Id="R68f3c0561aa74fe1" /><Relationship Type="http://schemas.openxmlformats.org/officeDocument/2006/relationships/image" Target="/ppt/media/image2.jpeg" Id="R729e6aabbc4b48bc" /><Relationship Type="http://schemas.openxmlformats.org/officeDocument/2006/relationships/image" Target="/ppt/media/image3.jpeg" Id="R868a01d17bcf46ac" /><Relationship Type="http://schemas.openxmlformats.org/officeDocument/2006/relationships/image" Target="/ppt/media/image4.jpeg" Id="R21c11ac2b6564198" /><Relationship Type="http://schemas.openxmlformats.org/officeDocument/2006/relationships/image" Target="/ppt/media/image6.png" Id="R4a4b40edba89499f" /><Relationship Type="http://schemas.openxmlformats.org/officeDocument/2006/relationships/image" Target="/ppt/media/image7.png" Id="Rfaf992b46d25440d" /><Relationship Type="http://schemas.openxmlformats.org/officeDocument/2006/relationships/image" Target="/ppt/media/image.tiff" Id="R348da9b97a4d41c9"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5e80ab1444ad4e7f"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536054ce36fa4452"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b7b9480f43204449" /><Relationship Type="http://schemas.openxmlformats.org/officeDocument/2006/relationships/image" Target="/ppt/media/image3.png" Id="R81c75d2b4f7c48cc" /><Relationship Type="http://schemas.openxmlformats.org/officeDocument/2006/relationships/image" Target="/ppt/media/image4.png" Id="R09293cc1b26043bc" /><Relationship Type="http://schemas.openxmlformats.org/officeDocument/2006/relationships/image" Target="/ppt/media/image8.png" Id="R4659baef3b234ae4" /><Relationship Type="http://schemas.openxmlformats.org/officeDocument/2006/relationships/image" Target="/ppt/media/image5.png" Id="Rbe1969d121664cf3" /><Relationship Type="http://schemas.openxmlformats.org/officeDocument/2006/relationships/image" Target="/ppt/media/image.jpeg" Id="Rf0c9dbd98c1a4e2a" /><Relationship Type="http://schemas.openxmlformats.org/officeDocument/2006/relationships/image" Target="/ppt/media/image2.jpeg" Id="R8a865f8fbd9a4fcb" /><Relationship Type="http://schemas.openxmlformats.org/officeDocument/2006/relationships/image" Target="/ppt/media/image3.jpeg" Id="R4e6a8bd182bc4a32" /><Relationship Type="http://schemas.openxmlformats.org/officeDocument/2006/relationships/image" Target="/ppt/media/image4.jpeg" Id="R53345b60ae0f4fdc" /><Relationship Type="http://schemas.openxmlformats.org/officeDocument/2006/relationships/image" Target="/ppt/media/image6.png" Id="R0b487ecebc494312" /><Relationship Type="http://schemas.openxmlformats.org/officeDocument/2006/relationships/image" Target="/ppt/media/image7.png" Id="Re0c0b331446a440b" /><Relationship Type="http://schemas.openxmlformats.org/officeDocument/2006/relationships/image" Target="/ppt/media/image.tiff" Id="R475a4d97e2fb45db"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39924d7e35c4430a"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e278a1f669c04793"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1084b20319dd4cf9" /><Relationship Type="http://schemas.openxmlformats.org/officeDocument/2006/relationships/image" Target="/ppt/media/image5.jpeg" Id="R222714bce5db47ba"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13298767e5e34e05"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91b1d639716a4a79"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5e18641b0f9248fc" /><Relationship Type="http://schemas.openxmlformats.org/officeDocument/2006/relationships/image" Target="/ppt/media/image9.png" Id="Ra670475867234af2" /><Relationship Type="http://schemas.openxmlformats.org/officeDocument/2006/relationships/image" Target="/ppt/media/image3.png" Id="Rb500c7dc16ed4b81"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ed7e027e4bb54e70" /><Relationship Type="http://schemas.openxmlformats.org/officeDocument/2006/relationships/image" Target="/ppt/media/image3.png" Id="Red4da8f33c254272"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1677a6876a0b4e51"/>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07ff9b06f28f4ad2"/>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c8c5bc909f04da7"/>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4447e05c37c94c38"/>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262d0d8e759e43ce"/>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fcbc5ee7f29c4bde"/>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04b8daa18fd4069"/>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73117af709604616"/>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1d2deea00ad64415"/>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dd6c167243e14f50"/>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159caf400df14496"/>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1d6505952f024436"/>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d2a44f27f1554fec"/>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f979786c15d544ed"/>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239e61c3ed134788"/>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65482edbbec248fa"/>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1222ecda11784d11"/>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68f3c0561aa74fe1"/>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729e6aabbc4b48bc"/>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868a01d17bcf46ac"/>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21c11ac2b6564198"/>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4a4b40edba89499f"/>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faf992b46d25440d"/>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348da9b97a4d41c9"/>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type="obj">
  <p:cSld name="Tytuł i zawartość">
    <p:bg>
      <p:bgRef idx="1001">
        <a:schemeClr xmlns:a="http://schemas.openxmlformats.org/drawingml/2006/main" val="bg1"/>
      </p:bgRef>
    </p:bg>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1ED844F8-0D1D-4ADC-8B0E-1E77437CE77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zawartości 2">
            <a:extLst xmlns:a="http://schemas.openxmlformats.org/drawingml/2006/main">
              <a:ext uri="{FF2B5EF4-FFF2-40B4-BE49-F238E27FC236}">
                <a16:creationId xmlns:a16="http://schemas.microsoft.com/office/drawing/2014/main" id="{7B791DC9-7428-4D6F-AD60-D259DDC82DA5}"/>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a:buNone/>
            </a:pPr>
            <a:r>
              <a:t>Kliknij, aby edytować style wzorca tekstu</a:t>
            </a:r>
          </a:p>
          <a:p xmlns:a="http://schemas.openxmlformats.org/drawingml/2006/main">
            <a:pPr>
              <a:buNone/>
            </a:pPr>
            <a:r>
              <a:t>Drugi poziom</a:t>
            </a:r>
          </a:p>
          <a:p xmlns:a="http://schemas.openxmlformats.org/drawingml/2006/main">
            <a:pPr>
              <a:buNone/>
            </a:pPr>
            <a:r>
              <a:t>Trzeci poziom</a:t>
            </a:r>
          </a:p>
          <a:p xmlns:a="http://schemas.openxmlformats.org/drawingml/2006/main">
            <a:pPr>
              <a:buNone/>
            </a:pPr>
            <a:r>
              <a:t>Czwarty poziom</a:t>
            </a:r>
          </a:p>
          <a:p xmlns:a="http://schemas.openxmlformats.org/drawingml/2006/main">
            <a:pPr>
              <a:buNone/>
            </a:pPr>
            <a:r>
              <a:t>Piąty poziom</a:t>
            </a:r>
          </a:p>
        </p:txBody>
      </p:sp>
      <p:sp>
        <p:nvSpPr>
          <p:cNvPr id="4" name="Symbol zastępczy daty 3">
            <a:extLst xmlns:a="http://schemas.openxmlformats.org/drawingml/2006/main">
              <a:ext uri="{FF2B5EF4-FFF2-40B4-BE49-F238E27FC236}">
                <a16:creationId xmlns:a16="http://schemas.microsoft.com/office/drawing/2014/main" id="{F00AC417-E9D7-435C-B2AB-DD9B3979ED5B}"/>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p>
        </p:txBody>
      </p:sp>
      <p:sp>
        <p:nvSpPr>
          <p:cNvPr id="5" name="Symbol zastępczy stopki 4">
            <a:extLst xmlns:a="http://schemas.openxmlformats.org/drawingml/2006/main">
              <a:ext uri="{FF2B5EF4-FFF2-40B4-BE49-F238E27FC236}">
                <a16:creationId xmlns:a16="http://schemas.microsoft.com/office/drawing/2014/main" id="{91C80037-A41F-4290-B69C-E9F2E91339DD}"/>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r>
              <a:t>Road and </a:t>
            </a:r>
            <a:r>
              <a:t>Highway</a:t>
            </a:r>
            <a:r>
              <a:t> Construction</a:t>
            </a:r>
          </a:p>
        </p:txBody>
      </p:sp>
      <p:sp>
        <p:nvSpPr>
          <p:cNvPr id="6" name="Symbol zastępczy numeru slajdu 5">
            <a:extLst xmlns:a="http://schemas.openxmlformats.org/drawingml/2006/main">
              <a:ext uri="{FF2B5EF4-FFF2-40B4-BE49-F238E27FC236}">
                <a16:creationId xmlns:a16="http://schemas.microsoft.com/office/drawing/2014/main" id="{5BD83569-DB76-4B05-950F-D91AD5FB7145}"/>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B9B80F05-CC14-4A86-90CA-8B4C51A6F838}" type="slidenum">
              <a:t>‹#›</a:t>
            </a:fld>
          </a:p>
        </p:txBody>
      </p:sp>
    </p:spTree>
  </p:cSld>
</p:sldLayout>
</file>

<file path=ppt/slideLayouts/slideLayout12.xml><?xml version="1.0" encoding="utf-8"?>
<p:sldLayout xmlns:p="http://schemas.openxmlformats.org/presentationml/2006/main" type="blank">
  <p:cSld name="Pusty">
    <p:spTree>
      <p:nvGrpSpPr>
        <p:cNvPr id="1" name=""/>
        <p:cNvGrpSpPr/>
        <p:nvPr/>
      </p:nvGrpSpPr>
      <p:grpSpPr>
        <a:xfrm xmlns:a="http://schemas.openxmlformats.org/drawingml/2006/main"/>
      </p:grpSpPr>
      <p:sp>
        <p:nvSpPr>
          <p:cNvPr id="2" name="Symbol zastępczy daty 1">
            <a:extLst xmlns:a="http://schemas.openxmlformats.org/drawingml/2006/main">
              <a:ext uri="{FF2B5EF4-FFF2-40B4-BE49-F238E27FC236}">
                <a16:creationId xmlns:a16="http://schemas.microsoft.com/office/drawing/2014/main" id="{161BA249-88C4-25A9-246B-5F27F3722922}"/>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3" name="Symbol zastępczy stopki 2">
            <a:extLst xmlns:a="http://schemas.openxmlformats.org/drawingml/2006/main">
              <a:ext uri="{FF2B5EF4-FFF2-40B4-BE49-F238E27FC236}">
                <a16:creationId xmlns:a16="http://schemas.microsoft.com/office/drawing/2014/main" id="{DEFD7C21-BFC9-D29C-5B3B-7D9E604CBE4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4" name="Symbol zastępczy numeru slajdu 3">
            <a:extLst xmlns:a="http://schemas.openxmlformats.org/drawingml/2006/main">
              <a:ext uri="{FF2B5EF4-FFF2-40B4-BE49-F238E27FC236}">
                <a16:creationId xmlns:a16="http://schemas.microsoft.com/office/drawing/2014/main" id="{D79AAAFA-4FAE-B2EE-1679-4884C3DB4BF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fld id="{915CCE5D-8EAF-41E8-B37D-A704D10EC49A}" type="slidenum">
              <a:t>‹#›</a:t>
            </a:fld>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81c75d2b4f7c48cc"/>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09293cc1b26043bc"/>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4659baef3b234ae4"/>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be1969d121664cf3"/>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f0c9dbd98c1a4e2a"/>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8a865f8fbd9a4fcb"/>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4e6a8bd182bc4a32"/>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53345b60ae0f4fdc"/>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0b487ecebc494312"/>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e0c0b331446a440b"/>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475a4d97e2fb45db"/>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B972F0B5-FA29-42B8-9C9B-68961D2EA110}"/>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2E73E355-8E27-401B-8AC8-01844FCC9378}"/>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222714bce5db47ba"/>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a670475867234af2"/>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500c7dc16ed4b81"/>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ed4da8f33c254272"/>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8a078e1a25242f5" /><Relationship Type="http://schemas.openxmlformats.org/officeDocument/2006/relationships/slideLayout" Target="/ppt/slideLayouts/slideLayout1.xml" Id="R85d1531085544049" /><Relationship Type="http://schemas.openxmlformats.org/officeDocument/2006/relationships/slideLayout" Target="/ppt/slideLayouts/slideLayout2.xml" Id="Raa01dcc4c7fe4151" /><Relationship Type="http://schemas.openxmlformats.org/officeDocument/2006/relationships/slideLayout" Target="/ppt/slideLayouts/slideLayout3.xml" Id="R80821b60e1444457" /><Relationship Type="http://schemas.openxmlformats.org/officeDocument/2006/relationships/slideLayout" Target="/ppt/slideLayouts/slideLayout4.xml" Id="Rc16b2122b9334bb1" /><Relationship Type="http://schemas.openxmlformats.org/officeDocument/2006/relationships/slideLayout" Target="/ppt/slideLayouts/slideLayout5.xml" Id="Racbd33249c3344bc" /><Relationship Type="http://schemas.openxmlformats.org/officeDocument/2006/relationships/slideLayout" Target="/ppt/slideLayouts/slideLayout6.xml" Id="Raef926778d3c4d7f" /><Relationship Type="http://schemas.openxmlformats.org/officeDocument/2006/relationships/slideLayout" Target="/ppt/slideLayouts/slideLayout7.xml" Id="R916e32fee712487d" /><Relationship Type="http://schemas.openxmlformats.org/officeDocument/2006/relationships/slideLayout" Target="/ppt/slideLayouts/slideLayout8.xml" Id="R774aaf4af8be4994" /><Relationship Type="http://schemas.openxmlformats.org/officeDocument/2006/relationships/slideLayout" Target="/ppt/slideLayouts/slideLayout9.xml" Id="R6748b6f0eda14457" /><Relationship Type="http://schemas.openxmlformats.org/officeDocument/2006/relationships/slideLayout" Target="/ppt/slideLayouts/slideLayout10.xml" Id="Re2d40be2b35c4bd9" /><Relationship Type="http://schemas.openxmlformats.org/officeDocument/2006/relationships/slideLayout" Target="/ppt/slideLayouts/slideLayout11.xml" Id="Rd770beb89a034d2b" /><Relationship Type="http://schemas.openxmlformats.org/officeDocument/2006/relationships/slideLayout" Target="/ppt/slideLayouts/slideLayout12.xml" Id="R09a04d38b98a40ca"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3BBC65B5-C5CD-4376-8BE8-88104044402C}"/>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A6294721-DE19-40EA-9499-37FC0DD3C51E}"/>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B6850B5F-617B-4849-8EFB-F0FC210244D3}"/>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5d1531085544049"/>
    <p:sldLayoutId xmlns:r="http://schemas.openxmlformats.org/officeDocument/2006/relationships" id="2147483650" r:id="Raa01dcc4c7fe4151"/>
    <p:sldLayoutId xmlns:r="http://schemas.openxmlformats.org/officeDocument/2006/relationships" id="2147483651" r:id="R80821b60e1444457"/>
    <p:sldLayoutId xmlns:r="http://schemas.openxmlformats.org/officeDocument/2006/relationships" id="2147483652" r:id="Rc16b2122b9334bb1"/>
    <p:sldLayoutId xmlns:r="http://schemas.openxmlformats.org/officeDocument/2006/relationships" id="2147483653" r:id="Racbd33249c3344bc"/>
    <p:sldLayoutId xmlns:r="http://schemas.openxmlformats.org/officeDocument/2006/relationships" id="2147483654" r:id="Raef926778d3c4d7f"/>
    <p:sldLayoutId xmlns:r="http://schemas.openxmlformats.org/officeDocument/2006/relationships" id="2147483655" r:id="R916e32fee712487d"/>
    <p:sldLayoutId xmlns:r="http://schemas.openxmlformats.org/officeDocument/2006/relationships" id="2147483656" r:id="R774aaf4af8be4994"/>
    <p:sldLayoutId xmlns:r="http://schemas.openxmlformats.org/officeDocument/2006/relationships" id="2147483657" r:id="R6748b6f0eda14457"/>
    <p:sldLayoutId xmlns:r="http://schemas.openxmlformats.org/officeDocument/2006/relationships" id="2147483658" r:id="Re2d40be2b35c4bd9"/>
    <p:sldLayoutId xmlns:r="http://schemas.openxmlformats.org/officeDocument/2006/relationships" id="2147483659" r:id="Rd770beb89a034d2b"/>
    <p:sldLayoutId xmlns:r="http://schemas.openxmlformats.org/officeDocument/2006/relationships" id="2147483660" r:id="R09a04d38b98a40ca"/>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dbeff78a2a74e36" /><Relationship Type="http://schemas.openxmlformats.org/officeDocument/2006/relationships/notesSlide" Target="/ppt/notesSlides/notesSlide1.xml" Id="R625ce7d9f068488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5.xml" Id="Ra4d6592f2da348de" /><Relationship Type="http://schemas.openxmlformats.org/officeDocument/2006/relationships/notesSlide" Target="/ppt/notesSlides/notesSlide10.xml" Id="R194c0b948d2c46a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3.xml" Id="Rc7a27ae728aa4a43" /><Relationship Type="http://schemas.openxmlformats.org/officeDocument/2006/relationships/notesSlide" Target="/ppt/notesSlides/notesSlide11.xml" Id="Rf7e751b93fcd40a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7cc588dbb74847da" /><Relationship Type="http://schemas.openxmlformats.org/officeDocument/2006/relationships/notesSlide" Target="/ppt/notesSlides/notesSlide12.xml" Id="R17a7777972774980" /></Relationships>
</file>

<file path=ppt/slides/_rels/slide13.xml.rels>&#65279;<?xml version="1.0" encoding="utf-8"?><Relationships xmlns="http://schemas.openxmlformats.org/package/2006/relationships"><Relationship Type="http://schemas.openxmlformats.org/officeDocument/2006/relationships/slideLayout" Target="/ppt/slideLayouts/slideLayout3.xml" Id="R9ea3fc193db5478a" /><Relationship Type="http://schemas.openxmlformats.org/officeDocument/2006/relationships/notesSlide" Target="/ppt/notesSlides/notesSlide13.xml" Id="R432552cb839b4066" /></Relationships>
</file>

<file path=ppt/slides/_rels/slide14.xml.rels>&#65279;<?xml version="1.0" encoding="utf-8"?><Relationships xmlns="http://schemas.openxmlformats.org/package/2006/relationships"><Relationship Type="http://schemas.openxmlformats.org/officeDocument/2006/relationships/slideLayout" Target="/ppt/slideLayouts/slideLayout3.xml" Id="R7fd08520eda34d0f" /><Relationship Type="http://schemas.openxmlformats.org/officeDocument/2006/relationships/notesSlide" Target="/ppt/notesSlides/notesSlide14.xml" Id="Rb1b1a4cbf8c1461d" /></Relationships>
</file>

<file path=ppt/slides/_rels/slide15.xml.rels>&#65279;<?xml version="1.0" encoding="utf-8"?><Relationships xmlns="http://schemas.openxmlformats.org/package/2006/relationships"><Relationship Type="http://schemas.openxmlformats.org/officeDocument/2006/relationships/slideLayout" Target="/ppt/slideLayouts/slideLayout3.xml" Id="R42d32b12a6e54dbc" /><Relationship Type="http://schemas.openxmlformats.org/officeDocument/2006/relationships/notesSlide" Target="/ppt/notesSlides/notesSlide15.xml" Id="R098d087ebe814ef3" /></Relationships>
</file>

<file path=ppt/slides/_rels/slide16.xml.rels>&#65279;<?xml version="1.0" encoding="utf-8"?><Relationships xmlns="http://schemas.openxmlformats.org/package/2006/relationships"><Relationship Type="http://schemas.openxmlformats.org/officeDocument/2006/relationships/slideLayout" Target="/ppt/slideLayouts/slideLayout3.xml" Id="R8f13a7a715aa4f3e" /><Relationship Type="http://schemas.openxmlformats.org/officeDocument/2006/relationships/notesSlide" Target="/ppt/notesSlides/notesSlide16.xml" Id="R529b93fd41ad4a9f" /></Relationships>
</file>

<file path=ppt/slides/_rels/slide17.xml.rels>&#65279;<?xml version="1.0" encoding="utf-8"?><Relationships xmlns="http://schemas.openxmlformats.org/package/2006/relationships"><Relationship Type="http://schemas.openxmlformats.org/officeDocument/2006/relationships/slideLayout" Target="/ppt/slideLayouts/slideLayout3.xml" Id="Rfac69156c9cf48db" /><Relationship Type="http://schemas.openxmlformats.org/officeDocument/2006/relationships/notesSlide" Target="/ppt/notesSlides/notesSlide17.xml" Id="Rc79de8526f184411" /></Relationships>
</file>

<file path=ppt/slides/_rels/slide18.xml.rels>&#65279;<?xml version="1.0" encoding="utf-8"?><Relationships xmlns="http://schemas.openxmlformats.org/package/2006/relationships"><Relationship Type="http://schemas.openxmlformats.org/officeDocument/2006/relationships/slideLayout" Target="/ppt/slideLayouts/slideLayout3.xml" Id="R36a202608ed444cd" /><Relationship Type="http://schemas.openxmlformats.org/officeDocument/2006/relationships/notesSlide" Target="/ppt/notesSlides/notesSlide18.xml" Id="R3d116d2e80284906" /></Relationships>
</file>

<file path=ppt/slides/_rels/slide19.xml.rels>&#65279;<?xml version="1.0" encoding="utf-8"?><Relationships xmlns="http://schemas.openxmlformats.org/package/2006/relationships"><Relationship Type="http://schemas.openxmlformats.org/officeDocument/2006/relationships/slideLayout" Target="/ppt/slideLayouts/slideLayout3.xml" Id="R5a1b853e9dca4e4e" /><Relationship Type="http://schemas.openxmlformats.org/officeDocument/2006/relationships/notesSlide" Target="/ppt/notesSlides/notesSlide19.xml" Id="R9c3ef17d37544e0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100ccefb6ecf4d70" /><Relationship Type="http://schemas.openxmlformats.org/officeDocument/2006/relationships/notesSlide" Target="/ppt/notesSlides/notesSlide2.xml" Id="R2b895a37e9bc4e3a" /></Relationships>
</file>

<file path=ppt/slides/_rels/slide20.xml.rels>&#65279;<?xml version="1.0" encoding="utf-8"?><Relationships xmlns="http://schemas.openxmlformats.org/package/2006/relationships"><Relationship Type="http://schemas.openxmlformats.org/officeDocument/2006/relationships/slideLayout" Target="/ppt/slideLayouts/slideLayout3.xml" Id="R2952b6e9b80c4f5b" /><Relationship Type="http://schemas.openxmlformats.org/officeDocument/2006/relationships/notesSlide" Target="/ppt/notesSlides/notesSlide20.xml" Id="R6594023c1ee6493b" /></Relationships>
</file>

<file path=ppt/slides/_rels/slide21.xml.rels>&#65279;<?xml version="1.0" encoding="utf-8"?><Relationships xmlns="http://schemas.openxmlformats.org/package/2006/relationships"><Relationship Type="http://schemas.openxmlformats.org/officeDocument/2006/relationships/slideLayout" Target="/ppt/slideLayouts/slideLayout3.xml" Id="Re919a63f8abe4fda" /><Relationship Type="http://schemas.openxmlformats.org/officeDocument/2006/relationships/image" Target="/ppt/media/image12.png" Id="R47985bfe4f5b4a09" /><Relationship Type="http://schemas.openxmlformats.org/officeDocument/2006/relationships/notesSlide" Target="/ppt/notesSlides/notesSlide21.xml" Id="Re755a4c0c209440c" /></Relationships>
</file>

<file path=ppt/slides/_rels/slide22.xml.rels>&#65279;<?xml version="1.0" encoding="utf-8"?><Relationships xmlns="http://schemas.openxmlformats.org/package/2006/relationships"><Relationship Type="http://schemas.openxmlformats.org/officeDocument/2006/relationships/slideLayout" Target="/ppt/slideLayouts/slideLayout3.xml" Id="R5d6af62c21584d8a" /><Relationship Type="http://schemas.openxmlformats.org/officeDocument/2006/relationships/image" Target="/ppt/media/image13.png" Id="Reee4171d69844da6" /><Relationship Type="http://schemas.openxmlformats.org/officeDocument/2006/relationships/notesSlide" Target="/ppt/notesSlides/notesSlide22.xml" Id="R1e2a80af7a0345b9" /></Relationships>
</file>

<file path=ppt/slides/_rels/slide23.xml.rels>&#65279;<?xml version="1.0" encoding="utf-8"?><Relationships xmlns="http://schemas.openxmlformats.org/package/2006/relationships"><Relationship Type="http://schemas.openxmlformats.org/officeDocument/2006/relationships/slideLayout" Target="/ppt/slideLayouts/slideLayout3.xml" Id="R9f7f54a38dbc4257" /><Relationship Type="http://schemas.openxmlformats.org/officeDocument/2006/relationships/image" Target="/ppt/media/image14.png" Id="R204fa6a73f86405c" /><Relationship Type="http://schemas.openxmlformats.org/officeDocument/2006/relationships/notesSlide" Target="/ppt/notesSlides/notesSlide23.xml" Id="R041f7a449857407a"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xml" Id="Rcd015c9d388e452e" /><Relationship Type="http://schemas.openxmlformats.org/officeDocument/2006/relationships/image" Target="/ppt/media/image15.png" Id="R4505e7b0e3ac41ba" /><Relationship Type="http://schemas.openxmlformats.org/officeDocument/2006/relationships/notesSlide" Target="/ppt/notesSlides/notesSlide24.xml" Id="Rffe005060a114ee1" /></Relationships>
</file>

<file path=ppt/slides/_rels/slide25.xml.rels>&#65279;<?xml version="1.0" encoding="utf-8"?><Relationships xmlns="http://schemas.openxmlformats.org/package/2006/relationships"><Relationship Type="http://schemas.openxmlformats.org/officeDocument/2006/relationships/slideLayout" Target="/ppt/slideLayouts/slideLayout3.xml" Id="R1e717208c11747bd" /><Relationship Type="http://schemas.openxmlformats.org/officeDocument/2006/relationships/image" Target="/ppt/media/image16.png" Id="R61b0ba7056af490b" /><Relationship Type="http://schemas.openxmlformats.org/officeDocument/2006/relationships/notesSlide" Target="/ppt/notesSlides/notesSlide25.xml" Id="R7009e2326a944ae9" /></Relationships>
</file>

<file path=ppt/slides/_rels/slide26.xml.rels>&#65279;<?xml version="1.0" encoding="utf-8"?><Relationships xmlns="http://schemas.openxmlformats.org/package/2006/relationships"><Relationship Type="http://schemas.openxmlformats.org/officeDocument/2006/relationships/slideLayout" Target="/ppt/slideLayouts/slideLayout3.xml" Id="R0fffee8bfd3e4b94" /><Relationship Type="http://schemas.openxmlformats.org/officeDocument/2006/relationships/image" Target="/ppt/media/image17.png" Id="R69506304fe204404" /><Relationship Type="http://schemas.openxmlformats.org/officeDocument/2006/relationships/notesSlide" Target="/ppt/notesSlides/notesSlide26.xml" Id="R118b8c4a70c548db" /></Relationships>
</file>

<file path=ppt/slides/_rels/slide27.xml.rels>&#65279;<?xml version="1.0" encoding="utf-8"?><Relationships xmlns="http://schemas.openxmlformats.org/package/2006/relationships"><Relationship Type="http://schemas.openxmlformats.org/officeDocument/2006/relationships/slideLayout" Target="/ppt/slideLayouts/slideLayout3.xml" Id="Ra45ac081e883463f" /><Relationship Type="http://schemas.openxmlformats.org/officeDocument/2006/relationships/image" Target="/ppt/media/image18.png" Id="Rc4fb8b9814ff4040" /><Relationship Type="http://schemas.openxmlformats.org/officeDocument/2006/relationships/notesSlide" Target="/ppt/notesSlides/notesSlide27.xml" Id="Rb65969e7e7ee41b0" /></Relationships>
</file>

<file path=ppt/slides/_rels/slide28.xml.rels>&#65279;<?xml version="1.0" encoding="utf-8"?><Relationships xmlns="http://schemas.openxmlformats.org/package/2006/relationships"><Relationship Type="http://schemas.openxmlformats.org/officeDocument/2006/relationships/slideLayout" Target="/ppt/slideLayouts/slideLayout3.xml" Id="Ra160921f8e2a45ea" /><Relationship Type="http://schemas.openxmlformats.org/officeDocument/2006/relationships/image" Target="/ppt/media/image19.png" Id="R8ed637c524a34845" /><Relationship Type="http://schemas.openxmlformats.org/officeDocument/2006/relationships/notesSlide" Target="/ppt/notesSlides/notesSlide28.xml" Id="Rb6942122a7484381" /></Relationships>
</file>

<file path=ppt/slides/_rels/slide29.xml.rels>&#65279;<?xml version="1.0" encoding="utf-8"?><Relationships xmlns="http://schemas.openxmlformats.org/package/2006/relationships"><Relationship Type="http://schemas.openxmlformats.org/officeDocument/2006/relationships/slideLayout" Target="/ppt/slideLayouts/slideLayout3.xml" Id="R3fcea035e2314564" /><Relationship Type="http://schemas.openxmlformats.org/officeDocument/2006/relationships/image" Target="/ppt/media/image20.png" Id="R999ece5062194efd" /><Relationship Type="http://schemas.openxmlformats.org/officeDocument/2006/relationships/notesSlide" Target="/ppt/notesSlides/notesSlide29.xml" Id="Ra8fdb32822bf4de7"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1799acb8c4354ab7" /><Relationship Type="http://schemas.openxmlformats.org/officeDocument/2006/relationships/notesSlide" Target="/ppt/notesSlides/notesSlide3.xml" Id="Rd3fa1541ce5b4be8" /></Relationships>
</file>

<file path=ppt/slides/_rels/slide30.xml.rels>&#65279;<?xml version="1.0" encoding="utf-8"?><Relationships xmlns="http://schemas.openxmlformats.org/package/2006/relationships"><Relationship Type="http://schemas.openxmlformats.org/officeDocument/2006/relationships/slideLayout" Target="/ppt/slideLayouts/slideLayout3.xml" Id="R46923840caa84f73" /><Relationship Type="http://schemas.openxmlformats.org/officeDocument/2006/relationships/image" Target="/ppt/media/image21.png" Id="Rb9f5efddfe4e4825" /><Relationship Type="http://schemas.openxmlformats.org/officeDocument/2006/relationships/notesSlide" Target="/ppt/notesSlides/notesSlide30.xml" Id="R8dd95c11b71f4cb3" /></Relationships>
</file>

<file path=ppt/slides/_rels/slide31.xml.rels>&#65279;<?xml version="1.0" encoding="utf-8"?><Relationships xmlns="http://schemas.openxmlformats.org/package/2006/relationships"><Relationship Type="http://schemas.openxmlformats.org/officeDocument/2006/relationships/slideLayout" Target="/ppt/slideLayouts/slideLayout3.xml" Id="Ra5231fd053b14509" /><Relationship Type="http://schemas.openxmlformats.org/officeDocument/2006/relationships/image" Target="/ppt/media/image22.png" Id="Re73fc08905644715" /><Relationship Type="http://schemas.openxmlformats.org/officeDocument/2006/relationships/notesSlide" Target="/ppt/notesSlides/notesSlide31.xml" Id="R246af8bab5454a91" /></Relationships>
</file>

<file path=ppt/slides/_rels/slide32.xml.rels>&#65279;<?xml version="1.0" encoding="utf-8"?><Relationships xmlns="http://schemas.openxmlformats.org/package/2006/relationships"><Relationship Type="http://schemas.openxmlformats.org/officeDocument/2006/relationships/slideLayout" Target="/ppt/slideLayouts/slideLayout3.xml" Id="Rb93962c4afef488d" /><Relationship Type="http://schemas.openxmlformats.org/officeDocument/2006/relationships/image" Target="/ppt/media/image23.png" Id="R2c1a90ce44734975" /><Relationship Type="http://schemas.openxmlformats.org/officeDocument/2006/relationships/notesSlide" Target="/ppt/notesSlides/notesSlide32.xml" Id="Rf5721c09ae5a4605" /></Relationships>
</file>

<file path=ppt/slides/_rels/slide33.xml.rels>&#65279;<?xml version="1.0" encoding="utf-8"?><Relationships xmlns="http://schemas.openxmlformats.org/package/2006/relationships"><Relationship Type="http://schemas.openxmlformats.org/officeDocument/2006/relationships/slideLayout" Target="/ppt/slideLayouts/slideLayout3.xml" Id="R578ff17695c04632" /><Relationship Type="http://schemas.openxmlformats.org/officeDocument/2006/relationships/image" Target="/ppt/media/image24.png" Id="R94896a577e6d4b81" /><Relationship Type="http://schemas.openxmlformats.org/officeDocument/2006/relationships/notesSlide" Target="/ppt/notesSlides/notesSlide33.xml" Id="R0d70a30c639e41e1" /></Relationships>
</file>

<file path=ppt/slides/_rels/slide34.xml.rels>&#65279;<?xml version="1.0" encoding="utf-8"?><Relationships xmlns="http://schemas.openxmlformats.org/package/2006/relationships"><Relationship Type="http://schemas.openxmlformats.org/officeDocument/2006/relationships/slideLayout" Target="/ppt/slideLayouts/slideLayout3.xml" Id="R0ef2ab15a6224e50" /><Relationship Type="http://schemas.openxmlformats.org/officeDocument/2006/relationships/image" Target="/ppt/media/image25.png" Id="R7498ad9a22a34216" /><Relationship Type="http://schemas.openxmlformats.org/officeDocument/2006/relationships/notesSlide" Target="/ppt/notesSlides/notesSlide34.xml" Id="R252df181ba884bdd" /></Relationships>
</file>

<file path=ppt/slides/_rels/slide35.xml.rels>&#65279;<?xml version="1.0" encoding="utf-8"?><Relationships xmlns="http://schemas.openxmlformats.org/package/2006/relationships"><Relationship Type="http://schemas.openxmlformats.org/officeDocument/2006/relationships/slideLayout" Target="/ppt/slideLayouts/slideLayout3.xml" Id="Ra13a5f1364f94c83" /><Relationship Type="http://schemas.openxmlformats.org/officeDocument/2006/relationships/image" Target="/ppt/media/image26.png" Id="Rd1d39f1c8fea47e0" /><Relationship Type="http://schemas.openxmlformats.org/officeDocument/2006/relationships/notesSlide" Target="/ppt/notesSlides/notesSlide35.xml" Id="R7e0b64daaf324ed8" /></Relationships>
</file>

<file path=ppt/slides/_rels/slide36.xml.rels>&#65279;<?xml version="1.0" encoding="utf-8"?><Relationships xmlns="http://schemas.openxmlformats.org/package/2006/relationships"><Relationship Type="http://schemas.openxmlformats.org/officeDocument/2006/relationships/slideLayout" Target="/ppt/slideLayouts/slideLayout3.xml" Id="R17cccaefe86c4fcf" /><Relationship Type="http://schemas.openxmlformats.org/officeDocument/2006/relationships/image" Target="/ppt/media/image27.png" Id="Rfc6c2a5c1e6840c4" /><Relationship Type="http://schemas.openxmlformats.org/officeDocument/2006/relationships/notesSlide" Target="/ppt/notesSlides/notesSlide36.xml" Id="Rede7ff70f7984abc" /></Relationships>
</file>

<file path=ppt/slides/_rels/slide37.xml.rels>&#65279;<?xml version="1.0" encoding="utf-8"?><Relationships xmlns="http://schemas.openxmlformats.org/package/2006/relationships"><Relationship Type="http://schemas.openxmlformats.org/officeDocument/2006/relationships/slideLayout" Target="/ppt/slideLayouts/slideLayout3.xml" Id="Rd4cf1337f29b41b4" /><Relationship Type="http://schemas.openxmlformats.org/officeDocument/2006/relationships/image" Target="/ppt/media/image28.png" Id="R89762f84e1a841f0" /><Relationship Type="http://schemas.openxmlformats.org/officeDocument/2006/relationships/notesSlide" Target="/ppt/notesSlides/notesSlide37.xml" Id="R38a812b9bf284a34" /></Relationships>
</file>

<file path=ppt/slides/_rels/slide38.xml.rels>&#65279;<?xml version="1.0" encoding="utf-8"?><Relationships xmlns="http://schemas.openxmlformats.org/package/2006/relationships"><Relationship Type="http://schemas.openxmlformats.org/officeDocument/2006/relationships/slideLayout" Target="/ppt/slideLayouts/slideLayout3.xml" Id="R6ab30d961f5e446e" /><Relationship Type="http://schemas.openxmlformats.org/officeDocument/2006/relationships/image" Target="/ppt/media/image29.png" Id="Rd2c894c0f3ee4429" /><Relationship Type="http://schemas.openxmlformats.org/officeDocument/2006/relationships/notesSlide" Target="/ppt/notesSlides/notesSlide38.xml" Id="R1f5baaefeac34ae0" /></Relationships>
</file>

<file path=ppt/slides/_rels/slide39.xml.rels>&#65279;<?xml version="1.0" encoding="utf-8"?><Relationships xmlns="http://schemas.openxmlformats.org/package/2006/relationships"><Relationship Type="http://schemas.openxmlformats.org/officeDocument/2006/relationships/slideLayout" Target="/ppt/slideLayouts/slideLayout3.xml" Id="Re0a16d7103344917" /><Relationship Type="http://schemas.openxmlformats.org/officeDocument/2006/relationships/image" Target="/ppt/media/image30.png" Id="R78fac22cabf24d04" /><Relationship Type="http://schemas.openxmlformats.org/officeDocument/2006/relationships/notesSlide" Target="/ppt/notesSlides/notesSlide39.xml" Id="Rd83e409dd2a34f87" /></Relationships>
</file>

<file path=ppt/slides/_rels/slide4.xml.rels>&#65279;<?xml version="1.0" encoding="utf-8"?><Relationships xmlns="http://schemas.openxmlformats.org/package/2006/relationships"><Relationship Type="http://schemas.openxmlformats.org/officeDocument/2006/relationships/slideLayout" Target="/ppt/slideLayouts/slideLayout3.xml" Id="R7c895d19c88b459a" /><Relationship Type="http://schemas.openxmlformats.org/officeDocument/2006/relationships/image" Target="/ppt/media/image6.jpeg" Id="Rab683cf02fbc4184" /><Relationship Type="http://schemas.openxmlformats.org/officeDocument/2006/relationships/notesSlide" Target="/ppt/notesSlides/notesSlide4.xml" Id="R7f851128aec24313" /></Relationships>
</file>

<file path=ppt/slides/_rels/slide40.xml.rels>&#65279;<?xml version="1.0" encoding="utf-8"?><Relationships xmlns="http://schemas.openxmlformats.org/package/2006/relationships"><Relationship Type="http://schemas.openxmlformats.org/officeDocument/2006/relationships/slideLayout" Target="/ppt/slideLayouts/slideLayout3.xml" Id="R97f6b7738ae14fc5" /><Relationship Type="http://schemas.openxmlformats.org/officeDocument/2006/relationships/image" Target="/ppt/media/image31.png" Id="Ra6bb219a1b004c23" /><Relationship Type="http://schemas.openxmlformats.org/officeDocument/2006/relationships/notesSlide" Target="/ppt/notesSlides/notesSlide40.xml" Id="R2a1e703970a24996" /></Relationships>
</file>

<file path=ppt/slides/_rels/slide41.xml.rels>&#65279;<?xml version="1.0" encoding="utf-8"?><Relationships xmlns="http://schemas.openxmlformats.org/package/2006/relationships"><Relationship Type="http://schemas.openxmlformats.org/officeDocument/2006/relationships/slideLayout" Target="/ppt/slideLayouts/slideLayout3.xml" Id="R70d6e6a80c684c3b" /><Relationship Type="http://schemas.openxmlformats.org/officeDocument/2006/relationships/image" Target="/ppt/media/image31.png" Id="R9c2680a224b5485e" /><Relationship Type="http://schemas.openxmlformats.org/officeDocument/2006/relationships/notesSlide" Target="/ppt/notesSlides/notesSlide41.xml" Id="Ra057003e6d294c79" /></Relationships>
</file>

<file path=ppt/slides/_rels/slide42.xml.rels>&#65279;<?xml version="1.0" encoding="utf-8"?><Relationships xmlns="http://schemas.openxmlformats.org/package/2006/relationships"><Relationship Type="http://schemas.openxmlformats.org/officeDocument/2006/relationships/slideLayout" Target="/ppt/slideLayouts/slideLayout3.xml" Id="R32b153ab53814345" /><Relationship Type="http://schemas.openxmlformats.org/officeDocument/2006/relationships/image" Target="/ppt/media/image32.png" Id="Rd8a357cabbae403c" /><Relationship Type="http://schemas.openxmlformats.org/officeDocument/2006/relationships/notesSlide" Target="/ppt/notesSlides/notesSlide42.xml" Id="R98ffcc552ba640fa" /></Relationships>
</file>

<file path=ppt/slides/_rels/slide43.xml.rels>&#65279;<?xml version="1.0" encoding="utf-8"?><Relationships xmlns="http://schemas.openxmlformats.org/package/2006/relationships"><Relationship Type="http://schemas.openxmlformats.org/officeDocument/2006/relationships/slideLayout" Target="/ppt/slideLayouts/slideLayout3.xml" Id="R72bd0af7afb441e7" /><Relationship Type="http://schemas.openxmlformats.org/officeDocument/2006/relationships/image" Target="/ppt/media/image32.png" Id="Rbc3b9432fb1e4d6a" /><Relationship Type="http://schemas.openxmlformats.org/officeDocument/2006/relationships/notesSlide" Target="/ppt/notesSlides/notesSlide43.xml" Id="Red2a4f100920497f" /></Relationships>
</file>

<file path=ppt/slides/_rels/slide44.xml.rels>&#65279;<?xml version="1.0" encoding="utf-8"?><Relationships xmlns="http://schemas.openxmlformats.org/package/2006/relationships"><Relationship Type="http://schemas.openxmlformats.org/officeDocument/2006/relationships/slideLayout" Target="/ppt/slideLayouts/slideLayout3.xml" Id="R8ac9b83065e045e3" /><Relationship Type="http://schemas.openxmlformats.org/officeDocument/2006/relationships/image" Target="/ppt/media/image33.png" Id="R29322dd263184493" /><Relationship Type="http://schemas.openxmlformats.org/officeDocument/2006/relationships/notesSlide" Target="/ppt/notesSlides/notesSlide44.xml" Id="Reb7324c0d6cc47fd" /></Relationships>
</file>

<file path=ppt/slides/_rels/slide45.xml.rels>&#65279;<?xml version="1.0" encoding="utf-8"?><Relationships xmlns="http://schemas.openxmlformats.org/package/2006/relationships"><Relationship Type="http://schemas.openxmlformats.org/officeDocument/2006/relationships/slideLayout" Target="/ppt/slideLayouts/slideLayout3.xml" Id="R102b8af2bc824ca4" /><Relationship Type="http://schemas.openxmlformats.org/officeDocument/2006/relationships/image" Target="/ppt/media/image34.png" Id="R3077c145773145dc" /><Relationship Type="http://schemas.openxmlformats.org/officeDocument/2006/relationships/notesSlide" Target="/ppt/notesSlides/notesSlide45.xml" Id="R86f45525d565417c" /></Relationships>
</file>

<file path=ppt/slides/_rels/slide46.xml.rels>&#65279;<?xml version="1.0" encoding="utf-8"?><Relationships xmlns="http://schemas.openxmlformats.org/package/2006/relationships"><Relationship Type="http://schemas.openxmlformats.org/officeDocument/2006/relationships/slideLayout" Target="/ppt/slideLayouts/slideLayout3.xml" Id="R8922f00596d14bf2" /><Relationship Type="http://schemas.openxmlformats.org/officeDocument/2006/relationships/image" Target="/ppt/media/image35.png" Id="R48d4bf5d31f84890" /><Relationship Type="http://schemas.openxmlformats.org/officeDocument/2006/relationships/notesSlide" Target="/ppt/notesSlides/notesSlide46.xml" Id="Rc52224ec092e443c" /></Relationships>
</file>

<file path=ppt/slides/_rels/slide47.xml.rels>&#65279;<?xml version="1.0" encoding="utf-8"?><Relationships xmlns="http://schemas.openxmlformats.org/package/2006/relationships"><Relationship Type="http://schemas.openxmlformats.org/officeDocument/2006/relationships/slideLayout" Target="/ppt/slideLayouts/slideLayout3.xml" Id="Rfcc45fdf2f30471a" /><Relationship Type="http://schemas.openxmlformats.org/officeDocument/2006/relationships/image" Target="/ppt/media/image36.png" Id="R2a75db230980437d" /><Relationship Type="http://schemas.openxmlformats.org/officeDocument/2006/relationships/notesSlide" Target="/ppt/notesSlides/notesSlide47.xml" Id="R8cfa1f7d6d7d4ebd" /></Relationships>
</file>

<file path=ppt/slides/_rels/slide48.xml.rels>&#65279;<?xml version="1.0" encoding="utf-8"?><Relationships xmlns="http://schemas.openxmlformats.org/package/2006/relationships"><Relationship Type="http://schemas.openxmlformats.org/officeDocument/2006/relationships/slideLayout" Target="/ppt/slideLayouts/slideLayout3.xml" Id="Rcf10fd362c8d43d5" /><Relationship Type="http://schemas.openxmlformats.org/officeDocument/2006/relationships/image" Target="/ppt/media/image37.png" Id="R9c4d798e0b9a41e1" /><Relationship Type="http://schemas.openxmlformats.org/officeDocument/2006/relationships/notesSlide" Target="/ppt/notesSlides/notesSlide48.xml" Id="R4e609d4eec384dd4" /></Relationships>
</file>

<file path=ppt/slides/_rels/slide49.xml.rels>&#65279;<?xml version="1.0" encoding="utf-8"?><Relationships xmlns="http://schemas.openxmlformats.org/package/2006/relationships"><Relationship Type="http://schemas.openxmlformats.org/officeDocument/2006/relationships/slideLayout" Target="/ppt/slideLayouts/slideLayout3.xml" Id="Re69e16cc83f54f95" /><Relationship Type="http://schemas.openxmlformats.org/officeDocument/2006/relationships/image" Target="/ppt/media/image38.png" Id="Rd4091d4a83404081" /><Relationship Type="http://schemas.openxmlformats.org/officeDocument/2006/relationships/notesSlide" Target="/ppt/notesSlides/notesSlide49.xml" Id="R1bc7bad2f57a4b9b"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f7975d0400334932" /><Relationship Type="http://schemas.openxmlformats.org/officeDocument/2006/relationships/image" Target="/ppt/media/image10.png" Id="R45bd67017a9b4be1" /><Relationship Type="http://schemas.openxmlformats.org/officeDocument/2006/relationships/notesSlide" Target="/ppt/notesSlides/notesSlide5.xml" Id="R1c95ff5d05e144ce" /></Relationships>
</file>

<file path=ppt/slides/_rels/slide50.xml.rels>&#65279;<?xml version="1.0" encoding="utf-8"?><Relationships xmlns="http://schemas.openxmlformats.org/package/2006/relationships"><Relationship Type="http://schemas.openxmlformats.org/officeDocument/2006/relationships/slideLayout" Target="/ppt/slideLayouts/slideLayout3.xml" Id="Rde3372b5faf140be" /><Relationship Type="http://schemas.openxmlformats.org/officeDocument/2006/relationships/image" Target="/ppt/media/image39.png" Id="R75b17711d443415a" /><Relationship Type="http://schemas.openxmlformats.org/officeDocument/2006/relationships/notesSlide" Target="/ppt/notesSlides/notesSlide50.xml" Id="R5e7e5ea2b294446c" /></Relationships>
</file>

<file path=ppt/slides/_rels/slide51.xml.rels>&#65279;<?xml version="1.0" encoding="utf-8"?><Relationships xmlns="http://schemas.openxmlformats.org/package/2006/relationships"><Relationship Type="http://schemas.openxmlformats.org/officeDocument/2006/relationships/slideLayout" Target="/ppt/slideLayouts/slideLayout3.xml" Id="R561f2ce3a92449bc" /><Relationship Type="http://schemas.openxmlformats.org/officeDocument/2006/relationships/image" Target="/ppt/media/image40.png" Id="Rabe7a47f10544e63" /><Relationship Type="http://schemas.openxmlformats.org/officeDocument/2006/relationships/notesSlide" Target="/ppt/notesSlides/notesSlide51.xml" Id="Rc8efb230fe6c4e8b" /></Relationships>
</file>

<file path=ppt/slides/_rels/slide52.xml.rels>&#65279;<?xml version="1.0" encoding="utf-8"?><Relationships xmlns="http://schemas.openxmlformats.org/package/2006/relationships"><Relationship Type="http://schemas.openxmlformats.org/officeDocument/2006/relationships/slideLayout" Target="/ppt/slideLayouts/slideLayout3.xml" Id="Rdc7967c5e0164983" /><Relationship Type="http://schemas.openxmlformats.org/officeDocument/2006/relationships/image" Target="/ppt/media/image41.png" Id="R948440e753ea45ff" /><Relationship Type="http://schemas.openxmlformats.org/officeDocument/2006/relationships/notesSlide" Target="/ppt/notesSlides/notesSlide52.xml" Id="Rf3f215fb4bad427b" /></Relationships>
</file>

<file path=ppt/slides/_rels/slide53.xml.rels>&#65279;<?xml version="1.0" encoding="utf-8"?><Relationships xmlns="http://schemas.openxmlformats.org/package/2006/relationships"><Relationship Type="http://schemas.openxmlformats.org/officeDocument/2006/relationships/slideLayout" Target="/ppt/slideLayouts/slideLayout3.xml" Id="Reca380e85e8d4547" /><Relationship Type="http://schemas.openxmlformats.org/officeDocument/2006/relationships/image" Target="/ppt/media/image42.png" Id="Rebb8392b80d34437" /><Relationship Type="http://schemas.openxmlformats.org/officeDocument/2006/relationships/notesSlide" Target="/ppt/notesSlides/notesSlide53.xml" Id="R416a5eacc01d4aca" /></Relationships>
</file>

<file path=ppt/slides/_rels/slide54.xml.rels>&#65279;<?xml version="1.0" encoding="utf-8"?><Relationships xmlns="http://schemas.openxmlformats.org/package/2006/relationships"><Relationship Type="http://schemas.openxmlformats.org/officeDocument/2006/relationships/slideLayout" Target="/ppt/slideLayouts/slideLayout3.xml" Id="Rf82fc39f57174cfe" /><Relationship Type="http://schemas.openxmlformats.org/officeDocument/2006/relationships/image" Target="/ppt/media/image43.png" Id="R744335387f174f4f" /><Relationship Type="http://schemas.openxmlformats.org/officeDocument/2006/relationships/notesSlide" Target="/ppt/notesSlides/notesSlide54.xml" Id="R935fa2378691414c" /></Relationships>
</file>

<file path=ppt/slides/_rels/slide55.xml.rels>&#65279;<?xml version="1.0" encoding="utf-8"?><Relationships xmlns="http://schemas.openxmlformats.org/package/2006/relationships"><Relationship Type="http://schemas.openxmlformats.org/officeDocument/2006/relationships/slideLayout" Target="/ppt/slideLayouts/slideLayout3.xml" Id="Rf08ba17213114905" /><Relationship Type="http://schemas.openxmlformats.org/officeDocument/2006/relationships/image" Target="/ppt/media/image44.png" Id="R486dc6dc391a445c" /><Relationship Type="http://schemas.openxmlformats.org/officeDocument/2006/relationships/notesSlide" Target="/ppt/notesSlides/notesSlide55.xml" Id="Rb93bdcc1422e4bec" /></Relationships>
</file>

<file path=ppt/slides/_rels/slide56.xml.rels>&#65279;<?xml version="1.0" encoding="utf-8"?><Relationships xmlns="http://schemas.openxmlformats.org/package/2006/relationships"><Relationship Type="http://schemas.openxmlformats.org/officeDocument/2006/relationships/slideLayout" Target="/ppt/slideLayouts/slideLayout3.xml" Id="Rbe524d5131ed4a78" /><Relationship Type="http://schemas.openxmlformats.org/officeDocument/2006/relationships/image" Target="/ppt/media/image45.png" Id="R5d61f2761e7d4f10" /><Relationship Type="http://schemas.openxmlformats.org/officeDocument/2006/relationships/notesSlide" Target="/ppt/notesSlides/notesSlide56.xml" Id="R3abdcdc77ac745a7" /></Relationships>
</file>

<file path=ppt/slides/_rels/slide57.xml.rels>&#65279;<?xml version="1.0" encoding="utf-8"?><Relationships xmlns="http://schemas.openxmlformats.org/package/2006/relationships"><Relationship Type="http://schemas.openxmlformats.org/officeDocument/2006/relationships/slideLayout" Target="/ppt/slideLayouts/slideLayout3.xml" Id="Rf6130adb432044a5" /><Relationship Type="http://schemas.openxmlformats.org/officeDocument/2006/relationships/image" Target="/ppt/media/image46.png" Id="R73e8d7e803794fef" /><Relationship Type="http://schemas.openxmlformats.org/officeDocument/2006/relationships/notesSlide" Target="/ppt/notesSlides/notesSlide57.xml" Id="R7497b3ad86664da9" /></Relationships>
</file>

<file path=ppt/slides/_rels/slide58.xml.rels>&#65279;<?xml version="1.0" encoding="utf-8"?><Relationships xmlns="http://schemas.openxmlformats.org/package/2006/relationships"><Relationship Type="http://schemas.openxmlformats.org/officeDocument/2006/relationships/slideLayout" Target="/ppt/slideLayouts/slideLayout3.xml" Id="Rbc47f3b4513c4846" /><Relationship Type="http://schemas.openxmlformats.org/officeDocument/2006/relationships/image" Target="/ppt/media/image47.png" Id="R524046d27a634d80" /><Relationship Type="http://schemas.openxmlformats.org/officeDocument/2006/relationships/notesSlide" Target="/ppt/notesSlides/notesSlide58.xml" Id="R31af9a50a41b450f" /></Relationships>
</file>

<file path=ppt/slides/_rels/slide59.xml.rels>&#65279;<?xml version="1.0" encoding="utf-8"?><Relationships xmlns="http://schemas.openxmlformats.org/package/2006/relationships"><Relationship Type="http://schemas.openxmlformats.org/officeDocument/2006/relationships/slideLayout" Target="/ppt/slideLayouts/slideLayout3.xml" Id="R07529205486a4e91" /><Relationship Type="http://schemas.openxmlformats.org/officeDocument/2006/relationships/image" Target="/ppt/media/image48.png" Id="R2681768113be4e4a" /><Relationship Type="http://schemas.openxmlformats.org/officeDocument/2006/relationships/notesSlide" Target="/ppt/notesSlides/notesSlide59.xml" Id="R632f0d14d9e54d35"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a2a165d471e54aaa" /><Relationship Type="http://schemas.openxmlformats.org/officeDocument/2006/relationships/notesSlide" Target="/ppt/notesSlides/notesSlide6.xml" Id="Rb779e74e72834dd2" /></Relationships>
</file>

<file path=ppt/slides/_rels/slide60.xml.rels>&#65279;<?xml version="1.0" encoding="utf-8"?><Relationships xmlns="http://schemas.openxmlformats.org/package/2006/relationships"><Relationship Type="http://schemas.openxmlformats.org/officeDocument/2006/relationships/slideLayout" Target="/ppt/slideLayouts/slideLayout3.xml" Id="R8bbce52166b74b21" /><Relationship Type="http://schemas.openxmlformats.org/officeDocument/2006/relationships/image" Target="/ppt/media/image49.png" Id="Rd08b67dfcf134a80" /><Relationship Type="http://schemas.openxmlformats.org/officeDocument/2006/relationships/notesSlide" Target="/ppt/notesSlides/notesSlide60.xml" Id="R046031f5b49a47e6" /></Relationships>
</file>

<file path=ppt/slides/_rels/slide61.xml.rels>&#65279;<?xml version="1.0" encoding="utf-8"?><Relationships xmlns="http://schemas.openxmlformats.org/package/2006/relationships"><Relationship Type="http://schemas.openxmlformats.org/officeDocument/2006/relationships/slideLayout" Target="/ppt/slideLayouts/slideLayout3.xml" Id="R24bfa64b14d247cb" /><Relationship Type="http://schemas.openxmlformats.org/officeDocument/2006/relationships/image" Target="/ppt/media/image50.png" Id="Re05e506ed0ce4a8b" /><Relationship Type="http://schemas.openxmlformats.org/officeDocument/2006/relationships/notesSlide" Target="/ppt/notesSlides/notesSlide61.xml" Id="R90bba96138154b8f" /></Relationships>
</file>

<file path=ppt/slides/_rels/slide62.xml.rels>&#65279;<?xml version="1.0" encoding="utf-8"?><Relationships xmlns="http://schemas.openxmlformats.org/package/2006/relationships"><Relationship Type="http://schemas.openxmlformats.org/officeDocument/2006/relationships/slideLayout" Target="/ppt/slideLayouts/slideLayout3.xml" Id="Rd49e90fa96c2486e" /><Relationship Type="http://schemas.openxmlformats.org/officeDocument/2006/relationships/image" Target="/ppt/media/image51.png" Id="R3747d2e65e46458b" /><Relationship Type="http://schemas.openxmlformats.org/officeDocument/2006/relationships/notesSlide" Target="/ppt/notesSlides/notesSlide62.xml" Id="R4cd5bae83fb2487a" /></Relationships>
</file>

<file path=ppt/slides/_rels/slide63.xml.rels>&#65279;<?xml version="1.0" encoding="utf-8"?><Relationships xmlns="http://schemas.openxmlformats.org/package/2006/relationships"><Relationship Type="http://schemas.openxmlformats.org/officeDocument/2006/relationships/slideLayout" Target="/ppt/slideLayouts/slideLayout3.xml" Id="R199b294ae8134f1d" /><Relationship Type="http://schemas.openxmlformats.org/officeDocument/2006/relationships/image" Target="/ppt/media/image52.png" Id="R75a5bc995387437d" /><Relationship Type="http://schemas.openxmlformats.org/officeDocument/2006/relationships/notesSlide" Target="/ppt/notesSlides/notesSlide63.xml" Id="R8d727d4c8971441b" /></Relationships>
</file>

<file path=ppt/slides/_rels/slide64.xml.rels>&#65279;<?xml version="1.0" encoding="utf-8"?><Relationships xmlns="http://schemas.openxmlformats.org/package/2006/relationships"><Relationship Type="http://schemas.openxmlformats.org/officeDocument/2006/relationships/slideLayout" Target="/ppt/slideLayouts/slideLayout3.xml" Id="R6103ea9016a248bb" /><Relationship Type="http://schemas.openxmlformats.org/officeDocument/2006/relationships/image" Target="/ppt/media/image53.png" Id="R16ae31f79e174031" /><Relationship Type="http://schemas.openxmlformats.org/officeDocument/2006/relationships/notesSlide" Target="/ppt/notesSlides/notesSlide64.xml" Id="R0b2d9f2590f34d4f" /></Relationships>
</file>

<file path=ppt/slides/_rels/slide65.xml.rels>&#65279;<?xml version="1.0" encoding="utf-8"?><Relationships xmlns="http://schemas.openxmlformats.org/package/2006/relationships"><Relationship Type="http://schemas.openxmlformats.org/officeDocument/2006/relationships/slideLayout" Target="/ppt/slideLayouts/slideLayout3.xml" Id="Rc555f28f2ce94ba5" /><Relationship Type="http://schemas.openxmlformats.org/officeDocument/2006/relationships/image" Target="/ppt/media/image54.png" Id="Rfae91e8ff3514b2c" /><Relationship Type="http://schemas.openxmlformats.org/officeDocument/2006/relationships/notesSlide" Target="/ppt/notesSlides/notesSlide65.xml" Id="Rf12fe5cc73c14f54" /></Relationships>
</file>

<file path=ppt/slides/_rels/slide66.xml.rels>&#65279;<?xml version="1.0" encoding="utf-8"?><Relationships xmlns="http://schemas.openxmlformats.org/package/2006/relationships"><Relationship Type="http://schemas.openxmlformats.org/officeDocument/2006/relationships/slideLayout" Target="/ppt/slideLayouts/slideLayout3.xml" Id="Rb57539a5afc14914" /><Relationship Type="http://schemas.openxmlformats.org/officeDocument/2006/relationships/image" Target="/ppt/media/image55.png" Id="Ra5295f8947cc42a7" /><Relationship Type="http://schemas.openxmlformats.org/officeDocument/2006/relationships/notesSlide" Target="/ppt/notesSlides/notesSlide66.xml" Id="R50f17751ddef47cb" /></Relationships>
</file>

<file path=ppt/slides/_rels/slide67.xml.rels>&#65279;<?xml version="1.0" encoding="utf-8"?><Relationships xmlns="http://schemas.openxmlformats.org/package/2006/relationships"><Relationship Type="http://schemas.openxmlformats.org/officeDocument/2006/relationships/slideLayout" Target="/ppt/slideLayouts/slideLayout3.xml" Id="Rb3568f740f984006" /><Relationship Type="http://schemas.openxmlformats.org/officeDocument/2006/relationships/image" Target="/ppt/media/image56.png" Id="R12df96e56b214dcf" /><Relationship Type="http://schemas.openxmlformats.org/officeDocument/2006/relationships/notesSlide" Target="/ppt/notesSlides/notesSlide67.xml" Id="R5b89027575f94cd2" /></Relationships>
</file>

<file path=ppt/slides/_rels/slide68.xml.rels>&#65279;<?xml version="1.0" encoding="utf-8"?><Relationships xmlns="http://schemas.openxmlformats.org/package/2006/relationships"><Relationship Type="http://schemas.openxmlformats.org/officeDocument/2006/relationships/slideLayout" Target="/ppt/slideLayouts/slideLayout3.xml" Id="R683b9432681a4b42" /><Relationship Type="http://schemas.openxmlformats.org/officeDocument/2006/relationships/image" Target="/ppt/media/image57.png" Id="R0ed74e163a914bc0" /><Relationship Type="http://schemas.openxmlformats.org/officeDocument/2006/relationships/notesSlide" Target="/ppt/notesSlides/notesSlide68.xml" Id="R4b7e2f1f55f44930" /></Relationships>
</file>

<file path=ppt/slides/_rels/slide69.xml.rels>&#65279;<?xml version="1.0" encoding="utf-8"?><Relationships xmlns="http://schemas.openxmlformats.org/package/2006/relationships"><Relationship Type="http://schemas.openxmlformats.org/officeDocument/2006/relationships/slideLayout" Target="/ppt/slideLayouts/slideLayout3.xml" Id="Rc77c4a00a4534741" /><Relationship Type="http://schemas.openxmlformats.org/officeDocument/2006/relationships/image" Target="/ppt/media/image58.png" Id="Rdc55a82fad5a42f5" /><Relationship Type="http://schemas.openxmlformats.org/officeDocument/2006/relationships/notesSlide" Target="/ppt/notesSlides/notesSlide69.xml" Id="R8611caa6c91b4bc1"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1cbf323c89444bfd" /><Relationship Type="http://schemas.openxmlformats.org/officeDocument/2006/relationships/image" Target="/ppt/media/image11.png" Id="Rd4fb9782d0884bc0" /><Relationship Type="http://schemas.openxmlformats.org/officeDocument/2006/relationships/notesSlide" Target="/ppt/notesSlides/notesSlide7.xml" Id="Rb1764cdd213f40c8" /></Relationships>
</file>

<file path=ppt/slides/_rels/slide70.xml.rels>&#65279;<?xml version="1.0" encoding="utf-8"?><Relationships xmlns="http://schemas.openxmlformats.org/package/2006/relationships"><Relationship Type="http://schemas.openxmlformats.org/officeDocument/2006/relationships/slideLayout" Target="/ppt/slideLayouts/slideLayout3.xml" Id="Re7e54e8365904694" /><Relationship Type="http://schemas.openxmlformats.org/officeDocument/2006/relationships/image" Target="/ppt/media/image59.png" Id="R2dd93a1e6140472f" /><Relationship Type="http://schemas.openxmlformats.org/officeDocument/2006/relationships/notesSlide" Target="/ppt/notesSlides/notesSlide70.xml" Id="Rfe5b6f79bcbb4719" /></Relationships>
</file>

<file path=ppt/slides/_rels/slide71.xml.rels>&#65279;<?xml version="1.0" encoding="utf-8"?><Relationships xmlns="http://schemas.openxmlformats.org/package/2006/relationships"><Relationship Type="http://schemas.openxmlformats.org/officeDocument/2006/relationships/slideLayout" Target="/ppt/slideLayouts/slideLayout3.xml" Id="R185545de6045404d" /><Relationship Type="http://schemas.openxmlformats.org/officeDocument/2006/relationships/image" Target="/ppt/media/image60.png" Id="R13b7630e0c6c4780" /><Relationship Type="http://schemas.openxmlformats.org/officeDocument/2006/relationships/notesSlide" Target="/ppt/notesSlides/notesSlide71.xml" Id="Re0a2836691684c14" /></Relationships>
</file>

<file path=ppt/slides/_rels/slide72.xml.rels>&#65279;<?xml version="1.0" encoding="utf-8"?><Relationships xmlns="http://schemas.openxmlformats.org/package/2006/relationships"><Relationship Type="http://schemas.openxmlformats.org/officeDocument/2006/relationships/slideLayout" Target="/ppt/slideLayouts/slideLayout3.xml" Id="Rae9924b7323f40a6" /><Relationship Type="http://schemas.openxmlformats.org/officeDocument/2006/relationships/image" Target="/ppt/media/image61.png" Id="R19a5aaa4034b4747" /><Relationship Type="http://schemas.openxmlformats.org/officeDocument/2006/relationships/notesSlide" Target="/ppt/notesSlides/notesSlide72.xml" Id="R5447956193224068" /></Relationships>
</file>

<file path=ppt/slides/_rels/slide73.xml.rels>&#65279;<?xml version="1.0" encoding="utf-8"?><Relationships xmlns="http://schemas.openxmlformats.org/package/2006/relationships"><Relationship Type="http://schemas.openxmlformats.org/officeDocument/2006/relationships/slideLayout" Target="/ppt/slideLayouts/slideLayout3.xml" Id="Rf40541a6c1b94fb1" /><Relationship Type="http://schemas.openxmlformats.org/officeDocument/2006/relationships/image" Target="/ppt/media/image62.png" Id="Rc4356011ef7146de" /><Relationship Type="http://schemas.openxmlformats.org/officeDocument/2006/relationships/notesSlide" Target="/ppt/notesSlides/notesSlide73.xml" Id="R10dbc3d6c74048fb" /></Relationships>
</file>

<file path=ppt/slides/_rels/slide74.xml.rels>&#65279;<?xml version="1.0" encoding="utf-8"?><Relationships xmlns="http://schemas.openxmlformats.org/package/2006/relationships"><Relationship Type="http://schemas.openxmlformats.org/officeDocument/2006/relationships/slideLayout" Target="/ppt/slideLayouts/slideLayout3.xml" Id="R0a6a256f0cfe4383" /><Relationship Type="http://schemas.openxmlformats.org/officeDocument/2006/relationships/image" Target="/ppt/media/image63.png" Id="R87e1c5135f1b4490" /><Relationship Type="http://schemas.openxmlformats.org/officeDocument/2006/relationships/notesSlide" Target="/ppt/notesSlides/notesSlide74.xml" Id="R9b74230502704650" /></Relationships>
</file>

<file path=ppt/slides/_rels/slide75.xml.rels>&#65279;<?xml version="1.0" encoding="utf-8"?><Relationships xmlns="http://schemas.openxmlformats.org/package/2006/relationships"><Relationship Type="http://schemas.openxmlformats.org/officeDocument/2006/relationships/slideLayout" Target="/ppt/slideLayouts/slideLayout3.xml" Id="Re68831842b814b6f" /><Relationship Type="http://schemas.openxmlformats.org/officeDocument/2006/relationships/image" Target="/ppt/media/image7.jpeg" Id="R2e3cf20e71074e92" /><Relationship Type="http://schemas.openxmlformats.org/officeDocument/2006/relationships/notesSlide" Target="/ppt/notesSlides/notesSlide75.xml" Id="R3a8066876c8646c0" /></Relationships>
</file>

<file path=ppt/slides/_rels/slide76.xml.rels>&#65279;<?xml version="1.0" encoding="utf-8"?><Relationships xmlns="http://schemas.openxmlformats.org/package/2006/relationships"><Relationship Type="http://schemas.openxmlformats.org/officeDocument/2006/relationships/slideLayout" Target="/ppt/slideLayouts/slideLayout10.xml" Id="R6bfaf02ace114a65" /><Relationship Type="http://schemas.openxmlformats.org/officeDocument/2006/relationships/notesSlide" Target="/ppt/notesSlides/notesSlide76.xml" Id="Rac09d4e65d8748da"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87ee3d79f0ac4984" /><Relationship Type="http://schemas.openxmlformats.org/officeDocument/2006/relationships/notesSlide" Target="/ppt/notesSlides/notesSlide8.xml" Id="R13625579f6fe456c"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1dcba0b6fc434aeb" /><Relationship Type="http://schemas.openxmlformats.org/officeDocument/2006/relationships/notesSlide" Target="/ppt/notesSlides/notesSlide9.xml" Id="R8565c8473f50479c"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Cours C.03.06.02</a:t>
            </a:r>
          </a:p>
          <a:p xmlns:a="http://schemas.openxmlformats.org/drawingml/2006/main">
            <a:r>
              <a:t>Détresses des trottoirs</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Marek Pszczola</a:t>
            </a:r>
          </a:p>
          <a:p xmlns:a="http://schemas.openxmlformats.org/drawingml/2006/main">
            <a:r>
              <a:t>(la présentation a été préparée sur la base des conférences du professeur S. Romanoschi, USA)</a:t>
            </a:r>
          </a:p>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179203" name="Rectangle 3">
            <a:extLst xmlns:a="http://schemas.openxmlformats.org/drawingml/2006/main">
              <a:ext uri="{FF2B5EF4-FFF2-40B4-BE49-F238E27FC236}">
                <a16:creationId xmlns:a16="http://schemas.microsoft.com/office/drawing/2014/main" id="{B4C34184-F52D-B7A0-6158-30D78D06627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pPr>
              <a:lnSpc>
                <a:spcPct val="120000"/>
              </a:lnSpc>
              <a:buNone/>
            </a:pPr>
            <a:r>
              <a:rPr sz="3200" b="1">
                <a:solidFill>
                  <a:srgbClr val="F26211"/>
                </a:solidFill>
                <a:latin typeface="Montserrat Regular"/>
                <a:ea typeface="Montserrat Regular"/>
                <a:cs typeface="Montserrat Regular"/>
              </a:rPr>
              <a:t>Fissuration des chaussées en asphalte : causes</a:t>
            </a:r>
          </a:p>
        </p:txBody>
      </p:sp>
      <p:sp>
        <p:nvSpPr>
          <p:cNvPr id="3" name="Text Placeholder 2">
            <a:extLst xmlns:a="http://schemas.openxmlformats.org/drawingml/2006/main">
              <a:ext uri="{FF2B5EF4-FFF2-40B4-BE49-F238E27FC236}">
                <a16:creationId xmlns:a16="http://schemas.microsoft.com/office/drawing/2014/main" id="{129A875C-2DDA-9410-35AE-09E62FEF49AB}"/>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1593739225"/>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181251" name="Rectangle 3">
            <a:extLst xmlns:a="http://schemas.openxmlformats.org/drawingml/2006/main">
              <a:ext uri="{FF2B5EF4-FFF2-40B4-BE49-F238E27FC236}">
                <a16:creationId xmlns:a16="http://schemas.microsoft.com/office/drawing/2014/main" id="{0D1CAEED-2A37-C2A1-A91E-2D048A4EA22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Fissuration associée à la charge (fatigue)</a:t>
            </a:r>
          </a:p>
        </p:txBody>
      </p:sp>
      <p:sp>
        <p:nvSpPr>
          <p:cNvPr id="181250" name="Rectangle 2">
            <a:extLst xmlns:a="http://schemas.openxmlformats.org/drawingml/2006/main">
              <a:ext uri="{FF2B5EF4-FFF2-40B4-BE49-F238E27FC236}">
                <a16:creationId xmlns:a16="http://schemas.microsoft.com/office/drawing/2014/main" id="{C01B5DAC-9FCE-38BF-A0CC-1EC57E35398E}"/>
              </a:ext>
            </a:extLst>
          </p:cNvPr>
          <p:cNvSpPr>
            <a:spLocks xmlns:a="http://schemas.openxmlformats.org/drawingml/2006/main" noGrp="1"/>
          </p:cNvSpPr>
          <p:nvPr>
            <p:ph type="body" idx="11"/>
          </p:nvPr>
        </p:nvSpPr>
        <p:spPr/>
        <p:txBody>
          <a:bodyPr xmlns:a="http://schemas.openxmlformats.org/drawingml/2006/main">
            <a:normAutofit fontScale="85839" lnSpcReduction="10000"/>
          </a:bodyPr>
          <a:lstStyle xmlns:a="http://schemas.openxmlformats.org/drawingml/2006/main"/>
          <a:p xmlns:a="http://schemas.openxmlformats.org/drawingml/2006/main">
            <a:pPr>
              <a:lnSpc>
                <a:spcPct val="90000"/>
              </a:lnSpc>
              <a:buNone/>
            </a:pPr>
            <a:r>
              <a:rPr sz="2400">
                <a:latin typeface="Montserrat"/>
                <a:ea typeface="Montserrat"/>
                <a:cs typeface="Montserrat"/>
              </a:rPr>
              <a:t>Aussi appelé alligator ou cracking de carte</a:t>
            </a:r>
          </a:p>
          <a:p xmlns:a="http://schemas.openxmlformats.org/drawingml/2006/main">
            <a:pPr>
              <a:lnSpc>
                <a:spcPct val="90000"/>
              </a:lnSpc>
              <a:spcBef>
                <a:spcPts val="1200"/>
              </a:spcBef>
              <a:buNone/>
            </a:pPr>
            <a:r>
              <a:rPr sz="2400">
                <a:latin typeface="Montserrat"/>
                <a:ea typeface="Montserrat"/>
                <a:cs typeface="Montserrat"/>
              </a:rPr>
              <a:t>Charges trop lourdes pour la structure de la chaussée</a:t>
            </a:r>
          </a:p>
          <a:p xmlns:a="http://schemas.openxmlformats.org/drawingml/2006/main">
            <a:pPr>
              <a:lnSpc>
                <a:spcPct val="90000"/>
              </a:lnSpc>
              <a:spcBef>
                <a:spcPts val="1200"/>
              </a:spcBef>
              <a:buNone/>
            </a:pPr>
            <a:r>
              <a:rPr sz="2400">
                <a:latin typeface="Montserrat"/>
                <a:ea typeface="Montserrat"/>
                <a:cs typeface="Montserrat"/>
              </a:rPr>
              <a:t>Trop de répétitions de charge</a:t>
            </a:r>
          </a:p>
          <a:p xmlns:a="http://schemas.openxmlformats.org/drawingml/2006/main">
            <a:pPr>
              <a:lnSpc>
                <a:spcPct val="90000"/>
              </a:lnSpc>
              <a:spcBef>
                <a:spcPts val="1200"/>
              </a:spcBef>
              <a:buNone/>
            </a:pPr>
            <a:r>
              <a:rPr sz="2400">
                <a:latin typeface="Montserrat"/>
                <a:ea typeface="Montserrat"/>
                <a:cs typeface="Montserrat"/>
              </a:rPr>
              <a:t>Support inadéquat (couches de chaussée/sol de fondation)</a:t>
            </a:r>
          </a:p>
          <a:p xmlns:a="http://schemas.openxmlformats.org/drawingml/2006/main">
            <a:pPr>
              <a:lnSpc>
                <a:spcPct val="90000"/>
              </a:lnSpc>
              <a:spcBef>
                <a:spcPts val="1200"/>
              </a:spcBef>
              <a:buNone/>
            </a:pPr>
            <a:r>
              <a:rPr sz="2400">
                <a:latin typeface="Montserrat"/>
                <a:ea typeface="Montserrat"/>
                <a:cs typeface="Montserrat"/>
              </a:rPr>
              <a:t>Mauvais drainage</a:t>
            </a:r>
          </a:p>
          <a:p xmlns:a="http://schemas.openxmlformats.org/drawingml/2006/main">
            <a:pPr>
              <a:lnSpc>
                <a:spcPct val="90000"/>
              </a:lnSpc>
              <a:spcBef>
                <a:spcPts val="1200"/>
              </a:spcBef>
              <a:buNone/>
            </a:pPr>
            <a:r>
              <a:rPr sz="2400">
                <a:latin typeface="Montserrat"/>
                <a:ea typeface="Montserrat"/>
                <a:cs typeface="Montserrat"/>
              </a:rPr>
              <a:t>Liant très rigide en couche de roulement</a:t>
            </a:r>
          </a:p>
          <a:p xmlns:a="http://schemas.openxmlformats.org/drawingml/2006/main">
            <a:pPr>
              <a:lnSpc>
                <a:spcPct val="90000"/>
              </a:lnSpc>
              <a:spcBef>
                <a:spcPts val="1200"/>
              </a:spcBef>
              <a:buNone/>
            </a:pPr>
            <a:r>
              <a:rPr sz="2400">
                <a:latin typeface="Montserrat"/>
                <a:ea typeface="Montserrat"/>
                <a:cs typeface="Montserrat"/>
              </a:rPr>
              <a:t>Se produit sur la trajectoire des roues, des nids-de-poule se développent à un stade avancé</a:t>
            </a:r>
          </a:p>
        </p:txBody>
      </p:sp>
    </p:spTree>
    <p:extLst>
      <p:ext uri="{BB962C8B-B14F-4D97-AF65-F5344CB8AC3E}">
        <p14:creationId xmlns:p14="http://schemas.microsoft.com/office/powerpoint/2010/main" val="1584135748"/>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27331" name="Rectangle 3075">
            <a:extLst xmlns:a="http://schemas.openxmlformats.org/drawingml/2006/main">
              <a:ext uri="{FF2B5EF4-FFF2-40B4-BE49-F238E27FC236}">
                <a16:creationId xmlns:a16="http://schemas.microsoft.com/office/drawing/2014/main" id="{4EDF2C9D-0BD2-22AF-78CA-F98E8BB2631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Fissuration (thermique) non associée à une charge</a:t>
            </a:r>
          </a:p>
        </p:txBody>
      </p:sp>
      <p:sp>
        <p:nvSpPr>
          <p:cNvPr id="227330" name="Rectangle 3074">
            <a:extLst xmlns:a="http://schemas.openxmlformats.org/drawingml/2006/main">
              <a:ext uri="{FF2B5EF4-FFF2-40B4-BE49-F238E27FC236}">
                <a16:creationId xmlns:a16="http://schemas.microsoft.com/office/drawing/2014/main" id="{AD41F2A5-812F-A591-61FB-CD86E6CCCBB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pPr>
              <a:buNone/>
            </a:pPr>
            <a:r>
              <a:rPr sz="2400">
                <a:latin typeface="Montserrat"/>
                <a:ea typeface="Montserrat"/>
                <a:cs typeface="Montserrat"/>
              </a:rPr>
              <a:t>Des fissures transversales se produisent à intervalles réguliers</a:t>
            </a:r>
          </a:p>
          <a:p xmlns:a="http://schemas.openxmlformats.org/drawingml/2006/main">
            <a:pPr>
              <a:lnSpc>
                <a:spcPct val="90000"/>
              </a:lnSpc>
              <a:spcBef>
                <a:spcPts val="1200"/>
              </a:spcBef>
              <a:buNone/>
            </a:pPr>
            <a:r>
              <a:rPr sz="2400">
                <a:latin typeface="Montserrat"/>
                <a:ea typeface="Montserrat"/>
                <a:cs typeface="Montserrat"/>
              </a:rPr>
              <a:t>Asphalte trop rigide à basses températures de service</a:t>
            </a:r>
          </a:p>
          <a:p xmlns:a="http://schemas.openxmlformats.org/drawingml/2006/main">
            <a:pPr>
              <a:lnSpc>
                <a:spcPct val="90000"/>
              </a:lnSpc>
              <a:spcBef>
                <a:spcPts val="1200"/>
              </a:spcBef>
              <a:buNone/>
            </a:pPr>
            <a:r>
              <a:rPr sz="2400">
                <a:latin typeface="Montserrat"/>
                <a:ea typeface="Montserrat"/>
                <a:cs typeface="Montserrat"/>
              </a:rPr>
              <a:t>Refroidissement rapide de la chaussée</a:t>
            </a:r>
          </a:p>
          <a:p xmlns:a="http://schemas.openxmlformats.org/drawingml/2006/main">
            <a:pPr>
              <a:lnSpc>
                <a:spcPct val="90000"/>
              </a:lnSpc>
              <a:spcBef>
                <a:spcPts val="1200"/>
              </a:spcBef>
              <a:buNone/>
            </a:pPr>
            <a:r>
              <a:rPr sz="2400">
                <a:latin typeface="Montserrat"/>
                <a:ea typeface="Montserrat"/>
                <a:cs typeface="Montserrat"/>
              </a:rPr>
              <a:t>Asphalte très sensible aux températures</a:t>
            </a:r>
          </a:p>
          <a:p xmlns:a="http://schemas.openxmlformats.org/drawingml/2006/main">
            <a:pPr>
              <a:lnSpc>
                <a:spcPct val="90000"/>
              </a:lnSpc>
              <a:spcBef>
                <a:spcPts val="1200"/>
              </a:spcBef>
              <a:buNone/>
            </a:pPr>
            <a:r>
              <a:rPr sz="2400">
                <a:latin typeface="Montserrat"/>
                <a:ea typeface="Montserrat"/>
                <a:cs typeface="Montserrat"/>
              </a:rPr>
              <a:t>Type de plate-forme (plus sur sable)</a:t>
            </a:r>
          </a:p>
          <a:p xmlns:a="http://schemas.openxmlformats.org/drawingml/2006/main">
            <a:pPr>
              <a:lnSpc>
                <a:spcPct val="90000"/>
              </a:lnSpc>
              <a:spcBef>
                <a:spcPts val="1200"/>
              </a:spcBef>
              <a:buNone/>
            </a:pPr>
            <a:r>
              <a:rPr sz="2400">
                <a:latin typeface="Montserrat"/>
                <a:ea typeface="Montserrat"/>
                <a:cs typeface="Montserrat"/>
              </a:rPr>
              <a:t>Âge du trottoir</a:t>
            </a:r>
          </a:p>
        </p:txBody>
      </p:sp>
    </p:spTree>
    <p:extLst>
      <p:ext uri="{BB962C8B-B14F-4D97-AF65-F5344CB8AC3E}">
        <p14:creationId xmlns:p14="http://schemas.microsoft.com/office/powerpoint/2010/main" val="459053249"/>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183299" name="Rectangle 3">
            <a:extLst xmlns:a="http://schemas.openxmlformats.org/drawingml/2006/main">
              <a:ext uri="{FF2B5EF4-FFF2-40B4-BE49-F238E27FC236}">
                <a16:creationId xmlns:a16="http://schemas.microsoft.com/office/drawing/2014/main" id="{D4C83776-2481-C321-2E33-6D1C95563A5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Fissuration longitudinale</a:t>
            </a:r>
          </a:p>
        </p:txBody>
      </p:sp>
      <p:sp>
        <p:nvSpPr>
          <p:cNvPr id="183298" name="Rectangle 2">
            <a:extLst xmlns:a="http://schemas.openxmlformats.org/drawingml/2006/main">
              <a:ext uri="{FF2B5EF4-FFF2-40B4-BE49-F238E27FC236}">
                <a16:creationId xmlns:a16="http://schemas.microsoft.com/office/drawing/2014/main" id="{3511FD99-5370-C2A1-6697-67ED2082D910}"/>
              </a:ext>
            </a:extLst>
          </p:cNvPr>
          <p:cNvSpPr>
            <a:spLocks xmlns:a="http://schemas.openxmlformats.org/drawingml/2006/main" noGrp="1"/>
          </p:cNvSpPr>
          <p:nvPr>
            <p:ph type="body" idx="11"/>
          </p:nvPr>
        </p:nvSpPr>
        <p:spPr/>
        <p:txBody>
          <a:bodyPr xmlns:a="http://schemas.openxmlformats.org/drawingml/2006/main">
            <a:normAutofit fontScale="65574" lnSpcReduction="20000"/>
          </a:bodyPr>
          <a:lstStyle xmlns:a="http://schemas.openxmlformats.org/drawingml/2006/main"/>
          <a:p xmlns:a="http://schemas.openxmlformats.org/drawingml/2006/main">
            <a:pPr>
              <a:lnSpc>
                <a:spcPct val="90000"/>
              </a:lnSpc>
              <a:buNone/>
            </a:pPr>
            <a:r>
              <a:rPr sz="2400">
                <a:latin typeface="Montserrat"/>
                <a:ea typeface="Montserrat"/>
                <a:cs typeface="Montserrat"/>
              </a:rPr>
              <a:t>Se produit parallèlement à la ligne médiane de la chaussée</a:t>
            </a:r>
          </a:p>
          <a:p xmlns:a="http://schemas.openxmlformats.org/drawingml/2006/main">
            <a:pPr>
              <a:lnSpc>
                <a:spcPct val="90000"/>
              </a:lnSpc>
              <a:buNone/>
            </a:pPr>
            <a:r>
              <a:rPr sz="2400" u="sng">
                <a:latin typeface="Montserrat"/>
                <a:ea typeface="Montserrat"/>
                <a:cs typeface="Montserrat"/>
              </a:rPr>
              <a:t>Joint de ligne centrale </a:t>
            </a:r>
          </a:p>
          <a:p xmlns:a="http://schemas.openxmlformats.org/drawingml/2006/main">
            <a:pPr>
              <a:lnSpc>
                <a:spcPct val="90000"/>
              </a:lnSpc>
              <a:spcBef>
                <a:spcPts val="1200"/>
              </a:spcBef>
              <a:buNone/>
            </a:pPr>
            <a:r>
              <a:rPr sz="2400">
                <a:latin typeface="Montserrat"/>
                <a:ea typeface="Montserrat"/>
                <a:cs typeface="Montserrat"/>
              </a:rPr>
              <a:t>Joint entre voies adjacentes</a:t>
            </a:r>
          </a:p>
          <a:p xmlns:a="http://schemas.openxmlformats.org/drawingml/2006/main">
            <a:pPr>
              <a:lnSpc>
                <a:spcPct val="90000"/>
              </a:lnSpc>
              <a:spcBef>
                <a:spcPts val="1200"/>
              </a:spcBef>
              <a:buNone/>
            </a:pPr>
            <a:r>
              <a:rPr sz="2400">
                <a:latin typeface="Montserrat"/>
                <a:ea typeface="Montserrat"/>
                <a:cs typeface="Montserrat"/>
              </a:rPr>
              <a:t>Dégradé de densité à travers le joint</a:t>
            </a:r>
          </a:p>
          <a:p xmlns:a="http://schemas.openxmlformats.org/drawingml/2006/main">
            <a:pPr>
              <a:lnSpc>
                <a:spcPct val="90000"/>
              </a:lnSpc>
              <a:spcBef>
                <a:spcPts val="1200"/>
              </a:spcBef>
              <a:buNone/>
            </a:pPr>
            <a:r>
              <a:rPr sz="2400">
                <a:latin typeface="Montserrat"/>
                <a:ea typeface="Montserrat"/>
                <a:cs typeface="Montserrat"/>
              </a:rPr>
              <a:t>Faible densité - faible résistance à la traction</a:t>
            </a:r>
          </a:p>
          <a:p xmlns:a="http://schemas.openxmlformats.org/drawingml/2006/main">
            <a:pPr>
              <a:lnSpc>
                <a:spcPct val="90000"/>
              </a:lnSpc>
              <a:buNone/>
            </a:pPr>
            <a:r>
              <a:rPr sz="2400" u="sng">
                <a:latin typeface="Montserrat"/>
                <a:ea typeface="Montserrat"/>
                <a:cs typeface="Montserrat"/>
              </a:rPr>
              <a:t>Fissuration des bords</a:t>
            </a:r>
          </a:p>
          <a:p xmlns:a="http://schemas.openxmlformats.org/drawingml/2006/main">
            <a:pPr>
              <a:lnSpc>
                <a:spcPct val="90000"/>
              </a:lnSpc>
              <a:spcBef>
                <a:spcPts val="1200"/>
              </a:spcBef>
              <a:buNone/>
            </a:pPr>
            <a:r>
              <a:rPr sz="2400">
                <a:latin typeface="Montserrat"/>
                <a:ea typeface="Montserrat"/>
                <a:cs typeface="Montserrat"/>
              </a:rPr>
              <a:t>Manque de soutien latéral (épaule)</a:t>
            </a:r>
          </a:p>
          <a:p xmlns:a="http://schemas.openxmlformats.org/drawingml/2006/main">
            <a:pPr>
              <a:lnSpc>
                <a:spcPct val="90000"/>
              </a:lnSpc>
              <a:spcBef>
                <a:spcPts val="1200"/>
              </a:spcBef>
              <a:buNone/>
            </a:pPr>
            <a:r>
              <a:rPr sz="2400">
                <a:latin typeface="Montserrat"/>
                <a:ea typeface="Montserrat"/>
                <a:cs typeface="Montserrat"/>
              </a:rPr>
              <a:t>Tassement d'une chaussée élargie</a:t>
            </a:r>
          </a:p>
          <a:p xmlns:a="http://schemas.openxmlformats.org/drawingml/2006/main">
            <a:pPr>
              <a:lnSpc>
                <a:spcPct val="90000"/>
              </a:lnSpc>
              <a:spcBef>
                <a:spcPts val="1200"/>
              </a:spcBef>
              <a:buNone/>
            </a:pPr>
            <a:r>
              <a:rPr sz="2400">
                <a:latin typeface="Montserrat"/>
                <a:ea typeface="Montserrat"/>
                <a:cs typeface="Montserrat"/>
              </a:rPr>
              <a:t>Mauvais drainage (fossés)</a:t>
            </a:r>
          </a:p>
        </p:txBody>
      </p:sp>
    </p:spTree>
    <p:extLst>
      <p:ext uri="{BB962C8B-B14F-4D97-AF65-F5344CB8AC3E}">
        <p14:creationId xmlns:p14="http://schemas.microsoft.com/office/powerpoint/2010/main" val="851564039"/>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229379" name="Rectangle 3">
            <a:extLst xmlns:a="http://schemas.openxmlformats.org/drawingml/2006/main">
              <a:ext uri="{FF2B5EF4-FFF2-40B4-BE49-F238E27FC236}">
                <a16:creationId xmlns:a16="http://schemas.microsoft.com/office/drawing/2014/main" id="{282011FB-55A4-A3E8-2C9C-AD4E11B924C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Fissuration de blocs</a:t>
            </a:r>
          </a:p>
        </p:txBody>
      </p:sp>
      <p:sp>
        <p:nvSpPr>
          <p:cNvPr id="229378" name="Rectangle 2">
            <a:extLst xmlns:a="http://schemas.openxmlformats.org/drawingml/2006/main">
              <a:ext uri="{FF2B5EF4-FFF2-40B4-BE49-F238E27FC236}">
                <a16:creationId xmlns:a16="http://schemas.microsoft.com/office/drawing/2014/main" id="{5A44B76A-A9F2-834B-94FC-5702A3982EF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pPr>
              <a:lnSpc>
                <a:spcPct val="90000"/>
              </a:lnSpc>
              <a:spcBef>
                <a:spcPts val="1200"/>
              </a:spcBef>
              <a:buNone/>
            </a:pPr>
            <a:r>
              <a:rPr sz="2400">
                <a:latin typeface="Montserrat"/>
                <a:ea typeface="Montserrat"/>
                <a:cs typeface="Montserrat"/>
              </a:rPr>
              <a:t>Fissuration transversale et longitudinale</a:t>
            </a:r>
          </a:p>
          <a:p xmlns:a="http://schemas.openxmlformats.org/drawingml/2006/main">
            <a:pPr>
              <a:lnSpc>
                <a:spcPct val="90000"/>
              </a:lnSpc>
              <a:spcBef>
                <a:spcPts val="1200"/>
              </a:spcBef>
              <a:buNone/>
            </a:pPr>
            <a:r>
              <a:rPr sz="2400">
                <a:latin typeface="Montserrat"/>
                <a:ea typeface="Montserrat"/>
                <a:cs typeface="Montserrat"/>
              </a:rPr>
              <a:t>Le plus souvent sur des routes/parkings à faible trafic</a:t>
            </a:r>
          </a:p>
          <a:p xmlns:a="http://schemas.openxmlformats.org/drawingml/2006/main">
            <a:pPr>
              <a:lnSpc>
                <a:spcPct val="90000"/>
              </a:lnSpc>
              <a:spcBef>
                <a:spcPts val="1200"/>
              </a:spcBef>
              <a:buNone/>
            </a:pPr>
            <a:r>
              <a:rPr sz="2400">
                <a:latin typeface="Montserrat"/>
                <a:ea typeface="Montserrat"/>
                <a:cs typeface="Montserrat"/>
              </a:rPr>
              <a:t>Durcissement thixotropique (structuration) du liant bitumineux</a:t>
            </a:r>
          </a:p>
        </p:txBody>
      </p:sp>
    </p:spTree>
    <p:extLst>
      <p:ext uri="{BB962C8B-B14F-4D97-AF65-F5344CB8AC3E}">
        <p14:creationId xmlns:p14="http://schemas.microsoft.com/office/powerpoint/2010/main" val="2391092732"/>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233475" name="Rectangle 3">
            <a:extLst xmlns:a="http://schemas.openxmlformats.org/drawingml/2006/main">
              <a:ext uri="{FF2B5EF4-FFF2-40B4-BE49-F238E27FC236}">
                <a16:creationId xmlns:a16="http://schemas.microsoft.com/office/drawing/2014/main" id="{ACC8E91D-3817-08C6-B0E8-60448482FD5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Fissuration par réflexion</a:t>
            </a:r>
          </a:p>
        </p:txBody>
      </p:sp>
      <p:sp>
        <p:nvSpPr>
          <p:cNvPr id="233474" name="Rectangle 2">
            <a:extLst xmlns:a="http://schemas.openxmlformats.org/drawingml/2006/main">
              <a:ext uri="{FF2B5EF4-FFF2-40B4-BE49-F238E27FC236}">
                <a16:creationId xmlns:a16="http://schemas.microsoft.com/office/drawing/2014/main" id="{D6DD36D8-B34B-49DC-248B-D3EAA1278865}"/>
              </a:ext>
            </a:extLst>
          </p:cNvPr>
          <p:cNvSpPr>
            <a:spLocks xmlns:a="http://schemas.openxmlformats.org/drawingml/2006/main" noGrp="1"/>
          </p:cNvSpPr>
          <p:nvPr>
            <p:ph type="body" idx="11"/>
          </p:nvPr>
        </p:nvSpPr>
        <p:spPr/>
        <p:txBody>
          <a:bodyPr xmlns:a="http://schemas.openxmlformats.org/drawingml/2006/main">
            <a:normAutofit fontScale="70718" lnSpcReduction="20000"/>
          </a:bodyPr>
          <a:lstStyle xmlns:a="http://schemas.openxmlformats.org/drawingml/2006/main"/>
          <a:p xmlns:a="http://schemas.openxmlformats.org/drawingml/2006/main">
            <a:pPr>
              <a:lnSpc>
                <a:spcPct val="90000"/>
              </a:lnSpc>
              <a:buNone/>
            </a:pPr>
            <a:r>
              <a:rPr sz="2400">
                <a:latin typeface="Montserrat"/>
                <a:ea typeface="Montserrat"/>
                <a:cs typeface="Montserrat"/>
              </a:rPr>
              <a:t>Les discontinuités dans les couches sous-jacentes se propagent à travers la surface du HMA en raison du mouvement des fissures</a:t>
            </a:r>
          </a:p>
          <a:p xmlns:a="http://schemas.openxmlformats.org/drawingml/2006/main">
            <a:pPr>
              <a:lnSpc>
                <a:spcPct val="90000"/>
              </a:lnSpc>
              <a:buNone/>
            </a:pPr>
            <a:r>
              <a:rPr sz="2400" u="sng">
                <a:latin typeface="Montserrat"/>
                <a:ea typeface="Montserrat"/>
                <a:cs typeface="Montserrat"/>
              </a:rPr>
              <a:t>Discontinuités </a:t>
            </a:r>
          </a:p>
          <a:p xmlns:a="http://schemas.openxmlformats.org/drawingml/2006/main">
            <a:pPr>
              <a:lnSpc>
                <a:spcPct val="90000"/>
              </a:lnSpc>
              <a:spcBef>
                <a:spcPts val="1200"/>
              </a:spcBef>
              <a:buNone/>
            </a:pPr>
            <a:r>
              <a:rPr sz="2400">
                <a:latin typeface="Montserrat"/>
                <a:ea typeface="Montserrat"/>
                <a:cs typeface="Montserrat"/>
              </a:rPr>
              <a:t>Fissures ou joints dans la chaussée en PCC sous-jacente</a:t>
            </a:r>
          </a:p>
          <a:p xmlns:a="http://schemas.openxmlformats.org/drawingml/2006/main">
            <a:pPr>
              <a:lnSpc>
                <a:spcPct val="90000"/>
              </a:lnSpc>
              <a:spcBef>
                <a:spcPts val="1200"/>
              </a:spcBef>
              <a:buNone/>
            </a:pPr>
            <a:r>
              <a:rPr sz="2400">
                <a:latin typeface="Montserrat"/>
                <a:ea typeface="Montserrat"/>
                <a:cs typeface="Montserrat"/>
              </a:rPr>
              <a:t>Fissures dans la couche de base sol-ciment</a:t>
            </a:r>
          </a:p>
          <a:p xmlns:a="http://schemas.openxmlformats.org/drawingml/2006/main">
            <a:pPr>
              <a:lnSpc>
                <a:spcPct val="90000"/>
              </a:lnSpc>
              <a:spcBef>
                <a:spcPts val="1200"/>
              </a:spcBef>
              <a:buNone/>
            </a:pPr>
            <a:r>
              <a:rPr sz="2400">
                <a:latin typeface="Montserrat"/>
                <a:ea typeface="Montserrat"/>
                <a:cs typeface="Montserrat"/>
              </a:rPr>
              <a:t>Tous types de fissures dans la chaussée HMA existante</a:t>
            </a:r>
          </a:p>
          <a:p xmlns:a="http://schemas.openxmlformats.org/drawingml/2006/main">
            <a:pPr>
              <a:lnSpc>
                <a:spcPct val="90000"/>
              </a:lnSpc>
              <a:buNone/>
            </a:pPr>
            <a:r>
              <a:rPr sz="2400" u="sng">
                <a:latin typeface="Montserrat"/>
                <a:ea typeface="Montserrat"/>
                <a:cs typeface="Montserrat"/>
              </a:rPr>
              <a:t>Causes</a:t>
            </a:r>
          </a:p>
          <a:p xmlns:a="http://schemas.openxmlformats.org/drawingml/2006/main">
            <a:pPr>
              <a:lnSpc>
                <a:spcPct val="90000"/>
              </a:lnSpc>
              <a:spcBef>
                <a:spcPts val="1200"/>
              </a:spcBef>
              <a:buNone/>
            </a:pPr>
            <a:r>
              <a:rPr sz="2400">
                <a:latin typeface="Montserrat"/>
                <a:ea typeface="Montserrat"/>
                <a:cs typeface="Montserrat"/>
              </a:rPr>
              <a:t>Thermique (mouvement des joints/fissures)</a:t>
            </a:r>
          </a:p>
          <a:p xmlns:a="http://schemas.openxmlformats.org/drawingml/2006/main">
            <a:pPr>
              <a:lnSpc>
                <a:spcPct val="90000"/>
              </a:lnSpc>
              <a:spcBef>
                <a:spcPts val="1200"/>
              </a:spcBef>
              <a:buNone/>
            </a:pPr>
            <a:r>
              <a:rPr sz="2400">
                <a:latin typeface="Montserrat"/>
                <a:ea typeface="Montserrat"/>
                <a:cs typeface="Montserrat"/>
              </a:rPr>
              <a:t>Charger</a:t>
            </a:r>
          </a:p>
        </p:txBody>
      </p:sp>
    </p:spTree>
    <p:extLst>
      <p:ext uri="{BB962C8B-B14F-4D97-AF65-F5344CB8AC3E}">
        <p14:creationId xmlns:p14="http://schemas.microsoft.com/office/powerpoint/2010/main" val="1184161367"/>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235523" name="Rectangle 3">
            <a:extLst xmlns:a="http://schemas.openxmlformats.org/drawingml/2006/main">
              <a:ext uri="{FF2B5EF4-FFF2-40B4-BE49-F238E27FC236}">
                <a16:creationId xmlns:a16="http://schemas.microsoft.com/office/drawing/2014/main" id="{22D68BE4-8DAA-7801-4FCB-62995DDBB75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Fissuration par glissement</a:t>
            </a:r>
          </a:p>
        </p:txBody>
      </p:sp>
      <p:sp>
        <p:nvSpPr>
          <p:cNvPr id="235522" name="Rectangle 2">
            <a:extLst xmlns:a="http://schemas.openxmlformats.org/drawingml/2006/main">
              <a:ext uri="{FF2B5EF4-FFF2-40B4-BE49-F238E27FC236}">
                <a16:creationId xmlns:a16="http://schemas.microsoft.com/office/drawing/2014/main" id="{C2127216-20E8-21B7-3A22-2E4B2E102463}"/>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pPr>
              <a:lnSpc>
                <a:spcPct val="90000"/>
              </a:lnSpc>
              <a:spcBef>
                <a:spcPts val="1200"/>
              </a:spcBef>
              <a:buNone/>
            </a:pPr>
            <a:r>
              <a:rPr sz="2400">
                <a:latin typeface="Montserrat"/>
                <a:ea typeface="Montserrat"/>
                <a:cs typeface="Montserrat"/>
              </a:rPr>
              <a:t>Associé au mécanisme de glissement</a:t>
            </a:r>
          </a:p>
          <a:p xmlns:a="http://schemas.openxmlformats.org/drawingml/2006/main">
            <a:pPr>
              <a:lnSpc>
                <a:spcPct val="90000"/>
              </a:lnSpc>
              <a:spcBef>
                <a:spcPts val="1200"/>
              </a:spcBef>
              <a:buNone/>
            </a:pPr>
            <a:r>
              <a:rPr sz="2400">
                <a:latin typeface="Montserrat"/>
                <a:ea typeface="Montserrat"/>
                <a:cs typeface="Montserrat"/>
              </a:rPr>
              <a:t>Mauvaise adhérence entre la surface et la couche sous-jacente</a:t>
            </a:r>
          </a:p>
          <a:p xmlns:a="http://schemas.openxmlformats.org/drawingml/2006/main">
            <a:pPr>
              <a:lnSpc>
                <a:spcPct val="90000"/>
              </a:lnSpc>
              <a:spcBef>
                <a:spcPts val="1200"/>
              </a:spcBef>
              <a:buNone/>
            </a:pPr>
            <a:r>
              <a:rPr sz="2400">
                <a:latin typeface="Montserrat"/>
                <a:ea typeface="Montserrat"/>
                <a:cs typeface="Montserrat"/>
              </a:rPr>
              <a:t>Trop ou pas assez de couche collante</a:t>
            </a:r>
          </a:p>
          <a:p xmlns:a="http://schemas.openxmlformats.org/drawingml/2006/main">
            <a:pPr>
              <a:lnSpc>
                <a:spcPct val="90000"/>
              </a:lnSpc>
              <a:spcBef>
                <a:spcPts val="1200"/>
              </a:spcBef>
              <a:buNone/>
            </a:pPr>
            <a:r>
              <a:rPr sz="2400">
                <a:latin typeface="Montserrat"/>
                <a:ea typeface="Montserrat"/>
                <a:cs typeface="Montserrat"/>
              </a:rPr>
              <a:t>Des pentes/intersections raides</a:t>
            </a:r>
          </a:p>
          <a:p xmlns:a="http://schemas.openxmlformats.org/drawingml/2006/main">
            <a:pPr>
              <a:lnSpc>
                <a:spcPct val="90000"/>
              </a:lnSpc>
              <a:spcBef>
                <a:spcPts val="1200"/>
              </a:spcBef>
              <a:buNone/>
            </a:pPr>
            <a:r>
              <a:rPr sz="2400">
                <a:latin typeface="Montserrat"/>
                <a:ea typeface="Montserrat"/>
                <a:cs typeface="Montserrat"/>
              </a:rPr>
              <a:t>L’accélération/le freinage exerce des forces de traction en surface</a:t>
            </a:r>
          </a:p>
          <a:p xmlns:a="http://schemas.openxmlformats.org/drawingml/2006/main">
            <a:pPr>
              <a:lnSpc>
                <a:spcPct val="90000"/>
              </a:lnSpc>
              <a:spcBef>
                <a:spcPts val="1200"/>
              </a:spcBef>
              <a:buNone/>
            </a:pPr>
            <a:r>
              <a:rPr sz="2400">
                <a:latin typeface="Montserrat"/>
                <a:ea typeface="Montserrat"/>
                <a:cs typeface="Montserrat"/>
              </a:rPr>
              <a:t>en forme de U</a:t>
            </a:r>
          </a:p>
        </p:txBody>
      </p:sp>
    </p:spTree>
    <p:extLst>
      <p:ext uri="{BB962C8B-B14F-4D97-AF65-F5344CB8AC3E}">
        <p14:creationId xmlns:p14="http://schemas.microsoft.com/office/powerpoint/2010/main" val="3432839516"/>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237571" name="Rectangle 3">
            <a:extLst xmlns:a="http://schemas.openxmlformats.org/drawingml/2006/main">
              <a:ext uri="{FF2B5EF4-FFF2-40B4-BE49-F238E27FC236}">
                <a16:creationId xmlns:a16="http://schemas.microsoft.com/office/drawing/2014/main" id="{7BCE1C4A-F63C-CB57-113D-096C6ED3E96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Orniérage</a:t>
            </a:r>
          </a:p>
        </p:txBody>
      </p:sp>
      <p:sp>
        <p:nvSpPr>
          <p:cNvPr id="237570" name="Rectangle 2">
            <a:extLst xmlns:a="http://schemas.openxmlformats.org/drawingml/2006/main">
              <a:ext uri="{FF2B5EF4-FFF2-40B4-BE49-F238E27FC236}">
                <a16:creationId xmlns:a16="http://schemas.microsoft.com/office/drawing/2014/main" id="{55BE03AE-77D2-8C1C-2C9B-EC949E248084}"/>
              </a:ext>
            </a:extLst>
          </p:cNvPr>
          <p:cNvSpPr>
            <a:spLocks xmlns:a="http://schemas.openxmlformats.org/drawingml/2006/main" noGrp="1"/>
          </p:cNvSpPr>
          <p:nvPr>
            <p:ph type="body" idx="11"/>
          </p:nvPr>
        </p:nvSpPr>
        <p:spPr/>
        <p:txBody>
          <a:bodyPr xmlns:a="http://schemas.openxmlformats.org/drawingml/2006/main">
            <a:normAutofit fontScale="66551" lnSpcReduction="20000"/>
          </a:bodyPr>
          <a:lstStyle xmlns:a="http://schemas.openxmlformats.org/drawingml/2006/main"/>
          <a:p xmlns:a="http://schemas.openxmlformats.org/drawingml/2006/main">
            <a:pPr>
              <a:lnSpc>
                <a:spcPct val="90000"/>
              </a:lnSpc>
              <a:spcBef>
                <a:spcPts val="1200"/>
              </a:spcBef>
              <a:buNone/>
            </a:pPr>
            <a:r>
              <a:rPr sz="2400">
                <a:latin typeface="Montserrat"/>
                <a:ea typeface="Montserrat"/>
                <a:cs typeface="Montserrat"/>
              </a:rPr>
              <a:t>Manque de support adéquat pour le sol de fondation</a:t>
            </a:r>
          </a:p>
          <a:p xmlns:a="http://schemas.openxmlformats.org/drawingml/2006/main">
            <a:pPr>
              <a:lnSpc>
                <a:spcPct val="90000"/>
              </a:lnSpc>
              <a:spcBef>
                <a:spcPts val="1200"/>
              </a:spcBef>
              <a:buNone/>
            </a:pPr>
            <a:r>
              <a:rPr sz="2400">
                <a:latin typeface="Montserrat"/>
                <a:ea typeface="Montserrat"/>
                <a:cs typeface="Montserrat"/>
              </a:rPr>
              <a:t>Cours HMA instables</a:t>
            </a:r>
          </a:p>
          <a:p xmlns:a="http://schemas.openxmlformats.org/drawingml/2006/main">
            <a:pPr>
              <a:spcBef>
                <a:spcPts val="1200"/>
              </a:spcBef>
              <a:buNone/>
            </a:pPr>
            <a:r>
              <a:rPr>
                <a:latin typeface="Montserrat"/>
                <a:ea typeface="Montserrat"/>
                <a:cs typeface="Montserrat"/>
              </a:rPr>
              <a:t>Mauvaise conception du mélange</a:t>
            </a:r>
          </a:p>
          <a:p xmlns:a="http://schemas.openxmlformats.org/drawingml/2006/main">
            <a:pPr>
              <a:spcBef>
                <a:spcPts val="1200"/>
              </a:spcBef>
              <a:buNone/>
            </a:pPr>
            <a:r>
              <a:rPr>
                <a:latin typeface="Montserrat"/>
                <a:ea typeface="Montserrat"/>
                <a:cs typeface="Montserrat"/>
              </a:rPr>
              <a:t>Agrégat arrondi</a:t>
            </a:r>
          </a:p>
          <a:p xmlns:a="http://schemas.openxmlformats.org/drawingml/2006/main">
            <a:pPr>
              <a:spcBef>
                <a:spcPts val="1200"/>
              </a:spcBef>
              <a:buNone/>
            </a:pPr>
            <a:r>
              <a:rPr>
                <a:latin typeface="Montserrat"/>
                <a:ea typeface="Montserrat"/>
                <a:cs typeface="Montserrat"/>
              </a:rPr>
              <a:t>Liant excessif</a:t>
            </a:r>
          </a:p>
          <a:p xmlns:a="http://schemas.openxmlformats.org/drawingml/2006/main">
            <a:pPr>
              <a:lnSpc>
                <a:spcPct val="90000"/>
              </a:lnSpc>
              <a:spcBef>
                <a:spcPts val="1200"/>
              </a:spcBef>
              <a:buNone/>
            </a:pPr>
            <a:r>
              <a:t/>
            </a:r>
          </a:p>
          <a:p xmlns:a="http://schemas.openxmlformats.org/drawingml/2006/main">
            <a:pPr>
              <a:lnSpc>
                <a:spcPct val="90000"/>
              </a:lnSpc>
              <a:spcBef>
                <a:spcPts val="1200"/>
              </a:spcBef>
              <a:buNone/>
            </a:pPr>
            <a:r>
              <a:rPr sz="2400">
                <a:latin typeface="Montserrat"/>
                <a:ea typeface="Montserrat"/>
                <a:cs typeface="Montserrat"/>
              </a:rPr>
              <a:t>Décapage</a:t>
            </a:r>
          </a:p>
          <a:p xmlns:a="http://schemas.openxmlformats.org/drawingml/2006/main">
            <a:pPr>
              <a:spcBef>
                <a:spcPts val="1200"/>
              </a:spcBef>
              <a:buNone/>
            </a:pPr>
            <a:r>
              <a:rPr>
                <a:latin typeface="Montserrat"/>
                <a:ea typeface="Montserrat"/>
                <a:cs typeface="Montserrat"/>
              </a:rPr>
              <a:t>Manque de lien entre les cours HMA</a:t>
            </a:r>
          </a:p>
          <a:p xmlns:a="http://schemas.openxmlformats.org/drawingml/2006/main">
            <a:pPr>
              <a:spcBef>
                <a:spcPts val="1200"/>
              </a:spcBef>
              <a:buNone/>
            </a:pPr>
            <a:r>
              <a:rPr>
                <a:latin typeface="Montserrat"/>
                <a:ea typeface="Montserrat"/>
                <a:cs typeface="Montserrat"/>
              </a:rPr>
              <a:t>Mélange de couche de roulement instable</a:t>
            </a:r>
          </a:p>
          <a:p xmlns:a="http://schemas.openxmlformats.org/drawingml/2006/main">
            <a:pPr>
              <a:spcBef>
                <a:spcPts val="1200"/>
              </a:spcBef>
              <a:buNone/>
            </a:pPr>
            <a:r>
              <a:rPr>
                <a:latin typeface="Montserrat"/>
                <a:ea typeface="Montserrat"/>
                <a:cs typeface="Montserrat"/>
              </a:rPr>
              <a:t>Actions de freinage et d’accélération à proximité des intersections</a:t>
            </a:r>
          </a:p>
        </p:txBody>
      </p:sp>
      <p:sp>
        <p:nvSpPr>
          <p:cNvPr id="237572" name="Rectangle 4">
            <a:extLst xmlns:a="http://schemas.openxmlformats.org/drawingml/2006/main">
              <a:ext uri="{FF2B5EF4-FFF2-40B4-BE49-F238E27FC236}">
                <a16:creationId xmlns:a16="http://schemas.microsoft.com/office/drawing/2014/main" id="{6F84F775-5577-4DC5-6479-60BD77DD8195}"/>
              </a:ext>
            </a:extLst>
          </p:cNvPr>
          <p:cNvSpPr>
            <a:spLocks xmlns:a="http://schemas.openxmlformats.org/drawingml/2006/main" noGrp="1"/>
          </p:cNvSpPr>
          <p:nvPr/>
        </p:nvSpPr>
        <p:spPr>
          <a:xfrm xmlns:a="http://schemas.openxmlformats.org/drawingml/2006/main">
            <a:off x="4007069" y="660405"/>
            <a:ext cx="7772400" cy="6096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nchor="ctr"/>
          <a:lstStyle xmlns:a="http://schemas.openxmlformats.org/drawingml/2006/main">
            <a:lvl1pPr>
              <a:buNone/>
              <a:defRPr sz="4400">
                <a:solidFill>
                  <a:schemeClr val="tx2"/>
                </a:solidFill>
                <a:latin typeface="Times New Roman"/>
                <a:ea typeface="Times New Roman"/>
                <a:cs typeface="Times New Roman"/>
              </a:defRPr>
            </a:lvl1pPr>
            <a:lvl2pPr>
              <a:buNone/>
              <a:defRPr sz="4400">
                <a:solidFill>
                  <a:schemeClr val="tx2"/>
                </a:solidFill>
                <a:latin typeface="Times New Roman"/>
                <a:ea typeface="Times New Roman"/>
                <a:cs typeface="Times New Roman"/>
              </a:defRPr>
            </a:lvl2pPr>
            <a:lvl3pPr>
              <a:buNone/>
              <a:defRPr sz="4400">
                <a:solidFill>
                  <a:schemeClr val="tx2"/>
                </a:solidFill>
                <a:latin typeface="Times New Roman"/>
                <a:ea typeface="Times New Roman"/>
                <a:cs typeface="Times New Roman"/>
              </a:defRPr>
            </a:lvl3pPr>
            <a:lvl4pPr>
              <a:buNone/>
              <a:defRPr sz="4400">
                <a:solidFill>
                  <a:schemeClr val="tx2"/>
                </a:solidFill>
                <a:latin typeface="Times New Roman"/>
                <a:ea typeface="Times New Roman"/>
                <a:cs typeface="Times New Roman"/>
              </a:defRPr>
            </a:lvl4pPr>
            <a:lvl5pPr>
              <a:buNone/>
              <a:defRPr sz="4400">
                <a:solidFill>
                  <a:schemeClr val="tx2"/>
                </a:solidFill>
                <a:latin typeface="Times New Roman"/>
                <a:ea typeface="Times New Roman"/>
                <a:cs typeface="Times New Roman"/>
              </a:defRPr>
            </a:lvl5pPr>
            <a:lvl6pPr marL="457200" algn="ctr">
              <a:buNone/>
              <a:defRPr sz="4400">
                <a:solidFill>
                  <a:schemeClr val="tx2"/>
                </a:solidFill>
                <a:latin typeface="Times New Roman"/>
                <a:ea typeface="Times New Roman"/>
                <a:cs typeface="Times New Roman"/>
              </a:defRPr>
            </a:lvl6pPr>
            <a:lvl7pPr marL="914400" algn="ctr">
              <a:buNone/>
              <a:defRPr sz="4400">
                <a:solidFill>
                  <a:schemeClr val="tx2"/>
                </a:solidFill>
                <a:latin typeface="Times New Roman"/>
                <a:ea typeface="Times New Roman"/>
                <a:cs typeface="Times New Roman"/>
              </a:defRPr>
            </a:lvl7pPr>
            <a:lvl8pPr marL="1371600" algn="ctr">
              <a:buNone/>
              <a:defRPr sz="4400">
                <a:solidFill>
                  <a:schemeClr val="tx2"/>
                </a:solidFill>
                <a:latin typeface="Times New Roman"/>
                <a:ea typeface="Times New Roman"/>
                <a:cs typeface="Times New Roman"/>
              </a:defRPr>
            </a:lvl8pPr>
            <a:lvl9pPr marL="1828800" algn="ctr">
              <a:buNone/>
              <a:defRPr sz="4400">
                <a:solidFill>
                  <a:schemeClr val="tx2"/>
                </a:solidFill>
                <a:latin typeface="Times New Roman"/>
                <a:ea typeface="Times New Roman"/>
                <a:cs typeface="Times New Roman"/>
              </a:defRPr>
            </a:lvl9pPr>
          </a:lstStyle>
          <a:p xmlns:a="http://schemas.openxmlformats.org/drawingml/2006/main">
            <a:pPr>
              <a:lnSpc>
                <a:spcPct val="90000"/>
              </a:lnSpc>
              <a:spcBef>
                <a:spcPts val="1200"/>
              </a:spcBef>
              <a:buNone/>
            </a:pPr>
            <a:r>
              <a:rPr sz="2400" u="sng">
                <a:solidFill>
                  <a:srgbClr val="FF0000"/>
                </a:solidFill>
                <a:latin typeface="Montserrat"/>
                <a:ea typeface="Montserrat"/>
                <a:cs typeface="Montserrat"/>
              </a:rPr>
              <a:t>Ondulations</a:t>
            </a:r>
          </a:p>
        </p:txBody>
      </p:sp>
      <p:sp>
        <p:nvSpPr>
          <p:cNvPr id="237574" name="Rectangle 6">
            <a:extLst xmlns:a="http://schemas.openxmlformats.org/drawingml/2006/main">
              <a:ext uri="{FF2B5EF4-FFF2-40B4-BE49-F238E27FC236}">
                <a16:creationId xmlns:a16="http://schemas.microsoft.com/office/drawing/2014/main" id="{30BC4182-A7E5-9E24-853D-F438DC0EA1EE}"/>
              </a:ext>
            </a:extLst>
          </p:cNvPr>
          <p:cNvSpPr>
            <a:spLocks xmlns:a="http://schemas.openxmlformats.org/drawingml/2006/main" noGrp="1"/>
          </p:cNvSpPr>
          <p:nvPr/>
        </p:nvSpPr>
        <p:spPr>
          <a:xfrm xmlns:a="http://schemas.openxmlformats.org/drawingml/2006/main">
            <a:off x="8387255" y="2692402"/>
            <a:ext cx="7772400" cy="26670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lgn="l">
              <a:buChar char="•"/>
              <a:defRPr sz="3200">
                <a:solidFill>
                  <a:schemeClr val="tx1"/>
                </a:solidFill>
                <a:latin typeface="Times New Roman"/>
                <a:ea typeface="Times New Roman"/>
                <a:cs typeface="Times New Roman"/>
              </a:defRPr>
            </a:lvl1pPr>
            <a:lvl2pPr marL="742950" indent="-285750" algn="l">
              <a:buChar char="–"/>
              <a:defRPr sz="2800">
                <a:solidFill>
                  <a:schemeClr val="tx1"/>
                </a:solidFill>
                <a:latin typeface="Times New Roman"/>
                <a:ea typeface="Times New Roman"/>
                <a:cs typeface="Times New Roman"/>
              </a:defRPr>
            </a:lvl2pPr>
            <a:lvl3pPr marL="1143000" indent="-228600" algn="l">
              <a:buChar char="•"/>
              <a:defRPr sz="2400">
                <a:solidFill>
                  <a:schemeClr val="tx1"/>
                </a:solidFill>
                <a:latin typeface="Times New Roman"/>
                <a:ea typeface="Times New Roman"/>
                <a:cs typeface="Times New Roman"/>
              </a:defRPr>
            </a:lvl3pPr>
            <a:lvl4pPr marL="1600200" indent="-228600" algn="l">
              <a:buChar char="–"/>
              <a:defRPr sz="2000">
                <a:solidFill>
                  <a:schemeClr val="tx1"/>
                </a:solidFill>
                <a:latin typeface="Times New Roman"/>
                <a:ea typeface="Times New Roman"/>
                <a:cs typeface="Times New Roman"/>
              </a:defRPr>
            </a:lvl4pPr>
            <a:lvl5pPr marL="2057400" indent="-228600" algn="l">
              <a:buChar char="»"/>
              <a:defRPr sz="2000">
                <a:solidFill>
                  <a:schemeClr val="tx1"/>
                </a:solidFill>
                <a:latin typeface="Times New Roman"/>
                <a:ea typeface="Times New Roman"/>
                <a:cs typeface="Times New Roman"/>
              </a:defRPr>
            </a:lvl5pPr>
            <a:lvl6pPr marL="2514600" indent="-228600">
              <a:buChar char="»"/>
              <a:defRPr sz="2000">
                <a:solidFill>
                  <a:schemeClr val="tx1"/>
                </a:solidFill>
                <a:latin typeface="Times New Roman"/>
                <a:ea typeface="Times New Roman"/>
                <a:cs typeface="Times New Roman"/>
              </a:defRPr>
            </a:lvl6pPr>
            <a:lvl7pPr marL="2971800" indent="-228600">
              <a:buChar char="»"/>
              <a:defRPr sz="2000">
                <a:solidFill>
                  <a:schemeClr val="tx1"/>
                </a:solidFill>
                <a:latin typeface="Times New Roman"/>
                <a:ea typeface="Times New Roman"/>
                <a:cs typeface="Times New Roman"/>
              </a:defRPr>
            </a:lvl7pPr>
            <a:lvl8pPr marL="3429000" indent="-228600">
              <a:buChar char="»"/>
              <a:defRPr sz="2000">
                <a:solidFill>
                  <a:schemeClr val="tx1"/>
                </a:solidFill>
                <a:latin typeface="Times New Roman"/>
                <a:ea typeface="Times New Roman"/>
                <a:cs typeface="Times New Roman"/>
              </a:defRPr>
            </a:lvl8pPr>
            <a:lvl9pPr marL="3886200" indent="-228600">
              <a:buChar char="»"/>
              <a:defRPr sz="2000">
                <a:solidFill>
                  <a:schemeClr val="tx1"/>
                </a:solidFill>
                <a:latin typeface="Times New Roman"/>
                <a:ea typeface="Times New Roman"/>
                <a:cs typeface="Times New Roman"/>
              </a:defRPr>
            </a:lvl9pPr>
          </a:lstStyle>
          <a:p xmlns:a="http://schemas.openxmlformats.org/drawingml/2006/main">
            <a:pPr>
              <a:lnSpc>
                <a:spcPct val="90000"/>
              </a:lnSpc>
              <a:spcBef>
                <a:spcPts val="1200"/>
              </a:spcBef>
              <a:buNone/>
            </a:pPr>
          </a:p>
        </p:txBody>
      </p:sp>
    </p:spTree>
    <p:extLst>
      <p:ext uri="{BB962C8B-B14F-4D97-AF65-F5344CB8AC3E}">
        <p14:creationId xmlns:p14="http://schemas.microsoft.com/office/powerpoint/2010/main" val="916957021"/>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243715" name="Rectangle 3">
            <a:extLst xmlns:a="http://schemas.openxmlformats.org/drawingml/2006/main">
              <a:ext uri="{FF2B5EF4-FFF2-40B4-BE49-F238E27FC236}">
                <a16:creationId xmlns:a16="http://schemas.microsoft.com/office/drawing/2014/main" id="{9F763BAC-FF15-34D6-9701-978EA99E5D0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Décapage</a:t>
            </a:r>
          </a:p>
        </p:txBody>
      </p:sp>
      <p:sp>
        <p:nvSpPr>
          <p:cNvPr id="243714" name="Rectangle 2">
            <a:extLst xmlns:a="http://schemas.openxmlformats.org/drawingml/2006/main">
              <a:ext uri="{FF2B5EF4-FFF2-40B4-BE49-F238E27FC236}">
                <a16:creationId xmlns:a16="http://schemas.microsoft.com/office/drawing/2014/main" id="{11D74C52-5D7F-DB3F-A0D6-7CCBEB18E741}"/>
              </a:ext>
            </a:extLst>
          </p:cNvPr>
          <p:cNvSpPr>
            <a:spLocks xmlns:a="http://schemas.openxmlformats.org/drawingml/2006/main" noGrp="1"/>
          </p:cNvSpPr>
          <p:nvPr>
            <p:ph type="body" idx="11"/>
          </p:nvPr>
        </p:nvSpPr>
        <p:spPr/>
        <p:txBody>
          <a:bodyPr xmlns:a="http://schemas.openxmlformats.org/drawingml/2006/main">
            <a:normAutofit fontScale="90016" lnSpcReduction="10000"/>
          </a:bodyPr>
          <a:lstStyle xmlns:a="http://schemas.openxmlformats.org/drawingml/2006/main"/>
          <a:p xmlns:a="http://schemas.openxmlformats.org/drawingml/2006/main">
            <a:pPr>
              <a:buNone/>
            </a:pPr>
            <a:r>
              <a:rPr sz="2400">
                <a:latin typeface="Montserrat"/>
                <a:ea typeface="Montserrat"/>
                <a:cs typeface="Montserrat"/>
              </a:rPr>
              <a:t>Rupture du lien adhésif entre la surface des granulats et le liant asphaltique, généralement en présence d'humidité.</a:t>
            </a:r>
          </a:p>
          <a:p xmlns:a="http://schemas.openxmlformats.org/drawingml/2006/main">
            <a:pPr>
              <a:lnSpc>
                <a:spcPct val="90000"/>
              </a:lnSpc>
              <a:spcBef>
                <a:spcPts val="1200"/>
              </a:spcBef>
              <a:buNone/>
            </a:pPr>
            <a:r>
              <a:rPr sz="2400">
                <a:latin typeface="Montserrat"/>
                <a:ea typeface="Montserrat"/>
                <a:cs typeface="Montserrat"/>
              </a:rPr>
              <a:t>Système de drainage de la chaussée inadéquat</a:t>
            </a:r>
          </a:p>
          <a:p xmlns:a="http://schemas.openxmlformats.org/drawingml/2006/main">
            <a:pPr>
              <a:lnSpc>
                <a:spcPct val="90000"/>
              </a:lnSpc>
              <a:spcBef>
                <a:spcPts val="1200"/>
              </a:spcBef>
              <a:buNone/>
            </a:pPr>
            <a:r>
              <a:rPr sz="2400">
                <a:latin typeface="Montserrat"/>
                <a:ea typeface="Montserrat"/>
                <a:cs typeface="Montserrat"/>
              </a:rPr>
              <a:t>Mélanges avec des vides d’air excessifs (mauvais compactage) et une faible teneur en asphalte</a:t>
            </a:r>
          </a:p>
          <a:p xmlns:a="http://schemas.openxmlformats.org/drawingml/2006/main">
            <a:pPr>
              <a:lnSpc>
                <a:spcPct val="90000"/>
              </a:lnSpc>
              <a:spcBef>
                <a:spcPts val="1200"/>
              </a:spcBef>
              <a:buNone/>
            </a:pPr>
            <a:r>
              <a:rPr sz="2400">
                <a:latin typeface="Montserrat"/>
                <a:ea typeface="Montserrat"/>
                <a:cs typeface="Montserrat"/>
              </a:rPr>
              <a:t>Surface de granulats et liant bitumineux incompatibles, liant bitumineux déplacé par l'eau</a:t>
            </a:r>
          </a:p>
          <a:p xmlns:a="http://schemas.openxmlformats.org/drawingml/2006/main">
            <a:pPr>
              <a:lnSpc>
                <a:spcPct val="90000"/>
              </a:lnSpc>
              <a:spcBef>
                <a:spcPts val="1200"/>
              </a:spcBef>
              <a:buNone/>
            </a:pPr>
            <a:r>
              <a:rPr sz="2400">
                <a:latin typeface="Montserrat"/>
                <a:ea typeface="Montserrat"/>
                <a:cs typeface="Montserrat"/>
              </a:rPr>
              <a:t>Pression interstitielle excessive induite par le trafic</a:t>
            </a:r>
          </a:p>
          <a:p xmlns:a="http://schemas.openxmlformats.org/drawingml/2006/main">
            <a:pPr>
              <a:lnSpc>
                <a:spcPct val="90000"/>
              </a:lnSpc>
              <a:spcBef>
                <a:spcPts val="1200"/>
              </a:spcBef>
              <a:buNone/>
            </a:pPr>
            <a:r>
              <a:rPr sz="2400">
                <a:latin typeface="Montserrat"/>
                <a:ea typeface="Montserrat"/>
                <a:cs typeface="Montserrat"/>
              </a:rPr>
              <a:t>Émulsification spontanée du liant par l'eau</a:t>
            </a:r>
          </a:p>
        </p:txBody>
      </p:sp>
    </p:spTree>
    <p:extLst>
      <p:ext uri="{BB962C8B-B14F-4D97-AF65-F5344CB8AC3E}">
        <p14:creationId xmlns:p14="http://schemas.microsoft.com/office/powerpoint/2010/main" val="4200163890"/>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sp>
        <p:nvSpPr>
          <p:cNvPr id="245763" name="Rectangle 3">
            <a:extLst xmlns:a="http://schemas.openxmlformats.org/drawingml/2006/main">
              <a:ext uri="{FF2B5EF4-FFF2-40B4-BE49-F238E27FC236}">
                <a16:creationId xmlns:a16="http://schemas.microsoft.com/office/drawing/2014/main" id="{C3B4365D-B364-159A-6A3D-ED33CDB051C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Délire</a:t>
            </a:r>
          </a:p>
        </p:txBody>
      </p:sp>
      <p:sp>
        <p:nvSpPr>
          <p:cNvPr id="245762" name="Rectangle 2">
            <a:extLst xmlns:a="http://schemas.openxmlformats.org/drawingml/2006/main">
              <a:ext uri="{FF2B5EF4-FFF2-40B4-BE49-F238E27FC236}">
                <a16:creationId xmlns:a16="http://schemas.microsoft.com/office/drawing/2014/main" id="{36407419-BAE2-45AC-D211-41D5C1270F28}"/>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pPr>
              <a:buNone/>
            </a:pPr>
            <a:r>
              <a:rPr sz="2400">
                <a:latin typeface="Montserrat"/>
                <a:ea typeface="Montserrat"/>
                <a:cs typeface="Montserrat"/>
              </a:rPr>
              <a:t>Désintégration progressive de la surface de l'HMA suite au délogement des particules de granulats dans le mélange</a:t>
            </a:r>
          </a:p>
          <a:p xmlns:a="http://schemas.openxmlformats.org/drawingml/2006/main">
            <a:pPr>
              <a:lnSpc>
                <a:spcPct val="90000"/>
              </a:lnSpc>
              <a:spcBef>
                <a:spcPts val="1200"/>
              </a:spcBef>
              <a:buNone/>
            </a:pPr>
            <a:r>
              <a:rPr sz="2400">
                <a:latin typeface="Montserrat"/>
                <a:ea typeface="Montserrat"/>
                <a:cs typeface="Montserrat"/>
              </a:rPr>
              <a:t>Manque de cohésion suffisante en raison de la faible densité sur place</a:t>
            </a:r>
          </a:p>
          <a:p xmlns:a="http://schemas.openxmlformats.org/drawingml/2006/main">
            <a:pPr>
              <a:lnSpc>
                <a:spcPct val="90000"/>
              </a:lnSpc>
              <a:spcBef>
                <a:spcPts val="1200"/>
              </a:spcBef>
              <a:buNone/>
            </a:pPr>
            <a:r>
              <a:rPr sz="2400">
                <a:latin typeface="Montserrat"/>
                <a:ea typeface="Montserrat"/>
                <a:cs typeface="Montserrat"/>
              </a:rPr>
              <a:t>Manque de fines dans la matrice, en particulier dans les zones grossières et ségréguées</a:t>
            </a:r>
          </a:p>
          <a:p xmlns:a="http://schemas.openxmlformats.org/drawingml/2006/main">
            <a:pPr>
              <a:lnSpc>
                <a:spcPct val="90000"/>
              </a:lnSpc>
              <a:spcBef>
                <a:spcPts val="1200"/>
              </a:spcBef>
              <a:buNone/>
            </a:pPr>
            <a:r>
              <a:rPr sz="2400">
                <a:latin typeface="Montserrat"/>
                <a:ea typeface="Montserrat"/>
                <a:cs typeface="Montserrat"/>
              </a:rPr>
              <a:t>Vieillissement du liant bitumineux</a:t>
            </a:r>
          </a:p>
        </p:txBody>
      </p:sp>
    </p:spTree>
    <p:extLst>
      <p:ext uri="{BB962C8B-B14F-4D97-AF65-F5344CB8AC3E}">
        <p14:creationId xmlns:p14="http://schemas.microsoft.com/office/powerpoint/2010/main" val="4056845997"/>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sp>
        <p:nvSpPr>
          <p:cNvPr id="247811" name="Rectangle 3">
            <a:extLst xmlns:a="http://schemas.openxmlformats.org/drawingml/2006/main">
              <a:ext uri="{FF2B5EF4-FFF2-40B4-BE49-F238E27FC236}">
                <a16:creationId xmlns:a16="http://schemas.microsoft.com/office/drawing/2014/main" id="{EF904A39-7A36-67F7-0DF8-61E83BECC97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Résistance au dérapage</a:t>
            </a:r>
          </a:p>
        </p:txBody>
      </p:sp>
      <p:sp>
        <p:nvSpPr>
          <p:cNvPr id="247810" name="Rectangle 2">
            <a:extLst xmlns:a="http://schemas.openxmlformats.org/drawingml/2006/main">
              <a:ext uri="{FF2B5EF4-FFF2-40B4-BE49-F238E27FC236}">
                <a16:creationId xmlns:a16="http://schemas.microsoft.com/office/drawing/2014/main" id="{DE52407F-A9D8-0789-4A05-E996806AD574}"/>
              </a:ext>
            </a:extLst>
          </p:cNvPr>
          <p:cNvSpPr>
            <a:spLocks xmlns:a="http://schemas.openxmlformats.org/drawingml/2006/main" noGrp="1"/>
          </p:cNvSpPr>
          <p:nvPr>
            <p:ph type="body" idx="11"/>
          </p:nvPr>
        </p:nvSpPr>
        <p:spPr/>
        <p:txBody>
          <a:bodyPr xmlns:a="http://schemas.openxmlformats.org/drawingml/2006/main">
            <a:normAutofit fontScale="46852" lnSpcReduction="20000"/>
          </a:bodyPr>
          <a:lstStyle xmlns:a="http://schemas.openxmlformats.org/drawingml/2006/main"/>
          <a:p xmlns:a="http://schemas.openxmlformats.org/drawingml/2006/main">
            <a:pPr>
              <a:lnSpc>
                <a:spcPct val="90000"/>
              </a:lnSpc>
              <a:buNone/>
            </a:pPr>
            <a:r>
              <a:rPr sz="2400">
                <a:latin typeface="Montserrat"/>
                <a:ea typeface="Montserrat"/>
                <a:cs typeface="Montserrat"/>
              </a:rPr>
              <a:t>Frottement entre le pneu et la chaussée. Quantifié par numéro de friction (FN). Critique lorsque la surface est mouillée.</a:t>
            </a:r>
          </a:p>
          <a:p xmlns:a="http://schemas.openxmlformats.org/drawingml/2006/main">
            <a:pPr>
              <a:lnSpc>
                <a:spcPct val="90000"/>
              </a:lnSpc>
              <a:buNone/>
            </a:pPr>
            <a:r>
              <a:rPr sz="2400" u="sng">
                <a:latin typeface="Montserrat"/>
                <a:ea typeface="Montserrat"/>
                <a:cs typeface="Montserrat"/>
              </a:rPr>
              <a:t>Causes des faibles FN </a:t>
            </a:r>
          </a:p>
          <a:p xmlns:a="http://schemas.openxmlformats.org/drawingml/2006/main">
            <a:pPr>
              <a:lnSpc>
                <a:spcPct val="90000"/>
              </a:lnSpc>
              <a:spcBef>
                <a:spcPts val="1200"/>
              </a:spcBef>
              <a:buNone/>
            </a:pPr>
            <a:r>
              <a:rPr sz="2400">
                <a:latin typeface="Montserrat"/>
                <a:ea typeface="Montserrat"/>
                <a:cs typeface="Montserrat"/>
              </a:rPr>
              <a:t>Rinçage/saignement de la surface HMA</a:t>
            </a:r>
          </a:p>
          <a:p xmlns:a="http://schemas.openxmlformats.org/drawingml/2006/main">
            <a:pPr>
              <a:lnSpc>
                <a:spcPct val="90000"/>
              </a:lnSpc>
              <a:spcBef>
                <a:spcPts val="1200"/>
              </a:spcBef>
              <a:buNone/>
            </a:pPr>
            <a:r>
              <a:rPr sz="2400">
                <a:latin typeface="Montserrat"/>
                <a:ea typeface="Montserrat"/>
                <a:cs typeface="Montserrat"/>
              </a:rPr>
              <a:t>Microtexture inadéquate</a:t>
            </a:r>
          </a:p>
          <a:p xmlns:a="http://schemas.openxmlformats.org/drawingml/2006/main">
            <a:pPr>
              <a:lnSpc>
                <a:spcPct val="90000"/>
              </a:lnSpc>
              <a:buNone/>
            </a:pPr>
            <a:r>
              <a:rPr sz="2400">
                <a:latin typeface="Montserrat"/>
                <a:ea typeface="Montserrat"/>
                <a:cs typeface="Montserrat"/>
              </a:rPr>
              <a:t>	- agrégat sujet au polissage</a:t>
            </a:r>
          </a:p>
          <a:p xmlns:a="http://schemas.openxmlformats.org/drawingml/2006/main">
            <a:pPr>
              <a:lnSpc>
                <a:spcPct val="90000"/>
              </a:lnSpc>
              <a:spcBef>
                <a:spcPts val="1200"/>
              </a:spcBef>
              <a:buNone/>
            </a:pPr>
            <a:r>
              <a:rPr sz="2400">
                <a:latin typeface="Montserrat"/>
                <a:ea typeface="Montserrat"/>
                <a:cs typeface="Montserrat"/>
              </a:rPr>
              <a:t>Macrotexture inadéquate</a:t>
            </a:r>
          </a:p>
          <a:p xmlns:a="http://schemas.openxmlformats.org/drawingml/2006/main">
            <a:pPr>
              <a:lnSpc>
                <a:spcPct val="90000"/>
              </a:lnSpc>
              <a:buNone/>
            </a:pPr>
            <a:r>
              <a:rPr sz="2400">
                <a:latin typeface="Montserrat"/>
                <a:ea typeface="Montserrat"/>
                <a:cs typeface="Montserrat"/>
              </a:rPr>
              <a:t>	- pas de canaux de drainage</a:t>
            </a:r>
          </a:p>
          <a:p xmlns:a="http://schemas.openxmlformats.org/drawingml/2006/main">
            <a:pPr>
              <a:lnSpc>
                <a:spcPct val="90000"/>
              </a:lnSpc>
              <a:buNone/>
            </a:pPr>
            <a:r>
              <a:rPr sz="2400">
                <a:latin typeface="Montserrat"/>
                <a:ea typeface="Montserrat"/>
                <a:cs typeface="Montserrat"/>
              </a:rPr>
              <a:t>	- provoque un aquaplanage</a:t>
            </a:r>
          </a:p>
          <a:p xmlns:a="http://schemas.openxmlformats.org/drawingml/2006/main">
            <a:pPr>
              <a:lnSpc>
                <a:spcPct val="90000"/>
              </a:lnSpc>
              <a:buNone/>
            </a:pPr>
            <a:r>
              <a:rPr sz="2400">
                <a:latin typeface="Montserrat"/>
                <a:ea typeface="Montserrat"/>
                <a:cs typeface="Montserrat"/>
              </a:rPr>
              <a:t>	- important à grande vitesse</a:t>
            </a:r>
          </a:p>
        </p:txBody>
      </p:sp>
    </p:spTree>
    <p:extLst>
      <p:ext uri="{BB962C8B-B14F-4D97-AF65-F5344CB8AC3E}">
        <p14:creationId xmlns:p14="http://schemas.microsoft.com/office/powerpoint/2010/main" val="3290350870"/>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F796441-E10C-40B6-268D-84A08691B2E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B6803B9-334A-92AA-F99D-5C6984DCAADE}"/>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47985bfe4f5b4a09"/>
          <a:srcRect xmlns:a="http://schemas.openxmlformats.org/drawingml/2006/main" l="0" t="0" r="0" b="0"/>
          <a:stretch xmlns:a="http://schemas.openxmlformats.org/drawingml/2006/main">
            <a:fillRect l="0" t="0" r="0" b="0"/>
          </a:stretch>
        </p:blipFill>
        <p:spPr>
          <a:xfrm xmlns:a="http://schemas.openxmlformats.org/drawingml/2006/main">
            <a:off x="2007393" y="734219"/>
            <a:ext cx="8177213" cy="538956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550320120"/>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257D4D33-5E64-EEB2-6161-FCCFA3B97E6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001570C-70E0-2386-98C2-BFF7DB03C48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4098"/>
          <p:cNvPicPr>
            <a:picLocks xmlns:a="http://schemas.openxmlformats.org/drawingml/2006/main" noChangeAspect="1"/>
          </p:cNvPicPr>
          <p:nvPr/>
        </p:nvPicPr>
        <p:blipFill>
          <a:blip xmlns:r="http://schemas.openxmlformats.org/officeDocument/2006/relationships" xmlns:a="http://schemas.openxmlformats.org/drawingml/2006/main" r:embed="Reee4171d69844da6"/>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076222560"/>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7AC8537-12E8-41EC-8B08-FCC0B48860E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919B79A-3C2F-3E2E-72A9-74103CD54BA4}"/>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1026"/>
          <p:cNvPicPr>
            <a:picLocks xmlns:a="http://schemas.openxmlformats.org/drawingml/2006/main" noChangeAspect="1"/>
          </p:cNvPicPr>
          <p:nvPr/>
        </p:nvPicPr>
        <p:blipFill>
          <a:blip xmlns:r="http://schemas.openxmlformats.org/officeDocument/2006/relationships" xmlns:a="http://schemas.openxmlformats.org/drawingml/2006/main" r:embed="R204fa6a73f86405c"/>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935963424"/>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31BE1D4-DAF0-2C4E-83CD-E42A0885139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50ACA197-D075-0C7E-F08C-857EC66FD64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4505e7b0e3ac41ba"/>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559579610"/>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8ADEA30-D31D-DA29-98B7-19385B1A42D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5F028626-B953-25BB-B492-73086EDD8ECE}"/>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4098"/>
          <p:cNvPicPr>
            <a:picLocks xmlns:a="http://schemas.openxmlformats.org/drawingml/2006/main" noChangeAspect="1"/>
          </p:cNvPicPr>
          <p:nvPr/>
        </p:nvPicPr>
        <p:blipFill>
          <a:blip xmlns:r="http://schemas.openxmlformats.org/officeDocument/2006/relationships" xmlns:a="http://schemas.openxmlformats.org/drawingml/2006/main" r:embed="R61b0ba7056af490b"/>
          <a:srcRect xmlns:a="http://schemas.openxmlformats.org/drawingml/2006/main" l="0" t="0" r="0" b="0"/>
          <a:stretch xmlns:a="http://schemas.openxmlformats.org/drawingml/2006/main">
            <a:fillRect l="0" t="0" r="0" b="0"/>
          </a:stretch>
        </p:blipFill>
        <p:spPr>
          <a:xfrm xmlns:a="http://schemas.openxmlformats.org/drawingml/2006/main">
            <a:off x="1524000" y="403225"/>
            <a:ext cx="9144000" cy="60515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392413320"/>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EC3BAE8A-7D0A-2579-F30B-A69738B740B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EF3E03AA-806E-73AD-3E53-79D1CA133BD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69506304fe204404"/>
          <a:srcRect xmlns:a="http://schemas.openxmlformats.org/drawingml/2006/main" l="0" t="0" r="0" b="0"/>
          <a:stretch xmlns:a="http://schemas.openxmlformats.org/drawingml/2006/main">
            <a:fillRect l="0" t="0" r="0" b="0"/>
          </a:stretch>
        </p:blipFill>
        <p:spPr>
          <a:xfrm xmlns:a="http://schemas.openxmlformats.org/drawingml/2006/main">
            <a:off x="1524000" y="395287"/>
            <a:ext cx="9144000" cy="60674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526277458"/>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503613D-22D5-71D0-05AB-26E05B4C436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78D7AB9F-F53F-E712-267C-B591C41B42B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c4fb8b9814ff4040"/>
          <a:srcRect xmlns:a="http://schemas.openxmlformats.org/drawingml/2006/main" l="0" t="0" r="0" b="0"/>
          <a:stretch xmlns:a="http://schemas.openxmlformats.org/drawingml/2006/main">
            <a:fillRect l="0" t="0" r="0" b="0"/>
          </a:stretch>
        </p:blipFill>
        <p:spPr>
          <a:xfrm xmlns:a="http://schemas.openxmlformats.org/drawingml/2006/main">
            <a:off x="1524000" y="403225"/>
            <a:ext cx="9144000" cy="60515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562020434"/>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29A0C1D-5541-280B-056E-289669A3958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82314690-78E4-3D8F-E23B-400445E3884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8ed637c524a34845"/>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509273156"/>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14E83B0-A7EB-ADF9-7AC7-5E76F8F199D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42A5A72-8A3C-746C-41B9-209062008DEB}"/>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999ece5062194efd"/>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521776078"/>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52F4F26-F8FB-51BF-13E3-DD55EA8BCCF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E821D25A-1FFA-3ECB-E0B2-9C9AF0A91A8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b9f5efddfe4e4825"/>
          <a:srcRect xmlns:a="http://schemas.openxmlformats.org/drawingml/2006/main" l="0" t="0" r="0" b="0"/>
          <a:stretch xmlns:a="http://schemas.openxmlformats.org/drawingml/2006/main">
            <a:fillRect l="0" t="0" r="0" b="0"/>
          </a:stretch>
        </p:blipFill>
        <p:spPr>
          <a:xfrm xmlns:a="http://schemas.openxmlformats.org/drawingml/2006/main">
            <a:off x="1524000" y="395287"/>
            <a:ext cx="9144000" cy="60674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198023170"/>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04F7F40-AD4D-80CA-FA5F-53E2DFE9477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F5D640F-262C-3B18-7FE3-1DF5829A554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e73fc08905644715"/>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27953815"/>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BFF4A15-4263-5DA4-6884-369696CC703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8C337D26-EE45-9E6A-C7F9-998BBC35E3E5}"/>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2c1a90ce44734975"/>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099680338"/>
      </p:ext>
    </p:extLst>
  </p:cSld>
</p:sld>
</file>

<file path=ppt/slides/slide3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16DA1B8-8110-80FB-DAFF-E227A231338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8D2A978D-40AD-8630-4068-A371795D799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94896a577e6d4b81"/>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774900466"/>
      </p:ext>
    </p:extLst>
  </p:cSld>
</p:sld>
</file>

<file path=ppt/slides/slide3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8B7222E-A122-10DB-DF51-C80C2F5E460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A9741A7D-E1EB-6C62-8BF0-55461CE6CDF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7498ad9a22a34216"/>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448348088"/>
      </p:ext>
    </p:extLst>
  </p:cSld>
</p:sld>
</file>

<file path=ppt/slides/slide3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A943830-96AF-1861-FBD6-9AA5E2E0F48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46011758-84AD-4A73-3206-BFB39831BD4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d1d39f1c8fea47e0"/>
          <a:srcRect xmlns:a="http://schemas.openxmlformats.org/drawingml/2006/main" l="0" t="0" r="0" b="0"/>
          <a:stretch xmlns:a="http://schemas.openxmlformats.org/drawingml/2006/main">
            <a:fillRect l="0" t="0" r="0" b="0"/>
          </a:stretch>
        </p:blipFill>
        <p:spPr>
          <a:xfrm xmlns:a="http://schemas.openxmlformats.org/drawingml/2006/main">
            <a:off x="1524000" y="415925"/>
            <a:ext cx="9144000" cy="60261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877683969"/>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718D1EA-BF8F-A68B-B656-FB375662BD9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54B6D74-5CFD-A2F1-4AF6-56F0A9EF6234}"/>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fc6c2a5c1e6840c4"/>
          <a:srcRect xmlns:a="http://schemas.openxmlformats.org/drawingml/2006/main" l="0" t="0" r="0" b="0"/>
          <a:stretch xmlns:a="http://schemas.openxmlformats.org/drawingml/2006/main">
            <a:fillRect l="0" t="0" r="0" b="0"/>
          </a:stretch>
        </p:blipFill>
        <p:spPr>
          <a:xfrm xmlns:a="http://schemas.openxmlformats.org/drawingml/2006/main">
            <a:off x="1524000" y="415925"/>
            <a:ext cx="9144000" cy="60261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875910273"/>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83B7BD1-68B0-AC96-A1C2-E6FF58EB2F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C639EEFF-CF94-0CE7-C14F-8766FFA63EF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89762f84e1a841f0"/>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969030340"/>
      </p:ext>
    </p:extLst>
  </p:cSld>
</p:sld>
</file>

<file path=ppt/slides/slide3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E032F-7EDA-55DB-0729-BA6AE374AC5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1C88927B-C0A2-1FE1-352E-C923E60EE13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d2c894c0f3ee4429"/>
          <a:srcRect xmlns:a="http://schemas.openxmlformats.org/drawingml/2006/main" l="0" t="0" r="0" b="0"/>
          <a:stretch xmlns:a="http://schemas.openxmlformats.org/drawingml/2006/main">
            <a:fillRect l="0" t="0" r="0" b="0"/>
          </a:stretch>
        </p:blipFill>
        <p:spPr>
          <a:xfrm xmlns:a="http://schemas.openxmlformats.org/drawingml/2006/main">
            <a:off x="3850480" y="30956"/>
            <a:ext cx="4491038" cy="6796087"/>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94488487"/>
      </p:ext>
    </p:extLst>
  </p:cSld>
</p:sld>
</file>

<file path=ppt/slides/slide3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DC2E88A-04DF-B126-53A3-D7814F0F473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D1887D80-DC13-C6BD-CE73-3B2BDBBD7A7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78fac22cabf24d04"/>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036274434"/>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F33B759-0FAC-6A2D-2080-3D6922BE2AF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164F9679-5593-B625-9473-46137ABAAA8E}"/>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ab683cf02fbc4184"/>
          <a:srcRect xmlns:a="http://schemas.openxmlformats.org/drawingml/2006/main" l="0" t="0" r="0" b="0"/>
          <a:stretch xmlns:a="http://schemas.openxmlformats.org/drawingml/2006/main">
            <a:fillRect l="0" t="0" r="0" b="0"/>
          </a:stretch>
        </p:blipFill>
        <p:spPr>
          <a:xfrm xmlns:a="http://schemas.openxmlformats.org/drawingml/2006/main">
            <a:off x="1524000" y="942181"/>
            <a:ext cx="9144000" cy="4973637"/>
          </a:xfrm>
          <a:prstGeom xmlns:a="http://schemas.openxmlformats.org/drawingml/2006/main" prst="rect">
            <a:avLst/>
          </a:prstGeom>
        </p:spPr>
      </p:pic>
    </p:spTree>
    <p:extLst>
      <p:ext uri="{BB962C8B-B14F-4D97-AF65-F5344CB8AC3E}">
        <p14:creationId xmlns:p14="http://schemas.microsoft.com/office/powerpoint/2010/main" val="1643630762"/>
      </p:ext>
    </p:extLst>
  </p:cSld>
</p:sld>
</file>

<file path=ppt/slides/slide4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BD67AB2-2323-668E-B15D-845F4959E13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D6E76EB5-1478-9220-05E4-EDD295765B3A}"/>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a6bb219a1b004c23"/>
          <a:srcRect xmlns:a="http://schemas.openxmlformats.org/drawingml/2006/main" l="0" t="0" r="0" b="0"/>
          <a:stretch xmlns:a="http://schemas.openxmlformats.org/drawingml/2006/main">
            <a:fillRect l="0" t="0" r="0" b="0"/>
          </a:stretch>
        </p:blipFill>
        <p:spPr>
          <a:xfrm xmlns:a="http://schemas.openxmlformats.org/drawingml/2006/main">
            <a:off x="3829050" y="0"/>
            <a:ext cx="4533900"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767811370"/>
      </p:ext>
    </p:extLst>
  </p:cSld>
</p:sld>
</file>

<file path=ppt/slides/slide4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789D362-2D22-325C-AAC3-2D4DE62FE98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56766F0-4B82-1FDB-495C-94F32C4004AC}"/>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9c2680a224b5485e"/>
          <a:srcRect xmlns:a="http://schemas.openxmlformats.org/drawingml/2006/main" l="0" t="0" r="0" b="0"/>
          <a:stretch xmlns:a="http://schemas.openxmlformats.org/drawingml/2006/main">
            <a:fillRect l="0" t="0" r="0" b="0"/>
          </a:stretch>
        </p:blipFill>
        <p:spPr>
          <a:xfrm xmlns:a="http://schemas.openxmlformats.org/drawingml/2006/main">
            <a:off x="3829050" y="0"/>
            <a:ext cx="4533900"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39519496"/>
      </p:ext>
    </p:extLst>
  </p:cSld>
</p:sld>
</file>

<file path=ppt/slides/slide4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5291C03-91F8-4E19-A686-524380C7704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CB557D8F-31E9-074D-13F4-46991749EF4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d8a357cabbae403c"/>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682955554"/>
      </p:ext>
    </p:extLst>
  </p:cSld>
</p:sld>
</file>

<file path=ppt/slides/slide4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B934426-156B-1454-3D46-D0F13E43B86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898B1D9-7A6A-D16E-D775-B8459DF5C68E}"/>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bc3b9432fb1e4d6a"/>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458336468"/>
      </p:ext>
    </p:extLst>
  </p:cSld>
</p:sld>
</file>

<file path=ppt/slides/slide4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872D04F-3FB2-6EB5-F084-4BB65AECC01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E06950B-6EC0-6094-A113-BBD0DB3E855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29322dd263184493"/>
          <a:srcRect xmlns:a="http://schemas.openxmlformats.org/drawingml/2006/main" l="0" t="0" r="0" b="0"/>
          <a:stretch xmlns:a="http://schemas.openxmlformats.org/drawingml/2006/main">
            <a:fillRect l="0" t="0" r="0" b="0"/>
          </a:stretch>
        </p:blipFill>
        <p:spPr>
          <a:xfrm xmlns:a="http://schemas.openxmlformats.org/drawingml/2006/main">
            <a:off x="1524000" y="403225"/>
            <a:ext cx="9144000" cy="60515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016791563"/>
      </p:ext>
    </p:extLst>
  </p:cSld>
</p:sld>
</file>

<file path=ppt/slides/slide4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49A09F5-D5F3-30DB-4B21-824311F0C81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08284753-18F6-5D2C-7F30-68AF266E4792}"/>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3077c145773145dc"/>
          <a:srcRect xmlns:a="http://schemas.openxmlformats.org/drawingml/2006/main" l="0" t="0" r="0" b="0"/>
          <a:stretch xmlns:a="http://schemas.openxmlformats.org/drawingml/2006/main">
            <a:fillRect l="0" t="0" r="0" b="0"/>
          </a:stretch>
        </p:blipFill>
        <p:spPr>
          <a:xfrm xmlns:a="http://schemas.openxmlformats.org/drawingml/2006/main">
            <a:off x="1524000" y="395287"/>
            <a:ext cx="9144000" cy="60674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538678762"/>
      </p:ext>
    </p:extLst>
  </p:cSld>
</p:sld>
</file>

<file path=ppt/slides/slide4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5136B54-A80E-57A2-A056-A7C961C85E8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A5FA452F-5F0F-B2E5-3AC7-E6FBE6C54AB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48d4bf5d31f84890"/>
          <a:srcRect xmlns:a="http://schemas.openxmlformats.org/drawingml/2006/main" l="0" t="0" r="0" b="0"/>
          <a:stretch xmlns:a="http://schemas.openxmlformats.org/drawingml/2006/main">
            <a:fillRect l="0" t="0" r="0" b="0"/>
          </a:stretch>
        </p:blipFill>
        <p:spPr>
          <a:xfrm xmlns:a="http://schemas.openxmlformats.org/drawingml/2006/main">
            <a:off x="1524000" y="415925"/>
            <a:ext cx="9144000" cy="60261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556851461"/>
      </p:ext>
    </p:extLst>
  </p:cSld>
</p:sld>
</file>

<file path=ppt/slides/slide4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4D9656AE-74D7-7331-6AD7-F86E00F8DA5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A5CE42F6-9AC1-F21A-E4E6-FB24505285C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2a75db230980437d"/>
          <a:srcRect xmlns:a="http://schemas.openxmlformats.org/drawingml/2006/main" l="0" t="0" r="0" b="0"/>
          <a:stretch xmlns:a="http://schemas.openxmlformats.org/drawingml/2006/main">
            <a:fillRect l="0" t="0" r="0" b="0"/>
          </a:stretch>
        </p:blipFill>
        <p:spPr>
          <a:xfrm xmlns:a="http://schemas.openxmlformats.org/drawingml/2006/main">
            <a:off x="3829050" y="0"/>
            <a:ext cx="4533900"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39649501"/>
      </p:ext>
    </p:extLst>
  </p:cSld>
</p:sld>
</file>

<file path=ppt/slides/slide4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5F9DA71E-A734-830F-3108-FAF836B6700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833485B1-E809-85FD-8B69-3F4E1840C4AB}"/>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9c4d798e0b9a41e1"/>
          <a:srcRect xmlns:a="http://schemas.openxmlformats.org/drawingml/2006/main" l="0" t="0" r="0" b="0"/>
          <a:stretch xmlns:a="http://schemas.openxmlformats.org/drawingml/2006/main">
            <a:fillRect l="0" t="0" r="0" b="0"/>
          </a:stretch>
        </p:blipFill>
        <p:spPr>
          <a:xfrm xmlns:a="http://schemas.openxmlformats.org/drawingml/2006/main">
            <a:off x="1524000" y="407987"/>
            <a:ext cx="9144000" cy="60420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168620000"/>
      </p:ext>
    </p:extLst>
  </p:cSld>
</p:sld>
</file>

<file path=ppt/slides/slide4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E19C9B0-F617-6530-F3C3-6FDDE084D81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BE878CB8-7B0F-D639-4B02-13079304C99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d4091d4a83404081"/>
          <a:srcRect xmlns:a="http://schemas.openxmlformats.org/drawingml/2006/main" l="0" t="0" r="0" b="0"/>
          <a:stretch xmlns:a="http://schemas.openxmlformats.org/drawingml/2006/main">
            <a:fillRect l="0" t="0" r="0" b="0"/>
          </a:stretch>
        </p:blipFill>
        <p:spPr>
          <a:xfrm xmlns:a="http://schemas.openxmlformats.org/drawingml/2006/main">
            <a:off x="3829050" y="0"/>
            <a:ext cx="4533900"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683430506"/>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7F2F44E-E50A-0D43-E5FF-A67C5C89DA1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3C0D6C0F-C125-7F93-64C1-BC0C3F3DF5A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45bd67017a9b4be1"/>
          <a:srcRect xmlns:a="http://schemas.openxmlformats.org/drawingml/2006/main" l="0" t="0" r="0" b="0"/>
          <a:stretch xmlns:a="http://schemas.openxmlformats.org/drawingml/2006/main">
            <a:fillRect l="0" t="0" r="0" b="0"/>
          </a:stretch>
        </p:blipFill>
        <p:spPr>
          <a:xfrm xmlns:a="http://schemas.openxmlformats.org/drawingml/2006/main">
            <a:off x="2737643" y="0"/>
            <a:ext cx="6716713" cy="6858000"/>
          </a:xfrm>
          <a:prstGeom xmlns:a="http://schemas.openxmlformats.org/drawingml/2006/main" prst="rect">
            <a:avLst/>
          </a:prstGeom>
        </p:spPr>
      </p:pic>
    </p:spTree>
    <p:extLst>
      <p:ext uri="{BB962C8B-B14F-4D97-AF65-F5344CB8AC3E}">
        <p14:creationId xmlns:p14="http://schemas.microsoft.com/office/powerpoint/2010/main" val="937200883"/>
      </p:ext>
    </p:extLst>
  </p:cSld>
</p:sld>
</file>

<file path=ppt/slides/slide5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83FA4CE-696C-79BD-1C64-FBCB949D25C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5265F2E3-8AE1-1317-4D00-995562A2C9FB}"/>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75b17711d443415a"/>
          <a:srcRect xmlns:a="http://schemas.openxmlformats.org/drawingml/2006/main" l="0" t="0" r="0" b="0"/>
          <a:stretch xmlns:a="http://schemas.openxmlformats.org/drawingml/2006/main">
            <a:fillRect l="0" t="0" r="0" b="0"/>
          </a:stretch>
        </p:blipFill>
        <p:spPr>
          <a:xfrm xmlns:a="http://schemas.openxmlformats.org/drawingml/2006/main">
            <a:off x="3829050" y="0"/>
            <a:ext cx="4533900"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973095735"/>
      </p:ext>
    </p:extLst>
  </p:cSld>
</p:sld>
</file>

<file path=ppt/slides/slide5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4C4BF4F-C250-F656-D34C-004662122FA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B69045E-E378-F97C-D039-8A4A255ED9EB}"/>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abe7a47f10544e63"/>
          <a:srcRect xmlns:a="http://schemas.openxmlformats.org/drawingml/2006/main" l="0" t="0" r="0" b="0"/>
          <a:stretch xmlns:a="http://schemas.openxmlformats.org/drawingml/2006/main">
            <a:fillRect l="0" t="0" r="0" b="0"/>
          </a:stretch>
        </p:blipFill>
        <p:spPr>
          <a:xfrm xmlns:a="http://schemas.openxmlformats.org/drawingml/2006/main">
            <a:off x="3829050" y="0"/>
            <a:ext cx="4533900"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05086104"/>
      </p:ext>
    </p:extLst>
  </p:cSld>
</p:sld>
</file>

<file path=ppt/slides/slide5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F32E567-26E5-7D67-2096-56CB1045A99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8D0DF43-B9C8-2864-A624-5032EA94410F}"/>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948440e753ea45ff">
            <a:lum bright="12000" contrast="24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150376408"/>
      </p:ext>
    </p:extLst>
  </p:cSld>
</p:sld>
</file>

<file path=ppt/slides/slide5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419CEBB0-C884-9070-9FCE-085F26006BB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8407957-588F-2FF5-BB9C-389AF69EEB4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ebb8392b80d34437"/>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135480914"/>
      </p:ext>
    </p:extLst>
  </p:cSld>
</p:sld>
</file>

<file path=ppt/slides/slide5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72C434F-3177-D825-06AD-7B6A7A95CF4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4EBDFDCA-EE3B-CAF4-00FB-CE17A596993B}"/>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744335387f174f4f"/>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54901609"/>
      </p:ext>
    </p:extLst>
  </p:cSld>
</p:sld>
</file>

<file path=ppt/slides/slide5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BD4715C-B795-6EE3-6932-A092F528BAC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4E7E1930-8520-0978-09B1-FE0ABB20CF2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486dc6dc391a445c"/>
          <a:srcRect xmlns:a="http://schemas.openxmlformats.org/drawingml/2006/main" l="0" t="0" r="0" b="0"/>
          <a:stretch xmlns:a="http://schemas.openxmlformats.org/drawingml/2006/main">
            <a:fillRect l="0" t="0" r="0" b="0"/>
          </a:stretch>
        </p:blipFill>
        <p:spPr>
          <a:xfrm xmlns:a="http://schemas.openxmlformats.org/drawingml/2006/main">
            <a:off x="3829843" y="0"/>
            <a:ext cx="4532313"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629335211"/>
      </p:ext>
    </p:extLst>
  </p:cSld>
</p:sld>
</file>

<file path=ppt/slides/slide5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2BEF334-0F11-29FB-D6C5-F1FCA907CDE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5489ACA-19D2-B7CA-2C76-1A08484D69A2}"/>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5d61f2761e7d4f10">
            <a:lum bright="18000" contrast="18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641600536"/>
      </p:ext>
    </p:extLst>
  </p:cSld>
</p:sld>
</file>

<file path=ppt/slides/slide5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1DE69ED-31A3-74DA-A407-4C23077D573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84BE3790-4357-385A-41A9-7574819F491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73e8d7e803794fef">
            <a:lum bright="18000" contrast="18000"/>
          </a:blip>
          <a:srcRect xmlns:a="http://schemas.openxmlformats.org/drawingml/2006/main" l="0" t="0" r="0" b="0"/>
          <a:stretch xmlns:a="http://schemas.openxmlformats.org/drawingml/2006/main">
            <a:fillRect l="0" t="0" r="0" b="0"/>
          </a:stretch>
        </p:blipFill>
        <p:spPr>
          <a:xfrm xmlns:a="http://schemas.openxmlformats.org/drawingml/2006/main">
            <a:off x="1524000" y="409575"/>
            <a:ext cx="9144000" cy="60388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087851142"/>
      </p:ext>
    </p:extLst>
  </p:cSld>
</p:sld>
</file>

<file path=ppt/slides/slide5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CE2BFBE-A02D-8966-9A5A-6EDDC27AA2F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4874ACC0-014C-11E0-C865-9F9F7776083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524046d27a634d80">
            <a:lum bright="18000" contrast="18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868898578"/>
      </p:ext>
    </p:extLst>
  </p:cSld>
</p:sld>
</file>

<file path=ppt/slides/slide5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0CE58CB-89D3-3650-6A9F-B6CA524A998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C8B0B206-B5DD-0446-4BF7-60A12101E9D7}"/>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2681768113be4e4a">
            <a:lum bright="18000" contrast="18000"/>
          </a:blip>
          <a:srcRect xmlns:a="http://schemas.openxmlformats.org/drawingml/2006/main" l="0" t="0" r="0" b="0"/>
          <a:stretch xmlns:a="http://schemas.openxmlformats.org/drawingml/2006/main">
            <a:fillRect l="0" t="0" r="0" b="0"/>
          </a:stretch>
        </p:blipFill>
        <p:spPr>
          <a:xfrm xmlns:a="http://schemas.openxmlformats.org/drawingml/2006/main">
            <a:off x="3829843" y="0"/>
            <a:ext cx="4532313" cy="6858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976253108"/>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115715" name="Rectangle 3">
            <a:extLst xmlns:a="http://schemas.openxmlformats.org/drawingml/2006/main">
              <a:ext uri="{FF2B5EF4-FFF2-40B4-BE49-F238E27FC236}">
                <a16:creationId xmlns:a16="http://schemas.microsoft.com/office/drawing/2014/main" id="{4B3DF446-13AD-51FA-63AF-770CE9F45F5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Exigences de base pour les chaussées flexibles</a:t>
            </a:r>
          </a:p>
        </p:txBody>
      </p:sp>
      <p:sp>
        <p:nvSpPr>
          <p:cNvPr id="115714" name="Rectangle 2">
            <a:extLst xmlns:a="http://schemas.openxmlformats.org/drawingml/2006/main">
              <a:ext uri="{FF2B5EF4-FFF2-40B4-BE49-F238E27FC236}">
                <a16:creationId xmlns:a16="http://schemas.microsoft.com/office/drawing/2014/main" id="{6A459268-D342-E168-F136-9A0C8E773422}"/>
              </a:ext>
            </a:extLst>
          </p:cNvPr>
          <p:cNvSpPr>
            <a:spLocks xmlns:a="http://schemas.openxmlformats.org/drawingml/2006/main" noGrp="1"/>
          </p:cNvSpPr>
          <p:nvPr>
            <p:ph type="body" idx="11"/>
          </p:nvPr>
        </p:nvSpPr>
        <p:spPr/>
        <p:txBody>
          <a:bodyPr xmlns:a="http://schemas.openxmlformats.org/drawingml/2006/main">
            <a:normAutofit fontScale="99267" lnSpcReduction="10000"/>
          </a:bodyPr>
          <a:lstStyle xmlns:a="http://schemas.openxmlformats.org/drawingml/2006/main"/>
          <a:p xmlns:a="http://schemas.openxmlformats.org/drawingml/2006/main">
            <a:pPr>
              <a:lnSpc>
                <a:spcPct val="90000"/>
              </a:lnSpc>
              <a:spcBef>
                <a:spcPts val="1200"/>
              </a:spcBef>
              <a:buNone/>
            </a:pPr>
            <a:r>
              <a:rPr sz="2400">
                <a:latin typeface="Montserrat"/>
                <a:ea typeface="Montserrat"/>
                <a:cs typeface="Montserrat"/>
              </a:rPr>
              <a:t>Drainage, drainage, drainage</a:t>
            </a:r>
          </a:p>
          <a:p xmlns:a="http://schemas.openxmlformats.org/drawingml/2006/main">
            <a:pPr>
              <a:lnSpc>
                <a:spcPct val="90000"/>
              </a:lnSpc>
              <a:spcBef>
                <a:spcPts val="1200"/>
              </a:spcBef>
              <a:buNone/>
            </a:pPr>
            <a:r>
              <a:rPr sz="2400">
                <a:latin typeface="Montserrat"/>
                <a:ea typeface="Montserrat"/>
                <a:cs typeface="Montserrat"/>
              </a:rPr>
              <a:t>Épaisseur et résistance interne suffisantes pour supporter les charges de trafic attendues</a:t>
            </a:r>
          </a:p>
          <a:p xmlns:a="http://schemas.openxmlformats.org/drawingml/2006/main">
            <a:pPr>
              <a:lnSpc>
                <a:spcPct val="90000"/>
              </a:lnSpc>
              <a:spcBef>
                <a:spcPts val="1200"/>
              </a:spcBef>
              <a:buNone/>
            </a:pPr>
            <a:r>
              <a:rPr sz="2400">
                <a:latin typeface="Montserrat"/>
                <a:ea typeface="Montserrat"/>
                <a:cs typeface="Montserrat"/>
              </a:rPr>
              <a:t>Suffisamment dense pour empêcher la pénétration de l'humidité par le dessous, les côtés et la surface</a:t>
            </a:r>
          </a:p>
          <a:p xmlns:a="http://schemas.openxmlformats.org/drawingml/2006/main">
            <a:pPr>
              <a:lnSpc>
                <a:spcPct val="90000"/>
              </a:lnSpc>
              <a:spcBef>
                <a:spcPts val="1200"/>
              </a:spcBef>
              <a:buNone/>
            </a:pPr>
            <a:r>
              <a:rPr sz="2400">
                <a:latin typeface="Montserrat"/>
                <a:ea typeface="Montserrat"/>
                <a:cs typeface="Montserrat"/>
              </a:rPr>
              <a:t>Surface supérieure lisse ; étanche; antidérapant; résistant à l'usure, à la déformation et à la détérioration causée par les intempéries et les produits chimiques de dégivrage</a:t>
            </a:r>
          </a:p>
        </p:txBody>
      </p:sp>
    </p:spTree>
    <p:extLst>
      <p:ext uri="{BB962C8B-B14F-4D97-AF65-F5344CB8AC3E}">
        <p14:creationId xmlns:p14="http://schemas.microsoft.com/office/powerpoint/2010/main" val="2168611341"/>
      </p:ext>
    </p:extLst>
  </p:cSld>
</p:sld>
</file>

<file path=ppt/slides/slide6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F5E6060-8B6E-5889-A99B-92E06D7CD4A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D04A9630-A733-AE8B-FE89-7C4539851C34}"/>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d08b67dfcf134a80"/>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889245395"/>
      </p:ext>
    </p:extLst>
  </p:cSld>
</p:sld>
</file>

<file path=ppt/slides/slide6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E4B7B0B3-8714-DBEC-14C0-CD37D1FDF09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E5A989B4-38A8-D39C-E7FD-293D9D338AA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e05e506ed0ce4a8b">
            <a:lum bright="18000" contrast="18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11651887"/>
      </p:ext>
    </p:extLst>
  </p:cSld>
</p:sld>
</file>

<file path=ppt/slides/slide6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CA4C73B-0C26-AAEE-E092-E0245B26EA4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9445564-456F-BFC5-5363-DA273C4560E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3747d2e65e46458b">
            <a:lum bright="12000" contrast="12000"/>
          </a:blip>
          <a:srcRect xmlns:a="http://schemas.openxmlformats.org/drawingml/2006/main" l="0" t="0" r="0" b="0"/>
          <a:stretch xmlns:a="http://schemas.openxmlformats.org/drawingml/2006/main">
            <a:fillRect l="0" t="0" r="0" b="0"/>
          </a:stretch>
        </p:blipFill>
        <p:spPr>
          <a:xfrm xmlns:a="http://schemas.openxmlformats.org/drawingml/2006/main">
            <a:off x="1524000" y="403225"/>
            <a:ext cx="9144000" cy="60515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035913781"/>
      </p:ext>
    </p:extLst>
  </p:cSld>
</p:sld>
</file>

<file path=ppt/slides/slide6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392DFA6-BBDB-4CDA-3D7A-16943CBF0A7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C7C1608-91C0-F68E-A58F-1AC12E9E1B54}"/>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75a5bc995387437d"/>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5224663"/>
      </p:ext>
    </p:extLst>
  </p:cSld>
</p:sld>
</file>

<file path=ppt/slides/slide6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445192B5-1DB2-39A8-34EB-B50508F2DBD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FB278CA-9154-8798-B8C7-4CC0986E7442}"/>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16ae31f79e174031"/>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795594531"/>
      </p:ext>
    </p:extLst>
  </p:cSld>
</p:sld>
</file>

<file path=ppt/slides/slide6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964674E-404B-63A8-3B9D-FA506590A88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D7AB633C-1D67-495A-8DE1-C71DB32F94F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fae91e8ff3514b2c">
            <a:lum bright="18000" contrast="18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316145737"/>
      </p:ext>
    </p:extLst>
  </p:cSld>
</p:sld>
</file>

<file path=ppt/slides/slide6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B627ACA-38BF-3BFA-D9B0-4180F1D4AAA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55795789-8993-A750-0408-44DFA5C9199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a5295f8947cc42a7">
            <a:lum bright="24000" contrast="36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002118717"/>
      </p:ext>
    </p:extLst>
  </p:cSld>
</p:sld>
</file>

<file path=ppt/slides/slide6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BFDD5E3-0055-FA3A-8F57-F519D0A7C70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A82D6B46-1762-B96D-64D7-7C4888D64D78}"/>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12df96e56b214dcf">
            <a:lum bright="24000" contrast="30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407423962"/>
      </p:ext>
    </p:extLst>
  </p:cSld>
</p:sld>
</file>

<file path=ppt/slides/slide6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0E63A2-F5CA-FF17-8396-2235CE7FE0D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E4305D98-0F9B-FEDB-717C-E1D01BAC3B65}"/>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0ed74e163a914bc0">
            <a:lum bright="18000" contrast="30000"/>
          </a:blip>
          <a:srcRect xmlns:a="http://schemas.openxmlformats.org/drawingml/2006/main" l="0" t="0" r="0" b="0"/>
          <a:stretch xmlns:a="http://schemas.openxmlformats.org/drawingml/2006/main">
            <a:fillRect l="0" t="0" r="0" b="0"/>
          </a:stretch>
        </p:blipFill>
        <p:spPr>
          <a:xfrm xmlns:a="http://schemas.openxmlformats.org/drawingml/2006/main">
            <a:off x="1524000" y="413544"/>
            <a:ext cx="9144000" cy="60309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630511492"/>
      </p:ext>
    </p:extLst>
  </p:cSld>
</p:sld>
</file>

<file path=ppt/slides/slide6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8358D56-BED6-1ED2-D900-4A7D51E0B86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FD9A59D-3340-44FF-D71F-7DBCA5F4D21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dc55a82fad5a42f5"/>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572921160"/>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9DDDEF2-79A9-38E9-3904-6A60A4E024E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DE2AABE1-2BB3-E2D8-A52E-9944ADB197BC}"/>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d4fb9782d0884bc0"/>
          <a:srcRect xmlns:a="http://schemas.openxmlformats.org/drawingml/2006/main" l="0" t="0" r="0" b="0"/>
          <a:stretch xmlns:a="http://schemas.openxmlformats.org/drawingml/2006/main">
            <a:fillRect l="0" t="0" r="0" b="0"/>
          </a:stretch>
        </p:blipFill>
        <p:spPr>
          <a:xfrm xmlns:a="http://schemas.openxmlformats.org/drawingml/2006/main">
            <a:off x="3810000" y="0"/>
            <a:ext cx="4572000" cy="6858000"/>
          </a:xfrm>
          <a:prstGeom xmlns:a="http://schemas.openxmlformats.org/drawingml/2006/main" prst="rect">
            <a:avLst/>
          </a:prstGeom>
        </p:spPr>
      </p:pic>
    </p:spTree>
    <p:extLst>
      <p:ext uri="{BB962C8B-B14F-4D97-AF65-F5344CB8AC3E}">
        <p14:creationId xmlns:p14="http://schemas.microsoft.com/office/powerpoint/2010/main" val="393564802"/>
      </p:ext>
    </p:extLst>
  </p:cSld>
</p:sld>
</file>

<file path=ppt/slides/slide7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2496D72-F1F7-A743-9C7D-DECF9DDE630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9B0F5D8-60DA-7BC6-CAEB-2E51C884233B}"/>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2dd93a1e6140472f">
            <a:lum bright="12000" contrast="18000"/>
          </a:blip>
          <a:srcRect xmlns:a="http://schemas.openxmlformats.org/drawingml/2006/main" l="0" t="0" r="0" b="0"/>
          <a:stretch xmlns:a="http://schemas.openxmlformats.org/drawingml/2006/main">
            <a:fillRect l="0" t="0" r="0" b="0"/>
          </a:stretch>
        </p:blipFill>
        <p:spPr>
          <a:xfrm xmlns:a="http://schemas.openxmlformats.org/drawingml/2006/main">
            <a:off x="1524000" y="415131"/>
            <a:ext cx="9144000" cy="6027737"/>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50469736"/>
      </p:ext>
    </p:extLst>
  </p:cSld>
</p:sld>
</file>

<file path=ppt/slides/slide7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8833F82-0411-ED7F-E0B9-F07A35A2B5F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EB69AE1-0419-BFE6-0704-B69CF659CCF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13b7630e0c6c4780">
            <a:lum bright="18000" contrast="30000"/>
          </a:blip>
          <a:srcRect xmlns:a="http://schemas.openxmlformats.org/drawingml/2006/main" l="0" t="0" r="0" b="0"/>
          <a:stretch xmlns:a="http://schemas.openxmlformats.org/drawingml/2006/main">
            <a:fillRect l="0" t="0" r="0" b="0"/>
          </a:stretch>
        </p:blipFill>
        <p:spPr>
          <a:xfrm xmlns:a="http://schemas.openxmlformats.org/drawingml/2006/main">
            <a:off x="1600200" y="454025"/>
            <a:ext cx="8991600" cy="59499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799318907"/>
      </p:ext>
    </p:extLst>
  </p:cSld>
</p:sld>
</file>

<file path=ppt/slides/slide7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59E2198-8890-B125-AFFE-E7BEF12E58D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8B4C1DA5-5219-0CDE-22D7-99CE09713D6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19a5aaa4034b4747">
            <a:lum bright="18000" contrast="30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85216490"/>
      </p:ext>
    </p:extLst>
  </p:cSld>
</p:sld>
</file>

<file path=ppt/slides/slide7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D63AEF5-058E-009A-25B4-8CCE3EC0047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6043E5BE-3E3C-8C2F-F189-C028E4CF5814}"/>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c4356011ef7146de">
            <a:lum bright="12000" contrast="18000"/>
          </a:blip>
          <a:srcRect xmlns:a="http://schemas.openxmlformats.org/drawingml/2006/main" l="0" t="0" r="0" b="0"/>
          <a:stretch xmlns:a="http://schemas.openxmlformats.org/drawingml/2006/main">
            <a:fillRect l="0" t="0" r="0" b="0"/>
          </a:stretch>
        </p:blipFill>
        <p:spPr>
          <a:xfrm xmlns:a="http://schemas.openxmlformats.org/drawingml/2006/main">
            <a:off x="1524000" y="407194"/>
            <a:ext cx="9144000" cy="60436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84743917"/>
      </p:ext>
    </p:extLst>
  </p:cSld>
</p:sld>
</file>

<file path=ppt/slides/slide7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970E68F-60B7-7941-53A4-CE1510C81E9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1B8930DD-2F0E-5EA4-B895-C674394F6C8A}"/>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Picture 2"/>
          <p:cNvPicPr>
            <a:picLocks xmlns:a="http://schemas.openxmlformats.org/drawingml/2006/main" noChangeAspect="1"/>
          </p:cNvPicPr>
          <p:nvPr/>
        </p:nvPicPr>
        <p:blipFill>
          <a:blip xmlns:r="http://schemas.openxmlformats.org/officeDocument/2006/relationships" xmlns:a="http://schemas.openxmlformats.org/drawingml/2006/main" r:embed="R87e1c5135f1b4490">
            <a:lum bright="12000" contrast="12000"/>
          </a:blip>
          <a:srcRect xmlns:a="http://schemas.openxmlformats.org/drawingml/2006/main" l="5722" t="0" r="5722" b="11542"/>
          <a:stretch xmlns:a="http://schemas.openxmlformats.org/drawingml/2006/main">
            <a:fillRect l="0" t="0" r="0" b="0"/>
          </a:stretch>
        </p:blipFill>
        <p:spPr>
          <a:xfrm xmlns:a="http://schemas.openxmlformats.org/drawingml/2006/main">
            <a:off x="1524000" y="411162"/>
            <a:ext cx="9144000" cy="603567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94974768"/>
      </p:ext>
    </p:extLst>
  </p:cSld>
</p:sld>
</file>

<file path=ppt/slides/slide75.xml><?xml version="1.0" encoding="utf-8"?>
<p:sld xmlns:p="http://schemas.openxmlformats.org/presentationml/2006/main">
  <p:cSld>
    <p:spTree>
      <p:nvGrpSpPr>
        <p:cNvPr id="1" name=""/>
        <p:cNvGrpSpPr/>
        <p:nvPr/>
      </p:nvGrpSpPr>
      <p:grpSpPr>
        <a:xfrm xmlns:a="http://schemas.openxmlformats.org/drawingml/2006/main"/>
      </p:grpSpPr>
      <p:pic>
        <p:nvPicPr>
          <p:cNvPr id="5" name="Picture 3"/>
          <p:cNvPicPr>
            <a:picLocks xmlns:a="http://schemas.openxmlformats.org/drawingml/2006/main" noChangeAspect="1"/>
          </p:cNvPicPr>
          <p:nvPr/>
        </p:nvPicPr>
        <p:blipFill>
          <a:blip xmlns:r="http://schemas.openxmlformats.org/officeDocument/2006/relationships" xmlns:a="http://schemas.openxmlformats.org/drawingml/2006/main" r:embed="R2e3cf20e71074e92"/>
          <a:srcRect xmlns:a="http://schemas.openxmlformats.org/drawingml/2006/main" l="0" t="0" r="0" b="0"/>
          <a:stretch xmlns:a="http://schemas.openxmlformats.org/drawingml/2006/main">
            <a:fillRect l="0" t="0" r="0" b="0"/>
          </a:stretch>
        </p:blipFill>
        <p:spPr>
          <a:xfrm xmlns:a="http://schemas.openxmlformats.org/drawingml/2006/main">
            <a:off x="1524000" y="357188"/>
            <a:ext cx="9144000" cy="6500812"/>
          </a:xfrm>
          <a:prstGeom xmlns:a="http://schemas.openxmlformats.org/drawingml/2006/main" prst="rect">
            <a:avLst/>
          </a:prstGeom>
        </p:spPr>
      </p:pic>
      <p:sp>
        <p:nvSpPr>
          <p:cNvPr id="2" name="Title 1">
            <a:extLst xmlns:a="http://schemas.openxmlformats.org/drawingml/2006/main">
              <a:ext uri="{FF2B5EF4-FFF2-40B4-BE49-F238E27FC236}">
                <a16:creationId xmlns:a16="http://schemas.microsoft.com/office/drawing/2014/main" id="{5D597373-36D7-A78B-0EB4-73847CF623E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DE56A5E5-FF2B-305F-C41E-0BEB0D1523A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729833426"/>
      </p:ext>
    </p:extLst>
  </p:cSld>
</p:sld>
</file>

<file path=ppt/slides/slide7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177155" name="Rectangle 3">
            <a:extLst xmlns:a="http://schemas.openxmlformats.org/drawingml/2006/main">
              <a:ext uri="{FF2B5EF4-FFF2-40B4-BE49-F238E27FC236}">
                <a16:creationId xmlns:a16="http://schemas.microsoft.com/office/drawing/2014/main" id="{E3F935D0-7605-4D67-2BFD-256FAFD13C05}"/>
              </a:ext>
            </a:extLst>
          </p:cNvPr>
          <p:cNvSpPr>
            <a:spLocks xmlns:a="http://schemas.openxmlformats.org/drawingml/2006/main" noGrp="1"/>
          </p:cNvSpPr>
          <p:nvPr>
            <p:ph type="title" idx="0"/>
          </p:nvPr>
        </p:nvSpPr>
        <p:spPr>
          <a:xfrm xmlns:a="http://schemas.openxmlformats.org/drawingml/2006/main">
            <a:off x="654300" y="575622"/>
            <a:ext cx="8807200" cy="1024578"/>
          </a:xfrm>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Dégradations typiques des chaussées bitumineuses</a:t>
            </a:r>
          </a:p>
        </p:txBody>
      </p:sp>
      <p:sp>
        <p:nvSpPr>
          <p:cNvPr id="177154" name="Rectangle 2">
            <a:extLst xmlns:a="http://schemas.openxmlformats.org/drawingml/2006/main">
              <a:ext uri="{FF2B5EF4-FFF2-40B4-BE49-F238E27FC236}">
                <a16:creationId xmlns:a16="http://schemas.microsoft.com/office/drawing/2014/main" id="{9125603A-0AB2-4ABE-E8B1-C7546DACAFBE}"/>
              </a:ext>
            </a:extLst>
          </p:cNvPr>
          <p:cNvSpPr>
            <a:spLocks xmlns:a="http://schemas.openxmlformats.org/drawingml/2006/main" noGrp="1"/>
          </p:cNvSpPr>
          <p:nvPr>
            <p:ph type="body" idx="11"/>
          </p:nvPr>
        </p:nvSpPr>
        <p:spPr/>
        <p:txBody>
          <a:bodyPr xmlns:a="http://schemas.openxmlformats.org/drawingml/2006/main">
            <a:normAutofit fontScale="74366" lnSpcReduction="10000"/>
          </a:bodyPr>
          <a:lstStyle xmlns:a="http://schemas.openxmlformats.org/drawingml/2006/main"/>
          <a:p xmlns:a="http://schemas.openxmlformats.org/drawingml/2006/main">
            <a:pPr>
              <a:lnSpc>
                <a:spcPct val="90000"/>
              </a:lnSpc>
              <a:buNone/>
            </a:pPr>
            <a:r>
              <a:rPr sz="2400" u="sng">
                <a:latin typeface="Montserrat"/>
                <a:ea typeface="Montserrat"/>
                <a:cs typeface="Montserrat"/>
              </a:rPr>
              <a:t>Mode Détresse</a:t>
            </a:r>
          </a:p>
          <a:p xmlns:a="http://schemas.openxmlformats.org/drawingml/2006/main">
            <a:pPr>
              <a:lnSpc>
                <a:spcPct val="90000"/>
              </a:lnSpc>
              <a:buNone/>
            </a:pPr>
            <a:r>
              <a:rPr sz="2400">
                <a:latin typeface="Montserrat"/>
                <a:ea typeface="Montserrat"/>
                <a:cs typeface="Montserrat"/>
              </a:rPr>
              <a:t>Fracture</a:t>
            </a:r>
          </a:p>
          <a:p xmlns:a="http://schemas.openxmlformats.org/drawingml/2006/main">
            <a:pPr>
              <a:lnSpc>
                <a:spcPct val="90000"/>
              </a:lnSpc>
              <a:buNone/>
            </a:pPr>
            <a:r>
              <a:t/>
            </a:r>
          </a:p>
          <a:p xmlns:a="http://schemas.openxmlformats.org/drawingml/2006/main">
            <a:pPr>
              <a:lnSpc>
                <a:spcPct val="90000"/>
              </a:lnSpc>
              <a:buNone/>
            </a:pPr>
            <a:r>
              <a:t/>
            </a:r>
          </a:p>
          <a:p xmlns:a="http://schemas.openxmlformats.org/drawingml/2006/main">
            <a:pPr>
              <a:lnSpc>
                <a:spcPct val="90000"/>
              </a:lnSpc>
              <a:buNone/>
            </a:pPr>
            <a:r>
              <a:t/>
            </a:r>
          </a:p>
          <a:p xmlns:a="http://schemas.openxmlformats.org/drawingml/2006/main">
            <a:pPr>
              <a:lnSpc>
                <a:spcPct val="90000"/>
              </a:lnSpc>
              <a:buNone/>
            </a:pPr>
            <a:r>
              <a:t/>
            </a:r>
          </a:p>
          <a:p xmlns:a="http://schemas.openxmlformats.org/drawingml/2006/main">
            <a:pPr>
              <a:lnSpc>
                <a:spcPct val="90000"/>
              </a:lnSpc>
              <a:buNone/>
            </a:pPr>
            <a:r>
              <a:rPr sz="2400">
                <a:latin typeface="Montserrat"/>
                <a:ea typeface="Montserrat"/>
                <a:cs typeface="Montserrat"/>
              </a:rPr>
              <a:t>Distorsion</a:t>
            </a:r>
          </a:p>
        </p:txBody>
      </p:sp>
      <p:sp>
        <p:nvSpPr>
          <p:cNvPr id="177156" name="Rectangle 4">
            <a:extLst xmlns:a="http://schemas.openxmlformats.org/drawingml/2006/main">
              <a:ext uri="{FF2B5EF4-FFF2-40B4-BE49-F238E27FC236}">
                <a16:creationId xmlns:a16="http://schemas.microsoft.com/office/drawing/2014/main" id="{593F3F29-17EE-3D3E-2CC9-53B528B90177}"/>
              </a:ext>
            </a:extLst>
          </p:cNvPr>
          <p:cNvSpPr>
            <a:spLocks xmlns:a="http://schemas.openxmlformats.org/drawingml/2006/main" noGrp="1"/>
          </p:cNvSpPr>
          <p:nvPr/>
        </p:nvSpPr>
        <p:spPr>
          <a:xfrm xmlns:a="http://schemas.openxmlformats.org/drawingml/2006/main">
            <a:off x="5486400" y="1600200"/>
            <a:ext cx="4724400" cy="26670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lgn="l">
              <a:buChar char="•"/>
              <a:defRPr sz="3200">
                <a:solidFill>
                  <a:schemeClr val="tx1"/>
                </a:solidFill>
                <a:latin typeface="Times New Roman"/>
                <a:ea typeface="Times New Roman"/>
                <a:cs typeface="Times New Roman"/>
              </a:defRPr>
            </a:lvl1pPr>
            <a:lvl2pPr marL="742950" indent="-285750" algn="l">
              <a:buChar char="–"/>
              <a:defRPr sz="2800">
                <a:solidFill>
                  <a:schemeClr val="tx1"/>
                </a:solidFill>
                <a:latin typeface="Times New Roman"/>
                <a:ea typeface="Times New Roman"/>
                <a:cs typeface="Times New Roman"/>
              </a:defRPr>
            </a:lvl2pPr>
            <a:lvl3pPr marL="1143000" indent="-228600" algn="l">
              <a:buChar char="•"/>
              <a:defRPr sz="2400">
                <a:solidFill>
                  <a:schemeClr val="tx1"/>
                </a:solidFill>
                <a:latin typeface="Times New Roman"/>
                <a:ea typeface="Times New Roman"/>
                <a:cs typeface="Times New Roman"/>
              </a:defRPr>
            </a:lvl3pPr>
            <a:lvl4pPr marL="1600200" indent="-228600" algn="l">
              <a:buChar char="–"/>
              <a:defRPr sz="2000">
                <a:solidFill>
                  <a:schemeClr val="tx1"/>
                </a:solidFill>
                <a:latin typeface="Times New Roman"/>
                <a:ea typeface="Times New Roman"/>
                <a:cs typeface="Times New Roman"/>
              </a:defRPr>
            </a:lvl4pPr>
            <a:lvl5pPr marL="2057400" indent="-228600" algn="l">
              <a:buChar char="»"/>
              <a:defRPr sz="2000">
                <a:solidFill>
                  <a:schemeClr val="tx1"/>
                </a:solidFill>
                <a:latin typeface="Times New Roman"/>
                <a:ea typeface="Times New Roman"/>
                <a:cs typeface="Times New Roman"/>
              </a:defRPr>
            </a:lvl5pPr>
            <a:lvl6pPr marL="2514600" indent="-228600">
              <a:buChar char="»"/>
              <a:defRPr sz="2000">
                <a:solidFill>
                  <a:schemeClr val="tx1"/>
                </a:solidFill>
                <a:latin typeface="Times New Roman"/>
                <a:ea typeface="Times New Roman"/>
                <a:cs typeface="Times New Roman"/>
              </a:defRPr>
            </a:lvl6pPr>
            <a:lvl7pPr marL="2971800" indent="-228600">
              <a:buChar char="»"/>
              <a:defRPr sz="2000">
                <a:solidFill>
                  <a:schemeClr val="tx1"/>
                </a:solidFill>
                <a:latin typeface="Times New Roman"/>
                <a:ea typeface="Times New Roman"/>
                <a:cs typeface="Times New Roman"/>
              </a:defRPr>
            </a:lvl7pPr>
            <a:lvl8pPr marL="3429000" indent="-228600">
              <a:buChar char="»"/>
              <a:defRPr sz="2000">
                <a:solidFill>
                  <a:schemeClr val="tx1"/>
                </a:solidFill>
                <a:latin typeface="Times New Roman"/>
                <a:ea typeface="Times New Roman"/>
                <a:cs typeface="Times New Roman"/>
              </a:defRPr>
            </a:lvl8pPr>
            <a:lvl9pPr marL="3886200" indent="-228600">
              <a:buChar char="»"/>
              <a:defRPr sz="2000">
                <a:solidFill>
                  <a:schemeClr val="tx1"/>
                </a:solidFill>
                <a:latin typeface="Times New Roman"/>
                <a:ea typeface="Times New Roman"/>
                <a:cs typeface="Times New Roman"/>
              </a:defRPr>
            </a:lvl9pPr>
          </a:lstStyle>
          <a:p xmlns:a="http://schemas.openxmlformats.org/drawingml/2006/main">
            <a:pPr>
              <a:lnSpc>
                <a:spcPct val="90000"/>
              </a:lnSpc>
              <a:buNone/>
            </a:pPr>
            <a:r>
              <a:rPr sz="2400" u="sng">
                <a:latin typeface="Montserrat"/>
                <a:ea typeface="Montserrat"/>
                <a:cs typeface="Montserrat"/>
              </a:rPr>
              <a:t>Manifestations de dégradation</a:t>
            </a:r>
          </a:p>
          <a:p xmlns:a="http://schemas.openxmlformats.org/drawingml/2006/main">
            <a:pPr>
              <a:lnSpc>
                <a:spcPct val="90000"/>
              </a:lnSpc>
              <a:buNone/>
            </a:pPr>
            <a:r>
              <a:rPr sz="2400">
                <a:latin typeface="Montserrat"/>
                <a:ea typeface="Montserrat"/>
                <a:cs typeface="Montserrat"/>
              </a:rPr>
              <a:t>Fissuration</a:t>
            </a:r>
          </a:p>
          <a:p xmlns:a="http://schemas.openxmlformats.org/drawingml/2006/main">
            <a:pPr>
              <a:lnSpc>
                <a:spcPct val="90000"/>
              </a:lnSpc>
              <a:spcBef>
                <a:spcPts val="1200"/>
              </a:spcBef>
              <a:buNone/>
            </a:pPr>
            <a:r>
              <a:rPr sz="2400">
                <a:latin typeface="Montserrat"/>
                <a:ea typeface="Montserrat"/>
                <a:cs typeface="Montserrat"/>
              </a:rPr>
              <a:t>liée aux charges (fatigue)</a:t>
            </a:r>
          </a:p>
          <a:p xmlns:a="http://schemas.openxmlformats.org/drawingml/2006/main">
            <a:pPr>
              <a:lnSpc>
                <a:spcPct val="90000"/>
              </a:lnSpc>
              <a:spcBef>
                <a:spcPts val="1200"/>
              </a:spcBef>
              <a:buNone/>
            </a:pPr>
            <a:r>
              <a:rPr sz="2400">
                <a:latin typeface="Montserrat"/>
                <a:ea typeface="Montserrat"/>
                <a:cs typeface="Montserrat"/>
              </a:rPr>
              <a:t>non liée aux charges</a:t>
            </a:r>
          </a:p>
          <a:p xmlns:a="http://schemas.openxmlformats.org/drawingml/2006/main">
            <a:pPr>
              <a:lnSpc>
                <a:spcPct val="90000"/>
              </a:lnSpc>
              <a:spcBef>
                <a:spcPts val="1200"/>
              </a:spcBef>
              <a:buNone/>
            </a:pPr>
            <a:r>
              <a:rPr sz="2400">
                <a:latin typeface="Montserrat"/>
                <a:ea typeface="Montserrat"/>
                <a:cs typeface="Montserrat"/>
              </a:rPr>
              <a:t>fissuration réfléchie</a:t>
            </a:r>
          </a:p>
          <a:p xmlns:a="http://schemas.openxmlformats.org/drawingml/2006/main">
            <a:pPr>
              <a:lnSpc>
                <a:spcPct val="90000"/>
              </a:lnSpc>
              <a:buNone/>
            </a:pPr>
            <a:r>
              <a:rPr sz="2400">
                <a:latin typeface="Montserrat"/>
                <a:ea typeface="Montserrat"/>
                <a:cs typeface="Montserrat"/>
              </a:rPr>
              <a:t>Écaillage</a:t>
            </a:r>
          </a:p>
          <a:p xmlns:a="http://schemas.openxmlformats.org/drawingml/2006/main">
            <a:pPr>
              <a:lnSpc>
                <a:spcPct val="90000"/>
              </a:lnSpc>
              <a:buNone/>
            </a:pPr>
            <a:r>
              <a:rPr sz="2400">
                <a:latin typeface="Montserrat"/>
                <a:ea typeface="Montserrat"/>
                <a:cs typeface="Montserrat"/>
              </a:rPr>
              <a:t>Déformation permanente</a:t>
            </a:r>
          </a:p>
          <a:p xmlns:a="http://schemas.openxmlformats.org/drawingml/2006/main">
            <a:pPr>
              <a:lnSpc>
                <a:spcPct val="90000"/>
              </a:lnSpc>
              <a:spcBef>
                <a:spcPts val="1200"/>
              </a:spcBef>
              <a:buNone/>
            </a:pPr>
            <a:r>
              <a:rPr sz="2400">
                <a:latin typeface="Montserrat"/>
                <a:ea typeface="Montserrat"/>
                <a:cs typeface="Montserrat"/>
              </a:rPr>
              <a:t>densification</a:t>
            </a:r>
          </a:p>
          <a:p xmlns:a="http://schemas.openxmlformats.org/drawingml/2006/main">
            <a:pPr>
              <a:lnSpc>
                <a:spcPct val="90000"/>
              </a:lnSpc>
              <a:spcBef>
                <a:spcPts val="1200"/>
              </a:spcBef>
              <a:buNone/>
            </a:pPr>
            <a:r>
              <a:rPr sz="2400">
                <a:latin typeface="Montserrat"/>
                <a:ea typeface="Montserrat"/>
                <a:cs typeface="Montserrat"/>
              </a:rPr>
              <a:t>fluage (orniérage/bourrelets/ondulations)</a:t>
            </a:r>
          </a:p>
          <a:p xmlns:a="http://schemas.openxmlformats.org/drawingml/2006/main">
            <a:pPr>
              <a:lnSpc>
                <a:spcPct val="90000"/>
              </a:lnSpc>
              <a:spcBef>
                <a:spcPts val="1200"/>
              </a:spcBef>
              <a:buNone/>
            </a:pPr>
            <a:r>
              <a:rPr sz="2400">
                <a:latin typeface="Montserrat"/>
                <a:ea typeface="Montserrat"/>
                <a:cs typeface="Montserrat"/>
              </a:rPr>
              <a:t>gonflement/gel</a:t>
            </a:r>
          </a:p>
          <a:p xmlns:a="http://schemas.openxmlformats.org/drawingml/2006/main">
            <a:pPr>
              <a:lnSpc>
                <a:spcPct val="90000"/>
              </a:lnSpc>
              <a:buNone/>
            </a:pPr>
            <a:r>
              <a:rPr sz="2400">
                <a:latin typeface="Montserrat"/>
                <a:ea typeface="Montserrat"/>
                <a:cs typeface="Montserrat"/>
              </a:rPr>
              <a:t>Glissement</a:t>
            </a:r>
          </a:p>
        </p:txBody>
      </p:sp>
    </p:spTree>
    <p:extLst>
      <p:ext uri="{BB962C8B-B14F-4D97-AF65-F5344CB8AC3E}">
        <p14:creationId xmlns:p14="http://schemas.microsoft.com/office/powerpoint/2010/main" val="883970564"/>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25283" name="Rectangle 2051">
            <a:extLst xmlns:a="http://schemas.openxmlformats.org/drawingml/2006/main">
              <a:ext uri="{FF2B5EF4-FFF2-40B4-BE49-F238E27FC236}">
                <a16:creationId xmlns:a16="http://schemas.microsoft.com/office/drawing/2014/main" id="{3439F63B-6CA4-4522-9CF7-77F61CFB97D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b="1">
                <a:solidFill>
                  <a:srgbClr val="F26211"/>
                </a:solidFill>
                <a:latin typeface="Montserrat Regular"/>
                <a:ea typeface="Montserrat Regular"/>
                <a:cs typeface="Montserrat Regular"/>
              </a:rPr>
              <a:t>Dégradations typiques des chaussées bitumineuses (suite)</a:t>
            </a:r>
          </a:p>
        </p:txBody>
      </p:sp>
      <p:sp>
        <p:nvSpPr>
          <p:cNvPr id="225282" name="Rectangle 2050">
            <a:extLst xmlns:a="http://schemas.openxmlformats.org/drawingml/2006/main">
              <a:ext uri="{FF2B5EF4-FFF2-40B4-BE49-F238E27FC236}">
                <a16:creationId xmlns:a16="http://schemas.microsoft.com/office/drawing/2014/main" id="{07B5115E-4499-A312-77E7-2A234533DAB9}"/>
              </a:ext>
            </a:extLst>
          </p:cNvPr>
          <p:cNvSpPr>
            <a:spLocks xmlns:a="http://schemas.openxmlformats.org/drawingml/2006/main" noGrp="1"/>
          </p:cNvSpPr>
          <p:nvPr>
            <p:ph type="body" idx="11"/>
          </p:nvPr>
        </p:nvSpPr>
        <p:spPr/>
        <p:txBody>
          <a:bodyPr xmlns:a="http://schemas.openxmlformats.org/drawingml/2006/main">
            <a:normAutofit fontScale="74366" lnSpcReduction="10000"/>
          </a:bodyPr>
          <a:lstStyle xmlns:a="http://schemas.openxmlformats.org/drawingml/2006/main"/>
          <a:p xmlns:a="http://schemas.openxmlformats.org/drawingml/2006/main">
            <a:pPr>
              <a:lnSpc>
                <a:spcPct val="90000"/>
              </a:lnSpc>
              <a:buNone/>
            </a:pPr>
            <a:r>
              <a:rPr sz="2400" u="sng">
                <a:latin typeface="Montserrat"/>
                <a:ea typeface="Montserrat"/>
                <a:cs typeface="Montserrat"/>
              </a:rPr>
              <a:t>Mode Détresse</a:t>
            </a:r>
          </a:p>
          <a:p xmlns:a="http://schemas.openxmlformats.org/drawingml/2006/main">
            <a:pPr>
              <a:lnSpc>
                <a:spcPct val="90000"/>
              </a:lnSpc>
              <a:buNone/>
            </a:pPr>
            <a:r>
              <a:rPr sz="2400">
                <a:latin typeface="Montserrat"/>
                <a:ea typeface="Montserrat"/>
                <a:cs typeface="Montserrat"/>
              </a:rPr>
              <a:t>Désintégration</a:t>
            </a:r>
          </a:p>
          <a:p xmlns:a="http://schemas.openxmlformats.org/drawingml/2006/main">
            <a:pPr>
              <a:lnSpc>
                <a:spcPct val="90000"/>
              </a:lnSpc>
              <a:buNone/>
            </a:pPr>
            <a:r>
              <a:t/>
            </a:r>
          </a:p>
          <a:p xmlns:a="http://schemas.openxmlformats.org/drawingml/2006/main">
            <a:pPr>
              <a:lnSpc>
                <a:spcPct val="90000"/>
              </a:lnSpc>
              <a:buNone/>
            </a:pPr>
            <a:r>
              <a:t/>
            </a:r>
          </a:p>
          <a:p xmlns:a="http://schemas.openxmlformats.org/drawingml/2006/main">
            <a:pPr>
              <a:lnSpc>
                <a:spcPct val="90000"/>
              </a:lnSpc>
              <a:buNone/>
            </a:pPr>
            <a:r>
              <a:t/>
            </a:r>
          </a:p>
          <a:p xmlns:a="http://schemas.openxmlformats.org/drawingml/2006/main">
            <a:pPr>
              <a:lnSpc>
                <a:spcPct val="90000"/>
              </a:lnSpc>
              <a:buNone/>
            </a:pPr>
            <a:r>
              <a:t/>
            </a:r>
          </a:p>
          <a:p xmlns:a="http://schemas.openxmlformats.org/drawingml/2006/main">
            <a:pPr>
              <a:lnSpc>
                <a:spcPct val="90000"/>
              </a:lnSpc>
              <a:buNone/>
            </a:pPr>
            <a:r>
              <a:rPr sz="2400">
                <a:latin typeface="Montserrat"/>
                <a:ea typeface="Montserrat"/>
                <a:cs typeface="Montserrat"/>
              </a:rPr>
              <a:t>Autre</a:t>
            </a:r>
          </a:p>
        </p:txBody>
      </p:sp>
      <p:sp>
        <p:nvSpPr>
          <p:cNvPr id="225284" name="Rectangle 2052">
            <a:extLst xmlns:a="http://schemas.openxmlformats.org/drawingml/2006/main">
              <a:ext uri="{FF2B5EF4-FFF2-40B4-BE49-F238E27FC236}">
                <a16:creationId xmlns:a16="http://schemas.microsoft.com/office/drawing/2014/main" id="{93DC1DDE-CEE9-713C-090A-3310D7180D1D}"/>
              </a:ext>
            </a:extLst>
          </p:cNvPr>
          <p:cNvSpPr>
            <a:spLocks xmlns:a="http://schemas.openxmlformats.org/drawingml/2006/main" noGrp="1"/>
          </p:cNvSpPr>
          <p:nvPr/>
        </p:nvSpPr>
        <p:spPr>
          <a:xfrm xmlns:a="http://schemas.openxmlformats.org/drawingml/2006/main">
            <a:off x="5486400" y="1752600"/>
            <a:ext cx="4724400" cy="26670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a:lstStyle xmlns:a="http://schemas.openxmlformats.org/drawingml/2006/main">
            <a:lvl1pPr marL="342900" indent="-342900" algn="l">
              <a:buChar char="•"/>
              <a:defRPr sz="3200">
                <a:solidFill>
                  <a:schemeClr val="tx1"/>
                </a:solidFill>
                <a:latin typeface="Times New Roman"/>
                <a:ea typeface="Times New Roman"/>
                <a:cs typeface="Times New Roman"/>
              </a:defRPr>
            </a:lvl1pPr>
            <a:lvl2pPr marL="742950" indent="-285750" algn="l">
              <a:buChar char="–"/>
              <a:defRPr sz="2800">
                <a:solidFill>
                  <a:schemeClr val="tx1"/>
                </a:solidFill>
                <a:latin typeface="Times New Roman"/>
                <a:ea typeface="Times New Roman"/>
                <a:cs typeface="Times New Roman"/>
              </a:defRPr>
            </a:lvl2pPr>
            <a:lvl3pPr marL="1143000" indent="-228600" algn="l">
              <a:buChar char="•"/>
              <a:defRPr sz="2400">
                <a:solidFill>
                  <a:schemeClr val="tx1"/>
                </a:solidFill>
                <a:latin typeface="Times New Roman"/>
                <a:ea typeface="Times New Roman"/>
                <a:cs typeface="Times New Roman"/>
              </a:defRPr>
            </a:lvl3pPr>
            <a:lvl4pPr marL="1600200" indent="-228600" algn="l">
              <a:buChar char="–"/>
              <a:defRPr sz="2000">
                <a:solidFill>
                  <a:schemeClr val="tx1"/>
                </a:solidFill>
                <a:latin typeface="Times New Roman"/>
                <a:ea typeface="Times New Roman"/>
                <a:cs typeface="Times New Roman"/>
              </a:defRPr>
            </a:lvl4pPr>
            <a:lvl5pPr marL="2057400" indent="-228600" algn="l">
              <a:buChar char="»"/>
              <a:defRPr sz="2000">
                <a:solidFill>
                  <a:schemeClr val="tx1"/>
                </a:solidFill>
                <a:latin typeface="Times New Roman"/>
                <a:ea typeface="Times New Roman"/>
                <a:cs typeface="Times New Roman"/>
              </a:defRPr>
            </a:lvl5pPr>
            <a:lvl6pPr marL="2514600" indent="-228600">
              <a:buChar char="»"/>
              <a:defRPr sz="2000">
                <a:solidFill>
                  <a:schemeClr val="tx1"/>
                </a:solidFill>
                <a:latin typeface="Times New Roman"/>
                <a:ea typeface="Times New Roman"/>
                <a:cs typeface="Times New Roman"/>
              </a:defRPr>
            </a:lvl6pPr>
            <a:lvl7pPr marL="2971800" indent="-228600">
              <a:buChar char="»"/>
              <a:defRPr sz="2000">
                <a:solidFill>
                  <a:schemeClr val="tx1"/>
                </a:solidFill>
                <a:latin typeface="Times New Roman"/>
                <a:ea typeface="Times New Roman"/>
                <a:cs typeface="Times New Roman"/>
              </a:defRPr>
            </a:lvl7pPr>
            <a:lvl8pPr marL="3429000" indent="-228600">
              <a:buChar char="»"/>
              <a:defRPr sz="2000">
                <a:solidFill>
                  <a:schemeClr val="tx1"/>
                </a:solidFill>
                <a:latin typeface="Times New Roman"/>
                <a:ea typeface="Times New Roman"/>
                <a:cs typeface="Times New Roman"/>
              </a:defRPr>
            </a:lvl8pPr>
            <a:lvl9pPr marL="3886200" indent="-228600">
              <a:buChar char="»"/>
              <a:defRPr sz="2000">
                <a:solidFill>
                  <a:schemeClr val="tx1"/>
                </a:solidFill>
                <a:latin typeface="Times New Roman"/>
                <a:ea typeface="Times New Roman"/>
                <a:cs typeface="Times New Roman"/>
              </a:defRPr>
            </a:lvl9pPr>
          </a:lstStyle>
          <a:p xmlns:a="http://schemas.openxmlformats.org/drawingml/2006/main">
            <a:pPr>
              <a:lnSpc>
                <a:spcPct val="90000"/>
              </a:lnSpc>
              <a:buNone/>
            </a:pPr>
            <a:r>
              <a:rPr sz="2400" u="sng">
                <a:latin typeface="Montserrat"/>
                <a:ea typeface="Montserrat"/>
                <a:cs typeface="Montserrat"/>
              </a:rPr>
              <a:t>Manifestations de dégradation</a:t>
            </a:r>
          </a:p>
          <a:p xmlns:a="http://schemas.openxmlformats.org/drawingml/2006/main">
            <a:pPr>
              <a:lnSpc>
                <a:spcPct val="90000"/>
              </a:lnSpc>
              <a:buNone/>
            </a:pPr>
            <a:r>
              <a:rPr sz="2400">
                <a:latin typeface="Montserrat"/>
                <a:ea typeface="Montserrat"/>
                <a:cs typeface="Montserrat"/>
              </a:rPr>
              <a:t>Désenrobage</a:t>
            </a:r>
          </a:p>
          <a:p xmlns:a="http://schemas.openxmlformats.org/drawingml/2006/main">
            <a:pPr>
              <a:lnSpc>
                <a:spcPct val="90000"/>
              </a:lnSpc>
              <a:buNone/>
            </a:pPr>
            <a:r>
              <a:rPr sz="2400">
                <a:latin typeface="Montserrat"/>
                <a:ea typeface="Montserrat"/>
                <a:cs typeface="Montserrat"/>
              </a:rPr>
              <a:t>Arrachement des granulats</a:t>
            </a:r>
          </a:p>
          <a:p xmlns:a="http://schemas.openxmlformats.org/drawingml/2006/main">
            <a:pPr>
              <a:lnSpc>
                <a:spcPct val="90000"/>
              </a:lnSpc>
              <a:buNone/>
            </a:pPr>
            <a:r>
              <a:rPr sz="2400">
                <a:latin typeface="Montserrat"/>
                <a:ea typeface="Montserrat"/>
                <a:cs typeface="Montserrat"/>
              </a:rPr>
              <a:t>Écaillage</a:t>
            </a:r>
          </a:p>
          <a:p xmlns:a="http://schemas.openxmlformats.org/drawingml/2006/main">
            <a:pPr>
              <a:lnSpc>
                <a:spcPct val="90000"/>
              </a:lnSpc>
              <a:buNone/>
            </a:pPr>
            <a:r>
              <a:rPr sz="2400">
                <a:latin typeface="Montserrat"/>
                <a:ea typeface="Montserrat"/>
                <a:cs typeface="Montserrat"/>
              </a:rPr>
              <a:t>Nids-de-poule</a:t>
            </a:r>
          </a:p>
          <a:p xmlns:a="http://schemas.openxmlformats.org/drawingml/2006/main">
            <a:pPr>
              <a:lnSpc>
                <a:spcPct val="90000"/>
              </a:lnSpc>
              <a:buNone/>
            </a:pPr>
            <a:r>
              <a:t/>
            </a:r>
          </a:p>
          <a:p xmlns:a="http://schemas.openxmlformats.org/drawingml/2006/main">
            <a:pPr>
              <a:lnSpc>
                <a:spcPct val="90000"/>
              </a:lnSpc>
              <a:buNone/>
            </a:pPr>
            <a:r>
              <a:rPr sz="2400">
                <a:latin typeface="Montserrat"/>
                <a:ea typeface="Montserrat"/>
                <a:cs typeface="Montserrat"/>
              </a:rPr>
              <a:t>Réduction de l’adhérence</a:t>
            </a:r>
          </a:p>
          <a:p xmlns:a="http://schemas.openxmlformats.org/drawingml/2006/main">
            <a:pPr>
              <a:lnSpc>
                <a:spcPct val="90000"/>
              </a:lnSpc>
              <a:buNone/>
            </a:pPr>
            <a:r>
              <a:rPr sz="2400">
                <a:latin typeface="Montserrat"/>
                <a:ea typeface="Montserrat"/>
                <a:cs typeface="Montserrat"/>
              </a:rPr>
              <a:t>Qualité de roulement – irrégularité</a:t>
            </a:r>
          </a:p>
        </p:txBody>
      </p:sp>
    </p:spTree>
    <p:extLst>
      <p:ext uri="{BB962C8B-B14F-4D97-AF65-F5344CB8AC3E}">
        <p14:creationId xmlns:p14="http://schemas.microsoft.com/office/powerpoint/2010/main" val="529363375"/>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D57F6613-D843-4DF3-8E0E-9A6C3DE06D2F}"/>
</file>

<file path=customXml/itemProps2.xml><?xml version="1.0" encoding="utf-8"?>
<ds:datastoreItem xmlns:ds="http://schemas.openxmlformats.org/officeDocument/2006/customXml" ds:itemID="{E5D04403-7319-49F7-904B-C106BA7E6655}"/>
</file>

<file path=customXml/itemProps3.xml><?xml version="1.0" encoding="utf-8"?>
<ds:datastoreItem xmlns:ds="http://schemas.openxmlformats.org/officeDocument/2006/customXml" ds:itemID="{F54C8AFB-96C0-40B8-BA1E-91236333528A}"/>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2026-07-22T21:35:47Z</dcterms:created>
  <dcterms:modified xsi:type="dcterms:W3CDTF">2026-07-22T21:35:47Z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