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306" r:id="rId5"/>
    <p:sldId id="308" r:id="rId6"/>
    <p:sldId id="313" r:id="rId7"/>
    <p:sldId id="343" r:id="rId8"/>
    <p:sldId id="312" r:id="rId9"/>
    <p:sldId id="362" r:id="rId10"/>
    <p:sldId id="363" r:id="rId11"/>
    <p:sldId id="365" r:id="rId12"/>
    <p:sldId id="364" r:id="rId13"/>
    <p:sldId id="367" r:id="rId14"/>
    <p:sldId id="368" r:id="rId15"/>
    <p:sldId id="370" r:id="rId16"/>
    <p:sldId id="369" r:id="rId17"/>
    <p:sldId id="374" r:id="rId18"/>
    <p:sldId id="372" r:id="rId19"/>
    <p:sldId id="375" r:id="rId20"/>
    <p:sldId id="376" r:id="rId21"/>
    <p:sldId id="377" r:id="rId22"/>
    <p:sldId id="378" r:id="rId23"/>
    <p:sldId id="379" r:id="rId24"/>
    <p:sldId id="341" r:id="rId25"/>
    <p:sldId id="342" r:id="rId26"/>
    <p:sldId id="309" r:id="rId27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F26211"/>
    <a:srgbClr val="EE230C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44FAB7-E410-4890-8069-50AC3D242127}" v="2" dt="2026-07-15T18:01:39.41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undo custSel modSld">
      <pc:chgData name="office365" userId="5fcdbc0c-b1d0-4b52-bc28-28c25c9fccde" providerId="ADAL" clId="{839C158B-1674-498C-8D10-D29DEC7F3344}" dt="2026-07-15T18:12:41.288" v="45" actId="1076"/>
      <pc:docMkLst>
        <pc:docMk/>
      </pc:docMkLst>
      <pc:sldChg chg="modSp mod">
        <pc:chgData name="office365" userId="5fcdbc0c-b1d0-4b52-bc28-28c25c9fccde" providerId="ADAL" clId="{839C158B-1674-498C-8D10-D29DEC7F3344}" dt="2026-07-15T17:58:48.270" v="22" actId="27636"/>
        <pc:sldMkLst>
          <pc:docMk/>
          <pc:sldMk cId="2709198226" sldId="341"/>
        </pc:sldMkLst>
        <pc:spChg chg="mod">
          <ac:chgData name="office365" userId="5fcdbc0c-b1d0-4b52-bc28-28c25c9fccde" providerId="ADAL" clId="{839C158B-1674-498C-8D10-D29DEC7F3344}" dt="2026-07-15T17:58:48.270" v="22" actId="27636"/>
          <ac:spMkLst>
            <pc:docMk/>
            <pc:sldMk cId="2709198226" sldId="341"/>
            <ac:spMk id="2" creationId="{A4D9CD05-E6F2-097F-F0D5-C45067478127}"/>
          </ac:spMkLst>
        </pc:spChg>
      </pc:sldChg>
      <pc:sldChg chg="modSp mod">
        <pc:chgData name="office365" userId="5fcdbc0c-b1d0-4b52-bc28-28c25c9fccde" providerId="ADAL" clId="{839C158B-1674-498C-8D10-D29DEC7F3344}" dt="2026-07-15T17:58:48.272" v="23" actId="27636"/>
        <pc:sldMkLst>
          <pc:docMk/>
          <pc:sldMk cId="3239113323" sldId="342"/>
        </pc:sldMkLst>
        <pc:spChg chg="mod">
          <ac:chgData name="office365" userId="5fcdbc0c-b1d0-4b52-bc28-28c25c9fccde" providerId="ADAL" clId="{839C158B-1674-498C-8D10-D29DEC7F3344}" dt="2026-07-15T17:58:48.272" v="23" actId="27636"/>
          <ac:spMkLst>
            <pc:docMk/>
            <pc:sldMk cId="3239113323" sldId="342"/>
            <ac:spMk id="2" creationId="{46C3E325-E42B-3D97-8B52-CA73A7A88D54}"/>
          </ac:spMkLst>
        </pc:spChg>
      </pc:sldChg>
      <pc:sldChg chg="modSp mod">
        <pc:chgData name="office365" userId="5fcdbc0c-b1d0-4b52-bc28-28c25c9fccde" providerId="ADAL" clId="{839C158B-1674-498C-8D10-D29DEC7F3344}" dt="2026-07-15T17:58:48.279" v="24" actId="27636"/>
        <pc:sldMkLst>
          <pc:docMk/>
          <pc:sldMk cId="1332891698" sldId="362"/>
        </pc:sldMkLst>
        <pc:spChg chg="mod">
          <ac:chgData name="office365" userId="5fcdbc0c-b1d0-4b52-bc28-28c25c9fccde" providerId="ADAL" clId="{839C158B-1674-498C-8D10-D29DEC7F3344}" dt="2026-07-15T17:58:48.279" v="24" actId="27636"/>
          <ac:spMkLst>
            <pc:docMk/>
            <pc:sldMk cId="1332891698" sldId="362"/>
            <ac:spMk id="2" creationId="{B294DC84-5DA9-1379-28DE-73BB731928C6}"/>
          </ac:spMkLst>
        </pc:spChg>
      </pc:sldChg>
      <pc:sldChg chg="addSp delSp modSp mod">
        <pc:chgData name="office365" userId="5fcdbc0c-b1d0-4b52-bc28-28c25c9fccde" providerId="ADAL" clId="{839C158B-1674-498C-8D10-D29DEC7F3344}" dt="2026-07-15T17:58:57.726" v="28" actId="1076"/>
        <pc:sldMkLst>
          <pc:docMk/>
          <pc:sldMk cId="3931340070" sldId="363"/>
        </pc:sldMkLst>
        <pc:spChg chg="mod">
          <ac:chgData name="office365" userId="5fcdbc0c-b1d0-4b52-bc28-28c25c9fccde" providerId="ADAL" clId="{839C158B-1674-498C-8D10-D29DEC7F3344}" dt="2026-07-15T17:58:48.233" v="8" actId="27636"/>
          <ac:spMkLst>
            <pc:docMk/>
            <pc:sldMk cId="3931340070" sldId="363"/>
            <ac:spMk id="4" creationId="{F7752A88-ADCE-C259-2368-BC590B7B9FED}"/>
          </ac:spMkLst>
        </pc:spChg>
        <pc:picChg chg="add mod">
          <ac:chgData name="office365" userId="5fcdbc0c-b1d0-4b52-bc28-28c25c9fccde" providerId="ADAL" clId="{839C158B-1674-498C-8D10-D29DEC7F3344}" dt="2026-07-15T17:58:54.808" v="27" actId="14100"/>
          <ac:picMkLst>
            <pc:docMk/>
            <pc:sldMk cId="3931340070" sldId="363"/>
            <ac:picMk id="5" creationId="{F154B267-0512-0DAA-57FE-887FAAB61C36}"/>
          </ac:picMkLst>
        </pc:picChg>
        <pc:picChg chg="mod">
          <ac:chgData name="office365" userId="5fcdbc0c-b1d0-4b52-bc28-28c25c9fccde" providerId="ADAL" clId="{839C158B-1674-498C-8D10-D29DEC7F3344}" dt="2026-07-15T17:58:57.726" v="28" actId="1076"/>
          <ac:picMkLst>
            <pc:docMk/>
            <pc:sldMk cId="3931340070" sldId="363"/>
            <ac:picMk id="6" creationId="{4D7A7867-6160-8D2A-3168-7D56E43CC011}"/>
          </ac:picMkLst>
        </pc:picChg>
        <pc:picChg chg="del">
          <ac:chgData name="office365" userId="5fcdbc0c-b1d0-4b52-bc28-28c25c9fccde" providerId="ADAL" clId="{839C158B-1674-498C-8D10-D29DEC7F3344}" dt="2026-07-15T17:58:44.715" v="7" actId="478"/>
          <ac:picMkLst>
            <pc:docMk/>
            <pc:sldMk cId="3931340070" sldId="363"/>
            <ac:picMk id="8" creationId="{5CF7B038-7E3E-2464-5226-5FD09CAC2FE9}"/>
          </ac:picMkLst>
        </pc:picChg>
      </pc:sldChg>
      <pc:sldChg chg="modSp mod">
        <pc:chgData name="office365" userId="5fcdbc0c-b1d0-4b52-bc28-28c25c9fccde" providerId="ADAL" clId="{839C158B-1674-498C-8D10-D29DEC7F3344}" dt="2026-07-15T17:58:48.243" v="10" actId="27636"/>
        <pc:sldMkLst>
          <pc:docMk/>
          <pc:sldMk cId="3627981147" sldId="364"/>
        </pc:sldMkLst>
        <pc:spChg chg="mod">
          <ac:chgData name="office365" userId="5fcdbc0c-b1d0-4b52-bc28-28c25c9fccde" providerId="ADAL" clId="{839C158B-1674-498C-8D10-D29DEC7F3344}" dt="2026-07-15T17:58:48.243" v="10" actId="27636"/>
          <ac:spMkLst>
            <pc:docMk/>
            <pc:sldMk cId="3627981147" sldId="364"/>
            <ac:spMk id="10" creationId="{17A90C15-119A-DEF7-47FA-03C4F02026C7}"/>
          </ac:spMkLst>
        </pc:spChg>
      </pc:sldChg>
      <pc:sldChg chg="modSp mod">
        <pc:chgData name="office365" userId="5fcdbc0c-b1d0-4b52-bc28-28c25c9fccde" providerId="ADAL" clId="{839C158B-1674-498C-8D10-D29DEC7F3344}" dt="2026-07-15T17:58:48.239" v="9" actId="27636"/>
        <pc:sldMkLst>
          <pc:docMk/>
          <pc:sldMk cId="2237068513" sldId="365"/>
        </pc:sldMkLst>
        <pc:spChg chg="mod">
          <ac:chgData name="office365" userId="5fcdbc0c-b1d0-4b52-bc28-28c25c9fccde" providerId="ADAL" clId="{839C158B-1674-498C-8D10-D29DEC7F3344}" dt="2026-07-15T17:58:48.239" v="9" actId="27636"/>
          <ac:spMkLst>
            <pc:docMk/>
            <pc:sldMk cId="2237068513" sldId="365"/>
            <ac:spMk id="9" creationId="{0AFBE20D-4B1A-1AD9-2D3C-A75BB29717A7}"/>
          </ac:spMkLst>
        </pc:spChg>
      </pc:sldChg>
      <pc:sldChg chg="modSp mod">
        <pc:chgData name="office365" userId="5fcdbc0c-b1d0-4b52-bc28-28c25c9fccde" providerId="ADAL" clId="{839C158B-1674-498C-8D10-D29DEC7F3344}" dt="2026-07-15T17:58:48.246" v="11" actId="27636"/>
        <pc:sldMkLst>
          <pc:docMk/>
          <pc:sldMk cId="3263973358" sldId="367"/>
        </pc:sldMkLst>
        <pc:spChg chg="mod">
          <ac:chgData name="office365" userId="5fcdbc0c-b1d0-4b52-bc28-28c25c9fccde" providerId="ADAL" clId="{839C158B-1674-498C-8D10-D29DEC7F3344}" dt="2026-07-15T17:58:48.246" v="11" actId="27636"/>
          <ac:spMkLst>
            <pc:docMk/>
            <pc:sldMk cId="3263973358" sldId="367"/>
            <ac:spMk id="8" creationId="{0FAA1D1A-4650-F3CA-356D-355945F98D56}"/>
          </ac:spMkLst>
        </pc:spChg>
      </pc:sldChg>
      <pc:sldChg chg="modSp mod">
        <pc:chgData name="office365" userId="5fcdbc0c-b1d0-4b52-bc28-28c25c9fccde" providerId="ADAL" clId="{839C158B-1674-498C-8D10-D29DEC7F3344}" dt="2026-07-15T17:58:48.247" v="12" actId="27636"/>
        <pc:sldMkLst>
          <pc:docMk/>
          <pc:sldMk cId="483520057" sldId="368"/>
        </pc:sldMkLst>
        <pc:spChg chg="mod">
          <ac:chgData name="office365" userId="5fcdbc0c-b1d0-4b52-bc28-28c25c9fccde" providerId="ADAL" clId="{839C158B-1674-498C-8D10-D29DEC7F3344}" dt="2026-07-15T17:58:48.247" v="12" actId="27636"/>
          <ac:spMkLst>
            <pc:docMk/>
            <pc:sldMk cId="483520057" sldId="368"/>
            <ac:spMk id="9" creationId="{E708B81B-E0AE-C6C9-6491-12F51A6D35F3}"/>
          </ac:spMkLst>
        </pc:spChg>
      </pc:sldChg>
      <pc:sldChg chg="modSp mod">
        <pc:chgData name="office365" userId="5fcdbc0c-b1d0-4b52-bc28-28c25c9fccde" providerId="ADAL" clId="{839C158B-1674-498C-8D10-D29DEC7F3344}" dt="2026-07-15T17:58:48.256" v="16" actId="27636"/>
        <pc:sldMkLst>
          <pc:docMk/>
          <pc:sldMk cId="844757015" sldId="369"/>
        </pc:sldMkLst>
        <pc:spChg chg="mod">
          <ac:chgData name="office365" userId="5fcdbc0c-b1d0-4b52-bc28-28c25c9fccde" providerId="ADAL" clId="{839C158B-1674-498C-8D10-D29DEC7F3344}" dt="2026-07-15T17:58:48.256" v="16" actId="27636"/>
          <ac:spMkLst>
            <pc:docMk/>
            <pc:sldMk cId="844757015" sldId="369"/>
            <ac:spMk id="3" creationId="{2F7735DC-F4E7-DAC8-E070-C19631747128}"/>
          </ac:spMkLst>
        </pc:spChg>
        <pc:spChg chg="mod">
          <ac:chgData name="office365" userId="5fcdbc0c-b1d0-4b52-bc28-28c25c9fccde" providerId="ADAL" clId="{839C158B-1674-498C-8D10-D29DEC7F3344}" dt="2026-07-15T17:58:48.252" v="15" actId="27636"/>
          <ac:spMkLst>
            <pc:docMk/>
            <pc:sldMk cId="844757015" sldId="369"/>
            <ac:spMk id="5" creationId="{9FCB15B3-1264-9A15-A298-E812B3B87452}"/>
          </ac:spMkLst>
        </pc:spChg>
      </pc:sldChg>
      <pc:sldChg chg="modSp mod">
        <pc:chgData name="office365" userId="5fcdbc0c-b1d0-4b52-bc28-28c25c9fccde" providerId="ADAL" clId="{839C158B-1674-498C-8D10-D29DEC7F3344}" dt="2026-07-15T17:58:48.250" v="14" actId="27636"/>
        <pc:sldMkLst>
          <pc:docMk/>
          <pc:sldMk cId="607152219" sldId="370"/>
        </pc:sldMkLst>
        <pc:spChg chg="mod">
          <ac:chgData name="office365" userId="5fcdbc0c-b1d0-4b52-bc28-28c25c9fccde" providerId="ADAL" clId="{839C158B-1674-498C-8D10-D29DEC7F3344}" dt="2026-07-15T17:58:48.250" v="14" actId="27636"/>
          <ac:spMkLst>
            <pc:docMk/>
            <pc:sldMk cId="607152219" sldId="370"/>
            <ac:spMk id="3" creationId="{92E4E5A1-0EC3-B722-84C1-CB804848FD85}"/>
          </ac:spMkLst>
        </pc:spChg>
        <pc:spChg chg="mod">
          <ac:chgData name="office365" userId="5fcdbc0c-b1d0-4b52-bc28-28c25c9fccde" providerId="ADAL" clId="{839C158B-1674-498C-8D10-D29DEC7F3344}" dt="2026-07-15T17:58:48.249" v="13" actId="27636"/>
          <ac:spMkLst>
            <pc:docMk/>
            <pc:sldMk cId="607152219" sldId="370"/>
            <ac:spMk id="11" creationId="{6EA10225-4D05-4B62-604C-D6DF026192DD}"/>
          </ac:spMkLst>
        </pc:spChg>
      </pc:sldChg>
      <pc:sldChg chg="modSp mod">
        <pc:chgData name="office365" userId="5fcdbc0c-b1d0-4b52-bc28-28c25c9fccde" providerId="ADAL" clId="{839C158B-1674-498C-8D10-D29DEC7F3344}" dt="2026-07-15T17:58:48.260" v="17" actId="27636"/>
        <pc:sldMkLst>
          <pc:docMk/>
          <pc:sldMk cId="1917392458" sldId="372"/>
        </pc:sldMkLst>
        <pc:spChg chg="mod">
          <ac:chgData name="office365" userId="5fcdbc0c-b1d0-4b52-bc28-28c25c9fccde" providerId="ADAL" clId="{839C158B-1674-498C-8D10-D29DEC7F3344}" dt="2026-07-15T17:58:48.260" v="17" actId="27636"/>
          <ac:spMkLst>
            <pc:docMk/>
            <pc:sldMk cId="1917392458" sldId="372"/>
            <ac:spMk id="2" creationId="{1CC3F159-C357-8194-34E7-9853C56CB20B}"/>
          </ac:spMkLst>
        </pc:spChg>
      </pc:sldChg>
      <pc:sldChg chg="modSp mod">
        <pc:chgData name="office365" userId="5fcdbc0c-b1d0-4b52-bc28-28c25c9fccde" providerId="ADAL" clId="{839C158B-1674-498C-8D10-D29DEC7F3344}" dt="2026-07-15T17:58:48.262" v="18" actId="27636"/>
        <pc:sldMkLst>
          <pc:docMk/>
          <pc:sldMk cId="3781402255" sldId="375"/>
        </pc:sldMkLst>
        <pc:spChg chg="mod">
          <ac:chgData name="office365" userId="5fcdbc0c-b1d0-4b52-bc28-28c25c9fccde" providerId="ADAL" clId="{839C158B-1674-498C-8D10-D29DEC7F3344}" dt="2026-07-15T17:58:48.262" v="18" actId="27636"/>
          <ac:spMkLst>
            <pc:docMk/>
            <pc:sldMk cId="3781402255" sldId="375"/>
            <ac:spMk id="4" creationId="{3710F82B-3D05-CC08-7027-C1968342284B}"/>
          </ac:spMkLst>
        </pc:spChg>
      </pc:sldChg>
      <pc:sldChg chg="addSp delSp modSp mod">
        <pc:chgData name="office365" userId="5fcdbc0c-b1d0-4b52-bc28-28c25c9fccde" providerId="ADAL" clId="{839C158B-1674-498C-8D10-D29DEC7F3344}" dt="2026-07-15T18:09:59.279" v="44" actId="1076"/>
        <pc:sldMkLst>
          <pc:docMk/>
          <pc:sldMk cId="536200597" sldId="376"/>
        </pc:sldMkLst>
        <pc:spChg chg="add del">
          <ac:chgData name="office365" userId="5fcdbc0c-b1d0-4b52-bc28-28c25c9fccde" providerId="ADAL" clId="{839C158B-1674-498C-8D10-D29DEC7F3344}" dt="2026-07-15T18:02:19.023" v="33" actId="478"/>
          <ac:spMkLst>
            <pc:docMk/>
            <pc:sldMk cId="536200597" sldId="376"/>
            <ac:spMk id="5" creationId="{4C3D5A58-E067-7BD9-32EA-7803E1BEA3B0}"/>
          </ac:spMkLst>
        </pc:spChg>
        <pc:spChg chg="mod">
          <ac:chgData name="office365" userId="5fcdbc0c-b1d0-4b52-bc28-28c25c9fccde" providerId="ADAL" clId="{839C158B-1674-498C-8D10-D29DEC7F3344}" dt="2026-07-15T17:58:48.264" v="19" actId="27636"/>
          <ac:spMkLst>
            <pc:docMk/>
            <pc:sldMk cId="536200597" sldId="376"/>
            <ac:spMk id="7" creationId="{6571E408-9FDA-F138-430C-41DC931974E3}"/>
          </ac:spMkLst>
        </pc:spChg>
        <pc:spChg chg="add del">
          <ac:chgData name="office365" userId="5fcdbc0c-b1d0-4b52-bc28-28c25c9fccde" providerId="ADAL" clId="{839C158B-1674-498C-8D10-D29DEC7F3344}" dt="2026-07-15T18:02:30.335" v="35" actId="478"/>
          <ac:spMkLst>
            <pc:docMk/>
            <pc:sldMk cId="536200597" sldId="376"/>
            <ac:spMk id="11" creationId="{CAEAD235-6A4E-953B-D89B-EAA3081D326A}"/>
          </ac:spMkLst>
        </pc:spChg>
        <pc:graphicFrameChg chg="add mod">
          <ac:chgData name="office365" userId="5fcdbc0c-b1d0-4b52-bc28-28c25c9fccde" providerId="ADAL" clId="{839C158B-1674-498C-8D10-D29DEC7F3344}" dt="2026-07-15T18:01:06.986" v="29"/>
          <ac:graphicFrameMkLst>
            <pc:docMk/>
            <pc:sldMk cId="536200597" sldId="376"/>
            <ac:graphicFrameMk id="2" creationId="{3BCD3DAE-B06A-5F8A-228E-51023EABE955}"/>
          </ac:graphicFrameMkLst>
        </pc:graphicFrameChg>
        <pc:picChg chg="add del">
          <ac:chgData name="office365" userId="5fcdbc0c-b1d0-4b52-bc28-28c25c9fccde" providerId="ADAL" clId="{839C158B-1674-498C-8D10-D29DEC7F3344}" dt="2026-07-15T18:09:40.038" v="38" actId="478"/>
          <ac:picMkLst>
            <pc:docMk/>
            <pc:sldMk cId="536200597" sldId="376"/>
            <ac:picMk id="6" creationId="{C0C683A5-8457-6928-16A9-E233330E7B70}"/>
          </ac:picMkLst>
        </pc:picChg>
        <pc:picChg chg="mod">
          <ac:chgData name="office365" userId="5fcdbc0c-b1d0-4b52-bc28-28c25c9fccde" providerId="ADAL" clId="{839C158B-1674-498C-8D10-D29DEC7F3344}" dt="2026-07-15T18:02:54.604" v="37" actId="1076"/>
          <ac:picMkLst>
            <pc:docMk/>
            <pc:sldMk cId="536200597" sldId="376"/>
            <ac:picMk id="8" creationId="{82DEFE9C-6857-8C6E-E9CA-AB01509018FD}"/>
          </ac:picMkLst>
        </pc:picChg>
        <pc:picChg chg="add mod modCrop">
          <ac:chgData name="office365" userId="5fcdbc0c-b1d0-4b52-bc28-28c25c9fccde" providerId="ADAL" clId="{839C158B-1674-498C-8D10-D29DEC7F3344}" dt="2026-07-15T18:09:59.279" v="44" actId="1076"/>
          <ac:picMkLst>
            <pc:docMk/>
            <pc:sldMk cId="536200597" sldId="376"/>
            <ac:picMk id="13" creationId="{BF6571C0-0DCF-8BAB-C3B0-59B0D6A5FCE3}"/>
          </ac:picMkLst>
        </pc:picChg>
      </pc:sldChg>
      <pc:sldChg chg="modSp mod">
        <pc:chgData name="office365" userId="5fcdbc0c-b1d0-4b52-bc28-28c25c9fccde" providerId="ADAL" clId="{839C158B-1674-498C-8D10-D29DEC7F3344}" dt="2026-07-15T18:12:41.288" v="45" actId="1076"/>
        <pc:sldMkLst>
          <pc:docMk/>
          <pc:sldMk cId="3410127468" sldId="377"/>
        </pc:sldMkLst>
        <pc:spChg chg="mod">
          <ac:chgData name="office365" userId="5fcdbc0c-b1d0-4b52-bc28-28c25c9fccde" providerId="ADAL" clId="{839C158B-1674-498C-8D10-D29DEC7F3344}" dt="2026-07-15T17:58:48.266" v="20" actId="27636"/>
          <ac:spMkLst>
            <pc:docMk/>
            <pc:sldMk cId="3410127468" sldId="377"/>
            <ac:spMk id="4" creationId="{78B637F4-1F6A-E28F-9D2E-9AB1A4CEDBD7}"/>
          </ac:spMkLst>
        </pc:spChg>
        <pc:picChg chg="mod">
          <ac:chgData name="office365" userId="5fcdbc0c-b1d0-4b52-bc28-28c25c9fccde" providerId="ADAL" clId="{839C158B-1674-498C-8D10-D29DEC7F3344}" dt="2026-07-15T18:12:41.288" v="45" actId="1076"/>
          <ac:picMkLst>
            <pc:docMk/>
            <pc:sldMk cId="3410127468" sldId="377"/>
            <ac:picMk id="7" creationId="{6F3FED1D-41FE-0AB5-AF3C-5427A5CD6E2E}"/>
          </ac:picMkLst>
        </pc:picChg>
      </pc:sldChg>
      <pc:sldChg chg="modSp mod">
        <pc:chgData name="office365" userId="5fcdbc0c-b1d0-4b52-bc28-28c25c9fccde" providerId="ADAL" clId="{839C158B-1674-498C-8D10-D29DEC7F3344}" dt="2026-07-15T17:58:48.268" v="21" actId="27636"/>
        <pc:sldMkLst>
          <pc:docMk/>
          <pc:sldMk cId="3721607685" sldId="378"/>
        </pc:sldMkLst>
        <pc:spChg chg="mod">
          <ac:chgData name="office365" userId="5fcdbc0c-b1d0-4b52-bc28-28c25c9fccde" providerId="ADAL" clId="{839C158B-1674-498C-8D10-D29DEC7F3344}" dt="2026-07-15T17:58:48.268" v="21" actId="27636"/>
          <ac:spMkLst>
            <pc:docMk/>
            <pc:sldMk cId="3721607685" sldId="378"/>
            <ac:spMk id="2" creationId="{4EA97613-B88C-84FF-FD0E-34D373C1023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rbalek.cz/for_students/mds/clanky/Greenshields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Cours 2.2 : Modèles d’écoulement du trafic : approches macroscopiques, mésoscopiques, </a:t>
            </a:r>
          </a:p>
          <a:p>
            <a:r>
              <a:rPr lang="en-US" dirty="0"/>
              <a:t>et microscopiques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66A72D8-ED09-4D38-9CB0-B626E94F817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807980" cy="5059521"/>
          </a:xfrm>
        </p:spPr>
        <p:txBody>
          <a:bodyPr>
            <a:normAutofit/>
          </a:bodyPr>
          <a:lstStyle/>
          <a:p>
            <a:pPr>
              <a:buFont typeface="Montserrat Regular" panose="00000500000000000000" pitchFamily="2" charset="0"/>
              <a:buChar char="‒"/>
            </a:pPr>
            <a:r>
              <a:rPr lang="en-US" sz="2400" dirty="0"/>
              <a:t>Describes the relation between vitesse and densité en utilisant a logarithmic function. </a:t>
            </a:r>
          </a:p>
          <a:p>
            <a:pPr>
              <a:buFont typeface="Montserrat Regular" panose="00000500000000000000" pitchFamily="2" charset="0"/>
              <a:buChar char="‒"/>
            </a:pPr>
            <a:endParaRPr lang="en-US" sz="2000" dirty="0">
              <a:solidFill>
                <a:srgbClr val="00518E"/>
              </a:solidFill>
            </a:endParaRPr>
          </a:p>
          <a:p>
            <a:pPr marL="0" indent="0">
              <a:buNone/>
            </a:pPr>
            <a:r>
              <a:rPr lang="en-US" sz="2000" b="1" dirty="0"/>
              <a:t>Clé Assumptions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Traffic behaves like a compressible fluid.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Conducteurs react primarily to local densité rather than individual véhicules.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Valid mainly under congested conditions.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40" dirty="0"/>
              <a:t>vitesse approaches zero as densité approaches densité de saturation.</a:t>
            </a:r>
          </a:p>
          <a:p>
            <a:pPr>
              <a:buFont typeface="Montserrat Regular" panose="00000500000000000000" pitchFamily="2" charset="0"/>
              <a:buChar char="‒"/>
            </a:pPr>
            <a:endParaRPr lang="en-US" sz="2000" dirty="0">
              <a:solidFill>
                <a:srgbClr val="00518E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AA1D1A-4650-F3CA-356D-355945F98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>
            <a:normAutofit fontScale="90000"/>
          </a:bodyPr>
          <a:lstStyle/>
          <a:p>
            <a:r>
              <a:rPr lang="en-US" dirty="0"/>
              <a:t>Macroscopic flux de trafic Modèles Greenberg Modèle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9733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AA1008-83B8-562B-E1D5-DF71AE8BBB89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Modèle Caractéristiques</a:t>
            </a:r>
          </a:p>
          <a:p>
            <a:pPr>
              <a:spcBef>
                <a:spcPts val="600"/>
              </a:spcBef>
            </a:pPr>
            <a:r>
              <a:rPr lang="en-US" sz="2000" b="1" dirty="0"/>
              <a:t>vitesse–densité relation is logarithmic, unlike the linear form in Greenshields’ modèle.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Predicts very high speeds at low densities, which is not realistic.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Provides a good fit for dense urbain traffic streams.</a:t>
            </a:r>
          </a:p>
          <a:p>
            <a:pPr marL="0" indent="0">
              <a:buNone/>
            </a:pPr>
            <a:r>
              <a:rPr lang="en-US" sz="2000" dirty="0"/>
              <a:t>The fondamental vitesse–densité relation in the Greenberg modèle is: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BA3307-1A9F-16D5-B485-FA8739034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199" y="3584523"/>
            <a:ext cx="2041602" cy="911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6B25F6-C1A3-7974-1026-342B0F927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3" y="4629841"/>
            <a:ext cx="5937162" cy="181652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708B81B-E0AE-C6C9-6491-12F51A6D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>
            <a:normAutofit fontScale="90000"/>
          </a:bodyPr>
          <a:lstStyle/>
          <a:p>
            <a:r>
              <a:rPr lang="en-US" dirty="0"/>
              <a:t>1. Macroscopic flux de trafic Modèles Greenberg Modèle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52005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4E5A1-0EC3-B722-84C1-CB804848FD8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/>
              <a:t>En utilisant the relation fondamentale [q = u*k], the débit–densité relation becomes: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The maximum débit (capacité) occurs when: </a:t>
            </a:r>
          </a:p>
          <a:p>
            <a:endParaRPr lang="en-US" sz="2000" dirty="0"/>
          </a:p>
          <a:p>
            <a:r>
              <a:rPr lang="en-US" sz="2000" dirty="0"/>
              <a:t>Maximum débit: </a:t>
            </a:r>
          </a:p>
          <a:p>
            <a:endParaRPr lang="en-US" sz="2000" dirty="0"/>
          </a:p>
          <a:p>
            <a:r>
              <a:rPr lang="en-US" sz="2000" dirty="0"/>
              <a:t>vitesse at capacité: </a:t>
            </a:r>
          </a:p>
          <a:p>
            <a:pPr marL="0" indent="0">
              <a:buNone/>
            </a:pPr>
            <a:r>
              <a:rPr lang="en-US" sz="20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0571D-F2F1-E5D3-186F-59ADA2A93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246" y="1901168"/>
            <a:ext cx="2674730" cy="882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39CC4-C5A1-ADF3-1515-313753958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0239" y="3034078"/>
            <a:ext cx="1230184" cy="8825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899132-517C-3495-AA55-D0B8E3E54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976" y="4244139"/>
            <a:ext cx="1571321" cy="8825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73518C-C6F5-2CD2-3357-D11DE95EA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0239" y="5226444"/>
            <a:ext cx="1230184" cy="48942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EA10225-4D05-4B62-604C-D6DF02619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>
            <a:normAutofit fontScale="90000"/>
          </a:bodyPr>
          <a:lstStyle/>
          <a:p>
            <a:r>
              <a:rPr lang="en-US" dirty="0"/>
              <a:t>1. Macroscopic flux de trafic Modèles Greenberg Modèle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15221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735DC-F4E7-DAC8-E070-C1963174712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21560" y="947927"/>
            <a:ext cx="8125032" cy="54984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/>
              <a:t>Other macroscopic traffic modèles inclure:</a:t>
            </a:r>
          </a:p>
          <a:p>
            <a:r>
              <a:rPr lang="en-US" sz="2400" b="1" dirty="0">
                <a:solidFill>
                  <a:srgbClr val="00518E"/>
                </a:solidFill>
              </a:rPr>
              <a:t>Underwood Modèle Exponential vitesse–densité relation. </a:t>
            </a:r>
            <a:br>
              <a:rPr lang="en-US" sz="2000" dirty="0"/>
            </a:br>
            <a:endParaRPr lang="en-US" sz="2000" dirty="0"/>
          </a:p>
          <a:p>
            <a:r>
              <a:rPr lang="en-US" sz="2400" b="1" dirty="0">
                <a:solidFill>
                  <a:srgbClr val="00518E"/>
                </a:solidFill>
              </a:rPr>
              <a:t>Drake Modèle Generalized exponential form. </a:t>
            </a:r>
            <a:br>
              <a:rPr lang="en-US" sz="2000" dirty="0"/>
            </a:br>
            <a:endParaRPr lang="en-US" sz="2000" dirty="0"/>
          </a:p>
          <a:p>
            <a:r>
              <a:rPr lang="en-US" sz="2400" b="1" dirty="0">
                <a:solidFill>
                  <a:srgbClr val="00518E"/>
                </a:solidFill>
              </a:rPr>
              <a:t>Lighthill–Whitham–Richards (LWR) Modèle Continuum modèle fondé on véhicule conservation.</a:t>
            </a:r>
            <a:br>
              <a:rPr lang="en-US" sz="2000" dirty="0"/>
            </a:b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Applications of the macroscopic flux de trafic modèles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sz="2000" dirty="0"/>
              <a:t>analyse de capacité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diagrammes fondamentaux</a:t>
            </a:r>
          </a:p>
          <a:p>
            <a:pPr>
              <a:spcBef>
                <a:spcPts val="600"/>
              </a:spcBef>
            </a:pPr>
            <a:r>
              <a:rPr lang="en-US" sz="1840" dirty="0"/>
              <a:t>planification à l’échelle du corridor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However, they fail to represent trafic hétérogène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840" dirty="0"/>
              <a:t>and comportement réel de conduite. </a:t>
            </a:r>
          </a:p>
          <a:p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FCB15B3-1264-9A15-A298-E812B3B87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>
            <a:normAutofit fontScale="90000"/>
          </a:bodyPr>
          <a:lstStyle/>
          <a:p>
            <a:r>
              <a:rPr lang="en-US" dirty="0"/>
              <a:t>1. Macroscopic flux de trafic Modèles    </a:t>
            </a:r>
            <a:br>
              <a:rPr lang="en-US" dirty="0"/>
            </a:br>
            <a:endParaRPr lang="en-US" dirty="0">
              <a:solidFill>
                <a:srgbClr val="0051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75701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21F27-D2BA-CBE8-DFDB-666285DC7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Exercice de groupe 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F221BFD-E500-D9D5-1DB3-27B51BBD4C81}"/>
              </a:ext>
            </a:extLst>
          </p:cNvPr>
          <p:cNvSpPr txBox="1">
            <a:spLocks/>
          </p:cNvSpPr>
          <p:nvPr/>
        </p:nvSpPr>
        <p:spPr>
          <a:xfrm>
            <a:off x="762936" y="1972056"/>
            <a:ext cx="10407877" cy="4055315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457200" indent="-457200" hangingPunct="1">
              <a:buFont typeface="+mj-lt"/>
              <a:buAutoNum type="arabicPeriod"/>
            </a:pPr>
            <a:r>
              <a:rPr lang="en-US" dirty="0"/>
              <a:t>Critically examiner and présenter the following paper on Greenshields’ foundational work on flux de trafic théorie. </a:t>
            </a:r>
          </a:p>
          <a:p>
            <a:pPr marL="0" indent="0" hangingPunct="1">
              <a:buNone/>
            </a:pPr>
            <a:r>
              <a:rPr lang="de-DE" dirty="0">
                <a:hlinkClick r:id="rId2"/>
              </a:rPr>
              <a:t>https://www.krbalek.cz/for_students/mds/clanky/Greenshields.pdf</a:t>
            </a:r>
            <a:endParaRPr lang="de-DE" dirty="0"/>
          </a:p>
          <a:p>
            <a:pPr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46235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3F159-C357-8194-34E7-9853C56CB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163051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2. Microscopic flux de trafic Modèles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F5316-74FC-7512-75F6-A9A190A0E4D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These modèles simulate comportement individuel des véhicules and interactions.</a:t>
            </a:r>
          </a:p>
          <a:p>
            <a:pPr marL="0" indent="0">
              <a:buNone/>
            </a:pPr>
            <a:r>
              <a:rPr lang="en-US" b="1" dirty="0"/>
              <a:t>Core concepts</a:t>
            </a:r>
            <a:endParaRPr lang="en-US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/>
              <a:t>comportement de suivi de véhicule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/>
              <a:t>décisions de changement de voie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/>
              <a:t>acceptation des créneaux</a:t>
            </a:r>
          </a:p>
          <a:p>
            <a:pPr marL="0" indent="0">
              <a:buNone/>
            </a:pPr>
            <a:r>
              <a:rPr lang="en-US" b="1" dirty="0"/>
              <a:t>Applications</a:t>
            </a:r>
            <a:endParaRPr lang="en-US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dirty="0"/>
              <a:t>simulation des intersections et des corridors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dirty="0"/>
              <a:t>ITS evaluation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dirty="0"/>
              <a:t>analyse de sécurité et d’exploitation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39245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A1E42-0A20-5852-D7EA-C14E46C8976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560576"/>
            <a:ext cx="9758759" cy="505952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dirty="0"/>
              <a:t>utilisé to décrire how a conducteur controls a véhicule in response to the motion of the immediately preceding véhicule. 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The GM modèles are fondé on the Stimulus-Response principle. 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The modèle assumes that a conducteur reacts to a stimulus from the véhicule ahead after a brief temps lag (temps de perception-réaction).</a:t>
            </a:r>
          </a:p>
          <a:p>
            <a:pPr>
              <a:spcBef>
                <a:spcPts val="600"/>
              </a:spcBef>
            </a:pP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710F82B-3D05-CC08-7027-C19683422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9577070" cy="947674"/>
          </a:xfrm>
        </p:spPr>
        <p:txBody>
          <a:bodyPr>
            <a:normAutofit fontScale="90000"/>
          </a:bodyPr>
          <a:lstStyle/>
          <a:p>
            <a:r>
              <a:rPr lang="en-US" dirty="0"/>
              <a:t>2. Microscopic flux de trafic Modèles General Motors (GM) Car following modèle</a:t>
            </a:r>
            <a:br>
              <a:rPr lang="en-US" dirty="0"/>
            </a:br>
            <a:endParaRPr lang="en-US" dirty="0">
              <a:solidFill>
                <a:srgbClr val="00518E"/>
              </a:solidFill>
            </a:endParaRPr>
          </a:p>
        </p:txBody>
      </p:sp>
      <p:pic>
        <p:nvPicPr>
          <p:cNvPr id="6" name="Picture 5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767EC2A9-53B5-5070-7370-8A3F1451D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00" y="3704844"/>
            <a:ext cx="7823881" cy="207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40225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F2E5F-8A41-21C4-824A-30874B37E0C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87795" y="1606298"/>
            <a:ext cx="8807980" cy="5059521"/>
          </a:xfrm>
        </p:spPr>
        <p:txBody>
          <a:bodyPr>
            <a:normAutofit/>
          </a:bodyPr>
          <a:lstStyle/>
          <a:p>
            <a:r>
              <a:rPr lang="en-US" sz="2400" dirty="0"/>
              <a:t>The general expression of the GM modèle can be written as: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571E408-9FDA-F138-430C-41DC93197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9577070" cy="947674"/>
          </a:xfrm>
        </p:spPr>
        <p:txBody>
          <a:bodyPr>
            <a:normAutofit fontScale="90000"/>
          </a:bodyPr>
          <a:lstStyle/>
          <a:p>
            <a:r>
              <a:rPr lang="en-US" dirty="0"/>
              <a:t>2. Microscopic flux de trafic Modèles General Motors (GM) Car following modèle</a:t>
            </a:r>
            <a:br>
              <a:rPr lang="en-US" dirty="0"/>
            </a:br>
            <a:endParaRPr lang="en-US" dirty="0">
              <a:solidFill>
                <a:srgbClr val="00518E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DEFE9C-6857-8C6E-E9CA-AB0150901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7502" y="2895998"/>
            <a:ext cx="3764498" cy="20185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A7A20F-D4CA-1B67-B691-22E830878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072" y="2233906"/>
            <a:ext cx="5846354" cy="1082223"/>
          </a:xfrm>
          <a:prstGeom prst="rect">
            <a:avLst/>
          </a:prstGeom>
        </p:spPr>
      </p:pic>
      <p:pic>
        <p:nvPicPr>
          <p:cNvPr id="13" name="Picture 12" descr="The image illustrates a mathematical formula for the acceleration of a trailing vehicle, with variables including reaction time (T), relative speed (v), and distance between vehicles (l), with parameters a, m, and l set for specific driving conditions.&#10;&#10;AI-generated content may be incorrect.">
            <a:extLst>
              <a:ext uri="{FF2B5EF4-FFF2-40B4-BE49-F238E27FC236}">
                <a16:creationId xmlns:a16="http://schemas.microsoft.com/office/drawing/2014/main" id="{BF6571C0-0DCF-8BAB-C3B0-59B0D6A5FC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398"/>
          <a:stretch>
            <a:fillRect/>
          </a:stretch>
        </p:blipFill>
        <p:spPr>
          <a:xfrm>
            <a:off x="890777" y="3978707"/>
            <a:ext cx="7536725" cy="23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20059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C5DC-2EEB-A1D2-2C5C-8469E5D428A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33624" y="1703834"/>
            <a:ext cx="9368615" cy="5059521"/>
          </a:xfrm>
        </p:spPr>
        <p:txBody>
          <a:bodyPr>
            <a:normAutofit/>
          </a:bodyPr>
          <a:lstStyle/>
          <a:p>
            <a:r>
              <a:rPr lang="en-US" sz="2000" dirty="0"/>
              <a:t>The Gipps Modèle is a évitement des collisions car-following modèle. </a:t>
            </a:r>
          </a:p>
          <a:p>
            <a:r>
              <a:rPr lang="en-US" sz="2000" dirty="0"/>
              <a:t>Unlike the GM modèles, this modèle assumes that a conducteur will choose a vitesse that allows them to stop safely, even if the véhicule in front suddenly brakes to a complete stop.</a:t>
            </a:r>
          </a:p>
          <a:p>
            <a:pPr marL="0" indent="0">
              <a:buNone/>
            </a:pPr>
            <a:r>
              <a:rPr lang="en-US" sz="2000" b="1" dirty="0"/>
              <a:t>Core Idea: At each temps step, a conducteur selects the minimum of two speeds:</a:t>
            </a:r>
          </a:p>
          <a:p>
            <a:pPr marL="952493" lvl="2" indent="-342900">
              <a:buFont typeface="+mj-lt"/>
              <a:buAutoNum type="arabicPeriod"/>
            </a:pPr>
            <a:r>
              <a:rPr lang="en-US" sz="2000" dirty="0"/>
              <a:t>A desired (écoulement libre) vitesse, limité by capacité d’accélération,</a:t>
            </a:r>
          </a:p>
          <a:p>
            <a:pPr marL="952493" lvl="2" indent="-342900">
              <a:buFont typeface="+mj-lt"/>
              <a:buAutoNum type="arabicPeriod"/>
            </a:pPr>
            <a:r>
              <a:rPr lang="en-US" sz="1840" dirty="0"/>
              <a:t>A vitesse sûre, ensuring the véhicule can stop safely if the véhicule de tête freine brusquement</a:t>
            </a:r>
          </a:p>
          <a:p>
            <a:endParaRPr 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B637F4-1F6A-E28F-9D2E-9AB1A4CED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9577070" cy="947674"/>
          </a:xfrm>
        </p:spPr>
        <p:txBody>
          <a:bodyPr>
            <a:normAutofit fontScale="90000"/>
          </a:bodyPr>
          <a:lstStyle/>
          <a:p>
            <a:r>
              <a:rPr lang="en-US" dirty="0"/>
              <a:t>2. Microscopic flux de trafic Modèles Gipps modèle</a:t>
            </a:r>
            <a:br>
              <a:rPr lang="en-US" dirty="0"/>
            </a:br>
            <a:endParaRPr lang="en-US" dirty="0">
              <a:solidFill>
                <a:srgbClr val="00518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3FED1D-41FE-0AB5-AF3C-5427A5CD6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453" y="5716142"/>
            <a:ext cx="4220955" cy="79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2746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7613-B88C-84FF-FD0E-34D373C1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67979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3. Mesoscopic flux de trafic Modèles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5BF9E-838C-A3D6-4F4C-810F395F48A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These modèles combine macroscopic débit representation with microscopic véhicule movements.</a:t>
            </a:r>
          </a:p>
          <a:p>
            <a:pPr marL="0" indent="0">
              <a:buNone/>
            </a:pPr>
            <a:r>
              <a:rPr lang="en-US" b="1" dirty="0"/>
              <a:t>Caractéristiques</a:t>
            </a:r>
            <a:endParaRPr lang="en-US" dirty="0"/>
          </a:p>
          <a:p>
            <a:pPr lvl="1"/>
            <a:r>
              <a:rPr lang="en-US" sz="1840" dirty="0"/>
              <a:t>les véhicules sont groupés, but logique de déplacement individuelle is retained</a:t>
            </a:r>
          </a:p>
          <a:p>
            <a:pPr lvl="1"/>
            <a:r>
              <a:rPr lang="en-US" sz="2000" dirty="0"/>
              <a:t>Less detailed than microscopic, more detailed than macroscopic</a:t>
            </a:r>
          </a:p>
          <a:p>
            <a:pPr lvl="1"/>
            <a:r>
              <a:rPr lang="en-US" sz="2000" dirty="0"/>
              <a:t>Applicable for large urbain réseaux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60768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Discuter the different levels of flux de trafic modèles </a:t>
            </a:r>
          </a:p>
          <a:p>
            <a:r>
              <a:rPr lang="en-US" sz="1800" dirty="0"/>
              <a:t>Discuter clé flux de trafic modèles’ principles and assumptions</a:t>
            </a:r>
          </a:p>
          <a:p>
            <a:r>
              <a:rPr lang="en-US" sz="1800" dirty="0"/>
              <a:t>Comprendre the criteria for selecting appropriate modèles for flux de trafic analyse 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DC9DEF-2229-BCFA-9E8C-16656CE66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470878"/>
              </p:ext>
            </p:extLst>
          </p:nvPr>
        </p:nvGraphicFramePr>
        <p:xfrm>
          <a:off x="1178560" y="1417320"/>
          <a:ext cx="8477504" cy="39574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18204372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18286222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val="3741501702"/>
                    </a:ext>
                  </a:extLst>
                </a:gridCol>
                <a:gridCol w="2157984">
                  <a:extLst>
                    <a:ext uri="{9D8B030D-6E8A-4147-A177-3AD203B41FA5}">
                      <a16:colId xmlns:a16="http://schemas.microsoft.com/office/drawing/2014/main" val="14048997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Features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Microscopic Modèles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Mesoscopic modèles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Macroscopic Modèles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64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Unit of detail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Individual véhicule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Small groups/Platoons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6" dirty="0"/>
                        <a:t>courant de trafic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737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56" b="1" dirty="0"/>
                        <a:t>Principal focus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Car following and voie changing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Distribution of vitesse/débit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Débit, vitesse, Densité, capacité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996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Relative demande de calcul/Coût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Medium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934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56" b="1" dirty="0"/>
                        <a:t>meilleur cas d’utilisation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Individual intersections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réseaux régionaux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6" dirty="0"/>
                        <a:t>Long freeways/ Ville wide planification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821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85169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CD05-E6F2-097F-F0D5-C4506747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 de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55228-FA7B-7947-43C7-C85E901A02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Do classical vitesse–densité modèles (e.g., Greenberg or Greenshields) realistically represent flux de trafic under mixed and weak lane-discipline conditions commonly observé in Africain villes? Why or why not? What do you propose? </a:t>
            </a:r>
          </a:p>
          <a:p>
            <a:r>
              <a:rPr lang="en-US" sz="2400" dirty="0"/>
              <a:t>For an urbain arterial in the DRC or a big ville in Cameroon with cars, minibuses, motorcycles, and pedestrians, which courant de trafic modeling approach would you select, and what local factors would most influence this choice? Why?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919822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Ressources complémentaires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/>
              <a:t>Ciuffo, B., Punzo, V., &amp; Montanino, M. (2012). Thirty Years of Gipps’ Car-Following Modèle: Applications, Developments, and New Features: Applications, Developments, and New Features. Transportation Research Record: Journal of the Transportation Research Board, 2315(1), 89-99. https://doi.org/10.3141/2315-10 (Original work published 2012)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Garber, N. J., &amp; Hoel, L. A. (2009). Chapter 6: Fondamental Principles of flux de trafic. In Traffic and Route Engineering (4th ed., pp. 253–305).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courant de trafic caractéristiques </a:t>
            </a:r>
          </a:p>
          <a:p>
            <a:pPr>
              <a:defRPr sz="1800"/>
            </a:pPr>
            <a:r>
              <a:rPr lang="en-US" dirty="0">
                <a:solidFill>
                  <a:srgbClr val="002060"/>
                </a:solidFill>
              </a:rPr>
              <a:t>Modèles macroscopiques d’écoulement du trafic</a:t>
            </a:r>
            <a:endParaRPr lang="en-US" dirty="0"/>
          </a:p>
          <a:p>
            <a:pPr>
              <a:defRPr sz="1800"/>
            </a:pPr>
            <a:r>
              <a:rPr lang="en-US" dirty="0"/>
              <a:t>Modèles microscopiques d’écoulement du trafic</a:t>
            </a:r>
          </a:p>
          <a:p>
            <a:pPr>
              <a:defRPr sz="1800"/>
            </a:pPr>
            <a:r>
              <a:rPr lang="en-US" dirty="0"/>
              <a:t>Modèles mésoscopiques d’écoulement du trafic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D3B0B-E23A-F121-59BF-F8712E762D2E}"/>
              </a:ext>
            </a:extLst>
          </p:cNvPr>
          <p:cNvSpPr txBox="1"/>
          <p:nvPr/>
        </p:nvSpPr>
        <p:spPr>
          <a:xfrm>
            <a:off x="654300" y="4809756"/>
            <a:ext cx="8718300" cy="1372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4500"/>
              </a:spcBef>
            </a:pPr>
            <a:r>
              <a:rPr lang="en-US" sz="1288" dirty="0"/>
              <a:t>Référence principale 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 Shane, ingénierie du trafic, 5th edition, Pearson, 2019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437A86-36B9-9CDA-9BFC-43238C3725C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5982" y="1178560"/>
            <a:ext cx="7476743" cy="4721616"/>
          </a:xfrm>
        </p:spPr>
        <p:txBody>
          <a:bodyPr>
            <a:normAutofit/>
          </a:bodyPr>
          <a:lstStyle/>
          <a:p>
            <a:r>
              <a:rPr lang="en-US" sz="2208" b="1" dirty="0">
                <a:solidFill>
                  <a:srgbClr val="005EA4"/>
                </a:solidFill>
              </a:rPr>
              <a:t>infrastructures à écoulement ininterrompu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No interruptions externes fixes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Freeways and itinéraires à accès contrôlé (suburban multilane autoroutes and itinéraires rurales with grand espacement)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184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Débit governed by interactions entre véhicules</a:t>
            </a:r>
            <a:endParaRPr lang="en-US" sz="2000" dirty="0"/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n-US" sz="2208" b="1" dirty="0">
                <a:solidFill>
                  <a:srgbClr val="005EA4"/>
                </a:solidFill>
              </a:rPr>
              <a:t> infrastructures à écoulement interrompu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Presence of fixed interruptions such as intersections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feux de circulation and contrôle par STOP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Results in pelotons de véhicules  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Courant in milieux urbains</a:t>
            </a:r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439EE4-4A17-8D57-C71F-21AC01E1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>
            <a:normAutofit/>
          </a:bodyPr>
          <a:lstStyle/>
          <a:p>
            <a:r>
              <a:rPr lang="en-US" dirty="0"/>
              <a:t>Caractéristiques du flux de trafic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53388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B875-C2F7-8176-2AB5-D0FF8AA29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>
            <a:normAutofit/>
          </a:bodyPr>
          <a:lstStyle/>
          <a:p>
            <a:r>
              <a:rPr lang="en-US" dirty="0"/>
              <a:t>Modèles d’écoulement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D9359-CE52-5B2A-B3F7-4A73C60B6CC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6601" y="1036320"/>
            <a:ext cx="9179191" cy="5368971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2687638" algn="l"/>
              </a:tabLst>
            </a:pPr>
            <a:r>
              <a:rPr lang="en-US" sz="2000" dirty="0"/>
              <a:t>flux de trafic modèles are commonly classified according to the level of detail, behavioral assumptions, and mathematical formulation utilisé to represent traffic dynamics.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2687638" algn="l"/>
              </a:tabLst>
            </a:pPr>
            <a:r>
              <a:rPr lang="en-US" sz="2000" b="1" dirty="0">
                <a:solidFill>
                  <a:srgbClr val="005EA4"/>
                </a:solidFill>
              </a:rPr>
              <a:t>Fondé on the Level of detail, 3 classes </a:t>
            </a:r>
          </a:p>
          <a:p>
            <a:pPr marL="1066793" lvl="2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tabLst>
                <a:tab pos="2687638" algn="l"/>
              </a:tabLst>
            </a:pPr>
            <a:r>
              <a:rPr lang="en-US" sz="2000" b="1" dirty="0">
                <a:solidFill>
                  <a:srgbClr val="005EA4"/>
                </a:solidFill>
              </a:rPr>
              <a:t>Macroscopic </a:t>
            </a:r>
          </a:p>
          <a:p>
            <a:pPr marL="1066793" lvl="2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tabLst>
                <a:tab pos="2687638" algn="l"/>
              </a:tabLst>
            </a:pPr>
            <a:r>
              <a:rPr lang="en-US" sz="2000" b="1" dirty="0">
                <a:solidFill>
                  <a:srgbClr val="005EA4"/>
                </a:solidFill>
              </a:rPr>
              <a:t>Microscopic </a:t>
            </a:r>
          </a:p>
          <a:p>
            <a:pPr marL="1066793" lvl="2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tabLst>
                <a:tab pos="2687638" algn="l"/>
              </a:tabLst>
            </a:pPr>
            <a:r>
              <a:rPr lang="en-US" sz="2000" b="1" dirty="0">
                <a:solidFill>
                  <a:srgbClr val="005EA4"/>
                </a:solidFill>
              </a:rPr>
              <a:t>Mesoscopic 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2052" name="Picture 4" descr="traffic moves along a highway during morning rush hour in india - car pollution stock pictures, royalty-free photos &amp; images">
            <a:extLst>
              <a:ext uri="{FF2B5EF4-FFF2-40B4-BE49-F238E27FC236}">
                <a16:creationId xmlns:a16="http://schemas.microsoft.com/office/drawing/2014/main" id="{5C9662B8-D752-4F46-AF65-FE2BDD684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340" y="2525077"/>
            <a:ext cx="4398967" cy="338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08470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4DC84-5DA9-1379-28DE-73BB7319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65516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Modèles macroscopiques d’écoulement du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A05276-A4CD-A05B-89AB-A117D3A01E5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90016" y="1386842"/>
            <a:ext cx="913180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These modèles décrire flux de trafic in an aggregate sense, analogous to écoulement fluide, without tracking individual véhicules.</a:t>
            </a:r>
          </a:p>
          <a:p>
            <a:pPr marL="0" indent="0">
              <a:buNone/>
            </a:pPr>
            <a:r>
              <a:rPr lang="en-US" b="1" dirty="0"/>
              <a:t>Clé variables</a:t>
            </a:r>
            <a:endParaRPr lang="en-US" dirty="0"/>
          </a:p>
          <a:p>
            <a:r>
              <a:rPr lang="en-US" dirty="0"/>
              <a:t>Débit (q)</a:t>
            </a:r>
          </a:p>
          <a:p>
            <a:r>
              <a:rPr lang="en-US" dirty="0"/>
              <a:t>vitesse (v)</a:t>
            </a:r>
          </a:p>
          <a:p>
            <a:r>
              <a:rPr lang="en-US" dirty="0"/>
              <a:t>Densité (k)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89169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B18F7-7219-0D8A-B40C-C07C1F42C639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dirty="0"/>
              <a:t>A fondamental mathematical framework to décrire the relation between traffic vitesse and traffic densité.</a:t>
            </a:r>
          </a:p>
          <a:p>
            <a:pPr lvl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dirty="0"/>
              <a:t>It assumes a Linear relation </a:t>
            </a:r>
          </a:p>
          <a:p>
            <a:pPr lvl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dirty="0"/>
              <a:t>Mathematically given by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7752A88-ADCE-C259-2368-BC590B7B9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>
            <a:normAutofit fontScale="90000"/>
          </a:bodyPr>
          <a:lstStyle/>
          <a:p>
            <a:r>
              <a:rPr lang="en-US" dirty="0"/>
              <a:t>Macroscopic flux de trafic Modèles Greenshield’s Modèle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7A7867-6160-8D2A-3168-7D56E43CC0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93" t="20530" r="13699" b="19589"/>
          <a:stretch/>
        </p:blipFill>
        <p:spPr>
          <a:xfrm>
            <a:off x="6571488" y="2226183"/>
            <a:ext cx="2461260" cy="926592"/>
          </a:xfrm>
          <a:prstGeom prst="rect">
            <a:avLst/>
          </a:prstGeom>
        </p:spPr>
      </p:pic>
      <p:pic>
        <p:nvPicPr>
          <p:cNvPr id="5" name="Picture 4" descr="The text describes variables used in traffic flow equations, where U represents average spatial speed, Uf is free-flow speed, k is current traffic density, and k; is congested density when traffic stops.&#10;&#10;AI-generated content may be incorrect.">
            <a:extLst>
              <a:ext uri="{FF2B5EF4-FFF2-40B4-BE49-F238E27FC236}">
                <a16:creationId xmlns:a16="http://schemas.microsoft.com/office/drawing/2014/main" id="{F154B267-0512-0DAA-57FE-887FAAB61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65" y="3406729"/>
            <a:ext cx="6915610" cy="307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4007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D6D47-C40E-5AD2-38B9-DB443646FB5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Because of the fondamental traffic property [q = u*k], the Greenshields modèle leads to a parabolic relation for flux de trafic.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It is utilisé to estimate the niveau de service (LOS) and capacité of a roadway fondé on observé données. </a:t>
            </a:r>
          </a:p>
          <a:p>
            <a:r>
              <a:rPr lang="en-US" sz="2000" dirty="0"/>
              <a:t> It is easy to calculer, however, in real-world données de trafic often deviates from a perfectly linear vitesse-density line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9F0FB2-2EE3-6173-D00F-4C4E0DDFB4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48" t="22302" r="6119" b="16064"/>
          <a:stretch/>
        </p:blipFill>
        <p:spPr>
          <a:xfrm>
            <a:off x="2779776" y="2377440"/>
            <a:ext cx="3056042" cy="93878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AFBE20D-4B1A-1AD9-2D3C-A75BB29717A7}"/>
              </a:ext>
            </a:extLst>
          </p:cNvPr>
          <p:cNvSpPr txBox="1">
            <a:spLocks/>
          </p:cNvSpPr>
          <p:nvPr/>
        </p:nvSpPr>
        <p:spPr>
          <a:xfrm>
            <a:off x="567865" y="468711"/>
            <a:ext cx="7065516" cy="845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normAutofit fontScale="77500" lnSpcReduction="20000"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Macroscopic flux de trafic Modèles Greenshield’s Modèle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0685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BC03B6-6A7C-3111-A9D7-49B618A20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00" y="1659638"/>
            <a:ext cx="5683084" cy="3924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652B3D-846C-6FB7-7B25-28930D35A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653" y="1671603"/>
            <a:ext cx="5775347" cy="391233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7A90C15-119A-DEF7-47FA-03C4F020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411637"/>
            <a:ext cx="7065516" cy="845665"/>
          </a:xfrm>
        </p:spPr>
        <p:txBody>
          <a:bodyPr>
            <a:normAutofit fontScale="90000"/>
          </a:bodyPr>
          <a:lstStyle/>
          <a:p>
            <a:r>
              <a:rPr lang="en-US" dirty="0"/>
              <a:t>Macroscopic flux de trafic Modèles Greenshield’s Modèle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98114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700281-B767-42AA-8D67-D225E8835C54}"/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1201</Words>
  <Application>Microsoft Office PowerPoint</Application>
  <PresentationFormat>Widescreen</PresentationFormat>
  <Paragraphs>144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Ingénierie du trafic</vt:lpstr>
      <vt:lpstr>Objectifs d’apprentissage</vt:lpstr>
      <vt:lpstr>Plan du cours</vt:lpstr>
      <vt:lpstr>Caractéristiques du flux de trafic</vt:lpstr>
      <vt:lpstr>Modèles d’écoulement du trafic</vt:lpstr>
      <vt:lpstr>Modèles macroscopiques d’écoulement du trafic</vt:lpstr>
      <vt:lpstr>Macroscopic flux de trafic Modèles Greenshield’s Modèle </vt:lpstr>
      <vt:lpstr>PowerPoint Presentation</vt:lpstr>
      <vt:lpstr>Macroscopic flux de trafic Modèles Greenshield’s Modèle </vt:lpstr>
      <vt:lpstr>Macroscopic flux de trafic Modèles Greenberg Modèle </vt:lpstr>
      <vt:lpstr>1. Macroscopic flux de trafic Modèles Greenberg Modèle </vt:lpstr>
      <vt:lpstr>1. Macroscopic flux de trafic Modèles Greenberg Modèle </vt:lpstr>
      <vt:lpstr>1. Macroscopic flux de trafic Modèles     </vt:lpstr>
      <vt:lpstr>Exercice de groupe </vt:lpstr>
      <vt:lpstr>2. Microscopic flux de trafic Modèles</vt:lpstr>
      <vt:lpstr>2. Microscopic flux de trafic Modèles General Motors (GM) Car following modèle </vt:lpstr>
      <vt:lpstr>2. Microscopic flux de trafic Modèles General Motors (GM) Car following modèle </vt:lpstr>
      <vt:lpstr>2. Microscopic flux de trafic Modèles Gipps modèle </vt:lpstr>
      <vt:lpstr>3. Mesoscopic flux de trafic Modèles</vt:lpstr>
      <vt:lpstr>PowerPoint Presentation</vt:lpstr>
      <vt:lpstr>Questions de discussion</vt:lpstr>
      <vt:lpstr>Ressources complémentaires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150</cp:revision>
  <dcterms:modified xsi:type="dcterms:W3CDTF">2026-07-15T18:12:47Z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