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66"/>
  </p:notesMasterIdLst>
  <p:handoutMasterIdLst>
    <p:handoutMasterId r:id="rId67"/>
  </p:handoutMasterIdLst>
  <p:sldIdLst>
    <p:sldId id="306" r:id="rId5"/>
    <p:sldId id="313" r:id="rId6"/>
    <p:sldId id="307" r:id="rId7"/>
    <p:sldId id="384" r:id="rId8"/>
    <p:sldId id="397" r:id="rId9"/>
    <p:sldId id="398" r:id="rId10"/>
    <p:sldId id="399" r:id="rId11"/>
    <p:sldId id="400" r:id="rId12"/>
    <p:sldId id="401" r:id="rId13"/>
    <p:sldId id="402" r:id="rId14"/>
    <p:sldId id="403" r:id="rId15"/>
    <p:sldId id="340" r:id="rId16"/>
    <p:sldId id="404" r:id="rId17"/>
    <p:sldId id="405" r:id="rId18"/>
    <p:sldId id="406" r:id="rId19"/>
    <p:sldId id="341" r:id="rId20"/>
    <p:sldId id="342" r:id="rId21"/>
    <p:sldId id="373" r:id="rId22"/>
    <p:sldId id="407" r:id="rId23"/>
    <p:sldId id="343" r:id="rId24"/>
    <p:sldId id="408" r:id="rId25"/>
    <p:sldId id="409" r:id="rId26"/>
    <p:sldId id="420" r:id="rId27"/>
    <p:sldId id="410" r:id="rId28"/>
    <p:sldId id="421" r:id="rId29"/>
    <p:sldId id="411" r:id="rId30"/>
    <p:sldId id="345" r:id="rId31"/>
    <p:sldId id="422" r:id="rId32"/>
    <p:sldId id="344" r:id="rId33"/>
    <p:sldId id="424" r:id="rId34"/>
    <p:sldId id="346" r:id="rId35"/>
    <p:sldId id="347" r:id="rId36"/>
    <p:sldId id="348" r:id="rId37"/>
    <p:sldId id="366" r:id="rId38"/>
    <p:sldId id="349" r:id="rId39"/>
    <p:sldId id="350" r:id="rId40"/>
    <p:sldId id="351" r:id="rId41"/>
    <p:sldId id="423" r:id="rId42"/>
    <p:sldId id="356" r:id="rId43"/>
    <p:sldId id="358" r:id="rId44"/>
    <p:sldId id="359" r:id="rId45"/>
    <p:sldId id="360" r:id="rId46"/>
    <p:sldId id="361" r:id="rId47"/>
    <p:sldId id="418" r:id="rId48"/>
    <p:sldId id="352" r:id="rId49"/>
    <p:sldId id="425" r:id="rId50"/>
    <p:sldId id="426" r:id="rId51"/>
    <p:sldId id="427" r:id="rId52"/>
    <p:sldId id="413" r:id="rId53"/>
    <p:sldId id="419" r:id="rId54"/>
    <p:sldId id="380" r:id="rId55"/>
    <p:sldId id="353" r:id="rId56"/>
    <p:sldId id="381" r:id="rId57"/>
    <p:sldId id="354" r:id="rId58"/>
    <p:sldId id="355" r:id="rId59"/>
    <p:sldId id="415" r:id="rId60"/>
    <p:sldId id="416" r:id="rId61"/>
    <p:sldId id="412" r:id="rId62"/>
    <p:sldId id="414" r:id="rId63"/>
    <p:sldId id="417" r:id="rId64"/>
    <p:sldId id="309" r:id="rId6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06695F-97A6-436B-9CC0-E10ABD2821B9}" v="3" dt="2026-05-29T09:04:54.28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682" y="53"/>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addSld delSld modSld">
      <pc:chgData name="Wojciech Kustra" userId="afebd3d0-216b-4c4f-8992-1bf1fda6d5e8" providerId="ADAL" clId="{1D307E72-7901-4E61-A01B-3C4232ABCF63}" dt="2026-05-29T09:05:46.942" v="180" actId="255"/>
      <pc:docMkLst>
        <pc:docMk/>
      </pc:docMkLst>
      <pc:sldChg chg="modSp mod chgLayout">
        <pc:chgData name="Wojciech Kustra" userId="afebd3d0-216b-4c4f-8992-1bf1fda6d5e8" providerId="ADAL" clId="{1D307E72-7901-4E61-A01B-3C4232ABCF63}" dt="2026-05-26T11:48:04.698" v="96" actId="700"/>
        <pc:sldMkLst>
          <pc:docMk/>
          <pc:sldMk cId="0" sldId="340"/>
        </pc:sldMkLst>
        <pc:spChg chg="mod ord">
          <ac:chgData name="Wojciech Kustra" userId="afebd3d0-216b-4c4f-8992-1bf1fda6d5e8" providerId="ADAL" clId="{1D307E72-7901-4E61-A01B-3C4232ABCF63}" dt="2026-05-26T11:48:04.698" v="96" actId="700"/>
          <ac:spMkLst>
            <pc:docMk/>
            <pc:sldMk cId="0" sldId="340"/>
            <ac:spMk id="142338" creationId="{009C711A-310A-1FA1-1074-4458F0328AEE}"/>
          </ac:spMkLst>
        </pc:spChg>
        <pc:spChg chg="mod ord">
          <ac:chgData name="Wojciech Kustra" userId="afebd3d0-216b-4c4f-8992-1bf1fda6d5e8" providerId="ADAL" clId="{1D307E72-7901-4E61-A01B-3C4232ABCF63}" dt="2026-05-26T11:48:04.698" v="96" actId="700"/>
          <ac:spMkLst>
            <pc:docMk/>
            <pc:sldMk cId="0" sldId="340"/>
            <ac:spMk id="142340" creationId="{BD332468-92A0-0250-CA47-C750889BB428}"/>
          </ac:spMkLst>
        </pc:spChg>
      </pc:sldChg>
      <pc:sldChg chg="modSp mod chgLayout">
        <pc:chgData name="Wojciech Kustra" userId="afebd3d0-216b-4c4f-8992-1bf1fda6d5e8" providerId="ADAL" clId="{1D307E72-7901-4E61-A01B-3C4232ABCF63}" dt="2026-05-26T11:48:04.817" v="97" actId="27636"/>
        <pc:sldMkLst>
          <pc:docMk/>
          <pc:sldMk cId="0" sldId="341"/>
        </pc:sldMkLst>
        <pc:spChg chg="mod ord">
          <ac:chgData name="Wojciech Kustra" userId="afebd3d0-216b-4c4f-8992-1bf1fda6d5e8" providerId="ADAL" clId="{1D307E72-7901-4E61-A01B-3C4232ABCF63}" dt="2026-05-26T11:48:04.698" v="96" actId="700"/>
          <ac:spMkLst>
            <pc:docMk/>
            <pc:sldMk cId="0" sldId="341"/>
            <ac:spMk id="144386" creationId="{80A0E206-9A6E-3DBC-8DAF-7368C51079C2}"/>
          </ac:spMkLst>
        </pc:spChg>
        <pc:spChg chg="mod ord">
          <ac:chgData name="Wojciech Kustra" userId="afebd3d0-216b-4c4f-8992-1bf1fda6d5e8" providerId="ADAL" clId="{1D307E72-7901-4E61-A01B-3C4232ABCF63}" dt="2026-05-26T11:48:04.817" v="97" actId="27636"/>
          <ac:spMkLst>
            <pc:docMk/>
            <pc:sldMk cId="0" sldId="341"/>
            <ac:spMk id="144388" creationId="{EAA7FA03-19E6-3C58-1AD6-64A3CCD0D824}"/>
          </ac:spMkLst>
        </pc:spChg>
      </pc:sldChg>
      <pc:sldChg chg="addSp modSp mod modClrScheme chgLayout">
        <pc:chgData name="Wojciech Kustra" userId="afebd3d0-216b-4c4f-8992-1bf1fda6d5e8" providerId="ADAL" clId="{1D307E72-7901-4E61-A01B-3C4232ABCF63}" dt="2026-05-26T11:48:04.698" v="96" actId="700"/>
        <pc:sldMkLst>
          <pc:docMk/>
          <pc:sldMk cId="0" sldId="342"/>
        </pc:sldMkLst>
        <pc:spChg chg="add mod ord">
          <ac:chgData name="Wojciech Kustra" userId="afebd3d0-216b-4c4f-8992-1bf1fda6d5e8" providerId="ADAL" clId="{1D307E72-7901-4E61-A01B-3C4232ABCF63}" dt="2026-05-26T11:48:04.698" v="96" actId="700"/>
          <ac:spMkLst>
            <pc:docMk/>
            <pc:sldMk cId="0" sldId="342"/>
            <ac:spMk id="2" creationId="{499B4BE4-D5A5-89AF-4DAA-724111DEF202}"/>
          </ac:spMkLst>
        </pc:spChg>
        <pc:spChg chg="add mod ord">
          <ac:chgData name="Wojciech Kustra" userId="afebd3d0-216b-4c4f-8992-1bf1fda6d5e8" providerId="ADAL" clId="{1D307E72-7901-4E61-A01B-3C4232ABCF63}" dt="2026-05-26T11:48:04.698" v="96" actId="700"/>
          <ac:spMkLst>
            <pc:docMk/>
            <pc:sldMk cId="0" sldId="342"/>
            <ac:spMk id="3" creationId="{5645F213-7FF7-B9C7-45EA-31C33AEF0094}"/>
          </ac:spMkLst>
        </pc:spChg>
      </pc:sldChg>
      <pc:sldChg chg="addSp modSp mod modClrScheme chgLayout">
        <pc:chgData name="Wojciech Kustra" userId="afebd3d0-216b-4c4f-8992-1bf1fda6d5e8" providerId="ADAL" clId="{1D307E72-7901-4E61-A01B-3C4232ABCF63}" dt="2026-05-26T11:48:04.698" v="96" actId="700"/>
        <pc:sldMkLst>
          <pc:docMk/>
          <pc:sldMk cId="0" sldId="343"/>
        </pc:sldMkLst>
        <pc:spChg chg="add mod ord">
          <ac:chgData name="Wojciech Kustra" userId="afebd3d0-216b-4c4f-8992-1bf1fda6d5e8" providerId="ADAL" clId="{1D307E72-7901-4E61-A01B-3C4232ABCF63}" dt="2026-05-26T11:48:04.698" v="96" actId="700"/>
          <ac:spMkLst>
            <pc:docMk/>
            <pc:sldMk cId="0" sldId="343"/>
            <ac:spMk id="2" creationId="{2FE24547-4D8F-157B-0DA5-252EB1D0DFA9}"/>
          </ac:spMkLst>
        </pc:spChg>
        <pc:spChg chg="add mod ord">
          <ac:chgData name="Wojciech Kustra" userId="afebd3d0-216b-4c4f-8992-1bf1fda6d5e8" providerId="ADAL" clId="{1D307E72-7901-4E61-A01B-3C4232ABCF63}" dt="2026-05-26T11:48:04.698" v="96" actId="700"/>
          <ac:spMkLst>
            <pc:docMk/>
            <pc:sldMk cId="0" sldId="343"/>
            <ac:spMk id="3" creationId="{09ACE1E6-CF48-BBCD-2234-B03ADEF728E7}"/>
          </ac:spMkLst>
        </pc:spChg>
      </pc:sldChg>
      <pc:sldChg chg="addSp modSp mod modClrScheme chgLayout">
        <pc:chgData name="Wojciech Kustra" userId="afebd3d0-216b-4c4f-8992-1bf1fda6d5e8" providerId="ADAL" clId="{1D307E72-7901-4E61-A01B-3C4232ABCF63}" dt="2026-05-26T11:49:18.098" v="109" actId="1076"/>
        <pc:sldMkLst>
          <pc:docMk/>
          <pc:sldMk cId="0" sldId="344"/>
        </pc:sldMkLst>
        <pc:spChg chg="add mod ord">
          <ac:chgData name="Wojciech Kustra" userId="afebd3d0-216b-4c4f-8992-1bf1fda6d5e8" providerId="ADAL" clId="{1D307E72-7901-4E61-A01B-3C4232ABCF63}" dt="2026-05-26T11:48:04.698" v="96" actId="700"/>
          <ac:spMkLst>
            <pc:docMk/>
            <pc:sldMk cId="0" sldId="344"/>
            <ac:spMk id="2" creationId="{46452592-706B-8BDA-3910-9A9605CB2FFA}"/>
          </ac:spMkLst>
        </pc:spChg>
        <pc:spChg chg="add mod ord">
          <ac:chgData name="Wojciech Kustra" userId="afebd3d0-216b-4c4f-8992-1bf1fda6d5e8" providerId="ADAL" clId="{1D307E72-7901-4E61-A01B-3C4232ABCF63}" dt="2026-05-26T11:48:53.956" v="104" actId="167"/>
          <ac:spMkLst>
            <pc:docMk/>
            <pc:sldMk cId="0" sldId="344"/>
            <ac:spMk id="3" creationId="{0E2915A7-DBAF-4A37-7223-6272E1ABD4F5}"/>
          </ac:spMkLst>
        </pc:spChg>
        <pc:spChg chg="mod">
          <ac:chgData name="Wojciech Kustra" userId="afebd3d0-216b-4c4f-8992-1bf1fda6d5e8" providerId="ADAL" clId="{1D307E72-7901-4E61-A01B-3C4232ABCF63}" dt="2026-05-26T11:49:18.098" v="109" actId="1076"/>
          <ac:spMkLst>
            <pc:docMk/>
            <pc:sldMk cId="0" sldId="344"/>
            <ac:spMk id="149508" creationId="{F35C1FCC-0756-745B-2EAA-78CE65309166}"/>
          </ac:spMkLst>
        </pc:spChg>
        <pc:spChg chg="mod">
          <ac:chgData name="Wojciech Kustra" userId="afebd3d0-216b-4c4f-8992-1bf1fda6d5e8" providerId="ADAL" clId="{1D307E72-7901-4E61-A01B-3C4232ABCF63}" dt="2026-05-26T11:48:51.417" v="103" actId="1076"/>
          <ac:spMkLst>
            <pc:docMk/>
            <pc:sldMk cId="0" sldId="344"/>
            <ac:spMk id="149509" creationId="{E4BE073E-C84D-300D-957F-42E10C6C09CC}"/>
          </ac:spMkLst>
        </pc:spChg>
        <pc:picChg chg="mod">
          <ac:chgData name="Wojciech Kustra" userId="afebd3d0-216b-4c4f-8992-1bf1fda6d5e8" providerId="ADAL" clId="{1D307E72-7901-4E61-A01B-3C4232ABCF63}" dt="2026-05-26T11:48:59.692" v="105" actId="167"/>
          <ac:picMkLst>
            <pc:docMk/>
            <pc:sldMk cId="0" sldId="344"/>
            <ac:picMk id="149513" creationId="{D50A7F91-D2C8-8CC8-C59A-2C44EDC8F39C}"/>
          </ac:picMkLst>
        </pc:picChg>
      </pc:sldChg>
      <pc:sldChg chg="addSp modSp mod modClrScheme chgLayout">
        <pc:chgData name="Wojciech Kustra" userId="afebd3d0-216b-4c4f-8992-1bf1fda6d5e8" providerId="ADAL" clId="{1D307E72-7901-4E61-A01B-3C4232ABCF63}" dt="2026-05-26T11:48:04.698" v="96" actId="700"/>
        <pc:sldMkLst>
          <pc:docMk/>
          <pc:sldMk cId="0" sldId="345"/>
        </pc:sldMkLst>
        <pc:spChg chg="add mod ord">
          <ac:chgData name="Wojciech Kustra" userId="afebd3d0-216b-4c4f-8992-1bf1fda6d5e8" providerId="ADAL" clId="{1D307E72-7901-4E61-A01B-3C4232ABCF63}" dt="2026-05-26T11:48:04.698" v="96" actId="700"/>
          <ac:spMkLst>
            <pc:docMk/>
            <pc:sldMk cId="0" sldId="345"/>
            <ac:spMk id="2" creationId="{0D4274D5-ED5B-9F18-51D3-43833CD2DD0E}"/>
          </ac:spMkLst>
        </pc:spChg>
        <pc:spChg chg="add mod ord">
          <ac:chgData name="Wojciech Kustra" userId="afebd3d0-216b-4c4f-8992-1bf1fda6d5e8" providerId="ADAL" clId="{1D307E72-7901-4E61-A01B-3C4232ABCF63}" dt="2026-05-26T11:48:04.698" v="96" actId="700"/>
          <ac:spMkLst>
            <pc:docMk/>
            <pc:sldMk cId="0" sldId="345"/>
            <ac:spMk id="3" creationId="{F0D449C6-D70B-AEFB-CF50-631D851CC8D2}"/>
          </ac:spMkLst>
        </pc:spChg>
      </pc:sldChg>
      <pc:sldChg chg="addSp modSp mod modClrScheme chgLayout">
        <pc:chgData name="Wojciech Kustra" userId="afebd3d0-216b-4c4f-8992-1bf1fda6d5e8" providerId="ADAL" clId="{1D307E72-7901-4E61-A01B-3C4232ABCF63}" dt="2026-05-26T11:48:04.698" v="96" actId="700"/>
        <pc:sldMkLst>
          <pc:docMk/>
          <pc:sldMk cId="0" sldId="346"/>
        </pc:sldMkLst>
        <pc:spChg chg="add mod ord">
          <ac:chgData name="Wojciech Kustra" userId="afebd3d0-216b-4c4f-8992-1bf1fda6d5e8" providerId="ADAL" clId="{1D307E72-7901-4E61-A01B-3C4232ABCF63}" dt="2026-05-26T11:48:04.698" v="96" actId="700"/>
          <ac:spMkLst>
            <pc:docMk/>
            <pc:sldMk cId="0" sldId="346"/>
            <ac:spMk id="2" creationId="{184CCA78-AA74-3ED1-A66B-3C174356F6D4}"/>
          </ac:spMkLst>
        </pc:spChg>
        <pc:spChg chg="add mod ord">
          <ac:chgData name="Wojciech Kustra" userId="afebd3d0-216b-4c4f-8992-1bf1fda6d5e8" providerId="ADAL" clId="{1D307E72-7901-4E61-A01B-3C4232ABCF63}" dt="2026-05-26T11:48:04.698" v="96" actId="700"/>
          <ac:spMkLst>
            <pc:docMk/>
            <pc:sldMk cId="0" sldId="346"/>
            <ac:spMk id="3" creationId="{32E1575F-7DE9-5B42-84EE-93F45BEBE8AC}"/>
          </ac:spMkLst>
        </pc:spChg>
      </pc:sldChg>
      <pc:sldChg chg="addSp modSp mod modClrScheme chgLayout">
        <pc:chgData name="Wojciech Kustra" userId="afebd3d0-216b-4c4f-8992-1bf1fda6d5e8" providerId="ADAL" clId="{1D307E72-7901-4E61-A01B-3C4232ABCF63}" dt="2026-05-26T11:48:04.698" v="96" actId="700"/>
        <pc:sldMkLst>
          <pc:docMk/>
          <pc:sldMk cId="0" sldId="347"/>
        </pc:sldMkLst>
        <pc:spChg chg="add mod ord">
          <ac:chgData name="Wojciech Kustra" userId="afebd3d0-216b-4c4f-8992-1bf1fda6d5e8" providerId="ADAL" clId="{1D307E72-7901-4E61-A01B-3C4232ABCF63}" dt="2026-05-26T11:48:04.698" v="96" actId="700"/>
          <ac:spMkLst>
            <pc:docMk/>
            <pc:sldMk cId="0" sldId="347"/>
            <ac:spMk id="2" creationId="{6DDABC2F-198E-AA58-1B86-3F842205F5CC}"/>
          </ac:spMkLst>
        </pc:spChg>
        <pc:spChg chg="add mod ord">
          <ac:chgData name="Wojciech Kustra" userId="afebd3d0-216b-4c4f-8992-1bf1fda6d5e8" providerId="ADAL" clId="{1D307E72-7901-4E61-A01B-3C4232ABCF63}" dt="2026-05-26T11:48:04.698" v="96" actId="700"/>
          <ac:spMkLst>
            <pc:docMk/>
            <pc:sldMk cId="0" sldId="347"/>
            <ac:spMk id="3" creationId="{88EE9495-D583-3A5D-7857-F8130DA5A70C}"/>
          </ac:spMkLst>
        </pc:spChg>
      </pc:sldChg>
      <pc:sldChg chg="addSp modSp mod modClrScheme chgLayout">
        <pc:chgData name="Wojciech Kustra" userId="afebd3d0-216b-4c4f-8992-1bf1fda6d5e8" providerId="ADAL" clId="{1D307E72-7901-4E61-A01B-3C4232ABCF63}" dt="2026-05-26T11:48:04.698" v="96" actId="700"/>
        <pc:sldMkLst>
          <pc:docMk/>
          <pc:sldMk cId="0" sldId="348"/>
        </pc:sldMkLst>
        <pc:spChg chg="add mod ord">
          <ac:chgData name="Wojciech Kustra" userId="afebd3d0-216b-4c4f-8992-1bf1fda6d5e8" providerId="ADAL" clId="{1D307E72-7901-4E61-A01B-3C4232ABCF63}" dt="2026-05-26T11:48:04.698" v="96" actId="700"/>
          <ac:spMkLst>
            <pc:docMk/>
            <pc:sldMk cId="0" sldId="348"/>
            <ac:spMk id="2" creationId="{6D4A8942-196F-C8C2-9512-CECCCF4657B5}"/>
          </ac:spMkLst>
        </pc:spChg>
        <pc:spChg chg="add mod ord">
          <ac:chgData name="Wojciech Kustra" userId="afebd3d0-216b-4c4f-8992-1bf1fda6d5e8" providerId="ADAL" clId="{1D307E72-7901-4E61-A01B-3C4232ABCF63}" dt="2026-05-26T11:48:04.698" v="96" actId="700"/>
          <ac:spMkLst>
            <pc:docMk/>
            <pc:sldMk cId="0" sldId="348"/>
            <ac:spMk id="3" creationId="{A19004C8-5DC3-6211-07B1-99AF18C56E7E}"/>
          </ac:spMkLst>
        </pc:spChg>
      </pc:sldChg>
      <pc:sldChg chg="addSp modSp mod modClrScheme chgLayout">
        <pc:chgData name="Wojciech Kustra" userId="afebd3d0-216b-4c4f-8992-1bf1fda6d5e8" providerId="ADAL" clId="{1D307E72-7901-4E61-A01B-3C4232ABCF63}" dt="2026-05-26T11:48:04.698" v="96" actId="700"/>
        <pc:sldMkLst>
          <pc:docMk/>
          <pc:sldMk cId="0" sldId="349"/>
        </pc:sldMkLst>
        <pc:spChg chg="add mod ord">
          <ac:chgData name="Wojciech Kustra" userId="afebd3d0-216b-4c4f-8992-1bf1fda6d5e8" providerId="ADAL" clId="{1D307E72-7901-4E61-A01B-3C4232ABCF63}" dt="2026-05-26T11:48:04.698" v="96" actId="700"/>
          <ac:spMkLst>
            <pc:docMk/>
            <pc:sldMk cId="0" sldId="349"/>
            <ac:spMk id="2" creationId="{A3C159A6-10C5-BC02-8228-9924B1989791}"/>
          </ac:spMkLst>
        </pc:spChg>
        <pc:spChg chg="add mod ord">
          <ac:chgData name="Wojciech Kustra" userId="afebd3d0-216b-4c4f-8992-1bf1fda6d5e8" providerId="ADAL" clId="{1D307E72-7901-4E61-A01B-3C4232ABCF63}" dt="2026-05-26T11:48:04.698" v="96" actId="700"/>
          <ac:spMkLst>
            <pc:docMk/>
            <pc:sldMk cId="0" sldId="349"/>
            <ac:spMk id="3" creationId="{D56DB854-4870-A1A1-D710-DBC7DE00CAA4}"/>
          </ac:spMkLst>
        </pc:spChg>
      </pc:sldChg>
      <pc:sldChg chg="addSp modSp mod modClrScheme chgLayout">
        <pc:chgData name="Wojciech Kustra" userId="afebd3d0-216b-4c4f-8992-1bf1fda6d5e8" providerId="ADAL" clId="{1D307E72-7901-4E61-A01B-3C4232ABCF63}" dt="2026-05-26T11:48:04.698" v="96" actId="700"/>
        <pc:sldMkLst>
          <pc:docMk/>
          <pc:sldMk cId="0" sldId="350"/>
        </pc:sldMkLst>
        <pc:spChg chg="add mod ord">
          <ac:chgData name="Wojciech Kustra" userId="afebd3d0-216b-4c4f-8992-1bf1fda6d5e8" providerId="ADAL" clId="{1D307E72-7901-4E61-A01B-3C4232ABCF63}" dt="2026-05-26T11:48:04.698" v="96" actId="700"/>
          <ac:spMkLst>
            <pc:docMk/>
            <pc:sldMk cId="0" sldId="350"/>
            <ac:spMk id="2" creationId="{F6400114-BCB1-DD71-8BAE-1033B71C4211}"/>
          </ac:spMkLst>
        </pc:spChg>
        <pc:spChg chg="add mod ord">
          <ac:chgData name="Wojciech Kustra" userId="afebd3d0-216b-4c4f-8992-1bf1fda6d5e8" providerId="ADAL" clId="{1D307E72-7901-4E61-A01B-3C4232ABCF63}" dt="2026-05-26T11:48:04.698" v="96" actId="700"/>
          <ac:spMkLst>
            <pc:docMk/>
            <pc:sldMk cId="0" sldId="350"/>
            <ac:spMk id="3" creationId="{414A19C3-87EC-5354-77AA-4C9F5A85254A}"/>
          </ac:spMkLst>
        </pc:spChg>
      </pc:sldChg>
      <pc:sldChg chg="addSp modSp mod modClrScheme chgLayout">
        <pc:chgData name="Wojciech Kustra" userId="afebd3d0-216b-4c4f-8992-1bf1fda6d5e8" providerId="ADAL" clId="{1D307E72-7901-4E61-A01B-3C4232ABCF63}" dt="2026-05-26T11:48:04.698" v="96" actId="700"/>
        <pc:sldMkLst>
          <pc:docMk/>
          <pc:sldMk cId="0" sldId="351"/>
        </pc:sldMkLst>
        <pc:spChg chg="add mod ord">
          <ac:chgData name="Wojciech Kustra" userId="afebd3d0-216b-4c4f-8992-1bf1fda6d5e8" providerId="ADAL" clId="{1D307E72-7901-4E61-A01B-3C4232ABCF63}" dt="2026-05-26T11:48:04.698" v="96" actId="700"/>
          <ac:spMkLst>
            <pc:docMk/>
            <pc:sldMk cId="0" sldId="351"/>
            <ac:spMk id="2" creationId="{4A511AEC-DAC3-52FD-E0CE-ADD906927602}"/>
          </ac:spMkLst>
        </pc:spChg>
        <pc:spChg chg="add mod ord">
          <ac:chgData name="Wojciech Kustra" userId="afebd3d0-216b-4c4f-8992-1bf1fda6d5e8" providerId="ADAL" clId="{1D307E72-7901-4E61-A01B-3C4232ABCF63}" dt="2026-05-26T11:48:04.698" v="96" actId="700"/>
          <ac:spMkLst>
            <pc:docMk/>
            <pc:sldMk cId="0" sldId="351"/>
            <ac:spMk id="3" creationId="{BB124533-A3E9-02E0-ACB6-63401F98E033}"/>
          </ac:spMkLst>
        </pc:spChg>
      </pc:sldChg>
      <pc:sldChg chg="addSp modSp mod modClrScheme chgLayout">
        <pc:chgData name="Wojciech Kustra" userId="afebd3d0-216b-4c4f-8992-1bf1fda6d5e8" providerId="ADAL" clId="{1D307E72-7901-4E61-A01B-3C4232ABCF63}" dt="2026-05-26T11:48:04.698" v="96" actId="700"/>
        <pc:sldMkLst>
          <pc:docMk/>
          <pc:sldMk cId="0" sldId="352"/>
        </pc:sldMkLst>
        <pc:spChg chg="add mod ord">
          <ac:chgData name="Wojciech Kustra" userId="afebd3d0-216b-4c4f-8992-1bf1fda6d5e8" providerId="ADAL" clId="{1D307E72-7901-4E61-A01B-3C4232ABCF63}" dt="2026-05-26T11:48:04.698" v="96" actId="700"/>
          <ac:spMkLst>
            <pc:docMk/>
            <pc:sldMk cId="0" sldId="352"/>
            <ac:spMk id="2" creationId="{379B1AF7-7847-BD72-ED61-0C09E43FDE6F}"/>
          </ac:spMkLst>
        </pc:spChg>
        <pc:spChg chg="add mod ord">
          <ac:chgData name="Wojciech Kustra" userId="afebd3d0-216b-4c4f-8992-1bf1fda6d5e8" providerId="ADAL" clId="{1D307E72-7901-4E61-A01B-3C4232ABCF63}" dt="2026-05-26T11:48:04.698" v="96" actId="700"/>
          <ac:spMkLst>
            <pc:docMk/>
            <pc:sldMk cId="0" sldId="352"/>
            <ac:spMk id="3" creationId="{67D109FA-4F80-8219-BF2E-16CFD6A0AC2C}"/>
          </ac:spMkLst>
        </pc:spChg>
      </pc:sldChg>
      <pc:sldChg chg="addSp modSp mod modClrScheme chgLayout">
        <pc:chgData name="Wojciech Kustra" userId="afebd3d0-216b-4c4f-8992-1bf1fda6d5e8" providerId="ADAL" clId="{1D307E72-7901-4E61-A01B-3C4232ABCF63}" dt="2026-05-26T11:48:04.698" v="96" actId="700"/>
        <pc:sldMkLst>
          <pc:docMk/>
          <pc:sldMk cId="0" sldId="353"/>
        </pc:sldMkLst>
        <pc:spChg chg="add mod ord">
          <ac:chgData name="Wojciech Kustra" userId="afebd3d0-216b-4c4f-8992-1bf1fda6d5e8" providerId="ADAL" clId="{1D307E72-7901-4E61-A01B-3C4232ABCF63}" dt="2026-05-26T11:48:04.698" v="96" actId="700"/>
          <ac:spMkLst>
            <pc:docMk/>
            <pc:sldMk cId="0" sldId="353"/>
            <ac:spMk id="2" creationId="{1B08D0CA-32E6-6CFE-0955-E953A23873B5}"/>
          </ac:spMkLst>
        </pc:spChg>
        <pc:spChg chg="add mod ord">
          <ac:chgData name="Wojciech Kustra" userId="afebd3d0-216b-4c4f-8992-1bf1fda6d5e8" providerId="ADAL" clId="{1D307E72-7901-4E61-A01B-3C4232ABCF63}" dt="2026-05-26T11:48:04.698" v="96" actId="700"/>
          <ac:spMkLst>
            <pc:docMk/>
            <pc:sldMk cId="0" sldId="353"/>
            <ac:spMk id="3" creationId="{9E37FC5C-CEF9-04DD-EE76-A3A5C6D3A31F}"/>
          </ac:spMkLst>
        </pc:spChg>
      </pc:sldChg>
      <pc:sldChg chg="addSp modSp mod modClrScheme chgLayout">
        <pc:chgData name="Wojciech Kustra" userId="afebd3d0-216b-4c4f-8992-1bf1fda6d5e8" providerId="ADAL" clId="{1D307E72-7901-4E61-A01B-3C4232ABCF63}" dt="2026-05-26T11:48:04.698" v="96" actId="700"/>
        <pc:sldMkLst>
          <pc:docMk/>
          <pc:sldMk cId="0" sldId="354"/>
        </pc:sldMkLst>
        <pc:spChg chg="add mod ord">
          <ac:chgData name="Wojciech Kustra" userId="afebd3d0-216b-4c4f-8992-1bf1fda6d5e8" providerId="ADAL" clId="{1D307E72-7901-4E61-A01B-3C4232ABCF63}" dt="2026-05-26T11:48:04.698" v="96" actId="700"/>
          <ac:spMkLst>
            <pc:docMk/>
            <pc:sldMk cId="0" sldId="354"/>
            <ac:spMk id="2" creationId="{FED27A71-16D1-A792-6C3D-5AEEC99692A9}"/>
          </ac:spMkLst>
        </pc:spChg>
        <pc:spChg chg="add mod ord">
          <ac:chgData name="Wojciech Kustra" userId="afebd3d0-216b-4c4f-8992-1bf1fda6d5e8" providerId="ADAL" clId="{1D307E72-7901-4E61-A01B-3C4232ABCF63}" dt="2026-05-26T11:48:04.698" v="96" actId="700"/>
          <ac:spMkLst>
            <pc:docMk/>
            <pc:sldMk cId="0" sldId="354"/>
            <ac:spMk id="3" creationId="{0DC195D7-C559-AC6E-1AAB-4905E465AF29}"/>
          </ac:spMkLst>
        </pc:spChg>
      </pc:sldChg>
      <pc:sldChg chg="addSp modSp mod modClrScheme chgLayout">
        <pc:chgData name="Wojciech Kustra" userId="afebd3d0-216b-4c4f-8992-1bf1fda6d5e8" providerId="ADAL" clId="{1D307E72-7901-4E61-A01B-3C4232ABCF63}" dt="2026-05-26T11:48:04.698" v="96" actId="700"/>
        <pc:sldMkLst>
          <pc:docMk/>
          <pc:sldMk cId="0" sldId="355"/>
        </pc:sldMkLst>
        <pc:spChg chg="add mod ord">
          <ac:chgData name="Wojciech Kustra" userId="afebd3d0-216b-4c4f-8992-1bf1fda6d5e8" providerId="ADAL" clId="{1D307E72-7901-4E61-A01B-3C4232ABCF63}" dt="2026-05-26T11:48:04.698" v="96" actId="700"/>
          <ac:spMkLst>
            <pc:docMk/>
            <pc:sldMk cId="0" sldId="355"/>
            <ac:spMk id="2" creationId="{5F8CBAB3-276C-E223-B727-6469C8287A8B}"/>
          </ac:spMkLst>
        </pc:spChg>
        <pc:spChg chg="add mod ord">
          <ac:chgData name="Wojciech Kustra" userId="afebd3d0-216b-4c4f-8992-1bf1fda6d5e8" providerId="ADAL" clId="{1D307E72-7901-4E61-A01B-3C4232ABCF63}" dt="2026-05-26T11:48:04.698" v="96" actId="700"/>
          <ac:spMkLst>
            <pc:docMk/>
            <pc:sldMk cId="0" sldId="355"/>
            <ac:spMk id="3" creationId="{EDF0AE29-D9A5-EF1A-9FE3-3DB90237D5E7}"/>
          </ac:spMkLst>
        </pc:spChg>
      </pc:sldChg>
      <pc:sldChg chg="addSp modSp mod modClrScheme chgLayout">
        <pc:chgData name="Wojciech Kustra" userId="afebd3d0-216b-4c4f-8992-1bf1fda6d5e8" providerId="ADAL" clId="{1D307E72-7901-4E61-A01B-3C4232ABCF63}" dt="2026-05-26T11:48:04.698" v="96" actId="700"/>
        <pc:sldMkLst>
          <pc:docMk/>
          <pc:sldMk cId="0" sldId="356"/>
        </pc:sldMkLst>
        <pc:spChg chg="add mod ord">
          <ac:chgData name="Wojciech Kustra" userId="afebd3d0-216b-4c4f-8992-1bf1fda6d5e8" providerId="ADAL" clId="{1D307E72-7901-4E61-A01B-3C4232ABCF63}" dt="2026-05-26T11:48:04.698" v="96" actId="700"/>
          <ac:spMkLst>
            <pc:docMk/>
            <pc:sldMk cId="0" sldId="356"/>
            <ac:spMk id="2" creationId="{CACB49E8-516B-BDC9-8FCC-684261B5C8AA}"/>
          </ac:spMkLst>
        </pc:spChg>
        <pc:spChg chg="add mod ord">
          <ac:chgData name="Wojciech Kustra" userId="afebd3d0-216b-4c4f-8992-1bf1fda6d5e8" providerId="ADAL" clId="{1D307E72-7901-4E61-A01B-3C4232ABCF63}" dt="2026-05-26T11:48:04.698" v="96" actId="700"/>
          <ac:spMkLst>
            <pc:docMk/>
            <pc:sldMk cId="0" sldId="356"/>
            <ac:spMk id="3" creationId="{7D25779E-297F-22D1-AE24-F7D88189889B}"/>
          </ac:spMkLst>
        </pc:spChg>
      </pc:sldChg>
      <pc:sldChg chg="addSp modSp mod modClrScheme chgLayout">
        <pc:chgData name="Wojciech Kustra" userId="afebd3d0-216b-4c4f-8992-1bf1fda6d5e8" providerId="ADAL" clId="{1D307E72-7901-4E61-A01B-3C4232ABCF63}" dt="2026-05-26T11:48:04.698" v="96" actId="700"/>
        <pc:sldMkLst>
          <pc:docMk/>
          <pc:sldMk cId="0" sldId="358"/>
        </pc:sldMkLst>
        <pc:spChg chg="add mod ord">
          <ac:chgData name="Wojciech Kustra" userId="afebd3d0-216b-4c4f-8992-1bf1fda6d5e8" providerId="ADAL" clId="{1D307E72-7901-4E61-A01B-3C4232ABCF63}" dt="2026-05-26T11:48:04.698" v="96" actId="700"/>
          <ac:spMkLst>
            <pc:docMk/>
            <pc:sldMk cId="0" sldId="358"/>
            <ac:spMk id="2" creationId="{C6098861-F261-784C-3C2C-F091901C2227}"/>
          </ac:spMkLst>
        </pc:spChg>
        <pc:spChg chg="add mod ord">
          <ac:chgData name="Wojciech Kustra" userId="afebd3d0-216b-4c4f-8992-1bf1fda6d5e8" providerId="ADAL" clId="{1D307E72-7901-4E61-A01B-3C4232ABCF63}" dt="2026-05-26T11:48:04.698" v="96" actId="700"/>
          <ac:spMkLst>
            <pc:docMk/>
            <pc:sldMk cId="0" sldId="358"/>
            <ac:spMk id="3" creationId="{A51596C8-F5DD-A69B-30D3-13D3C1E54FCD}"/>
          </ac:spMkLst>
        </pc:spChg>
      </pc:sldChg>
      <pc:sldChg chg="addSp modSp mod modClrScheme chgLayout">
        <pc:chgData name="Wojciech Kustra" userId="afebd3d0-216b-4c4f-8992-1bf1fda6d5e8" providerId="ADAL" clId="{1D307E72-7901-4E61-A01B-3C4232ABCF63}" dt="2026-05-26T11:48:04.698" v="96" actId="700"/>
        <pc:sldMkLst>
          <pc:docMk/>
          <pc:sldMk cId="0" sldId="359"/>
        </pc:sldMkLst>
        <pc:spChg chg="add mod ord">
          <ac:chgData name="Wojciech Kustra" userId="afebd3d0-216b-4c4f-8992-1bf1fda6d5e8" providerId="ADAL" clId="{1D307E72-7901-4E61-A01B-3C4232ABCF63}" dt="2026-05-26T11:48:04.698" v="96" actId="700"/>
          <ac:spMkLst>
            <pc:docMk/>
            <pc:sldMk cId="0" sldId="359"/>
            <ac:spMk id="2" creationId="{949203A6-30B7-4DC6-E933-D6C9EAB5091B}"/>
          </ac:spMkLst>
        </pc:spChg>
        <pc:spChg chg="add mod ord">
          <ac:chgData name="Wojciech Kustra" userId="afebd3d0-216b-4c4f-8992-1bf1fda6d5e8" providerId="ADAL" clId="{1D307E72-7901-4E61-A01B-3C4232ABCF63}" dt="2026-05-26T11:48:04.698" v="96" actId="700"/>
          <ac:spMkLst>
            <pc:docMk/>
            <pc:sldMk cId="0" sldId="359"/>
            <ac:spMk id="3" creationId="{FEB4CBB6-1634-D9AF-93C9-9D02BA0D1B01}"/>
          </ac:spMkLst>
        </pc:spChg>
      </pc:sldChg>
      <pc:sldChg chg="addSp modSp mod modClrScheme chgLayout">
        <pc:chgData name="Wojciech Kustra" userId="afebd3d0-216b-4c4f-8992-1bf1fda6d5e8" providerId="ADAL" clId="{1D307E72-7901-4E61-A01B-3C4232ABCF63}" dt="2026-05-26T11:48:04.698" v="96" actId="700"/>
        <pc:sldMkLst>
          <pc:docMk/>
          <pc:sldMk cId="0" sldId="360"/>
        </pc:sldMkLst>
        <pc:spChg chg="add mod ord">
          <ac:chgData name="Wojciech Kustra" userId="afebd3d0-216b-4c4f-8992-1bf1fda6d5e8" providerId="ADAL" clId="{1D307E72-7901-4E61-A01B-3C4232ABCF63}" dt="2026-05-26T11:48:04.698" v="96" actId="700"/>
          <ac:spMkLst>
            <pc:docMk/>
            <pc:sldMk cId="0" sldId="360"/>
            <ac:spMk id="2" creationId="{CE763409-9DAC-8939-0E77-3CA91631126B}"/>
          </ac:spMkLst>
        </pc:spChg>
        <pc:spChg chg="add mod ord">
          <ac:chgData name="Wojciech Kustra" userId="afebd3d0-216b-4c4f-8992-1bf1fda6d5e8" providerId="ADAL" clId="{1D307E72-7901-4E61-A01B-3C4232ABCF63}" dt="2026-05-26T11:48:04.698" v="96" actId="700"/>
          <ac:spMkLst>
            <pc:docMk/>
            <pc:sldMk cId="0" sldId="360"/>
            <ac:spMk id="3" creationId="{0BA54B2D-686E-C907-0F10-D39F571BDFDA}"/>
          </ac:spMkLst>
        </pc:spChg>
      </pc:sldChg>
      <pc:sldChg chg="addSp modSp mod modClrScheme chgLayout">
        <pc:chgData name="Wojciech Kustra" userId="afebd3d0-216b-4c4f-8992-1bf1fda6d5e8" providerId="ADAL" clId="{1D307E72-7901-4E61-A01B-3C4232ABCF63}" dt="2026-05-26T11:48:04.698" v="96" actId="700"/>
        <pc:sldMkLst>
          <pc:docMk/>
          <pc:sldMk cId="0" sldId="361"/>
        </pc:sldMkLst>
        <pc:spChg chg="add mod ord">
          <ac:chgData name="Wojciech Kustra" userId="afebd3d0-216b-4c4f-8992-1bf1fda6d5e8" providerId="ADAL" clId="{1D307E72-7901-4E61-A01B-3C4232ABCF63}" dt="2026-05-26T11:48:04.698" v="96" actId="700"/>
          <ac:spMkLst>
            <pc:docMk/>
            <pc:sldMk cId="0" sldId="361"/>
            <ac:spMk id="2" creationId="{908ECD25-1AC5-B81A-95CF-5D3CA9748FF4}"/>
          </ac:spMkLst>
        </pc:spChg>
        <pc:spChg chg="add mod ord">
          <ac:chgData name="Wojciech Kustra" userId="afebd3d0-216b-4c4f-8992-1bf1fda6d5e8" providerId="ADAL" clId="{1D307E72-7901-4E61-A01B-3C4232ABCF63}" dt="2026-05-26T11:48:04.698" v="96" actId="700"/>
          <ac:spMkLst>
            <pc:docMk/>
            <pc:sldMk cId="0" sldId="361"/>
            <ac:spMk id="3" creationId="{623BEA7A-1821-B9C3-527C-7F9B2F03C78B}"/>
          </ac:spMkLst>
        </pc:spChg>
      </pc:sldChg>
      <pc:sldChg chg="addSp modSp mod modClrScheme chgLayout">
        <pc:chgData name="Wojciech Kustra" userId="afebd3d0-216b-4c4f-8992-1bf1fda6d5e8" providerId="ADAL" clId="{1D307E72-7901-4E61-A01B-3C4232ABCF63}" dt="2026-05-26T11:48:04.698" v="96" actId="700"/>
        <pc:sldMkLst>
          <pc:docMk/>
          <pc:sldMk cId="0" sldId="366"/>
        </pc:sldMkLst>
        <pc:spChg chg="add mod ord">
          <ac:chgData name="Wojciech Kustra" userId="afebd3d0-216b-4c4f-8992-1bf1fda6d5e8" providerId="ADAL" clId="{1D307E72-7901-4E61-A01B-3C4232ABCF63}" dt="2026-05-26T11:48:04.698" v="96" actId="700"/>
          <ac:spMkLst>
            <pc:docMk/>
            <pc:sldMk cId="0" sldId="366"/>
            <ac:spMk id="2" creationId="{A426D98A-26AA-7028-243B-10F2E4523F05}"/>
          </ac:spMkLst>
        </pc:spChg>
        <pc:spChg chg="add mod ord">
          <ac:chgData name="Wojciech Kustra" userId="afebd3d0-216b-4c4f-8992-1bf1fda6d5e8" providerId="ADAL" clId="{1D307E72-7901-4E61-A01B-3C4232ABCF63}" dt="2026-05-26T11:48:04.698" v="96" actId="700"/>
          <ac:spMkLst>
            <pc:docMk/>
            <pc:sldMk cId="0" sldId="366"/>
            <ac:spMk id="3" creationId="{179F78F1-9FE0-C442-3C04-006C5064495E}"/>
          </ac:spMkLst>
        </pc:spChg>
      </pc:sldChg>
      <pc:sldChg chg="addSp modSp mod chgLayout">
        <pc:chgData name="Wojciech Kustra" userId="afebd3d0-216b-4c4f-8992-1bf1fda6d5e8" providerId="ADAL" clId="{1D307E72-7901-4E61-A01B-3C4232ABCF63}" dt="2026-05-29T09:03:33.462" v="173" actId="1076"/>
        <pc:sldMkLst>
          <pc:docMk/>
          <pc:sldMk cId="0" sldId="373"/>
        </pc:sldMkLst>
        <pc:spChg chg="add mod ord">
          <ac:chgData name="Wojciech Kustra" userId="afebd3d0-216b-4c4f-8992-1bf1fda6d5e8" providerId="ADAL" clId="{1D307E72-7901-4E61-A01B-3C4232ABCF63}" dt="2026-05-26T11:48:04.698" v="96" actId="700"/>
          <ac:spMkLst>
            <pc:docMk/>
            <pc:sldMk cId="0" sldId="373"/>
            <ac:spMk id="2" creationId="{8EE08DBC-99AF-3DC4-CF8A-01AD9E20E801}"/>
          </ac:spMkLst>
        </pc:spChg>
        <pc:spChg chg="mod ord">
          <ac:chgData name="Wojciech Kustra" userId="afebd3d0-216b-4c4f-8992-1bf1fda6d5e8" providerId="ADAL" clId="{1D307E72-7901-4E61-A01B-3C4232ABCF63}" dt="2026-05-26T11:48:04.698" v="96" actId="700"/>
          <ac:spMkLst>
            <pc:docMk/>
            <pc:sldMk cId="0" sldId="373"/>
            <ac:spMk id="190467" creationId="{1C135413-887F-72AF-FC2B-E7C932A530D4}"/>
          </ac:spMkLst>
        </pc:spChg>
        <pc:spChg chg="mod">
          <ac:chgData name="Wojciech Kustra" userId="afebd3d0-216b-4c4f-8992-1bf1fda6d5e8" providerId="ADAL" clId="{1D307E72-7901-4E61-A01B-3C4232ABCF63}" dt="2026-05-29T09:03:33.462" v="173" actId="1076"/>
          <ac:spMkLst>
            <pc:docMk/>
            <pc:sldMk cId="0" sldId="373"/>
            <ac:spMk id="190483" creationId="{59822708-C83B-27EE-F4F8-98BEBEE0B200}"/>
          </ac:spMkLst>
        </pc:spChg>
        <pc:spChg chg="mod">
          <ac:chgData name="Wojciech Kustra" userId="afebd3d0-216b-4c4f-8992-1bf1fda6d5e8" providerId="ADAL" clId="{1D307E72-7901-4E61-A01B-3C4232ABCF63}" dt="2026-05-29T09:03:33.462" v="173" actId="1076"/>
          <ac:spMkLst>
            <pc:docMk/>
            <pc:sldMk cId="0" sldId="373"/>
            <ac:spMk id="190484" creationId="{25C8AD64-F328-2A0A-DAC3-9E0E177A9848}"/>
          </ac:spMkLst>
        </pc:spChg>
        <pc:spChg chg="mod">
          <ac:chgData name="Wojciech Kustra" userId="afebd3d0-216b-4c4f-8992-1bf1fda6d5e8" providerId="ADAL" clId="{1D307E72-7901-4E61-A01B-3C4232ABCF63}" dt="2026-05-29T09:03:33.462" v="173" actId="1076"/>
          <ac:spMkLst>
            <pc:docMk/>
            <pc:sldMk cId="0" sldId="373"/>
            <ac:spMk id="190485" creationId="{B83D12ED-8926-0D38-60F3-639B3F72EFC8}"/>
          </ac:spMkLst>
        </pc:spChg>
        <pc:spChg chg="mod">
          <ac:chgData name="Wojciech Kustra" userId="afebd3d0-216b-4c4f-8992-1bf1fda6d5e8" providerId="ADAL" clId="{1D307E72-7901-4E61-A01B-3C4232ABCF63}" dt="2026-05-29T09:03:33.462" v="173" actId="1076"/>
          <ac:spMkLst>
            <pc:docMk/>
            <pc:sldMk cId="0" sldId="373"/>
            <ac:spMk id="190486" creationId="{802C6118-5E02-0510-0859-F4EB5E4AC2FC}"/>
          </ac:spMkLst>
        </pc:spChg>
        <pc:spChg chg="mod">
          <ac:chgData name="Wojciech Kustra" userId="afebd3d0-216b-4c4f-8992-1bf1fda6d5e8" providerId="ADAL" clId="{1D307E72-7901-4E61-A01B-3C4232ABCF63}" dt="2026-05-29T09:03:33.462" v="173" actId="1076"/>
          <ac:spMkLst>
            <pc:docMk/>
            <pc:sldMk cId="0" sldId="373"/>
            <ac:spMk id="190487" creationId="{A97A1CEF-0CE6-A960-A068-66DC132F2960}"/>
          </ac:spMkLst>
        </pc:spChg>
        <pc:spChg chg="mod">
          <ac:chgData name="Wojciech Kustra" userId="afebd3d0-216b-4c4f-8992-1bf1fda6d5e8" providerId="ADAL" clId="{1D307E72-7901-4E61-A01B-3C4232ABCF63}" dt="2026-05-29T09:03:33.462" v="173" actId="1076"/>
          <ac:spMkLst>
            <pc:docMk/>
            <pc:sldMk cId="0" sldId="373"/>
            <ac:spMk id="190488" creationId="{30DB1627-923A-B94E-664A-78E484744E15}"/>
          </ac:spMkLst>
        </pc:spChg>
        <pc:spChg chg="mod">
          <ac:chgData name="Wojciech Kustra" userId="afebd3d0-216b-4c4f-8992-1bf1fda6d5e8" providerId="ADAL" clId="{1D307E72-7901-4E61-A01B-3C4232ABCF63}" dt="2026-05-29T09:03:33.462" v="173" actId="1076"/>
          <ac:spMkLst>
            <pc:docMk/>
            <pc:sldMk cId="0" sldId="373"/>
            <ac:spMk id="190489" creationId="{4D4186C8-930D-42FF-45C4-459E0E0BDBFC}"/>
          </ac:spMkLst>
        </pc:spChg>
        <pc:spChg chg="mod">
          <ac:chgData name="Wojciech Kustra" userId="afebd3d0-216b-4c4f-8992-1bf1fda6d5e8" providerId="ADAL" clId="{1D307E72-7901-4E61-A01B-3C4232ABCF63}" dt="2026-05-29T09:03:33.462" v="173" actId="1076"/>
          <ac:spMkLst>
            <pc:docMk/>
            <pc:sldMk cId="0" sldId="373"/>
            <ac:spMk id="190490" creationId="{2D3CEE89-78F7-12BE-6BDD-08EFD74D293E}"/>
          </ac:spMkLst>
        </pc:spChg>
        <pc:grpChg chg="mod">
          <ac:chgData name="Wojciech Kustra" userId="afebd3d0-216b-4c4f-8992-1bf1fda6d5e8" providerId="ADAL" clId="{1D307E72-7901-4E61-A01B-3C4232ABCF63}" dt="2026-05-29T09:03:33.462" v="173" actId="1076"/>
          <ac:grpSpMkLst>
            <pc:docMk/>
            <pc:sldMk cId="0" sldId="373"/>
            <ac:grpSpMk id="190482" creationId="{E0529E4E-E100-137D-6CC2-FC2DC9C25C14}"/>
          </ac:grpSpMkLst>
        </pc:grpChg>
      </pc:sldChg>
      <pc:sldChg chg="addSp modSp mod chgLayout">
        <pc:chgData name="Wojciech Kustra" userId="afebd3d0-216b-4c4f-8992-1bf1fda6d5e8" providerId="ADAL" clId="{1D307E72-7901-4E61-A01B-3C4232ABCF63}" dt="2026-05-26T11:51:12.642" v="153" actId="167"/>
        <pc:sldMkLst>
          <pc:docMk/>
          <pc:sldMk cId="0" sldId="380"/>
        </pc:sldMkLst>
        <pc:spChg chg="add mod ord">
          <ac:chgData name="Wojciech Kustra" userId="afebd3d0-216b-4c4f-8992-1bf1fda6d5e8" providerId="ADAL" clId="{1D307E72-7901-4E61-A01B-3C4232ABCF63}" dt="2026-05-26T11:48:04.698" v="96" actId="700"/>
          <ac:spMkLst>
            <pc:docMk/>
            <pc:sldMk cId="0" sldId="380"/>
            <ac:spMk id="2" creationId="{20E736B5-16B0-EBFC-A8BA-3ADF5C2DFBBF}"/>
          </ac:spMkLst>
        </pc:spChg>
        <pc:spChg chg="mod ord">
          <ac:chgData name="Wojciech Kustra" userId="afebd3d0-216b-4c4f-8992-1bf1fda6d5e8" providerId="ADAL" clId="{1D307E72-7901-4E61-A01B-3C4232ABCF63}" dt="2026-05-26T11:48:04.842" v="98" actId="27636"/>
          <ac:spMkLst>
            <pc:docMk/>
            <pc:sldMk cId="0" sldId="380"/>
            <ac:spMk id="206851" creationId="{B6479005-E8AD-43AF-6B41-3982B3221283}"/>
          </ac:spMkLst>
        </pc:spChg>
        <pc:picChg chg="mod">
          <ac:chgData name="Wojciech Kustra" userId="afebd3d0-216b-4c4f-8992-1bf1fda6d5e8" providerId="ADAL" clId="{1D307E72-7901-4E61-A01B-3C4232ABCF63}" dt="2026-05-26T11:51:12.642" v="153" actId="167"/>
          <ac:picMkLst>
            <pc:docMk/>
            <pc:sldMk cId="0" sldId="380"/>
            <ac:picMk id="206852" creationId="{5FDF445A-51E7-A0D7-8AE7-3B99FF857148}"/>
          </ac:picMkLst>
        </pc:picChg>
      </pc:sldChg>
      <pc:sldChg chg="addSp modSp mod chgLayout">
        <pc:chgData name="Wojciech Kustra" userId="afebd3d0-216b-4c4f-8992-1bf1fda6d5e8" providerId="ADAL" clId="{1D307E72-7901-4E61-A01B-3C4232ABCF63}" dt="2026-05-26T11:48:04.698" v="96" actId="700"/>
        <pc:sldMkLst>
          <pc:docMk/>
          <pc:sldMk cId="0" sldId="381"/>
        </pc:sldMkLst>
        <pc:spChg chg="add mod ord">
          <ac:chgData name="Wojciech Kustra" userId="afebd3d0-216b-4c4f-8992-1bf1fda6d5e8" providerId="ADAL" clId="{1D307E72-7901-4E61-A01B-3C4232ABCF63}" dt="2026-05-26T11:48:04.698" v="96" actId="700"/>
          <ac:spMkLst>
            <pc:docMk/>
            <pc:sldMk cId="0" sldId="381"/>
            <ac:spMk id="2" creationId="{C1C8813B-02D9-8C76-50C2-A7852EF170BD}"/>
          </ac:spMkLst>
        </pc:spChg>
        <pc:spChg chg="mod ord">
          <ac:chgData name="Wojciech Kustra" userId="afebd3d0-216b-4c4f-8992-1bf1fda6d5e8" providerId="ADAL" clId="{1D307E72-7901-4E61-A01B-3C4232ABCF63}" dt="2026-05-26T11:48:04.698" v="96" actId="700"/>
          <ac:spMkLst>
            <pc:docMk/>
            <pc:sldMk cId="0" sldId="381"/>
            <ac:spMk id="208898" creationId="{3DABEAE7-DDA3-5781-CD7D-8A6D4E57A68D}"/>
          </ac:spMkLst>
        </pc:spChg>
      </pc:sldChg>
      <pc:sldChg chg="modSp mod chgLayout">
        <pc:chgData name="Wojciech Kustra" userId="afebd3d0-216b-4c4f-8992-1bf1fda6d5e8" providerId="ADAL" clId="{1D307E72-7901-4E61-A01B-3C4232ABCF63}" dt="2026-05-26T11:22:46.253" v="15" actId="6549"/>
        <pc:sldMkLst>
          <pc:docMk/>
          <pc:sldMk cId="0" sldId="384"/>
        </pc:sldMkLst>
        <pc:spChg chg="mod ord">
          <ac:chgData name="Wojciech Kustra" userId="afebd3d0-216b-4c4f-8992-1bf1fda6d5e8" providerId="ADAL" clId="{1D307E72-7901-4E61-A01B-3C4232ABCF63}" dt="2026-05-26T11:22:34.160" v="2" actId="255"/>
          <ac:spMkLst>
            <pc:docMk/>
            <pc:sldMk cId="0" sldId="384"/>
            <ac:spMk id="215042" creationId="{F8F20292-98A8-96B1-DC22-60E41897B15E}"/>
          </ac:spMkLst>
        </pc:spChg>
        <pc:spChg chg="mod ord">
          <ac:chgData name="Wojciech Kustra" userId="afebd3d0-216b-4c4f-8992-1bf1fda6d5e8" providerId="ADAL" clId="{1D307E72-7901-4E61-A01B-3C4232ABCF63}" dt="2026-05-26T11:22:46.253" v="15" actId="6549"/>
          <ac:spMkLst>
            <pc:docMk/>
            <pc:sldMk cId="0" sldId="384"/>
            <ac:spMk id="215043" creationId="{39E1070A-930D-9757-F168-A3682CA03354}"/>
          </ac:spMkLst>
        </pc:spChg>
      </pc:sldChg>
      <pc:sldChg chg="modSp add mod chgLayout">
        <pc:chgData name="Wojciech Kustra" userId="afebd3d0-216b-4c4f-8992-1bf1fda6d5e8" providerId="ADAL" clId="{1D307E72-7901-4E61-A01B-3C4232ABCF63}" dt="2026-05-26T11:51:01.014" v="122"/>
        <pc:sldMkLst>
          <pc:docMk/>
          <pc:sldMk cId="919655017" sldId="397"/>
        </pc:sldMkLst>
        <pc:spChg chg="mod ord">
          <ac:chgData name="Wojciech Kustra" userId="afebd3d0-216b-4c4f-8992-1bf1fda6d5e8" providerId="ADAL" clId="{1D307E72-7901-4E61-A01B-3C4232ABCF63}" dt="2026-05-26T11:51:01.014" v="122"/>
          <ac:spMkLst>
            <pc:docMk/>
            <pc:sldMk cId="919655017" sldId="397"/>
            <ac:spMk id="219138" creationId="{9C171C8E-70EB-BE9F-ADFB-89AFF44640A4}"/>
          </ac:spMkLst>
        </pc:spChg>
        <pc:spChg chg="mod ord">
          <ac:chgData name="Wojciech Kustra" userId="afebd3d0-216b-4c4f-8992-1bf1fda6d5e8" providerId="ADAL" clId="{1D307E72-7901-4E61-A01B-3C4232ABCF63}" dt="2026-05-26T11:48:04.698" v="96" actId="700"/>
          <ac:spMkLst>
            <pc:docMk/>
            <pc:sldMk cId="919655017" sldId="397"/>
            <ac:spMk id="219139" creationId="{78BBEF32-B652-F673-B5F7-46B586422360}"/>
          </ac:spMkLst>
        </pc:spChg>
      </pc:sldChg>
      <pc:sldChg chg="modSp add mod chgLayout">
        <pc:chgData name="Wojciech Kustra" userId="afebd3d0-216b-4c4f-8992-1bf1fda6d5e8" providerId="ADAL" clId="{1D307E72-7901-4E61-A01B-3C4232ABCF63}" dt="2026-05-29T09:04:38.293" v="174" actId="255"/>
        <pc:sldMkLst>
          <pc:docMk/>
          <pc:sldMk cId="2787759181" sldId="398"/>
        </pc:sldMkLst>
        <pc:spChg chg="mod ord">
          <ac:chgData name="Wojciech Kustra" userId="afebd3d0-216b-4c4f-8992-1bf1fda6d5e8" providerId="ADAL" clId="{1D307E72-7901-4E61-A01B-3C4232ABCF63}" dt="2026-05-26T11:51:01.050" v="123"/>
          <ac:spMkLst>
            <pc:docMk/>
            <pc:sldMk cId="2787759181" sldId="398"/>
            <ac:spMk id="221186" creationId="{13247053-80DC-9643-BFCD-F14759907BC9}"/>
          </ac:spMkLst>
        </pc:spChg>
        <pc:spChg chg="mod ord">
          <ac:chgData name="Wojciech Kustra" userId="afebd3d0-216b-4c4f-8992-1bf1fda6d5e8" providerId="ADAL" clId="{1D307E72-7901-4E61-A01B-3C4232ABCF63}" dt="2026-05-29T09:04:38.293" v="174" actId="255"/>
          <ac:spMkLst>
            <pc:docMk/>
            <pc:sldMk cId="2787759181" sldId="398"/>
            <ac:spMk id="221187" creationId="{7CA8CD42-F31C-2DDE-EBA8-10D146E95BEB}"/>
          </ac:spMkLst>
        </pc:spChg>
      </pc:sldChg>
      <pc:sldChg chg="modSp add mod modClrScheme chgLayout">
        <pc:chgData name="Wojciech Kustra" userId="afebd3d0-216b-4c4f-8992-1bf1fda6d5e8" providerId="ADAL" clId="{1D307E72-7901-4E61-A01B-3C4232ABCF63}" dt="2026-05-29T09:02:46.278" v="160" actId="27636"/>
        <pc:sldMkLst>
          <pc:docMk/>
          <pc:sldMk cId="3104895896" sldId="399"/>
        </pc:sldMkLst>
        <pc:spChg chg="mod ord">
          <ac:chgData name="Wojciech Kustra" userId="afebd3d0-216b-4c4f-8992-1bf1fda6d5e8" providerId="ADAL" clId="{1D307E72-7901-4E61-A01B-3C4232ABCF63}" dt="2026-05-29T09:02:46.278" v="160" actId="27636"/>
          <ac:spMkLst>
            <pc:docMk/>
            <pc:sldMk cId="3104895896" sldId="399"/>
            <ac:spMk id="223234" creationId="{6B00B868-9AD6-2C40-EF90-E31B7E37CE98}"/>
          </ac:spMkLst>
        </pc:spChg>
        <pc:spChg chg="mod ord">
          <ac:chgData name="Wojciech Kustra" userId="afebd3d0-216b-4c4f-8992-1bf1fda6d5e8" providerId="ADAL" clId="{1D307E72-7901-4E61-A01B-3C4232ABCF63}" dt="2026-05-29T09:02:46.225" v="159" actId="700"/>
          <ac:spMkLst>
            <pc:docMk/>
            <pc:sldMk cId="3104895896" sldId="399"/>
            <ac:spMk id="223235" creationId="{A12A3A70-7691-27C0-B1FF-ACBFE0099D13}"/>
          </ac:spMkLst>
        </pc:spChg>
      </pc:sldChg>
      <pc:sldChg chg="modSp add mod chgLayout">
        <pc:chgData name="Wojciech Kustra" userId="afebd3d0-216b-4c4f-8992-1bf1fda6d5e8" providerId="ADAL" clId="{1D307E72-7901-4E61-A01B-3C4232ABCF63}" dt="2026-05-29T09:02:57.987" v="164" actId="27636"/>
        <pc:sldMkLst>
          <pc:docMk/>
          <pc:sldMk cId="3798878167" sldId="400"/>
        </pc:sldMkLst>
        <pc:spChg chg="mod ord">
          <ac:chgData name="Wojciech Kustra" userId="afebd3d0-216b-4c4f-8992-1bf1fda6d5e8" providerId="ADAL" clId="{1D307E72-7901-4E61-A01B-3C4232ABCF63}" dt="2026-05-26T11:51:01.066" v="125"/>
          <ac:spMkLst>
            <pc:docMk/>
            <pc:sldMk cId="3798878167" sldId="400"/>
            <ac:spMk id="225282" creationId="{7AA13AE2-325D-19C5-1C57-A1A8396A9A54}"/>
          </ac:spMkLst>
        </pc:spChg>
        <pc:spChg chg="mod ord">
          <ac:chgData name="Wojciech Kustra" userId="afebd3d0-216b-4c4f-8992-1bf1fda6d5e8" providerId="ADAL" clId="{1D307E72-7901-4E61-A01B-3C4232ABCF63}" dt="2026-05-29T09:02:57.987" v="164" actId="27636"/>
          <ac:spMkLst>
            <pc:docMk/>
            <pc:sldMk cId="3798878167" sldId="400"/>
            <ac:spMk id="225283" creationId="{DA4058BD-F8C9-D36C-09C0-21A97414C156}"/>
          </ac:spMkLst>
        </pc:spChg>
      </pc:sldChg>
      <pc:sldChg chg="modSp add mod chgLayout">
        <pc:chgData name="Wojciech Kustra" userId="afebd3d0-216b-4c4f-8992-1bf1fda6d5e8" providerId="ADAL" clId="{1D307E72-7901-4E61-A01B-3C4232ABCF63}" dt="2026-05-26T11:51:01.076" v="126"/>
        <pc:sldMkLst>
          <pc:docMk/>
          <pc:sldMk cId="2797073979" sldId="401"/>
        </pc:sldMkLst>
        <pc:spChg chg="mod ord">
          <ac:chgData name="Wojciech Kustra" userId="afebd3d0-216b-4c4f-8992-1bf1fda6d5e8" providerId="ADAL" clId="{1D307E72-7901-4E61-A01B-3C4232ABCF63}" dt="2026-05-26T11:51:01.076" v="126"/>
          <ac:spMkLst>
            <pc:docMk/>
            <pc:sldMk cId="2797073979" sldId="401"/>
            <ac:spMk id="182274" creationId="{98816F84-05B1-7501-4903-C969ADE1EC1F}"/>
          </ac:spMkLst>
        </pc:spChg>
        <pc:spChg chg="mod ord">
          <ac:chgData name="Wojciech Kustra" userId="afebd3d0-216b-4c4f-8992-1bf1fda6d5e8" providerId="ADAL" clId="{1D307E72-7901-4E61-A01B-3C4232ABCF63}" dt="2026-05-26T11:48:04.698" v="96" actId="700"/>
          <ac:spMkLst>
            <pc:docMk/>
            <pc:sldMk cId="2797073979" sldId="401"/>
            <ac:spMk id="182275" creationId="{F6B2BE35-6C23-29B8-7B2A-55A91BACAB7C}"/>
          </ac:spMkLst>
        </pc:spChg>
      </pc:sldChg>
      <pc:sldChg chg="modSp add mod chgLayout">
        <pc:chgData name="Wojciech Kustra" userId="afebd3d0-216b-4c4f-8992-1bf1fda6d5e8" providerId="ADAL" clId="{1D307E72-7901-4E61-A01B-3C4232ABCF63}" dt="2026-05-29T09:03:14.495" v="172" actId="20577"/>
        <pc:sldMkLst>
          <pc:docMk/>
          <pc:sldMk cId="1295334042" sldId="402"/>
        </pc:sldMkLst>
        <pc:spChg chg="mod ord">
          <ac:chgData name="Wojciech Kustra" userId="afebd3d0-216b-4c4f-8992-1bf1fda6d5e8" providerId="ADAL" clId="{1D307E72-7901-4E61-A01B-3C4232ABCF63}" dt="2026-05-26T11:51:01.083" v="127"/>
          <ac:spMkLst>
            <pc:docMk/>
            <pc:sldMk cId="1295334042" sldId="402"/>
            <ac:spMk id="184322" creationId="{E80B091E-4C04-B12B-A782-BFA36DB8474A}"/>
          </ac:spMkLst>
        </pc:spChg>
        <pc:spChg chg="mod ord">
          <ac:chgData name="Wojciech Kustra" userId="afebd3d0-216b-4c4f-8992-1bf1fda6d5e8" providerId="ADAL" clId="{1D307E72-7901-4E61-A01B-3C4232ABCF63}" dt="2026-05-29T09:03:14.495" v="172" actId="20577"/>
          <ac:spMkLst>
            <pc:docMk/>
            <pc:sldMk cId="1295334042" sldId="402"/>
            <ac:spMk id="184323" creationId="{F9AE2281-8A13-152E-45D8-371625A80391}"/>
          </ac:spMkLst>
        </pc:spChg>
      </pc:sldChg>
      <pc:sldChg chg="modSp add mod modClrScheme chgLayout">
        <pc:chgData name="Wojciech Kustra" userId="afebd3d0-216b-4c4f-8992-1bf1fda6d5e8" providerId="ADAL" clId="{1D307E72-7901-4E61-A01B-3C4232ABCF63}" dt="2026-05-26T11:51:01.089" v="128"/>
        <pc:sldMkLst>
          <pc:docMk/>
          <pc:sldMk cId="1011334743" sldId="403"/>
        </pc:sldMkLst>
        <pc:spChg chg="mod ord">
          <ac:chgData name="Wojciech Kustra" userId="afebd3d0-216b-4c4f-8992-1bf1fda6d5e8" providerId="ADAL" clId="{1D307E72-7901-4E61-A01B-3C4232ABCF63}" dt="2026-05-26T11:51:01.089" v="128"/>
          <ac:spMkLst>
            <pc:docMk/>
            <pc:sldMk cId="1011334743" sldId="403"/>
            <ac:spMk id="180226" creationId="{C9965272-1657-41C4-C80E-4C5CCB5CC895}"/>
          </ac:spMkLst>
        </pc:spChg>
        <pc:spChg chg="mod ord">
          <ac:chgData name="Wojciech Kustra" userId="afebd3d0-216b-4c4f-8992-1bf1fda6d5e8" providerId="ADAL" clId="{1D307E72-7901-4E61-A01B-3C4232ABCF63}" dt="2026-05-26T11:48:04.698" v="96" actId="700"/>
          <ac:spMkLst>
            <pc:docMk/>
            <pc:sldMk cId="1011334743" sldId="403"/>
            <ac:spMk id="180227" creationId="{837DD4C4-4C63-DA83-8F74-BD11ACE019E4}"/>
          </ac:spMkLst>
        </pc:spChg>
      </pc:sldChg>
      <pc:sldChg chg="modSp add mod chgLayout">
        <pc:chgData name="Wojciech Kustra" userId="afebd3d0-216b-4c4f-8992-1bf1fda6d5e8" providerId="ADAL" clId="{1D307E72-7901-4E61-A01B-3C4232ABCF63}" dt="2026-05-26T11:51:01.095" v="129"/>
        <pc:sldMkLst>
          <pc:docMk/>
          <pc:sldMk cId="1945075314" sldId="404"/>
        </pc:sldMkLst>
        <pc:spChg chg="mod ord">
          <ac:chgData name="Wojciech Kustra" userId="afebd3d0-216b-4c4f-8992-1bf1fda6d5e8" providerId="ADAL" clId="{1D307E72-7901-4E61-A01B-3C4232ABCF63}" dt="2026-05-26T11:48:04.698" v="96" actId="700"/>
          <ac:spMkLst>
            <pc:docMk/>
            <pc:sldMk cId="1945075314" sldId="404"/>
            <ac:spMk id="113666" creationId="{5D56EAFE-8C79-F47D-3A42-FE527317E4CA}"/>
          </ac:spMkLst>
        </pc:spChg>
        <pc:spChg chg="mod ord">
          <ac:chgData name="Wojciech Kustra" userId="afebd3d0-216b-4c4f-8992-1bf1fda6d5e8" providerId="ADAL" clId="{1D307E72-7901-4E61-A01B-3C4232ABCF63}" dt="2026-05-26T11:51:01.095" v="129"/>
          <ac:spMkLst>
            <pc:docMk/>
            <pc:sldMk cId="1945075314" sldId="404"/>
            <ac:spMk id="113667" creationId="{8FDC5C3B-D3BE-194E-1811-A3F6D6D776A0}"/>
          </ac:spMkLst>
        </pc:spChg>
      </pc:sldChg>
      <pc:sldChg chg="modSp add mod chgLayout">
        <pc:chgData name="Wojciech Kustra" userId="afebd3d0-216b-4c4f-8992-1bf1fda6d5e8" providerId="ADAL" clId="{1D307E72-7901-4E61-A01B-3C4232ABCF63}" dt="2026-05-29T09:04:54.286" v="175" actId="1076"/>
        <pc:sldMkLst>
          <pc:docMk/>
          <pc:sldMk cId="3388641770" sldId="405"/>
        </pc:sldMkLst>
        <pc:spChg chg="mod ord">
          <ac:chgData name="Wojciech Kustra" userId="afebd3d0-216b-4c4f-8992-1bf1fda6d5e8" providerId="ADAL" clId="{1D307E72-7901-4E61-A01B-3C4232ABCF63}" dt="2026-05-26T11:51:01.102" v="130"/>
          <ac:spMkLst>
            <pc:docMk/>
            <pc:sldMk cId="3388641770" sldId="405"/>
            <ac:spMk id="186370" creationId="{0BE967D9-AFEA-7B19-BFB7-3D77A5A9A316}"/>
          </ac:spMkLst>
        </pc:spChg>
        <pc:spChg chg="mod ord">
          <ac:chgData name="Wojciech Kustra" userId="afebd3d0-216b-4c4f-8992-1bf1fda6d5e8" providerId="ADAL" clId="{1D307E72-7901-4E61-A01B-3C4232ABCF63}" dt="2026-05-26T11:48:04.698" v="96" actId="700"/>
          <ac:spMkLst>
            <pc:docMk/>
            <pc:sldMk cId="3388641770" sldId="405"/>
            <ac:spMk id="186371" creationId="{637C61C7-5C5C-001B-32B4-70943CCB2A08}"/>
          </ac:spMkLst>
        </pc:spChg>
        <pc:spChg chg="mod">
          <ac:chgData name="Wojciech Kustra" userId="afebd3d0-216b-4c4f-8992-1bf1fda6d5e8" providerId="ADAL" clId="{1D307E72-7901-4E61-A01B-3C4232ABCF63}" dt="2026-05-29T09:04:54.286" v="175" actId="1076"/>
          <ac:spMkLst>
            <pc:docMk/>
            <pc:sldMk cId="3388641770" sldId="405"/>
            <ac:spMk id="186372" creationId="{FAAF284C-4A9F-8111-532A-204B441F6B2C}"/>
          </ac:spMkLst>
        </pc:spChg>
        <pc:spChg chg="mod">
          <ac:chgData name="Wojciech Kustra" userId="afebd3d0-216b-4c4f-8992-1bf1fda6d5e8" providerId="ADAL" clId="{1D307E72-7901-4E61-A01B-3C4232ABCF63}" dt="2026-05-29T09:04:54.286" v="175" actId="1076"/>
          <ac:spMkLst>
            <pc:docMk/>
            <pc:sldMk cId="3388641770" sldId="405"/>
            <ac:spMk id="186373" creationId="{ABC32B83-A644-641B-42D4-FF02605B4B90}"/>
          </ac:spMkLst>
        </pc:spChg>
        <pc:spChg chg="mod">
          <ac:chgData name="Wojciech Kustra" userId="afebd3d0-216b-4c4f-8992-1bf1fda6d5e8" providerId="ADAL" clId="{1D307E72-7901-4E61-A01B-3C4232ABCF63}" dt="2026-05-29T09:04:54.286" v="175" actId="1076"/>
          <ac:spMkLst>
            <pc:docMk/>
            <pc:sldMk cId="3388641770" sldId="405"/>
            <ac:spMk id="186374" creationId="{987C0D68-9008-A683-ACAD-94D96AA90741}"/>
          </ac:spMkLst>
        </pc:spChg>
      </pc:sldChg>
      <pc:sldChg chg="modSp add mod chgLayout">
        <pc:chgData name="Wojciech Kustra" userId="afebd3d0-216b-4c4f-8992-1bf1fda6d5e8" providerId="ADAL" clId="{1D307E72-7901-4E61-A01B-3C4232ABCF63}" dt="2026-05-26T11:51:01.109" v="131"/>
        <pc:sldMkLst>
          <pc:docMk/>
          <pc:sldMk cId="4025090817" sldId="406"/>
        </pc:sldMkLst>
        <pc:spChg chg="mod ord">
          <ac:chgData name="Wojciech Kustra" userId="afebd3d0-216b-4c4f-8992-1bf1fda6d5e8" providerId="ADAL" clId="{1D307E72-7901-4E61-A01B-3C4232ABCF63}" dt="2026-05-26T11:51:01.109" v="131"/>
          <ac:spMkLst>
            <pc:docMk/>
            <pc:sldMk cId="4025090817" sldId="406"/>
            <ac:spMk id="229378" creationId="{37369CD0-2EB4-EB17-998A-1786CF5B3551}"/>
          </ac:spMkLst>
        </pc:spChg>
        <pc:spChg chg="mod ord">
          <ac:chgData name="Wojciech Kustra" userId="afebd3d0-216b-4c4f-8992-1bf1fda6d5e8" providerId="ADAL" clId="{1D307E72-7901-4E61-A01B-3C4232ABCF63}" dt="2026-05-26T11:48:04.698" v="96" actId="700"/>
          <ac:spMkLst>
            <pc:docMk/>
            <pc:sldMk cId="4025090817" sldId="406"/>
            <ac:spMk id="229379" creationId="{DB7185E7-1D79-6DD2-D205-8DF1D5797E03}"/>
          </ac:spMkLst>
        </pc:spChg>
      </pc:sldChg>
      <pc:sldChg chg="modSp add mod chgLayout">
        <pc:chgData name="Wojciech Kustra" userId="afebd3d0-216b-4c4f-8992-1bf1fda6d5e8" providerId="ADAL" clId="{1D307E72-7901-4E61-A01B-3C4232ABCF63}" dt="2026-05-26T11:51:01.118" v="132"/>
        <pc:sldMkLst>
          <pc:docMk/>
          <pc:sldMk cId="2679712070" sldId="407"/>
        </pc:sldMkLst>
        <pc:spChg chg="mod ord">
          <ac:chgData name="Wojciech Kustra" userId="afebd3d0-216b-4c4f-8992-1bf1fda6d5e8" providerId="ADAL" clId="{1D307E72-7901-4E61-A01B-3C4232ABCF63}" dt="2026-05-26T11:48:04.698" v="96" actId="700"/>
          <ac:spMkLst>
            <pc:docMk/>
            <pc:sldMk cId="2679712070" sldId="407"/>
            <ac:spMk id="115714" creationId="{C6192873-A3A1-59FE-9D1E-840B09E3E7B3}"/>
          </ac:spMkLst>
        </pc:spChg>
        <pc:spChg chg="mod ord">
          <ac:chgData name="Wojciech Kustra" userId="afebd3d0-216b-4c4f-8992-1bf1fda6d5e8" providerId="ADAL" clId="{1D307E72-7901-4E61-A01B-3C4232ABCF63}" dt="2026-05-26T11:51:01.118" v="132"/>
          <ac:spMkLst>
            <pc:docMk/>
            <pc:sldMk cId="2679712070" sldId="407"/>
            <ac:spMk id="115715" creationId="{A046E644-3DB6-3B70-EE98-C8D419589B10}"/>
          </ac:spMkLst>
        </pc:spChg>
      </pc:sldChg>
      <pc:sldChg chg="modSp add mod chgLayout">
        <pc:chgData name="Wojciech Kustra" userId="afebd3d0-216b-4c4f-8992-1bf1fda6d5e8" providerId="ADAL" clId="{1D307E72-7901-4E61-A01B-3C4232ABCF63}" dt="2026-05-26T11:51:01.123" v="133"/>
        <pc:sldMkLst>
          <pc:docMk/>
          <pc:sldMk cId="810113108" sldId="408"/>
        </pc:sldMkLst>
        <pc:spChg chg="mod ord">
          <ac:chgData name="Wojciech Kustra" userId="afebd3d0-216b-4c4f-8992-1bf1fda6d5e8" providerId="ADAL" clId="{1D307E72-7901-4E61-A01B-3C4232ABCF63}" dt="2026-05-26T11:48:04.698" v="96" actId="700"/>
          <ac:spMkLst>
            <pc:docMk/>
            <pc:sldMk cId="810113108" sldId="408"/>
            <ac:spMk id="171010" creationId="{6160C3BF-772F-5FAA-FA28-7FB216C97A9F}"/>
          </ac:spMkLst>
        </pc:spChg>
        <pc:spChg chg="mod ord">
          <ac:chgData name="Wojciech Kustra" userId="afebd3d0-216b-4c4f-8992-1bf1fda6d5e8" providerId="ADAL" clId="{1D307E72-7901-4E61-A01B-3C4232ABCF63}" dt="2026-05-26T11:51:01.123" v="133"/>
          <ac:spMkLst>
            <pc:docMk/>
            <pc:sldMk cId="810113108" sldId="408"/>
            <ac:spMk id="171011" creationId="{2572ABAD-2969-9E12-63CF-EF60159D5ACA}"/>
          </ac:spMkLst>
        </pc:spChg>
      </pc:sldChg>
      <pc:sldChg chg="modSp add mod chgLayout">
        <pc:chgData name="Wojciech Kustra" userId="afebd3d0-216b-4c4f-8992-1bf1fda6d5e8" providerId="ADAL" clId="{1D307E72-7901-4E61-A01B-3C4232ABCF63}" dt="2026-05-26T11:51:01.128" v="134"/>
        <pc:sldMkLst>
          <pc:docMk/>
          <pc:sldMk cId="3501657276" sldId="409"/>
        </pc:sldMkLst>
        <pc:spChg chg="mod ord">
          <ac:chgData name="Wojciech Kustra" userId="afebd3d0-216b-4c4f-8992-1bf1fda6d5e8" providerId="ADAL" clId="{1D307E72-7901-4E61-A01B-3C4232ABCF63}" dt="2026-05-26T11:48:04.698" v="96" actId="700"/>
          <ac:spMkLst>
            <pc:docMk/>
            <pc:sldMk cId="3501657276" sldId="409"/>
            <ac:spMk id="119810" creationId="{2378EDF1-2D14-885A-6109-337D471196DA}"/>
          </ac:spMkLst>
        </pc:spChg>
        <pc:spChg chg="mod ord">
          <ac:chgData name="Wojciech Kustra" userId="afebd3d0-216b-4c4f-8992-1bf1fda6d5e8" providerId="ADAL" clId="{1D307E72-7901-4E61-A01B-3C4232ABCF63}" dt="2026-05-26T11:51:01.128" v="134"/>
          <ac:spMkLst>
            <pc:docMk/>
            <pc:sldMk cId="3501657276" sldId="409"/>
            <ac:spMk id="119811" creationId="{466BBD95-D53B-38D6-B83D-283D50BF8398}"/>
          </ac:spMkLst>
        </pc:spChg>
      </pc:sldChg>
      <pc:sldChg chg="modSp add mod chgLayout">
        <pc:chgData name="Wojciech Kustra" userId="afebd3d0-216b-4c4f-8992-1bf1fda6d5e8" providerId="ADAL" clId="{1D307E72-7901-4E61-A01B-3C4232ABCF63}" dt="2026-05-26T11:51:01.141" v="136"/>
        <pc:sldMkLst>
          <pc:docMk/>
          <pc:sldMk cId="1200392110" sldId="410"/>
        </pc:sldMkLst>
        <pc:spChg chg="mod ord">
          <ac:chgData name="Wojciech Kustra" userId="afebd3d0-216b-4c4f-8992-1bf1fda6d5e8" providerId="ADAL" clId="{1D307E72-7901-4E61-A01B-3C4232ABCF63}" dt="2026-05-26T11:48:04.698" v="96" actId="700"/>
          <ac:spMkLst>
            <pc:docMk/>
            <pc:sldMk cId="1200392110" sldId="410"/>
            <ac:spMk id="140290" creationId="{AD71099B-8122-78B8-6F2D-29EF22AD73BF}"/>
          </ac:spMkLst>
        </pc:spChg>
        <pc:spChg chg="mod ord">
          <ac:chgData name="Wojciech Kustra" userId="afebd3d0-216b-4c4f-8992-1bf1fda6d5e8" providerId="ADAL" clId="{1D307E72-7901-4E61-A01B-3C4232ABCF63}" dt="2026-05-26T11:51:01.141" v="136"/>
          <ac:spMkLst>
            <pc:docMk/>
            <pc:sldMk cId="1200392110" sldId="410"/>
            <ac:spMk id="140291" creationId="{66279A5D-9B64-FE82-3C99-E9D843531A4D}"/>
          </ac:spMkLst>
        </pc:spChg>
      </pc:sldChg>
      <pc:sldChg chg="modSp add mod chgLayout">
        <pc:chgData name="Wojciech Kustra" userId="afebd3d0-216b-4c4f-8992-1bf1fda6d5e8" providerId="ADAL" clId="{1D307E72-7901-4E61-A01B-3C4232ABCF63}" dt="2026-05-26T11:51:01.154" v="138"/>
        <pc:sldMkLst>
          <pc:docMk/>
          <pc:sldMk cId="3991932305" sldId="411"/>
        </pc:sldMkLst>
        <pc:spChg chg="mod ord">
          <ac:chgData name="Wojciech Kustra" userId="afebd3d0-216b-4c4f-8992-1bf1fda6d5e8" providerId="ADAL" clId="{1D307E72-7901-4E61-A01B-3C4232ABCF63}" dt="2026-05-26T11:48:04.698" v="96" actId="700"/>
          <ac:spMkLst>
            <pc:docMk/>
            <pc:sldMk cId="3991932305" sldId="411"/>
            <ac:spMk id="233474" creationId="{F8A82201-64A2-0763-D542-19F0F49F9CA5}"/>
          </ac:spMkLst>
        </pc:spChg>
        <pc:spChg chg="mod ord">
          <ac:chgData name="Wojciech Kustra" userId="afebd3d0-216b-4c4f-8992-1bf1fda6d5e8" providerId="ADAL" clId="{1D307E72-7901-4E61-A01B-3C4232ABCF63}" dt="2026-05-26T11:51:01.154" v="138"/>
          <ac:spMkLst>
            <pc:docMk/>
            <pc:sldMk cId="3991932305" sldId="411"/>
            <ac:spMk id="233475" creationId="{8D982195-570E-B347-72CA-BAF310CB0BF7}"/>
          </ac:spMkLst>
        </pc:spChg>
      </pc:sldChg>
      <pc:sldChg chg="modSp add mod chgLayout">
        <pc:chgData name="Wojciech Kustra" userId="afebd3d0-216b-4c4f-8992-1bf1fda6d5e8" providerId="ADAL" clId="{1D307E72-7901-4E61-A01B-3C4232ABCF63}" dt="2026-05-26T11:51:01.228" v="150"/>
        <pc:sldMkLst>
          <pc:docMk/>
          <pc:sldMk cId="1211297047" sldId="412"/>
        </pc:sldMkLst>
        <pc:spChg chg="mod ord">
          <ac:chgData name="Wojciech Kustra" userId="afebd3d0-216b-4c4f-8992-1bf1fda6d5e8" providerId="ADAL" clId="{1D307E72-7901-4E61-A01B-3C4232ABCF63}" dt="2026-05-26T11:51:01.228" v="150"/>
          <ac:spMkLst>
            <pc:docMk/>
            <pc:sldMk cId="1211297047" sldId="412"/>
            <ac:spMk id="239618" creationId="{700A72BD-6CC0-C3C0-8DE8-A176FA456764}"/>
          </ac:spMkLst>
        </pc:spChg>
        <pc:spChg chg="mod ord">
          <ac:chgData name="Wojciech Kustra" userId="afebd3d0-216b-4c4f-8992-1bf1fda6d5e8" providerId="ADAL" clId="{1D307E72-7901-4E61-A01B-3C4232ABCF63}" dt="2026-05-26T11:47:38.058" v="94" actId="700"/>
          <ac:spMkLst>
            <pc:docMk/>
            <pc:sldMk cId="1211297047" sldId="412"/>
            <ac:spMk id="239619" creationId="{F41E1C7D-E217-9943-4BCF-D8B03BC4411A}"/>
          </ac:spMkLst>
        </pc:spChg>
      </pc:sldChg>
      <pc:sldChg chg="modSp add mod chgLayout">
        <pc:chgData name="Wojciech Kustra" userId="afebd3d0-216b-4c4f-8992-1bf1fda6d5e8" providerId="ADAL" clId="{1D307E72-7901-4E61-A01B-3C4232ABCF63}" dt="2026-05-26T11:51:01.201" v="146"/>
        <pc:sldMkLst>
          <pc:docMk/>
          <pc:sldMk cId="1559139922" sldId="413"/>
        </pc:sldMkLst>
        <pc:spChg chg="mod ord">
          <ac:chgData name="Wojciech Kustra" userId="afebd3d0-216b-4c4f-8992-1bf1fda6d5e8" providerId="ADAL" clId="{1D307E72-7901-4E61-A01B-3C4232ABCF63}" dt="2026-05-26T11:51:01.201" v="146"/>
          <ac:spMkLst>
            <pc:docMk/>
            <pc:sldMk cId="1559139922" sldId="413"/>
            <ac:spMk id="204802" creationId="{AB4F47BE-3CA1-F10C-0122-EDC42993409C}"/>
          </ac:spMkLst>
        </pc:spChg>
        <pc:spChg chg="mod ord">
          <ac:chgData name="Wojciech Kustra" userId="afebd3d0-216b-4c4f-8992-1bf1fda6d5e8" providerId="ADAL" clId="{1D307E72-7901-4E61-A01B-3C4232ABCF63}" dt="2026-05-26T11:48:04.698" v="96" actId="700"/>
          <ac:spMkLst>
            <pc:docMk/>
            <pc:sldMk cId="1559139922" sldId="413"/>
            <ac:spMk id="204803" creationId="{E8E585FE-A67A-BF5E-CA13-192D44ABF108}"/>
          </ac:spMkLst>
        </pc:spChg>
      </pc:sldChg>
      <pc:sldChg chg="addSp modSp add mod chgLayout">
        <pc:chgData name="Wojciech Kustra" userId="afebd3d0-216b-4c4f-8992-1bf1fda6d5e8" providerId="ADAL" clId="{1D307E72-7901-4E61-A01B-3C4232ABCF63}" dt="2026-05-26T11:51:01.234" v="151"/>
        <pc:sldMkLst>
          <pc:docMk/>
          <pc:sldMk cId="2681648340" sldId="414"/>
        </pc:sldMkLst>
        <pc:spChg chg="add mod ord">
          <ac:chgData name="Wojciech Kustra" userId="afebd3d0-216b-4c4f-8992-1bf1fda6d5e8" providerId="ADAL" clId="{1D307E72-7901-4E61-A01B-3C4232ABCF63}" dt="2026-05-26T11:47:44.148" v="95" actId="700"/>
          <ac:spMkLst>
            <pc:docMk/>
            <pc:sldMk cId="2681648340" sldId="414"/>
            <ac:spMk id="2" creationId="{0BFDB0DF-6A17-2038-5DAB-87D8B442FDCE}"/>
          </ac:spMkLst>
        </pc:spChg>
        <pc:spChg chg="mod ord">
          <ac:chgData name="Wojciech Kustra" userId="afebd3d0-216b-4c4f-8992-1bf1fda6d5e8" providerId="ADAL" clId="{1D307E72-7901-4E61-A01B-3C4232ABCF63}" dt="2026-05-26T11:51:01.234" v="151"/>
          <ac:spMkLst>
            <pc:docMk/>
            <pc:sldMk cId="2681648340" sldId="414"/>
            <ac:spMk id="241666" creationId="{CDC7F609-9257-A66E-C9B8-09C8EFCE19FB}"/>
          </ac:spMkLst>
        </pc:spChg>
      </pc:sldChg>
      <pc:sldChg chg="modSp add mod chgLayout">
        <pc:chgData name="Wojciech Kustra" userId="afebd3d0-216b-4c4f-8992-1bf1fda6d5e8" providerId="ADAL" clId="{1D307E72-7901-4E61-A01B-3C4232ABCF63}" dt="2026-05-26T11:51:01.214" v="148"/>
        <pc:sldMkLst>
          <pc:docMk/>
          <pc:sldMk cId="2665089717" sldId="415"/>
        </pc:sldMkLst>
        <pc:spChg chg="mod ord">
          <ac:chgData name="Wojciech Kustra" userId="afebd3d0-216b-4c4f-8992-1bf1fda6d5e8" providerId="ADAL" clId="{1D307E72-7901-4E61-A01B-3C4232ABCF63}" dt="2026-05-26T11:51:01.214" v="148"/>
          <ac:spMkLst>
            <pc:docMk/>
            <pc:sldMk cId="2665089717" sldId="415"/>
            <ac:spMk id="227330" creationId="{CADD921C-DC85-D685-1934-1D26877A0013}"/>
          </ac:spMkLst>
        </pc:spChg>
        <pc:spChg chg="mod ord">
          <ac:chgData name="Wojciech Kustra" userId="afebd3d0-216b-4c4f-8992-1bf1fda6d5e8" providerId="ADAL" clId="{1D307E72-7901-4E61-A01B-3C4232ABCF63}" dt="2026-05-26T11:47:38.058" v="94" actId="700"/>
          <ac:spMkLst>
            <pc:docMk/>
            <pc:sldMk cId="2665089717" sldId="415"/>
            <ac:spMk id="227331" creationId="{AF31248F-A4B5-063B-1AE7-301E85E4B2F2}"/>
          </ac:spMkLst>
        </pc:spChg>
      </pc:sldChg>
      <pc:sldChg chg="modSp add mod chgLayout">
        <pc:chgData name="Wojciech Kustra" userId="afebd3d0-216b-4c4f-8992-1bf1fda6d5e8" providerId="ADAL" clId="{1D307E72-7901-4E61-A01B-3C4232ABCF63}" dt="2026-05-26T11:51:01.221" v="149"/>
        <pc:sldMkLst>
          <pc:docMk/>
          <pc:sldMk cId="2863022234" sldId="416"/>
        </pc:sldMkLst>
        <pc:spChg chg="mod ord">
          <ac:chgData name="Wojciech Kustra" userId="afebd3d0-216b-4c4f-8992-1bf1fda6d5e8" providerId="ADAL" clId="{1D307E72-7901-4E61-A01B-3C4232ABCF63}" dt="2026-05-26T11:51:01.221" v="149"/>
          <ac:spMkLst>
            <pc:docMk/>
            <pc:sldMk cId="2863022234" sldId="416"/>
            <ac:spMk id="231426" creationId="{9181DF65-DA4F-D8A5-8971-4826F1CFF3DD}"/>
          </ac:spMkLst>
        </pc:spChg>
        <pc:spChg chg="mod ord">
          <ac:chgData name="Wojciech Kustra" userId="afebd3d0-216b-4c4f-8992-1bf1fda6d5e8" providerId="ADAL" clId="{1D307E72-7901-4E61-A01B-3C4232ABCF63}" dt="2026-05-26T11:47:38.058" v="94" actId="700"/>
          <ac:spMkLst>
            <pc:docMk/>
            <pc:sldMk cId="2863022234" sldId="416"/>
            <ac:spMk id="231427" creationId="{55FC7902-E272-CF31-363B-7D66282C50BC}"/>
          </ac:spMkLst>
        </pc:spChg>
      </pc:sldChg>
      <pc:sldChg chg="modSp add mod chgLayout">
        <pc:chgData name="Wojciech Kustra" userId="afebd3d0-216b-4c4f-8992-1bf1fda6d5e8" providerId="ADAL" clId="{1D307E72-7901-4E61-A01B-3C4232ABCF63}" dt="2026-05-26T11:51:01.240" v="152"/>
        <pc:sldMkLst>
          <pc:docMk/>
          <pc:sldMk cId="487034357" sldId="417"/>
        </pc:sldMkLst>
        <pc:spChg chg="mod ord">
          <ac:chgData name="Wojciech Kustra" userId="afebd3d0-216b-4c4f-8992-1bf1fda6d5e8" providerId="ADAL" clId="{1D307E72-7901-4E61-A01B-3C4232ABCF63}" dt="2026-05-26T11:51:01.240" v="152"/>
          <ac:spMkLst>
            <pc:docMk/>
            <pc:sldMk cId="487034357" sldId="417"/>
            <ac:spMk id="200706" creationId="{8411602B-554D-BB9D-2821-12447792E85D}"/>
          </ac:spMkLst>
        </pc:spChg>
        <pc:spChg chg="mod ord">
          <ac:chgData name="Wojciech Kustra" userId="afebd3d0-216b-4c4f-8992-1bf1fda6d5e8" providerId="ADAL" clId="{1D307E72-7901-4E61-A01B-3C4232ABCF63}" dt="2026-05-26T11:47:44.148" v="95" actId="700"/>
          <ac:spMkLst>
            <pc:docMk/>
            <pc:sldMk cId="487034357" sldId="417"/>
            <ac:spMk id="200707" creationId="{8EC30B46-38D4-DC43-4A29-5C7E88CDD0E8}"/>
          </ac:spMkLst>
        </pc:spChg>
      </pc:sldChg>
      <pc:sldChg chg="addSp modSp add mod chgLayout">
        <pc:chgData name="Wojciech Kustra" userId="afebd3d0-216b-4c4f-8992-1bf1fda6d5e8" providerId="ADAL" clId="{1D307E72-7901-4E61-A01B-3C4232ABCF63}" dt="2026-05-26T11:51:01.177" v="142"/>
        <pc:sldMkLst>
          <pc:docMk/>
          <pc:sldMk cId="3252766438" sldId="418"/>
        </pc:sldMkLst>
        <pc:spChg chg="add mod ord">
          <ac:chgData name="Wojciech Kustra" userId="afebd3d0-216b-4c4f-8992-1bf1fda6d5e8" providerId="ADAL" clId="{1D307E72-7901-4E61-A01B-3C4232ABCF63}" dt="2026-05-26T11:48:04.698" v="96" actId="700"/>
          <ac:spMkLst>
            <pc:docMk/>
            <pc:sldMk cId="3252766438" sldId="418"/>
            <ac:spMk id="2" creationId="{CF4F04D2-379F-87E3-44DA-BBEA1EF32B8B}"/>
          </ac:spMkLst>
        </pc:spChg>
        <pc:spChg chg="mod ord">
          <ac:chgData name="Wojciech Kustra" userId="afebd3d0-216b-4c4f-8992-1bf1fda6d5e8" providerId="ADAL" clId="{1D307E72-7901-4E61-A01B-3C4232ABCF63}" dt="2026-05-26T11:51:01.177" v="142"/>
          <ac:spMkLst>
            <pc:docMk/>
            <pc:sldMk cId="3252766438" sldId="418"/>
            <ac:spMk id="173059" creationId="{EB14C66B-102B-55B0-C217-F5020DE83B99}"/>
          </ac:spMkLst>
        </pc:spChg>
      </pc:sldChg>
      <pc:sldChg chg="modSp add mod chgLayout">
        <pc:chgData name="Wojciech Kustra" userId="afebd3d0-216b-4c4f-8992-1bf1fda6d5e8" providerId="ADAL" clId="{1D307E72-7901-4E61-A01B-3C4232ABCF63}" dt="2026-05-26T11:51:01.208" v="147"/>
        <pc:sldMkLst>
          <pc:docMk/>
          <pc:sldMk cId="1119107887" sldId="419"/>
        </pc:sldMkLst>
        <pc:spChg chg="mod ord">
          <ac:chgData name="Wojciech Kustra" userId="afebd3d0-216b-4c4f-8992-1bf1fda6d5e8" providerId="ADAL" clId="{1D307E72-7901-4E61-A01B-3C4232ABCF63}" dt="2026-05-26T11:51:01.208" v="147"/>
          <ac:spMkLst>
            <pc:docMk/>
            <pc:sldMk cId="1119107887" sldId="419"/>
            <ac:spMk id="198658" creationId="{862CA13E-95FE-4D45-4ECC-FBC599C31CD8}"/>
          </ac:spMkLst>
        </pc:spChg>
        <pc:spChg chg="mod ord">
          <ac:chgData name="Wojciech Kustra" userId="afebd3d0-216b-4c4f-8992-1bf1fda6d5e8" providerId="ADAL" clId="{1D307E72-7901-4E61-A01B-3C4232ABCF63}" dt="2026-05-26T11:48:04.698" v="96" actId="700"/>
          <ac:spMkLst>
            <pc:docMk/>
            <pc:sldMk cId="1119107887" sldId="419"/>
            <ac:spMk id="198659" creationId="{EA73C670-72B8-137C-5CBE-5883CD349FCE}"/>
          </ac:spMkLst>
        </pc:spChg>
      </pc:sldChg>
      <pc:sldChg chg="addSp modSp add mod chgLayout">
        <pc:chgData name="Wojciech Kustra" userId="afebd3d0-216b-4c4f-8992-1bf1fda6d5e8" providerId="ADAL" clId="{1D307E72-7901-4E61-A01B-3C4232ABCF63}" dt="2026-05-26T11:51:01.134" v="135"/>
        <pc:sldMkLst>
          <pc:docMk/>
          <pc:sldMk cId="4156222967" sldId="420"/>
        </pc:sldMkLst>
        <pc:spChg chg="add mod ord">
          <ac:chgData name="Wojciech Kustra" userId="afebd3d0-216b-4c4f-8992-1bf1fda6d5e8" providerId="ADAL" clId="{1D307E72-7901-4E61-A01B-3C4232ABCF63}" dt="2026-05-26T11:48:04.698" v="96" actId="700"/>
          <ac:spMkLst>
            <pc:docMk/>
            <pc:sldMk cId="4156222967" sldId="420"/>
            <ac:spMk id="2" creationId="{2277DE40-6BDB-2602-51DB-7F6681795596}"/>
          </ac:spMkLst>
        </pc:spChg>
        <pc:spChg chg="mod ord">
          <ac:chgData name="Wojciech Kustra" userId="afebd3d0-216b-4c4f-8992-1bf1fda6d5e8" providerId="ADAL" clId="{1D307E72-7901-4E61-A01B-3C4232ABCF63}" dt="2026-05-26T11:51:01.134" v="135"/>
          <ac:spMkLst>
            <pc:docMk/>
            <pc:sldMk cId="4156222967" sldId="420"/>
            <ac:spMk id="235523" creationId="{EE042FEE-FBAD-AB68-5586-47743F1F97C5}"/>
          </ac:spMkLst>
        </pc:spChg>
      </pc:sldChg>
      <pc:sldChg chg="addSp modSp add mod chgLayout">
        <pc:chgData name="Wojciech Kustra" userId="afebd3d0-216b-4c4f-8992-1bf1fda6d5e8" providerId="ADAL" clId="{1D307E72-7901-4E61-A01B-3C4232ABCF63}" dt="2026-05-26T11:51:01.148" v="137"/>
        <pc:sldMkLst>
          <pc:docMk/>
          <pc:sldMk cId="2838093179" sldId="421"/>
        </pc:sldMkLst>
        <pc:spChg chg="add mod ord">
          <ac:chgData name="Wojciech Kustra" userId="afebd3d0-216b-4c4f-8992-1bf1fda6d5e8" providerId="ADAL" clId="{1D307E72-7901-4E61-A01B-3C4232ABCF63}" dt="2026-05-26T11:48:04.698" v="96" actId="700"/>
          <ac:spMkLst>
            <pc:docMk/>
            <pc:sldMk cId="2838093179" sldId="421"/>
            <ac:spMk id="2" creationId="{0F6B740F-0E89-145F-A689-F5FF0B03EBD9}"/>
          </ac:spMkLst>
        </pc:spChg>
        <pc:spChg chg="mod ord">
          <ac:chgData name="Wojciech Kustra" userId="afebd3d0-216b-4c4f-8992-1bf1fda6d5e8" providerId="ADAL" clId="{1D307E72-7901-4E61-A01B-3C4232ABCF63}" dt="2026-05-26T11:51:01.148" v="137"/>
          <ac:spMkLst>
            <pc:docMk/>
            <pc:sldMk cId="2838093179" sldId="421"/>
            <ac:spMk id="237571" creationId="{D2503AC2-CAFC-EB3B-91EA-E8CBAC1708A9}"/>
          </ac:spMkLst>
        </pc:spChg>
      </pc:sldChg>
      <pc:sldChg chg="modSp add mod chgLayout">
        <pc:chgData name="Wojciech Kustra" userId="afebd3d0-216b-4c4f-8992-1bf1fda6d5e8" providerId="ADAL" clId="{1D307E72-7901-4E61-A01B-3C4232ABCF63}" dt="2026-05-29T09:05:32.578" v="179" actId="948"/>
        <pc:sldMkLst>
          <pc:docMk/>
          <pc:sldMk cId="4014223693" sldId="422"/>
        </pc:sldMkLst>
        <pc:spChg chg="mod ord">
          <ac:chgData name="Wojciech Kustra" userId="afebd3d0-216b-4c4f-8992-1bf1fda6d5e8" providerId="ADAL" clId="{1D307E72-7901-4E61-A01B-3C4232ABCF63}" dt="2026-05-26T11:51:01.158" v="139"/>
          <ac:spMkLst>
            <pc:docMk/>
            <pc:sldMk cId="4014223693" sldId="422"/>
            <ac:spMk id="188418" creationId="{94E7A911-208F-CF24-8F33-52F45E8E5464}"/>
          </ac:spMkLst>
        </pc:spChg>
        <pc:spChg chg="mod ord">
          <ac:chgData name="Wojciech Kustra" userId="afebd3d0-216b-4c4f-8992-1bf1fda6d5e8" providerId="ADAL" clId="{1D307E72-7901-4E61-A01B-3C4232ABCF63}" dt="2026-05-29T09:05:32.578" v="179" actId="948"/>
          <ac:spMkLst>
            <pc:docMk/>
            <pc:sldMk cId="4014223693" sldId="422"/>
            <ac:spMk id="188419" creationId="{FA4C4F2A-AE50-6891-47B9-933A7F485664}"/>
          </ac:spMkLst>
        </pc:spChg>
      </pc:sldChg>
      <pc:sldChg chg="addSp delSp modSp add mod modClrScheme chgLayout">
        <pc:chgData name="Wojciech Kustra" userId="afebd3d0-216b-4c4f-8992-1bf1fda6d5e8" providerId="ADAL" clId="{1D307E72-7901-4E61-A01B-3C4232ABCF63}" dt="2026-05-26T11:51:01.171" v="141"/>
        <pc:sldMkLst>
          <pc:docMk/>
          <pc:sldMk cId="3501630568" sldId="423"/>
        </pc:sldMkLst>
        <pc:spChg chg="add mod ord">
          <ac:chgData name="Wojciech Kustra" userId="afebd3d0-216b-4c4f-8992-1bf1fda6d5e8" providerId="ADAL" clId="{1D307E72-7901-4E61-A01B-3C4232ABCF63}" dt="2026-05-26T11:49:59.753" v="121" actId="20577"/>
          <ac:spMkLst>
            <pc:docMk/>
            <pc:sldMk cId="3501630568" sldId="423"/>
            <ac:spMk id="3" creationId="{74207E6F-9D52-9205-7315-752BCC256880}"/>
          </ac:spMkLst>
        </pc:spChg>
        <pc:spChg chg="mod ord">
          <ac:chgData name="Wojciech Kustra" userId="afebd3d0-216b-4c4f-8992-1bf1fda6d5e8" providerId="ADAL" clId="{1D307E72-7901-4E61-A01B-3C4232ABCF63}" dt="2026-05-26T11:51:01.171" v="141"/>
          <ac:spMkLst>
            <pc:docMk/>
            <pc:sldMk cId="3501630568" sldId="423"/>
            <ac:spMk id="210946" creationId="{1D9E1DF7-2D5A-2CF5-2BC1-55D6157AAEAB}"/>
          </ac:spMkLst>
        </pc:spChg>
      </pc:sldChg>
      <pc:sldChg chg="addSp delSp modSp add mod modClrScheme chgLayout">
        <pc:chgData name="Wojciech Kustra" userId="afebd3d0-216b-4c4f-8992-1bf1fda6d5e8" providerId="ADAL" clId="{1D307E72-7901-4E61-A01B-3C4232ABCF63}" dt="2026-05-26T11:51:01.164" v="140"/>
        <pc:sldMkLst>
          <pc:docMk/>
          <pc:sldMk cId="3718728506" sldId="424"/>
        </pc:sldMkLst>
        <pc:spChg chg="add mod ord">
          <ac:chgData name="Wojciech Kustra" userId="afebd3d0-216b-4c4f-8992-1bf1fda6d5e8" providerId="ADAL" clId="{1D307E72-7901-4E61-A01B-3C4232ABCF63}" dt="2026-05-26T11:49:38.365" v="115" actId="255"/>
          <ac:spMkLst>
            <pc:docMk/>
            <pc:sldMk cId="3718728506" sldId="424"/>
            <ac:spMk id="3" creationId="{52C2F996-AD6A-FF68-4CBC-386C0BB58FB2}"/>
          </ac:spMkLst>
        </pc:spChg>
        <pc:spChg chg="mod ord">
          <ac:chgData name="Wojciech Kustra" userId="afebd3d0-216b-4c4f-8992-1bf1fda6d5e8" providerId="ADAL" clId="{1D307E72-7901-4E61-A01B-3C4232ABCF63}" dt="2026-05-26T11:51:01.164" v="140"/>
          <ac:spMkLst>
            <pc:docMk/>
            <pc:sldMk cId="3718728506" sldId="424"/>
            <ac:spMk id="212994" creationId="{78F4E955-C762-C63B-7538-C9CEF815AA97}"/>
          </ac:spMkLst>
        </pc:spChg>
      </pc:sldChg>
      <pc:sldChg chg="modSp add mod chgLayout">
        <pc:chgData name="Wojciech Kustra" userId="afebd3d0-216b-4c4f-8992-1bf1fda6d5e8" providerId="ADAL" clId="{1D307E72-7901-4E61-A01B-3C4232ABCF63}" dt="2026-05-26T11:51:01.183" v="143"/>
        <pc:sldMkLst>
          <pc:docMk/>
          <pc:sldMk cId="1910461112" sldId="425"/>
        </pc:sldMkLst>
        <pc:spChg chg="mod ord">
          <ac:chgData name="Wojciech Kustra" userId="afebd3d0-216b-4c4f-8992-1bf1fda6d5e8" providerId="ADAL" clId="{1D307E72-7901-4E61-A01B-3C4232ABCF63}" dt="2026-05-26T11:51:01.183" v="143"/>
          <ac:spMkLst>
            <pc:docMk/>
            <pc:sldMk cId="1910461112" sldId="425"/>
            <ac:spMk id="192514" creationId="{E46C08D3-8F91-5FCE-6A03-CF45B2999DCA}"/>
          </ac:spMkLst>
        </pc:spChg>
        <pc:spChg chg="mod ord">
          <ac:chgData name="Wojciech Kustra" userId="afebd3d0-216b-4c4f-8992-1bf1fda6d5e8" providerId="ADAL" clId="{1D307E72-7901-4E61-A01B-3C4232ABCF63}" dt="2026-05-26T11:48:04.698" v="96" actId="700"/>
          <ac:spMkLst>
            <pc:docMk/>
            <pc:sldMk cId="1910461112" sldId="425"/>
            <ac:spMk id="192515" creationId="{8F508E79-2B03-9A9D-3981-A12F76C7BBFC}"/>
          </ac:spMkLst>
        </pc:spChg>
      </pc:sldChg>
      <pc:sldChg chg="modSp add mod chgLayout">
        <pc:chgData name="Wojciech Kustra" userId="afebd3d0-216b-4c4f-8992-1bf1fda6d5e8" providerId="ADAL" clId="{1D307E72-7901-4E61-A01B-3C4232ABCF63}" dt="2026-05-29T09:05:46.942" v="180" actId="255"/>
        <pc:sldMkLst>
          <pc:docMk/>
          <pc:sldMk cId="2690435034" sldId="426"/>
        </pc:sldMkLst>
        <pc:spChg chg="mod ord">
          <ac:chgData name="Wojciech Kustra" userId="afebd3d0-216b-4c4f-8992-1bf1fda6d5e8" providerId="ADAL" clId="{1D307E72-7901-4E61-A01B-3C4232ABCF63}" dt="2026-05-26T11:51:01.189" v="144"/>
          <ac:spMkLst>
            <pc:docMk/>
            <pc:sldMk cId="2690435034" sldId="426"/>
            <ac:spMk id="196610" creationId="{3CE30B76-2E0E-42FE-3DEA-388AC1F61CFD}"/>
          </ac:spMkLst>
        </pc:spChg>
        <pc:spChg chg="mod ord">
          <ac:chgData name="Wojciech Kustra" userId="afebd3d0-216b-4c4f-8992-1bf1fda6d5e8" providerId="ADAL" clId="{1D307E72-7901-4E61-A01B-3C4232ABCF63}" dt="2026-05-29T09:05:46.942" v="180" actId="255"/>
          <ac:spMkLst>
            <pc:docMk/>
            <pc:sldMk cId="2690435034" sldId="426"/>
            <ac:spMk id="196611" creationId="{A08B0F22-8A89-E747-CC35-EEA16FF478AD}"/>
          </ac:spMkLst>
        </pc:spChg>
      </pc:sldChg>
      <pc:sldChg chg="modSp add mod chgLayout">
        <pc:chgData name="Wojciech Kustra" userId="afebd3d0-216b-4c4f-8992-1bf1fda6d5e8" providerId="ADAL" clId="{1D307E72-7901-4E61-A01B-3C4232ABCF63}" dt="2026-05-26T11:51:43.920" v="155" actId="1076"/>
        <pc:sldMkLst>
          <pc:docMk/>
          <pc:sldMk cId="59587895" sldId="427"/>
        </pc:sldMkLst>
        <pc:spChg chg="mod ord">
          <ac:chgData name="Wojciech Kustra" userId="afebd3d0-216b-4c4f-8992-1bf1fda6d5e8" providerId="ADAL" clId="{1D307E72-7901-4E61-A01B-3C4232ABCF63}" dt="2026-05-26T11:51:01.194" v="145"/>
          <ac:spMkLst>
            <pc:docMk/>
            <pc:sldMk cId="59587895" sldId="427"/>
            <ac:spMk id="162818" creationId="{077F296D-57F9-63E7-0D4E-F79CDADD5DC0}"/>
          </ac:spMkLst>
        </pc:spChg>
        <pc:spChg chg="mod ord">
          <ac:chgData name="Wojciech Kustra" userId="afebd3d0-216b-4c4f-8992-1bf1fda6d5e8" providerId="ADAL" clId="{1D307E72-7901-4E61-A01B-3C4232ABCF63}" dt="2026-05-26T11:48:04.698" v="96" actId="700"/>
          <ac:spMkLst>
            <pc:docMk/>
            <pc:sldMk cId="59587895" sldId="427"/>
            <ac:spMk id="162820" creationId="{420D870A-9B2C-E996-5FBA-6A62D81D980C}"/>
          </ac:spMkLst>
        </pc:spChg>
        <pc:spChg chg="mod">
          <ac:chgData name="Wojciech Kustra" userId="afebd3d0-216b-4c4f-8992-1bf1fda6d5e8" providerId="ADAL" clId="{1D307E72-7901-4E61-A01B-3C4232ABCF63}" dt="2026-05-26T11:51:40.221" v="154" actId="1076"/>
          <ac:spMkLst>
            <pc:docMk/>
            <pc:sldMk cId="59587895" sldId="427"/>
            <ac:spMk id="162821" creationId="{B4CB94A9-40B4-B7B2-E9EF-174638880F86}"/>
          </ac:spMkLst>
        </pc:spChg>
        <pc:spChg chg="mod">
          <ac:chgData name="Wojciech Kustra" userId="afebd3d0-216b-4c4f-8992-1bf1fda6d5e8" providerId="ADAL" clId="{1D307E72-7901-4E61-A01B-3C4232ABCF63}" dt="2026-05-26T11:51:43.920" v="155" actId="1076"/>
          <ac:spMkLst>
            <pc:docMk/>
            <pc:sldMk cId="59587895" sldId="427"/>
            <ac:spMk id="162826" creationId="{569A11F2-B678-A9C6-B65A-827AC7D04F9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29.05.2026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a:extLst>
              <a:ext uri="{FF2B5EF4-FFF2-40B4-BE49-F238E27FC236}">
                <a16:creationId xmlns:a16="http://schemas.microsoft.com/office/drawing/2014/main" id="{320E1622-55E2-4CBC-2D51-D08E1C94DED6}"/>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16067" name="Rectangle 3">
            <a:extLst>
              <a:ext uri="{FF2B5EF4-FFF2-40B4-BE49-F238E27FC236}">
                <a16:creationId xmlns:a16="http://schemas.microsoft.com/office/drawing/2014/main" id="{E8949DCE-5BAE-7C22-77D7-5098C9F64102}"/>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498348D2-BCD7-411B-0937-733D1336E743}"/>
              </a:ext>
            </a:extLst>
          </p:cNvPr>
          <p:cNvSpPr>
            <a:spLocks noGrp="1" noRot="1" noChangeAspect="1" noChangeArrowheads="1" noTextEdit="1"/>
          </p:cNvSpPr>
          <p:nvPr>
            <p:ph type="sldImg"/>
          </p:nvPr>
        </p:nvSpPr>
        <p:spPr>
          <a:ln/>
        </p:spPr>
      </p:sp>
      <p:sp>
        <p:nvSpPr>
          <p:cNvPr id="114691" name="Rectangle 3">
            <a:extLst>
              <a:ext uri="{FF2B5EF4-FFF2-40B4-BE49-F238E27FC236}">
                <a16:creationId xmlns:a16="http://schemas.microsoft.com/office/drawing/2014/main" id="{E8B4F248-1D40-FF0B-0FC8-44E58E507DDC}"/>
              </a:ext>
            </a:extLst>
          </p:cNvPr>
          <p:cNvSpPr>
            <a:spLocks noGrp="1" noChangeArrowheads="1"/>
          </p:cNvSpPr>
          <p:nvPr>
            <p:ph type="body" idx="1"/>
          </p:nvPr>
        </p:nvSpPr>
        <p:spPr>
          <a:xfrm>
            <a:off x="914400" y="4343400"/>
            <a:ext cx="5029200" cy="1370013"/>
          </a:xfrm>
        </p:spPr>
        <p:txBody>
          <a:bodyPr/>
          <a:lstStyle/>
          <a:p>
            <a:r>
              <a:rPr lang="en-US" altLang="pl-PL"/>
              <a:t>Hence, there is a need for a mechanical test which can tell us whether the designed mix is resistant to rutting. It should be able to proof test the mixes and tell us whether a mix satisfies a definite criteria and passes or fails the torture test. This test should be a laboratory test method so that it can be used on designed mixes, and it should be a simple test method so that it can be used routinely by the folks who actually build our pavements.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a:extLst>
              <a:ext uri="{FF2B5EF4-FFF2-40B4-BE49-F238E27FC236}">
                <a16:creationId xmlns:a16="http://schemas.microsoft.com/office/drawing/2014/main" id="{0A6E3CE6-40E9-81E7-51C1-F1466DF97C38}"/>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187395" name="Rectangle 3">
            <a:extLst>
              <a:ext uri="{FF2B5EF4-FFF2-40B4-BE49-F238E27FC236}">
                <a16:creationId xmlns:a16="http://schemas.microsoft.com/office/drawing/2014/main" id="{A42C6F64-C92D-C465-0531-672575FD2F96}"/>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A number of products are obtained from one barrel of crude.  Asphalt cement is what is left after the more volatile products are removed and it is commonly referred to as the “bottom of the barrel”.</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a:extLst>
              <a:ext uri="{FF2B5EF4-FFF2-40B4-BE49-F238E27FC236}">
                <a16:creationId xmlns:a16="http://schemas.microsoft.com/office/drawing/2014/main" id="{607024D3-C53F-2892-5EA1-F5A9AF3ACDDB}"/>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30403" name="Rectangle 3">
            <a:extLst>
              <a:ext uri="{FF2B5EF4-FFF2-40B4-BE49-F238E27FC236}">
                <a16:creationId xmlns:a16="http://schemas.microsoft.com/office/drawing/2014/main" id="{655A5D00-275C-D0EA-94CE-BB24EB72B56F}"/>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During the late 1800's and early 1900's the demand for paved roads increased so fast that the time-intensive processing and shipping of lake asphalt was limiting the miles of paved roads constructed each year.  This led to the increasing use of petroleum refinery-based asphalts.  It is interesting to note that these asphalts were originally considered inferior to lake asphalt because of their crude source-dependent material properties.    </a:t>
            </a:r>
          </a:p>
          <a:p>
            <a:endParaRPr lang="en-US" altLang="pl-PL"/>
          </a:p>
          <a:p>
            <a:endParaRPr lang="en-US" altLang="pl-P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94E3D44D-89E9-65AA-1D67-188411CA4218}"/>
              </a:ext>
            </a:extLst>
          </p:cNvPr>
          <p:cNvSpPr>
            <a:spLocks noGrp="1" noRot="1" noChangeAspect="1" noChangeArrowheads="1" noTextEdit="1"/>
          </p:cNvSpPr>
          <p:nvPr>
            <p:ph type="sldImg"/>
          </p:nvPr>
        </p:nvSpPr>
        <p:spPr>
          <a:ln/>
        </p:spPr>
      </p:sp>
      <p:sp>
        <p:nvSpPr>
          <p:cNvPr id="145411" name="Rectangle 3">
            <a:extLst>
              <a:ext uri="{FF2B5EF4-FFF2-40B4-BE49-F238E27FC236}">
                <a16:creationId xmlns:a16="http://schemas.microsoft.com/office/drawing/2014/main" id="{FA959B6A-695A-03B1-C14C-2CC78B276946}"/>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a:extLst>
              <a:ext uri="{FF2B5EF4-FFF2-40B4-BE49-F238E27FC236}">
                <a16:creationId xmlns:a16="http://schemas.microsoft.com/office/drawing/2014/main" id="{DAA0EE0C-D75D-D384-4CA2-C5311FD20228}"/>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191491" name="Rectangle 3">
            <a:extLst>
              <a:ext uri="{FF2B5EF4-FFF2-40B4-BE49-F238E27FC236}">
                <a16:creationId xmlns:a16="http://schemas.microsoft.com/office/drawing/2014/main" id="{D66208B7-47D9-B7C4-5AC4-A2E4B9574A2F}"/>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Distillation is used to separate the various crude fractions by boiling point ranges.  The crude oil is heated in a large furnace to about 343 </a:t>
            </a:r>
            <a:r>
              <a:rPr lang="en-US" altLang="pl-PL" baseline="30000"/>
              <a:t>o</a:t>
            </a:r>
            <a:r>
              <a:rPr lang="en-US" altLang="pl-PL"/>
              <a:t>C and partially vaporized.  The remaining material is transferred to a distillation tower.  Different fractions reach their boiling point ranges at various heights in the tower.  When the temperature is reduced, each material condenses on a tray and is drawn off at each level.</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058E26C9-5917-67A0-096B-108E158031F5}"/>
              </a:ext>
            </a:extLst>
          </p:cNvPr>
          <p:cNvSpPr>
            <a:spLocks noGrp="1" noRot="1" noChangeAspect="1" noChangeArrowheads="1" noTextEdit="1"/>
          </p:cNvSpPr>
          <p:nvPr>
            <p:ph type="sldImg"/>
          </p:nvPr>
        </p:nvSpPr>
        <p:spPr>
          <a:ln/>
        </p:spPr>
      </p:sp>
      <p:sp>
        <p:nvSpPr>
          <p:cNvPr id="116739" name="Rectangle 3">
            <a:extLst>
              <a:ext uri="{FF2B5EF4-FFF2-40B4-BE49-F238E27FC236}">
                <a16:creationId xmlns:a16="http://schemas.microsoft.com/office/drawing/2014/main" id="{B3611D7A-0244-912F-49C3-7BDE2C7B4B89}"/>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a:extLst>
              <a:ext uri="{FF2B5EF4-FFF2-40B4-BE49-F238E27FC236}">
                <a16:creationId xmlns:a16="http://schemas.microsoft.com/office/drawing/2014/main" id="{2ABA0AC1-D9A0-2483-2A3B-47F8F4FC85D2}"/>
              </a:ext>
            </a:extLst>
          </p:cNvPr>
          <p:cNvSpPr>
            <a:spLocks noGrp="1" noRot="1" noChangeAspect="1" noChangeArrowheads="1" noTextEdit="1"/>
          </p:cNvSpPr>
          <p:nvPr>
            <p:ph type="sldImg"/>
          </p:nvPr>
        </p:nvSpPr>
        <p:spPr>
          <a:ln/>
        </p:spPr>
      </p:sp>
      <p:sp>
        <p:nvSpPr>
          <p:cNvPr id="172035" name="Rectangle 3">
            <a:extLst>
              <a:ext uri="{FF2B5EF4-FFF2-40B4-BE49-F238E27FC236}">
                <a16:creationId xmlns:a16="http://schemas.microsoft.com/office/drawing/2014/main" id="{7D343DEF-8438-6859-D877-B1F304C69161}"/>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91BF862A-714E-1367-306E-4A2556C59F6A}"/>
              </a:ext>
            </a:extLst>
          </p:cNvPr>
          <p:cNvSpPr>
            <a:spLocks noGrp="1" noRot="1" noChangeAspect="1" noChangeArrowheads="1" noTextEdit="1"/>
          </p:cNvSpPr>
          <p:nvPr>
            <p:ph type="sldImg"/>
          </p:nvPr>
        </p:nvSpPr>
        <p:spPr>
          <a:ln/>
        </p:spPr>
      </p:sp>
      <p:sp>
        <p:nvSpPr>
          <p:cNvPr id="120835" name="Rectangle 3">
            <a:extLst>
              <a:ext uri="{FF2B5EF4-FFF2-40B4-BE49-F238E27FC236}">
                <a16:creationId xmlns:a16="http://schemas.microsoft.com/office/drawing/2014/main" id="{7E0DE730-B7FE-C6EB-6E92-9E2F1E3687D6}"/>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a:extLst>
              <a:ext uri="{FF2B5EF4-FFF2-40B4-BE49-F238E27FC236}">
                <a16:creationId xmlns:a16="http://schemas.microsoft.com/office/drawing/2014/main" id="{3E7D4FF6-AAC1-9D9E-EB9A-667B999D3388}"/>
              </a:ext>
            </a:extLst>
          </p:cNvPr>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236547" name="Rectangle 3">
            <a:extLst>
              <a:ext uri="{FF2B5EF4-FFF2-40B4-BE49-F238E27FC236}">
                <a16:creationId xmlns:a16="http://schemas.microsoft.com/office/drawing/2014/main" id="{1F59C709-B5F9-89FB-78F5-66B37F3CF6DE}"/>
              </a:ext>
            </a:extLst>
          </p:cNvPr>
          <p:cNvSpPr>
            <a:spLocks noGrp="1" noChangeArrowheads="1"/>
          </p:cNvSpPr>
          <p:nvPr>
            <p:ph type="body" idx="1"/>
          </p:nvPr>
        </p:nvSpPr>
        <p:spPr bwMode="auto">
          <a:xfrm>
            <a:off x="914400" y="4343400"/>
            <a:ext cx="5029200" cy="1370013"/>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9A44ECE8-E8F8-BEA4-E8EC-B12982C21860}"/>
              </a:ext>
            </a:extLst>
          </p:cNvPr>
          <p:cNvSpPr>
            <a:spLocks noGrp="1" noRot="1" noChangeAspect="1" noChangeArrowheads="1" noTextEdit="1"/>
          </p:cNvSpPr>
          <p:nvPr>
            <p:ph type="sldImg"/>
          </p:nvPr>
        </p:nvSpPr>
        <p:spPr>
          <a:ln/>
        </p:spPr>
      </p:sp>
      <p:sp>
        <p:nvSpPr>
          <p:cNvPr id="141315" name="Rectangle 3">
            <a:extLst>
              <a:ext uri="{FF2B5EF4-FFF2-40B4-BE49-F238E27FC236}">
                <a16:creationId xmlns:a16="http://schemas.microsoft.com/office/drawing/2014/main" id="{CBBB4331-6A44-0DEF-0758-C7211101D87B}"/>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a:extLst>
              <a:ext uri="{FF2B5EF4-FFF2-40B4-BE49-F238E27FC236}">
                <a16:creationId xmlns:a16="http://schemas.microsoft.com/office/drawing/2014/main" id="{40E5BD27-E9F3-2AB1-79DE-2092151DBC86}"/>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20163" name="Rectangle 3">
            <a:extLst>
              <a:ext uri="{FF2B5EF4-FFF2-40B4-BE49-F238E27FC236}">
                <a16:creationId xmlns:a16="http://schemas.microsoft.com/office/drawing/2014/main" id="{C1CBC4B5-50A4-2D90-9DCC-3F9534EE1ADE}"/>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a:extLst>
              <a:ext uri="{FF2B5EF4-FFF2-40B4-BE49-F238E27FC236}">
                <a16:creationId xmlns:a16="http://schemas.microsoft.com/office/drawing/2014/main" id="{92ABB3EC-F702-5CD9-01BC-49D144BFA5D6}"/>
              </a:ext>
            </a:extLst>
          </p:cNvPr>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238595" name="Rectangle 3">
            <a:extLst>
              <a:ext uri="{FF2B5EF4-FFF2-40B4-BE49-F238E27FC236}">
                <a16:creationId xmlns:a16="http://schemas.microsoft.com/office/drawing/2014/main" id="{64F9C4FB-308F-EB58-18ED-89AB07007E53}"/>
              </a:ext>
            </a:extLst>
          </p:cNvPr>
          <p:cNvSpPr>
            <a:spLocks noGrp="1" noChangeArrowheads="1"/>
          </p:cNvSpPr>
          <p:nvPr>
            <p:ph type="body" idx="1"/>
          </p:nvPr>
        </p:nvSpPr>
        <p:spPr bwMode="auto">
          <a:xfrm>
            <a:off x="914400" y="4343400"/>
            <a:ext cx="5029200" cy="1370013"/>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a:extLst>
              <a:ext uri="{FF2B5EF4-FFF2-40B4-BE49-F238E27FC236}">
                <a16:creationId xmlns:a16="http://schemas.microsoft.com/office/drawing/2014/main" id="{EC8A3985-F61C-D9B5-9E09-AB759F9648BD}"/>
              </a:ext>
            </a:extLst>
          </p:cNvPr>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234499" name="Rectangle 3">
            <a:extLst>
              <a:ext uri="{FF2B5EF4-FFF2-40B4-BE49-F238E27FC236}">
                <a16:creationId xmlns:a16="http://schemas.microsoft.com/office/drawing/2014/main" id="{66022142-0CAC-3BA7-A2D8-1D5A8868A011}"/>
              </a:ext>
            </a:extLst>
          </p:cNvPr>
          <p:cNvSpPr>
            <a:spLocks noGrp="1" noChangeArrowheads="1"/>
          </p:cNvSpPr>
          <p:nvPr>
            <p:ph type="body" idx="1"/>
          </p:nvPr>
        </p:nvSpPr>
        <p:spPr bwMode="auto">
          <a:xfrm>
            <a:off x="914400" y="4343400"/>
            <a:ext cx="5029200" cy="1370013"/>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a:extLst>
              <a:ext uri="{FF2B5EF4-FFF2-40B4-BE49-F238E27FC236}">
                <a16:creationId xmlns:a16="http://schemas.microsoft.com/office/drawing/2014/main" id="{AACD3B24-BC3B-F607-D2CD-620FAA16D758}"/>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189443" name="Rectangle 3">
            <a:extLst>
              <a:ext uri="{FF2B5EF4-FFF2-40B4-BE49-F238E27FC236}">
                <a16:creationId xmlns:a16="http://schemas.microsoft.com/office/drawing/2014/main" id="{963D6B97-8F9F-49EC-B867-0B99AD0F7CC0}"/>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The simplest general compositional model considers asphalt cements to be made up of asphaltenes, resins, and oils.  The combination of the resins and oils is also referred to as the maltenes.</a:t>
            </a:r>
          </a:p>
          <a:p>
            <a:endParaRPr lang="en-US" altLang="pl-PL"/>
          </a:p>
          <a:p>
            <a:r>
              <a:rPr lang="en-US" altLang="pl-PL"/>
              <a:t>Asphaltene contents vary considerably from asphalt to asphalt.  Low concentrations have been linked to tenderness in the HMA by some researchers.</a:t>
            </a:r>
          </a:p>
          <a:p>
            <a:endParaRPr lang="en-US" altLang="pl-PL"/>
          </a:p>
          <a:p>
            <a:r>
              <a:rPr lang="en-US" altLang="pl-PL"/>
              <a:t>Resins are credited with dispersing the solid asphaltene particles in the asphalt.  Oxidation of resins produce asphaltene-type molecules.</a:t>
            </a:r>
          </a:p>
          <a:p>
            <a:endParaRPr lang="en-US" altLang="pl-PL"/>
          </a:p>
          <a:p>
            <a:r>
              <a:rPr lang="en-US" altLang="pl-PL"/>
              <a:t>Oils are soluble in most solvents.   Upon oxidation, they produce both resin and asphaltene-type molecules.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a:extLst>
              <a:ext uri="{FF2B5EF4-FFF2-40B4-BE49-F238E27FC236}">
                <a16:creationId xmlns:a16="http://schemas.microsoft.com/office/drawing/2014/main" id="{8BA3AC90-68FE-932E-A4BF-4CF9D10ABD92}"/>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14019" name="Rectangle 3">
            <a:extLst>
              <a:ext uri="{FF2B5EF4-FFF2-40B4-BE49-F238E27FC236}">
                <a16:creationId xmlns:a16="http://schemas.microsoft.com/office/drawing/2014/main" id="{DE1D413F-0F62-7423-85BE-7F14B1C850BB}"/>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a:extLst>
              <a:ext uri="{FF2B5EF4-FFF2-40B4-BE49-F238E27FC236}">
                <a16:creationId xmlns:a16="http://schemas.microsoft.com/office/drawing/2014/main" id="{F1C18D6C-377B-E873-A8BF-C8177EFEEDAC}"/>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11971" name="Rectangle 3">
            <a:extLst>
              <a:ext uri="{FF2B5EF4-FFF2-40B4-BE49-F238E27FC236}">
                <a16:creationId xmlns:a16="http://schemas.microsoft.com/office/drawing/2014/main" id="{996CB847-BF4A-0777-A120-97E5FA330372}"/>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a:extLst>
              <a:ext uri="{FF2B5EF4-FFF2-40B4-BE49-F238E27FC236}">
                <a16:creationId xmlns:a16="http://schemas.microsoft.com/office/drawing/2014/main" id="{5EFDE9D3-21B2-3B31-438D-C3F73B3E9602}"/>
              </a:ext>
            </a:extLst>
          </p:cNvPr>
          <p:cNvSpPr>
            <a:spLocks noGrp="1" noRot="1" noChangeAspect="1" noChangeArrowheads="1" noTextEdit="1"/>
          </p:cNvSpPr>
          <p:nvPr>
            <p:ph type="sldImg"/>
          </p:nvPr>
        </p:nvSpPr>
        <p:spPr>
          <a:ln/>
        </p:spPr>
      </p:sp>
      <p:sp>
        <p:nvSpPr>
          <p:cNvPr id="174083" name="Rectangle 3">
            <a:extLst>
              <a:ext uri="{FF2B5EF4-FFF2-40B4-BE49-F238E27FC236}">
                <a16:creationId xmlns:a16="http://schemas.microsoft.com/office/drawing/2014/main" id="{2C85A7B4-0199-434C-A0A7-214CBA4D6EC0}"/>
              </a:ext>
            </a:extLst>
          </p:cNvPr>
          <p:cNvSpPr>
            <a:spLocks noGrp="1" noChangeArrowheads="1"/>
          </p:cNvSpPr>
          <p:nvPr>
            <p:ph type="body" idx="1"/>
          </p:nvPr>
        </p:nvSpPr>
        <p:spPr/>
        <p:txBody>
          <a:bodyPr/>
          <a:lstStyle/>
          <a:p>
            <a:r>
              <a:rPr lang="en-US" altLang="pl-PL"/>
              <a:t>This slide shows a photo of a single machine CIR operation.</a:t>
            </a:r>
          </a:p>
          <a:p>
            <a:endParaRPr lang="en-US" altLang="pl-PL"/>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a:extLst>
              <a:ext uri="{FF2B5EF4-FFF2-40B4-BE49-F238E27FC236}">
                <a16:creationId xmlns:a16="http://schemas.microsoft.com/office/drawing/2014/main" id="{43A740D5-849E-55CE-5693-353645237FF8}"/>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193539" name="Rectangle 3">
            <a:extLst>
              <a:ext uri="{FF2B5EF4-FFF2-40B4-BE49-F238E27FC236}">
                <a16:creationId xmlns:a16="http://schemas.microsoft.com/office/drawing/2014/main" id="{74C67375-8072-DE44-9618-ED0D83BDBE57}"/>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The residuum or “resid” from the distillation process is used to make various asphalt cement products.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92D1CAD0-5ADA-B047-20BB-E7B8243BA130}"/>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197635" name="Rectangle 3">
            <a:extLst>
              <a:ext uri="{FF2B5EF4-FFF2-40B4-BE49-F238E27FC236}">
                <a16:creationId xmlns:a16="http://schemas.microsoft.com/office/drawing/2014/main" id="{BA16135B-10E7-BAA8-B46A-8DA4FED875B6}"/>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Cutbacks are liquid at room temperature and are manufactured by adding or “cutting” asphalt cements with petroleum solvents.  The volatility of the solvent dictates the rate at which the solvent evaporates.  How fast the solvent escapes into the atmosphere regulates how fast a mixture of cutback and aggregate will set.  Environmental regulations are increasingly limiting the use of these products.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a:extLst>
              <a:ext uri="{FF2B5EF4-FFF2-40B4-BE49-F238E27FC236}">
                <a16:creationId xmlns:a16="http://schemas.microsoft.com/office/drawing/2014/main" id="{9C794D7F-2FCF-E0D9-A93C-67912704F410}"/>
              </a:ext>
            </a:extLst>
          </p:cNvPr>
          <p:cNvSpPr>
            <a:spLocks noGrp="1" noRot="1" noChangeAspect="1" noChangeArrowheads="1" noTextEdit="1"/>
          </p:cNvSpPr>
          <p:nvPr>
            <p:ph type="sldImg"/>
          </p:nvPr>
        </p:nvSpPr>
        <p:spPr>
          <a:ln/>
        </p:spPr>
      </p:sp>
      <p:sp>
        <p:nvSpPr>
          <p:cNvPr id="163843" name="Rectangle 3">
            <a:extLst>
              <a:ext uri="{FF2B5EF4-FFF2-40B4-BE49-F238E27FC236}">
                <a16:creationId xmlns:a16="http://schemas.microsoft.com/office/drawing/2014/main" id="{B85223FF-00BA-060F-D4B7-3BFA903B2DE4}"/>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a:extLst>
              <a:ext uri="{FF2B5EF4-FFF2-40B4-BE49-F238E27FC236}">
                <a16:creationId xmlns:a16="http://schemas.microsoft.com/office/drawing/2014/main" id="{CB1572CD-C446-4411-2E27-9BAD847468F8}"/>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05827" name="Rectangle 3">
            <a:extLst>
              <a:ext uri="{FF2B5EF4-FFF2-40B4-BE49-F238E27FC236}">
                <a16:creationId xmlns:a16="http://schemas.microsoft.com/office/drawing/2014/main" id="{A86F97A1-F268-B600-70F0-875F61A391EB}"/>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Cutbacks are liquid at room temperature and are manufactured by adding or “cutting” asphalt cements with petroleum solvents.  The volatility of the solvent dictates the rate at which the solvent evaporates.  How fast the solvent escapes into the atmosphere regulates how fast a mixture of cutback and aggregate will set.  Environmental regulations are increasingly limiting the use of these products.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2">
            <a:extLst>
              <a:ext uri="{FF2B5EF4-FFF2-40B4-BE49-F238E27FC236}">
                <a16:creationId xmlns:a16="http://schemas.microsoft.com/office/drawing/2014/main" id="{4E614A8F-BE6C-A572-9C77-5035D5B0904D}"/>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22211" name="Rectangle 3">
            <a:extLst>
              <a:ext uri="{FF2B5EF4-FFF2-40B4-BE49-F238E27FC236}">
                <a16:creationId xmlns:a16="http://schemas.microsoft.com/office/drawing/2014/main" id="{90477A91-CA15-A4BB-33B9-5F962478A1E7}"/>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a:extLst>
              <a:ext uri="{FF2B5EF4-FFF2-40B4-BE49-F238E27FC236}">
                <a16:creationId xmlns:a16="http://schemas.microsoft.com/office/drawing/2014/main" id="{95CDC0B7-4A88-626B-0947-8CB7FF5E2CA4}"/>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199683" name="Rectangle 3">
            <a:extLst>
              <a:ext uri="{FF2B5EF4-FFF2-40B4-BE49-F238E27FC236}">
                <a16:creationId xmlns:a16="http://schemas.microsoft.com/office/drawing/2014/main" id="{02631161-46F7-2021-37C4-C34EBE20526C}"/>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Emulsions are produced by blending asphalt cements, water and an emulsifier (e.g. soap)  in a high shear colloid mill.  The resulting asphalt droplet suspended in the water has a charge which reflects the chemistry of the emusifier.  The charge of the emulsion is usually selected so that it is opposite that of the aggregate to promote adhesion of the asphalt to the aggregate surface.</a:t>
            </a:r>
          </a:p>
          <a:p>
            <a:endParaRPr lang="en-US" altLang="pl-PL"/>
          </a:p>
          <a:p>
            <a:r>
              <a:rPr lang="en-US" altLang="pl-PL"/>
              <a:t>Emulsions are an asphalt-based product which is also liquid at room temperature.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a:extLst>
              <a:ext uri="{FF2B5EF4-FFF2-40B4-BE49-F238E27FC236}">
                <a16:creationId xmlns:a16="http://schemas.microsoft.com/office/drawing/2014/main" id="{2A049007-EBCF-8B34-BF09-CC8DCF615ED6}"/>
              </a:ext>
            </a:extLst>
          </p:cNvPr>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207875" name="Rectangle 3">
            <a:extLst>
              <a:ext uri="{FF2B5EF4-FFF2-40B4-BE49-F238E27FC236}">
                <a16:creationId xmlns:a16="http://schemas.microsoft.com/office/drawing/2014/main" id="{894D95E1-4F9B-DA30-84FC-C13D53FF8061}"/>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en-US" altLang="pl-PL"/>
              <a:t>This slide shows a schematic of the emulsion mixing operation.</a:t>
            </a:r>
          </a:p>
          <a:p>
            <a:endParaRPr lang="en-US" altLang="pl-PL"/>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a:extLst>
              <a:ext uri="{FF2B5EF4-FFF2-40B4-BE49-F238E27FC236}">
                <a16:creationId xmlns:a16="http://schemas.microsoft.com/office/drawing/2014/main" id="{E9E62068-706A-3C32-C126-8DFB5CA8A2E9}"/>
              </a:ext>
            </a:extLst>
          </p:cNvPr>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209923" name="Rectangle 3">
            <a:extLst>
              <a:ext uri="{FF2B5EF4-FFF2-40B4-BE49-F238E27FC236}">
                <a16:creationId xmlns:a16="http://schemas.microsoft.com/office/drawing/2014/main" id="{72A81642-7051-2CD1-0B84-986552BBE4EB}"/>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en-US" altLang="pl-PL"/>
              <a:t>This slide shows a photo of a single machine CIR operation.</a:t>
            </a:r>
          </a:p>
          <a:p>
            <a:endParaRPr lang="en-US" altLang="pl-PL"/>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a:extLst>
              <a:ext uri="{FF2B5EF4-FFF2-40B4-BE49-F238E27FC236}">
                <a16:creationId xmlns:a16="http://schemas.microsoft.com/office/drawing/2014/main" id="{E2ABDC21-CEFB-98DC-D035-22E40A4CBD12}"/>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28355" name="Rectangle 3">
            <a:extLst>
              <a:ext uri="{FF2B5EF4-FFF2-40B4-BE49-F238E27FC236}">
                <a16:creationId xmlns:a16="http://schemas.microsoft.com/office/drawing/2014/main" id="{1F270669-7436-82DD-43D3-CD0841DAF11C}"/>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Emulsions are produced by blending asphalt cements, water and an emulsifier (e.g. soap)  in a high shear colloid mill.  The resulting asphalt droplet suspended in the water has a charge which reflects the chemistry of the emusifier.  The charge of the emulsion is usually selected so that it is opposite that of the aggregate to promote adhesion of the asphalt to the aggregate surface.</a:t>
            </a:r>
          </a:p>
          <a:p>
            <a:endParaRPr lang="en-US" altLang="pl-PL"/>
          </a:p>
          <a:p>
            <a:r>
              <a:rPr lang="en-US" altLang="pl-PL"/>
              <a:t>Emulsions are an asphalt-based product which is also liquid at room temperature.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a:extLst>
              <a:ext uri="{FF2B5EF4-FFF2-40B4-BE49-F238E27FC236}">
                <a16:creationId xmlns:a16="http://schemas.microsoft.com/office/drawing/2014/main" id="{930B7465-6C19-A5E7-32B4-AE98937F3E88}"/>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32451" name="Rectangle 3">
            <a:extLst>
              <a:ext uri="{FF2B5EF4-FFF2-40B4-BE49-F238E27FC236}">
                <a16:creationId xmlns:a16="http://schemas.microsoft.com/office/drawing/2014/main" id="{18AD48D4-9AD8-94CD-EF22-C3E6E7DC41AA}"/>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Emulsions are produced by blending asphalt cements, water and an emulsifier (e.g. soap)  in a high shear colloid mill.  The resulting asphalt droplet suspended in the water has a charge which reflects the chemistry of the emusifier.  The charge of the emulsion is usually selected so that it is opposite that of the aggregate to promote adhesion of the asphalt to the aggregate surface.</a:t>
            </a:r>
          </a:p>
          <a:p>
            <a:endParaRPr lang="en-US" altLang="pl-PL"/>
          </a:p>
          <a:p>
            <a:r>
              <a:rPr lang="en-US" altLang="pl-PL"/>
              <a:t>Emulsions are an asphalt-based product which is also liquid at room temperature.  </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a:extLst>
              <a:ext uri="{FF2B5EF4-FFF2-40B4-BE49-F238E27FC236}">
                <a16:creationId xmlns:a16="http://schemas.microsoft.com/office/drawing/2014/main" id="{71C5A8ED-C166-ADC6-46E6-7528A1A1C88E}"/>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40643" name="Rectangle 3">
            <a:extLst>
              <a:ext uri="{FF2B5EF4-FFF2-40B4-BE49-F238E27FC236}">
                <a16:creationId xmlns:a16="http://schemas.microsoft.com/office/drawing/2014/main" id="{669A69E7-61E8-0B27-8634-7057560A129B}"/>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In order to purchase a product, the desirable characteristics and important material properties must be known.  When these parameters are presented in written form, they are called specifications.</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a:extLst>
              <a:ext uri="{FF2B5EF4-FFF2-40B4-BE49-F238E27FC236}">
                <a16:creationId xmlns:a16="http://schemas.microsoft.com/office/drawing/2014/main" id="{F9F00561-CAD1-43C6-5FDA-125D64887F31}"/>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42691" name="Rectangle 3">
            <a:extLst>
              <a:ext uri="{FF2B5EF4-FFF2-40B4-BE49-F238E27FC236}">
                <a16:creationId xmlns:a16="http://schemas.microsoft.com/office/drawing/2014/main" id="{5AC35593-5010-B821-A7BB-6C78598B2540}"/>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In order to purchase a product, the desirable characteristics and important material properties must be known.  When these parameters are presented in written form, they are called specifications.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a:extLst>
              <a:ext uri="{FF2B5EF4-FFF2-40B4-BE49-F238E27FC236}">
                <a16:creationId xmlns:a16="http://schemas.microsoft.com/office/drawing/2014/main" id="{A8BFA874-E54E-5F10-4117-0EBCC09BD4D4}"/>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01731" name="Rectangle 3">
            <a:extLst>
              <a:ext uri="{FF2B5EF4-FFF2-40B4-BE49-F238E27FC236}">
                <a16:creationId xmlns:a16="http://schemas.microsoft.com/office/drawing/2014/main" id="{EC1316FA-C909-F9D2-8EBA-8D50B1B08953}"/>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In order to purchase a product, the desirable characteristics and important material properties must be known.  When these parameters are presented in written form, they are called specifications.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1D682166-CB98-20DF-EF48-49BAF1AC2469}"/>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24259" name="Rectangle 3">
            <a:extLst>
              <a:ext uri="{FF2B5EF4-FFF2-40B4-BE49-F238E27FC236}">
                <a16:creationId xmlns:a16="http://schemas.microsoft.com/office/drawing/2014/main" id="{C437E4FB-F253-FC7C-2327-24316554A4D2}"/>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a:extLst>
              <a:ext uri="{FF2B5EF4-FFF2-40B4-BE49-F238E27FC236}">
                <a16:creationId xmlns:a16="http://schemas.microsoft.com/office/drawing/2014/main" id="{9D82E76B-F5DE-C878-BCB0-07E7B2903B34}"/>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226307" name="Rectangle 3">
            <a:extLst>
              <a:ext uri="{FF2B5EF4-FFF2-40B4-BE49-F238E27FC236}">
                <a16:creationId xmlns:a16="http://schemas.microsoft.com/office/drawing/2014/main" id="{A9D3A568-CFFA-0384-4D27-AE042C4D5C9A}"/>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endParaRPr lang="pl-PL" altLang="pl-P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a:extLst>
              <a:ext uri="{FF2B5EF4-FFF2-40B4-BE49-F238E27FC236}">
                <a16:creationId xmlns:a16="http://schemas.microsoft.com/office/drawing/2014/main" id="{1D6D16FF-D770-C054-3E8E-7DFE4540C8DB}"/>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183299" name="Rectangle 3">
            <a:extLst>
              <a:ext uri="{FF2B5EF4-FFF2-40B4-BE49-F238E27FC236}">
                <a16:creationId xmlns:a16="http://schemas.microsoft.com/office/drawing/2014/main" id="{EE0EEC90-99E2-525F-4A41-8426BBEBDDA0}"/>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The first paved roadway in the United States was Pennsylvania Avenue in front of the White House.  This pavement was constructed with an asphalt product quarried from a naturally occurring “lake” of asphalt on the island of Trinidad off the coast of Venezuela.  A second source of this type of asphalt product can be found in Bermudez, Venezuela.  These asphalts are still used today.  In fact, a Trinidad lake asphalt project was placed near Mobile, Alabama in July, 1998.</a:t>
            </a:r>
          </a:p>
          <a:p>
            <a:endParaRPr lang="en-US" altLang="pl-PL"/>
          </a:p>
          <a:p>
            <a:r>
              <a:rPr lang="en-US" altLang="pl-PL"/>
              <a:t>Each lake asphalt has consistent but different amounts of bitumen, inorganic material.  Because of these consistent differences, the amount of solvent-insoluble inorganic material is one common method used to identify and specify the lake asphalt source.  This solubility test was used in all subsequent asphalt cement specifications throughout the 20</a:t>
            </a:r>
            <a:r>
              <a:rPr lang="en-US" altLang="pl-PL" baseline="30000"/>
              <a:t>th</a:t>
            </a:r>
            <a:r>
              <a:rPr lang="en-US" altLang="pl-PL"/>
              <a:t> century.</a:t>
            </a:r>
          </a:p>
          <a:p>
            <a:endParaRPr lang="en-US" alt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050">
            <a:extLst>
              <a:ext uri="{FF2B5EF4-FFF2-40B4-BE49-F238E27FC236}">
                <a16:creationId xmlns:a16="http://schemas.microsoft.com/office/drawing/2014/main" id="{1E509E76-B5BA-33AE-0E1B-BCE357699A77}"/>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185347" name="Rectangle 2051">
            <a:extLst>
              <a:ext uri="{FF2B5EF4-FFF2-40B4-BE49-F238E27FC236}">
                <a16:creationId xmlns:a16="http://schemas.microsoft.com/office/drawing/2014/main" id="{9E563DEA-A9DA-F19B-6E40-31F9615B955C}"/>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During the late 1800's and early 1900's the demand for paved roads increased so fast that the time-intensive processing and shipping of lake asphalt was limiting the miles of paved roads constructed each year.  This led to the increasing use of petroleum refinery-based asphalts.  It is interesting to note that these asphalts were originally considered inferior to lake asphalt because of their crude source-dependent material properties.    </a:t>
            </a:r>
          </a:p>
          <a:p>
            <a:endParaRPr lang="en-US" altLang="pl-PL"/>
          </a:p>
          <a:p>
            <a:endParaRPr lang="en-US" altLang="pl-P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a:extLst>
              <a:ext uri="{FF2B5EF4-FFF2-40B4-BE49-F238E27FC236}">
                <a16:creationId xmlns:a16="http://schemas.microsoft.com/office/drawing/2014/main" id="{56699C56-213F-5ADE-E112-C443549D3F55}"/>
              </a:ext>
            </a:extLst>
          </p:cNvPr>
          <p:cNvSpPr>
            <a:spLocks noGrp="1" noRot="1" noChangeAspect="1" noChangeArrowheads="1"/>
          </p:cNvSpPr>
          <p:nvPr>
            <p:ph type="sldImg"/>
          </p:nvPr>
        </p:nvSpPr>
        <p:spPr bwMode="auto">
          <a:xfrm>
            <a:off x="411163" y="714375"/>
            <a:ext cx="6035675" cy="3395663"/>
          </a:xfrm>
          <a:prstGeom prst="rect">
            <a:avLst/>
          </a:prstGeom>
          <a:solidFill>
            <a:srgbClr val="FFFFFF"/>
          </a:solidFill>
          <a:ln>
            <a:solidFill>
              <a:srgbClr val="000000"/>
            </a:solidFill>
            <a:miter lim="800000"/>
            <a:headEnd/>
            <a:tailEnd/>
          </a:ln>
        </p:spPr>
      </p:sp>
      <p:sp>
        <p:nvSpPr>
          <p:cNvPr id="181251" name="Rectangle 3">
            <a:extLst>
              <a:ext uri="{FF2B5EF4-FFF2-40B4-BE49-F238E27FC236}">
                <a16:creationId xmlns:a16="http://schemas.microsoft.com/office/drawing/2014/main" id="{7C82BDF0-2B7C-B389-BF59-F6133BA4AA85}"/>
              </a:ext>
            </a:extLst>
          </p:cNvPr>
          <p:cNvSpPr>
            <a:spLocks noGrp="1" noChangeArrowheads="1"/>
          </p:cNvSpPr>
          <p:nvPr>
            <p:ph type="body" idx="1"/>
          </p:nvPr>
        </p:nvSpPr>
        <p:spPr bwMode="auto">
          <a:xfrm>
            <a:off x="914400" y="4343400"/>
            <a:ext cx="5029200" cy="4090988"/>
          </a:xfrm>
          <a:prstGeom prst="rect">
            <a:avLst/>
          </a:prstGeom>
          <a:solidFill>
            <a:srgbClr val="FFFFFF"/>
          </a:solidFill>
          <a:ln>
            <a:solidFill>
              <a:srgbClr val="000000"/>
            </a:solidFill>
            <a:miter lim="800000"/>
            <a:headEnd/>
            <a:tailEnd/>
          </a:ln>
        </p:spPr>
        <p:txBody>
          <a:bodyPr/>
          <a:lstStyle/>
          <a:p>
            <a:r>
              <a:rPr lang="en-US" altLang="pl-PL"/>
              <a:t>Students commonly use the words “asphalt” and “tar” interchangeably.  However, asphalt is actually a waste product from the refining of petroleum crude oil while tar is a coal by-product.  These chemical distinctions are important in a selecting the appropriate product for a given application.</a:t>
            </a:r>
          </a:p>
          <a:p>
            <a:endParaRPr lang="en-US" altLang="pl-PL"/>
          </a:p>
          <a:p>
            <a:r>
              <a:rPr lang="en-US" altLang="pl-PL"/>
              <a:t>For example, if protection from oil and fuel spills is desired, then a coating which will not be dissolved by these products is needed.  Since motor oils, fuel, and asphalt are all derived from petroleum, any spills on this pavement can damage the asphalt-based coating as well as the asphalt concrete.  The old chemistry rule-of-thumb applies: Like dissolves like.  Because tar is a coal rather than asphalt-based product, sealers from this material will not be damaged by petroleum  product spills.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DBD9E3B0-9A38-4222-51C2-7334D66C8DB2}"/>
              </a:ext>
            </a:extLst>
          </p:cNvPr>
          <p:cNvSpPr>
            <a:spLocks noGrp="1" noRot="1" noChangeAspect="1" noChangeArrowheads="1" noTextEdit="1"/>
          </p:cNvSpPr>
          <p:nvPr>
            <p:ph type="sldImg"/>
          </p:nvPr>
        </p:nvSpPr>
        <p:spPr>
          <a:ln/>
        </p:spPr>
      </p:sp>
      <p:sp>
        <p:nvSpPr>
          <p:cNvPr id="143363" name="Rectangle 3">
            <a:extLst>
              <a:ext uri="{FF2B5EF4-FFF2-40B4-BE49-F238E27FC236}">
                <a16:creationId xmlns:a16="http://schemas.microsoft.com/office/drawing/2014/main" id="{CAE8BD2E-FD5E-CEF8-3270-AD668BED9CCC}"/>
              </a:ext>
            </a:extLst>
          </p:cNvPr>
          <p:cNvSpPr>
            <a:spLocks noGrp="1" noChangeArrowheads="1"/>
          </p:cNvSpPr>
          <p:nvPr>
            <p:ph type="body" idx="1"/>
          </p:nvPr>
        </p:nvSpPr>
        <p:spPr/>
        <p:txBody>
          <a:bodyPr/>
          <a:lstStyle/>
          <a:p>
            <a:endParaRPr lang="pl-PL" altLang="pl-PL"/>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FFFACC-90F1-6BAB-9EC6-B6520AD77CA5}"/>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56EB327B-3D5C-FDC6-AFCA-4F42BF11AF22}"/>
              </a:ext>
            </a:extLst>
          </p:cNvPr>
          <p:cNvSpPr>
            <a:spLocks noGrp="1"/>
          </p:cNvSpPr>
          <p:nvPr>
            <p:ph sz="half" idx="1"/>
          </p:nvPr>
        </p:nvSpPr>
        <p:spPr>
          <a:xfrm>
            <a:off x="914400" y="1981200"/>
            <a:ext cx="5080000" cy="411480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2C75D2C1-4E8A-EFD2-CF72-E7A3E21852F2}"/>
              </a:ext>
            </a:extLst>
          </p:cNvPr>
          <p:cNvSpPr>
            <a:spLocks noGrp="1"/>
          </p:cNvSpPr>
          <p:nvPr>
            <p:ph sz="half" idx="2"/>
          </p:nvPr>
        </p:nvSpPr>
        <p:spPr>
          <a:xfrm>
            <a:off x="6197600" y="1981200"/>
            <a:ext cx="5080000" cy="411480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50664C9A-201E-B766-A02C-B3E84A404C76}"/>
              </a:ext>
            </a:extLst>
          </p:cNvPr>
          <p:cNvSpPr>
            <a:spLocks noGrp="1"/>
          </p:cNvSpPr>
          <p:nvPr>
            <p:ph type="dt" sz="half" idx="10"/>
          </p:nvPr>
        </p:nvSpPr>
        <p:spPr/>
        <p:txBody>
          <a:bodyPr/>
          <a:lstStyle>
            <a:lvl1pPr>
              <a:defRPr/>
            </a:lvl1pPr>
          </a:lstStyle>
          <a:p>
            <a:endParaRPr lang="en-US" altLang="pl-PL"/>
          </a:p>
        </p:txBody>
      </p:sp>
      <p:sp>
        <p:nvSpPr>
          <p:cNvPr id="6" name="Symbol zastępczy stopki 5">
            <a:extLst>
              <a:ext uri="{FF2B5EF4-FFF2-40B4-BE49-F238E27FC236}">
                <a16:creationId xmlns:a16="http://schemas.microsoft.com/office/drawing/2014/main" id="{CEF1977B-38AD-BA36-D8E8-A17F1FB5DD3D}"/>
              </a:ext>
            </a:extLst>
          </p:cNvPr>
          <p:cNvSpPr>
            <a:spLocks noGrp="1"/>
          </p:cNvSpPr>
          <p:nvPr>
            <p:ph type="ftr" sz="quarter" idx="11"/>
          </p:nvPr>
        </p:nvSpPr>
        <p:spPr/>
        <p:txBody>
          <a:bodyPr/>
          <a:lstStyle>
            <a:lvl1pPr>
              <a:defRPr/>
            </a:lvl1pPr>
          </a:lstStyle>
          <a:p>
            <a:endParaRPr lang="en-US" altLang="pl-PL"/>
          </a:p>
        </p:txBody>
      </p:sp>
      <p:sp>
        <p:nvSpPr>
          <p:cNvPr id="7" name="Symbol zastępczy numeru slajdu 6">
            <a:extLst>
              <a:ext uri="{FF2B5EF4-FFF2-40B4-BE49-F238E27FC236}">
                <a16:creationId xmlns:a16="http://schemas.microsoft.com/office/drawing/2014/main" id="{4006FB72-0782-C049-248C-0172E9746B81}"/>
              </a:ext>
            </a:extLst>
          </p:cNvPr>
          <p:cNvSpPr>
            <a:spLocks noGrp="1"/>
          </p:cNvSpPr>
          <p:nvPr>
            <p:ph type="sldNum" sz="quarter" idx="12"/>
          </p:nvPr>
        </p:nvSpPr>
        <p:spPr/>
        <p:txBody>
          <a:bodyPr/>
          <a:lstStyle>
            <a:lvl1pPr>
              <a:defRPr/>
            </a:lvl1pPr>
          </a:lstStyle>
          <a:p>
            <a:fld id="{E842D9C5-22E5-43BB-92B8-47EF4FBE5BF4}" type="slidenum">
              <a:rPr lang="en-US" altLang="pl-PL"/>
              <a:pPr/>
              <a:t>‹#›</a:t>
            </a:fld>
            <a:endParaRPr lang="en-US" altLang="pl-PL"/>
          </a:p>
        </p:txBody>
      </p:sp>
    </p:spTree>
    <p:extLst>
      <p:ext uri="{BB962C8B-B14F-4D97-AF65-F5344CB8AC3E}">
        <p14:creationId xmlns:p14="http://schemas.microsoft.com/office/powerpoint/2010/main" val="4316115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DC7BF0E-D8AE-5F26-85ED-46E06E9DA2E8}"/>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792F7E4E-EB5D-F505-7DE8-CBCE419832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01AF3291-2934-5386-401E-A9BE94026ED2}"/>
              </a:ext>
            </a:extLst>
          </p:cNvPr>
          <p:cNvSpPr>
            <a:spLocks noGrp="1"/>
          </p:cNvSpPr>
          <p:nvPr>
            <p:ph type="dt" sz="half" idx="10"/>
          </p:nvPr>
        </p:nvSpPr>
        <p:spPr/>
        <p:txBody>
          <a:bodyPr/>
          <a:lstStyle>
            <a:lvl1pPr>
              <a:defRPr/>
            </a:lvl1pPr>
          </a:lstStyle>
          <a:p>
            <a:endParaRPr lang="en-US" altLang="pl-PL"/>
          </a:p>
        </p:txBody>
      </p:sp>
      <p:sp>
        <p:nvSpPr>
          <p:cNvPr id="5" name="Symbol zastępczy stopki 4">
            <a:extLst>
              <a:ext uri="{FF2B5EF4-FFF2-40B4-BE49-F238E27FC236}">
                <a16:creationId xmlns:a16="http://schemas.microsoft.com/office/drawing/2014/main" id="{17EDAA83-C3E9-73BB-3735-9AD92183E50D}"/>
              </a:ext>
            </a:extLst>
          </p:cNvPr>
          <p:cNvSpPr>
            <a:spLocks noGrp="1"/>
          </p:cNvSpPr>
          <p:nvPr>
            <p:ph type="ftr" sz="quarter" idx="11"/>
          </p:nvPr>
        </p:nvSpPr>
        <p:spPr/>
        <p:txBody>
          <a:bodyPr/>
          <a:lstStyle>
            <a:lvl1pPr>
              <a:defRPr/>
            </a:lvl1pPr>
          </a:lstStyle>
          <a:p>
            <a:endParaRPr lang="en-US" altLang="pl-PL"/>
          </a:p>
        </p:txBody>
      </p:sp>
      <p:sp>
        <p:nvSpPr>
          <p:cNvPr id="6" name="Symbol zastępczy numeru slajdu 5">
            <a:extLst>
              <a:ext uri="{FF2B5EF4-FFF2-40B4-BE49-F238E27FC236}">
                <a16:creationId xmlns:a16="http://schemas.microsoft.com/office/drawing/2014/main" id="{6BD24F99-4C2D-082E-CC5D-40B8305D3FD3}"/>
              </a:ext>
            </a:extLst>
          </p:cNvPr>
          <p:cNvSpPr>
            <a:spLocks noGrp="1"/>
          </p:cNvSpPr>
          <p:nvPr>
            <p:ph type="sldNum" sz="quarter" idx="12"/>
          </p:nvPr>
        </p:nvSpPr>
        <p:spPr/>
        <p:txBody>
          <a:bodyPr/>
          <a:lstStyle>
            <a:lvl1pPr>
              <a:defRPr/>
            </a:lvl1pPr>
          </a:lstStyle>
          <a:p>
            <a:fld id="{797925DD-14AD-4202-994D-5580B247F3E7}" type="slidenum">
              <a:rPr lang="en-US" altLang="pl-PL"/>
              <a:pPr/>
              <a:t>‹#›</a:t>
            </a:fld>
            <a:endParaRPr lang="en-US" altLang="pl-PL"/>
          </a:p>
        </p:txBody>
      </p:sp>
    </p:spTree>
    <p:extLst>
      <p:ext uri="{BB962C8B-B14F-4D97-AF65-F5344CB8AC3E}">
        <p14:creationId xmlns:p14="http://schemas.microsoft.com/office/powerpoint/2010/main" val="27942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smtClean="0">
                <a:ln>
                  <a:noFill/>
                </a:ln>
                <a:solidFill>
                  <a:srgbClr val="00518E"/>
                </a:solidFill>
                <a:effectLst/>
                <a:uFillTx/>
                <a:latin typeface="+mn-lt"/>
                <a:ea typeface="+mn-ea"/>
                <a:cs typeface="+mn-cs"/>
                <a:sym typeface="Helvetica Neue"/>
              </a:rPr>
              <a:t>Co-</a:t>
            </a:r>
            <a:r>
              <a:rPr kumimoji="0" lang="en-US" sz="1400" b="0" i="0" u="none" strike="noStrike" cap="none" spc="0" normalizeH="0" baseline="0" dirty="0" smtClean="0">
                <a:ln>
                  <a:noFill/>
                </a:ln>
                <a:solidFill>
                  <a:srgbClr val="00518E"/>
                </a:solidFill>
                <a:effectLst/>
                <a:uFillTx/>
                <a:latin typeface="+mn-lt"/>
                <a:ea typeface="+mn-ea"/>
                <a:cs typeface="+mn-cs"/>
                <a:sym typeface="Helvetica Neue"/>
              </a:rPr>
              <a:t>Funded </a:t>
            </a:r>
            <a:r>
              <a:rPr kumimoji="0" lang="en-US" sz="1400" b="0" i="0" u="none" strike="noStrike" cap="none" spc="0" normalizeH="0" baseline="0" dirty="0">
                <a:ln>
                  <a:noFill/>
                </a:ln>
                <a:solidFill>
                  <a:srgbClr val="00518E"/>
                </a:solidFill>
                <a:effectLst/>
                <a:uFillTx/>
                <a:latin typeface="+mn-lt"/>
                <a:ea typeface="+mn-ea"/>
                <a:cs typeface="+mn-cs"/>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2" r:id="rId12"/>
    <p:sldLayoutId id="2147483693" r:id="rId13"/>
    <p:sldLayoutId id="2147483694" r:id="rId14"/>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Course C.03.06.01</a:t>
            </a:r>
            <a:br>
              <a:rPr lang="pl-PL" dirty="0"/>
            </a:br>
            <a:r>
              <a:rPr lang="pl-PL" dirty="0" err="1"/>
              <a:t>Asphalt</a:t>
            </a:r>
            <a:r>
              <a:rPr lang="pl-PL" dirty="0"/>
              <a:t> </a:t>
            </a:r>
            <a:r>
              <a:rPr lang="pl-PL" dirty="0" err="1"/>
              <a:t>binders</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a:p>
            <a:r>
              <a:rPr lang="pl-PL" dirty="0"/>
              <a:t>(</a:t>
            </a:r>
            <a:r>
              <a:rPr lang="pl-PL" dirty="0" err="1"/>
              <a:t>presentation</a:t>
            </a:r>
            <a:r>
              <a:rPr lang="pl-PL" dirty="0"/>
              <a:t> was </a:t>
            </a:r>
            <a:r>
              <a:rPr lang="pl-PL" dirty="0" err="1"/>
              <a:t>prepared</a:t>
            </a:r>
            <a:r>
              <a:rPr lang="pl-PL" dirty="0"/>
              <a:t> on the </a:t>
            </a:r>
            <a:r>
              <a:rPr lang="pl-PL" dirty="0" err="1"/>
              <a:t>basis</a:t>
            </a:r>
            <a:r>
              <a:rPr lang="pl-PL" dirty="0"/>
              <a:t> of </a:t>
            </a:r>
            <a:r>
              <a:rPr lang="pl-PL" dirty="0" err="1"/>
              <a:t>lectures</a:t>
            </a:r>
            <a:r>
              <a:rPr lang="pl-PL" dirty="0"/>
              <a:t> prof. </a:t>
            </a:r>
            <a:r>
              <a:rPr lang="pl-PL" dirty="0" err="1"/>
              <a:t>Romanochi</a:t>
            </a:r>
            <a:r>
              <a:rPr lang="pl-PL" dirty="0"/>
              <a:t>, USA)</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a:extLst>
              <a:ext uri="{FF2B5EF4-FFF2-40B4-BE49-F238E27FC236}">
                <a16:creationId xmlns:a16="http://schemas.microsoft.com/office/drawing/2014/main" id="{E80B091E-4C04-B12B-A782-BFA36DB8474A}"/>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History</a:t>
            </a:r>
          </a:p>
        </p:txBody>
      </p:sp>
      <p:sp>
        <p:nvSpPr>
          <p:cNvPr id="184323" name="Rectangle 3">
            <a:extLst>
              <a:ext uri="{FF2B5EF4-FFF2-40B4-BE49-F238E27FC236}">
                <a16:creationId xmlns:a16="http://schemas.microsoft.com/office/drawing/2014/main" id="{F9AE2281-8A13-152E-45D8-371625A80391}"/>
              </a:ext>
            </a:extLst>
          </p:cNvPr>
          <p:cNvSpPr>
            <a:spLocks noGrp="1" noChangeArrowheads="1"/>
          </p:cNvSpPr>
          <p:nvPr>
            <p:ph type="body" sz="quarter" idx="11"/>
          </p:nvPr>
        </p:nvSpPr>
        <p:spPr/>
        <p:txBody>
          <a:bodyPr/>
          <a:lstStyle/>
          <a:p>
            <a:pPr>
              <a:lnSpc>
                <a:spcPct val="90000"/>
              </a:lnSpc>
            </a:pPr>
            <a:r>
              <a:rPr lang="en-US" altLang="pl-PL" sz="1800" dirty="0">
                <a:latin typeface="Arial" panose="020B0604020202020204" pitchFamily="34" charset="0"/>
              </a:rPr>
              <a:t>Each lake asphalt source very consistent</a:t>
            </a:r>
          </a:p>
          <a:p>
            <a:pPr lvl="1">
              <a:lnSpc>
                <a:spcPct val="90000"/>
              </a:lnSpc>
            </a:pPr>
            <a:r>
              <a:rPr lang="en-US" altLang="pl-PL" sz="1800" dirty="0">
                <a:latin typeface="Arial" panose="020B0604020202020204" pitchFamily="34" charset="0"/>
              </a:rPr>
              <a:t>Used </a:t>
            </a:r>
            <a:r>
              <a:rPr lang="pl-PL" altLang="pl-PL" sz="1800" dirty="0">
                <a:latin typeface="Arial" panose="020B0604020202020204" pitchFamily="34" charset="0"/>
              </a:rPr>
              <a:t>the </a:t>
            </a:r>
            <a:r>
              <a:rPr lang="en-US" altLang="pl-PL" sz="1800" dirty="0">
                <a:latin typeface="Arial" panose="020B0604020202020204" pitchFamily="34" charset="0"/>
              </a:rPr>
              <a:t>solubility test to determine </a:t>
            </a:r>
            <a:r>
              <a:rPr lang="pl-PL" altLang="pl-PL" sz="1800" dirty="0">
                <a:latin typeface="Arial" panose="020B0604020202020204" pitchFamily="34" charset="0"/>
              </a:rPr>
              <a:t>the </a:t>
            </a:r>
            <a:r>
              <a:rPr lang="en-US" altLang="pl-PL" sz="1800" dirty="0">
                <a:latin typeface="Arial" panose="020B0604020202020204" pitchFamily="34" charset="0"/>
              </a:rPr>
              <a:t>source</a:t>
            </a:r>
          </a:p>
          <a:p>
            <a:pPr lvl="2">
              <a:lnSpc>
                <a:spcPct val="90000"/>
              </a:lnSpc>
            </a:pPr>
            <a:r>
              <a:rPr lang="en-US" altLang="pl-PL" sz="1800" dirty="0">
                <a:latin typeface="Arial" panose="020B0604020202020204" pitchFamily="34" charset="0"/>
              </a:rPr>
              <a:t>Insolubles differed substantially between sources</a:t>
            </a:r>
          </a:p>
          <a:p>
            <a:pPr>
              <a:lnSpc>
                <a:spcPct val="90000"/>
              </a:lnSpc>
            </a:pPr>
            <a:r>
              <a:rPr lang="en-US" altLang="pl-PL" sz="1800" dirty="0">
                <a:latin typeface="Arial" panose="020B0604020202020204" pitchFamily="34" charset="0"/>
              </a:rPr>
              <a:t>Demand for paved roads exceeded supply of lake asphalts in late 1800s</a:t>
            </a:r>
          </a:p>
          <a:p>
            <a:pPr lvl="1">
              <a:lnSpc>
                <a:spcPct val="90000"/>
              </a:lnSpc>
            </a:pPr>
            <a:r>
              <a:rPr lang="en-US" altLang="pl-PL" sz="1800" dirty="0">
                <a:latin typeface="Arial" panose="020B0604020202020204" pitchFamily="34" charset="0"/>
              </a:rPr>
              <a:t>Led to use of petroleum asphalts (1902)</a:t>
            </a:r>
          </a:p>
        </p:txBody>
      </p:sp>
    </p:spTree>
    <p:extLst>
      <p:ext uri="{BB962C8B-B14F-4D97-AF65-F5344CB8AC3E}">
        <p14:creationId xmlns:p14="http://schemas.microsoft.com/office/powerpoint/2010/main" val="129533404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a:extLst>
              <a:ext uri="{FF2B5EF4-FFF2-40B4-BE49-F238E27FC236}">
                <a16:creationId xmlns:a16="http://schemas.microsoft.com/office/drawing/2014/main" id="{C9965272-1657-41C4-C80E-4C5CCB5CC895}"/>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Background</a:t>
            </a:r>
          </a:p>
        </p:txBody>
      </p:sp>
      <p:sp>
        <p:nvSpPr>
          <p:cNvPr id="180227" name="Rectangle 3">
            <a:extLst>
              <a:ext uri="{FF2B5EF4-FFF2-40B4-BE49-F238E27FC236}">
                <a16:creationId xmlns:a16="http://schemas.microsoft.com/office/drawing/2014/main" id="{837DD4C4-4C63-DA83-8F74-BD11ACE019E4}"/>
              </a:ext>
            </a:extLst>
          </p:cNvPr>
          <p:cNvSpPr>
            <a:spLocks noGrp="1" noChangeArrowheads="1"/>
          </p:cNvSpPr>
          <p:nvPr>
            <p:ph type="body" sz="quarter" idx="11"/>
          </p:nvPr>
        </p:nvSpPr>
        <p:spPr/>
        <p:txBody>
          <a:bodyPr/>
          <a:lstStyle/>
          <a:p>
            <a:pPr>
              <a:lnSpc>
                <a:spcPct val="90000"/>
              </a:lnSpc>
            </a:pPr>
            <a:r>
              <a:rPr lang="en-US" altLang="pl-PL" sz="1800" b="1" dirty="0">
                <a:latin typeface="Arial" panose="020B0604020202020204" pitchFamily="34" charset="0"/>
              </a:rPr>
              <a:t>Asphalt</a:t>
            </a:r>
          </a:p>
          <a:p>
            <a:pPr lvl="1">
              <a:lnSpc>
                <a:spcPct val="90000"/>
              </a:lnSpc>
            </a:pPr>
            <a:r>
              <a:rPr lang="en-US" altLang="pl-PL" sz="1800" dirty="0">
                <a:latin typeface="Arial" panose="020B0604020202020204" pitchFamily="34" charset="0"/>
              </a:rPr>
              <a:t>Soluble in petroleum products</a:t>
            </a:r>
          </a:p>
          <a:p>
            <a:pPr lvl="1">
              <a:lnSpc>
                <a:spcPct val="90000"/>
              </a:lnSpc>
            </a:pPr>
            <a:r>
              <a:rPr lang="en-US" altLang="pl-PL" sz="1800" dirty="0">
                <a:latin typeface="Arial" panose="020B0604020202020204" pitchFamily="34" charset="0"/>
              </a:rPr>
              <a:t>Generally a by-product of petroleum distillation process</a:t>
            </a:r>
          </a:p>
          <a:p>
            <a:pPr lvl="1">
              <a:lnSpc>
                <a:spcPct val="90000"/>
              </a:lnSpc>
            </a:pPr>
            <a:r>
              <a:rPr lang="en-US" altLang="pl-PL" sz="1800" dirty="0">
                <a:latin typeface="Arial" panose="020B0604020202020204" pitchFamily="34" charset="0"/>
              </a:rPr>
              <a:t>Can be naturally occurring</a:t>
            </a:r>
          </a:p>
          <a:p>
            <a:pPr>
              <a:lnSpc>
                <a:spcPct val="90000"/>
              </a:lnSpc>
            </a:pPr>
            <a:r>
              <a:rPr lang="en-US" altLang="pl-PL" sz="1800" b="1" dirty="0">
                <a:latin typeface="Arial" panose="020B0604020202020204" pitchFamily="34" charset="0"/>
              </a:rPr>
              <a:t>Tar</a:t>
            </a:r>
          </a:p>
          <a:p>
            <a:pPr lvl="1">
              <a:lnSpc>
                <a:spcPct val="90000"/>
              </a:lnSpc>
            </a:pPr>
            <a:r>
              <a:rPr lang="en-US" altLang="pl-PL" sz="1800" dirty="0">
                <a:latin typeface="Arial" panose="020B0604020202020204" pitchFamily="34" charset="0"/>
              </a:rPr>
              <a:t>Resistant to petroleum products</a:t>
            </a:r>
          </a:p>
          <a:p>
            <a:pPr lvl="1">
              <a:lnSpc>
                <a:spcPct val="90000"/>
              </a:lnSpc>
            </a:pPr>
            <a:r>
              <a:rPr lang="en-US" altLang="pl-PL" sz="1800" dirty="0">
                <a:latin typeface="Arial" panose="020B0604020202020204" pitchFamily="34" charset="0"/>
              </a:rPr>
              <a:t>Generally by-product of coke (from coal) production</a:t>
            </a:r>
          </a:p>
        </p:txBody>
      </p:sp>
    </p:spTree>
    <p:extLst>
      <p:ext uri="{BB962C8B-B14F-4D97-AF65-F5344CB8AC3E}">
        <p14:creationId xmlns:p14="http://schemas.microsoft.com/office/powerpoint/2010/main" val="101133474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a:extLst>
              <a:ext uri="{FF2B5EF4-FFF2-40B4-BE49-F238E27FC236}">
                <a16:creationId xmlns:a16="http://schemas.microsoft.com/office/drawing/2014/main" id="{009C711A-310A-1FA1-1074-4458F0328AEE}"/>
              </a:ext>
            </a:extLst>
          </p:cNvPr>
          <p:cNvSpPr>
            <a:spLocks noGrp="1" noChangeArrowheads="1"/>
          </p:cNvSpPr>
          <p:nvPr>
            <p:ph type="title"/>
          </p:nvPr>
        </p:nvSpPr>
        <p:spPr/>
        <p:txBody>
          <a:bodyPr/>
          <a:lstStyle/>
          <a:p>
            <a:r>
              <a:rPr lang="en-US" altLang="pl-PL" dirty="0">
                <a:solidFill>
                  <a:srgbClr val="F26211"/>
                </a:solidFill>
                <a:latin typeface="Tahoma" panose="020B0604030504040204" pitchFamily="34" charset="0"/>
              </a:rPr>
              <a:t>Bitumen</a:t>
            </a:r>
            <a:r>
              <a:rPr lang="en-US" altLang="pl-PL" dirty="0">
                <a:latin typeface="Tahoma" panose="020B0604030504040204" pitchFamily="34" charset="0"/>
              </a:rPr>
              <a:t/>
            </a:r>
            <a:br>
              <a:rPr lang="en-US" altLang="pl-PL" dirty="0">
                <a:latin typeface="Tahoma" panose="020B0604030504040204" pitchFamily="34" charset="0"/>
              </a:rPr>
            </a:br>
            <a:endParaRPr lang="en-US" altLang="pl-PL" dirty="0">
              <a:latin typeface="Tahoma" panose="020B0604030504040204" pitchFamily="34" charset="0"/>
            </a:endParaRPr>
          </a:p>
        </p:txBody>
      </p:sp>
      <p:sp>
        <p:nvSpPr>
          <p:cNvPr id="142340" name="Rectangle 4">
            <a:extLst>
              <a:ext uri="{FF2B5EF4-FFF2-40B4-BE49-F238E27FC236}">
                <a16:creationId xmlns:a16="http://schemas.microsoft.com/office/drawing/2014/main" id="{BD332468-92A0-0250-CA47-C750889BB428}"/>
              </a:ext>
            </a:extLst>
          </p:cNvPr>
          <p:cNvSpPr>
            <a:spLocks noGrp="1" noChangeArrowheads="1"/>
          </p:cNvSpPr>
          <p:nvPr>
            <p:ph type="body" sz="quarter" idx="11"/>
          </p:nvPr>
        </p:nvSpPr>
        <p:spPr>
          <a:noFill/>
          <a:ln/>
        </p:spPr>
        <p:txBody>
          <a:bodyPr/>
          <a:lstStyle/>
          <a:p>
            <a:pPr>
              <a:buFontTx/>
              <a:buNone/>
            </a:pPr>
            <a:r>
              <a:rPr lang="en-US" altLang="pl-PL">
                <a:latin typeface="Tahoma" panose="020B0604030504040204" pitchFamily="34" charset="0"/>
              </a:rPr>
              <a:t>     </a:t>
            </a:r>
            <a:r>
              <a:rPr lang="en-US" altLang="pl-PL" b="1">
                <a:latin typeface="Tahoma" panose="020B0604030504040204" pitchFamily="34" charset="0"/>
              </a:rPr>
              <a:t>Tar</a:t>
            </a:r>
            <a:endParaRPr lang="en-US" altLang="pl-PL">
              <a:latin typeface="Tahoma" panose="020B0604030504040204" pitchFamily="34" charset="0"/>
            </a:endParaRPr>
          </a:p>
          <a:p>
            <a:pPr>
              <a:buFontTx/>
              <a:buNone/>
            </a:pPr>
            <a:r>
              <a:rPr lang="en-US" altLang="pl-PL">
                <a:latin typeface="Tahoma" panose="020B0604030504040204" pitchFamily="34" charset="0"/>
              </a:rPr>
              <a:t>(from coal)</a:t>
            </a:r>
          </a:p>
          <a:p>
            <a:r>
              <a:rPr lang="en-US" altLang="pl-PL">
                <a:latin typeface="Tahoma" panose="020B0604030504040204" pitchFamily="34" charset="0"/>
              </a:rPr>
              <a:t>road tar</a:t>
            </a:r>
          </a:p>
          <a:p>
            <a:r>
              <a:rPr lang="en-US" altLang="pl-PL">
                <a:latin typeface="Tahoma" panose="020B0604030504040204" pitchFamily="34" charset="0"/>
              </a:rPr>
              <a:t>coal tar</a:t>
            </a:r>
          </a:p>
        </p:txBody>
      </p:sp>
      <p:sp>
        <p:nvSpPr>
          <p:cNvPr id="142339" name="Line 3">
            <a:extLst>
              <a:ext uri="{FF2B5EF4-FFF2-40B4-BE49-F238E27FC236}">
                <a16:creationId xmlns:a16="http://schemas.microsoft.com/office/drawing/2014/main" id="{9661A331-C31F-F366-30F4-02C5995764BC}"/>
              </a:ext>
            </a:extLst>
          </p:cNvPr>
          <p:cNvSpPr>
            <a:spLocks noChangeShapeType="1"/>
          </p:cNvSpPr>
          <p:nvPr/>
        </p:nvSpPr>
        <p:spPr bwMode="auto">
          <a:xfrm>
            <a:off x="2819400" y="4343400"/>
            <a:ext cx="62484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42341" name="Rectangle 5">
            <a:extLst>
              <a:ext uri="{FF2B5EF4-FFF2-40B4-BE49-F238E27FC236}">
                <a16:creationId xmlns:a16="http://schemas.microsoft.com/office/drawing/2014/main" id="{E4B4F685-DAB1-B4D3-B217-6619F4211C9F}"/>
              </a:ext>
            </a:extLst>
          </p:cNvPr>
          <p:cNvSpPr>
            <a:spLocks noChangeArrowheads="1"/>
          </p:cNvSpPr>
          <p:nvPr/>
        </p:nvSpPr>
        <p:spPr bwMode="auto">
          <a:xfrm>
            <a:off x="5181600" y="2590800"/>
            <a:ext cx="45720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FontTx/>
              <a:buNone/>
            </a:pPr>
            <a:r>
              <a:rPr lang="en-US" altLang="pl-PL">
                <a:latin typeface="Tahoma" panose="020B0604030504040204" pitchFamily="34" charset="0"/>
              </a:rPr>
              <a:t>     </a:t>
            </a:r>
            <a:r>
              <a:rPr lang="en-US" altLang="pl-PL" b="1">
                <a:latin typeface="Tahoma" panose="020B0604030504040204" pitchFamily="34" charset="0"/>
              </a:rPr>
              <a:t>Asphalt Cement</a:t>
            </a:r>
            <a:endParaRPr lang="en-US" altLang="pl-PL">
              <a:latin typeface="Tahoma" panose="020B0604030504040204" pitchFamily="34" charset="0"/>
            </a:endParaRPr>
          </a:p>
          <a:p>
            <a:pPr>
              <a:buFontTx/>
              <a:buNone/>
            </a:pPr>
            <a:r>
              <a:rPr lang="en-US" altLang="pl-PL">
                <a:latin typeface="Tahoma" panose="020B0604030504040204" pitchFamily="34" charset="0"/>
              </a:rPr>
              <a:t> (from petroleum crude)</a:t>
            </a:r>
          </a:p>
          <a:p>
            <a:r>
              <a:rPr lang="en-US" altLang="pl-PL">
                <a:latin typeface="Tahoma" panose="020B0604030504040204" pitchFamily="34" charset="0"/>
              </a:rPr>
              <a:t>asphaltic bitumen</a:t>
            </a:r>
          </a:p>
          <a:p>
            <a:r>
              <a:rPr lang="en-US" altLang="pl-PL">
                <a:latin typeface="Tahoma" panose="020B0604030504040204" pitchFamily="34" charset="0"/>
              </a:rPr>
              <a:t>asphaltic binder</a:t>
            </a:r>
          </a:p>
        </p:txBody>
      </p:sp>
      <p:sp>
        <p:nvSpPr>
          <p:cNvPr id="142344" name="Line 8">
            <a:extLst>
              <a:ext uri="{FF2B5EF4-FFF2-40B4-BE49-F238E27FC236}">
                <a16:creationId xmlns:a16="http://schemas.microsoft.com/office/drawing/2014/main" id="{0A95332F-61B1-E856-527F-6A5B3E698211}"/>
              </a:ext>
            </a:extLst>
          </p:cNvPr>
          <p:cNvSpPr>
            <a:spLocks noChangeShapeType="1"/>
          </p:cNvSpPr>
          <p:nvPr/>
        </p:nvSpPr>
        <p:spPr bwMode="auto">
          <a:xfrm>
            <a:off x="3429000" y="1828800"/>
            <a:ext cx="4724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42345" name="Line 9">
            <a:extLst>
              <a:ext uri="{FF2B5EF4-FFF2-40B4-BE49-F238E27FC236}">
                <a16:creationId xmlns:a16="http://schemas.microsoft.com/office/drawing/2014/main" id="{C6EC1F12-6B92-67E6-0957-3F5ACEE966C9}"/>
              </a:ext>
            </a:extLst>
          </p:cNvPr>
          <p:cNvSpPr>
            <a:spLocks noChangeShapeType="1"/>
          </p:cNvSpPr>
          <p:nvPr/>
        </p:nvSpPr>
        <p:spPr bwMode="auto">
          <a:xfrm>
            <a:off x="5943600" y="1295400"/>
            <a:ext cx="0" cy="533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42346" name="Line 10">
            <a:extLst>
              <a:ext uri="{FF2B5EF4-FFF2-40B4-BE49-F238E27FC236}">
                <a16:creationId xmlns:a16="http://schemas.microsoft.com/office/drawing/2014/main" id="{6EA528AC-5098-75BB-0ED0-1435B071F68B}"/>
              </a:ext>
            </a:extLst>
          </p:cNvPr>
          <p:cNvSpPr>
            <a:spLocks noChangeShapeType="1"/>
          </p:cNvSpPr>
          <p:nvPr/>
        </p:nvSpPr>
        <p:spPr bwMode="auto">
          <a:xfrm>
            <a:off x="3429000" y="18288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42347" name="Line 11">
            <a:extLst>
              <a:ext uri="{FF2B5EF4-FFF2-40B4-BE49-F238E27FC236}">
                <a16:creationId xmlns:a16="http://schemas.microsoft.com/office/drawing/2014/main" id="{E161D003-28FF-852A-E346-804FCC54CE0D}"/>
              </a:ext>
            </a:extLst>
          </p:cNvPr>
          <p:cNvSpPr>
            <a:spLocks noChangeShapeType="1"/>
          </p:cNvSpPr>
          <p:nvPr/>
        </p:nvSpPr>
        <p:spPr bwMode="auto">
          <a:xfrm>
            <a:off x="8153400" y="18288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7" name="Rectangle 3">
            <a:extLst>
              <a:ext uri="{FF2B5EF4-FFF2-40B4-BE49-F238E27FC236}">
                <a16:creationId xmlns:a16="http://schemas.microsoft.com/office/drawing/2014/main" id="{8FDC5C3B-D3BE-194E-1811-A3F6D6D776A0}"/>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Hot Mix Asphalt (HMA) – Terminology</a:t>
            </a:r>
          </a:p>
        </p:txBody>
      </p:sp>
      <p:sp>
        <p:nvSpPr>
          <p:cNvPr id="113666" name="Rectangle 2">
            <a:extLst>
              <a:ext uri="{FF2B5EF4-FFF2-40B4-BE49-F238E27FC236}">
                <a16:creationId xmlns:a16="http://schemas.microsoft.com/office/drawing/2014/main" id="{5D56EAFE-8C79-F47D-3A42-FE527317E4CA}"/>
              </a:ext>
            </a:extLst>
          </p:cNvPr>
          <p:cNvSpPr>
            <a:spLocks noGrp="1" noChangeArrowheads="1"/>
          </p:cNvSpPr>
          <p:nvPr>
            <p:ph type="body" sz="quarter" idx="11"/>
          </p:nvPr>
        </p:nvSpPr>
        <p:spPr/>
        <p:txBody>
          <a:bodyPr/>
          <a:lstStyle/>
          <a:p>
            <a:pPr>
              <a:lnSpc>
                <a:spcPct val="90000"/>
              </a:lnSpc>
            </a:pPr>
            <a:r>
              <a:rPr lang="en-US" altLang="pl-PL" sz="1800" b="1" dirty="0">
                <a:latin typeface="Arial" panose="020B0604020202020204" pitchFamily="34" charset="0"/>
              </a:rPr>
              <a:t>US Terminology:</a:t>
            </a:r>
          </a:p>
          <a:p>
            <a:pPr lvl="1">
              <a:lnSpc>
                <a:spcPct val="90000"/>
              </a:lnSpc>
            </a:pPr>
            <a:r>
              <a:rPr lang="en-US" altLang="pl-PL" sz="1800" dirty="0">
                <a:latin typeface="Arial" panose="020B0604020202020204" pitchFamily="34" charset="0"/>
              </a:rPr>
              <a:t>Asphalt concrete / Asphalt paving mix / Asphalt mix / Asphalt</a:t>
            </a:r>
          </a:p>
          <a:p>
            <a:pPr>
              <a:lnSpc>
                <a:spcPct val="90000"/>
              </a:lnSpc>
            </a:pPr>
            <a:r>
              <a:rPr lang="en-US" altLang="pl-PL" sz="1800" b="1" dirty="0">
                <a:latin typeface="Arial" panose="020B0604020202020204" pitchFamily="34" charset="0"/>
              </a:rPr>
              <a:t>EU / International Terminology:</a:t>
            </a:r>
          </a:p>
          <a:p>
            <a:pPr lvl="1">
              <a:lnSpc>
                <a:spcPct val="90000"/>
              </a:lnSpc>
            </a:pPr>
            <a:r>
              <a:rPr lang="en-US" altLang="pl-PL" sz="1800" dirty="0">
                <a:latin typeface="Arial" panose="020B0604020202020204" pitchFamily="34" charset="0"/>
              </a:rPr>
              <a:t>Bituminous concrete / Bituminous paving mix / Bituminous mix</a:t>
            </a:r>
          </a:p>
        </p:txBody>
      </p:sp>
      <p:sp>
        <p:nvSpPr>
          <p:cNvPr id="113668" name="Rectangle 4">
            <a:extLst>
              <a:ext uri="{FF2B5EF4-FFF2-40B4-BE49-F238E27FC236}">
                <a16:creationId xmlns:a16="http://schemas.microsoft.com/office/drawing/2014/main" id="{DBD7006B-4C2F-4CD7-BE43-3677657BBADD}"/>
              </a:ext>
            </a:extLst>
          </p:cNvPr>
          <p:cNvSpPr>
            <a:spLocks noChangeArrowheads="1"/>
          </p:cNvSpPr>
          <p:nvPr/>
        </p:nvSpPr>
        <p:spPr bwMode="auto">
          <a:xfrm>
            <a:off x="15240000" y="7620000"/>
            <a:ext cx="12700" cy="1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r>
              <a:rPr lang="en-US" altLang="pl-PL">
                <a:latin typeface="Tahoma" panose="020B0604030504040204" pitchFamily="34" charset="0"/>
              </a:rPr>
              <a:t>Bituminous concrete</a:t>
            </a:r>
          </a:p>
          <a:p>
            <a:r>
              <a:rPr lang="en-US" altLang="pl-PL">
                <a:latin typeface="Tahoma" panose="020B0604030504040204" pitchFamily="34" charset="0"/>
              </a:rPr>
              <a:t>Bituminous paving mix</a:t>
            </a:r>
          </a:p>
          <a:p>
            <a:r>
              <a:rPr lang="en-US" altLang="pl-PL">
                <a:latin typeface="Tahoma" panose="020B0604030504040204" pitchFamily="34" charset="0"/>
              </a:rPr>
              <a:t>Bituminous mix</a:t>
            </a:r>
          </a:p>
        </p:txBody>
      </p:sp>
    </p:spTree>
    <p:extLst>
      <p:ext uri="{BB962C8B-B14F-4D97-AF65-F5344CB8AC3E}">
        <p14:creationId xmlns:p14="http://schemas.microsoft.com/office/powerpoint/2010/main" val="194507531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a:extLst>
              <a:ext uri="{FF2B5EF4-FFF2-40B4-BE49-F238E27FC236}">
                <a16:creationId xmlns:a16="http://schemas.microsoft.com/office/drawing/2014/main" id="{0BE967D9-AFEA-7B19-BFB7-3D77A5A9A316}"/>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Petroleum-Based Asphalts</a:t>
            </a:r>
          </a:p>
        </p:txBody>
      </p:sp>
      <p:sp>
        <p:nvSpPr>
          <p:cNvPr id="186371" name="Rectangle 3">
            <a:extLst>
              <a:ext uri="{FF2B5EF4-FFF2-40B4-BE49-F238E27FC236}">
                <a16:creationId xmlns:a16="http://schemas.microsoft.com/office/drawing/2014/main" id="{637C61C7-5C5C-001B-32B4-70943CCB2A08}"/>
              </a:ext>
            </a:extLst>
          </p:cNvPr>
          <p:cNvSpPr>
            <a:spLocks noGrp="1" noChangeArrowheads="1"/>
          </p:cNvSpPr>
          <p:nvPr>
            <p:ph type="body" sz="quarter" idx="11"/>
          </p:nvPr>
        </p:nvSpPr>
        <p:spPr/>
        <p:txBody>
          <a:bodyPr>
            <a:normAutofit/>
          </a:bodyPr>
          <a:lstStyle/>
          <a:p>
            <a:pPr>
              <a:lnSpc>
                <a:spcPct val="90000"/>
              </a:lnSpc>
            </a:pPr>
            <a:r>
              <a:rPr lang="en-US" altLang="pl-PL" sz="1800" dirty="0">
                <a:latin typeface="Arial" panose="020B0604020202020204" pitchFamily="34" charset="0"/>
              </a:rPr>
              <a:t>Asphalt is a waste product from refinery processing of crude oil</a:t>
            </a:r>
          </a:p>
          <a:p>
            <a:pPr lvl="1">
              <a:lnSpc>
                <a:spcPct val="90000"/>
              </a:lnSpc>
            </a:pPr>
            <a:r>
              <a:rPr lang="en-US" altLang="pl-PL" sz="1800" dirty="0">
                <a:latin typeface="Arial" panose="020B0604020202020204" pitchFamily="34" charset="0"/>
              </a:rPr>
              <a:t>Sometimes called the "bottom of the barrel"</a:t>
            </a:r>
          </a:p>
          <a:p>
            <a:pPr>
              <a:lnSpc>
                <a:spcPct val="90000"/>
              </a:lnSpc>
            </a:pPr>
            <a:r>
              <a:rPr lang="en-US" altLang="pl-PL" sz="1800" dirty="0">
                <a:latin typeface="Arial" panose="020B0604020202020204" pitchFamily="34" charset="0"/>
              </a:rPr>
              <a:t>Properties depend on:</a:t>
            </a:r>
          </a:p>
          <a:p>
            <a:pPr lvl="1">
              <a:lnSpc>
                <a:spcPct val="90000"/>
              </a:lnSpc>
            </a:pPr>
            <a:r>
              <a:rPr lang="en-US" altLang="pl-PL" sz="1800" dirty="0">
                <a:latin typeface="Arial" panose="020B0604020202020204" pitchFamily="34" charset="0"/>
              </a:rPr>
              <a:t>Refinery operations</a:t>
            </a:r>
          </a:p>
          <a:p>
            <a:pPr lvl="1">
              <a:lnSpc>
                <a:spcPct val="90000"/>
              </a:lnSpc>
            </a:pPr>
            <a:r>
              <a:rPr lang="en-US" altLang="pl-PL" sz="1800" dirty="0">
                <a:latin typeface="Arial" panose="020B0604020202020204" pitchFamily="34" charset="0"/>
              </a:rPr>
              <a:t>Composition of crude oil (source-dependent)</a:t>
            </a:r>
          </a:p>
        </p:txBody>
      </p:sp>
      <p:sp>
        <p:nvSpPr>
          <p:cNvPr id="186372" name="Rectangle 4">
            <a:extLst>
              <a:ext uri="{FF2B5EF4-FFF2-40B4-BE49-F238E27FC236}">
                <a16:creationId xmlns:a16="http://schemas.microsoft.com/office/drawing/2014/main" id="{FAAF284C-4A9F-8111-532A-204B441F6B2C}"/>
              </a:ext>
            </a:extLst>
          </p:cNvPr>
          <p:cNvSpPr>
            <a:spLocks noChangeArrowheads="1"/>
          </p:cNvSpPr>
          <p:nvPr/>
        </p:nvSpPr>
        <p:spPr bwMode="auto">
          <a:xfrm>
            <a:off x="7117082" y="3884613"/>
            <a:ext cx="2057400" cy="2743200"/>
          </a:xfrm>
          <a:prstGeom prst="rect">
            <a:avLst/>
          </a:prstGeom>
          <a:gradFill rotWithShape="0">
            <a:gsLst>
              <a:gs pos="0">
                <a:srgbClr val="DDDDDD"/>
              </a:gs>
              <a:gs pos="100000">
                <a:schemeClr val="bg2"/>
              </a:gs>
            </a:gsLst>
            <a:lin ang="5400000" scaled="1"/>
          </a:gradFill>
          <a:ln w="38100">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86373" name="Text Box 5">
            <a:extLst>
              <a:ext uri="{FF2B5EF4-FFF2-40B4-BE49-F238E27FC236}">
                <a16:creationId xmlns:a16="http://schemas.microsoft.com/office/drawing/2014/main" id="{ABC32B83-A644-641B-42D4-FF02605B4B90}"/>
              </a:ext>
            </a:extLst>
          </p:cNvPr>
          <p:cNvSpPr txBox="1">
            <a:spLocks noChangeArrowheads="1"/>
          </p:cNvSpPr>
          <p:nvPr/>
        </p:nvSpPr>
        <p:spPr bwMode="auto">
          <a:xfrm>
            <a:off x="7514774" y="3884613"/>
            <a:ext cx="1573213" cy="2730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pl-PL" sz="1400" b="1" dirty="0">
                <a:solidFill>
                  <a:srgbClr val="FF3300"/>
                </a:solidFill>
                <a:latin typeface="Arial" panose="020B0604020202020204" pitchFamily="34" charset="0"/>
              </a:rPr>
              <a:t>Gasoline</a:t>
            </a:r>
          </a:p>
          <a:p>
            <a:r>
              <a:rPr lang="en-US" altLang="pl-PL" sz="1400" b="1" dirty="0">
                <a:solidFill>
                  <a:srgbClr val="FF3300"/>
                </a:solidFill>
                <a:latin typeface="Arial" panose="020B0604020202020204" pitchFamily="34" charset="0"/>
              </a:rPr>
              <a:t>Kerosene</a:t>
            </a:r>
          </a:p>
          <a:p>
            <a:r>
              <a:rPr lang="en-US" altLang="pl-PL" sz="1400" b="1" dirty="0">
                <a:solidFill>
                  <a:srgbClr val="FF3300"/>
                </a:solidFill>
                <a:latin typeface="Arial" panose="020B0604020202020204" pitchFamily="34" charset="0"/>
              </a:rPr>
              <a:t>Lt. Gas Oil</a:t>
            </a:r>
          </a:p>
          <a:p>
            <a:r>
              <a:rPr lang="en-US" altLang="pl-PL" sz="1400" b="1" dirty="0">
                <a:solidFill>
                  <a:srgbClr val="FF3300"/>
                </a:solidFill>
                <a:latin typeface="Arial" panose="020B0604020202020204" pitchFamily="34" charset="0"/>
              </a:rPr>
              <a:t>Diesel</a:t>
            </a:r>
          </a:p>
          <a:p>
            <a:r>
              <a:rPr lang="en-US" altLang="pl-PL" sz="1400" b="1" dirty="0">
                <a:solidFill>
                  <a:srgbClr val="FF3300"/>
                </a:solidFill>
                <a:latin typeface="Arial" panose="020B0604020202020204" pitchFamily="34" charset="0"/>
              </a:rPr>
              <a:t>Motor Oils</a:t>
            </a:r>
          </a:p>
          <a:p>
            <a:r>
              <a:rPr lang="en-US" altLang="pl-PL" sz="1400" b="1" dirty="0">
                <a:solidFill>
                  <a:srgbClr val="FF3300"/>
                </a:solidFill>
                <a:latin typeface="Arial" panose="020B0604020202020204" pitchFamily="34" charset="0"/>
              </a:rPr>
              <a:t>Asphalt</a:t>
            </a:r>
          </a:p>
        </p:txBody>
      </p:sp>
      <p:sp>
        <p:nvSpPr>
          <p:cNvPr id="186374" name="Text Box 6">
            <a:extLst>
              <a:ext uri="{FF2B5EF4-FFF2-40B4-BE49-F238E27FC236}">
                <a16:creationId xmlns:a16="http://schemas.microsoft.com/office/drawing/2014/main" id="{987C0D68-9008-A683-ACAD-94D96AA90741}"/>
              </a:ext>
            </a:extLst>
          </p:cNvPr>
          <p:cNvSpPr txBox="1">
            <a:spLocks noChangeArrowheads="1"/>
          </p:cNvSpPr>
          <p:nvPr/>
        </p:nvSpPr>
        <p:spPr bwMode="auto">
          <a:xfrm>
            <a:off x="9515795" y="4648200"/>
            <a:ext cx="317817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pl-PL" sz="2000" b="1">
                <a:solidFill>
                  <a:srgbClr val="FF3300"/>
                </a:solidFill>
                <a:latin typeface="Arial" panose="020B0604020202020204" pitchFamily="34" charset="0"/>
              </a:rPr>
              <a:t>Barrel of Crude Oil</a:t>
            </a:r>
          </a:p>
        </p:txBody>
      </p:sp>
    </p:spTree>
    <p:extLst>
      <p:ext uri="{BB962C8B-B14F-4D97-AF65-F5344CB8AC3E}">
        <p14:creationId xmlns:p14="http://schemas.microsoft.com/office/powerpoint/2010/main" val="338864177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a:extLst>
              <a:ext uri="{FF2B5EF4-FFF2-40B4-BE49-F238E27FC236}">
                <a16:creationId xmlns:a16="http://schemas.microsoft.com/office/drawing/2014/main" id="{37369CD0-2EB4-EB17-998A-1786CF5B3551}"/>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Crude Oil</a:t>
            </a:r>
          </a:p>
        </p:txBody>
      </p:sp>
      <p:sp>
        <p:nvSpPr>
          <p:cNvPr id="229379" name="Rectangle 3">
            <a:extLst>
              <a:ext uri="{FF2B5EF4-FFF2-40B4-BE49-F238E27FC236}">
                <a16:creationId xmlns:a16="http://schemas.microsoft.com/office/drawing/2014/main" id="{DB7185E7-1D79-6DD2-D205-8DF1D5797E03}"/>
              </a:ext>
            </a:extLst>
          </p:cNvPr>
          <p:cNvSpPr>
            <a:spLocks noGrp="1" noChangeArrowheads="1"/>
          </p:cNvSpPr>
          <p:nvPr>
            <p:ph type="body" sz="quarter" idx="11"/>
          </p:nvPr>
        </p:nvSpPr>
        <p:spPr/>
        <p:txBody>
          <a:bodyPr>
            <a:normAutofit/>
          </a:bodyPr>
          <a:lstStyle/>
          <a:p>
            <a:pPr>
              <a:lnSpc>
                <a:spcPct val="90000"/>
              </a:lnSpc>
            </a:pPr>
            <a:r>
              <a:rPr lang="en-US" altLang="pl-PL" sz="1800" dirty="0">
                <a:latin typeface="Arial" panose="020B0604020202020204" pitchFamily="34" charset="0"/>
              </a:rPr>
              <a:t>Classified using the API (American Petroleum Institute) gravity:</a:t>
            </a:r>
          </a:p>
          <a:p>
            <a:pPr lvl="1">
              <a:lnSpc>
                <a:spcPct val="90000"/>
              </a:lnSpc>
            </a:pPr>
            <a:r>
              <a:rPr lang="en-US" altLang="pl-PL" sz="1800" i="1" dirty="0">
                <a:latin typeface="Arial" panose="020B0604020202020204" pitchFamily="34" charset="0"/>
              </a:rPr>
              <a:t>API gravity = [ 141.5 / SG ] – 131.5</a:t>
            </a:r>
          </a:p>
          <a:p>
            <a:pPr lvl="1">
              <a:lnSpc>
                <a:spcPct val="90000"/>
              </a:lnSpc>
            </a:pPr>
            <a:r>
              <a:rPr lang="en-US" altLang="pl-PL" sz="1800" dirty="0">
                <a:latin typeface="Arial" panose="020B0604020202020204" pitchFamily="34" charset="0"/>
              </a:rPr>
              <a:t>Asphalts – API gravity of 5–10</a:t>
            </a:r>
          </a:p>
          <a:p>
            <a:pPr lvl="1">
              <a:lnSpc>
                <a:spcPct val="90000"/>
              </a:lnSpc>
            </a:pPr>
            <a:r>
              <a:rPr lang="en-US" altLang="pl-PL" sz="1800" dirty="0">
                <a:latin typeface="Arial" panose="020B0604020202020204" pitchFamily="34" charset="0"/>
              </a:rPr>
              <a:t>Gasoline – API gravity of 55</a:t>
            </a:r>
          </a:p>
          <a:p>
            <a:pPr lvl="1">
              <a:lnSpc>
                <a:spcPct val="90000"/>
              </a:lnSpc>
            </a:pPr>
            <a:r>
              <a:rPr lang="en-US" altLang="pl-PL" sz="1800" dirty="0">
                <a:latin typeface="Arial" panose="020B0604020202020204" pitchFamily="34" charset="0"/>
              </a:rPr>
              <a:t>Low API gravity = crude oil rich in asphalt</a:t>
            </a:r>
          </a:p>
          <a:p>
            <a:pPr>
              <a:lnSpc>
                <a:spcPct val="90000"/>
              </a:lnSpc>
            </a:pPr>
            <a:r>
              <a:rPr lang="en-US" altLang="pl-PL" sz="1800" dirty="0">
                <a:latin typeface="Arial" panose="020B0604020202020204" pitchFamily="34" charset="0"/>
              </a:rPr>
              <a:t>Sour crude oil – high sulfur content – bad bitumen</a:t>
            </a:r>
          </a:p>
        </p:txBody>
      </p:sp>
    </p:spTree>
    <p:extLst>
      <p:ext uri="{BB962C8B-B14F-4D97-AF65-F5344CB8AC3E}">
        <p14:creationId xmlns:p14="http://schemas.microsoft.com/office/powerpoint/2010/main" val="402509081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a:extLst>
              <a:ext uri="{FF2B5EF4-FFF2-40B4-BE49-F238E27FC236}">
                <a16:creationId xmlns:a16="http://schemas.microsoft.com/office/drawing/2014/main" id="{80A0E206-9A6E-3DBC-8DAF-7368C51079C2}"/>
              </a:ext>
            </a:extLst>
          </p:cNvPr>
          <p:cNvSpPr>
            <a:spLocks noGrp="1" noChangeArrowheads="1"/>
          </p:cNvSpPr>
          <p:nvPr>
            <p:ph type="title"/>
          </p:nvPr>
        </p:nvSpPr>
        <p:spPr/>
        <p:txBody>
          <a:bodyPr/>
          <a:lstStyle/>
          <a:p>
            <a:r>
              <a:rPr lang="en-US" altLang="pl-PL" dirty="0">
                <a:solidFill>
                  <a:srgbClr val="F26211"/>
                </a:solidFill>
                <a:latin typeface="Tahoma" panose="020B0604030504040204" pitchFamily="34" charset="0"/>
              </a:rPr>
              <a:t>Significant Crude Oil Sources</a:t>
            </a:r>
            <a:r>
              <a:rPr lang="en-US" altLang="pl-PL" dirty="0">
                <a:latin typeface="Tahoma" panose="020B0604030504040204" pitchFamily="34" charset="0"/>
              </a:rPr>
              <a:t/>
            </a:r>
            <a:br>
              <a:rPr lang="en-US" altLang="pl-PL" dirty="0">
                <a:latin typeface="Tahoma" panose="020B0604030504040204" pitchFamily="34" charset="0"/>
              </a:rPr>
            </a:br>
            <a:endParaRPr lang="en-US" altLang="pl-PL" dirty="0">
              <a:latin typeface="Tahoma" panose="020B0604030504040204" pitchFamily="34" charset="0"/>
            </a:endParaRPr>
          </a:p>
        </p:txBody>
      </p:sp>
      <p:sp>
        <p:nvSpPr>
          <p:cNvPr id="144388" name="Rectangle 4">
            <a:extLst>
              <a:ext uri="{FF2B5EF4-FFF2-40B4-BE49-F238E27FC236}">
                <a16:creationId xmlns:a16="http://schemas.microsoft.com/office/drawing/2014/main" id="{EAA7FA03-19E6-3C58-1AD6-64A3CCD0D824}"/>
              </a:ext>
            </a:extLst>
          </p:cNvPr>
          <p:cNvSpPr>
            <a:spLocks noGrp="1" noChangeArrowheads="1"/>
          </p:cNvSpPr>
          <p:nvPr>
            <p:ph type="body" sz="quarter" idx="11"/>
          </p:nvPr>
        </p:nvSpPr>
        <p:spPr>
          <a:noFill/>
          <a:ln/>
        </p:spPr>
        <p:txBody>
          <a:bodyPr>
            <a:normAutofit/>
          </a:bodyPr>
          <a:lstStyle/>
          <a:p>
            <a:pPr>
              <a:buFontTx/>
              <a:buNone/>
            </a:pPr>
            <a:r>
              <a:rPr lang="en-US" altLang="pl-PL">
                <a:latin typeface="Tahoma" panose="020B0604030504040204" pitchFamily="34" charset="0"/>
              </a:rPr>
              <a:t>  </a:t>
            </a:r>
            <a:r>
              <a:rPr lang="en-US" altLang="pl-PL" b="1">
                <a:latin typeface="Tahoma" panose="020B0604030504040204" pitchFamily="34" charset="0"/>
              </a:rPr>
              <a:t>Domestic</a:t>
            </a:r>
            <a:endParaRPr lang="en-US" altLang="pl-PL">
              <a:latin typeface="Tahoma" panose="020B0604030504040204" pitchFamily="34" charset="0"/>
            </a:endParaRPr>
          </a:p>
          <a:p>
            <a:r>
              <a:rPr lang="en-US" altLang="pl-PL">
                <a:latin typeface="Tahoma" panose="020B0604030504040204" pitchFamily="34" charset="0"/>
              </a:rPr>
              <a:t>Gulf coast</a:t>
            </a:r>
          </a:p>
          <a:p>
            <a:r>
              <a:rPr lang="en-US" altLang="pl-PL">
                <a:latin typeface="Tahoma" panose="020B0604030504040204" pitchFamily="34" charset="0"/>
              </a:rPr>
              <a:t>Mid-continent</a:t>
            </a:r>
          </a:p>
          <a:p>
            <a:r>
              <a:rPr lang="en-US" altLang="pl-PL">
                <a:latin typeface="Tahoma" panose="020B0604030504040204" pitchFamily="34" charset="0"/>
              </a:rPr>
              <a:t>Rocky Mountain</a:t>
            </a:r>
          </a:p>
          <a:p>
            <a:r>
              <a:rPr lang="en-US" altLang="pl-PL">
                <a:latin typeface="Tahoma" panose="020B0604030504040204" pitchFamily="34" charset="0"/>
              </a:rPr>
              <a:t>West coast</a:t>
            </a:r>
          </a:p>
          <a:p>
            <a:r>
              <a:rPr lang="en-US" altLang="pl-PL">
                <a:latin typeface="Tahoma" panose="020B0604030504040204" pitchFamily="34" charset="0"/>
              </a:rPr>
              <a:t>Alaska</a:t>
            </a:r>
          </a:p>
        </p:txBody>
      </p:sp>
      <p:sp>
        <p:nvSpPr>
          <p:cNvPr id="144387" name="Line 3">
            <a:extLst>
              <a:ext uri="{FF2B5EF4-FFF2-40B4-BE49-F238E27FC236}">
                <a16:creationId xmlns:a16="http://schemas.microsoft.com/office/drawing/2014/main" id="{0926226D-04DE-1FBD-A0E8-F76D4707DB88}"/>
              </a:ext>
            </a:extLst>
          </p:cNvPr>
          <p:cNvSpPr>
            <a:spLocks noChangeShapeType="1"/>
          </p:cNvSpPr>
          <p:nvPr/>
        </p:nvSpPr>
        <p:spPr bwMode="auto">
          <a:xfrm>
            <a:off x="2819400" y="4343400"/>
            <a:ext cx="62484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44389" name="Rectangle 5">
            <a:extLst>
              <a:ext uri="{FF2B5EF4-FFF2-40B4-BE49-F238E27FC236}">
                <a16:creationId xmlns:a16="http://schemas.microsoft.com/office/drawing/2014/main" id="{1F6EBCFC-E1BA-10FF-97EE-AF55DAB0BB4D}"/>
              </a:ext>
            </a:extLst>
          </p:cNvPr>
          <p:cNvSpPr>
            <a:spLocks noChangeArrowheads="1"/>
          </p:cNvSpPr>
          <p:nvPr/>
        </p:nvSpPr>
        <p:spPr bwMode="auto">
          <a:xfrm>
            <a:off x="6705600" y="2590800"/>
            <a:ext cx="31242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FontTx/>
              <a:buNone/>
            </a:pPr>
            <a:r>
              <a:rPr lang="en-US" altLang="pl-PL">
                <a:latin typeface="Tahoma" panose="020B0604030504040204" pitchFamily="34" charset="0"/>
              </a:rPr>
              <a:t>    </a:t>
            </a:r>
            <a:r>
              <a:rPr lang="en-US" altLang="pl-PL" b="1">
                <a:latin typeface="Tahoma" panose="020B0604030504040204" pitchFamily="34" charset="0"/>
              </a:rPr>
              <a:t>Foreign</a:t>
            </a:r>
            <a:endParaRPr lang="en-US" altLang="pl-PL">
              <a:latin typeface="Tahoma" panose="020B0604030504040204" pitchFamily="34" charset="0"/>
            </a:endParaRPr>
          </a:p>
          <a:p>
            <a:r>
              <a:rPr lang="en-US" altLang="pl-PL">
                <a:latin typeface="Tahoma" panose="020B0604030504040204" pitchFamily="34" charset="0"/>
              </a:rPr>
              <a:t>Mexico</a:t>
            </a:r>
          </a:p>
          <a:p>
            <a:r>
              <a:rPr lang="en-US" altLang="pl-PL">
                <a:latin typeface="Tahoma" panose="020B0604030504040204" pitchFamily="34" charset="0"/>
              </a:rPr>
              <a:t>Venezuela</a:t>
            </a:r>
          </a:p>
          <a:p>
            <a:r>
              <a:rPr lang="en-US" altLang="pl-PL">
                <a:latin typeface="Tahoma" panose="020B0604030504040204" pitchFamily="34" charset="0"/>
              </a:rPr>
              <a:t>Canada</a:t>
            </a:r>
          </a:p>
          <a:p>
            <a:r>
              <a:rPr lang="en-US" altLang="pl-PL">
                <a:latin typeface="Tahoma" panose="020B0604030504040204" pitchFamily="34" charset="0"/>
              </a:rPr>
              <a:t>Middle East</a:t>
            </a:r>
          </a:p>
        </p:txBody>
      </p:sp>
      <p:sp>
        <p:nvSpPr>
          <p:cNvPr id="144390" name="Line 6">
            <a:extLst>
              <a:ext uri="{FF2B5EF4-FFF2-40B4-BE49-F238E27FC236}">
                <a16:creationId xmlns:a16="http://schemas.microsoft.com/office/drawing/2014/main" id="{3E0AFE39-570F-0904-8DAC-CB9D704B501A}"/>
              </a:ext>
            </a:extLst>
          </p:cNvPr>
          <p:cNvSpPr>
            <a:spLocks noChangeShapeType="1"/>
          </p:cNvSpPr>
          <p:nvPr/>
        </p:nvSpPr>
        <p:spPr bwMode="auto">
          <a:xfrm>
            <a:off x="3429000" y="1828800"/>
            <a:ext cx="4724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44391" name="Line 7">
            <a:extLst>
              <a:ext uri="{FF2B5EF4-FFF2-40B4-BE49-F238E27FC236}">
                <a16:creationId xmlns:a16="http://schemas.microsoft.com/office/drawing/2014/main" id="{925FC03A-985F-4F14-1EA6-04AB410C921D}"/>
              </a:ext>
            </a:extLst>
          </p:cNvPr>
          <p:cNvSpPr>
            <a:spLocks noChangeShapeType="1"/>
          </p:cNvSpPr>
          <p:nvPr/>
        </p:nvSpPr>
        <p:spPr bwMode="auto">
          <a:xfrm>
            <a:off x="5943600" y="1295400"/>
            <a:ext cx="0" cy="533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44392" name="Line 8">
            <a:extLst>
              <a:ext uri="{FF2B5EF4-FFF2-40B4-BE49-F238E27FC236}">
                <a16:creationId xmlns:a16="http://schemas.microsoft.com/office/drawing/2014/main" id="{5D72A13B-ACF9-2A7A-EE99-5A10F748B027}"/>
              </a:ext>
            </a:extLst>
          </p:cNvPr>
          <p:cNvSpPr>
            <a:spLocks noChangeShapeType="1"/>
          </p:cNvSpPr>
          <p:nvPr/>
        </p:nvSpPr>
        <p:spPr bwMode="auto">
          <a:xfrm>
            <a:off x="3429000" y="18288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44393" name="Line 9">
            <a:extLst>
              <a:ext uri="{FF2B5EF4-FFF2-40B4-BE49-F238E27FC236}">
                <a16:creationId xmlns:a16="http://schemas.microsoft.com/office/drawing/2014/main" id="{C00BEE9B-A5ED-DC1B-F0C3-ABDD968E4E38}"/>
              </a:ext>
            </a:extLst>
          </p:cNvPr>
          <p:cNvSpPr>
            <a:spLocks noChangeShapeType="1"/>
          </p:cNvSpPr>
          <p:nvPr/>
        </p:nvSpPr>
        <p:spPr bwMode="auto">
          <a:xfrm>
            <a:off x="8153400" y="18288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a:extLst>
              <a:ext uri="{FF2B5EF4-FFF2-40B4-BE49-F238E27FC236}">
                <a16:creationId xmlns:a16="http://schemas.microsoft.com/office/drawing/2014/main" id="{2FB07EBA-CB7C-9C28-E998-335542EF1C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4900" y="0"/>
            <a:ext cx="49022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99B4BE4-D5A5-89AF-4DAA-724111DEF20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645F213-7FF7-B9C7-45EA-31C33AEF0094}"/>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a:extLst>
              <a:ext uri="{FF2B5EF4-FFF2-40B4-BE49-F238E27FC236}">
                <a16:creationId xmlns:a16="http://schemas.microsoft.com/office/drawing/2014/main" id="{A60D5742-0073-D4E5-FDE7-E2B034E44C11}"/>
              </a:ext>
            </a:extLst>
          </p:cNvPr>
          <p:cNvSpPr>
            <a:spLocks noChangeArrowheads="1"/>
          </p:cNvSpPr>
          <p:nvPr/>
        </p:nvSpPr>
        <p:spPr bwMode="auto">
          <a:xfrm>
            <a:off x="1905000" y="990600"/>
            <a:ext cx="8528050" cy="5562600"/>
          </a:xfrm>
          <a:prstGeom prst="rect">
            <a:avLst/>
          </a:prstGeom>
          <a:solidFill>
            <a:srgbClr val="FFFFFF"/>
          </a:solidFill>
          <a:ln w="38100">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67" name="Rectangle 3">
            <a:extLst>
              <a:ext uri="{FF2B5EF4-FFF2-40B4-BE49-F238E27FC236}">
                <a16:creationId xmlns:a16="http://schemas.microsoft.com/office/drawing/2014/main" id="{1C135413-887F-72AF-FC2B-E7C932A530D4}"/>
              </a:ext>
            </a:extLst>
          </p:cNvPr>
          <p:cNvSpPr>
            <a:spLocks noGrp="1" noChangeArrowheads="1"/>
          </p:cNvSpPr>
          <p:nvPr>
            <p:ph type="title"/>
          </p:nvPr>
        </p:nvSpPr>
        <p:spPr/>
        <p:txBody>
          <a:bodyPr/>
          <a:lstStyle/>
          <a:p>
            <a:r>
              <a:rPr lang="en-US" altLang="pl-PL">
                <a:latin typeface="Arial" panose="020B0604020202020204" pitchFamily="34" charset="0"/>
              </a:rPr>
              <a:t>Refinery Operation</a:t>
            </a:r>
          </a:p>
        </p:txBody>
      </p:sp>
      <p:sp>
        <p:nvSpPr>
          <p:cNvPr id="2" name="Text Placeholder 1">
            <a:extLst>
              <a:ext uri="{FF2B5EF4-FFF2-40B4-BE49-F238E27FC236}">
                <a16:creationId xmlns:a16="http://schemas.microsoft.com/office/drawing/2014/main" id="{8EE08DBC-99AF-3DC4-CF8A-01AD9E20E801}"/>
              </a:ext>
            </a:extLst>
          </p:cNvPr>
          <p:cNvSpPr>
            <a:spLocks noGrp="1"/>
          </p:cNvSpPr>
          <p:nvPr>
            <p:ph type="body" sz="quarter" idx="11"/>
          </p:nvPr>
        </p:nvSpPr>
        <p:spPr/>
        <p:txBody>
          <a:bodyPr/>
          <a:lstStyle/>
          <a:p>
            <a:endParaRPr lang="en-GB"/>
          </a:p>
        </p:txBody>
      </p:sp>
      <p:sp>
        <p:nvSpPr>
          <p:cNvPr id="190468" name="Rectangle 4">
            <a:extLst>
              <a:ext uri="{FF2B5EF4-FFF2-40B4-BE49-F238E27FC236}">
                <a16:creationId xmlns:a16="http://schemas.microsoft.com/office/drawing/2014/main" id="{BEE93258-1057-7A23-177F-2361E058D338}"/>
              </a:ext>
            </a:extLst>
          </p:cNvPr>
          <p:cNvSpPr>
            <a:spLocks noChangeArrowheads="1"/>
          </p:cNvSpPr>
          <p:nvPr/>
        </p:nvSpPr>
        <p:spPr bwMode="auto">
          <a:xfrm>
            <a:off x="2238376" y="2387600"/>
            <a:ext cx="144463" cy="322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69" name="Rectangle 5">
            <a:extLst>
              <a:ext uri="{FF2B5EF4-FFF2-40B4-BE49-F238E27FC236}">
                <a16:creationId xmlns:a16="http://schemas.microsoft.com/office/drawing/2014/main" id="{2BF1C28B-0830-5564-5FDA-04B840A8907F}"/>
              </a:ext>
            </a:extLst>
          </p:cNvPr>
          <p:cNvSpPr>
            <a:spLocks noChangeArrowheads="1"/>
          </p:cNvSpPr>
          <p:nvPr/>
        </p:nvSpPr>
        <p:spPr bwMode="auto">
          <a:xfrm>
            <a:off x="2079626" y="5270501"/>
            <a:ext cx="474663" cy="512763"/>
          </a:xfrm>
          <a:prstGeom prst="rect">
            <a:avLst/>
          </a:prstGeom>
          <a:solidFill>
            <a:srgbClr val="000000"/>
          </a:solidFill>
          <a:ln w="9525">
            <a:solidFill>
              <a:srgbClr val="FFFF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70" name="Rectangle 6">
            <a:extLst>
              <a:ext uri="{FF2B5EF4-FFF2-40B4-BE49-F238E27FC236}">
                <a16:creationId xmlns:a16="http://schemas.microsoft.com/office/drawing/2014/main" id="{86104941-E22C-FAE0-2E22-30C1371C976A}"/>
              </a:ext>
            </a:extLst>
          </p:cNvPr>
          <p:cNvSpPr>
            <a:spLocks noChangeArrowheads="1"/>
          </p:cNvSpPr>
          <p:nvPr/>
        </p:nvSpPr>
        <p:spPr bwMode="auto">
          <a:xfrm>
            <a:off x="2079625" y="4859338"/>
            <a:ext cx="158750" cy="411162"/>
          </a:xfrm>
          <a:prstGeom prst="rect">
            <a:avLst/>
          </a:prstGeom>
          <a:solidFill>
            <a:schemeClr val="accent1"/>
          </a:solidFill>
          <a:ln w="9525">
            <a:solidFill>
              <a:srgbClr val="FFFF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71" name="Rectangle 7">
            <a:extLst>
              <a:ext uri="{FF2B5EF4-FFF2-40B4-BE49-F238E27FC236}">
                <a16:creationId xmlns:a16="http://schemas.microsoft.com/office/drawing/2014/main" id="{270E272E-4A84-1494-D96D-D4779B4639C1}"/>
              </a:ext>
            </a:extLst>
          </p:cNvPr>
          <p:cNvSpPr>
            <a:spLocks noChangeArrowheads="1"/>
          </p:cNvSpPr>
          <p:nvPr/>
        </p:nvSpPr>
        <p:spPr bwMode="auto">
          <a:xfrm>
            <a:off x="2382838" y="4859338"/>
            <a:ext cx="171450" cy="411162"/>
          </a:xfrm>
          <a:prstGeom prst="rect">
            <a:avLst/>
          </a:prstGeom>
          <a:solidFill>
            <a:schemeClr val="accent1"/>
          </a:solidFill>
          <a:ln w="9525">
            <a:solidFill>
              <a:srgbClr val="FFFF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72" name="Rectangle 8">
            <a:extLst>
              <a:ext uri="{FF2B5EF4-FFF2-40B4-BE49-F238E27FC236}">
                <a16:creationId xmlns:a16="http://schemas.microsoft.com/office/drawing/2014/main" id="{6A2643D9-F1F6-080D-B132-BB909050D9D8}"/>
              </a:ext>
            </a:extLst>
          </p:cNvPr>
          <p:cNvSpPr>
            <a:spLocks noChangeArrowheads="1"/>
          </p:cNvSpPr>
          <p:nvPr/>
        </p:nvSpPr>
        <p:spPr bwMode="auto">
          <a:xfrm>
            <a:off x="2079625" y="2387600"/>
            <a:ext cx="158750" cy="281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73" name="Rectangle 9">
            <a:extLst>
              <a:ext uri="{FF2B5EF4-FFF2-40B4-BE49-F238E27FC236}">
                <a16:creationId xmlns:a16="http://schemas.microsoft.com/office/drawing/2014/main" id="{E6AA4CBA-0885-9D9F-AF26-8A9007866751}"/>
              </a:ext>
            </a:extLst>
          </p:cNvPr>
          <p:cNvSpPr>
            <a:spLocks noChangeArrowheads="1"/>
          </p:cNvSpPr>
          <p:nvPr/>
        </p:nvSpPr>
        <p:spPr bwMode="auto">
          <a:xfrm>
            <a:off x="2382838" y="2387600"/>
            <a:ext cx="171450" cy="281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74" name="Rectangle 10">
            <a:extLst>
              <a:ext uri="{FF2B5EF4-FFF2-40B4-BE49-F238E27FC236}">
                <a16:creationId xmlns:a16="http://schemas.microsoft.com/office/drawing/2014/main" id="{CB3007F0-2CF8-D793-7A01-35BC60B223BA}"/>
              </a:ext>
            </a:extLst>
          </p:cNvPr>
          <p:cNvSpPr>
            <a:spLocks noChangeArrowheads="1"/>
          </p:cNvSpPr>
          <p:nvPr/>
        </p:nvSpPr>
        <p:spPr bwMode="auto">
          <a:xfrm>
            <a:off x="2079626" y="5780088"/>
            <a:ext cx="474663" cy="514350"/>
          </a:xfrm>
          <a:prstGeom prst="rect">
            <a:avLst/>
          </a:prstGeom>
          <a:pattFill prst="dashHorz">
            <a:fgClr>
              <a:srgbClr val="FFFFFF"/>
            </a:fgClr>
            <a:bgClr>
              <a:schemeClr val="bg1"/>
            </a:bgClr>
          </a:pattFill>
          <a:ln w="9525">
            <a:solidFill>
              <a:srgbClr val="FFFF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nvGrpSpPr>
          <p:cNvPr id="190475" name="Group 11">
            <a:extLst>
              <a:ext uri="{FF2B5EF4-FFF2-40B4-BE49-F238E27FC236}">
                <a16:creationId xmlns:a16="http://schemas.microsoft.com/office/drawing/2014/main" id="{C373610A-DBCE-2B99-3DC3-3E93503B067C}"/>
              </a:ext>
            </a:extLst>
          </p:cNvPr>
          <p:cNvGrpSpPr>
            <a:grpSpLocks/>
          </p:cNvGrpSpPr>
          <p:nvPr/>
        </p:nvGrpSpPr>
        <p:grpSpPr bwMode="auto">
          <a:xfrm>
            <a:off x="2079626" y="3033713"/>
            <a:ext cx="474663" cy="1847850"/>
            <a:chOff x="787" y="1265"/>
            <a:chExt cx="299" cy="1773"/>
          </a:xfrm>
        </p:grpSpPr>
        <p:sp>
          <p:nvSpPr>
            <p:cNvPr id="190476" name="Rectangle 12">
              <a:extLst>
                <a:ext uri="{FF2B5EF4-FFF2-40B4-BE49-F238E27FC236}">
                  <a16:creationId xmlns:a16="http://schemas.microsoft.com/office/drawing/2014/main" id="{340CDD31-32CC-D171-8562-DFA87EDEE458}"/>
                </a:ext>
              </a:extLst>
            </p:cNvPr>
            <p:cNvSpPr>
              <a:spLocks noChangeArrowheads="1"/>
            </p:cNvSpPr>
            <p:nvPr/>
          </p:nvSpPr>
          <p:spPr bwMode="auto">
            <a:xfrm>
              <a:off x="787" y="1265"/>
              <a:ext cx="100" cy="1773"/>
            </a:xfrm>
            <a:prstGeom prst="rect">
              <a:avLst/>
            </a:prstGeom>
            <a:pattFill prst="ltDnDiag">
              <a:fgClr>
                <a:srgbClr val="FFFFFF"/>
              </a:fgClr>
              <a:bgClr>
                <a:schemeClr val="bg1"/>
              </a:bgClr>
            </a:pattFill>
            <a:ln w="9525">
              <a:solidFill>
                <a:srgbClr val="FFFF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77" name="Rectangle 13">
              <a:extLst>
                <a:ext uri="{FF2B5EF4-FFF2-40B4-BE49-F238E27FC236}">
                  <a16:creationId xmlns:a16="http://schemas.microsoft.com/office/drawing/2014/main" id="{31EE9146-9665-648D-A451-54A247AD0C2F}"/>
                </a:ext>
              </a:extLst>
            </p:cNvPr>
            <p:cNvSpPr>
              <a:spLocks noChangeArrowheads="1"/>
            </p:cNvSpPr>
            <p:nvPr/>
          </p:nvSpPr>
          <p:spPr bwMode="auto">
            <a:xfrm>
              <a:off x="978" y="1265"/>
              <a:ext cx="108" cy="1773"/>
            </a:xfrm>
            <a:prstGeom prst="rect">
              <a:avLst/>
            </a:prstGeom>
            <a:pattFill prst="ltDnDiag">
              <a:fgClr>
                <a:srgbClr val="FFFFFF"/>
              </a:fgClr>
              <a:bgClr>
                <a:schemeClr val="bg1"/>
              </a:bgClr>
            </a:pattFill>
            <a:ln w="9525">
              <a:solidFill>
                <a:srgbClr val="FFFF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sp>
        <p:nvSpPr>
          <p:cNvPr id="190478" name="Line 14">
            <a:extLst>
              <a:ext uri="{FF2B5EF4-FFF2-40B4-BE49-F238E27FC236}">
                <a16:creationId xmlns:a16="http://schemas.microsoft.com/office/drawing/2014/main" id="{DBD0D606-D667-FBDC-E944-A9740861EE25}"/>
              </a:ext>
            </a:extLst>
          </p:cNvPr>
          <p:cNvSpPr>
            <a:spLocks noChangeShapeType="1"/>
          </p:cNvSpPr>
          <p:nvPr/>
        </p:nvSpPr>
        <p:spPr bwMode="auto">
          <a:xfrm>
            <a:off x="2481264" y="1917700"/>
            <a:ext cx="752475" cy="7938"/>
          </a:xfrm>
          <a:prstGeom prst="line">
            <a:avLst/>
          </a:prstGeom>
          <a:noFill/>
          <a:ln w="1905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79" name="Line 15">
            <a:extLst>
              <a:ext uri="{FF2B5EF4-FFF2-40B4-BE49-F238E27FC236}">
                <a16:creationId xmlns:a16="http://schemas.microsoft.com/office/drawing/2014/main" id="{C7C864B4-A64B-8F3B-8563-2522E746EE6C}"/>
              </a:ext>
            </a:extLst>
          </p:cNvPr>
          <p:cNvSpPr>
            <a:spLocks noChangeShapeType="1"/>
          </p:cNvSpPr>
          <p:nvPr/>
        </p:nvSpPr>
        <p:spPr bwMode="auto">
          <a:xfrm>
            <a:off x="2482850" y="2098675"/>
            <a:ext cx="738188" cy="0"/>
          </a:xfrm>
          <a:prstGeom prst="line">
            <a:avLst/>
          </a:prstGeom>
          <a:noFill/>
          <a:ln w="1905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80" name="AutoShape 16">
            <a:extLst>
              <a:ext uri="{FF2B5EF4-FFF2-40B4-BE49-F238E27FC236}">
                <a16:creationId xmlns:a16="http://schemas.microsoft.com/office/drawing/2014/main" id="{2A21B6BA-95F7-D03A-5C1D-65DBC60E3AD8}"/>
              </a:ext>
            </a:extLst>
          </p:cNvPr>
          <p:cNvSpPr>
            <a:spLocks noChangeArrowheads="1"/>
          </p:cNvSpPr>
          <p:nvPr/>
        </p:nvSpPr>
        <p:spPr bwMode="auto">
          <a:xfrm rot="10800000">
            <a:off x="2060575" y="1647826"/>
            <a:ext cx="508000" cy="1387475"/>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noFill/>
          <a:ln w="28575">
            <a:solidFill>
              <a:srgbClr val="000000"/>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81" name="Line 17">
            <a:extLst>
              <a:ext uri="{FF2B5EF4-FFF2-40B4-BE49-F238E27FC236}">
                <a16:creationId xmlns:a16="http://schemas.microsoft.com/office/drawing/2014/main" id="{AC6A55E9-5DCD-442C-825A-3024BF84DAB1}"/>
              </a:ext>
            </a:extLst>
          </p:cNvPr>
          <p:cNvSpPr>
            <a:spLocks noChangeShapeType="1"/>
          </p:cNvSpPr>
          <p:nvPr/>
        </p:nvSpPr>
        <p:spPr bwMode="auto">
          <a:xfrm flipH="1">
            <a:off x="2554288" y="2330450"/>
            <a:ext cx="3314700" cy="0"/>
          </a:xfrm>
          <a:prstGeom prst="line">
            <a:avLst/>
          </a:prstGeom>
          <a:noFill/>
          <a:ln w="9525">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nvGrpSpPr>
          <p:cNvPr id="190482" name="Group 18">
            <a:extLst>
              <a:ext uri="{FF2B5EF4-FFF2-40B4-BE49-F238E27FC236}">
                <a16:creationId xmlns:a16="http://schemas.microsoft.com/office/drawing/2014/main" id="{E0529E4E-E100-137D-6CC2-FC2DC9C25C14}"/>
              </a:ext>
            </a:extLst>
          </p:cNvPr>
          <p:cNvGrpSpPr>
            <a:grpSpLocks/>
          </p:cNvGrpSpPr>
          <p:nvPr/>
        </p:nvGrpSpPr>
        <p:grpSpPr bwMode="auto">
          <a:xfrm>
            <a:off x="3238500" y="1385889"/>
            <a:ext cx="3008312" cy="712787"/>
            <a:chOff x="1650" y="816"/>
            <a:chExt cx="2538" cy="444"/>
          </a:xfrm>
        </p:grpSpPr>
        <p:sp>
          <p:nvSpPr>
            <p:cNvPr id="190483" name="Rectangle 19">
              <a:extLst>
                <a:ext uri="{FF2B5EF4-FFF2-40B4-BE49-F238E27FC236}">
                  <a16:creationId xmlns:a16="http://schemas.microsoft.com/office/drawing/2014/main" id="{59822708-C83B-27EE-F4F8-98BEBEE0B200}"/>
                </a:ext>
              </a:extLst>
            </p:cNvPr>
            <p:cNvSpPr>
              <a:spLocks noChangeArrowheads="1"/>
            </p:cNvSpPr>
            <p:nvPr/>
          </p:nvSpPr>
          <p:spPr bwMode="auto">
            <a:xfrm>
              <a:off x="1656" y="968"/>
              <a:ext cx="656" cy="288"/>
            </a:xfrm>
            <a:prstGeom prst="rect">
              <a:avLst/>
            </a:prstGeom>
            <a:solidFill>
              <a:schemeClr val="accent1"/>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84" name="Rectangle 20">
              <a:extLst>
                <a:ext uri="{FF2B5EF4-FFF2-40B4-BE49-F238E27FC236}">
                  <a16:creationId xmlns:a16="http://schemas.microsoft.com/office/drawing/2014/main" id="{25C8AD64-F328-2A0A-DAC3-9E0E177A9848}"/>
                </a:ext>
              </a:extLst>
            </p:cNvPr>
            <p:cNvSpPr>
              <a:spLocks noChangeArrowheads="1"/>
            </p:cNvSpPr>
            <p:nvPr/>
          </p:nvSpPr>
          <p:spPr bwMode="auto">
            <a:xfrm>
              <a:off x="2504" y="968"/>
              <a:ext cx="656" cy="288"/>
            </a:xfrm>
            <a:prstGeom prst="rect">
              <a:avLst/>
            </a:prstGeom>
            <a:solidFill>
              <a:schemeClr val="accent1"/>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85" name="Rectangle 21">
              <a:extLst>
                <a:ext uri="{FF2B5EF4-FFF2-40B4-BE49-F238E27FC236}">
                  <a16:creationId xmlns:a16="http://schemas.microsoft.com/office/drawing/2014/main" id="{B83D12ED-8926-0D38-60F3-639B3F72EFC8}"/>
                </a:ext>
              </a:extLst>
            </p:cNvPr>
            <p:cNvSpPr>
              <a:spLocks noChangeArrowheads="1"/>
            </p:cNvSpPr>
            <p:nvPr/>
          </p:nvSpPr>
          <p:spPr bwMode="auto">
            <a:xfrm>
              <a:off x="2314" y="1009"/>
              <a:ext cx="192" cy="109"/>
            </a:xfrm>
            <a:prstGeom prst="rect">
              <a:avLst/>
            </a:prstGeom>
            <a:solidFill>
              <a:schemeClr val="accent1"/>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86" name="AutoShape 22">
              <a:extLst>
                <a:ext uri="{FF2B5EF4-FFF2-40B4-BE49-F238E27FC236}">
                  <a16:creationId xmlns:a16="http://schemas.microsoft.com/office/drawing/2014/main" id="{802C6118-5E02-0510-0859-F4EB5E4AC2FC}"/>
                </a:ext>
              </a:extLst>
            </p:cNvPr>
            <p:cNvSpPr>
              <a:spLocks noChangeArrowheads="1"/>
            </p:cNvSpPr>
            <p:nvPr/>
          </p:nvSpPr>
          <p:spPr bwMode="auto">
            <a:xfrm>
              <a:off x="1650" y="825"/>
              <a:ext cx="666" cy="144"/>
            </a:xfrm>
            <a:prstGeom prst="triangle">
              <a:avLst>
                <a:gd name="adj" fmla="val 50000"/>
              </a:avLst>
            </a:prstGeom>
            <a:solidFill>
              <a:schemeClr val="accent1"/>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87" name="AutoShape 23">
              <a:extLst>
                <a:ext uri="{FF2B5EF4-FFF2-40B4-BE49-F238E27FC236}">
                  <a16:creationId xmlns:a16="http://schemas.microsoft.com/office/drawing/2014/main" id="{A97A1CEF-0CE6-A960-A068-66DC132F2960}"/>
                </a:ext>
              </a:extLst>
            </p:cNvPr>
            <p:cNvSpPr>
              <a:spLocks noChangeArrowheads="1"/>
            </p:cNvSpPr>
            <p:nvPr/>
          </p:nvSpPr>
          <p:spPr bwMode="auto">
            <a:xfrm>
              <a:off x="2496" y="825"/>
              <a:ext cx="666" cy="144"/>
            </a:xfrm>
            <a:prstGeom prst="triangle">
              <a:avLst>
                <a:gd name="adj" fmla="val 50000"/>
              </a:avLst>
            </a:prstGeom>
            <a:solidFill>
              <a:schemeClr val="accent1"/>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88" name="Rectangle 24">
              <a:extLst>
                <a:ext uri="{FF2B5EF4-FFF2-40B4-BE49-F238E27FC236}">
                  <a16:creationId xmlns:a16="http://schemas.microsoft.com/office/drawing/2014/main" id="{30DB1627-923A-B94E-664A-78E484744E15}"/>
                </a:ext>
              </a:extLst>
            </p:cNvPr>
            <p:cNvSpPr>
              <a:spLocks noChangeArrowheads="1"/>
            </p:cNvSpPr>
            <p:nvPr/>
          </p:nvSpPr>
          <p:spPr bwMode="auto">
            <a:xfrm>
              <a:off x="3264" y="948"/>
              <a:ext cx="324" cy="312"/>
            </a:xfrm>
            <a:prstGeom prst="rect">
              <a:avLst/>
            </a:prstGeom>
            <a:solidFill>
              <a:schemeClr val="accent1"/>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89" name="Rectangle 25">
              <a:extLst>
                <a:ext uri="{FF2B5EF4-FFF2-40B4-BE49-F238E27FC236}">
                  <a16:creationId xmlns:a16="http://schemas.microsoft.com/office/drawing/2014/main" id="{4D4186C8-930D-42FF-45C4-459E0E0BDBFC}"/>
                </a:ext>
              </a:extLst>
            </p:cNvPr>
            <p:cNvSpPr>
              <a:spLocks noChangeArrowheads="1"/>
            </p:cNvSpPr>
            <p:nvPr/>
          </p:nvSpPr>
          <p:spPr bwMode="auto">
            <a:xfrm>
              <a:off x="3588" y="816"/>
              <a:ext cx="600" cy="444"/>
            </a:xfrm>
            <a:prstGeom prst="rect">
              <a:avLst/>
            </a:prstGeom>
            <a:solidFill>
              <a:schemeClr val="accent1"/>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90" name="Rectangle 26">
              <a:extLst>
                <a:ext uri="{FF2B5EF4-FFF2-40B4-BE49-F238E27FC236}">
                  <a16:creationId xmlns:a16="http://schemas.microsoft.com/office/drawing/2014/main" id="{2D3CEE89-78F7-12BE-6BDD-08EFD74D293E}"/>
                </a:ext>
              </a:extLst>
            </p:cNvPr>
            <p:cNvSpPr>
              <a:spLocks noChangeArrowheads="1"/>
            </p:cNvSpPr>
            <p:nvPr/>
          </p:nvSpPr>
          <p:spPr bwMode="auto">
            <a:xfrm>
              <a:off x="3160" y="1004"/>
              <a:ext cx="104" cy="112"/>
            </a:xfrm>
            <a:prstGeom prst="rect">
              <a:avLst/>
            </a:prstGeom>
            <a:solidFill>
              <a:schemeClr val="accent1"/>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sp>
        <p:nvSpPr>
          <p:cNvPr id="190491" name="Rectangle 27">
            <a:extLst>
              <a:ext uri="{FF2B5EF4-FFF2-40B4-BE49-F238E27FC236}">
                <a16:creationId xmlns:a16="http://schemas.microsoft.com/office/drawing/2014/main" id="{FCC937AB-4D8B-441F-09E2-F0FC8A3F9C97}"/>
              </a:ext>
            </a:extLst>
          </p:cNvPr>
          <p:cNvSpPr>
            <a:spLocks noChangeArrowheads="1"/>
          </p:cNvSpPr>
          <p:nvPr/>
        </p:nvSpPr>
        <p:spPr bwMode="auto">
          <a:xfrm>
            <a:off x="6230938" y="1893889"/>
            <a:ext cx="450850" cy="160337"/>
          </a:xfrm>
          <a:prstGeom prst="rect">
            <a:avLst/>
          </a:prstGeom>
          <a:solidFill>
            <a:srgbClr val="A50021"/>
          </a:solidFill>
          <a:ln>
            <a:noFill/>
          </a:ln>
          <a:effectLst/>
          <a:extLst>
            <a:ext uri="{91240B29-F687-4F45-9708-019B960494DF}">
              <a14:hiddenLine xmlns:a14="http://schemas.microsoft.com/office/drawing/2010/main" w="9525">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92" name="Rectangle 28">
            <a:extLst>
              <a:ext uri="{FF2B5EF4-FFF2-40B4-BE49-F238E27FC236}">
                <a16:creationId xmlns:a16="http://schemas.microsoft.com/office/drawing/2014/main" id="{72224B1D-1DB9-396F-A7FA-654C7AC4FDE1}"/>
              </a:ext>
            </a:extLst>
          </p:cNvPr>
          <p:cNvSpPr>
            <a:spLocks noChangeArrowheads="1"/>
          </p:cNvSpPr>
          <p:nvPr/>
        </p:nvSpPr>
        <p:spPr bwMode="auto">
          <a:xfrm rot="16200000">
            <a:off x="6089651" y="2373313"/>
            <a:ext cx="1027112" cy="157163"/>
          </a:xfrm>
          <a:prstGeom prst="rect">
            <a:avLst/>
          </a:prstGeom>
          <a:solidFill>
            <a:srgbClr val="A50021"/>
          </a:solidFill>
          <a:ln>
            <a:noFill/>
          </a:ln>
          <a:effectLst/>
          <a:extLst>
            <a:ext uri="{91240B29-F687-4F45-9708-019B960494DF}">
              <a14:hiddenLine xmlns:a14="http://schemas.microsoft.com/office/drawing/2010/main" w="9525">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93" name="Rectangle 29">
            <a:extLst>
              <a:ext uri="{FF2B5EF4-FFF2-40B4-BE49-F238E27FC236}">
                <a16:creationId xmlns:a16="http://schemas.microsoft.com/office/drawing/2014/main" id="{006DB0C5-71F9-B0F3-8EA3-BCEE80EF3275}"/>
              </a:ext>
            </a:extLst>
          </p:cNvPr>
          <p:cNvSpPr>
            <a:spLocks noChangeArrowheads="1"/>
          </p:cNvSpPr>
          <p:nvPr/>
        </p:nvSpPr>
        <p:spPr bwMode="auto">
          <a:xfrm>
            <a:off x="2790826" y="2771776"/>
            <a:ext cx="3878263" cy="193675"/>
          </a:xfrm>
          <a:prstGeom prst="rect">
            <a:avLst/>
          </a:prstGeom>
          <a:solidFill>
            <a:srgbClr val="A50021"/>
          </a:solidFill>
          <a:ln>
            <a:noFill/>
          </a:ln>
          <a:effectLst/>
          <a:extLst>
            <a:ext uri="{91240B29-F687-4F45-9708-019B960494DF}">
              <a14:hiddenLine xmlns:a14="http://schemas.microsoft.com/office/drawing/2010/main" w="9525">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94" name="Rectangle 30">
            <a:extLst>
              <a:ext uri="{FF2B5EF4-FFF2-40B4-BE49-F238E27FC236}">
                <a16:creationId xmlns:a16="http://schemas.microsoft.com/office/drawing/2014/main" id="{3C3EDB74-C92B-2CBD-3793-470FBD076B1D}"/>
              </a:ext>
            </a:extLst>
          </p:cNvPr>
          <p:cNvSpPr>
            <a:spLocks noChangeArrowheads="1"/>
          </p:cNvSpPr>
          <p:nvPr/>
        </p:nvSpPr>
        <p:spPr bwMode="auto">
          <a:xfrm>
            <a:off x="2790826" y="2901950"/>
            <a:ext cx="144463" cy="1220788"/>
          </a:xfrm>
          <a:prstGeom prst="rect">
            <a:avLst/>
          </a:prstGeom>
          <a:solidFill>
            <a:srgbClr val="A50021"/>
          </a:solidFill>
          <a:ln>
            <a:noFill/>
          </a:ln>
          <a:effectLst/>
          <a:extLst>
            <a:ext uri="{91240B29-F687-4F45-9708-019B960494DF}">
              <a14:hiddenLine xmlns:a14="http://schemas.microsoft.com/office/drawing/2010/main" w="9525">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95" name="Rectangle 31">
            <a:extLst>
              <a:ext uri="{FF2B5EF4-FFF2-40B4-BE49-F238E27FC236}">
                <a16:creationId xmlns:a16="http://schemas.microsoft.com/office/drawing/2014/main" id="{A3BAC02F-2B1F-185B-DB9C-6DFC823DE85B}"/>
              </a:ext>
            </a:extLst>
          </p:cNvPr>
          <p:cNvSpPr>
            <a:spLocks noChangeArrowheads="1"/>
          </p:cNvSpPr>
          <p:nvPr/>
        </p:nvSpPr>
        <p:spPr bwMode="auto">
          <a:xfrm>
            <a:off x="2790826" y="4110039"/>
            <a:ext cx="341313" cy="128587"/>
          </a:xfrm>
          <a:prstGeom prst="rect">
            <a:avLst/>
          </a:prstGeom>
          <a:solidFill>
            <a:srgbClr val="A50021"/>
          </a:solidFill>
          <a:ln>
            <a:noFill/>
          </a:ln>
          <a:effectLst/>
          <a:extLst>
            <a:ext uri="{91240B29-F687-4F45-9708-019B960494DF}">
              <a14:hiddenLine xmlns:a14="http://schemas.microsoft.com/office/drawing/2010/main" w="9525">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96" name="Rectangle 32">
            <a:extLst>
              <a:ext uri="{FF2B5EF4-FFF2-40B4-BE49-F238E27FC236}">
                <a16:creationId xmlns:a16="http://schemas.microsoft.com/office/drawing/2014/main" id="{FFB02FC3-62FB-F752-65E8-6A35EB4FB377}"/>
              </a:ext>
            </a:extLst>
          </p:cNvPr>
          <p:cNvSpPr>
            <a:spLocks noChangeArrowheads="1"/>
          </p:cNvSpPr>
          <p:nvPr/>
        </p:nvSpPr>
        <p:spPr bwMode="auto">
          <a:xfrm>
            <a:off x="3132139" y="3903664"/>
            <a:ext cx="382587" cy="630237"/>
          </a:xfrm>
          <a:prstGeom prst="rect">
            <a:avLst/>
          </a:prstGeom>
          <a:noFill/>
          <a:ln w="28575">
            <a:solidFill>
              <a:srgbClr val="000000"/>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97" name="AutoShape 33">
            <a:extLst>
              <a:ext uri="{FF2B5EF4-FFF2-40B4-BE49-F238E27FC236}">
                <a16:creationId xmlns:a16="http://schemas.microsoft.com/office/drawing/2014/main" id="{EF9ABDB0-4ADB-0894-1209-8B81A1B9AE3C}"/>
              </a:ext>
            </a:extLst>
          </p:cNvPr>
          <p:cNvSpPr>
            <a:spLocks noChangeArrowheads="1"/>
          </p:cNvSpPr>
          <p:nvPr/>
        </p:nvSpPr>
        <p:spPr bwMode="auto">
          <a:xfrm>
            <a:off x="3132138" y="3749675"/>
            <a:ext cx="385762" cy="153988"/>
          </a:xfrm>
          <a:prstGeom prst="triangle">
            <a:avLst>
              <a:gd name="adj" fmla="val 50000"/>
            </a:avLst>
          </a:prstGeom>
          <a:noFill/>
          <a:ln w="28575">
            <a:solidFill>
              <a:srgbClr val="000000"/>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98" name="AutoShape 34">
            <a:extLst>
              <a:ext uri="{FF2B5EF4-FFF2-40B4-BE49-F238E27FC236}">
                <a16:creationId xmlns:a16="http://schemas.microsoft.com/office/drawing/2014/main" id="{0D00F6B4-67A3-97EC-3D30-5EF63A287FDA}"/>
              </a:ext>
            </a:extLst>
          </p:cNvPr>
          <p:cNvSpPr>
            <a:spLocks noChangeArrowheads="1"/>
          </p:cNvSpPr>
          <p:nvPr/>
        </p:nvSpPr>
        <p:spPr bwMode="auto">
          <a:xfrm rot="16214947">
            <a:off x="3704432" y="3790157"/>
            <a:ext cx="981075" cy="500062"/>
          </a:xfrm>
          <a:prstGeom prst="flowChartDelay">
            <a:avLst/>
          </a:prstGeom>
          <a:noFill/>
          <a:ln w="28575">
            <a:solidFill>
              <a:srgbClr val="000000"/>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499" name="AutoShape 35">
            <a:extLst>
              <a:ext uri="{FF2B5EF4-FFF2-40B4-BE49-F238E27FC236}">
                <a16:creationId xmlns:a16="http://schemas.microsoft.com/office/drawing/2014/main" id="{6DE012DF-77FC-10AC-167F-F1671ADF78D0}"/>
              </a:ext>
            </a:extLst>
          </p:cNvPr>
          <p:cNvSpPr>
            <a:spLocks noChangeArrowheads="1"/>
          </p:cNvSpPr>
          <p:nvPr/>
        </p:nvSpPr>
        <p:spPr bwMode="auto">
          <a:xfrm rot="16214947">
            <a:off x="4291014" y="3679826"/>
            <a:ext cx="1201737" cy="500063"/>
          </a:xfrm>
          <a:prstGeom prst="flowChartDelay">
            <a:avLst/>
          </a:prstGeom>
          <a:noFill/>
          <a:ln w="28575">
            <a:solidFill>
              <a:srgbClr val="000000"/>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00" name="Line 36">
            <a:extLst>
              <a:ext uri="{FF2B5EF4-FFF2-40B4-BE49-F238E27FC236}">
                <a16:creationId xmlns:a16="http://schemas.microsoft.com/office/drawing/2014/main" id="{E2EA1AFC-1FCC-07D3-6968-2D361C69C813}"/>
              </a:ext>
            </a:extLst>
          </p:cNvPr>
          <p:cNvSpPr>
            <a:spLocks noChangeShapeType="1"/>
          </p:cNvSpPr>
          <p:nvPr/>
        </p:nvSpPr>
        <p:spPr bwMode="auto">
          <a:xfrm>
            <a:off x="3027364" y="4533900"/>
            <a:ext cx="3341687" cy="0"/>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01" name="Rectangle 37">
            <a:extLst>
              <a:ext uri="{FF2B5EF4-FFF2-40B4-BE49-F238E27FC236}">
                <a16:creationId xmlns:a16="http://schemas.microsoft.com/office/drawing/2014/main" id="{288EE04F-761A-24FE-356D-DD5B88F5832B}"/>
              </a:ext>
            </a:extLst>
          </p:cNvPr>
          <p:cNvSpPr>
            <a:spLocks noChangeArrowheads="1"/>
          </p:cNvSpPr>
          <p:nvPr/>
        </p:nvSpPr>
        <p:spPr bwMode="auto">
          <a:xfrm>
            <a:off x="5545138" y="3400425"/>
            <a:ext cx="552450" cy="1131888"/>
          </a:xfrm>
          <a:prstGeom prst="rect">
            <a:avLst/>
          </a:prstGeom>
          <a:noFill/>
          <a:ln w="28575">
            <a:solidFill>
              <a:srgbClr val="000000"/>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02" name="Line 38">
            <a:extLst>
              <a:ext uri="{FF2B5EF4-FFF2-40B4-BE49-F238E27FC236}">
                <a16:creationId xmlns:a16="http://schemas.microsoft.com/office/drawing/2014/main" id="{6EA75BEE-CE0B-4F43-1D01-E0B2398A1C55}"/>
              </a:ext>
            </a:extLst>
          </p:cNvPr>
          <p:cNvSpPr>
            <a:spLocks noChangeShapeType="1"/>
          </p:cNvSpPr>
          <p:nvPr/>
        </p:nvSpPr>
        <p:spPr bwMode="auto">
          <a:xfrm flipV="1">
            <a:off x="3521076" y="4346575"/>
            <a:ext cx="315913" cy="0"/>
          </a:xfrm>
          <a:prstGeom prst="line">
            <a:avLst/>
          </a:prstGeom>
          <a:noFill/>
          <a:ln w="76200">
            <a:solidFill>
              <a:schemeClr va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03" name="Line 39">
            <a:extLst>
              <a:ext uri="{FF2B5EF4-FFF2-40B4-BE49-F238E27FC236}">
                <a16:creationId xmlns:a16="http://schemas.microsoft.com/office/drawing/2014/main" id="{BAC7A331-0918-CB5F-14B0-0E51B6449C66}"/>
              </a:ext>
            </a:extLst>
          </p:cNvPr>
          <p:cNvSpPr>
            <a:spLocks noChangeShapeType="1"/>
          </p:cNvSpPr>
          <p:nvPr/>
        </p:nvSpPr>
        <p:spPr bwMode="auto">
          <a:xfrm flipH="1" flipV="1">
            <a:off x="3797300" y="3890963"/>
            <a:ext cx="0" cy="461962"/>
          </a:xfrm>
          <a:prstGeom prst="line">
            <a:avLst/>
          </a:prstGeom>
          <a:noFill/>
          <a:ln w="76200">
            <a:solidFill>
              <a:schemeClr va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04" name="Line 40">
            <a:extLst>
              <a:ext uri="{FF2B5EF4-FFF2-40B4-BE49-F238E27FC236}">
                <a16:creationId xmlns:a16="http://schemas.microsoft.com/office/drawing/2014/main" id="{60D2217A-C545-ED04-6861-E3010F829212}"/>
              </a:ext>
            </a:extLst>
          </p:cNvPr>
          <p:cNvSpPr>
            <a:spLocks noChangeShapeType="1"/>
          </p:cNvSpPr>
          <p:nvPr/>
        </p:nvSpPr>
        <p:spPr bwMode="auto">
          <a:xfrm flipV="1">
            <a:off x="3767139" y="3925888"/>
            <a:ext cx="217487" cy="0"/>
          </a:xfrm>
          <a:prstGeom prst="line">
            <a:avLst/>
          </a:prstGeom>
          <a:noFill/>
          <a:ln w="76200">
            <a:solidFill>
              <a:schemeClr va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05" name="Line 41">
            <a:extLst>
              <a:ext uri="{FF2B5EF4-FFF2-40B4-BE49-F238E27FC236}">
                <a16:creationId xmlns:a16="http://schemas.microsoft.com/office/drawing/2014/main" id="{AD2FA654-0B61-B646-CF33-62B8AC5EB725}"/>
              </a:ext>
            </a:extLst>
          </p:cNvPr>
          <p:cNvSpPr>
            <a:spLocks noChangeShapeType="1"/>
          </p:cNvSpPr>
          <p:nvPr/>
        </p:nvSpPr>
        <p:spPr bwMode="auto">
          <a:xfrm flipV="1">
            <a:off x="4195764" y="4349750"/>
            <a:ext cx="561975" cy="0"/>
          </a:xfrm>
          <a:prstGeom prst="line">
            <a:avLst/>
          </a:prstGeom>
          <a:noFill/>
          <a:ln w="76200">
            <a:solidFill>
              <a:schemeClr va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06" name="Line 42">
            <a:extLst>
              <a:ext uri="{FF2B5EF4-FFF2-40B4-BE49-F238E27FC236}">
                <a16:creationId xmlns:a16="http://schemas.microsoft.com/office/drawing/2014/main" id="{BA96354D-5A00-D251-CDD5-04B1770F5879}"/>
              </a:ext>
            </a:extLst>
          </p:cNvPr>
          <p:cNvSpPr>
            <a:spLocks noChangeShapeType="1"/>
          </p:cNvSpPr>
          <p:nvPr/>
        </p:nvSpPr>
        <p:spPr bwMode="auto">
          <a:xfrm flipV="1">
            <a:off x="4889500" y="3094039"/>
            <a:ext cx="0" cy="238125"/>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07" name="Line 43">
            <a:extLst>
              <a:ext uri="{FF2B5EF4-FFF2-40B4-BE49-F238E27FC236}">
                <a16:creationId xmlns:a16="http://schemas.microsoft.com/office/drawing/2014/main" id="{05C2EB8A-AA7F-8F96-FCC2-2068B263A463}"/>
              </a:ext>
            </a:extLst>
          </p:cNvPr>
          <p:cNvSpPr>
            <a:spLocks noChangeShapeType="1"/>
          </p:cNvSpPr>
          <p:nvPr/>
        </p:nvSpPr>
        <p:spPr bwMode="auto">
          <a:xfrm>
            <a:off x="4876800" y="3122613"/>
            <a:ext cx="407988" cy="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08" name="Line 44">
            <a:extLst>
              <a:ext uri="{FF2B5EF4-FFF2-40B4-BE49-F238E27FC236}">
                <a16:creationId xmlns:a16="http://schemas.microsoft.com/office/drawing/2014/main" id="{488FFDD4-7D7F-ED94-91C2-D4A2EAD046EA}"/>
              </a:ext>
            </a:extLst>
          </p:cNvPr>
          <p:cNvSpPr>
            <a:spLocks noChangeShapeType="1"/>
          </p:cNvSpPr>
          <p:nvPr/>
        </p:nvSpPr>
        <p:spPr bwMode="auto">
          <a:xfrm>
            <a:off x="5246688" y="3127376"/>
            <a:ext cx="0" cy="481013"/>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09" name="Line 45">
            <a:extLst>
              <a:ext uri="{FF2B5EF4-FFF2-40B4-BE49-F238E27FC236}">
                <a16:creationId xmlns:a16="http://schemas.microsoft.com/office/drawing/2014/main" id="{0CAC43AA-598A-468A-0D2E-CA2BF8DF6F45}"/>
              </a:ext>
            </a:extLst>
          </p:cNvPr>
          <p:cNvSpPr>
            <a:spLocks noChangeShapeType="1"/>
          </p:cNvSpPr>
          <p:nvPr/>
        </p:nvSpPr>
        <p:spPr bwMode="auto">
          <a:xfrm>
            <a:off x="5251450" y="3570288"/>
            <a:ext cx="381000" cy="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10" name="Line 46">
            <a:extLst>
              <a:ext uri="{FF2B5EF4-FFF2-40B4-BE49-F238E27FC236}">
                <a16:creationId xmlns:a16="http://schemas.microsoft.com/office/drawing/2014/main" id="{B50091C6-BE6F-459D-D439-7B5DF1C6A17F}"/>
              </a:ext>
            </a:extLst>
          </p:cNvPr>
          <p:cNvSpPr>
            <a:spLocks noChangeShapeType="1"/>
          </p:cNvSpPr>
          <p:nvPr/>
        </p:nvSpPr>
        <p:spPr bwMode="auto">
          <a:xfrm>
            <a:off x="5132388" y="3762375"/>
            <a:ext cx="500062" cy="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11" name="Line 47">
            <a:extLst>
              <a:ext uri="{FF2B5EF4-FFF2-40B4-BE49-F238E27FC236}">
                <a16:creationId xmlns:a16="http://schemas.microsoft.com/office/drawing/2014/main" id="{901340FE-EFC7-A145-40F1-168EC4A06D71}"/>
              </a:ext>
            </a:extLst>
          </p:cNvPr>
          <p:cNvSpPr>
            <a:spLocks noChangeShapeType="1"/>
          </p:cNvSpPr>
          <p:nvPr/>
        </p:nvSpPr>
        <p:spPr bwMode="auto">
          <a:xfrm>
            <a:off x="5138738" y="3994150"/>
            <a:ext cx="500062" cy="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12" name="Line 48">
            <a:extLst>
              <a:ext uri="{FF2B5EF4-FFF2-40B4-BE49-F238E27FC236}">
                <a16:creationId xmlns:a16="http://schemas.microsoft.com/office/drawing/2014/main" id="{727254A2-712F-4D28-522F-7B40A5C56DA9}"/>
              </a:ext>
            </a:extLst>
          </p:cNvPr>
          <p:cNvSpPr>
            <a:spLocks noChangeShapeType="1"/>
          </p:cNvSpPr>
          <p:nvPr/>
        </p:nvSpPr>
        <p:spPr bwMode="auto">
          <a:xfrm>
            <a:off x="5138738" y="4352925"/>
            <a:ext cx="481012" cy="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13" name="Line 49">
            <a:extLst>
              <a:ext uri="{FF2B5EF4-FFF2-40B4-BE49-F238E27FC236}">
                <a16:creationId xmlns:a16="http://schemas.microsoft.com/office/drawing/2014/main" id="{81612F85-0B24-F05D-A90F-57DB0830F7A1}"/>
              </a:ext>
            </a:extLst>
          </p:cNvPr>
          <p:cNvSpPr>
            <a:spLocks noChangeShapeType="1"/>
          </p:cNvSpPr>
          <p:nvPr/>
        </p:nvSpPr>
        <p:spPr bwMode="auto">
          <a:xfrm flipV="1">
            <a:off x="5599113" y="3435350"/>
            <a:ext cx="106362" cy="128588"/>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14" name="Line 50">
            <a:extLst>
              <a:ext uri="{FF2B5EF4-FFF2-40B4-BE49-F238E27FC236}">
                <a16:creationId xmlns:a16="http://schemas.microsoft.com/office/drawing/2014/main" id="{C86ACC6F-3A2D-CF15-986A-6850D615A7CB}"/>
              </a:ext>
            </a:extLst>
          </p:cNvPr>
          <p:cNvSpPr>
            <a:spLocks noChangeShapeType="1"/>
          </p:cNvSpPr>
          <p:nvPr/>
        </p:nvSpPr>
        <p:spPr bwMode="auto">
          <a:xfrm>
            <a:off x="5665788" y="3448050"/>
            <a:ext cx="150812" cy="173038"/>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15" name="Line 51">
            <a:extLst>
              <a:ext uri="{FF2B5EF4-FFF2-40B4-BE49-F238E27FC236}">
                <a16:creationId xmlns:a16="http://schemas.microsoft.com/office/drawing/2014/main" id="{C6E8BF0E-9494-3AA4-0483-D455B63447D6}"/>
              </a:ext>
            </a:extLst>
          </p:cNvPr>
          <p:cNvSpPr>
            <a:spLocks noChangeShapeType="1"/>
          </p:cNvSpPr>
          <p:nvPr/>
        </p:nvSpPr>
        <p:spPr bwMode="auto">
          <a:xfrm flipV="1">
            <a:off x="5797551" y="3448050"/>
            <a:ext cx="123825" cy="147638"/>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16" name="Line 52">
            <a:extLst>
              <a:ext uri="{FF2B5EF4-FFF2-40B4-BE49-F238E27FC236}">
                <a16:creationId xmlns:a16="http://schemas.microsoft.com/office/drawing/2014/main" id="{F6BC3FCD-C1DF-75BF-2C1F-4ECAA004C602}"/>
              </a:ext>
            </a:extLst>
          </p:cNvPr>
          <p:cNvSpPr>
            <a:spLocks noChangeShapeType="1"/>
          </p:cNvSpPr>
          <p:nvPr/>
        </p:nvSpPr>
        <p:spPr bwMode="auto">
          <a:xfrm>
            <a:off x="5892800" y="3486151"/>
            <a:ext cx="171450" cy="79375"/>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17" name="Line 53">
            <a:extLst>
              <a:ext uri="{FF2B5EF4-FFF2-40B4-BE49-F238E27FC236}">
                <a16:creationId xmlns:a16="http://schemas.microsoft.com/office/drawing/2014/main" id="{BF43AD16-FF4E-25AD-5F05-055C411294B5}"/>
              </a:ext>
            </a:extLst>
          </p:cNvPr>
          <p:cNvSpPr>
            <a:spLocks noChangeShapeType="1"/>
          </p:cNvSpPr>
          <p:nvPr/>
        </p:nvSpPr>
        <p:spPr bwMode="auto">
          <a:xfrm flipV="1">
            <a:off x="5599113" y="3633789"/>
            <a:ext cx="106362" cy="128587"/>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18" name="Line 54">
            <a:extLst>
              <a:ext uri="{FF2B5EF4-FFF2-40B4-BE49-F238E27FC236}">
                <a16:creationId xmlns:a16="http://schemas.microsoft.com/office/drawing/2014/main" id="{6C4FD4F0-80FC-245D-E296-A5FFB0DBF53B}"/>
              </a:ext>
            </a:extLst>
          </p:cNvPr>
          <p:cNvSpPr>
            <a:spLocks noChangeShapeType="1"/>
          </p:cNvSpPr>
          <p:nvPr/>
        </p:nvSpPr>
        <p:spPr bwMode="auto">
          <a:xfrm>
            <a:off x="5665788" y="3646489"/>
            <a:ext cx="150812" cy="174625"/>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19" name="Line 55">
            <a:extLst>
              <a:ext uri="{FF2B5EF4-FFF2-40B4-BE49-F238E27FC236}">
                <a16:creationId xmlns:a16="http://schemas.microsoft.com/office/drawing/2014/main" id="{A5376BEC-9B94-B6B6-EAF8-0FD3BA21D47C}"/>
              </a:ext>
            </a:extLst>
          </p:cNvPr>
          <p:cNvSpPr>
            <a:spLocks noChangeShapeType="1"/>
          </p:cNvSpPr>
          <p:nvPr/>
        </p:nvSpPr>
        <p:spPr bwMode="auto">
          <a:xfrm flipV="1">
            <a:off x="5797551" y="3646489"/>
            <a:ext cx="123825" cy="147637"/>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20" name="Line 56">
            <a:extLst>
              <a:ext uri="{FF2B5EF4-FFF2-40B4-BE49-F238E27FC236}">
                <a16:creationId xmlns:a16="http://schemas.microsoft.com/office/drawing/2014/main" id="{B81E8E47-51AE-2091-688D-0181DD02D863}"/>
              </a:ext>
            </a:extLst>
          </p:cNvPr>
          <p:cNvSpPr>
            <a:spLocks noChangeShapeType="1"/>
          </p:cNvSpPr>
          <p:nvPr/>
        </p:nvSpPr>
        <p:spPr bwMode="auto">
          <a:xfrm>
            <a:off x="5897563" y="3671889"/>
            <a:ext cx="182562" cy="92075"/>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21" name="Line 57">
            <a:extLst>
              <a:ext uri="{FF2B5EF4-FFF2-40B4-BE49-F238E27FC236}">
                <a16:creationId xmlns:a16="http://schemas.microsoft.com/office/drawing/2014/main" id="{832B01B5-C6E3-6621-AE80-5C4C64BF4F8F}"/>
              </a:ext>
            </a:extLst>
          </p:cNvPr>
          <p:cNvSpPr>
            <a:spLocks noChangeShapeType="1"/>
          </p:cNvSpPr>
          <p:nvPr/>
        </p:nvSpPr>
        <p:spPr bwMode="auto">
          <a:xfrm flipV="1">
            <a:off x="5599113" y="3865564"/>
            <a:ext cx="106362" cy="128587"/>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22" name="Line 58">
            <a:extLst>
              <a:ext uri="{FF2B5EF4-FFF2-40B4-BE49-F238E27FC236}">
                <a16:creationId xmlns:a16="http://schemas.microsoft.com/office/drawing/2014/main" id="{133066E5-3688-FEF9-A5C0-D9F27E9B12A6}"/>
              </a:ext>
            </a:extLst>
          </p:cNvPr>
          <p:cNvSpPr>
            <a:spLocks noChangeShapeType="1"/>
          </p:cNvSpPr>
          <p:nvPr/>
        </p:nvSpPr>
        <p:spPr bwMode="auto">
          <a:xfrm>
            <a:off x="5665788" y="3878264"/>
            <a:ext cx="150812" cy="173037"/>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23" name="Line 59">
            <a:extLst>
              <a:ext uri="{FF2B5EF4-FFF2-40B4-BE49-F238E27FC236}">
                <a16:creationId xmlns:a16="http://schemas.microsoft.com/office/drawing/2014/main" id="{D9D3CAF6-A49D-0DC6-D23A-5778B4021564}"/>
              </a:ext>
            </a:extLst>
          </p:cNvPr>
          <p:cNvSpPr>
            <a:spLocks noChangeShapeType="1"/>
          </p:cNvSpPr>
          <p:nvPr/>
        </p:nvSpPr>
        <p:spPr bwMode="auto">
          <a:xfrm flipV="1">
            <a:off x="5797551" y="3878264"/>
            <a:ext cx="123825" cy="147637"/>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24" name="Line 60">
            <a:extLst>
              <a:ext uri="{FF2B5EF4-FFF2-40B4-BE49-F238E27FC236}">
                <a16:creationId xmlns:a16="http://schemas.microsoft.com/office/drawing/2014/main" id="{8B9BAE21-4844-EDBE-CDE2-896F699D5D93}"/>
              </a:ext>
            </a:extLst>
          </p:cNvPr>
          <p:cNvSpPr>
            <a:spLocks noChangeShapeType="1"/>
          </p:cNvSpPr>
          <p:nvPr/>
        </p:nvSpPr>
        <p:spPr bwMode="auto">
          <a:xfrm>
            <a:off x="5892800" y="3906839"/>
            <a:ext cx="177800" cy="79375"/>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25" name="Line 61">
            <a:extLst>
              <a:ext uri="{FF2B5EF4-FFF2-40B4-BE49-F238E27FC236}">
                <a16:creationId xmlns:a16="http://schemas.microsoft.com/office/drawing/2014/main" id="{39FDE67F-869A-AC50-57D6-ADCA93488214}"/>
              </a:ext>
            </a:extLst>
          </p:cNvPr>
          <p:cNvSpPr>
            <a:spLocks noChangeShapeType="1"/>
          </p:cNvSpPr>
          <p:nvPr/>
        </p:nvSpPr>
        <p:spPr bwMode="auto">
          <a:xfrm flipV="1">
            <a:off x="5599113" y="4232275"/>
            <a:ext cx="106362" cy="128588"/>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26" name="Line 62">
            <a:extLst>
              <a:ext uri="{FF2B5EF4-FFF2-40B4-BE49-F238E27FC236}">
                <a16:creationId xmlns:a16="http://schemas.microsoft.com/office/drawing/2014/main" id="{EDCC7B8E-CED0-FD7F-2EFF-FE49669C0BF1}"/>
              </a:ext>
            </a:extLst>
          </p:cNvPr>
          <p:cNvSpPr>
            <a:spLocks noChangeShapeType="1"/>
          </p:cNvSpPr>
          <p:nvPr/>
        </p:nvSpPr>
        <p:spPr bwMode="auto">
          <a:xfrm>
            <a:off x="5665788" y="4244975"/>
            <a:ext cx="150812" cy="173038"/>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27" name="Line 63">
            <a:extLst>
              <a:ext uri="{FF2B5EF4-FFF2-40B4-BE49-F238E27FC236}">
                <a16:creationId xmlns:a16="http://schemas.microsoft.com/office/drawing/2014/main" id="{E326CFB0-3A8B-BEF6-CC6F-F0D8E877307E}"/>
              </a:ext>
            </a:extLst>
          </p:cNvPr>
          <p:cNvSpPr>
            <a:spLocks noChangeShapeType="1"/>
          </p:cNvSpPr>
          <p:nvPr/>
        </p:nvSpPr>
        <p:spPr bwMode="auto">
          <a:xfrm flipV="1">
            <a:off x="5797551" y="4244975"/>
            <a:ext cx="123825" cy="147638"/>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28" name="Line 64">
            <a:extLst>
              <a:ext uri="{FF2B5EF4-FFF2-40B4-BE49-F238E27FC236}">
                <a16:creationId xmlns:a16="http://schemas.microsoft.com/office/drawing/2014/main" id="{E79C3543-6505-CE70-2FDA-11A8B288AFF7}"/>
              </a:ext>
            </a:extLst>
          </p:cNvPr>
          <p:cNvSpPr>
            <a:spLocks noChangeShapeType="1"/>
          </p:cNvSpPr>
          <p:nvPr/>
        </p:nvSpPr>
        <p:spPr bwMode="auto">
          <a:xfrm>
            <a:off x="5934076" y="4270375"/>
            <a:ext cx="138113" cy="103188"/>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29" name="Line 65">
            <a:extLst>
              <a:ext uri="{FF2B5EF4-FFF2-40B4-BE49-F238E27FC236}">
                <a16:creationId xmlns:a16="http://schemas.microsoft.com/office/drawing/2014/main" id="{75EE39E2-C93F-15AB-C464-69B881907209}"/>
              </a:ext>
            </a:extLst>
          </p:cNvPr>
          <p:cNvSpPr>
            <a:spLocks noChangeShapeType="1"/>
          </p:cNvSpPr>
          <p:nvPr/>
        </p:nvSpPr>
        <p:spPr bwMode="auto">
          <a:xfrm>
            <a:off x="6046789" y="3562350"/>
            <a:ext cx="1087437" cy="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30" name="Line 66">
            <a:extLst>
              <a:ext uri="{FF2B5EF4-FFF2-40B4-BE49-F238E27FC236}">
                <a16:creationId xmlns:a16="http://schemas.microsoft.com/office/drawing/2014/main" id="{BF55EC80-235D-8B4E-DEE2-1BA2D41A529E}"/>
              </a:ext>
            </a:extLst>
          </p:cNvPr>
          <p:cNvSpPr>
            <a:spLocks noChangeShapeType="1"/>
          </p:cNvSpPr>
          <p:nvPr/>
        </p:nvSpPr>
        <p:spPr bwMode="auto">
          <a:xfrm flipV="1">
            <a:off x="7083425" y="2016126"/>
            <a:ext cx="0" cy="1546225"/>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31" name="Line 67">
            <a:extLst>
              <a:ext uri="{FF2B5EF4-FFF2-40B4-BE49-F238E27FC236}">
                <a16:creationId xmlns:a16="http://schemas.microsoft.com/office/drawing/2014/main" id="{E77F2E9B-C59C-A30B-1543-A0A8742DC43D}"/>
              </a:ext>
            </a:extLst>
          </p:cNvPr>
          <p:cNvSpPr>
            <a:spLocks noChangeShapeType="1"/>
          </p:cNvSpPr>
          <p:nvPr/>
        </p:nvSpPr>
        <p:spPr bwMode="auto">
          <a:xfrm>
            <a:off x="7065963" y="2049463"/>
            <a:ext cx="950912" cy="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32" name="Line 68">
            <a:extLst>
              <a:ext uri="{FF2B5EF4-FFF2-40B4-BE49-F238E27FC236}">
                <a16:creationId xmlns:a16="http://schemas.microsoft.com/office/drawing/2014/main" id="{DB511328-C083-D285-ED7B-60F01928B000}"/>
              </a:ext>
            </a:extLst>
          </p:cNvPr>
          <p:cNvSpPr>
            <a:spLocks noChangeShapeType="1"/>
          </p:cNvSpPr>
          <p:nvPr/>
        </p:nvSpPr>
        <p:spPr bwMode="auto">
          <a:xfrm flipV="1">
            <a:off x="7302500" y="2668588"/>
            <a:ext cx="0" cy="112395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33" name="Line 69">
            <a:extLst>
              <a:ext uri="{FF2B5EF4-FFF2-40B4-BE49-F238E27FC236}">
                <a16:creationId xmlns:a16="http://schemas.microsoft.com/office/drawing/2014/main" id="{A6BFB3E0-E6C5-E57E-07A5-86A3EC233562}"/>
              </a:ext>
            </a:extLst>
          </p:cNvPr>
          <p:cNvSpPr>
            <a:spLocks noChangeShapeType="1"/>
          </p:cNvSpPr>
          <p:nvPr/>
        </p:nvSpPr>
        <p:spPr bwMode="auto">
          <a:xfrm>
            <a:off x="7285038" y="2690813"/>
            <a:ext cx="950912" cy="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34" name="Line 70">
            <a:extLst>
              <a:ext uri="{FF2B5EF4-FFF2-40B4-BE49-F238E27FC236}">
                <a16:creationId xmlns:a16="http://schemas.microsoft.com/office/drawing/2014/main" id="{4DDAA37A-2B64-021A-5CBF-DDCF00F9318D}"/>
              </a:ext>
            </a:extLst>
          </p:cNvPr>
          <p:cNvSpPr>
            <a:spLocks noChangeShapeType="1"/>
          </p:cNvSpPr>
          <p:nvPr/>
        </p:nvSpPr>
        <p:spPr bwMode="auto">
          <a:xfrm flipV="1">
            <a:off x="7724775" y="3197225"/>
            <a:ext cx="0" cy="788988"/>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35" name="Line 71">
            <a:extLst>
              <a:ext uri="{FF2B5EF4-FFF2-40B4-BE49-F238E27FC236}">
                <a16:creationId xmlns:a16="http://schemas.microsoft.com/office/drawing/2014/main" id="{5DC5C654-FD6B-8342-BF06-8AAE1FE9314E}"/>
              </a:ext>
            </a:extLst>
          </p:cNvPr>
          <p:cNvSpPr>
            <a:spLocks noChangeShapeType="1"/>
          </p:cNvSpPr>
          <p:nvPr/>
        </p:nvSpPr>
        <p:spPr bwMode="auto">
          <a:xfrm>
            <a:off x="7685088" y="3197225"/>
            <a:ext cx="950912" cy="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36" name="Line 72">
            <a:extLst>
              <a:ext uri="{FF2B5EF4-FFF2-40B4-BE49-F238E27FC236}">
                <a16:creationId xmlns:a16="http://schemas.microsoft.com/office/drawing/2014/main" id="{1FE712A4-A082-7DF2-CBDA-22C55DB23EAD}"/>
              </a:ext>
            </a:extLst>
          </p:cNvPr>
          <p:cNvSpPr>
            <a:spLocks noChangeShapeType="1"/>
          </p:cNvSpPr>
          <p:nvPr/>
        </p:nvSpPr>
        <p:spPr bwMode="auto">
          <a:xfrm>
            <a:off x="6054725" y="3760788"/>
            <a:ext cx="1301750" cy="4762"/>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37" name="Line 73">
            <a:extLst>
              <a:ext uri="{FF2B5EF4-FFF2-40B4-BE49-F238E27FC236}">
                <a16:creationId xmlns:a16="http://schemas.microsoft.com/office/drawing/2014/main" id="{B69FB7B8-483B-B856-0B38-2892E2DC4265}"/>
              </a:ext>
            </a:extLst>
          </p:cNvPr>
          <p:cNvSpPr>
            <a:spLocks noChangeShapeType="1"/>
          </p:cNvSpPr>
          <p:nvPr/>
        </p:nvSpPr>
        <p:spPr bwMode="auto">
          <a:xfrm>
            <a:off x="6049963" y="3987800"/>
            <a:ext cx="1714500" cy="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38" name="Line 74">
            <a:extLst>
              <a:ext uri="{FF2B5EF4-FFF2-40B4-BE49-F238E27FC236}">
                <a16:creationId xmlns:a16="http://schemas.microsoft.com/office/drawing/2014/main" id="{5DC5857E-28C9-69C6-4998-D70AFB7B7414}"/>
              </a:ext>
            </a:extLst>
          </p:cNvPr>
          <p:cNvSpPr>
            <a:spLocks noChangeShapeType="1"/>
          </p:cNvSpPr>
          <p:nvPr/>
        </p:nvSpPr>
        <p:spPr bwMode="auto">
          <a:xfrm flipV="1">
            <a:off x="6040438" y="4360863"/>
            <a:ext cx="1979612" cy="635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39" name="Line 75">
            <a:extLst>
              <a:ext uri="{FF2B5EF4-FFF2-40B4-BE49-F238E27FC236}">
                <a16:creationId xmlns:a16="http://schemas.microsoft.com/office/drawing/2014/main" id="{B26304FE-8D51-9DC1-A9B8-BF2ACA752AE4}"/>
              </a:ext>
            </a:extLst>
          </p:cNvPr>
          <p:cNvSpPr>
            <a:spLocks noChangeShapeType="1"/>
          </p:cNvSpPr>
          <p:nvPr/>
        </p:nvSpPr>
        <p:spPr bwMode="auto">
          <a:xfrm>
            <a:off x="6527800" y="4373563"/>
            <a:ext cx="0" cy="1630362"/>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40" name="Line 76">
            <a:extLst>
              <a:ext uri="{FF2B5EF4-FFF2-40B4-BE49-F238E27FC236}">
                <a16:creationId xmlns:a16="http://schemas.microsoft.com/office/drawing/2014/main" id="{6DED55D5-8A71-EA4A-4E39-755019F17A51}"/>
              </a:ext>
            </a:extLst>
          </p:cNvPr>
          <p:cNvSpPr>
            <a:spLocks noChangeShapeType="1"/>
          </p:cNvSpPr>
          <p:nvPr/>
        </p:nvSpPr>
        <p:spPr bwMode="auto">
          <a:xfrm>
            <a:off x="7185025" y="4373564"/>
            <a:ext cx="0" cy="744537"/>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41" name="Line 77">
            <a:extLst>
              <a:ext uri="{FF2B5EF4-FFF2-40B4-BE49-F238E27FC236}">
                <a16:creationId xmlns:a16="http://schemas.microsoft.com/office/drawing/2014/main" id="{358D1815-C010-DF35-6A37-99082C02445E}"/>
              </a:ext>
            </a:extLst>
          </p:cNvPr>
          <p:cNvSpPr>
            <a:spLocks noChangeShapeType="1"/>
          </p:cNvSpPr>
          <p:nvPr/>
        </p:nvSpPr>
        <p:spPr bwMode="auto">
          <a:xfrm flipV="1">
            <a:off x="7178676" y="5075238"/>
            <a:ext cx="1604963" cy="635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42" name="Line 78">
            <a:extLst>
              <a:ext uri="{FF2B5EF4-FFF2-40B4-BE49-F238E27FC236}">
                <a16:creationId xmlns:a16="http://schemas.microsoft.com/office/drawing/2014/main" id="{87F75591-92C6-A534-FE0F-735EC215A94A}"/>
              </a:ext>
            </a:extLst>
          </p:cNvPr>
          <p:cNvSpPr>
            <a:spLocks noChangeShapeType="1"/>
          </p:cNvSpPr>
          <p:nvPr/>
        </p:nvSpPr>
        <p:spPr bwMode="auto">
          <a:xfrm flipV="1">
            <a:off x="7980363" y="4360864"/>
            <a:ext cx="0" cy="719137"/>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43" name="Line 79">
            <a:extLst>
              <a:ext uri="{FF2B5EF4-FFF2-40B4-BE49-F238E27FC236}">
                <a16:creationId xmlns:a16="http://schemas.microsoft.com/office/drawing/2014/main" id="{F2897682-4085-0DC5-25B5-F449079FE02B}"/>
              </a:ext>
            </a:extLst>
          </p:cNvPr>
          <p:cNvSpPr>
            <a:spLocks noChangeShapeType="1"/>
          </p:cNvSpPr>
          <p:nvPr/>
        </p:nvSpPr>
        <p:spPr bwMode="auto">
          <a:xfrm>
            <a:off x="8316913" y="5080000"/>
            <a:ext cx="0" cy="387350"/>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44" name="Line 80">
            <a:extLst>
              <a:ext uri="{FF2B5EF4-FFF2-40B4-BE49-F238E27FC236}">
                <a16:creationId xmlns:a16="http://schemas.microsoft.com/office/drawing/2014/main" id="{798FDA54-808C-4531-199A-D0C520AEB2C0}"/>
              </a:ext>
            </a:extLst>
          </p:cNvPr>
          <p:cNvSpPr>
            <a:spLocks noChangeShapeType="1"/>
          </p:cNvSpPr>
          <p:nvPr/>
        </p:nvSpPr>
        <p:spPr bwMode="auto">
          <a:xfrm flipV="1">
            <a:off x="2090738" y="2973388"/>
            <a:ext cx="0" cy="57150"/>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45" name="Line 81">
            <a:extLst>
              <a:ext uri="{FF2B5EF4-FFF2-40B4-BE49-F238E27FC236}">
                <a16:creationId xmlns:a16="http://schemas.microsoft.com/office/drawing/2014/main" id="{509EDDDB-9263-2832-B424-7735ECB4DC74}"/>
              </a:ext>
            </a:extLst>
          </p:cNvPr>
          <p:cNvSpPr>
            <a:spLocks noChangeShapeType="1"/>
          </p:cNvSpPr>
          <p:nvPr/>
        </p:nvSpPr>
        <p:spPr bwMode="auto">
          <a:xfrm flipV="1">
            <a:off x="2560638" y="2973388"/>
            <a:ext cx="0" cy="61912"/>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nvGrpSpPr>
          <p:cNvPr id="190546" name="Group 82">
            <a:extLst>
              <a:ext uri="{FF2B5EF4-FFF2-40B4-BE49-F238E27FC236}">
                <a16:creationId xmlns:a16="http://schemas.microsoft.com/office/drawing/2014/main" id="{98DFDE80-4B44-4BA6-DE06-8CB94BC6F03E}"/>
              </a:ext>
            </a:extLst>
          </p:cNvPr>
          <p:cNvGrpSpPr>
            <a:grpSpLocks/>
          </p:cNvGrpSpPr>
          <p:nvPr/>
        </p:nvGrpSpPr>
        <p:grpSpPr bwMode="auto">
          <a:xfrm>
            <a:off x="2071688" y="2774951"/>
            <a:ext cx="501650" cy="250825"/>
            <a:chOff x="948" y="1134"/>
            <a:chExt cx="305" cy="156"/>
          </a:xfrm>
        </p:grpSpPr>
        <p:sp>
          <p:nvSpPr>
            <p:cNvPr id="190547" name="Line 83">
              <a:extLst>
                <a:ext uri="{FF2B5EF4-FFF2-40B4-BE49-F238E27FC236}">
                  <a16:creationId xmlns:a16="http://schemas.microsoft.com/office/drawing/2014/main" id="{1E5A8D5A-536F-710A-DDB9-4F9BB05FCC47}"/>
                </a:ext>
              </a:extLst>
            </p:cNvPr>
            <p:cNvSpPr>
              <a:spLocks noChangeShapeType="1"/>
            </p:cNvSpPr>
            <p:nvPr/>
          </p:nvSpPr>
          <p:spPr bwMode="auto">
            <a:xfrm>
              <a:off x="966" y="1137"/>
              <a:ext cx="287" cy="150"/>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48" name="Line 84">
              <a:extLst>
                <a:ext uri="{FF2B5EF4-FFF2-40B4-BE49-F238E27FC236}">
                  <a16:creationId xmlns:a16="http://schemas.microsoft.com/office/drawing/2014/main" id="{326CDC4E-792E-4828-AABE-0911AC2942DF}"/>
                </a:ext>
              </a:extLst>
            </p:cNvPr>
            <p:cNvSpPr>
              <a:spLocks noChangeShapeType="1"/>
            </p:cNvSpPr>
            <p:nvPr/>
          </p:nvSpPr>
          <p:spPr bwMode="auto">
            <a:xfrm flipV="1">
              <a:off x="948" y="1134"/>
              <a:ext cx="297" cy="156"/>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grpSp>
        <p:nvGrpSpPr>
          <p:cNvPr id="190549" name="Group 85">
            <a:extLst>
              <a:ext uri="{FF2B5EF4-FFF2-40B4-BE49-F238E27FC236}">
                <a16:creationId xmlns:a16="http://schemas.microsoft.com/office/drawing/2014/main" id="{5FAB89EC-1DBB-0798-7623-6E8907F795F4}"/>
              </a:ext>
            </a:extLst>
          </p:cNvPr>
          <p:cNvGrpSpPr>
            <a:grpSpLocks/>
          </p:cNvGrpSpPr>
          <p:nvPr/>
        </p:nvGrpSpPr>
        <p:grpSpPr bwMode="auto">
          <a:xfrm>
            <a:off x="2106614" y="2540000"/>
            <a:ext cx="446087" cy="249238"/>
            <a:chOff x="948" y="1134"/>
            <a:chExt cx="305" cy="156"/>
          </a:xfrm>
        </p:grpSpPr>
        <p:sp>
          <p:nvSpPr>
            <p:cNvPr id="190550" name="Line 86">
              <a:extLst>
                <a:ext uri="{FF2B5EF4-FFF2-40B4-BE49-F238E27FC236}">
                  <a16:creationId xmlns:a16="http://schemas.microsoft.com/office/drawing/2014/main" id="{2E4E5A69-6A65-D63E-4EFB-C7EE7533D9E6}"/>
                </a:ext>
              </a:extLst>
            </p:cNvPr>
            <p:cNvSpPr>
              <a:spLocks noChangeShapeType="1"/>
            </p:cNvSpPr>
            <p:nvPr/>
          </p:nvSpPr>
          <p:spPr bwMode="auto">
            <a:xfrm>
              <a:off x="966" y="1137"/>
              <a:ext cx="287" cy="150"/>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51" name="Line 87">
              <a:extLst>
                <a:ext uri="{FF2B5EF4-FFF2-40B4-BE49-F238E27FC236}">
                  <a16:creationId xmlns:a16="http://schemas.microsoft.com/office/drawing/2014/main" id="{695637A3-387E-749E-D139-2FBCCF59F94D}"/>
                </a:ext>
              </a:extLst>
            </p:cNvPr>
            <p:cNvSpPr>
              <a:spLocks noChangeShapeType="1"/>
            </p:cNvSpPr>
            <p:nvPr/>
          </p:nvSpPr>
          <p:spPr bwMode="auto">
            <a:xfrm flipV="1">
              <a:off x="948" y="1134"/>
              <a:ext cx="297" cy="156"/>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grpSp>
        <p:nvGrpSpPr>
          <p:cNvPr id="190552" name="Group 88">
            <a:extLst>
              <a:ext uri="{FF2B5EF4-FFF2-40B4-BE49-F238E27FC236}">
                <a16:creationId xmlns:a16="http://schemas.microsoft.com/office/drawing/2014/main" id="{396EC832-09D6-EE03-C034-9D6966C65478}"/>
              </a:ext>
            </a:extLst>
          </p:cNvPr>
          <p:cNvGrpSpPr>
            <a:grpSpLocks/>
          </p:cNvGrpSpPr>
          <p:nvPr/>
        </p:nvGrpSpPr>
        <p:grpSpPr bwMode="auto">
          <a:xfrm>
            <a:off x="2120901" y="2303464"/>
            <a:ext cx="403225" cy="250825"/>
            <a:chOff x="948" y="1134"/>
            <a:chExt cx="305" cy="156"/>
          </a:xfrm>
        </p:grpSpPr>
        <p:sp>
          <p:nvSpPr>
            <p:cNvPr id="190553" name="Line 89">
              <a:extLst>
                <a:ext uri="{FF2B5EF4-FFF2-40B4-BE49-F238E27FC236}">
                  <a16:creationId xmlns:a16="http://schemas.microsoft.com/office/drawing/2014/main" id="{76350CB2-6246-2F54-9103-BED8CCEFD72D}"/>
                </a:ext>
              </a:extLst>
            </p:cNvPr>
            <p:cNvSpPr>
              <a:spLocks noChangeShapeType="1"/>
            </p:cNvSpPr>
            <p:nvPr/>
          </p:nvSpPr>
          <p:spPr bwMode="auto">
            <a:xfrm>
              <a:off x="966" y="1137"/>
              <a:ext cx="287" cy="150"/>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54" name="Line 90">
              <a:extLst>
                <a:ext uri="{FF2B5EF4-FFF2-40B4-BE49-F238E27FC236}">
                  <a16:creationId xmlns:a16="http://schemas.microsoft.com/office/drawing/2014/main" id="{ACB08A8D-4139-61B0-F0F5-284217B3CBE0}"/>
                </a:ext>
              </a:extLst>
            </p:cNvPr>
            <p:cNvSpPr>
              <a:spLocks noChangeShapeType="1"/>
            </p:cNvSpPr>
            <p:nvPr/>
          </p:nvSpPr>
          <p:spPr bwMode="auto">
            <a:xfrm flipV="1">
              <a:off x="948" y="1134"/>
              <a:ext cx="297" cy="156"/>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grpSp>
        <p:nvGrpSpPr>
          <p:cNvPr id="190555" name="Group 91">
            <a:extLst>
              <a:ext uri="{FF2B5EF4-FFF2-40B4-BE49-F238E27FC236}">
                <a16:creationId xmlns:a16="http://schemas.microsoft.com/office/drawing/2014/main" id="{E5FB1727-AE9E-8AC9-5B43-1ACB17E9FEF3}"/>
              </a:ext>
            </a:extLst>
          </p:cNvPr>
          <p:cNvGrpSpPr>
            <a:grpSpLocks/>
          </p:cNvGrpSpPr>
          <p:nvPr/>
        </p:nvGrpSpPr>
        <p:grpSpPr bwMode="auto">
          <a:xfrm>
            <a:off x="2135188" y="2066926"/>
            <a:ext cx="373062" cy="250825"/>
            <a:chOff x="948" y="1134"/>
            <a:chExt cx="305" cy="156"/>
          </a:xfrm>
        </p:grpSpPr>
        <p:sp>
          <p:nvSpPr>
            <p:cNvPr id="190556" name="Line 92">
              <a:extLst>
                <a:ext uri="{FF2B5EF4-FFF2-40B4-BE49-F238E27FC236}">
                  <a16:creationId xmlns:a16="http://schemas.microsoft.com/office/drawing/2014/main" id="{3C3590EF-7084-7FC3-EB62-1C0D1350085D}"/>
                </a:ext>
              </a:extLst>
            </p:cNvPr>
            <p:cNvSpPr>
              <a:spLocks noChangeShapeType="1"/>
            </p:cNvSpPr>
            <p:nvPr/>
          </p:nvSpPr>
          <p:spPr bwMode="auto">
            <a:xfrm>
              <a:off x="966" y="1137"/>
              <a:ext cx="287" cy="150"/>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57" name="Line 93">
              <a:extLst>
                <a:ext uri="{FF2B5EF4-FFF2-40B4-BE49-F238E27FC236}">
                  <a16:creationId xmlns:a16="http://schemas.microsoft.com/office/drawing/2014/main" id="{FA59E611-D379-24D7-3A4A-90C3D0785307}"/>
                </a:ext>
              </a:extLst>
            </p:cNvPr>
            <p:cNvSpPr>
              <a:spLocks noChangeShapeType="1"/>
            </p:cNvSpPr>
            <p:nvPr/>
          </p:nvSpPr>
          <p:spPr bwMode="auto">
            <a:xfrm flipV="1">
              <a:off x="948" y="1134"/>
              <a:ext cx="297" cy="156"/>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grpSp>
        <p:nvGrpSpPr>
          <p:cNvPr id="190558" name="Group 94">
            <a:extLst>
              <a:ext uri="{FF2B5EF4-FFF2-40B4-BE49-F238E27FC236}">
                <a16:creationId xmlns:a16="http://schemas.microsoft.com/office/drawing/2014/main" id="{795533A0-C2A0-6751-96C9-A5C4A0B27D43}"/>
              </a:ext>
            </a:extLst>
          </p:cNvPr>
          <p:cNvGrpSpPr>
            <a:grpSpLocks/>
          </p:cNvGrpSpPr>
          <p:nvPr/>
        </p:nvGrpSpPr>
        <p:grpSpPr bwMode="auto">
          <a:xfrm>
            <a:off x="2170113" y="1831975"/>
            <a:ext cx="304800" cy="249238"/>
            <a:chOff x="948" y="1134"/>
            <a:chExt cx="305" cy="156"/>
          </a:xfrm>
        </p:grpSpPr>
        <p:sp>
          <p:nvSpPr>
            <p:cNvPr id="190559" name="Line 95">
              <a:extLst>
                <a:ext uri="{FF2B5EF4-FFF2-40B4-BE49-F238E27FC236}">
                  <a16:creationId xmlns:a16="http://schemas.microsoft.com/office/drawing/2014/main" id="{A2312187-E04A-A662-4601-F2391C8F2EA6}"/>
                </a:ext>
              </a:extLst>
            </p:cNvPr>
            <p:cNvSpPr>
              <a:spLocks noChangeShapeType="1"/>
            </p:cNvSpPr>
            <p:nvPr/>
          </p:nvSpPr>
          <p:spPr bwMode="auto">
            <a:xfrm>
              <a:off x="966" y="1137"/>
              <a:ext cx="287" cy="150"/>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60" name="Line 96">
              <a:extLst>
                <a:ext uri="{FF2B5EF4-FFF2-40B4-BE49-F238E27FC236}">
                  <a16:creationId xmlns:a16="http://schemas.microsoft.com/office/drawing/2014/main" id="{4D4E5090-8E1E-A3D6-81E7-4C55C32940FE}"/>
                </a:ext>
              </a:extLst>
            </p:cNvPr>
            <p:cNvSpPr>
              <a:spLocks noChangeShapeType="1"/>
            </p:cNvSpPr>
            <p:nvPr/>
          </p:nvSpPr>
          <p:spPr bwMode="auto">
            <a:xfrm flipV="1">
              <a:off x="948" y="1134"/>
              <a:ext cx="297" cy="156"/>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grpSp>
        <p:nvGrpSpPr>
          <p:cNvPr id="190561" name="Group 97">
            <a:extLst>
              <a:ext uri="{FF2B5EF4-FFF2-40B4-BE49-F238E27FC236}">
                <a16:creationId xmlns:a16="http://schemas.microsoft.com/office/drawing/2014/main" id="{57EEDD82-65BA-1129-20C9-74D9A47047A8}"/>
              </a:ext>
            </a:extLst>
          </p:cNvPr>
          <p:cNvGrpSpPr>
            <a:grpSpLocks/>
          </p:cNvGrpSpPr>
          <p:nvPr/>
        </p:nvGrpSpPr>
        <p:grpSpPr bwMode="auto">
          <a:xfrm>
            <a:off x="2178051" y="1647826"/>
            <a:ext cx="269875" cy="193675"/>
            <a:chOff x="948" y="1134"/>
            <a:chExt cx="305" cy="156"/>
          </a:xfrm>
        </p:grpSpPr>
        <p:sp>
          <p:nvSpPr>
            <p:cNvPr id="190562" name="Line 98">
              <a:extLst>
                <a:ext uri="{FF2B5EF4-FFF2-40B4-BE49-F238E27FC236}">
                  <a16:creationId xmlns:a16="http://schemas.microsoft.com/office/drawing/2014/main" id="{17287539-BA12-BE3F-3F85-CBFD82FC609C}"/>
                </a:ext>
              </a:extLst>
            </p:cNvPr>
            <p:cNvSpPr>
              <a:spLocks noChangeShapeType="1"/>
            </p:cNvSpPr>
            <p:nvPr/>
          </p:nvSpPr>
          <p:spPr bwMode="auto">
            <a:xfrm>
              <a:off x="966" y="1137"/>
              <a:ext cx="287" cy="150"/>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63" name="Line 99">
              <a:extLst>
                <a:ext uri="{FF2B5EF4-FFF2-40B4-BE49-F238E27FC236}">
                  <a16:creationId xmlns:a16="http://schemas.microsoft.com/office/drawing/2014/main" id="{A6C18E88-2A55-E7B2-C302-115DC01E0985}"/>
                </a:ext>
              </a:extLst>
            </p:cNvPr>
            <p:cNvSpPr>
              <a:spLocks noChangeShapeType="1"/>
            </p:cNvSpPr>
            <p:nvPr/>
          </p:nvSpPr>
          <p:spPr bwMode="auto">
            <a:xfrm flipV="1">
              <a:off x="948" y="1134"/>
              <a:ext cx="297" cy="156"/>
            </a:xfrm>
            <a:prstGeom prst="line">
              <a:avLst/>
            </a:prstGeom>
            <a:noFill/>
            <a:ln w="285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sp>
        <p:nvSpPr>
          <p:cNvPr id="190564" name="Rectangle 100">
            <a:extLst>
              <a:ext uri="{FF2B5EF4-FFF2-40B4-BE49-F238E27FC236}">
                <a16:creationId xmlns:a16="http://schemas.microsoft.com/office/drawing/2014/main" id="{A5462F68-E023-1195-EB88-24275E857291}"/>
              </a:ext>
            </a:extLst>
          </p:cNvPr>
          <p:cNvSpPr>
            <a:spLocks noChangeArrowheads="1"/>
          </p:cNvSpPr>
          <p:nvPr/>
        </p:nvSpPr>
        <p:spPr bwMode="auto">
          <a:xfrm>
            <a:off x="2160589" y="1595438"/>
            <a:ext cx="325437" cy="74612"/>
          </a:xfrm>
          <a:prstGeom prst="rect">
            <a:avLst/>
          </a:prstGeom>
          <a:solidFill>
            <a:srgbClr val="FFFFFF"/>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65" name="Rectangle 101">
            <a:extLst>
              <a:ext uri="{FF2B5EF4-FFF2-40B4-BE49-F238E27FC236}">
                <a16:creationId xmlns:a16="http://schemas.microsoft.com/office/drawing/2014/main" id="{0E6EEFEF-DA26-50AE-3BDA-0760B785104C}"/>
              </a:ext>
            </a:extLst>
          </p:cNvPr>
          <p:cNvSpPr>
            <a:spLocks noChangeArrowheads="1"/>
          </p:cNvSpPr>
          <p:nvPr/>
        </p:nvSpPr>
        <p:spPr bwMode="auto">
          <a:xfrm>
            <a:off x="2263775" y="1484314"/>
            <a:ext cx="107950" cy="115887"/>
          </a:xfrm>
          <a:prstGeom prst="rect">
            <a:avLst/>
          </a:prstGeom>
          <a:solidFill>
            <a:srgbClr val="FFFFFF"/>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66" name="Text Box 102">
            <a:extLst>
              <a:ext uri="{FF2B5EF4-FFF2-40B4-BE49-F238E27FC236}">
                <a16:creationId xmlns:a16="http://schemas.microsoft.com/office/drawing/2014/main" id="{C2893CC8-A190-691F-74D4-6E9F33866BBE}"/>
              </a:ext>
            </a:extLst>
          </p:cNvPr>
          <p:cNvSpPr txBox="1">
            <a:spLocks noChangeArrowheads="1"/>
          </p:cNvSpPr>
          <p:nvPr/>
        </p:nvSpPr>
        <p:spPr bwMode="auto">
          <a:xfrm>
            <a:off x="2832100" y="2435225"/>
            <a:ext cx="1435008"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200" b="1">
                <a:latin typeface="Arial" panose="020B0604020202020204" pitchFamily="34" charset="0"/>
              </a:rPr>
              <a:t>FIELD STORAGE</a:t>
            </a:r>
          </a:p>
        </p:txBody>
      </p:sp>
      <p:sp>
        <p:nvSpPr>
          <p:cNvPr id="190567" name="Text Box 103">
            <a:extLst>
              <a:ext uri="{FF2B5EF4-FFF2-40B4-BE49-F238E27FC236}">
                <a16:creationId xmlns:a16="http://schemas.microsoft.com/office/drawing/2014/main" id="{66ECD049-AB01-963F-A5C3-62FDE7B651F2}"/>
              </a:ext>
            </a:extLst>
          </p:cNvPr>
          <p:cNvSpPr txBox="1">
            <a:spLocks noChangeArrowheads="1"/>
          </p:cNvSpPr>
          <p:nvPr/>
        </p:nvSpPr>
        <p:spPr bwMode="auto">
          <a:xfrm>
            <a:off x="5094288" y="2246314"/>
            <a:ext cx="895350" cy="42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lnSpc>
                <a:spcPct val="90000"/>
              </a:lnSpc>
            </a:pPr>
            <a:r>
              <a:rPr lang="en-US" altLang="pl-PL" sz="1200" b="1">
                <a:latin typeface="Arial" panose="020B0604020202020204" pitchFamily="34" charset="0"/>
              </a:rPr>
              <a:t>PUMPING</a:t>
            </a:r>
            <a:br>
              <a:rPr lang="en-US" altLang="pl-PL" sz="1200" b="1">
                <a:latin typeface="Arial" panose="020B0604020202020204" pitchFamily="34" charset="0"/>
              </a:rPr>
            </a:br>
            <a:r>
              <a:rPr lang="en-US" altLang="pl-PL" sz="1200" b="1">
                <a:latin typeface="Arial" panose="020B0604020202020204" pitchFamily="34" charset="0"/>
              </a:rPr>
              <a:t>STATION</a:t>
            </a:r>
          </a:p>
        </p:txBody>
      </p:sp>
      <p:sp>
        <p:nvSpPr>
          <p:cNvPr id="190568" name="Text Box 104">
            <a:extLst>
              <a:ext uri="{FF2B5EF4-FFF2-40B4-BE49-F238E27FC236}">
                <a16:creationId xmlns:a16="http://schemas.microsoft.com/office/drawing/2014/main" id="{8C923AA1-969C-0147-4534-095D5F44DE51}"/>
              </a:ext>
            </a:extLst>
          </p:cNvPr>
          <p:cNvSpPr txBox="1">
            <a:spLocks noChangeArrowheads="1"/>
          </p:cNvSpPr>
          <p:nvPr/>
        </p:nvSpPr>
        <p:spPr bwMode="auto">
          <a:xfrm>
            <a:off x="7337425" y="1736725"/>
            <a:ext cx="1582484"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200" b="1">
                <a:latin typeface="Arial" panose="020B0604020202020204" pitchFamily="34" charset="0"/>
              </a:rPr>
              <a:t>LIGHT DISTILLATE</a:t>
            </a:r>
          </a:p>
        </p:txBody>
      </p:sp>
      <p:sp>
        <p:nvSpPr>
          <p:cNvPr id="190569" name="Text Box 105">
            <a:extLst>
              <a:ext uri="{FF2B5EF4-FFF2-40B4-BE49-F238E27FC236}">
                <a16:creationId xmlns:a16="http://schemas.microsoft.com/office/drawing/2014/main" id="{6CBDD456-81F5-9044-1E4D-ABAF9716DBC7}"/>
              </a:ext>
            </a:extLst>
          </p:cNvPr>
          <p:cNvSpPr txBox="1">
            <a:spLocks noChangeArrowheads="1"/>
          </p:cNvSpPr>
          <p:nvPr/>
        </p:nvSpPr>
        <p:spPr bwMode="auto">
          <a:xfrm>
            <a:off x="7364414" y="2797175"/>
            <a:ext cx="2676525"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pl-PL" sz="1200" b="1">
                <a:latin typeface="Arial" panose="020B0604020202020204" pitchFamily="34" charset="0"/>
              </a:rPr>
              <a:t>HEAVY DISTILLATE</a:t>
            </a:r>
          </a:p>
        </p:txBody>
      </p:sp>
      <p:sp>
        <p:nvSpPr>
          <p:cNvPr id="190570" name="Rectangle 106">
            <a:extLst>
              <a:ext uri="{FF2B5EF4-FFF2-40B4-BE49-F238E27FC236}">
                <a16:creationId xmlns:a16="http://schemas.microsoft.com/office/drawing/2014/main" id="{87591834-0E15-6168-2293-39A736D206F4}"/>
              </a:ext>
            </a:extLst>
          </p:cNvPr>
          <p:cNvSpPr>
            <a:spLocks noChangeArrowheads="1"/>
          </p:cNvSpPr>
          <p:nvPr/>
        </p:nvSpPr>
        <p:spPr bwMode="auto">
          <a:xfrm>
            <a:off x="7664451" y="4179888"/>
            <a:ext cx="612775" cy="558800"/>
          </a:xfrm>
          <a:prstGeom prst="rect">
            <a:avLst/>
          </a:prstGeom>
          <a:solidFill>
            <a:schemeClr val="accent1"/>
          </a:solidFill>
          <a:ln>
            <a:noFill/>
          </a:ln>
          <a:effectLst/>
          <a:extLst>
            <a:ext uri="{91240B29-F687-4F45-9708-019B960494DF}">
              <a14:hiddenLine xmlns:a14="http://schemas.microsoft.com/office/drawing/2010/main" w="9525">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71" name="Text Box 107">
            <a:extLst>
              <a:ext uri="{FF2B5EF4-FFF2-40B4-BE49-F238E27FC236}">
                <a16:creationId xmlns:a16="http://schemas.microsoft.com/office/drawing/2014/main" id="{F01EB804-8F42-15D0-242B-E786C052123E}"/>
              </a:ext>
            </a:extLst>
          </p:cNvPr>
          <p:cNvSpPr txBox="1">
            <a:spLocks noChangeArrowheads="1"/>
          </p:cNvSpPr>
          <p:nvPr/>
        </p:nvSpPr>
        <p:spPr bwMode="auto">
          <a:xfrm>
            <a:off x="8278814" y="4237038"/>
            <a:ext cx="936475" cy="719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lnSpc>
                <a:spcPct val="90000"/>
              </a:lnSpc>
            </a:pPr>
            <a:r>
              <a:rPr lang="en-US" altLang="pl-PL" sz="1200" b="1">
                <a:latin typeface="Arial" panose="020B0604020202020204" pitchFamily="34" charset="0"/>
              </a:rPr>
              <a:t>PROCESS</a:t>
            </a:r>
          </a:p>
          <a:p>
            <a:pPr algn="l">
              <a:lnSpc>
                <a:spcPct val="90000"/>
              </a:lnSpc>
            </a:pPr>
            <a:r>
              <a:rPr lang="en-US" altLang="pl-PL" sz="1200" b="1">
                <a:latin typeface="Arial" panose="020B0604020202020204" pitchFamily="34" charset="0"/>
              </a:rPr>
              <a:t>UNIT</a:t>
            </a:r>
          </a:p>
        </p:txBody>
      </p:sp>
      <p:sp>
        <p:nvSpPr>
          <p:cNvPr id="190572" name="Line 108">
            <a:extLst>
              <a:ext uri="{FF2B5EF4-FFF2-40B4-BE49-F238E27FC236}">
                <a16:creationId xmlns:a16="http://schemas.microsoft.com/office/drawing/2014/main" id="{C04DD76A-CC81-CA4E-1113-BE4E8A2BCA98}"/>
              </a:ext>
            </a:extLst>
          </p:cNvPr>
          <p:cNvSpPr>
            <a:spLocks noChangeShapeType="1"/>
          </p:cNvSpPr>
          <p:nvPr/>
        </p:nvSpPr>
        <p:spPr bwMode="auto">
          <a:xfrm>
            <a:off x="8796338" y="4854576"/>
            <a:ext cx="0" cy="385763"/>
          </a:xfrm>
          <a:prstGeom prst="line">
            <a:avLst/>
          </a:prstGeom>
          <a:noFill/>
          <a:ln w="76200">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73" name="Text Box 109">
            <a:extLst>
              <a:ext uri="{FF2B5EF4-FFF2-40B4-BE49-F238E27FC236}">
                <a16:creationId xmlns:a16="http://schemas.microsoft.com/office/drawing/2014/main" id="{97EA2955-ACAD-4247-E4D3-9C3B8A15A02B}"/>
              </a:ext>
            </a:extLst>
          </p:cNvPr>
          <p:cNvSpPr txBox="1">
            <a:spLocks noChangeArrowheads="1"/>
          </p:cNvSpPr>
          <p:nvPr/>
        </p:nvSpPr>
        <p:spPr bwMode="auto">
          <a:xfrm>
            <a:off x="8840789" y="4835525"/>
            <a:ext cx="936475" cy="719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lnSpc>
                <a:spcPct val="90000"/>
              </a:lnSpc>
            </a:pPr>
            <a:r>
              <a:rPr lang="en-US" altLang="pl-PL" sz="1200" b="1">
                <a:latin typeface="Arial" panose="020B0604020202020204" pitchFamily="34" charset="0"/>
              </a:rPr>
              <a:t>ASPHALT</a:t>
            </a:r>
          </a:p>
          <a:p>
            <a:pPr algn="l">
              <a:lnSpc>
                <a:spcPct val="90000"/>
              </a:lnSpc>
            </a:pPr>
            <a:r>
              <a:rPr lang="en-US" altLang="pl-PL" sz="1200" b="1">
                <a:latin typeface="Arial" panose="020B0604020202020204" pitchFamily="34" charset="0"/>
              </a:rPr>
              <a:t>CEMENTS</a:t>
            </a:r>
          </a:p>
        </p:txBody>
      </p:sp>
      <p:sp>
        <p:nvSpPr>
          <p:cNvPr id="190574" name="Text Box 110">
            <a:extLst>
              <a:ext uri="{FF2B5EF4-FFF2-40B4-BE49-F238E27FC236}">
                <a16:creationId xmlns:a16="http://schemas.microsoft.com/office/drawing/2014/main" id="{52C3FAD0-6F7C-35C2-48AE-79387C939B2F}"/>
              </a:ext>
            </a:extLst>
          </p:cNvPr>
          <p:cNvSpPr txBox="1">
            <a:spLocks noChangeArrowheads="1"/>
          </p:cNvSpPr>
          <p:nvPr/>
        </p:nvSpPr>
        <p:spPr bwMode="auto">
          <a:xfrm>
            <a:off x="7862889" y="5484813"/>
            <a:ext cx="1991251" cy="1180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200" b="1">
                <a:latin typeface="Arial" panose="020B0604020202020204" pitchFamily="34" charset="0"/>
              </a:rPr>
              <a:t>FOR PROCESSING INTO</a:t>
            </a:r>
          </a:p>
          <a:p>
            <a:pPr algn="l"/>
            <a:r>
              <a:rPr lang="en-US" altLang="pl-PL" sz="1200" b="1">
                <a:latin typeface="Arial" panose="020B0604020202020204" pitchFamily="34" charset="0"/>
              </a:rPr>
              <a:t>EMULSIFIED AND</a:t>
            </a:r>
          </a:p>
          <a:p>
            <a:pPr algn="l"/>
            <a:r>
              <a:rPr lang="en-US" altLang="pl-PL" sz="1200" b="1">
                <a:latin typeface="Arial" panose="020B0604020202020204" pitchFamily="34" charset="0"/>
              </a:rPr>
              <a:t>CUTBACK ASPHALTS</a:t>
            </a:r>
          </a:p>
        </p:txBody>
      </p:sp>
      <p:sp>
        <p:nvSpPr>
          <p:cNvPr id="190575" name="Rectangle 111">
            <a:extLst>
              <a:ext uri="{FF2B5EF4-FFF2-40B4-BE49-F238E27FC236}">
                <a16:creationId xmlns:a16="http://schemas.microsoft.com/office/drawing/2014/main" id="{57C7DAD8-F89D-4058-3160-DB4D0B54C1E1}"/>
              </a:ext>
            </a:extLst>
          </p:cNvPr>
          <p:cNvSpPr>
            <a:spLocks noChangeArrowheads="1"/>
          </p:cNvSpPr>
          <p:nvPr/>
        </p:nvSpPr>
        <p:spPr bwMode="auto">
          <a:xfrm>
            <a:off x="6323014" y="5837238"/>
            <a:ext cx="414337" cy="385762"/>
          </a:xfrm>
          <a:prstGeom prst="rect">
            <a:avLst/>
          </a:prstGeom>
          <a:solidFill>
            <a:schemeClr val="accent1"/>
          </a:solidFill>
          <a:ln>
            <a:noFill/>
          </a:ln>
          <a:effectLst/>
          <a:extLst>
            <a:ext uri="{91240B29-F687-4F45-9708-019B960494DF}">
              <a14:hiddenLine xmlns:a14="http://schemas.microsoft.com/office/drawing/2010/main" w="9525">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76" name="Text Box 112">
            <a:extLst>
              <a:ext uri="{FF2B5EF4-FFF2-40B4-BE49-F238E27FC236}">
                <a16:creationId xmlns:a16="http://schemas.microsoft.com/office/drawing/2014/main" id="{F5DCB8C2-F5A6-5A60-A13B-28E43E28BED7}"/>
              </a:ext>
            </a:extLst>
          </p:cNvPr>
          <p:cNvSpPr txBox="1">
            <a:spLocks noChangeArrowheads="1"/>
          </p:cNvSpPr>
          <p:nvPr/>
        </p:nvSpPr>
        <p:spPr bwMode="auto">
          <a:xfrm>
            <a:off x="6164264" y="6254750"/>
            <a:ext cx="614271"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200" b="1">
                <a:latin typeface="Arial" panose="020B0604020202020204" pitchFamily="34" charset="0"/>
              </a:rPr>
              <a:t>STILL</a:t>
            </a:r>
          </a:p>
        </p:txBody>
      </p:sp>
      <p:sp>
        <p:nvSpPr>
          <p:cNvPr id="190577" name="Text Box 113">
            <a:extLst>
              <a:ext uri="{FF2B5EF4-FFF2-40B4-BE49-F238E27FC236}">
                <a16:creationId xmlns:a16="http://schemas.microsoft.com/office/drawing/2014/main" id="{E5BAD2B0-87CC-E1DE-6451-8BC329729B9A}"/>
              </a:ext>
            </a:extLst>
          </p:cNvPr>
          <p:cNvSpPr txBox="1">
            <a:spLocks noChangeArrowheads="1"/>
          </p:cNvSpPr>
          <p:nvPr/>
        </p:nvSpPr>
        <p:spPr bwMode="auto">
          <a:xfrm>
            <a:off x="5030788" y="5949950"/>
            <a:ext cx="449162"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200" b="1">
                <a:latin typeface="Arial" panose="020B0604020202020204" pitchFamily="34" charset="0"/>
              </a:rPr>
              <a:t>AIR</a:t>
            </a:r>
          </a:p>
        </p:txBody>
      </p:sp>
      <p:sp>
        <p:nvSpPr>
          <p:cNvPr id="190578" name="Line 114">
            <a:extLst>
              <a:ext uri="{FF2B5EF4-FFF2-40B4-BE49-F238E27FC236}">
                <a16:creationId xmlns:a16="http://schemas.microsoft.com/office/drawing/2014/main" id="{F0FB77B2-B3B3-1EAF-EEF6-F69E4C63AA4F}"/>
              </a:ext>
            </a:extLst>
          </p:cNvPr>
          <p:cNvSpPr>
            <a:spLocks noChangeShapeType="1"/>
          </p:cNvSpPr>
          <p:nvPr/>
        </p:nvSpPr>
        <p:spPr bwMode="auto">
          <a:xfrm flipV="1">
            <a:off x="5553075" y="6088063"/>
            <a:ext cx="769938" cy="0"/>
          </a:xfrm>
          <a:prstGeom prst="line">
            <a:avLst/>
          </a:prstGeom>
          <a:noFill/>
          <a:ln w="76200">
            <a:solidFill>
              <a:srgbClr val="0066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79" name="Line 115">
            <a:extLst>
              <a:ext uri="{FF2B5EF4-FFF2-40B4-BE49-F238E27FC236}">
                <a16:creationId xmlns:a16="http://schemas.microsoft.com/office/drawing/2014/main" id="{51EED8D5-6DF2-E0D4-0E39-750F04D1C612}"/>
              </a:ext>
            </a:extLst>
          </p:cNvPr>
          <p:cNvSpPr>
            <a:spLocks noChangeShapeType="1"/>
          </p:cNvSpPr>
          <p:nvPr/>
        </p:nvSpPr>
        <p:spPr bwMode="auto">
          <a:xfrm>
            <a:off x="6757989" y="6069013"/>
            <a:ext cx="731837" cy="0"/>
          </a:xfrm>
          <a:prstGeom prst="line">
            <a:avLst/>
          </a:prstGeom>
          <a:noFill/>
          <a:ln w="76200">
            <a:solidFill>
              <a:srgbClr val="0066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80" name="Text Box 116">
            <a:extLst>
              <a:ext uri="{FF2B5EF4-FFF2-40B4-BE49-F238E27FC236}">
                <a16:creationId xmlns:a16="http://schemas.microsoft.com/office/drawing/2014/main" id="{CBA0F050-9766-8B5C-43F0-91F310E7CA39}"/>
              </a:ext>
            </a:extLst>
          </p:cNvPr>
          <p:cNvSpPr txBox="1">
            <a:spLocks noChangeArrowheads="1"/>
          </p:cNvSpPr>
          <p:nvPr/>
        </p:nvSpPr>
        <p:spPr bwMode="auto">
          <a:xfrm>
            <a:off x="6743701" y="5318126"/>
            <a:ext cx="910827" cy="1162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lnSpc>
                <a:spcPct val="80000"/>
              </a:lnSpc>
            </a:pPr>
            <a:r>
              <a:rPr lang="en-US" altLang="pl-PL" sz="1200" b="1">
                <a:latin typeface="Arial" panose="020B0604020202020204" pitchFamily="34" charset="0"/>
              </a:rPr>
              <a:t>AIR</a:t>
            </a:r>
          </a:p>
          <a:p>
            <a:pPr algn="l">
              <a:lnSpc>
                <a:spcPct val="90000"/>
              </a:lnSpc>
            </a:pPr>
            <a:r>
              <a:rPr lang="en-US" altLang="pl-PL" sz="1200" b="1">
                <a:latin typeface="Arial" panose="020B0604020202020204" pitchFamily="34" charset="0"/>
              </a:rPr>
              <a:t>BLOWN</a:t>
            </a:r>
          </a:p>
          <a:p>
            <a:pPr algn="l">
              <a:lnSpc>
                <a:spcPct val="90000"/>
              </a:lnSpc>
            </a:pPr>
            <a:r>
              <a:rPr lang="en-US" altLang="pl-PL" sz="1200" b="1">
                <a:latin typeface="Arial" panose="020B0604020202020204" pitchFamily="34" charset="0"/>
              </a:rPr>
              <a:t>ASPHALT</a:t>
            </a:r>
          </a:p>
        </p:txBody>
      </p:sp>
      <p:sp>
        <p:nvSpPr>
          <p:cNvPr id="190581" name="Text Box 117">
            <a:extLst>
              <a:ext uri="{FF2B5EF4-FFF2-40B4-BE49-F238E27FC236}">
                <a16:creationId xmlns:a16="http://schemas.microsoft.com/office/drawing/2014/main" id="{7E672735-FBD2-9D90-57D0-6A92C8ABDD68}"/>
              </a:ext>
            </a:extLst>
          </p:cNvPr>
          <p:cNvSpPr txBox="1">
            <a:spLocks noChangeArrowheads="1"/>
          </p:cNvSpPr>
          <p:nvPr/>
        </p:nvSpPr>
        <p:spPr bwMode="auto">
          <a:xfrm>
            <a:off x="2827339" y="4694238"/>
            <a:ext cx="946093"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200" b="1">
                <a:latin typeface="Arial" panose="020B0604020202020204" pitchFamily="34" charset="0"/>
              </a:rPr>
              <a:t>STORAGE</a:t>
            </a:r>
          </a:p>
        </p:txBody>
      </p:sp>
      <p:sp>
        <p:nvSpPr>
          <p:cNvPr id="190582" name="Line 118">
            <a:extLst>
              <a:ext uri="{FF2B5EF4-FFF2-40B4-BE49-F238E27FC236}">
                <a16:creationId xmlns:a16="http://schemas.microsoft.com/office/drawing/2014/main" id="{B58ECC6F-5C43-317C-42F4-6CCD68EE4015}"/>
              </a:ext>
            </a:extLst>
          </p:cNvPr>
          <p:cNvSpPr>
            <a:spLocks noChangeShapeType="1"/>
          </p:cNvSpPr>
          <p:nvPr/>
        </p:nvSpPr>
        <p:spPr bwMode="auto">
          <a:xfrm flipH="1" flipV="1">
            <a:off x="3309939" y="4154489"/>
            <a:ext cx="1587" cy="492125"/>
          </a:xfrm>
          <a:prstGeom prst="line">
            <a:avLst/>
          </a:prstGeom>
          <a:noFill/>
          <a:ln w="38100">
            <a:solidFill>
              <a:srgbClr val="A50021"/>
            </a:solidFill>
            <a:round/>
            <a:headEnd type="none" w="sm" len="sm"/>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83" name="Text Box 119">
            <a:extLst>
              <a:ext uri="{FF2B5EF4-FFF2-40B4-BE49-F238E27FC236}">
                <a16:creationId xmlns:a16="http://schemas.microsoft.com/office/drawing/2014/main" id="{793862DC-D46E-9A54-03A4-7B2848B18082}"/>
              </a:ext>
            </a:extLst>
          </p:cNvPr>
          <p:cNvSpPr txBox="1">
            <a:spLocks noChangeArrowheads="1"/>
          </p:cNvSpPr>
          <p:nvPr/>
        </p:nvSpPr>
        <p:spPr bwMode="auto">
          <a:xfrm>
            <a:off x="3306764" y="3033713"/>
            <a:ext cx="1247457" cy="1125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lnSpc>
                <a:spcPct val="80000"/>
              </a:lnSpc>
            </a:pPr>
            <a:r>
              <a:rPr lang="en-US" altLang="pl-PL" sz="1200" b="1">
                <a:latin typeface="Arial" panose="020B0604020202020204" pitchFamily="34" charset="0"/>
              </a:rPr>
              <a:t>TOWER</a:t>
            </a:r>
          </a:p>
          <a:p>
            <a:pPr algn="l">
              <a:lnSpc>
                <a:spcPct val="80000"/>
              </a:lnSpc>
            </a:pPr>
            <a:r>
              <a:rPr lang="en-US" altLang="pl-PL" sz="1200" b="1">
                <a:latin typeface="Arial" panose="020B0604020202020204" pitchFamily="34" charset="0"/>
              </a:rPr>
              <a:t>DISTILLATION</a:t>
            </a:r>
          </a:p>
          <a:p>
            <a:pPr algn="l">
              <a:lnSpc>
                <a:spcPct val="80000"/>
              </a:lnSpc>
            </a:pPr>
            <a:r>
              <a:rPr lang="en-US" altLang="pl-PL" sz="1200" b="1">
                <a:latin typeface="Arial" panose="020B0604020202020204" pitchFamily="34" charset="0"/>
              </a:rPr>
              <a:t>REFINERY</a:t>
            </a:r>
          </a:p>
        </p:txBody>
      </p:sp>
      <p:sp>
        <p:nvSpPr>
          <p:cNvPr id="190584" name="Line 120">
            <a:extLst>
              <a:ext uri="{FF2B5EF4-FFF2-40B4-BE49-F238E27FC236}">
                <a16:creationId xmlns:a16="http://schemas.microsoft.com/office/drawing/2014/main" id="{BF683DF9-F515-56E3-CFFA-02337218032E}"/>
              </a:ext>
            </a:extLst>
          </p:cNvPr>
          <p:cNvSpPr>
            <a:spLocks noChangeShapeType="1"/>
          </p:cNvSpPr>
          <p:nvPr/>
        </p:nvSpPr>
        <p:spPr bwMode="auto">
          <a:xfrm>
            <a:off x="4595814" y="3263900"/>
            <a:ext cx="346075" cy="781050"/>
          </a:xfrm>
          <a:prstGeom prst="line">
            <a:avLst/>
          </a:prstGeom>
          <a:noFill/>
          <a:ln w="38100">
            <a:solidFill>
              <a:srgbClr val="006600"/>
            </a:solidFill>
            <a:round/>
            <a:headEnd type="none" w="sm" len="sm"/>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85" name="Line 121">
            <a:extLst>
              <a:ext uri="{FF2B5EF4-FFF2-40B4-BE49-F238E27FC236}">
                <a16:creationId xmlns:a16="http://schemas.microsoft.com/office/drawing/2014/main" id="{220B4D11-9D52-F927-F785-4CB0C47D83FE}"/>
              </a:ext>
            </a:extLst>
          </p:cNvPr>
          <p:cNvSpPr>
            <a:spLocks noChangeShapeType="1"/>
          </p:cNvSpPr>
          <p:nvPr/>
        </p:nvSpPr>
        <p:spPr bwMode="auto">
          <a:xfrm flipV="1">
            <a:off x="5800725" y="4065589"/>
            <a:ext cx="33338" cy="593725"/>
          </a:xfrm>
          <a:prstGeom prst="line">
            <a:avLst/>
          </a:prstGeom>
          <a:noFill/>
          <a:ln w="38100">
            <a:solidFill>
              <a:srgbClr val="A50021"/>
            </a:solidFill>
            <a:round/>
            <a:headEnd type="none" w="sm" len="sm"/>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86" name="Text Box 122">
            <a:extLst>
              <a:ext uri="{FF2B5EF4-FFF2-40B4-BE49-F238E27FC236}">
                <a16:creationId xmlns:a16="http://schemas.microsoft.com/office/drawing/2014/main" id="{3F352E0D-D228-14A6-0343-ABBA5D747165}"/>
              </a:ext>
            </a:extLst>
          </p:cNvPr>
          <p:cNvSpPr txBox="1">
            <a:spLocks noChangeArrowheads="1"/>
          </p:cNvSpPr>
          <p:nvPr/>
        </p:nvSpPr>
        <p:spPr bwMode="auto">
          <a:xfrm>
            <a:off x="6445251" y="4097338"/>
            <a:ext cx="1003801"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200" b="1">
                <a:latin typeface="Arial" panose="020B0604020202020204" pitchFamily="34" charset="0"/>
              </a:rPr>
              <a:t>RESIDUUM</a:t>
            </a:r>
          </a:p>
        </p:txBody>
      </p:sp>
      <p:sp>
        <p:nvSpPr>
          <p:cNvPr id="190587" name="Text Box 123">
            <a:extLst>
              <a:ext uri="{FF2B5EF4-FFF2-40B4-BE49-F238E27FC236}">
                <a16:creationId xmlns:a16="http://schemas.microsoft.com/office/drawing/2014/main" id="{7550BEAB-5BAD-53C4-A045-F3935991BA5A}"/>
              </a:ext>
            </a:extLst>
          </p:cNvPr>
          <p:cNvSpPr txBox="1">
            <a:spLocks noChangeArrowheads="1"/>
          </p:cNvSpPr>
          <p:nvPr/>
        </p:nvSpPr>
        <p:spPr bwMode="auto">
          <a:xfrm>
            <a:off x="6683375" y="4603750"/>
            <a:ext cx="415498"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200" b="1">
                <a:latin typeface="Arial" panose="020B0604020202020204" pitchFamily="34" charset="0"/>
              </a:rPr>
              <a:t>OR</a:t>
            </a:r>
          </a:p>
        </p:txBody>
      </p:sp>
      <p:sp>
        <p:nvSpPr>
          <p:cNvPr id="190588" name="AutoShape 124">
            <a:extLst>
              <a:ext uri="{FF2B5EF4-FFF2-40B4-BE49-F238E27FC236}">
                <a16:creationId xmlns:a16="http://schemas.microsoft.com/office/drawing/2014/main" id="{52874D3E-E152-0754-5706-2C13F876D768}"/>
              </a:ext>
            </a:extLst>
          </p:cNvPr>
          <p:cNvSpPr>
            <a:spLocks noChangeArrowheads="1"/>
          </p:cNvSpPr>
          <p:nvPr/>
        </p:nvSpPr>
        <p:spPr bwMode="auto">
          <a:xfrm>
            <a:off x="4024313" y="3887788"/>
            <a:ext cx="341312" cy="163512"/>
          </a:xfrm>
          <a:prstGeom prst="flowChartCollate">
            <a:avLst/>
          </a:prstGeom>
          <a:solidFill>
            <a:schemeClr val="hlink"/>
          </a:solidFill>
          <a:ln w="9525">
            <a:solidFill>
              <a:schemeClr val="hlink"/>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89" name="AutoShape 125">
            <a:extLst>
              <a:ext uri="{FF2B5EF4-FFF2-40B4-BE49-F238E27FC236}">
                <a16:creationId xmlns:a16="http://schemas.microsoft.com/office/drawing/2014/main" id="{9CE9E0D4-8486-68D6-8177-8707B5B6B82B}"/>
              </a:ext>
            </a:extLst>
          </p:cNvPr>
          <p:cNvSpPr>
            <a:spLocks noChangeArrowheads="1"/>
          </p:cNvSpPr>
          <p:nvPr/>
        </p:nvSpPr>
        <p:spPr bwMode="auto">
          <a:xfrm>
            <a:off x="4021138" y="4054476"/>
            <a:ext cx="341312" cy="163513"/>
          </a:xfrm>
          <a:prstGeom prst="flowChartCollate">
            <a:avLst/>
          </a:prstGeom>
          <a:solidFill>
            <a:schemeClr val="hlink"/>
          </a:solidFill>
          <a:ln w="9525">
            <a:solidFill>
              <a:schemeClr val="hlink"/>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90" name="AutoShape 126">
            <a:extLst>
              <a:ext uri="{FF2B5EF4-FFF2-40B4-BE49-F238E27FC236}">
                <a16:creationId xmlns:a16="http://schemas.microsoft.com/office/drawing/2014/main" id="{257B236F-383A-7553-4AF2-239B8FE9760D}"/>
              </a:ext>
            </a:extLst>
          </p:cNvPr>
          <p:cNvSpPr>
            <a:spLocks noChangeArrowheads="1"/>
          </p:cNvSpPr>
          <p:nvPr/>
        </p:nvSpPr>
        <p:spPr bwMode="auto">
          <a:xfrm>
            <a:off x="4021138" y="4222751"/>
            <a:ext cx="341312" cy="163513"/>
          </a:xfrm>
          <a:prstGeom prst="flowChartCollate">
            <a:avLst/>
          </a:prstGeom>
          <a:solidFill>
            <a:schemeClr val="hlink"/>
          </a:solidFill>
          <a:ln w="9525">
            <a:solidFill>
              <a:schemeClr val="hlink"/>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91" name="Line 127">
            <a:extLst>
              <a:ext uri="{FF2B5EF4-FFF2-40B4-BE49-F238E27FC236}">
                <a16:creationId xmlns:a16="http://schemas.microsoft.com/office/drawing/2014/main" id="{F191B6BB-AECD-777A-FA4B-26C2B357B56D}"/>
              </a:ext>
            </a:extLst>
          </p:cNvPr>
          <p:cNvSpPr>
            <a:spLocks noChangeShapeType="1"/>
          </p:cNvSpPr>
          <p:nvPr/>
        </p:nvSpPr>
        <p:spPr bwMode="auto">
          <a:xfrm>
            <a:off x="3862388" y="3925888"/>
            <a:ext cx="368300" cy="0"/>
          </a:xfrm>
          <a:prstGeom prst="line">
            <a:avLst/>
          </a:prstGeom>
          <a:noFill/>
          <a:ln w="76200">
            <a:solidFill>
              <a:schemeClr va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92" name="Text Box 128">
            <a:extLst>
              <a:ext uri="{FF2B5EF4-FFF2-40B4-BE49-F238E27FC236}">
                <a16:creationId xmlns:a16="http://schemas.microsoft.com/office/drawing/2014/main" id="{0F3FF82D-16CC-C160-2DCA-5CF6A0600DAA}"/>
              </a:ext>
            </a:extLst>
          </p:cNvPr>
          <p:cNvSpPr txBox="1">
            <a:spLocks noChangeArrowheads="1"/>
          </p:cNvSpPr>
          <p:nvPr/>
        </p:nvSpPr>
        <p:spPr bwMode="auto">
          <a:xfrm>
            <a:off x="2543176" y="4978400"/>
            <a:ext cx="518091"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200" b="1">
                <a:latin typeface="Arial" panose="020B0604020202020204" pitchFamily="34" charset="0"/>
              </a:rPr>
              <a:t>GAS</a:t>
            </a:r>
          </a:p>
        </p:txBody>
      </p:sp>
      <p:sp>
        <p:nvSpPr>
          <p:cNvPr id="190593" name="Text Box 129">
            <a:extLst>
              <a:ext uri="{FF2B5EF4-FFF2-40B4-BE49-F238E27FC236}">
                <a16:creationId xmlns:a16="http://schemas.microsoft.com/office/drawing/2014/main" id="{C9263606-940B-2A1B-DABF-8505AE63737A}"/>
              </a:ext>
            </a:extLst>
          </p:cNvPr>
          <p:cNvSpPr txBox="1">
            <a:spLocks noChangeArrowheads="1"/>
          </p:cNvSpPr>
          <p:nvPr/>
        </p:nvSpPr>
        <p:spPr bwMode="auto">
          <a:xfrm>
            <a:off x="2538414" y="5451475"/>
            <a:ext cx="1151277"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200" b="1">
                <a:latin typeface="Arial" panose="020B0604020202020204" pitchFamily="34" charset="0"/>
              </a:rPr>
              <a:t>PETROLEUM</a:t>
            </a:r>
          </a:p>
        </p:txBody>
      </p:sp>
      <p:sp>
        <p:nvSpPr>
          <p:cNvPr id="190594" name="Text Box 130">
            <a:extLst>
              <a:ext uri="{FF2B5EF4-FFF2-40B4-BE49-F238E27FC236}">
                <a16:creationId xmlns:a16="http://schemas.microsoft.com/office/drawing/2014/main" id="{5AF4C0E5-B4B6-9967-A94C-4A4648316622}"/>
              </a:ext>
            </a:extLst>
          </p:cNvPr>
          <p:cNvSpPr txBox="1">
            <a:spLocks noChangeArrowheads="1"/>
          </p:cNvSpPr>
          <p:nvPr/>
        </p:nvSpPr>
        <p:spPr bwMode="auto">
          <a:xfrm>
            <a:off x="2525714" y="5949950"/>
            <a:ext cx="1601721"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200" b="1">
                <a:latin typeface="Arial" panose="020B0604020202020204" pitchFamily="34" charset="0"/>
              </a:rPr>
              <a:t>SAND AND WATER</a:t>
            </a:r>
          </a:p>
        </p:txBody>
      </p:sp>
      <p:sp>
        <p:nvSpPr>
          <p:cNvPr id="190595" name="Rectangle 131">
            <a:extLst>
              <a:ext uri="{FF2B5EF4-FFF2-40B4-BE49-F238E27FC236}">
                <a16:creationId xmlns:a16="http://schemas.microsoft.com/office/drawing/2014/main" id="{90082349-C9B3-CDDA-3CBB-40999839C2C2}"/>
              </a:ext>
            </a:extLst>
          </p:cNvPr>
          <p:cNvSpPr>
            <a:spLocks noChangeArrowheads="1"/>
          </p:cNvSpPr>
          <p:nvPr/>
        </p:nvSpPr>
        <p:spPr bwMode="auto">
          <a:xfrm>
            <a:off x="4730750" y="3608389"/>
            <a:ext cx="330200" cy="854075"/>
          </a:xfrm>
          <a:prstGeom prst="rect">
            <a:avLst/>
          </a:prstGeom>
          <a:noFill/>
          <a:ln w="28575">
            <a:solidFill>
              <a:srgbClr val="000000"/>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96" name="Rectangle 132">
            <a:extLst>
              <a:ext uri="{FF2B5EF4-FFF2-40B4-BE49-F238E27FC236}">
                <a16:creationId xmlns:a16="http://schemas.microsoft.com/office/drawing/2014/main" id="{2DEF5FCF-3225-25A2-FC30-1AA923F25B80}"/>
              </a:ext>
            </a:extLst>
          </p:cNvPr>
          <p:cNvSpPr>
            <a:spLocks noChangeArrowheads="1"/>
          </p:cNvSpPr>
          <p:nvPr/>
        </p:nvSpPr>
        <p:spPr bwMode="auto">
          <a:xfrm>
            <a:off x="4718050" y="4270375"/>
            <a:ext cx="330200" cy="192088"/>
          </a:xfrm>
          <a:prstGeom prst="rect">
            <a:avLst/>
          </a:prstGeom>
          <a:solidFill>
            <a:schemeClr val="accent1"/>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597" name="Text Box 133">
            <a:extLst>
              <a:ext uri="{FF2B5EF4-FFF2-40B4-BE49-F238E27FC236}">
                <a16:creationId xmlns:a16="http://schemas.microsoft.com/office/drawing/2014/main" id="{4019EC3B-993E-C11E-DBF7-75A37392E6CB}"/>
              </a:ext>
            </a:extLst>
          </p:cNvPr>
          <p:cNvSpPr txBox="1">
            <a:spLocks noChangeArrowheads="1"/>
          </p:cNvSpPr>
          <p:nvPr/>
        </p:nvSpPr>
        <p:spPr bwMode="auto">
          <a:xfrm>
            <a:off x="5080000" y="4714875"/>
            <a:ext cx="1311578" cy="1180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90000"/>
              </a:lnSpc>
            </a:pPr>
            <a:r>
              <a:rPr lang="en-US" altLang="pl-PL" sz="1200" b="1">
                <a:latin typeface="Arial" panose="020B0604020202020204" pitchFamily="34" charset="0"/>
              </a:rPr>
              <a:t>CONDENSERS </a:t>
            </a:r>
          </a:p>
          <a:p>
            <a:pPr>
              <a:lnSpc>
                <a:spcPct val="90000"/>
              </a:lnSpc>
            </a:pPr>
            <a:r>
              <a:rPr lang="en-US" altLang="pl-PL" sz="1200" b="1">
                <a:latin typeface="Arial" panose="020B0604020202020204" pitchFamily="34" charset="0"/>
              </a:rPr>
              <a:t>AND</a:t>
            </a:r>
          </a:p>
          <a:p>
            <a:pPr>
              <a:lnSpc>
                <a:spcPct val="90000"/>
              </a:lnSpc>
            </a:pPr>
            <a:r>
              <a:rPr lang="en-US" altLang="pl-PL" sz="1200" b="1">
                <a:latin typeface="Arial" panose="020B0604020202020204" pitchFamily="34" charset="0"/>
              </a:rPr>
              <a:t> COOLERS</a:t>
            </a:r>
          </a:p>
        </p:txBody>
      </p:sp>
      <p:sp>
        <p:nvSpPr>
          <p:cNvPr id="190598" name="Text Box 134">
            <a:extLst>
              <a:ext uri="{FF2B5EF4-FFF2-40B4-BE49-F238E27FC236}">
                <a16:creationId xmlns:a16="http://schemas.microsoft.com/office/drawing/2014/main" id="{15132459-31BE-D51D-A99B-A36E814AC9C6}"/>
              </a:ext>
            </a:extLst>
          </p:cNvPr>
          <p:cNvSpPr txBox="1">
            <a:spLocks noChangeArrowheads="1"/>
          </p:cNvSpPr>
          <p:nvPr/>
        </p:nvSpPr>
        <p:spPr bwMode="auto">
          <a:xfrm>
            <a:off x="4021139" y="4719638"/>
            <a:ext cx="816249" cy="719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90000"/>
              </a:lnSpc>
            </a:pPr>
            <a:r>
              <a:rPr lang="en-US" altLang="pl-PL" sz="1200" b="1">
                <a:latin typeface="Arial" panose="020B0604020202020204" pitchFamily="34" charset="0"/>
              </a:rPr>
              <a:t>TUBE</a:t>
            </a:r>
          </a:p>
          <a:p>
            <a:pPr>
              <a:lnSpc>
                <a:spcPct val="90000"/>
              </a:lnSpc>
            </a:pPr>
            <a:r>
              <a:rPr lang="en-US" altLang="pl-PL" sz="1200" b="1">
                <a:latin typeface="Arial" panose="020B0604020202020204" pitchFamily="34" charset="0"/>
              </a:rPr>
              <a:t>HEATER</a:t>
            </a:r>
          </a:p>
        </p:txBody>
      </p:sp>
      <p:sp>
        <p:nvSpPr>
          <p:cNvPr id="190599" name="Line 135">
            <a:extLst>
              <a:ext uri="{FF2B5EF4-FFF2-40B4-BE49-F238E27FC236}">
                <a16:creationId xmlns:a16="http://schemas.microsoft.com/office/drawing/2014/main" id="{2625D08A-994A-394B-AFEF-CB63B525D80D}"/>
              </a:ext>
            </a:extLst>
          </p:cNvPr>
          <p:cNvSpPr>
            <a:spLocks noChangeShapeType="1"/>
          </p:cNvSpPr>
          <p:nvPr/>
        </p:nvSpPr>
        <p:spPr bwMode="auto">
          <a:xfrm flipH="1" flipV="1">
            <a:off x="4214813" y="4283075"/>
            <a:ext cx="152400" cy="419100"/>
          </a:xfrm>
          <a:prstGeom prst="line">
            <a:avLst/>
          </a:prstGeom>
          <a:noFill/>
          <a:ln w="38100">
            <a:solidFill>
              <a:srgbClr val="A50021"/>
            </a:solidFill>
            <a:round/>
            <a:headEnd type="none" w="sm" len="sm"/>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90600" name="Text Box 136">
            <a:extLst>
              <a:ext uri="{FF2B5EF4-FFF2-40B4-BE49-F238E27FC236}">
                <a16:creationId xmlns:a16="http://schemas.microsoft.com/office/drawing/2014/main" id="{E8515207-6AA9-4596-E8DE-0230BC6E734D}"/>
              </a:ext>
            </a:extLst>
          </p:cNvPr>
          <p:cNvSpPr txBox="1">
            <a:spLocks noChangeArrowheads="1"/>
          </p:cNvSpPr>
          <p:nvPr/>
        </p:nvSpPr>
        <p:spPr bwMode="auto">
          <a:xfrm>
            <a:off x="7419975" y="2295525"/>
            <a:ext cx="2001838" cy="25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pl-PL" sz="1200" b="1">
                <a:latin typeface="Arial" panose="020B0604020202020204" pitchFamily="34" charset="0"/>
              </a:rPr>
              <a:t>MEDIUM DISTILLATE</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a:extLst>
              <a:ext uri="{FF2B5EF4-FFF2-40B4-BE49-F238E27FC236}">
                <a16:creationId xmlns:a16="http://schemas.microsoft.com/office/drawing/2014/main" id="{A046E644-3DB6-3B70-EE98-C8D419589B10}"/>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Distillation is the First Step</a:t>
            </a:r>
          </a:p>
        </p:txBody>
      </p:sp>
      <p:sp>
        <p:nvSpPr>
          <p:cNvPr id="115714" name="Rectangle 2">
            <a:extLst>
              <a:ext uri="{FF2B5EF4-FFF2-40B4-BE49-F238E27FC236}">
                <a16:creationId xmlns:a16="http://schemas.microsoft.com/office/drawing/2014/main" id="{C6192873-A3A1-59FE-9D1E-840B09E3E7B3}"/>
              </a:ext>
            </a:extLst>
          </p:cNvPr>
          <p:cNvSpPr>
            <a:spLocks noGrp="1" noChangeArrowheads="1"/>
          </p:cNvSpPr>
          <p:nvPr>
            <p:ph type="body" sz="quarter" idx="11"/>
          </p:nvPr>
        </p:nvSpPr>
        <p:spPr/>
        <p:txBody>
          <a:bodyPr>
            <a:noAutofit/>
          </a:bodyPr>
          <a:lstStyle/>
          <a:p>
            <a:pPr>
              <a:lnSpc>
                <a:spcPct val="90000"/>
              </a:lnSpc>
            </a:pPr>
            <a:r>
              <a:rPr lang="en-US" altLang="pl-PL" sz="1800" dirty="0">
                <a:latin typeface="Arial" panose="020B0604020202020204" pitchFamily="34" charset="0"/>
              </a:rPr>
              <a:t>Separates various crude fractions with different boiling ranges</a:t>
            </a:r>
          </a:p>
          <a:p>
            <a:pPr>
              <a:lnSpc>
                <a:spcPct val="90000"/>
              </a:lnSpc>
            </a:pPr>
            <a:r>
              <a:rPr lang="en-US" altLang="pl-PL" sz="1800" dirty="0">
                <a:latin typeface="Arial" panose="020B0604020202020204" pitchFamily="34" charset="0"/>
              </a:rPr>
              <a:t>Residuum (Resid) is asphalt</a:t>
            </a:r>
          </a:p>
          <a:p>
            <a:pPr>
              <a:lnSpc>
                <a:spcPct val="90000"/>
              </a:lnSpc>
            </a:pPr>
            <a:r>
              <a:rPr lang="en-US" altLang="pl-PL" sz="1800" dirty="0">
                <a:latin typeface="Arial" panose="020B0604020202020204" pitchFamily="34" charset="0"/>
              </a:rPr>
              <a:t>Atmospheric and vacuum distillation</a:t>
            </a:r>
          </a:p>
          <a:p>
            <a:pPr>
              <a:lnSpc>
                <a:spcPct val="90000"/>
              </a:lnSpc>
            </a:pPr>
            <a:r>
              <a:rPr lang="en-US" altLang="pl-PL" sz="1800" dirty="0">
                <a:latin typeface="Arial" panose="020B0604020202020204" pitchFamily="34" charset="0"/>
              </a:rPr>
              <a:t>Superheated steam also used</a:t>
            </a:r>
          </a:p>
          <a:p>
            <a:pPr>
              <a:lnSpc>
                <a:spcPct val="90000"/>
              </a:lnSpc>
            </a:pPr>
            <a:r>
              <a:rPr lang="en-US" altLang="pl-PL" sz="1800" dirty="0">
                <a:latin typeface="Arial" panose="020B0604020202020204" pitchFamily="34" charset="0"/>
              </a:rPr>
              <a:t>Various fractions condensed in trays</a:t>
            </a:r>
          </a:p>
          <a:p>
            <a:pPr>
              <a:lnSpc>
                <a:spcPct val="90000"/>
              </a:lnSpc>
            </a:pPr>
            <a:r>
              <a:rPr lang="en-US" altLang="pl-PL" sz="1800" dirty="0">
                <a:latin typeface="Arial" panose="020B0604020202020204" pitchFamily="34" charset="0"/>
              </a:rPr>
              <a:t>Vacuum and steam distillation avoids cracking (molecular breakdown)</a:t>
            </a:r>
          </a:p>
          <a:p>
            <a:pPr lvl="1">
              <a:lnSpc>
                <a:spcPct val="90000"/>
              </a:lnSpc>
            </a:pPr>
            <a:r>
              <a:rPr lang="en-US" altLang="pl-PL" sz="1800" dirty="0">
                <a:latin typeface="Arial" panose="020B0604020202020204" pitchFamily="34" charset="0"/>
              </a:rPr>
              <a:t>Vacuum (1 PSI) / Vacuum &amp; Steam (0.25 PSI)</a:t>
            </a:r>
          </a:p>
        </p:txBody>
      </p:sp>
    </p:spTree>
    <p:extLst>
      <p:ext uri="{BB962C8B-B14F-4D97-AF65-F5344CB8AC3E}">
        <p14:creationId xmlns:p14="http://schemas.microsoft.com/office/powerpoint/2010/main" val="267971207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5" name="Picture 5">
            <a:extLst>
              <a:ext uri="{FF2B5EF4-FFF2-40B4-BE49-F238E27FC236}">
                <a16:creationId xmlns:a16="http://schemas.microsoft.com/office/drawing/2014/main" id="{99DEAEE2-EAF5-BBA9-1B80-7509DCB5B97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8400" y="0"/>
            <a:ext cx="71628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FE24547-4D8F-157B-0DA5-252EB1D0DFA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9ACE1E6-CF48-BBCD-2234-B03ADEF728E7}"/>
              </a:ext>
            </a:extLst>
          </p:cNvPr>
          <p:cNvSpPr>
            <a:spLocks noGrp="1"/>
          </p:cNvSpPr>
          <p:nvPr>
            <p:ph type="body" sz="quarter" idx="11"/>
          </p:nvPr>
        </p:nvSpPr>
        <p:spPr/>
        <p:txBody>
          <a:bodyPr/>
          <a:lstStyle/>
          <a:p>
            <a:endParaRPr lang="en-GB" dirty="0"/>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1" name="Rectangle 3">
            <a:extLst>
              <a:ext uri="{FF2B5EF4-FFF2-40B4-BE49-F238E27FC236}">
                <a16:creationId xmlns:a16="http://schemas.microsoft.com/office/drawing/2014/main" id="{2572ABAD-2969-9E12-63CF-EF60159D5ACA}"/>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Petrochemicals</a:t>
            </a:r>
          </a:p>
        </p:txBody>
      </p:sp>
      <p:sp>
        <p:nvSpPr>
          <p:cNvPr id="171010" name="Rectangle 2">
            <a:extLst>
              <a:ext uri="{FF2B5EF4-FFF2-40B4-BE49-F238E27FC236}">
                <a16:creationId xmlns:a16="http://schemas.microsoft.com/office/drawing/2014/main" id="{6160C3BF-772F-5FAA-FA28-7FB216C97A9F}"/>
              </a:ext>
            </a:extLst>
          </p:cNvPr>
          <p:cNvSpPr>
            <a:spLocks noGrp="1" noChangeArrowheads="1"/>
          </p:cNvSpPr>
          <p:nvPr>
            <p:ph type="body" sz="quarter" idx="11"/>
          </p:nvPr>
        </p:nvSpPr>
        <p:spPr/>
        <p:txBody>
          <a:bodyPr>
            <a:noAutofit/>
          </a:bodyPr>
          <a:lstStyle/>
          <a:p>
            <a:pPr>
              <a:lnSpc>
                <a:spcPct val="90000"/>
              </a:lnSpc>
            </a:pPr>
            <a:r>
              <a:rPr lang="en-US" altLang="pl-PL" sz="1800" dirty="0">
                <a:latin typeface="Arial" panose="020B0604020202020204" pitchFamily="34" charset="0"/>
              </a:rPr>
              <a:t>Obtained by cracking crude oil into chemical building blocks (olefins)</a:t>
            </a:r>
          </a:p>
          <a:p>
            <a:pPr>
              <a:lnSpc>
                <a:spcPct val="90000"/>
              </a:lnSpc>
            </a:pPr>
            <a:r>
              <a:rPr lang="en-US" altLang="pl-PL" sz="1800" dirty="0">
                <a:latin typeface="Arial" panose="020B0604020202020204" pitchFamily="34" charset="0"/>
              </a:rPr>
              <a:t>Products synthesized from petrochemicals:</a:t>
            </a:r>
          </a:p>
          <a:p>
            <a:pPr lvl="1">
              <a:lnSpc>
                <a:spcPct val="90000"/>
              </a:lnSpc>
            </a:pPr>
            <a:r>
              <a:rPr lang="en-US" altLang="pl-PL" sz="1800" dirty="0">
                <a:latin typeface="Arial" panose="020B0604020202020204" pitchFamily="34" charset="0"/>
              </a:rPr>
              <a:t>Plastics, Rubber, Fabrics, Synthetic drugs</a:t>
            </a:r>
          </a:p>
          <a:p>
            <a:pPr lvl="1">
              <a:lnSpc>
                <a:spcPct val="90000"/>
              </a:lnSpc>
            </a:pPr>
            <a:r>
              <a:rPr lang="en-US" altLang="pl-PL" sz="1800" dirty="0">
                <a:latin typeface="Arial" panose="020B0604020202020204" pitchFamily="34" charset="0"/>
              </a:rPr>
              <a:t>Dyes, glues &amp; paints</a:t>
            </a:r>
          </a:p>
          <a:p>
            <a:pPr>
              <a:lnSpc>
                <a:spcPct val="90000"/>
              </a:lnSpc>
            </a:pPr>
            <a:r>
              <a:rPr lang="en-US" altLang="pl-PL" sz="1800" dirty="0">
                <a:latin typeface="Arial" panose="020B0604020202020204" pitchFamily="34" charset="0"/>
              </a:rPr>
              <a:t>Polymers synthesized from petrochemicals:</a:t>
            </a:r>
          </a:p>
          <a:p>
            <a:pPr lvl="1">
              <a:lnSpc>
                <a:spcPct val="90000"/>
              </a:lnSpc>
            </a:pPr>
            <a:r>
              <a:rPr lang="en-US" altLang="pl-PL" sz="1800" dirty="0">
                <a:latin typeface="Arial" panose="020B0604020202020204" pitchFamily="34" charset="0"/>
              </a:rPr>
              <a:t>SBS, Neoprene, Polyester, Nylon, EVA, Polyethylene, PVC, SBR</a:t>
            </a:r>
          </a:p>
          <a:p>
            <a:pPr>
              <a:lnSpc>
                <a:spcPct val="90000"/>
              </a:lnSpc>
            </a:pPr>
            <a:r>
              <a:rPr lang="en-US" altLang="pl-PL" sz="1800" dirty="0">
                <a:latin typeface="Arial" panose="020B0604020202020204" pitchFamily="34" charset="0"/>
              </a:rPr>
              <a:t>Not in crude or asphalt – made from olefins</a:t>
            </a:r>
          </a:p>
        </p:txBody>
      </p:sp>
    </p:spTree>
    <p:extLst>
      <p:ext uri="{BB962C8B-B14F-4D97-AF65-F5344CB8AC3E}">
        <p14:creationId xmlns:p14="http://schemas.microsoft.com/office/powerpoint/2010/main" val="81011310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Rectangle 3">
            <a:extLst>
              <a:ext uri="{FF2B5EF4-FFF2-40B4-BE49-F238E27FC236}">
                <a16:creationId xmlns:a16="http://schemas.microsoft.com/office/drawing/2014/main" id="{466BBD95-D53B-38D6-B83D-283D50BF8398}"/>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Solvent Deasphalting</a:t>
            </a:r>
          </a:p>
        </p:txBody>
      </p:sp>
      <p:sp>
        <p:nvSpPr>
          <p:cNvPr id="119810" name="Rectangle 2">
            <a:extLst>
              <a:ext uri="{FF2B5EF4-FFF2-40B4-BE49-F238E27FC236}">
                <a16:creationId xmlns:a16="http://schemas.microsoft.com/office/drawing/2014/main" id="{2378EDF1-2D14-885A-6109-337D471196DA}"/>
              </a:ext>
            </a:extLst>
          </p:cNvPr>
          <p:cNvSpPr>
            <a:spLocks noGrp="1" noChangeArrowheads="1"/>
          </p:cNvSpPr>
          <p:nvPr>
            <p:ph type="body" sz="quarter" idx="11"/>
          </p:nvPr>
        </p:nvSpPr>
        <p:spPr/>
        <p:txBody>
          <a:bodyPr/>
          <a:lstStyle/>
          <a:p>
            <a:pPr>
              <a:lnSpc>
                <a:spcPct val="90000"/>
              </a:lnSpc>
            </a:pPr>
            <a:r>
              <a:rPr lang="en-US" altLang="pl-PL" sz="1800" dirty="0">
                <a:latin typeface="Arial" panose="020B0604020202020204" pitchFamily="34" charset="0"/>
              </a:rPr>
              <a:t>Asphalt broken down into 2 components:</a:t>
            </a:r>
          </a:p>
          <a:p>
            <a:pPr lvl="1">
              <a:lnSpc>
                <a:spcPct val="90000"/>
              </a:lnSpc>
            </a:pPr>
            <a:r>
              <a:rPr lang="en-US" altLang="pl-PL" sz="1800" dirty="0">
                <a:latin typeface="Arial" panose="020B0604020202020204" pitchFamily="34" charset="0"/>
              </a:rPr>
              <a:t>Asphaltenes and resins</a:t>
            </a:r>
          </a:p>
          <a:p>
            <a:pPr lvl="1">
              <a:lnSpc>
                <a:spcPct val="90000"/>
              </a:lnSpc>
            </a:pPr>
            <a:r>
              <a:rPr lang="en-US" altLang="pl-PL" sz="1800" dirty="0">
                <a:latin typeface="Arial" panose="020B0604020202020204" pitchFamily="34" charset="0"/>
              </a:rPr>
              <a:t>Oils</a:t>
            </a:r>
          </a:p>
          <a:p>
            <a:pPr>
              <a:lnSpc>
                <a:spcPct val="90000"/>
              </a:lnSpc>
            </a:pPr>
            <a:r>
              <a:rPr lang="en-US" altLang="pl-PL" sz="1800" dirty="0">
                <a:latin typeface="Arial" panose="020B0604020202020204" pitchFamily="34" charset="0"/>
              </a:rPr>
              <a:t>Blended to produce asphalt of desired properties</a:t>
            </a:r>
          </a:p>
        </p:txBody>
      </p:sp>
    </p:spTree>
    <p:extLst>
      <p:ext uri="{BB962C8B-B14F-4D97-AF65-F5344CB8AC3E}">
        <p14:creationId xmlns:p14="http://schemas.microsoft.com/office/powerpoint/2010/main" val="350165727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3" name="Rectangle 3">
            <a:extLst>
              <a:ext uri="{FF2B5EF4-FFF2-40B4-BE49-F238E27FC236}">
                <a16:creationId xmlns:a16="http://schemas.microsoft.com/office/drawing/2014/main" id="{EE042FEE-FBAD-AB68-5586-47743F1F97C5}"/>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Solvent Deasphalting</a:t>
            </a:r>
          </a:p>
        </p:txBody>
      </p:sp>
      <p:sp>
        <p:nvSpPr>
          <p:cNvPr id="2" name="Text Placeholder 1">
            <a:extLst>
              <a:ext uri="{FF2B5EF4-FFF2-40B4-BE49-F238E27FC236}">
                <a16:creationId xmlns:a16="http://schemas.microsoft.com/office/drawing/2014/main" id="{2277DE40-6BDB-2602-51DB-7F6681795596}"/>
              </a:ext>
            </a:extLst>
          </p:cNvPr>
          <p:cNvSpPr>
            <a:spLocks noGrp="1"/>
          </p:cNvSpPr>
          <p:nvPr>
            <p:ph type="body" sz="quarter" idx="11"/>
          </p:nvPr>
        </p:nvSpPr>
        <p:spPr/>
        <p:txBody>
          <a:bodyPr/>
          <a:lstStyle/>
          <a:p>
            <a:endParaRPr lang="en-GB"/>
          </a:p>
        </p:txBody>
      </p:sp>
      <p:pic>
        <p:nvPicPr>
          <p:cNvPr id="235525" name="Picture 5">
            <a:extLst>
              <a:ext uri="{FF2B5EF4-FFF2-40B4-BE49-F238E27FC236}">
                <a16:creationId xmlns:a16="http://schemas.microsoft.com/office/drawing/2014/main" id="{F60B498C-F03A-402F-606D-8A984303C7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133600"/>
            <a:ext cx="9144000" cy="3881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622296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1" name="Rectangle 3">
            <a:extLst>
              <a:ext uri="{FF2B5EF4-FFF2-40B4-BE49-F238E27FC236}">
                <a16:creationId xmlns:a16="http://schemas.microsoft.com/office/drawing/2014/main" id="{66279A5D-9B64-FE82-3C99-E9D843531A4D}"/>
              </a:ext>
            </a:extLst>
          </p:cNvPr>
          <p:cNvSpPr>
            <a:spLocks noGrp="1" noChangeArrowheads="1"/>
          </p:cNvSpPr>
          <p:nvPr>
            <p:ph type="title"/>
          </p:nvPr>
        </p:nvSpPr>
        <p:spPr/>
        <p:txBody>
          <a:bodyPr>
            <a:normAutofit/>
          </a:bodyPr>
          <a:lstStyle/>
          <a:p>
            <a:r>
              <a:rPr lang="en-US" altLang="pl-PL" dirty="0">
                <a:solidFill>
                  <a:srgbClr val="F26211"/>
                </a:solidFill>
                <a:latin typeface="Arial" panose="020B0604020202020204" pitchFamily="34" charset="0"/>
              </a:rPr>
              <a:t>Residuum Oil Supercritical Extraction (ROSE)</a:t>
            </a:r>
          </a:p>
        </p:txBody>
      </p:sp>
      <p:sp>
        <p:nvSpPr>
          <p:cNvPr id="140290" name="Rectangle 2">
            <a:extLst>
              <a:ext uri="{FF2B5EF4-FFF2-40B4-BE49-F238E27FC236}">
                <a16:creationId xmlns:a16="http://schemas.microsoft.com/office/drawing/2014/main" id="{AD71099B-8122-78B8-6F2D-29EF22AD73BF}"/>
              </a:ext>
            </a:extLst>
          </p:cNvPr>
          <p:cNvSpPr>
            <a:spLocks noGrp="1" noChangeArrowheads="1"/>
          </p:cNvSpPr>
          <p:nvPr>
            <p:ph type="body" sz="quarter" idx="11"/>
          </p:nvPr>
        </p:nvSpPr>
        <p:spPr/>
        <p:txBody>
          <a:bodyPr>
            <a:normAutofit/>
          </a:bodyPr>
          <a:lstStyle/>
          <a:p>
            <a:pPr>
              <a:lnSpc>
                <a:spcPct val="90000"/>
              </a:lnSpc>
            </a:pPr>
            <a:r>
              <a:rPr lang="en-US" altLang="pl-PL" sz="1800" dirty="0">
                <a:latin typeface="Arial" panose="020B0604020202020204" pitchFamily="34" charset="0"/>
              </a:rPr>
              <a:t>Asphalt broken down into 3 components:</a:t>
            </a:r>
          </a:p>
          <a:p>
            <a:pPr lvl="1">
              <a:lnSpc>
                <a:spcPct val="90000"/>
              </a:lnSpc>
            </a:pPr>
            <a:r>
              <a:rPr lang="en-US" altLang="pl-PL" sz="1800" dirty="0">
                <a:latin typeface="Arial" panose="020B0604020202020204" pitchFamily="34" charset="0"/>
              </a:rPr>
              <a:t>Asphaltenes</a:t>
            </a:r>
          </a:p>
          <a:p>
            <a:pPr lvl="1">
              <a:lnSpc>
                <a:spcPct val="90000"/>
              </a:lnSpc>
            </a:pPr>
            <a:r>
              <a:rPr lang="en-US" altLang="pl-PL" sz="1800" dirty="0">
                <a:latin typeface="Arial" panose="020B0604020202020204" pitchFamily="34" charset="0"/>
              </a:rPr>
              <a:t>Resins</a:t>
            </a:r>
          </a:p>
          <a:p>
            <a:pPr lvl="1">
              <a:lnSpc>
                <a:spcPct val="90000"/>
              </a:lnSpc>
            </a:pPr>
            <a:r>
              <a:rPr lang="en-US" altLang="pl-PL" sz="1800" dirty="0">
                <a:latin typeface="Arial" panose="020B0604020202020204" pitchFamily="34" charset="0"/>
              </a:rPr>
              <a:t>Oil</a:t>
            </a:r>
          </a:p>
          <a:p>
            <a:pPr>
              <a:lnSpc>
                <a:spcPct val="90000"/>
              </a:lnSpc>
            </a:pPr>
            <a:r>
              <a:rPr lang="en-US" altLang="pl-PL" sz="1800" dirty="0">
                <a:latin typeface="Arial" panose="020B0604020202020204" pitchFamily="34" charset="0"/>
              </a:rPr>
              <a:t>Blended to produce asphalt of desired properties</a:t>
            </a:r>
          </a:p>
        </p:txBody>
      </p:sp>
    </p:spTree>
    <p:extLst>
      <p:ext uri="{BB962C8B-B14F-4D97-AF65-F5344CB8AC3E}">
        <p14:creationId xmlns:p14="http://schemas.microsoft.com/office/powerpoint/2010/main" val="1200392110"/>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1" name="Rectangle 3">
            <a:extLst>
              <a:ext uri="{FF2B5EF4-FFF2-40B4-BE49-F238E27FC236}">
                <a16:creationId xmlns:a16="http://schemas.microsoft.com/office/drawing/2014/main" id="{D2503AC2-CAFC-EB3B-91EA-E8CBAC1708A9}"/>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Supercritical Extraction (ROSE)</a:t>
            </a:r>
          </a:p>
        </p:txBody>
      </p:sp>
      <p:sp>
        <p:nvSpPr>
          <p:cNvPr id="2" name="Text Placeholder 1">
            <a:extLst>
              <a:ext uri="{FF2B5EF4-FFF2-40B4-BE49-F238E27FC236}">
                <a16:creationId xmlns:a16="http://schemas.microsoft.com/office/drawing/2014/main" id="{0F6B740F-0E89-145F-A689-F5FF0B03EBD9}"/>
              </a:ext>
            </a:extLst>
          </p:cNvPr>
          <p:cNvSpPr>
            <a:spLocks noGrp="1"/>
          </p:cNvSpPr>
          <p:nvPr>
            <p:ph type="body" sz="quarter" idx="11"/>
          </p:nvPr>
        </p:nvSpPr>
        <p:spPr/>
        <p:txBody>
          <a:bodyPr/>
          <a:lstStyle/>
          <a:p>
            <a:endParaRPr lang="en-GB"/>
          </a:p>
        </p:txBody>
      </p:sp>
      <p:pic>
        <p:nvPicPr>
          <p:cNvPr id="237573" name="Picture 5">
            <a:extLst>
              <a:ext uri="{FF2B5EF4-FFF2-40B4-BE49-F238E27FC236}">
                <a16:creationId xmlns:a16="http://schemas.microsoft.com/office/drawing/2014/main" id="{51D5B84F-6CFE-250D-C36D-B34FFF3D5D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954088"/>
            <a:ext cx="8458200" cy="5903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8093179"/>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5" name="Rectangle 3">
            <a:extLst>
              <a:ext uri="{FF2B5EF4-FFF2-40B4-BE49-F238E27FC236}">
                <a16:creationId xmlns:a16="http://schemas.microsoft.com/office/drawing/2014/main" id="{8D982195-570E-B347-72CA-BAF310CB0BF7}"/>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Air-Blowing of Asphalt</a:t>
            </a:r>
          </a:p>
        </p:txBody>
      </p:sp>
      <p:sp>
        <p:nvSpPr>
          <p:cNvPr id="233474" name="Rectangle 2">
            <a:extLst>
              <a:ext uri="{FF2B5EF4-FFF2-40B4-BE49-F238E27FC236}">
                <a16:creationId xmlns:a16="http://schemas.microsoft.com/office/drawing/2014/main" id="{F8A82201-64A2-0763-D542-19F0F49F9CA5}"/>
              </a:ext>
            </a:extLst>
          </p:cNvPr>
          <p:cNvSpPr>
            <a:spLocks noGrp="1" noChangeArrowheads="1"/>
          </p:cNvSpPr>
          <p:nvPr>
            <p:ph type="body" sz="quarter" idx="11"/>
          </p:nvPr>
        </p:nvSpPr>
        <p:spPr/>
        <p:txBody>
          <a:bodyPr/>
          <a:lstStyle/>
          <a:p>
            <a:pPr>
              <a:lnSpc>
                <a:spcPct val="90000"/>
              </a:lnSpc>
            </a:pPr>
            <a:r>
              <a:rPr lang="en-US" altLang="pl-PL" sz="1800" dirty="0">
                <a:latin typeface="Arial" panose="020B0604020202020204" pitchFamily="34" charset="0"/>
              </a:rPr>
              <a:t>To produce asphalt of desired consistency (more viscous)</a:t>
            </a:r>
          </a:p>
          <a:p>
            <a:pPr>
              <a:lnSpc>
                <a:spcPct val="90000"/>
              </a:lnSpc>
            </a:pPr>
            <a:r>
              <a:rPr lang="en-US" altLang="pl-PL" sz="1800" dirty="0">
                <a:latin typeface="Arial" panose="020B0604020202020204" pitchFamily="34" charset="0"/>
              </a:rPr>
              <a:t>To reduce temperature susceptibility</a:t>
            </a:r>
          </a:p>
          <a:p>
            <a:pPr>
              <a:lnSpc>
                <a:spcPct val="90000"/>
              </a:lnSpc>
            </a:pPr>
            <a:r>
              <a:rPr lang="en-US" altLang="pl-PL" sz="1800" b="1" dirty="0">
                <a:latin typeface="Arial" panose="020B0604020202020204" pitchFamily="34" charset="0"/>
              </a:rPr>
              <a:t>Selection of production method depends on type of crude oil and desired asphalt</a:t>
            </a:r>
          </a:p>
        </p:txBody>
      </p:sp>
    </p:spTree>
    <p:extLst>
      <p:ext uri="{BB962C8B-B14F-4D97-AF65-F5344CB8AC3E}">
        <p14:creationId xmlns:p14="http://schemas.microsoft.com/office/powerpoint/2010/main" val="3991932305"/>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2" name="Picture 4">
            <a:extLst>
              <a:ext uri="{FF2B5EF4-FFF2-40B4-BE49-F238E27FC236}">
                <a16:creationId xmlns:a16="http://schemas.microsoft.com/office/drawing/2014/main" id="{4AC9C545-8438-A40B-8670-5584E0D3D01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457200"/>
            <a:ext cx="9067800" cy="57404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D4274D5-ED5B-9F18-51D3-43833CD2DD0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0D449C6-D70B-AEFB-CF50-631D851CC8D2}"/>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a:extLst>
              <a:ext uri="{FF2B5EF4-FFF2-40B4-BE49-F238E27FC236}">
                <a16:creationId xmlns:a16="http://schemas.microsoft.com/office/drawing/2014/main" id="{94E7A911-208F-CF24-8F33-52F45E8E5464}"/>
              </a:ext>
            </a:extLst>
          </p:cNvPr>
          <p:cNvSpPr>
            <a:spLocks noGrp="1" noChangeArrowheads="1"/>
          </p:cNvSpPr>
          <p:nvPr>
            <p:ph type="title"/>
          </p:nvPr>
        </p:nvSpPr>
        <p:spPr/>
        <p:txBody>
          <a:bodyPr/>
          <a:lstStyle/>
          <a:p>
            <a:r>
              <a:rPr lang="en-US" dirty="0">
                <a:solidFill>
                  <a:srgbClr val="F26211"/>
                </a:solidFill>
                <a:latin typeface="Arial"/>
              </a:rPr>
              <a:t>Asphalt Cement Components</a:t>
            </a:r>
          </a:p>
        </p:txBody>
      </p:sp>
      <p:sp>
        <p:nvSpPr>
          <p:cNvPr id="188419" name="Rectangle 3">
            <a:extLst>
              <a:ext uri="{FF2B5EF4-FFF2-40B4-BE49-F238E27FC236}">
                <a16:creationId xmlns:a16="http://schemas.microsoft.com/office/drawing/2014/main" id="{FA4C4F2A-AE50-6891-47B9-933A7F485664}"/>
              </a:ext>
            </a:extLst>
          </p:cNvPr>
          <p:cNvSpPr>
            <a:spLocks noGrp="1" noChangeArrowheads="1"/>
          </p:cNvSpPr>
          <p:nvPr>
            <p:ph type="body" sz="quarter" idx="11"/>
          </p:nvPr>
        </p:nvSpPr>
        <p:spPr/>
        <p:txBody>
          <a:bodyPr>
            <a:noAutofit/>
          </a:bodyPr>
          <a:lstStyle/>
          <a:p>
            <a:pPr>
              <a:spcBef>
                <a:spcPts val="1200"/>
              </a:spcBef>
              <a:buFont typeface="Arial"/>
              <a:buChar char="•"/>
            </a:pPr>
            <a:r>
              <a:rPr lang="en-US" sz="1800" b="1" dirty="0">
                <a:latin typeface="Arial"/>
              </a:rPr>
              <a:t>Asphaltenes</a:t>
            </a:r>
          </a:p>
          <a:p>
            <a:pPr lvl="1">
              <a:spcBef>
                <a:spcPts val="1200"/>
              </a:spcBef>
              <a:buFont typeface="Arial"/>
              <a:buChar char="–"/>
            </a:pPr>
            <a:r>
              <a:rPr lang="en-US" sz="1800" dirty="0">
                <a:latin typeface="Arial"/>
              </a:rPr>
              <a:t>Large, discrete solid inclusions (black)</a:t>
            </a:r>
          </a:p>
          <a:p>
            <a:pPr lvl="1">
              <a:spcBef>
                <a:spcPts val="1200"/>
              </a:spcBef>
              <a:buFont typeface="Arial"/>
              <a:buChar char="–"/>
            </a:pPr>
            <a:r>
              <a:rPr lang="en-US" sz="1800" dirty="0">
                <a:latin typeface="Arial"/>
              </a:rPr>
              <a:t>High viscosity component</a:t>
            </a:r>
          </a:p>
          <a:p>
            <a:pPr>
              <a:spcBef>
                <a:spcPts val="1200"/>
              </a:spcBef>
              <a:buFont typeface="Arial"/>
              <a:buChar char="•"/>
            </a:pPr>
            <a:r>
              <a:rPr lang="en-US" sz="1800" b="1" dirty="0">
                <a:latin typeface="Arial"/>
              </a:rPr>
              <a:t>Resins</a:t>
            </a:r>
          </a:p>
          <a:p>
            <a:pPr lvl="1">
              <a:spcBef>
                <a:spcPts val="1200"/>
              </a:spcBef>
              <a:buFont typeface="Arial"/>
              <a:buChar char="–"/>
            </a:pPr>
            <a:r>
              <a:rPr lang="en-US" sz="1800" dirty="0">
                <a:latin typeface="Arial"/>
              </a:rPr>
              <a:t>Semi-solid or solid at room temperature</a:t>
            </a:r>
          </a:p>
          <a:p>
            <a:pPr lvl="2">
              <a:spcBef>
                <a:spcPts val="1200"/>
              </a:spcBef>
              <a:buFont typeface="Arial"/>
              <a:buChar char="•"/>
            </a:pPr>
            <a:r>
              <a:rPr lang="en-US" sz="1800" dirty="0">
                <a:latin typeface="Arial"/>
              </a:rPr>
              <a:t>Fluid when heated</a:t>
            </a:r>
          </a:p>
          <a:p>
            <a:pPr lvl="2">
              <a:spcBef>
                <a:spcPts val="1200"/>
              </a:spcBef>
              <a:buFont typeface="Arial"/>
              <a:buChar char="•"/>
            </a:pPr>
            <a:r>
              <a:rPr lang="en-US" sz="1800" dirty="0">
                <a:latin typeface="Arial"/>
              </a:rPr>
              <a:t>Brittle when cold</a:t>
            </a:r>
          </a:p>
          <a:p>
            <a:pPr>
              <a:spcBef>
                <a:spcPts val="1200"/>
              </a:spcBef>
              <a:buFont typeface="Arial"/>
              <a:buChar char="•"/>
            </a:pPr>
            <a:r>
              <a:rPr lang="en-US" sz="1800" b="1" dirty="0">
                <a:latin typeface="Arial"/>
              </a:rPr>
              <a:t>Oils</a:t>
            </a:r>
          </a:p>
          <a:p>
            <a:pPr lvl="1">
              <a:spcBef>
                <a:spcPts val="1200"/>
              </a:spcBef>
              <a:buFont typeface="Arial"/>
              <a:buChar char="–"/>
            </a:pPr>
            <a:r>
              <a:rPr lang="en-US" sz="1800" dirty="0">
                <a:latin typeface="Arial"/>
              </a:rPr>
              <a:t>Colorless liquid</a:t>
            </a:r>
          </a:p>
          <a:p>
            <a:pPr lvl="1">
              <a:spcBef>
                <a:spcPts val="1200"/>
              </a:spcBef>
              <a:buFont typeface="Arial"/>
              <a:buChar char="–"/>
            </a:pPr>
            <a:r>
              <a:rPr lang="en-US" sz="1800" dirty="0">
                <a:latin typeface="Arial"/>
              </a:rPr>
              <a:t>Soluble in most solvents</a:t>
            </a:r>
          </a:p>
          <a:p>
            <a:pPr lvl="1">
              <a:spcBef>
                <a:spcPts val="1200"/>
              </a:spcBef>
              <a:buFont typeface="Arial"/>
              <a:buChar char="–"/>
            </a:pPr>
            <a:r>
              <a:rPr lang="en-US" sz="1800" dirty="0">
                <a:latin typeface="Arial"/>
              </a:rPr>
              <a:t>Allows asphalt to flow</a:t>
            </a:r>
          </a:p>
        </p:txBody>
      </p:sp>
    </p:spTree>
    <p:extLst>
      <p:ext uri="{BB962C8B-B14F-4D97-AF65-F5344CB8AC3E}">
        <p14:creationId xmlns:p14="http://schemas.microsoft.com/office/powerpoint/2010/main" val="4014223693"/>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13" name="Picture 9">
            <a:extLst>
              <a:ext uri="{FF2B5EF4-FFF2-40B4-BE49-F238E27FC236}">
                <a16:creationId xmlns:a16="http://schemas.microsoft.com/office/drawing/2014/main" id="{D50A7F91-D2C8-8CC8-C59A-2C44EDC8F3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103" y="2640352"/>
            <a:ext cx="9144000" cy="3255963"/>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0E2915A7-DBAF-4A37-7223-6272E1ABD4F5}"/>
              </a:ext>
            </a:extLst>
          </p:cNvPr>
          <p:cNvSpPr>
            <a:spLocks noGrp="1"/>
          </p:cNvSpPr>
          <p:nvPr>
            <p:ph type="body" sz="quarter" idx="11"/>
          </p:nvPr>
        </p:nvSpPr>
        <p:spPr/>
        <p:txBody>
          <a:bodyPr/>
          <a:lstStyle/>
          <a:p>
            <a:endParaRPr lang="en-GB" dirty="0"/>
          </a:p>
        </p:txBody>
      </p:sp>
      <p:sp>
        <p:nvSpPr>
          <p:cNvPr id="149507" name="Rectangle 3">
            <a:extLst>
              <a:ext uri="{FF2B5EF4-FFF2-40B4-BE49-F238E27FC236}">
                <a16:creationId xmlns:a16="http://schemas.microsoft.com/office/drawing/2014/main" id="{3DA6F76C-0F15-2717-441C-D11F8F3B8924}"/>
              </a:ext>
            </a:extLst>
          </p:cNvPr>
          <p:cNvSpPr>
            <a:spLocks noChangeArrowheads="1"/>
          </p:cNvSpPr>
          <p:nvPr/>
        </p:nvSpPr>
        <p:spPr bwMode="auto">
          <a:xfrm>
            <a:off x="2209800" y="3352800"/>
            <a:ext cx="23622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r>
              <a:rPr lang="en-US" altLang="pl-PL" sz="2800">
                <a:solidFill>
                  <a:schemeClr val="bg2"/>
                </a:solidFill>
                <a:latin typeface="Tahoma" panose="020B0604030504040204" pitchFamily="34" charset="0"/>
              </a:rPr>
              <a:t>Black powder</a:t>
            </a:r>
          </a:p>
          <a:p>
            <a:r>
              <a:rPr lang="en-US" altLang="pl-PL" sz="2800">
                <a:solidFill>
                  <a:schemeClr val="bg2"/>
                </a:solidFill>
                <a:latin typeface="Tahoma" panose="020B0604030504040204" pitchFamily="34" charset="0"/>
              </a:rPr>
              <a:t>Gives body to AC</a:t>
            </a:r>
          </a:p>
          <a:p>
            <a:r>
              <a:rPr lang="en-US" altLang="pl-PL" sz="2800">
                <a:solidFill>
                  <a:schemeClr val="bg2"/>
                </a:solidFill>
                <a:latin typeface="Tahoma" panose="020B0604030504040204" pitchFamily="34" charset="0"/>
              </a:rPr>
              <a:t>Highly polar</a:t>
            </a:r>
          </a:p>
        </p:txBody>
      </p:sp>
      <p:sp>
        <p:nvSpPr>
          <p:cNvPr id="149508" name="Rectangle 4">
            <a:extLst>
              <a:ext uri="{FF2B5EF4-FFF2-40B4-BE49-F238E27FC236}">
                <a16:creationId xmlns:a16="http://schemas.microsoft.com/office/drawing/2014/main" id="{F35C1FCC-0756-745B-2EAA-78CE65309166}"/>
              </a:ext>
            </a:extLst>
          </p:cNvPr>
          <p:cNvSpPr>
            <a:spLocks noChangeArrowheads="1"/>
          </p:cNvSpPr>
          <p:nvPr/>
        </p:nvSpPr>
        <p:spPr bwMode="auto">
          <a:xfrm>
            <a:off x="9448738" y="2135525"/>
            <a:ext cx="3048000" cy="3512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r>
              <a:rPr lang="en-US" altLang="pl-PL" sz="2800" dirty="0" err="1">
                <a:latin typeface="Tahoma" panose="020B0604030504040204" pitchFamily="34" charset="0"/>
              </a:rPr>
              <a:t>Peptizer</a:t>
            </a:r>
            <a:endParaRPr lang="en-US" altLang="pl-PL" sz="2800" dirty="0">
              <a:latin typeface="Tahoma" panose="020B0604030504040204" pitchFamily="34" charset="0"/>
            </a:endParaRPr>
          </a:p>
          <a:p>
            <a:r>
              <a:rPr lang="en-US" altLang="pl-PL" sz="2800" dirty="0">
                <a:latin typeface="Tahoma" panose="020B0604030504040204" pitchFamily="34" charset="0"/>
              </a:rPr>
              <a:t>Semisolid</a:t>
            </a:r>
          </a:p>
          <a:p>
            <a:r>
              <a:rPr lang="en-US" altLang="pl-PL" sz="2800" dirty="0">
                <a:latin typeface="Tahoma" panose="020B0604030504040204" pitchFamily="34" charset="0"/>
              </a:rPr>
              <a:t>Gives temperature susceptibility</a:t>
            </a:r>
          </a:p>
          <a:p>
            <a:r>
              <a:rPr lang="en-US" altLang="pl-PL" sz="2800" dirty="0">
                <a:latin typeface="Tahoma" panose="020B0604030504040204" pitchFamily="34" charset="0"/>
              </a:rPr>
              <a:t>Gives ductility</a:t>
            </a:r>
          </a:p>
          <a:p>
            <a:r>
              <a:rPr lang="en-US" altLang="pl-PL" sz="2800" dirty="0">
                <a:latin typeface="Tahoma" panose="020B0604030504040204" pitchFamily="34" charset="0"/>
              </a:rPr>
              <a:t>Polar</a:t>
            </a:r>
          </a:p>
        </p:txBody>
      </p:sp>
      <p:sp>
        <p:nvSpPr>
          <p:cNvPr id="149509" name="Rectangle 5">
            <a:extLst>
              <a:ext uri="{FF2B5EF4-FFF2-40B4-BE49-F238E27FC236}">
                <a16:creationId xmlns:a16="http://schemas.microsoft.com/office/drawing/2014/main" id="{E4BE073E-C84D-300D-957F-42E10C6C09CC}"/>
              </a:ext>
            </a:extLst>
          </p:cNvPr>
          <p:cNvSpPr>
            <a:spLocks noChangeArrowheads="1"/>
          </p:cNvSpPr>
          <p:nvPr/>
        </p:nvSpPr>
        <p:spPr bwMode="auto">
          <a:xfrm>
            <a:off x="7131269" y="2863255"/>
            <a:ext cx="19812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r>
              <a:rPr lang="en-US" altLang="pl-PL" sz="2800" dirty="0">
                <a:latin typeface="Tahoma" panose="020B0604030504040204" pitchFamily="34" charset="0"/>
              </a:rPr>
              <a:t>Liquid</a:t>
            </a:r>
          </a:p>
          <a:p>
            <a:r>
              <a:rPr lang="en-US" altLang="pl-PL" sz="2800" dirty="0">
                <a:latin typeface="Tahoma" panose="020B0604030504040204" pitchFamily="34" charset="0"/>
              </a:rPr>
              <a:t>Nonpolar</a:t>
            </a:r>
          </a:p>
        </p:txBody>
      </p:sp>
      <p:sp>
        <p:nvSpPr>
          <p:cNvPr id="2" name="Title 1">
            <a:extLst>
              <a:ext uri="{FF2B5EF4-FFF2-40B4-BE49-F238E27FC236}">
                <a16:creationId xmlns:a16="http://schemas.microsoft.com/office/drawing/2014/main" id="{46452592-706B-8BDA-3910-9A9605CB2FFA}"/>
              </a:ext>
            </a:extLst>
          </p:cNvPr>
          <p:cNvSpPr>
            <a:spLocks noGrp="1"/>
          </p:cNvSpPr>
          <p:nvPr>
            <p:ph type="title"/>
          </p:nvPr>
        </p:nvSpPr>
        <p:spPr/>
        <p:txBody>
          <a:bodyPr/>
          <a:lstStyle/>
          <a:p>
            <a:endParaRPr lang="en-GB"/>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a:extLst>
              <a:ext uri="{FF2B5EF4-FFF2-40B4-BE49-F238E27FC236}">
                <a16:creationId xmlns:a16="http://schemas.microsoft.com/office/drawing/2014/main" id="{78F4E955-C762-C63B-7538-C9CEF815AA97}"/>
              </a:ext>
            </a:extLst>
          </p:cNvPr>
          <p:cNvSpPr>
            <a:spLocks noGrp="1" noChangeArrowheads="1"/>
          </p:cNvSpPr>
          <p:nvPr>
            <p:ph type="title"/>
          </p:nvPr>
        </p:nvSpPr>
        <p:spPr/>
        <p:txBody>
          <a:bodyPr anchor="ctr">
            <a:normAutofit/>
          </a:bodyPr>
          <a:lstStyle/>
          <a:p>
            <a:endParaRPr lang="en-US" dirty="0">
              <a:solidFill>
                <a:srgbClr val="F26211"/>
              </a:solidFill>
              <a:latin typeface="Arial"/>
            </a:endParaRPr>
          </a:p>
        </p:txBody>
      </p:sp>
      <p:sp>
        <p:nvSpPr>
          <p:cNvPr id="3" name="Text Placeholder 2">
            <a:extLst>
              <a:ext uri="{FF2B5EF4-FFF2-40B4-BE49-F238E27FC236}">
                <a16:creationId xmlns:a16="http://schemas.microsoft.com/office/drawing/2014/main" id="{52C2F996-AD6A-FF68-4CBC-386C0BB58FB2}"/>
              </a:ext>
            </a:extLst>
          </p:cNvPr>
          <p:cNvSpPr>
            <a:spLocks noGrp="1"/>
          </p:cNvSpPr>
          <p:nvPr>
            <p:ph type="body" sz="half" idx="1"/>
          </p:nvPr>
        </p:nvSpPr>
        <p:spPr/>
        <p:txBody>
          <a:bodyPr>
            <a:normAutofit/>
          </a:bodyPr>
          <a:lstStyle/>
          <a:p>
            <a:pPr marL="0" indent="0">
              <a:buNone/>
            </a:pPr>
            <a:r>
              <a:rPr lang="en-US" sz="3600" dirty="0">
                <a:solidFill>
                  <a:srgbClr val="F26211"/>
                </a:solidFill>
                <a:latin typeface="Arial"/>
              </a:rPr>
              <a:t>What are the civil engineering use of asphalt concrete?</a:t>
            </a:r>
            <a:endParaRPr lang="en-GB" sz="3600" dirty="0"/>
          </a:p>
        </p:txBody>
      </p:sp>
    </p:spTree>
    <p:extLst>
      <p:ext uri="{BB962C8B-B14F-4D97-AF65-F5344CB8AC3E}">
        <p14:creationId xmlns:p14="http://schemas.microsoft.com/office/powerpoint/2010/main" val="3718728506"/>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a:extLst>
              <a:ext uri="{FF2B5EF4-FFF2-40B4-BE49-F238E27FC236}">
                <a16:creationId xmlns:a16="http://schemas.microsoft.com/office/drawing/2014/main" id="{69576152-DEFE-FC47-BD89-55FBEDE77E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30176"/>
            <a:ext cx="8408988" cy="67278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84CCA78-AA74-3ED1-A66B-3C174356F6D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32E1575F-7DE9-5B42-84EE-93F45BEBE8AC}"/>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a:extLst>
              <a:ext uri="{FF2B5EF4-FFF2-40B4-BE49-F238E27FC236}">
                <a16:creationId xmlns:a16="http://schemas.microsoft.com/office/drawing/2014/main" id="{1572E7E8-363D-F05F-E68C-D572F20D86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5400"/>
            <a:ext cx="8610600" cy="68326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DDABC2F-198E-AA58-1B86-3F842205F5CC}"/>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8EE9495-D583-3A5D-7857-F8130DA5A70C}"/>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a:extLst>
              <a:ext uri="{FF2B5EF4-FFF2-40B4-BE49-F238E27FC236}">
                <a16:creationId xmlns:a16="http://schemas.microsoft.com/office/drawing/2014/main" id="{ADCAD8A6-1309-143E-D76F-C58247B703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25413"/>
            <a:ext cx="8382000" cy="65913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D4A8942-196F-C8C2-9512-CECCCF4657B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19004C8-5DC3-6211-07B1-99AF18C56E7E}"/>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a:extLst>
              <a:ext uri="{FF2B5EF4-FFF2-40B4-BE49-F238E27FC236}">
                <a16:creationId xmlns:a16="http://schemas.microsoft.com/office/drawing/2014/main" id="{120C6A2E-32BA-6DBC-325E-217BCE7DDC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90539"/>
            <a:ext cx="9144000" cy="587533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426D98A-26AA-7028-243B-10F2E4523F0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79F78F1-9FE0-C442-3C04-006C5064495E}"/>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a:extLst>
              <a:ext uri="{FF2B5EF4-FFF2-40B4-BE49-F238E27FC236}">
                <a16:creationId xmlns:a16="http://schemas.microsoft.com/office/drawing/2014/main" id="{F5A7DE0C-3449-520A-2937-DD2C2B5211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41389"/>
            <a:ext cx="9144000" cy="498633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3C159A6-10C5-BC02-8228-9924B198979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56DB854-4870-A1A1-D710-DBC7DE00CAA4}"/>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2" name="Picture 4">
            <a:extLst>
              <a:ext uri="{FF2B5EF4-FFF2-40B4-BE49-F238E27FC236}">
                <a16:creationId xmlns:a16="http://schemas.microsoft.com/office/drawing/2014/main" id="{82C709C6-6F9B-B9CF-BD33-BB2F625C37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5875"/>
            <a:ext cx="7010400" cy="68897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6400114-BCB1-DD71-8BAE-1033B71C421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14A19C3-87EC-5354-77AA-4C9F5A85254A}"/>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a:extLst>
              <a:ext uri="{FF2B5EF4-FFF2-40B4-BE49-F238E27FC236}">
                <a16:creationId xmlns:a16="http://schemas.microsoft.com/office/drawing/2014/main" id="{D6B7A6A2-9F79-D43D-6C80-6E8192BE12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0"/>
            <a:ext cx="531018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A511AEC-DAC3-52FD-E0CE-ADD90692760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B124533-A3E9-02E0-ACB6-63401F98E033}"/>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a:extLst>
              <a:ext uri="{FF2B5EF4-FFF2-40B4-BE49-F238E27FC236}">
                <a16:creationId xmlns:a16="http://schemas.microsoft.com/office/drawing/2014/main" id="{1D9E1DF7-2D5A-2CF5-2BC1-55D6157AAEAB}"/>
              </a:ext>
            </a:extLst>
          </p:cNvPr>
          <p:cNvSpPr>
            <a:spLocks noGrp="1" noChangeArrowheads="1"/>
          </p:cNvSpPr>
          <p:nvPr>
            <p:ph type="title"/>
          </p:nvPr>
        </p:nvSpPr>
        <p:spPr/>
        <p:txBody>
          <a:bodyPr anchor="ctr">
            <a:noAutofit/>
          </a:bodyPr>
          <a:lstStyle/>
          <a:p>
            <a:r>
              <a:rPr lang="en-US" dirty="0">
                <a:solidFill>
                  <a:srgbClr val="F26211"/>
                </a:solidFill>
                <a:latin typeface="Arial"/>
              </a:rPr>
              <a:t>How do we use asphalt cement in road construction ?</a:t>
            </a:r>
          </a:p>
        </p:txBody>
      </p:sp>
      <p:sp>
        <p:nvSpPr>
          <p:cNvPr id="3" name="Text Placeholder 2">
            <a:extLst>
              <a:ext uri="{FF2B5EF4-FFF2-40B4-BE49-F238E27FC236}">
                <a16:creationId xmlns:a16="http://schemas.microsoft.com/office/drawing/2014/main" id="{74207E6F-9D52-9205-7315-752BCC256880}"/>
              </a:ext>
            </a:extLst>
          </p:cNvPr>
          <p:cNvSpPr>
            <a:spLocks noGrp="1"/>
          </p:cNvSpPr>
          <p:nvPr>
            <p:ph type="body" sz="half" idx="1"/>
          </p:nvPr>
        </p:nvSpPr>
        <p:spPr/>
        <p:txBody>
          <a:bodyPr>
            <a:normAutofit/>
          </a:bodyPr>
          <a:lstStyle/>
          <a:p>
            <a:pPr marL="0" indent="0">
              <a:buNone/>
            </a:pPr>
            <a:r>
              <a:rPr lang="en-US" sz="3600" dirty="0">
                <a:solidFill>
                  <a:srgbClr val="F26211"/>
                </a:solidFill>
                <a:latin typeface="Arial"/>
              </a:rPr>
              <a:t>How do we use asphalt cement in road construction?</a:t>
            </a:r>
            <a:endParaRPr lang="en-GB" sz="3600" dirty="0"/>
          </a:p>
        </p:txBody>
      </p:sp>
    </p:spTree>
    <p:extLst>
      <p:ext uri="{BB962C8B-B14F-4D97-AF65-F5344CB8AC3E}">
        <p14:creationId xmlns:p14="http://schemas.microsoft.com/office/powerpoint/2010/main" val="3501630568"/>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4" name="Picture 2">
            <a:extLst>
              <a:ext uri="{FF2B5EF4-FFF2-40B4-BE49-F238E27FC236}">
                <a16:creationId xmlns:a16="http://schemas.microsoft.com/office/drawing/2014/main" id="{791D290A-F2DC-9B4E-B658-F7CD593EAE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12750"/>
            <a:ext cx="9144000" cy="60325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ACB49E8-516B-BDC9-8FCC-684261B5C8A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7D25779E-297F-22D1-AE24-F7D88189889B}"/>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a:extLst>
              <a:ext uri="{FF2B5EF4-FFF2-40B4-BE49-F238E27FC236}">
                <a16:creationId xmlns:a16="http://schemas.microsoft.com/office/drawing/2014/main" id="{F8F20292-98A8-96B1-DC22-60E41897B15E}"/>
              </a:ext>
            </a:extLst>
          </p:cNvPr>
          <p:cNvSpPr>
            <a:spLocks noGrp="1" noChangeArrowheads="1"/>
          </p:cNvSpPr>
          <p:nvPr>
            <p:ph type="title"/>
          </p:nvPr>
        </p:nvSpPr>
        <p:spPr>
          <a:noFill/>
          <a:ln/>
        </p:spPr>
        <p:txBody>
          <a:bodyPr lIns="92075" tIns="46038" rIns="92075" bIns="46038">
            <a:normAutofit/>
          </a:bodyPr>
          <a:lstStyle/>
          <a:p>
            <a:r>
              <a:rPr lang="en-US" altLang="pl-PL" dirty="0">
                <a:solidFill>
                  <a:srgbClr val="F26211"/>
                </a:solidFill>
                <a:latin typeface="Arial" panose="020B0604020202020204" pitchFamily="34" charset="0"/>
              </a:rPr>
              <a:t>History of Road Construction</a:t>
            </a:r>
          </a:p>
        </p:txBody>
      </p:sp>
      <p:sp>
        <p:nvSpPr>
          <p:cNvPr id="215043" name="Rectangle 3">
            <a:extLst>
              <a:ext uri="{FF2B5EF4-FFF2-40B4-BE49-F238E27FC236}">
                <a16:creationId xmlns:a16="http://schemas.microsoft.com/office/drawing/2014/main" id="{39E1070A-930D-9757-F168-A3682CA03354}"/>
              </a:ext>
            </a:extLst>
          </p:cNvPr>
          <p:cNvSpPr>
            <a:spLocks noGrp="1" noChangeArrowheads="1"/>
          </p:cNvSpPr>
          <p:nvPr>
            <p:ph type="body" sz="quarter" idx="11"/>
          </p:nvPr>
        </p:nvSpPr>
        <p:spPr>
          <a:noFill/>
          <a:ln/>
        </p:spPr>
        <p:txBody>
          <a:bodyPr lIns="92075" tIns="46038" rIns="92075" bIns="46038">
            <a:normAutofit/>
          </a:bodyPr>
          <a:lstStyle/>
          <a:p>
            <a:r>
              <a:rPr lang="en-US" altLang="pl-PL" sz="1800" dirty="0">
                <a:latin typeface="Arial" panose="020B0604020202020204" pitchFamily="34" charset="0"/>
              </a:rPr>
              <a:t>First roads in Mesopotamia and Roman Empire</a:t>
            </a:r>
          </a:p>
          <a:p>
            <a:pPr lvl="1"/>
            <a:r>
              <a:rPr lang="en-US" altLang="pl-PL" sz="1800" dirty="0">
                <a:latin typeface="Arial" panose="020B0604020202020204" pitchFamily="34" charset="0"/>
              </a:rPr>
              <a:t>Large stones on a bed of sand</a:t>
            </a:r>
            <a:r>
              <a:rPr lang="pl-PL" altLang="pl-PL" sz="1800" dirty="0">
                <a:latin typeface="Arial" panose="020B0604020202020204" pitchFamily="34" charset="0"/>
              </a:rPr>
              <a:t> </a:t>
            </a:r>
            <a:r>
              <a:rPr lang="en-US" altLang="pl-PL" sz="1800" dirty="0">
                <a:latin typeface="Arial" panose="020B0604020202020204" pitchFamily="34" charset="0"/>
              </a:rPr>
              <a:t>(gaps filled with clay)</a:t>
            </a:r>
          </a:p>
          <a:p>
            <a:pPr lvl="1"/>
            <a:r>
              <a:rPr lang="en-US" altLang="pl-PL" sz="1800" dirty="0">
                <a:latin typeface="Arial" panose="020B0604020202020204" pitchFamily="34" charset="0"/>
              </a:rPr>
              <a:t>Ex: Via Appia  ( Appian Way) </a:t>
            </a:r>
          </a:p>
          <a:p>
            <a:r>
              <a:rPr lang="en-US" altLang="pl-PL" sz="1800" dirty="0">
                <a:latin typeface="Arial" panose="020B0604020202020204" pitchFamily="34" charset="0"/>
              </a:rPr>
              <a:t>Latin saying:</a:t>
            </a:r>
          </a:p>
          <a:p>
            <a:pPr lvl="1"/>
            <a:r>
              <a:rPr lang="en-US" altLang="pl-PL" sz="1800" dirty="0">
                <a:latin typeface="Arial" panose="020B0604020202020204" pitchFamily="34" charset="0"/>
              </a:rPr>
              <a:t> “VIA VITAE”  - roads are life</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2">
            <a:extLst>
              <a:ext uri="{FF2B5EF4-FFF2-40B4-BE49-F238E27FC236}">
                <a16:creationId xmlns:a16="http://schemas.microsoft.com/office/drawing/2014/main" id="{080D8B64-16A1-07D4-E675-865E226FAB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50850"/>
            <a:ext cx="9144000" cy="59563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6098861-F261-784C-3C2C-F091901C222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51596C8-F5DD-A69B-30D3-13D3C1E54FCD}"/>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0" name="Picture 2">
            <a:extLst>
              <a:ext uri="{FF2B5EF4-FFF2-40B4-BE49-F238E27FC236}">
                <a16:creationId xmlns:a16="http://schemas.microsoft.com/office/drawing/2014/main" id="{3140D1DD-1718-F658-C493-5CCFCA03FD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33389"/>
            <a:ext cx="9144000" cy="59912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49203A6-30B7-4DC6-E933-D6C9EAB5091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EB4CBB6-1634-D9AF-93C9-9D02BA0D1B01}"/>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1026">
            <a:extLst>
              <a:ext uri="{FF2B5EF4-FFF2-40B4-BE49-F238E27FC236}">
                <a16:creationId xmlns:a16="http://schemas.microsoft.com/office/drawing/2014/main" id="{2FB3CA3E-E90D-370D-CE8C-261F76BC01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12750"/>
            <a:ext cx="9144000" cy="60325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E763409-9DAC-8939-0E77-3CA91631126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BA54B2D-686E-C907-0F10-D39F571BDFDA}"/>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8" name="Picture 1026">
            <a:extLst>
              <a:ext uri="{FF2B5EF4-FFF2-40B4-BE49-F238E27FC236}">
                <a16:creationId xmlns:a16="http://schemas.microsoft.com/office/drawing/2014/main" id="{06844216-142A-EEFD-83B2-5E01410F06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12750"/>
            <a:ext cx="9144000" cy="60325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08ECD25-1AC5-B81A-95CF-5D3CA9748FF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23BEA7A-1821-B9C3-527C-7F9B2F03C78B}"/>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2">
            <a:extLst>
              <a:ext uri="{FF2B5EF4-FFF2-40B4-BE49-F238E27FC236}">
                <a16:creationId xmlns:a16="http://schemas.microsoft.com/office/drawing/2014/main" id="{94785B3D-BA34-62CE-DD20-03352EDE3D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58738"/>
            <a:ext cx="9144000" cy="6799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2"/>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3059" name="Rectangle 3">
            <a:extLst>
              <a:ext uri="{FF2B5EF4-FFF2-40B4-BE49-F238E27FC236}">
                <a16:creationId xmlns:a16="http://schemas.microsoft.com/office/drawing/2014/main" id="{EB14C66B-102B-55B0-C217-F5020DE83B99}"/>
              </a:ext>
            </a:extLst>
          </p:cNvPr>
          <p:cNvSpPr>
            <a:spLocks noGrp="1" noChangeArrowheads="1"/>
          </p:cNvSpPr>
          <p:nvPr>
            <p:ph type="title"/>
          </p:nvPr>
        </p:nvSpPr>
        <p:spPr>
          <a:noFill/>
          <a:ln/>
        </p:spPr>
        <p:txBody>
          <a:bodyPr lIns="92075" tIns="46038" rIns="92075" bIns="46038">
            <a:normAutofit/>
          </a:bodyPr>
          <a:lstStyle/>
          <a:p>
            <a:r>
              <a:rPr lang="en-US" altLang="pl-PL" dirty="0">
                <a:solidFill>
                  <a:srgbClr val="F26211"/>
                </a:solidFill>
                <a:latin typeface="Arial" panose="020B0604020202020204" pitchFamily="34" charset="0"/>
              </a:rPr>
              <a:t>Single Machine Recycling</a:t>
            </a:r>
          </a:p>
        </p:txBody>
      </p:sp>
      <p:sp>
        <p:nvSpPr>
          <p:cNvPr id="2" name="Text Placeholder 1">
            <a:extLst>
              <a:ext uri="{FF2B5EF4-FFF2-40B4-BE49-F238E27FC236}">
                <a16:creationId xmlns:a16="http://schemas.microsoft.com/office/drawing/2014/main" id="{CF4F04D2-379F-87E3-44DA-BBEA1EF32B8B}"/>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252766438"/>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a:extLst>
              <a:ext uri="{FF2B5EF4-FFF2-40B4-BE49-F238E27FC236}">
                <a16:creationId xmlns:a16="http://schemas.microsoft.com/office/drawing/2014/main" id="{2EE95825-A614-25C6-F083-42766686B5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90600"/>
            <a:ext cx="9144000" cy="46355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79B1AF7-7847-BD72-ED61-0C09E43FDE6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7D109FA-4F80-8219-BF2E-16CFD6A0AC2C}"/>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a:extLst>
              <a:ext uri="{FF2B5EF4-FFF2-40B4-BE49-F238E27FC236}">
                <a16:creationId xmlns:a16="http://schemas.microsoft.com/office/drawing/2014/main" id="{E46C08D3-8F91-5FCE-6A03-CF45B2999DCA}"/>
              </a:ext>
            </a:extLst>
          </p:cNvPr>
          <p:cNvSpPr>
            <a:spLocks noGrp="1" noChangeArrowheads="1"/>
          </p:cNvSpPr>
          <p:nvPr>
            <p:ph type="title"/>
          </p:nvPr>
        </p:nvSpPr>
        <p:spPr/>
        <p:txBody>
          <a:bodyPr/>
          <a:lstStyle/>
          <a:p>
            <a:r>
              <a:rPr lang="en-US" b="1" dirty="0">
                <a:solidFill>
                  <a:srgbClr val="F26211"/>
                </a:solidFill>
                <a:latin typeface="Arial"/>
              </a:rPr>
              <a:t>Asphalt Binder Types</a:t>
            </a:r>
          </a:p>
        </p:txBody>
      </p:sp>
      <p:sp>
        <p:nvSpPr>
          <p:cNvPr id="192515" name="Rectangle 3">
            <a:extLst>
              <a:ext uri="{FF2B5EF4-FFF2-40B4-BE49-F238E27FC236}">
                <a16:creationId xmlns:a16="http://schemas.microsoft.com/office/drawing/2014/main" id="{8F508E79-2B03-9A9D-3981-A12F76C7BBFC}"/>
              </a:ext>
            </a:extLst>
          </p:cNvPr>
          <p:cNvSpPr>
            <a:spLocks noGrp="1" noChangeArrowheads="1"/>
          </p:cNvSpPr>
          <p:nvPr>
            <p:ph type="body" sz="quarter" idx="11"/>
          </p:nvPr>
        </p:nvSpPr>
        <p:spPr/>
        <p:txBody>
          <a:bodyPr>
            <a:normAutofit/>
          </a:bodyPr>
          <a:lstStyle/>
          <a:p>
            <a:pPr>
              <a:buFont typeface="Arial"/>
              <a:buChar char="•"/>
            </a:pPr>
            <a:r>
              <a:rPr lang="en-US" sz="1800" dirty="0">
                <a:latin typeface="Arial"/>
              </a:rPr>
              <a:t>Asphalt Cement</a:t>
            </a:r>
          </a:p>
          <a:p>
            <a:pPr lvl="1">
              <a:buFont typeface="Arial"/>
              <a:buChar char="–"/>
            </a:pPr>
            <a:r>
              <a:rPr lang="en-US" sz="1800" dirty="0">
                <a:latin typeface="Arial"/>
              </a:rPr>
              <a:t>Generally refinery produced material</a:t>
            </a:r>
          </a:p>
          <a:p>
            <a:pPr lvl="1">
              <a:buFont typeface="Arial"/>
              <a:buChar char="–"/>
            </a:pPr>
            <a:r>
              <a:rPr lang="en-US" sz="1800" dirty="0">
                <a:latin typeface="Arial"/>
              </a:rPr>
              <a:t>Air blown asphalt cement</a:t>
            </a:r>
          </a:p>
          <a:p>
            <a:pPr>
              <a:buFont typeface="Arial"/>
              <a:buChar char="•"/>
            </a:pPr>
            <a:r>
              <a:rPr lang="en-US" sz="1800" dirty="0">
                <a:latin typeface="Arial"/>
              </a:rPr>
              <a:t>Cutbacks</a:t>
            </a:r>
          </a:p>
          <a:p>
            <a:pPr lvl="1">
              <a:buFont typeface="Arial"/>
              <a:buChar char="–"/>
            </a:pPr>
            <a:r>
              <a:rPr lang="en-US" sz="1800" dirty="0">
                <a:latin typeface="Arial"/>
              </a:rPr>
              <a:t>Asphalt cements "cut" with petroleum solvents</a:t>
            </a:r>
          </a:p>
          <a:p>
            <a:pPr>
              <a:buFont typeface="Arial"/>
              <a:buChar char="•"/>
            </a:pPr>
            <a:r>
              <a:rPr lang="en-US" sz="1800" dirty="0">
                <a:latin typeface="Arial"/>
              </a:rPr>
              <a:t>Asphalt Emulsions</a:t>
            </a:r>
          </a:p>
          <a:p>
            <a:pPr lvl="1">
              <a:buFont typeface="Arial"/>
              <a:buChar char="–"/>
            </a:pPr>
            <a:r>
              <a:rPr lang="en-US" sz="1800" dirty="0">
                <a:latin typeface="Arial"/>
              </a:rPr>
              <a:t>Mixture of asphalt cement, water, and emulsifying agent</a:t>
            </a:r>
          </a:p>
        </p:txBody>
      </p:sp>
    </p:spTree>
    <p:extLst>
      <p:ext uri="{BB962C8B-B14F-4D97-AF65-F5344CB8AC3E}">
        <p14:creationId xmlns:p14="http://schemas.microsoft.com/office/powerpoint/2010/main" val="1910461112"/>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3CE30B76-2E0E-42FE-3DEA-388AC1F61CFD}"/>
              </a:ext>
            </a:extLst>
          </p:cNvPr>
          <p:cNvSpPr>
            <a:spLocks noGrp="1" noChangeArrowheads="1"/>
          </p:cNvSpPr>
          <p:nvPr>
            <p:ph type="title"/>
          </p:nvPr>
        </p:nvSpPr>
        <p:spPr/>
        <p:txBody>
          <a:bodyPr/>
          <a:lstStyle/>
          <a:p>
            <a:r>
              <a:rPr lang="en-US" dirty="0">
                <a:solidFill>
                  <a:srgbClr val="F26211"/>
                </a:solidFill>
                <a:latin typeface="Arial"/>
              </a:rPr>
              <a:t>Cutbacks</a:t>
            </a:r>
          </a:p>
        </p:txBody>
      </p:sp>
      <p:sp>
        <p:nvSpPr>
          <p:cNvPr id="196611" name="Rectangle 3">
            <a:extLst>
              <a:ext uri="{FF2B5EF4-FFF2-40B4-BE49-F238E27FC236}">
                <a16:creationId xmlns:a16="http://schemas.microsoft.com/office/drawing/2014/main" id="{A08B0F22-8A89-E747-CC35-EEA16FF478AD}"/>
              </a:ext>
            </a:extLst>
          </p:cNvPr>
          <p:cNvSpPr>
            <a:spLocks noGrp="1" noChangeArrowheads="1"/>
          </p:cNvSpPr>
          <p:nvPr>
            <p:ph type="body" sz="quarter" idx="11"/>
          </p:nvPr>
        </p:nvSpPr>
        <p:spPr/>
        <p:txBody>
          <a:bodyPr>
            <a:noAutofit/>
          </a:bodyPr>
          <a:lstStyle/>
          <a:p>
            <a:pPr>
              <a:buFont typeface="Arial"/>
              <a:buChar char="•"/>
            </a:pPr>
            <a:r>
              <a:rPr lang="en-US" sz="1800" dirty="0">
                <a:latin typeface="Arial"/>
              </a:rPr>
              <a:t>Rapid cure (RC) (Naphtha or Gasoline)</a:t>
            </a:r>
          </a:p>
          <a:p>
            <a:pPr lvl="1">
              <a:buFont typeface="Arial"/>
              <a:buChar char="–"/>
            </a:pPr>
            <a:r>
              <a:rPr lang="en-US" sz="1800" dirty="0">
                <a:latin typeface="Arial"/>
              </a:rPr>
              <a:t>High volatility of solvent</a:t>
            </a:r>
          </a:p>
          <a:p>
            <a:pPr lvl="1">
              <a:buFont typeface="Arial"/>
              <a:buChar char="–"/>
            </a:pPr>
            <a:r>
              <a:rPr lang="en-US" sz="1800" dirty="0">
                <a:latin typeface="Arial"/>
              </a:rPr>
              <a:t>Tack coats, surface treatments</a:t>
            </a:r>
          </a:p>
          <a:p>
            <a:pPr>
              <a:buFont typeface="Arial"/>
              <a:buChar char="•"/>
            </a:pPr>
            <a:r>
              <a:rPr lang="en-US" sz="1800" dirty="0">
                <a:latin typeface="Arial"/>
              </a:rPr>
              <a:t>Medium cure (MC) (Kerosene)</a:t>
            </a:r>
          </a:p>
          <a:p>
            <a:pPr lvl="1">
              <a:buFont typeface="Arial"/>
              <a:buChar char="–"/>
            </a:pPr>
            <a:r>
              <a:rPr lang="en-US" sz="1800" dirty="0">
                <a:latin typeface="Arial"/>
              </a:rPr>
              <a:t>Moderate volatility</a:t>
            </a:r>
          </a:p>
          <a:p>
            <a:pPr lvl="1">
              <a:buFont typeface="Arial"/>
              <a:buChar char="–"/>
            </a:pPr>
            <a:r>
              <a:rPr lang="en-US" sz="1800" dirty="0">
                <a:latin typeface="Arial"/>
              </a:rPr>
              <a:t>Stockpile patching mix</a:t>
            </a:r>
          </a:p>
          <a:p>
            <a:pPr>
              <a:buFont typeface="Arial"/>
              <a:buChar char="•"/>
            </a:pPr>
            <a:r>
              <a:rPr lang="en-US" sz="1800" dirty="0">
                <a:latin typeface="Arial"/>
              </a:rPr>
              <a:t>Slow cure (SC) (Low viscosity oil)</a:t>
            </a:r>
          </a:p>
          <a:p>
            <a:pPr lvl="1">
              <a:buFont typeface="Arial"/>
              <a:buChar char="–"/>
            </a:pPr>
            <a:r>
              <a:rPr lang="en-US" sz="1800" dirty="0">
                <a:latin typeface="Arial"/>
              </a:rPr>
              <a:t>Low volatility</a:t>
            </a:r>
          </a:p>
          <a:p>
            <a:pPr lvl="1">
              <a:buFont typeface="Arial"/>
              <a:buChar char="–"/>
            </a:pPr>
            <a:r>
              <a:rPr lang="en-US" sz="1800" dirty="0">
                <a:latin typeface="Arial"/>
              </a:rPr>
              <a:t>Prime coat, dust control</a:t>
            </a:r>
          </a:p>
        </p:txBody>
      </p:sp>
    </p:spTree>
    <p:extLst>
      <p:ext uri="{BB962C8B-B14F-4D97-AF65-F5344CB8AC3E}">
        <p14:creationId xmlns:p14="http://schemas.microsoft.com/office/powerpoint/2010/main" val="2690435034"/>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077F296D-57F9-63E7-0D4E-F79CDADD5DC0}"/>
              </a:ext>
            </a:extLst>
          </p:cNvPr>
          <p:cNvSpPr>
            <a:spLocks noGrp="1" noChangeArrowheads="1"/>
          </p:cNvSpPr>
          <p:nvPr>
            <p:ph type="title"/>
          </p:nvPr>
        </p:nvSpPr>
        <p:spPr/>
        <p:txBody>
          <a:bodyPr/>
          <a:lstStyle/>
          <a:p>
            <a:r>
              <a:rPr lang="en-US" dirty="0">
                <a:solidFill>
                  <a:srgbClr val="F26211"/>
                </a:solidFill>
                <a:latin typeface="Arial"/>
              </a:rPr>
              <a:t>Cutback Asphalts</a:t>
            </a:r>
          </a:p>
        </p:txBody>
      </p:sp>
      <p:sp>
        <p:nvSpPr>
          <p:cNvPr id="162820" name="Rectangle 4">
            <a:extLst>
              <a:ext uri="{FF2B5EF4-FFF2-40B4-BE49-F238E27FC236}">
                <a16:creationId xmlns:a16="http://schemas.microsoft.com/office/drawing/2014/main" id="{420D870A-9B2C-E996-5FBA-6A62D81D980C}"/>
              </a:ext>
            </a:extLst>
          </p:cNvPr>
          <p:cNvSpPr>
            <a:spLocks noGrp="1" noChangeArrowheads="1"/>
          </p:cNvSpPr>
          <p:nvPr>
            <p:ph type="body" sz="quarter" idx="11"/>
          </p:nvPr>
        </p:nvSpPr>
        <p:spPr>
          <a:noFill/>
          <a:ln/>
        </p:spPr>
        <p:txBody>
          <a:bodyPr>
            <a:noAutofit/>
          </a:bodyPr>
          <a:lstStyle/>
          <a:p>
            <a:pPr algn="ctr">
              <a:lnSpc>
                <a:spcPct val="90000"/>
              </a:lnSpc>
              <a:buFontTx/>
              <a:buNone/>
            </a:pPr>
            <a:r>
              <a:rPr lang="en-US" altLang="pl-PL" sz="1400" dirty="0">
                <a:latin typeface="Tahoma" panose="020B0604030504040204" pitchFamily="34" charset="0"/>
              </a:rPr>
              <a:t>Rapid Curing (RC)</a:t>
            </a:r>
          </a:p>
          <a:p>
            <a:pPr algn="ctr">
              <a:lnSpc>
                <a:spcPct val="90000"/>
              </a:lnSpc>
              <a:buFontTx/>
              <a:buNone/>
            </a:pPr>
            <a:r>
              <a:rPr lang="en-US" altLang="pl-PL" sz="1400" dirty="0">
                <a:latin typeface="Tahoma" panose="020B0604030504040204" pitchFamily="34" charset="0"/>
              </a:rPr>
              <a:t>Asphalt + Naphtha</a:t>
            </a:r>
          </a:p>
          <a:p>
            <a:pPr algn="ctr">
              <a:lnSpc>
                <a:spcPct val="90000"/>
              </a:lnSpc>
              <a:buFontTx/>
              <a:buNone/>
            </a:pPr>
            <a:r>
              <a:rPr lang="en-US" altLang="pl-PL" sz="1400" i="1" dirty="0">
                <a:latin typeface="Tahoma" panose="020B0604030504040204" pitchFamily="34" charset="0"/>
              </a:rPr>
              <a:t>Surface Treatment</a:t>
            </a:r>
          </a:p>
          <a:p>
            <a:pPr algn="ctr">
              <a:lnSpc>
                <a:spcPct val="90000"/>
              </a:lnSpc>
              <a:buFontTx/>
              <a:buNone/>
            </a:pPr>
            <a:r>
              <a:rPr lang="en-US" altLang="pl-PL" sz="1400" dirty="0">
                <a:latin typeface="Tahoma" panose="020B0604030504040204" pitchFamily="34" charset="0"/>
              </a:rPr>
              <a:t>RC - 30</a:t>
            </a:r>
          </a:p>
          <a:p>
            <a:pPr algn="ctr">
              <a:lnSpc>
                <a:spcPct val="90000"/>
              </a:lnSpc>
              <a:buFontTx/>
              <a:buNone/>
            </a:pPr>
            <a:r>
              <a:rPr lang="en-US" altLang="pl-PL" sz="1400" dirty="0">
                <a:latin typeface="Tahoma" panose="020B0604030504040204" pitchFamily="34" charset="0"/>
              </a:rPr>
              <a:t>RC - 70</a:t>
            </a:r>
          </a:p>
          <a:p>
            <a:pPr algn="ctr">
              <a:lnSpc>
                <a:spcPct val="90000"/>
              </a:lnSpc>
              <a:buFontTx/>
              <a:buNone/>
            </a:pPr>
            <a:r>
              <a:rPr lang="en-US" altLang="pl-PL" sz="1400" dirty="0">
                <a:latin typeface="Tahoma" panose="020B0604030504040204" pitchFamily="34" charset="0"/>
              </a:rPr>
              <a:t>RC - 250</a:t>
            </a:r>
          </a:p>
          <a:p>
            <a:pPr algn="ctr">
              <a:lnSpc>
                <a:spcPct val="90000"/>
              </a:lnSpc>
              <a:buFontTx/>
              <a:buNone/>
            </a:pPr>
            <a:r>
              <a:rPr lang="en-US" altLang="pl-PL" sz="1400" dirty="0">
                <a:latin typeface="Tahoma" panose="020B0604030504040204" pitchFamily="34" charset="0"/>
              </a:rPr>
              <a:t>RC - 800</a:t>
            </a:r>
          </a:p>
        </p:txBody>
      </p:sp>
      <p:sp>
        <p:nvSpPr>
          <p:cNvPr id="162819" name="Line 3">
            <a:extLst>
              <a:ext uri="{FF2B5EF4-FFF2-40B4-BE49-F238E27FC236}">
                <a16:creationId xmlns:a16="http://schemas.microsoft.com/office/drawing/2014/main" id="{199F96DE-3709-70F3-7E7E-7C0B64529FAE}"/>
              </a:ext>
            </a:extLst>
          </p:cNvPr>
          <p:cNvSpPr>
            <a:spLocks noChangeShapeType="1"/>
          </p:cNvSpPr>
          <p:nvPr/>
        </p:nvSpPr>
        <p:spPr bwMode="auto">
          <a:xfrm>
            <a:off x="2819400" y="4343400"/>
            <a:ext cx="62484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62821" name="Rectangle 5">
            <a:extLst>
              <a:ext uri="{FF2B5EF4-FFF2-40B4-BE49-F238E27FC236}">
                <a16:creationId xmlns:a16="http://schemas.microsoft.com/office/drawing/2014/main" id="{B4CB94A9-40B4-B7B2-E9EF-174638880F86}"/>
              </a:ext>
            </a:extLst>
          </p:cNvPr>
          <p:cNvSpPr>
            <a:spLocks noChangeArrowheads="1"/>
          </p:cNvSpPr>
          <p:nvPr/>
        </p:nvSpPr>
        <p:spPr bwMode="auto">
          <a:xfrm>
            <a:off x="1082042" y="2092872"/>
            <a:ext cx="32766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buFontTx/>
              <a:buNone/>
            </a:pPr>
            <a:r>
              <a:rPr lang="en-US" altLang="pl-PL" sz="2400" dirty="0">
                <a:latin typeface="Tahoma" panose="020B0604030504040204" pitchFamily="34" charset="0"/>
              </a:rPr>
              <a:t>Medium Curing (MC)</a:t>
            </a:r>
          </a:p>
          <a:p>
            <a:pPr algn="ctr">
              <a:buFontTx/>
              <a:buNone/>
            </a:pPr>
            <a:r>
              <a:rPr lang="en-US" altLang="pl-PL" sz="2400" dirty="0">
                <a:latin typeface="Tahoma" panose="020B0604030504040204" pitchFamily="34" charset="0"/>
              </a:rPr>
              <a:t>Asphalt + Kerosene</a:t>
            </a:r>
          </a:p>
          <a:p>
            <a:pPr algn="ctr">
              <a:buFontTx/>
              <a:buNone/>
            </a:pPr>
            <a:r>
              <a:rPr lang="en-US" altLang="pl-PL" sz="2400" i="1" dirty="0">
                <a:latin typeface="Tahoma" panose="020B0604030504040204" pitchFamily="34" charset="0"/>
              </a:rPr>
              <a:t>Stockpile Patch</a:t>
            </a:r>
          </a:p>
          <a:p>
            <a:pPr algn="ctr">
              <a:buFontTx/>
              <a:buNone/>
            </a:pPr>
            <a:r>
              <a:rPr lang="en-US" altLang="pl-PL" sz="2400" i="1" dirty="0">
                <a:latin typeface="Tahoma" panose="020B0604030504040204" pitchFamily="34" charset="0"/>
              </a:rPr>
              <a:t>Prime Coat</a:t>
            </a:r>
          </a:p>
          <a:p>
            <a:pPr algn="ctr">
              <a:buFontTx/>
              <a:buNone/>
            </a:pPr>
            <a:r>
              <a:rPr lang="en-US" altLang="pl-PL" sz="2400" dirty="0">
                <a:latin typeface="Tahoma" panose="020B0604030504040204" pitchFamily="34" charset="0"/>
              </a:rPr>
              <a:t>MC - 30</a:t>
            </a:r>
          </a:p>
          <a:p>
            <a:pPr algn="ctr">
              <a:buFontTx/>
              <a:buNone/>
            </a:pPr>
            <a:r>
              <a:rPr lang="en-US" altLang="pl-PL" sz="2400" dirty="0">
                <a:latin typeface="Tahoma" panose="020B0604030504040204" pitchFamily="34" charset="0"/>
              </a:rPr>
              <a:t>MC - 70</a:t>
            </a:r>
          </a:p>
          <a:p>
            <a:pPr algn="ctr">
              <a:buFontTx/>
              <a:buNone/>
            </a:pPr>
            <a:r>
              <a:rPr lang="en-US" altLang="pl-PL" sz="2400" dirty="0">
                <a:latin typeface="Tahoma" panose="020B0604030504040204" pitchFamily="34" charset="0"/>
              </a:rPr>
              <a:t>MC - 250</a:t>
            </a:r>
          </a:p>
          <a:p>
            <a:pPr algn="ctr">
              <a:buFontTx/>
              <a:buNone/>
            </a:pPr>
            <a:r>
              <a:rPr lang="en-US" altLang="pl-PL" sz="2400" dirty="0">
                <a:latin typeface="Tahoma" panose="020B0604030504040204" pitchFamily="34" charset="0"/>
              </a:rPr>
              <a:t>MC - 800</a:t>
            </a:r>
          </a:p>
        </p:txBody>
      </p:sp>
      <p:sp>
        <p:nvSpPr>
          <p:cNvPr id="162822" name="Line 6">
            <a:extLst>
              <a:ext uri="{FF2B5EF4-FFF2-40B4-BE49-F238E27FC236}">
                <a16:creationId xmlns:a16="http://schemas.microsoft.com/office/drawing/2014/main" id="{9C875BFF-FBFC-BC12-7683-EC0E67E15231}"/>
              </a:ext>
            </a:extLst>
          </p:cNvPr>
          <p:cNvSpPr>
            <a:spLocks noChangeShapeType="1"/>
          </p:cNvSpPr>
          <p:nvPr/>
        </p:nvSpPr>
        <p:spPr bwMode="auto">
          <a:xfrm>
            <a:off x="3429000" y="1828800"/>
            <a:ext cx="4724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62823" name="Line 7">
            <a:extLst>
              <a:ext uri="{FF2B5EF4-FFF2-40B4-BE49-F238E27FC236}">
                <a16:creationId xmlns:a16="http://schemas.microsoft.com/office/drawing/2014/main" id="{E1DD48C4-FF8B-1E48-C8C3-2DC6072390A9}"/>
              </a:ext>
            </a:extLst>
          </p:cNvPr>
          <p:cNvSpPr>
            <a:spLocks noChangeShapeType="1"/>
          </p:cNvSpPr>
          <p:nvPr/>
        </p:nvSpPr>
        <p:spPr bwMode="auto">
          <a:xfrm>
            <a:off x="5943600" y="1295400"/>
            <a:ext cx="0" cy="1143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62824" name="Line 8">
            <a:extLst>
              <a:ext uri="{FF2B5EF4-FFF2-40B4-BE49-F238E27FC236}">
                <a16:creationId xmlns:a16="http://schemas.microsoft.com/office/drawing/2014/main" id="{F1B4FC05-1F49-FDCB-B3C6-C18649C5C6A0}"/>
              </a:ext>
            </a:extLst>
          </p:cNvPr>
          <p:cNvSpPr>
            <a:spLocks noChangeShapeType="1"/>
          </p:cNvSpPr>
          <p:nvPr/>
        </p:nvSpPr>
        <p:spPr bwMode="auto">
          <a:xfrm>
            <a:off x="3429000" y="1828800"/>
            <a:ext cx="0" cy="533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62825" name="Line 9">
            <a:extLst>
              <a:ext uri="{FF2B5EF4-FFF2-40B4-BE49-F238E27FC236}">
                <a16:creationId xmlns:a16="http://schemas.microsoft.com/office/drawing/2014/main" id="{58039A05-7B2E-3AD8-E3B7-FF5EE2A37A86}"/>
              </a:ext>
            </a:extLst>
          </p:cNvPr>
          <p:cNvSpPr>
            <a:spLocks noChangeShapeType="1"/>
          </p:cNvSpPr>
          <p:nvPr/>
        </p:nvSpPr>
        <p:spPr bwMode="auto">
          <a:xfrm>
            <a:off x="8153400" y="1828800"/>
            <a:ext cx="0" cy="533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62826" name="Rectangle 10">
            <a:extLst>
              <a:ext uri="{FF2B5EF4-FFF2-40B4-BE49-F238E27FC236}">
                <a16:creationId xmlns:a16="http://schemas.microsoft.com/office/drawing/2014/main" id="{569A11F2-B678-A9C6-B65A-827AC7D04F92}"/>
              </a:ext>
            </a:extLst>
          </p:cNvPr>
          <p:cNvSpPr>
            <a:spLocks noChangeArrowheads="1"/>
          </p:cNvSpPr>
          <p:nvPr/>
        </p:nvSpPr>
        <p:spPr bwMode="auto">
          <a:xfrm>
            <a:off x="7384801" y="2092872"/>
            <a:ext cx="26670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buFontTx/>
              <a:buNone/>
            </a:pPr>
            <a:r>
              <a:rPr lang="en-US" altLang="pl-PL" sz="2400" dirty="0">
                <a:latin typeface="Tahoma" panose="020B0604030504040204" pitchFamily="34" charset="0"/>
              </a:rPr>
              <a:t>Slow Curing (SC)</a:t>
            </a:r>
          </a:p>
          <a:p>
            <a:pPr algn="ctr">
              <a:buFontTx/>
              <a:buNone/>
            </a:pPr>
            <a:r>
              <a:rPr lang="en-US" altLang="pl-PL" sz="2400" dirty="0">
                <a:latin typeface="Tahoma" panose="020B0604030504040204" pitchFamily="34" charset="0"/>
              </a:rPr>
              <a:t>Asphalt + Oil</a:t>
            </a:r>
          </a:p>
          <a:p>
            <a:pPr algn="ctr">
              <a:buFontTx/>
              <a:buNone/>
            </a:pPr>
            <a:endParaRPr lang="en-US" altLang="pl-PL" sz="2400" dirty="0">
              <a:latin typeface="Tahoma" panose="020B0604030504040204" pitchFamily="34" charset="0"/>
            </a:endParaRPr>
          </a:p>
          <a:p>
            <a:pPr algn="ctr">
              <a:buFontTx/>
              <a:buNone/>
            </a:pPr>
            <a:endParaRPr lang="en-US" altLang="pl-PL" sz="2400" dirty="0">
              <a:latin typeface="Tahoma" panose="020B0604030504040204" pitchFamily="34" charset="0"/>
            </a:endParaRPr>
          </a:p>
          <a:p>
            <a:pPr algn="ctr">
              <a:buFontTx/>
              <a:buNone/>
            </a:pPr>
            <a:r>
              <a:rPr lang="en-US" altLang="pl-PL" sz="2400" dirty="0">
                <a:latin typeface="Tahoma" panose="020B0604030504040204" pitchFamily="34" charset="0"/>
              </a:rPr>
              <a:t>SC - 70</a:t>
            </a:r>
          </a:p>
          <a:p>
            <a:pPr algn="ctr">
              <a:buFontTx/>
              <a:buNone/>
            </a:pPr>
            <a:r>
              <a:rPr lang="en-US" altLang="pl-PL" sz="2400" dirty="0">
                <a:latin typeface="Tahoma" panose="020B0604030504040204" pitchFamily="34" charset="0"/>
              </a:rPr>
              <a:t>SC - 250</a:t>
            </a:r>
          </a:p>
          <a:p>
            <a:pPr algn="ctr">
              <a:buFontTx/>
              <a:buNone/>
            </a:pPr>
            <a:r>
              <a:rPr lang="en-US" altLang="pl-PL" sz="2400" dirty="0">
                <a:latin typeface="Tahoma" panose="020B0604030504040204" pitchFamily="34" charset="0"/>
              </a:rPr>
              <a:t>SC - 800</a:t>
            </a:r>
          </a:p>
          <a:p>
            <a:pPr algn="ctr">
              <a:buFontTx/>
              <a:buNone/>
            </a:pPr>
            <a:r>
              <a:rPr lang="en-US" altLang="pl-PL" sz="2400" dirty="0">
                <a:latin typeface="Tahoma" panose="020B0604030504040204" pitchFamily="34" charset="0"/>
              </a:rPr>
              <a:t>SC - 3000</a:t>
            </a:r>
          </a:p>
        </p:txBody>
      </p:sp>
    </p:spTree>
    <p:extLst>
      <p:ext uri="{BB962C8B-B14F-4D97-AF65-F5344CB8AC3E}">
        <p14:creationId xmlns:p14="http://schemas.microsoft.com/office/powerpoint/2010/main" val="59587895"/>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a:extLst>
              <a:ext uri="{FF2B5EF4-FFF2-40B4-BE49-F238E27FC236}">
                <a16:creationId xmlns:a16="http://schemas.microsoft.com/office/drawing/2014/main" id="{AB4F47BE-3CA1-F10C-0122-EDC42993409C}"/>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Cutback Asphalt – Limitations</a:t>
            </a:r>
          </a:p>
        </p:txBody>
      </p:sp>
      <p:sp>
        <p:nvSpPr>
          <p:cNvPr id="204803" name="Rectangle 3">
            <a:extLst>
              <a:ext uri="{FF2B5EF4-FFF2-40B4-BE49-F238E27FC236}">
                <a16:creationId xmlns:a16="http://schemas.microsoft.com/office/drawing/2014/main" id="{E8E585FE-A67A-BF5E-CA13-192D44ABF108}"/>
              </a:ext>
            </a:extLst>
          </p:cNvPr>
          <p:cNvSpPr>
            <a:spLocks noGrp="1" noChangeArrowheads="1"/>
          </p:cNvSpPr>
          <p:nvPr>
            <p:ph type="body" sz="quarter" idx="11"/>
          </p:nvPr>
        </p:nvSpPr>
        <p:spPr/>
        <p:txBody>
          <a:bodyPr/>
          <a:lstStyle/>
          <a:p>
            <a:pPr>
              <a:lnSpc>
                <a:spcPct val="90000"/>
              </a:lnSpc>
            </a:pPr>
            <a:r>
              <a:rPr lang="en-US" altLang="pl-PL" sz="1800" dirty="0">
                <a:latin typeface="Arial" panose="020B0604020202020204" pitchFamily="34" charset="0"/>
              </a:rPr>
              <a:t>High volatility of solvent:</a:t>
            </a:r>
          </a:p>
          <a:p>
            <a:pPr lvl="1">
              <a:lnSpc>
                <a:spcPct val="90000"/>
              </a:lnSpc>
            </a:pPr>
            <a:r>
              <a:rPr lang="en-US" altLang="pl-PL" sz="1800" dirty="0">
                <a:latin typeface="Arial" panose="020B0604020202020204" pitchFamily="34" charset="0"/>
              </a:rPr>
              <a:t>Vapors dangerous to workers</a:t>
            </a:r>
          </a:p>
          <a:p>
            <a:pPr lvl="1">
              <a:lnSpc>
                <a:spcPct val="90000"/>
              </a:lnSpc>
            </a:pPr>
            <a:r>
              <a:rPr lang="en-US" altLang="pl-PL" sz="1800" dirty="0">
                <a:latin typeface="Arial" panose="020B0604020202020204" pitchFamily="34" charset="0"/>
              </a:rPr>
              <a:t>May ignite in hot weather</a:t>
            </a:r>
          </a:p>
          <a:p>
            <a:pPr lvl="1">
              <a:lnSpc>
                <a:spcPct val="90000"/>
              </a:lnSpc>
            </a:pPr>
            <a:r>
              <a:rPr lang="en-US" altLang="pl-PL" sz="1800" dirty="0">
                <a:latin typeface="Arial" panose="020B0604020202020204" pitchFamily="34" charset="0"/>
              </a:rPr>
              <a:t>Environmentally unsafe</a:t>
            </a:r>
          </a:p>
          <a:p>
            <a:pPr>
              <a:lnSpc>
                <a:spcPct val="90000"/>
              </a:lnSpc>
            </a:pPr>
            <a:r>
              <a:rPr lang="en-US" altLang="pl-PL" sz="1800" dirty="0">
                <a:latin typeface="Arial" panose="020B0604020202020204" pitchFamily="34" charset="0"/>
              </a:rPr>
              <a:t>Expensive – use of high-energy solvents</a:t>
            </a:r>
          </a:p>
        </p:txBody>
      </p:sp>
    </p:spTree>
    <p:extLst>
      <p:ext uri="{BB962C8B-B14F-4D97-AF65-F5344CB8AC3E}">
        <p14:creationId xmlns:p14="http://schemas.microsoft.com/office/powerpoint/2010/main" val="155913992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a:extLst>
              <a:ext uri="{FF2B5EF4-FFF2-40B4-BE49-F238E27FC236}">
                <a16:creationId xmlns:a16="http://schemas.microsoft.com/office/drawing/2014/main" id="{9C171C8E-70EB-BE9F-ADFB-89AFF44640A4}"/>
              </a:ext>
            </a:extLst>
          </p:cNvPr>
          <p:cNvSpPr>
            <a:spLocks noGrp="1" noChangeArrowheads="1"/>
          </p:cNvSpPr>
          <p:nvPr>
            <p:ph type="title"/>
          </p:nvPr>
        </p:nvSpPr>
        <p:spPr>
          <a:noFill/>
          <a:ln/>
        </p:spPr>
        <p:txBody>
          <a:bodyPr lIns="92075" tIns="46038" rIns="92075" bIns="46038">
            <a:normAutofit/>
          </a:bodyPr>
          <a:lstStyle/>
          <a:p>
            <a:r>
              <a:rPr lang="en-US" altLang="pl-PL" dirty="0">
                <a:solidFill>
                  <a:srgbClr val="F26211"/>
                </a:solidFill>
                <a:latin typeface="Arial" panose="020B0604020202020204" pitchFamily="34" charset="0"/>
              </a:rPr>
              <a:t>History of Road Construction</a:t>
            </a:r>
          </a:p>
        </p:txBody>
      </p:sp>
      <p:sp>
        <p:nvSpPr>
          <p:cNvPr id="219139" name="Rectangle 3">
            <a:extLst>
              <a:ext uri="{FF2B5EF4-FFF2-40B4-BE49-F238E27FC236}">
                <a16:creationId xmlns:a16="http://schemas.microsoft.com/office/drawing/2014/main" id="{78BBEF32-B652-F673-B5F7-46B586422360}"/>
              </a:ext>
            </a:extLst>
          </p:cNvPr>
          <p:cNvSpPr>
            <a:spLocks noGrp="1" noChangeArrowheads="1"/>
          </p:cNvSpPr>
          <p:nvPr>
            <p:ph type="body" sz="quarter" idx="11"/>
          </p:nvPr>
        </p:nvSpPr>
        <p:spPr>
          <a:noFill/>
          <a:ln/>
        </p:spPr>
        <p:txBody>
          <a:bodyPr lIns="92075" tIns="46038" rIns="92075" bIns="46038">
            <a:normAutofit/>
          </a:bodyPr>
          <a:lstStyle/>
          <a:p>
            <a:pPr>
              <a:lnSpc>
                <a:spcPct val="90000"/>
              </a:lnSpc>
            </a:pPr>
            <a:r>
              <a:rPr lang="en-US" altLang="pl-PL" sz="1800" dirty="0">
                <a:latin typeface="Arial" panose="020B0604020202020204" pitchFamily="34" charset="0"/>
              </a:rPr>
              <a:t>Unpaved roads in Western Europe and later in the US</a:t>
            </a:r>
          </a:p>
          <a:p>
            <a:pPr>
              <a:lnSpc>
                <a:spcPct val="90000"/>
              </a:lnSpc>
            </a:pPr>
            <a:r>
              <a:rPr lang="en-US" altLang="pl-PL" sz="1800" dirty="0">
                <a:latin typeface="Arial" panose="020B0604020202020204" pitchFamily="34" charset="0"/>
              </a:rPr>
              <a:t>McAdam (England) &amp; Tresaguet (FR):</a:t>
            </a:r>
          </a:p>
          <a:p>
            <a:pPr lvl="1">
              <a:lnSpc>
                <a:spcPct val="90000"/>
              </a:lnSpc>
            </a:pPr>
            <a:r>
              <a:rPr lang="en-US" altLang="pl-PL" sz="1800" dirty="0">
                <a:latin typeface="Arial" panose="020B0604020202020204" pitchFamily="34" charset="0"/>
              </a:rPr>
              <a:t>layer of larger stone covered by a layer of smaller stone, compacted by hand</a:t>
            </a:r>
          </a:p>
          <a:p>
            <a:pPr lvl="1">
              <a:lnSpc>
                <a:spcPct val="90000"/>
              </a:lnSpc>
            </a:pPr>
            <a:r>
              <a:rPr lang="en-US" altLang="pl-PL" sz="1800" dirty="0">
                <a:latin typeface="Arial" panose="020B0604020202020204" pitchFamily="34" charset="0"/>
              </a:rPr>
              <a:t>stone must be clean and of appropriate size</a:t>
            </a:r>
          </a:p>
          <a:p>
            <a:pPr lvl="1">
              <a:lnSpc>
                <a:spcPct val="90000"/>
              </a:lnSpc>
            </a:pPr>
            <a:r>
              <a:rPr lang="en-US" altLang="pl-PL" sz="1800" dirty="0">
                <a:latin typeface="Arial" panose="020B0604020202020204" pitchFamily="34" charset="0"/>
              </a:rPr>
              <a:t>importance of drainage is recognised</a:t>
            </a:r>
          </a:p>
        </p:txBody>
      </p:sp>
    </p:spTree>
    <p:extLst>
      <p:ext uri="{BB962C8B-B14F-4D97-AF65-F5344CB8AC3E}">
        <p14:creationId xmlns:p14="http://schemas.microsoft.com/office/powerpoint/2010/main" val="919655017"/>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a:extLst>
              <a:ext uri="{FF2B5EF4-FFF2-40B4-BE49-F238E27FC236}">
                <a16:creationId xmlns:a16="http://schemas.microsoft.com/office/drawing/2014/main" id="{862CA13E-95FE-4D45-4ECC-FBC599C31CD8}"/>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Emulsions</a:t>
            </a:r>
          </a:p>
        </p:txBody>
      </p:sp>
      <p:sp>
        <p:nvSpPr>
          <p:cNvPr id="198659" name="Rectangle 3">
            <a:extLst>
              <a:ext uri="{FF2B5EF4-FFF2-40B4-BE49-F238E27FC236}">
                <a16:creationId xmlns:a16="http://schemas.microsoft.com/office/drawing/2014/main" id="{EA73C670-72B8-137C-5CBE-5883CD349FCE}"/>
              </a:ext>
            </a:extLst>
          </p:cNvPr>
          <p:cNvSpPr>
            <a:spLocks noGrp="1" noChangeArrowheads="1"/>
          </p:cNvSpPr>
          <p:nvPr>
            <p:ph type="body" sz="quarter" idx="11"/>
          </p:nvPr>
        </p:nvSpPr>
        <p:spPr/>
        <p:txBody>
          <a:bodyPr>
            <a:normAutofit/>
          </a:bodyPr>
          <a:lstStyle/>
          <a:p>
            <a:pPr>
              <a:lnSpc>
                <a:spcPct val="90000"/>
              </a:lnSpc>
            </a:pPr>
            <a:r>
              <a:rPr lang="en-US" altLang="pl-PL" sz="1800" dirty="0">
                <a:latin typeface="Arial" panose="020B0604020202020204" pitchFamily="34" charset="0"/>
              </a:rPr>
              <a:t>Emulsifier gives surface charge to asphalt droplets suspended in water</a:t>
            </a:r>
          </a:p>
          <a:p>
            <a:pPr lvl="1">
              <a:lnSpc>
                <a:spcPct val="90000"/>
              </a:lnSpc>
            </a:pPr>
            <a:r>
              <a:rPr lang="en-US" altLang="pl-PL" sz="1800" b="1" dirty="0">
                <a:latin typeface="Arial" panose="020B0604020202020204" pitchFamily="34" charset="0"/>
              </a:rPr>
              <a:t>Anionic:</a:t>
            </a:r>
            <a:r>
              <a:rPr lang="en-US" altLang="pl-PL" sz="1800" dirty="0">
                <a:latin typeface="Arial" panose="020B0604020202020204" pitchFamily="34" charset="0"/>
              </a:rPr>
              <a:t> Negative charge / Alkaline / Good with limestones (+)</a:t>
            </a:r>
          </a:p>
          <a:p>
            <a:pPr lvl="1">
              <a:lnSpc>
                <a:spcPct val="90000"/>
              </a:lnSpc>
            </a:pPr>
            <a:r>
              <a:rPr lang="en-US" altLang="pl-PL" sz="1800" b="1" dirty="0">
                <a:latin typeface="Arial" panose="020B0604020202020204" pitchFamily="34" charset="0"/>
              </a:rPr>
              <a:t>Cationic:</a:t>
            </a:r>
            <a:r>
              <a:rPr lang="en-US" altLang="pl-PL" sz="1800" dirty="0">
                <a:latin typeface="Arial" panose="020B0604020202020204" pitchFamily="34" charset="0"/>
              </a:rPr>
              <a:t> Positive charge / Acid / Good with silica gravels (−)</a:t>
            </a:r>
          </a:p>
        </p:txBody>
      </p:sp>
    </p:spTree>
    <p:extLst>
      <p:ext uri="{BB962C8B-B14F-4D97-AF65-F5344CB8AC3E}">
        <p14:creationId xmlns:p14="http://schemas.microsoft.com/office/powerpoint/2010/main" val="1119107887"/>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52" name="Picture 4">
            <a:extLst>
              <a:ext uri="{FF2B5EF4-FFF2-40B4-BE49-F238E27FC236}">
                <a16:creationId xmlns:a16="http://schemas.microsoft.com/office/drawing/2014/main" id="{5FDF445A-51E7-A0D7-8AE7-3B99FF8571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766763"/>
            <a:ext cx="9144000" cy="6102350"/>
          </a:xfrm>
          <a:prstGeom prst="rect">
            <a:avLst/>
          </a:prstGeom>
          <a:noFill/>
          <a:extLst>
            <a:ext uri="{909E8E84-426E-40DD-AFC4-6F175D3DCCD1}">
              <a14:hiddenFill xmlns:a14="http://schemas.microsoft.com/office/drawing/2010/main">
                <a:solidFill>
                  <a:srgbClr val="FFFFFF"/>
                </a:solidFill>
              </a14:hiddenFill>
            </a:ext>
          </a:extLst>
        </p:spPr>
      </p:pic>
      <p:sp>
        <p:nvSpPr>
          <p:cNvPr id="206851" name="Rectangle 3">
            <a:extLst>
              <a:ext uri="{FF2B5EF4-FFF2-40B4-BE49-F238E27FC236}">
                <a16:creationId xmlns:a16="http://schemas.microsoft.com/office/drawing/2014/main" id="{B6479005-E8AD-43AF-6B41-3982B3221283}"/>
              </a:ext>
            </a:extLst>
          </p:cNvPr>
          <p:cNvSpPr>
            <a:spLocks noGrp="1" noChangeArrowheads="1"/>
          </p:cNvSpPr>
          <p:nvPr>
            <p:ph type="title"/>
          </p:nvPr>
        </p:nvSpPr>
        <p:spPr>
          <a:noFill/>
          <a:ln/>
        </p:spPr>
        <p:txBody>
          <a:bodyPr lIns="92075" tIns="46038" rIns="92075" bIns="46038">
            <a:normAutofit/>
          </a:bodyPr>
          <a:lstStyle/>
          <a:p>
            <a:r>
              <a:rPr lang="en-US" altLang="pl-PL" dirty="0">
                <a:solidFill>
                  <a:srgbClr val="F26211"/>
                </a:solidFill>
                <a:latin typeface="Arial" panose="020B0604020202020204" pitchFamily="34" charset="0"/>
              </a:rPr>
              <a:t>Emulsion Manufacturing</a:t>
            </a:r>
          </a:p>
        </p:txBody>
      </p:sp>
      <p:sp>
        <p:nvSpPr>
          <p:cNvPr id="2" name="Text Placeholder 1">
            <a:extLst>
              <a:ext uri="{FF2B5EF4-FFF2-40B4-BE49-F238E27FC236}">
                <a16:creationId xmlns:a16="http://schemas.microsoft.com/office/drawing/2014/main" id="{20E736B5-16B0-EBFC-A8BA-3ADF5C2DFBBF}"/>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4" name="Picture 4100">
            <a:extLst>
              <a:ext uri="{FF2B5EF4-FFF2-40B4-BE49-F238E27FC236}">
                <a16:creationId xmlns:a16="http://schemas.microsoft.com/office/drawing/2014/main" id="{86988F60-86AA-D0A9-0B3F-64DCFD78AB1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928689"/>
            <a:ext cx="9144000" cy="552608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B08D0CA-32E6-6CFE-0955-E953A23873B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E37FC5C-CEF9-04DD-EE76-A3A5C6D3A31F}"/>
              </a:ext>
            </a:extLst>
          </p:cNvPr>
          <p:cNvSpPr>
            <a:spLocks noGrp="1"/>
          </p:cNvSpPr>
          <p:nvPr>
            <p:ph type="body" sz="quarter" idx="11"/>
          </p:nvPr>
        </p:nvSpPr>
        <p:spPr/>
        <p:txBody>
          <a:bodyPr/>
          <a:lstStyle/>
          <a:p>
            <a:endParaRPr lang="en-GB" dirty="0"/>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a:extLst>
              <a:ext uri="{FF2B5EF4-FFF2-40B4-BE49-F238E27FC236}">
                <a16:creationId xmlns:a16="http://schemas.microsoft.com/office/drawing/2014/main" id="{3DABEAE7-DDA3-5781-CD7D-8A6D4E57A68D}"/>
              </a:ext>
            </a:extLst>
          </p:cNvPr>
          <p:cNvSpPr>
            <a:spLocks noGrp="1" noChangeArrowheads="1"/>
          </p:cNvSpPr>
          <p:nvPr>
            <p:ph type="title"/>
          </p:nvPr>
        </p:nvSpPr>
        <p:spPr>
          <a:noFill/>
          <a:ln/>
        </p:spPr>
        <p:txBody>
          <a:bodyPr lIns="92075" tIns="46038" rIns="92075" bIns="46038">
            <a:normAutofit/>
          </a:bodyPr>
          <a:lstStyle/>
          <a:p>
            <a:r>
              <a:rPr lang="en-US" altLang="pl-PL" dirty="0">
                <a:solidFill>
                  <a:srgbClr val="F26211"/>
                </a:solidFill>
                <a:latin typeface="Arial" panose="020B0604020202020204" pitchFamily="34" charset="0"/>
              </a:rPr>
              <a:t>Emulsion Manufacturing</a:t>
            </a:r>
          </a:p>
        </p:txBody>
      </p:sp>
      <p:sp>
        <p:nvSpPr>
          <p:cNvPr id="2" name="Text Placeholder 1">
            <a:extLst>
              <a:ext uri="{FF2B5EF4-FFF2-40B4-BE49-F238E27FC236}">
                <a16:creationId xmlns:a16="http://schemas.microsoft.com/office/drawing/2014/main" id="{C1C8813B-02D9-8C76-50C2-A7852EF170BD}"/>
              </a:ext>
            </a:extLst>
          </p:cNvPr>
          <p:cNvSpPr>
            <a:spLocks noGrp="1"/>
          </p:cNvSpPr>
          <p:nvPr>
            <p:ph type="body" sz="quarter" idx="11"/>
          </p:nvPr>
        </p:nvSpPr>
        <p:spPr/>
        <p:txBody>
          <a:bodyPr/>
          <a:lstStyle/>
          <a:p>
            <a:endParaRPr lang="en-GB"/>
          </a:p>
        </p:txBody>
      </p:sp>
      <p:pic>
        <p:nvPicPr>
          <p:cNvPr id="208899" name="Picture 3">
            <a:extLst>
              <a:ext uri="{FF2B5EF4-FFF2-40B4-BE49-F238E27FC236}">
                <a16:creationId xmlns:a16="http://schemas.microsoft.com/office/drawing/2014/main" id="{6D863CA7-5DB5-6D3F-FA5A-1773F5FEBF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600200"/>
            <a:ext cx="9144000" cy="45926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7" name="Picture 3">
            <a:extLst>
              <a:ext uri="{FF2B5EF4-FFF2-40B4-BE49-F238E27FC236}">
                <a16:creationId xmlns:a16="http://schemas.microsoft.com/office/drawing/2014/main" id="{6FF63AC7-5E3E-FAAE-3F2F-5916CEA281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533400"/>
            <a:ext cx="9144000" cy="56832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ED27A71-16D1-A792-6C3D-5AEEC99692A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DC195D7-C559-AC6E-1AAB-4905E465AF29}"/>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771" name="Picture 3">
            <a:extLst>
              <a:ext uri="{FF2B5EF4-FFF2-40B4-BE49-F238E27FC236}">
                <a16:creationId xmlns:a16="http://schemas.microsoft.com/office/drawing/2014/main" id="{04F1E52D-631E-6810-3725-A7A4DC6AD1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66788"/>
            <a:ext cx="9144000" cy="503396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F8CBAB3-276C-E223-B727-6469C8287A8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DF0AE29-D9A5-EF1A-9FE3-3DB90237D5E7}"/>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a:extLst>
              <a:ext uri="{FF2B5EF4-FFF2-40B4-BE49-F238E27FC236}">
                <a16:creationId xmlns:a16="http://schemas.microsoft.com/office/drawing/2014/main" id="{CADD921C-DC85-D685-1934-1D26877A0013}"/>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Emulsions vs. Cutbacks</a:t>
            </a:r>
          </a:p>
        </p:txBody>
      </p:sp>
      <p:sp>
        <p:nvSpPr>
          <p:cNvPr id="227331" name="Rectangle 3">
            <a:extLst>
              <a:ext uri="{FF2B5EF4-FFF2-40B4-BE49-F238E27FC236}">
                <a16:creationId xmlns:a16="http://schemas.microsoft.com/office/drawing/2014/main" id="{AF31248F-A4B5-063B-1AE7-301E85E4B2F2}"/>
              </a:ext>
            </a:extLst>
          </p:cNvPr>
          <p:cNvSpPr>
            <a:spLocks noGrp="1" noChangeArrowheads="1"/>
          </p:cNvSpPr>
          <p:nvPr>
            <p:ph type="body" sz="quarter" idx="11"/>
          </p:nvPr>
        </p:nvSpPr>
        <p:spPr/>
        <p:txBody>
          <a:bodyPr/>
          <a:lstStyle/>
          <a:p>
            <a:pPr>
              <a:lnSpc>
                <a:spcPct val="90000"/>
              </a:lnSpc>
            </a:pPr>
            <a:r>
              <a:rPr lang="en-US" altLang="pl-PL" sz="1800" dirty="0">
                <a:latin typeface="Arial" panose="020B0604020202020204" pitchFamily="34" charset="0"/>
              </a:rPr>
              <a:t>Environmental issues – emulsions are pollution free</a:t>
            </a:r>
          </a:p>
          <a:p>
            <a:pPr>
              <a:lnSpc>
                <a:spcPct val="90000"/>
              </a:lnSpc>
            </a:pPr>
            <a:r>
              <a:rPr lang="en-US" altLang="pl-PL" sz="1800" dirty="0">
                <a:latin typeface="Arial" panose="020B0604020202020204" pitchFamily="34" charset="0"/>
              </a:rPr>
              <a:t>Safety issues – cutbacks are dangerous</a:t>
            </a:r>
          </a:p>
          <a:p>
            <a:pPr>
              <a:lnSpc>
                <a:spcPct val="90000"/>
              </a:lnSpc>
            </a:pPr>
            <a:r>
              <a:rPr lang="en-US" altLang="pl-PL" sz="1800" dirty="0">
                <a:latin typeface="Arial" panose="020B0604020202020204" pitchFamily="34" charset="0"/>
              </a:rPr>
              <a:t>Cheaper – high energy solvents wasted into atmosphere</a:t>
            </a:r>
          </a:p>
          <a:p>
            <a:pPr>
              <a:lnSpc>
                <a:spcPct val="90000"/>
              </a:lnSpc>
            </a:pPr>
            <a:r>
              <a:rPr lang="en-US" altLang="pl-PL" sz="1800" dirty="0">
                <a:latin typeface="Arial" panose="020B0604020202020204" pitchFamily="34" charset="0"/>
              </a:rPr>
              <a:t>Emulsions may be used at lower temperatures</a:t>
            </a:r>
          </a:p>
          <a:p>
            <a:pPr>
              <a:lnSpc>
                <a:spcPct val="90000"/>
              </a:lnSpc>
            </a:pPr>
            <a:r>
              <a:rPr lang="en-US" altLang="pl-PL" sz="1800" dirty="0">
                <a:latin typeface="Arial" panose="020B0604020202020204" pitchFamily="34" charset="0"/>
              </a:rPr>
              <a:t>Emulsions may be used on damp pavement</a:t>
            </a:r>
          </a:p>
        </p:txBody>
      </p:sp>
    </p:spTree>
    <p:extLst>
      <p:ext uri="{BB962C8B-B14F-4D97-AF65-F5344CB8AC3E}">
        <p14:creationId xmlns:p14="http://schemas.microsoft.com/office/powerpoint/2010/main" val="2665089717"/>
      </p:ext>
    </p:extLst>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a:extLst>
              <a:ext uri="{FF2B5EF4-FFF2-40B4-BE49-F238E27FC236}">
                <a16:creationId xmlns:a16="http://schemas.microsoft.com/office/drawing/2014/main" id="{9181DF65-DA4F-D8A5-8971-4826F1CFF3DD}"/>
              </a:ext>
            </a:extLst>
          </p:cNvPr>
          <p:cNvSpPr>
            <a:spLocks noGrp="1" noChangeArrowheads="1"/>
          </p:cNvSpPr>
          <p:nvPr>
            <p:ph type="title"/>
          </p:nvPr>
        </p:nvSpPr>
        <p:spPr/>
        <p:txBody>
          <a:bodyPr>
            <a:normAutofit/>
          </a:bodyPr>
          <a:lstStyle/>
          <a:p>
            <a:r>
              <a:rPr lang="en-US" altLang="pl-PL" dirty="0">
                <a:solidFill>
                  <a:srgbClr val="F26211"/>
                </a:solidFill>
                <a:latin typeface="Arial" panose="020B0604020202020204" pitchFamily="34" charset="0"/>
              </a:rPr>
              <a:t>Emulsions vs. Conventional Asphalt Cement</a:t>
            </a:r>
          </a:p>
        </p:txBody>
      </p:sp>
      <p:sp>
        <p:nvSpPr>
          <p:cNvPr id="231427" name="Rectangle 3">
            <a:extLst>
              <a:ext uri="{FF2B5EF4-FFF2-40B4-BE49-F238E27FC236}">
                <a16:creationId xmlns:a16="http://schemas.microsoft.com/office/drawing/2014/main" id="{55FC7902-E272-CF31-363B-7D66282C50BC}"/>
              </a:ext>
            </a:extLst>
          </p:cNvPr>
          <p:cNvSpPr>
            <a:spLocks noGrp="1" noChangeArrowheads="1"/>
          </p:cNvSpPr>
          <p:nvPr>
            <p:ph type="body" sz="quarter" idx="11"/>
          </p:nvPr>
        </p:nvSpPr>
        <p:spPr/>
        <p:txBody>
          <a:bodyPr/>
          <a:lstStyle/>
          <a:p>
            <a:pPr>
              <a:lnSpc>
                <a:spcPct val="90000"/>
              </a:lnSpc>
            </a:pPr>
            <a:r>
              <a:rPr lang="en-US" altLang="pl-PL" sz="1800" dirty="0">
                <a:latin typeface="Arial" panose="020B0604020202020204" pitchFamily="34" charset="0"/>
              </a:rPr>
              <a:t>Cost is the main factor in selection of appropriate material</a:t>
            </a:r>
          </a:p>
          <a:p>
            <a:pPr>
              <a:lnSpc>
                <a:spcPct val="90000"/>
              </a:lnSpc>
            </a:pPr>
            <a:r>
              <a:rPr lang="en-US" altLang="pl-PL" sz="1800" dirty="0">
                <a:latin typeface="Arial" panose="020B0604020202020204" pitchFamily="34" charset="0"/>
              </a:rPr>
              <a:t>Emulsion is very popular in Europe, less used in the United States</a:t>
            </a:r>
          </a:p>
          <a:p>
            <a:pPr>
              <a:lnSpc>
                <a:spcPct val="90000"/>
              </a:lnSpc>
            </a:pPr>
            <a:r>
              <a:rPr lang="en-US" altLang="pl-PL" sz="1800" dirty="0">
                <a:latin typeface="Arial" panose="020B0604020202020204" pitchFamily="34" charset="0"/>
              </a:rPr>
              <a:t>About 95% is cationic emulsion</a:t>
            </a:r>
          </a:p>
        </p:txBody>
      </p:sp>
    </p:spTree>
    <p:extLst>
      <p:ext uri="{BB962C8B-B14F-4D97-AF65-F5344CB8AC3E}">
        <p14:creationId xmlns:p14="http://schemas.microsoft.com/office/powerpoint/2010/main" val="2863022234"/>
      </p:ext>
    </p:extLst>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a:extLst>
              <a:ext uri="{FF2B5EF4-FFF2-40B4-BE49-F238E27FC236}">
                <a16:creationId xmlns:a16="http://schemas.microsoft.com/office/drawing/2014/main" id="{700A72BD-6CC0-C3C0-8DE8-A176FA456764}"/>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Properties of Asphalt Cements</a:t>
            </a:r>
          </a:p>
        </p:txBody>
      </p:sp>
      <p:sp>
        <p:nvSpPr>
          <p:cNvPr id="239619" name="Rectangle 3">
            <a:extLst>
              <a:ext uri="{FF2B5EF4-FFF2-40B4-BE49-F238E27FC236}">
                <a16:creationId xmlns:a16="http://schemas.microsoft.com/office/drawing/2014/main" id="{F41E1C7D-E217-9943-4BCF-D8B03BC4411A}"/>
              </a:ext>
            </a:extLst>
          </p:cNvPr>
          <p:cNvSpPr>
            <a:spLocks noGrp="1" noChangeArrowheads="1"/>
          </p:cNvSpPr>
          <p:nvPr>
            <p:ph type="body" sz="quarter" idx="11"/>
          </p:nvPr>
        </p:nvSpPr>
        <p:spPr/>
        <p:txBody>
          <a:bodyPr/>
          <a:lstStyle/>
          <a:p>
            <a:pPr>
              <a:lnSpc>
                <a:spcPct val="90000"/>
              </a:lnSpc>
            </a:pPr>
            <a:r>
              <a:rPr lang="en-US" altLang="pl-PL" sz="1800" dirty="0">
                <a:latin typeface="Arial" panose="020B0604020202020204" pitchFamily="34" charset="0"/>
              </a:rPr>
              <a:t>Liquid at normal temperatures</a:t>
            </a:r>
          </a:p>
          <a:p>
            <a:pPr>
              <a:lnSpc>
                <a:spcPct val="90000"/>
              </a:lnSpc>
            </a:pPr>
            <a:r>
              <a:rPr lang="en-US" altLang="pl-PL" sz="1800" dirty="0">
                <a:latin typeface="Arial" panose="020B0604020202020204" pitchFamily="34" charset="0"/>
              </a:rPr>
              <a:t>Softens at high temperatures</a:t>
            </a:r>
          </a:p>
          <a:p>
            <a:pPr>
              <a:lnSpc>
                <a:spcPct val="90000"/>
              </a:lnSpc>
            </a:pPr>
            <a:r>
              <a:rPr lang="en-US" altLang="pl-PL" sz="1800" dirty="0">
                <a:latin typeface="Arial" panose="020B0604020202020204" pitchFamily="34" charset="0"/>
              </a:rPr>
              <a:t>Brittle at low temperatures</a:t>
            </a:r>
          </a:p>
          <a:p>
            <a:pPr>
              <a:lnSpc>
                <a:spcPct val="90000"/>
              </a:lnSpc>
            </a:pPr>
            <a:r>
              <a:rPr lang="en-US" altLang="pl-PL" sz="1800" dirty="0">
                <a:latin typeface="Arial" panose="020B0604020202020204" pitchFamily="34" charset="0"/>
              </a:rPr>
              <a:t>Ages with time (oxidation)</a:t>
            </a:r>
          </a:p>
          <a:p>
            <a:pPr>
              <a:lnSpc>
                <a:spcPct val="90000"/>
              </a:lnSpc>
            </a:pPr>
            <a:r>
              <a:rPr lang="en-US" altLang="pl-PL" sz="1800" dirty="0">
                <a:latin typeface="Arial" panose="020B0604020202020204" pitchFamily="34" charset="0"/>
              </a:rPr>
              <a:t>Must be compatible with aggregates to assure adhesion</a:t>
            </a:r>
          </a:p>
        </p:txBody>
      </p:sp>
    </p:spTree>
    <p:extLst>
      <p:ext uri="{BB962C8B-B14F-4D97-AF65-F5344CB8AC3E}">
        <p14:creationId xmlns:p14="http://schemas.microsoft.com/office/powerpoint/2010/main" val="1211297047"/>
      </p:ext>
    </p:extLst>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a:extLst>
              <a:ext uri="{FF2B5EF4-FFF2-40B4-BE49-F238E27FC236}">
                <a16:creationId xmlns:a16="http://schemas.microsoft.com/office/drawing/2014/main" id="{CDC7F609-9257-A66E-C9B8-09C8EFCE19FB}"/>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Emulsions</a:t>
            </a:r>
          </a:p>
        </p:txBody>
      </p:sp>
      <p:sp>
        <p:nvSpPr>
          <p:cNvPr id="2" name="Text Placeholder 1">
            <a:extLst>
              <a:ext uri="{FF2B5EF4-FFF2-40B4-BE49-F238E27FC236}">
                <a16:creationId xmlns:a16="http://schemas.microsoft.com/office/drawing/2014/main" id="{0BFDB0DF-6A17-2038-5DAB-87D8B442FDCE}"/>
              </a:ext>
            </a:extLst>
          </p:cNvPr>
          <p:cNvSpPr>
            <a:spLocks noGrp="1"/>
          </p:cNvSpPr>
          <p:nvPr>
            <p:ph type="body" sz="quarter" idx="11"/>
          </p:nvPr>
        </p:nvSpPr>
        <p:spPr/>
        <p:txBody>
          <a:bodyPr/>
          <a:lstStyle/>
          <a:p>
            <a:endParaRPr lang="en-GB"/>
          </a:p>
        </p:txBody>
      </p:sp>
      <p:pic>
        <p:nvPicPr>
          <p:cNvPr id="241669" name="Picture 5">
            <a:extLst>
              <a:ext uri="{FF2B5EF4-FFF2-40B4-BE49-F238E27FC236}">
                <a16:creationId xmlns:a16="http://schemas.microsoft.com/office/drawing/2014/main" id="{59BF6590-8F2E-B9D7-C4DD-351CD4665F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244600"/>
            <a:ext cx="7772400" cy="561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164834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a:extLst>
              <a:ext uri="{FF2B5EF4-FFF2-40B4-BE49-F238E27FC236}">
                <a16:creationId xmlns:a16="http://schemas.microsoft.com/office/drawing/2014/main" id="{13247053-80DC-9643-BFCD-F14759907BC9}"/>
              </a:ext>
            </a:extLst>
          </p:cNvPr>
          <p:cNvSpPr>
            <a:spLocks noGrp="1" noChangeArrowheads="1"/>
          </p:cNvSpPr>
          <p:nvPr>
            <p:ph type="title"/>
          </p:nvPr>
        </p:nvSpPr>
        <p:spPr>
          <a:noFill/>
          <a:ln/>
        </p:spPr>
        <p:txBody>
          <a:bodyPr lIns="92075" tIns="46038" rIns="92075" bIns="46038">
            <a:normAutofit/>
          </a:bodyPr>
          <a:lstStyle/>
          <a:p>
            <a:r>
              <a:rPr lang="en-US" altLang="pl-PL" dirty="0">
                <a:solidFill>
                  <a:srgbClr val="F26211"/>
                </a:solidFill>
                <a:latin typeface="Arial" panose="020B0604020202020204" pitchFamily="34" charset="0"/>
              </a:rPr>
              <a:t>History of Road Construction</a:t>
            </a:r>
          </a:p>
        </p:txBody>
      </p:sp>
      <p:sp>
        <p:nvSpPr>
          <p:cNvPr id="221187" name="Rectangle 3">
            <a:extLst>
              <a:ext uri="{FF2B5EF4-FFF2-40B4-BE49-F238E27FC236}">
                <a16:creationId xmlns:a16="http://schemas.microsoft.com/office/drawing/2014/main" id="{7CA8CD42-F31C-2DDE-EBA8-10D146E95BEB}"/>
              </a:ext>
            </a:extLst>
          </p:cNvPr>
          <p:cNvSpPr>
            <a:spLocks noGrp="1" noChangeArrowheads="1"/>
          </p:cNvSpPr>
          <p:nvPr>
            <p:ph type="body" sz="quarter" idx="11"/>
          </p:nvPr>
        </p:nvSpPr>
        <p:spPr>
          <a:noFill/>
          <a:ln/>
        </p:spPr>
        <p:txBody>
          <a:bodyPr lIns="92075" tIns="46038" rIns="92075" bIns="46038">
            <a:noAutofit/>
          </a:bodyPr>
          <a:lstStyle/>
          <a:p>
            <a:pPr>
              <a:lnSpc>
                <a:spcPct val="90000"/>
              </a:lnSpc>
            </a:pPr>
            <a:r>
              <a:rPr lang="en-US" altLang="pl-PL" sz="1800" dirty="0">
                <a:latin typeface="Arial" panose="020B0604020202020204" pitchFamily="34" charset="0"/>
              </a:rPr>
              <a:t>Unpaved roads – Major problems:</a:t>
            </a:r>
          </a:p>
          <a:p>
            <a:pPr lvl="1">
              <a:lnSpc>
                <a:spcPct val="90000"/>
              </a:lnSpc>
            </a:pPr>
            <a:r>
              <a:rPr lang="en-US" altLang="pl-PL" sz="1800" dirty="0">
                <a:latin typeface="Arial" panose="020B0604020202020204" pitchFamily="34" charset="0"/>
              </a:rPr>
              <a:t>Weak / Deforming / Impracticable when wet</a:t>
            </a:r>
          </a:p>
          <a:p>
            <a:pPr lvl="1">
              <a:lnSpc>
                <a:spcPct val="90000"/>
              </a:lnSpc>
            </a:pPr>
            <a:r>
              <a:rPr lang="en-US" altLang="pl-PL" sz="1800" dirty="0">
                <a:latin typeface="Arial" panose="020B0604020202020204" pitchFamily="34" charset="0"/>
              </a:rPr>
              <a:t>Dusty when dry</a:t>
            </a:r>
          </a:p>
          <a:p>
            <a:pPr lvl="1">
              <a:lnSpc>
                <a:spcPct val="90000"/>
              </a:lnSpc>
            </a:pPr>
            <a:r>
              <a:rPr lang="en-US" altLang="pl-PL" sz="1800" dirty="0">
                <a:latin typeface="Arial" panose="020B0604020202020204" pitchFamily="34" charset="0"/>
              </a:rPr>
              <a:t>Require periodic maintenance</a:t>
            </a:r>
          </a:p>
          <a:p>
            <a:pPr lvl="1">
              <a:lnSpc>
                <a:spcPct val="90000"/>
              </a:lnSpc>
            </a:pPr>
            <a:r>
              <a:rPr lang="en-US" altLang="pl-PL" sz="1800" dirty="0">
                <a:latin typeface="Arial" panose="020B0604020202020204" pitchFamily="34" charset="0"/>
              </a:rPr>
              <a:t>Sometimes the materials need to be replaced</a:t>
            </a:r>
          </a:p>
          <a:p>
            <a:pPr>
              <a:lnSpc>
                <a:spcPct val="90000"/>
              </a:lnSpc>
            </a:pPr>
            <a:r>
              <a:rPr lang="en-US" altLang="pl-PL" sz="1800" dirty="0">
                <a:latin typeface="Arial" panose="020B0604020202020204" pitchFamily="34" charset="0"/>
              </a:rPr>
              <a:t>Need for a construction solution to:</a:t>
            </a:r>
          </a:p>
          <a:p>
            <a:pPr lvl="1">
              <a:lnSpc>
                <a:spcPct val="90000"/>
              </a:lnSpc>
            </a:pPr>
            <a:r>
              <a:rPr lang="en-US" altLang="pl-PL" sz="1800" dirty="0">
                <a:latin typeface="Arial" panose="020B0604020202020204" pitchFamily="34" charset="0"/>
              </a:rPr>
              <a:t>Bond / tie material together</a:t>
            </a:r>
          </a:p>
          <a:p>
            <a:pPr lvl="1">
              <a:lnSpc>
                <a:spcPct val="90000"/>
              </a:lnSpc>
            </a:pPr>
            <a:r>
              <a:rPr lang="en-US" altLang="pl-PL" sz="1800" dirty="0">
                <a:latin typeface="Arial" panose="020B0604020202020204" pitchFamily="34" charset="0"/>
              </a:rPr>
              <a:t>Improve strength and reduce permeability</a:t>
            </a:r>
          </a:p>
          <a:p>
            <a:pPr lvl="1">
              <a:lnSpc>
                <a:spcPct val="90000"/>
              </a:lnSpc>
            </a:pPr>
            <a:r>
              <a:rPr lang="en-US" altLang="pl-PL" sz="1800" dirty="0">
                <a:latin typeface="Arial" panose="020B0604020202020204" pitchFamily="34" charset="0"/>
              </a:rPr>
              <a:t>All these when traffic and wheel loads were increasing</a:t>
            </a:r>
          </a:p>
        </p:txBody>
      </p:sp>
    </p:spTree>
    <p:extLst>
      <p:ext uri="{BB962C8B-B14F-4D97-AF65-F5344CB8AC3E}">
        <p14:creationId xmlns:p14="http://schemas.microsoft.com/office/powerpoint/2010/main" val="2787759181"/>
      </p:ext>
    </p:extLst>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a:extLst>
              <a:ext uri="{FF2B5EF4-FFF2-40B4-BE49-F238E27FC236}">
                <a16:creationId xmlns:a16="http://schemas.microsoft.com/office/drawing/2014/main" id="{8411602B-554D-BB9D-2821-12447792E85D}"/>
              </a:ext>
            </a:extLst>
          </p:cNvPr>
          <p:cNvSpPr>
            <a:spLocks noGrp="1" noChangeArrowheads="1"/>
          </p:cNvSpPr>
          <p:nvPr>
            <p:ph type="title"/>
          </p:nvPr>
        </p:nvSpPr>
        <p:spPr/>
        <p:txBody>
          <a:bodyPr/>
          <a:lstStyle/>
          <a:p>
            <a:r>
              <a:rPr lang="en-US" altLang="pl-PL" dirty="0">
                <a:solidFill>
                  <a:srgbClr val="F26211"/>
                </a:solidFill>
                <a:latin typeface="Arial" panose="020B0604020202020204" pitchFamily="34" charset="0"/>
              </a:rPr>
              <a:t>Purchasing of Asphalt Cements</a:t>
            </a:r>
          </a:p>
        </p:txBody>
      </p:sp>
      <p:sp>
        <p:nvSpPr>
          <p:cNvPr id="200707" name="Rectangle 3">
            <a:extLst>
              <a:ext uri="{FF2B5EF4-FFF2-40B4-BE49-F238E27FC236}">
                <a16:creationId xmlns:a16="http://schemas.microsoft.com/office/drawing/2014/main" id="{8EC30B46-38D4-DC43-4A29-5C7E88CDD0E8}"/>
              </a:ext>
            </a:extLst>
          </p:cNvPr>
          <p:cNvSpPr>
            <a:spLocks noGrp="1" noChangeArrowheads="1"/>
          </p:cNvSpPr>
          <p:nvPr>
            <p:ph type="body" sz="quarter" idx="11"/>
          </p:nvPr>
        </p:nvSpPr>
        <p:spPr/>
        <p:txBody>
          <a:bodyPr/>
          <a:lstStyle/>
          <a:p>
            <a:pPr>
              <a:lnSpc>
                <a:spcPct val="90000"/>
              </a:lnSpc>
            </a:pPr>
            <a:r>
              <a:rPr lang="en-US" altLang="pl-PL" sz="1800" dirty="0">
                <a:latin typeface="Arial" panose="020B0604020202020204" pitchFamily="34" charset="0"/>
              </a:rPr>
              <a:t>Need to be able to specify desirable characteristics</a:t>
            </a:r>
          </a:p>
          <a:p>
            <a:pPr>
              <a:lnSpc>
                <a:spcPct val="90000"/>
              </a:lnSpc>
            </a:pPr>
            <a:r>
              <a:rPr lang="en-US" altLang="pl-PL" sz="1800" dirty="0">
                <a:latin typeface="Arial" panose="020B0604020202020204" pitchFamily="34" charset="0"/>
              </a:rPr>
              <a:t>"Desirable characteristics" have evolved over time with increasing technological advances</a:t>
            </a:r>
          </a:p>
          <a:p>
            <a:pPr>
              <a:lnSpc>
                <a:spcPct val="90000"/>
              </a:lnSpc>
            </a:pPr>
            <a:r>
              <a:rPr lang="en-US" altLang="pl-PL" sz="1800" dirty="0">
                <a:latin typeface="Arial" panose="020B0604020202020204" pitchFamily="34" charset="0"/>
              </a:rPr>
              <a:t>Purchasing requires </a:t>
            </a:r>
            <a:r>
              <a:rPr lang="en-US" altLang="pl-PL" sz="1800" i="1" dirty="0">
                <a:solidFill>
                  <a:srgbClr val="FF3300"/>
                </a:solidFill>
                <a:latin typeface="Arial" panose="020B0604020202020204" pitchFamily="34" charset="0"/>
              </a:rPr>
              <a:t>specifications</a:t>
            </a:r>
          </a:p>
        </p:txBody>
      </p:sp>
    </p:spTree>
    <p:extLst>
      <p:ext uri="{BB962C8B-B14F-4D97-AF65-F5344CB8AC3E}">
        <p14:creationId xmlns:p14="http://schemas.microsoft.com/office/powerpoint/2010/main" val="487034357"/>
      </p:ext>
    </p:extLst>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a:extLst>
              <a:ext uri="{FF2B5EF4-FFF2-40B4-BE49-F238E27FC236}">
                <a16:creationId xmlns:a16="http://schemas.microsoft.com/office/drawing/2014/main" id="{6B00B868-9AD6-2C40-EF90-E31B7E37CE98}"/>
              </a:ext>
            </a:extLst>
          </p:cNvPr>
          <p:cNvSpPr>
            <a:spLocks noGrp="1" noChangeArrowheads="1"/>
          </p:cNvSpPr>
          <p:nvPr>
            <p:ph type="title"/>
          </p:nvPr>
        </p:nvSpPr>
        <p:spPr>
          <a:noFill/>
          <a:ln/>
        </p:spPr>
        <p:txBody>
          <a:bodyPr lIns="92075" tIns="46038" rIns="92075" bIns="46038">
            <a:normAutofit fontScale="90000"/>
          </a:bodyPr>
          <a:lstStyle/>
          <a:p>
            <a:r>
              <a:rPr lang="en-US" altLang="pl-PL" dirty="0">
                <a:solidFill>
                  <a:srgbClr val="F26211"/>
                </a:solidFill>
                <a:latin typeface="Arial" panose="020B0604020202020204" pitchFamily="34" charset="0"/>
              </a:rPr>
              <a:t>History of Road Construction</a:t>
            </a:r>
          </a:p>
        </p:txBody>
      </p:sp>
      <p:sp>
        <p:nvSpPr>
          <p:cNvPr id="223235" name="Rectangle 3">
            <a:extLst>
              <a:ext uri="{FF2B5EF4-FFF2-40B4-BE49-F238E27FC236}">
                <a16:creationId xmlns:a16="http://schemas.microsoft.com/office/drawing/2014/main" id="{A12A3A70-7691-27C0-B1FF-ACBFE0099D13}"/>
              </a:ext>
            </a:extLst>
          </p:cNvPr>
          <p:cNvSpPr>
            <a:spLocks noGrp="1" noChangeArrowheads="1"/>
          </p:cNvSpPr>
          <p:nvPr>
            <p:ph type="body" sz="half" idx="1"/>
          </p:nvPr>
        </p:nvSpPr>
        <p:spPr>
          <a:noFill/>
          <a:ln/>
        </p:spPr>
        <p:txBody>
          <a:bodyPr lIns="92075" tIns="46038" rIns="92075" bIns="46038">
            <a:normAutofit/>
          </a:bodyPr>
          <a:lstStyle/>
          <a:p>
            <a:pPr>
              <a:lnSpc>
                <a:spcPct val="90000"/>
              </a:lnSpc>
            </a:pPr>
            <a:r>
              <a:rPr lang="en-US" altLang="pl-PL" sz="1800" b="1" i="1" u="sng" dirty="0">
                <a:latin typeface="Arial" panose="020B0604020202020204" pitchFamily="34" charset="0"/>
              </a:rPr>
              <a:t>SOLUTION: </a:t>
            </a:r>
          </a:p>
        </p:txBody>
      </p:sp>
    </p:spTree>
    <p:extLst>
      <p:ext uri="{BB962C8B-B14F-4D97-AF65-F5344CB8AC3E}">
        <p14:creationId xmlns:p14="http://schemas.microsoft.com/office/powerpoint/2010/main" val="310489589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a:extLst>
              <a:ext uri="{FF2B5EF4-FFF2-40B4-BE49-F238E27FC236}">
                <a16:creationId xmlns:a16="http://schemas.microsoft.com/office/drawing/2014/main" id="{7AA13AE2-325D-19C5-1C57-A1A8396A9A54}"/>
              </a:ext>
            </a:extLst>
          </p:cNvPr>
          <p:cNvSpPr>
            <a:spLocks noGrp="1" noChangeArrowheads="1"/>
          </p:cNvSpPr>
          <p:nvPr>
            <p:ph type="title"/>
          </p:nvPr>
        </p:nvSpPr>
        <p:spPr>
          <a:noFill/>
          <a:ln/>
        </p:spPr>
        <p:txBody>
          <a:bodyPr lIns="92075" tIns="46038" rIns="92075" bIns="46038">
            <a:normAutofit/>
          </a:bodyPr>
          <a:lstStyle/>
          <a:p>
            <a:r>
              <a:rPr lang="en-US" altLang="pl-PL" dirty="0">
                <a:solidFill>
                  <a:srgbClr val="F26211"/>
                </a:solidFill>
                <a:latin typeface="Arial" panose="020B0604020202020204" pitchFamily="34" charset="0"/>
              </a:rPr>
              <a:t>History of Road Construction</a:t>
            </a:r>
          </a:p>
        </p:txBody>
      </p:sp>
      <p:sp>
        <p:nvSpPr>
          <p:cNvPr id="225283" name="Rectangle 3">
            <a:extLst>
              <a:ext uri="{FF2B5EF4-FFF2-40B4-BE49-F238E27FC236}">
                <a16:creationId xmlns:a16="http://schemas.microsoft.com/office/drawing/2014/main" id="{DA4058BD-F8C9-D36C-09C0-21A97414C156}"/>
              </a:ext>
            </a:extLst>
          </p:cNvPr>
          <p:cNvSpPr>
            <a:spLocks noGrp="1" noChangeArrowheads="1"/>
          </p:cNvSpPr>
          <p:nvPr>
            <p:ph type="body" sz="quarter" idx="11"/>
          </p:nvPr>
        </p:nvSpPr>
        <p:spPr>
          <a:noFill/>
          <a:ln/>
        </p:spPr>
        <p:txBody>
          <a:bodyPr lIns="92075" tIns="46038" rIns="92075" bIns="46038">
            <a:normAutofit/>
          </a:bodyPr>
          <a:lstStyle/>
          <a:p>
            <a:pPr>
              <a:lnSpc>
                <a:spcPct val="90000"/>
              </a:lnSpc>
            </a:pPr>
            <a:r>
              <a:rPr lang="en-US" altLang="pl-PL" sz="1800" b="1" dirty="0">
                <a:latin typeface="Arial" panose="020B0604020202020204" pitchFamily="34" charset="0"/>
              </a:rPr>
              <a:t>HOT MIX ASPHALT</a:t>
            </a:r>
          </a:p>
          <a:p>
            <a:pPr lvl="1">
              <a:lnSpc>
                <a:spcPct val="90000"/>
              </a:lnSpc>
            </a:pPr>
            <a:r>
              <a:rPr lang="en-US" altLang="pl-PL" sz="1800" dirty="0">
                <a:latin typeface="Arial" panose="020B0604020202020204" pitchFamily="34" charset="0"/>
              </a:rPr>
              <a:t>Efficient</a:t>
            </a:r>
          </a:p>
          <a:p>
            <a:pPr lvl="1">
              <a:lnSpc>
                <a:spcPct val="90000"/>
              </a:lnSpc>
            </a:pPr>
            <a:r>
              <a:rPr lang="en-US" altLang="pl-PL" sz="1800" dirty="0">
                <a:latin typeface="Arial" panose="020B0604020202020204" pitchFamily="34" charset="0"/>
              </a:rPr>
              <a:t>Suitable for mechanised production and placement</a:t>
            </a:r>
          </a:p>
          <a:p>
            <a:pPr lvl="1">
              <a:lnSpc>
                <a:spcPct val="90000"/>
              </a:lnSpc>
            </a:pPr>
            <a:r>
              <a:rPr lang="en-US" altLang="pl-PL" sz="1800" dirty="0">
                <a:latin typeface="Arial" panose="020B0604020202020204" pitchFamily="34" charset="0"/>
              </a:rPr>
              <a:t>Affordable</a:t>
            </a:r>
          </a:p>
          <a:p>
            <a:pPr>
              <a:lnSpc>
                <a:spcPct val="90000"/>
              </a:lnSpc>
            </a:pPr>
            <a:r>
              <a:rPr lang="en-US" altLang="pl-PL" sz="1800" b="1" dirty="0">
                <a:latin typeface="Arial" panose="020B0604020202020204" pitchFamily="34" charset="0"/>
              </a:rPr>
              <a:t>CONCRETE PAVEMENT</a:t>
            </a:r>
          </a:p>
          <a:p>
            <a:pPr lvl="1">
              <a:lnSpc>
                <a:spcPct val="90000"/>
              </a:lnSpc>
            </a:pPr>
            <a:r>
              <a:rPr lang="en-US" altLang="pl-PL" sz="1800" dirty="0">
                <a:latin typeface="Arial" panose="020B0604020202020204" pitchFamily="34" charset="0"/>
              </a:rPr>
              <a:t>Higher initial cost but reduced maintenance costs</a:t>
            </a:r>
          </a:p>
          <a:p>
            <a:pPr lvl="1">
              <a:lnSpc>
                <a:spcPct val="90000"/>
              </a:lnSpc>
            </a:pPr>
            <a:r>
              <a:rPr lang="en-US" altLang="pl-PL" sz="1800" dirty="0">
                <a:latin typeface="Arial" panose="020B0604020202020204" pitchFamily="34" charset="0"/>
              </a:rPr>
              <a:t>Especially suitable for heavy traffic roads</a:t>
            </a:r>
          </a:p>
        </p:txBody>
      </p:sp>
    </p:spTree>
    <p:extLst>
      <p:ext uri="{BB962C8B-B14F-4D97-AF65-F5344CB8AC3E}">
        <p14:creationId xmlns:p14="http://schemas.microsoft.com/office/powerpoint/2010/main" val="379887816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a:extLst>
              <a:ext uri="{FF2B5EF4-FFF2-40B4-BE49-F238E27FC236}">
                <a16:creationId xmlns:a16="http://schemas.microsoft.com/office/drawing/2014/main" id="{98816F84-05B1-7501-4903-C969ADE1EC1F}"/>
              </a:ext>
            </a:extLst>
          </p:cNvPr>
          <p:cNvSpPr>
            <a:spLocks noGrp="1" noChangeArrowheads="1"/>
          </p:cNvSpPr>
          <p:nvPr>
            <p:ph type="title"/>
          </p:nvPr>
        </p:nvSpPr>
        <p:spPr>
          <a:noFill/>
          <a:ln/>
        </p:spPr>
        <p:txBody>
          <a:bodyPr lIns="92075" tIns="46038" rIns="92075" bIns="46038">
            <a:normAutofit/>
          </a:bodyPr>
          <a:lstStyle/>
          <a:p>
            <a:r>
              <a:rPr lang="en-US" altLang="pl-PL" dirty="0">
                <a:solidFill>
                  <a:srgbClr val="F26211"/>
                </a:solidFill>
                <a:latin typeface="Arial" panose="020B0604020202020204" pitchFamily="34" charset="0"/>
              </a:rPr>
              <a:t>History</a:t>
            </a:r>
          </a:p>
        </p:txBody>
      </p:sp>
      <p:sp>
        <p:nvSpPr>
          <p:cNvPr id="182275" name="Rectangle 3">
            <a:extLst>
              <a:ext uri="{FF2B5EF4-FFF2-40B4-BE49-F238E27FC236}">
                <a16:creationId xmlns:a16="http://schemas.microsoft.com/office/drawing/2014/main" id="{F6B2BE35-6C23-29B8-7B2A-55A91BACAB7C}"/>
              </a:ext>
            </a:extLst>
          </p:cNvPr>
          <p:cNvSpPr>
            <a:spLocks noGrp="1" noChangeArrowheads="1"/>
          </p:cNvSpPr>
          <p:nvPr>
            <p:ph type="body" sz="quarter" idx="11"/>
          </p:nvPr>
        </p:nvSpPr>
        <p:spPr>
          <a:noFill/>
          <a:ln/>
        </p:spPr>
        <p:txBody>
          <a:bodyPr lIns="92075" tIns="46038" rIns="92075" bIns="46038">
            <a:normAutofit/>
          </a:bodyPr>
          <a:lstStyle/>
          <a:p>
            <a:pPr>
              <a:lnSpc>
                <a:spcPct val="90000"/>
              </a:lnSpc>
            </a:pPr>
            <a:r>
              <a:rPr lang="en-US" altLang="pl-PL" sz="1800" dirty="0">
                <a:latin typeface="Arial" panose="020B0604020202020204" pitchFamily="34" charset="0"/>
              </a:rPr>
              <a:t>First US hot mix asphalt (HMA) constructed in 1870s</a:t>
            </a:r>
          </a:p>
          <a:p>
            <a:pPr lvl="1">
              <a:lnSpc>
                <a:spcPct val="90000"/>
              </a:lnSpc>
            </a:pPr>
            <a:r>
              <a:rPr lang="en-US" altLang="pl-PL" sz="1800" dirty="0">
                <a:latin typeface="Arial" panose="020B0604020202020204" pitchFamily="34" charset="0"/>
              </a:rPr>
              <a:t>Pennsylvania Ave.</a:t>
            </a:r>
          </a:p>
          <a:p>
            <a:pPr lvl="1">
              <a:lnSpc>
                <a:spcPct val="90000"/>
              </a:lnSpc>
            </a:pPr>
            <a:r>
              <a:rPr lang="en-US" altLang="pl-PL" sz="1800" dirty="0">
                <a:latin typeface="Arial" panose="020B0604020202020204" pitchFamily="34" charset="0"/>
              </a:rPr>
              <a:t>Used naturally occurring asphalt from a lake on Island of Trinidad</a:t>
            </a:r>
          </a:p>
          <a:p>
            <a:pPr>
              <a:lnSpc>
                <a:spcPct val="90000"/>
              </a:lnSpc>
            </a:pPr>
            <a:r>
              <a:rPr lang="en-US" altLang="pl-PL" sz="1800" dirty="0">
                <a:latin typeface="Arial" panose="020B0604020202020204" pitchFamily="34" charset="0"/>
              </a:rPr>
              <a:t>Two sources:</a:t>
            </a:r>
          </a:p>
          <a:p>
            <a:pPr lvl="1">
              <a:lnSpc>
                <a:spcPct val="90000"/>
              </a:lnSpc>
            </a:pPr>
            <a:r>
              <a:rPr lang="en-US" altLang="pl-PL" sz="1800" dirty="0">
                <a:latin typeface="Arial" panose="020B0604020202020204" pitchFamily="34" charset="0"/>
              </a:rPr>
              <a:t>Island of Trinidad</a:t>
            </a:r>
          </a:p>
          <a:p>
            <a:pPr lvl="1">
              <a:lnSpc>
                <a:spcPct val="90000"/>
              </a:lnSpc>
            </a:pPr>
            <a:r>
              <a:rPr lang="en-US" altLang="pl-PL" sz="1800" dirty="0">
                <a:latin typeface="Arial" panose="020B0604020202020204" pitchFamily="34" charset="0"/>
              </a:rPr>
              <a:t>Bermudez, Venezuela</a:t>
            </a:r>
          </a:p>
        </p:txBody>
      </p:sp>
    </p:spTree>
    <p:extLst>
      <p:ext uri="{BB962C8B-B14F-4D97-AF65-F5344CB8AC3E}">
        <p14:creationId xmlns:p14="http://schemas.microsoft.com/office/powerpoint/2010/main" val="279707397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0A4699E-FA30-43C6-95C3-1DFC35E6A471}">
  <we:reference id="WA200010001" version="1.0.0.1" store="Omex" storeType="OMEX"/>
  <we:alternateReferences>
    <we:reference id="WA200010001" version="1.0.0.1" store="WA200010001" storeType="OMEX"/>
  </we:alternateReferences>
  <we:properties>
    <we:property name="claude.fileId" value="&quot;654a9baf-d945-42dc-beb9-ee362c78a020&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8580B91D-E40F-45EB-8348-44474F7ED383}"/>
</file>

<file path=docProps/app.xml><?xml version="1.0" encoding="utf-8"?>
<Properties xmlns="http://schemas.openxmlformats.org/officeDocument/2006/extended-properties" xmlns:vt="http://schemas.openxmlformats.org/officeDocument/2006/docPropsVTypes">
  <TotalTime>198</TotalTime>
  <Words>2464</Words>
  <Application>Microsoft Office PowerPoint</Application>
  <PresentationFormat>Panoramiczny</PresentationFormat>
  <Paragraphs>308</Paragraphs>
  <Slides>61</Slides>
  <Notes>37</Notes>
  <HiddenSlides>0</HiddenSlides>
  <MMClips>0</MMClips>
  <ScaleCrop>false</ScaleCrop>
  <HeadingPairs>
    <vt:vector size="6" baseType="variant">
      <vt:variant>
        <vt:lpstr>Używane czcionki</vt:lpstr>
      </vt:variant>
      <vt:variant>
        <vt:i4>9</vt:i4>
      </vt:variant>
      <vt:variant>
        <vt:lpstr>Motyw</vt:lpstr>
      </vt:variant>
      <vt:variant>
        <vt:i4>1</vt:i4>
      </vt:variant>
      <vt:variant>
        <vt:lpstr>Tytuły slajdów</vt:lpstr>
      </vt:variant>
      <vt:variant>
        <vt:i4>61</vt:i4>
      </vt:variant>
    </vt:vector>
  </HeadingPairs>
  <TitlesOfParts>
    <vt:vector size="71" baseType="lpstr">
      <vt:lpstr>Aptos</vt:lpstr>
      <vt:lpstr>Arial</vt:lpstr>
      <vt:lpstr>Arial Rounded MT Bold</vt:lpstr>
      <vt:lpstr>Calibri</vt:lpstr>
      <vt:lpstr>Helvetica Neue</vt:lpstr>
      <vt:lpstr>Helvetica Neue Medium</vt:lpstr>
      <vt:lpstr>Jura Light Bold</vt:lpstr>
      <vt:lpstr>Montserrat Regular</vt:lpstr>
      <vt:lpstr>Tahoma</vt:lpstr>
      <vt:lpstr>21_BasicWhite</vt:lpstr>
      <vt:lpstr>Course C.03.06.01 Asphalt binders</vt:lpstr>
      <vt:lpstr>Road Transportation Systems Engineering Development in the Sub-Saharan Africa – Modern EU Master Programme &amp; Capacity Building</vt:lpstr>
      <vt:lpstr>Prezentacja programu PowerPoint</vt:lpstr>
      <vt:lpstr>History of Road Construction</vt:lpstr>
      <vt:lpstr>History of Road Construction</vt:lpstr>
      <vt:lpstr>History of Road Construction</vt:lpstr>
      <vt:lpstr>History of Road Construction</vt:lpstr>
      <vt:lpstr>History of Road Construction</vt:lpstr>
      <vt:lpstr>History</vt:lpstr>
      <vt:lpstr>History</vt:lpstr>
      <vt:lpstr>Background</vt:lpstr>
      <vt:lpstr>Bitumen </vt:lpstr>
      <vt:lpstr>Hot Mix Asphalt (HMA) – Terminology</vt:lpstr>
      <vt:lpstr>Petroleum-Based Asphalts</vt:lpstr>
      <vt:lpstr>Crude Oil</vt:lpstr>
      <vt:lpstr>Significant Crude Oil Sources </vt:lpstr>
      <vt:lpstr>Prezentacja programu PowerPoint</vt:lpstr>
      <vt:lpstr>Refinery Operation</vt:lpstr>
      <vt:lpstr>Distillation is the First Step</vt:lpstr>
      <vt:lpstr>Prezentacja programu PowerPoint</vt:lpstr>
      <vt:lpstr>Petrochemicals</vt:lpstr>
      <vt:lpstr>Solvent Deasphalting</vt:lpstr>
      <vt:lpstr>Solvent Deasphalting</vt:lpstr>
      <vt:lpstr>Residuum Oil Supercritical Extraction (ROSE)</vt:lpstr>
      <vt:lpstr>Supercritical Extraction (ROSE)</vt:lpstr>
      <vt:lpstr>Air-Blowing of Asphalt</vt:lpstr>
      <vt:lpstr>Prezentacja programu PowerPoint</vt:lpstr>
      <vt:lpstr>Asphalt Cement Components</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How do we use asphalt cement in road construction ?</vt:lpstr>
      <vt:lpstr>Prezentacja programu PowerPoint</vt:lpstr>
      <vt:lpstr>Prezentacja programu PowerPoint</vt:lpstr>
      <vt:lpstr>Prezentacja programu PowerPoint</vt:lpstr>
      <vt:lpstr>Prezentacja programu PowerPoint</vt:lpstr>
      <vt:lpstr>Prezentacja programu PowerPoint</vt:lpstr>
      <vt:lpstr>Single Machine Recycling</vt:lpstr>
      <vt:lpstr>Prezentacja programu PowerPoint</vt:lpstr>
      <vt:lpstr>Asphalt Binder Types</vt:lpstr>
      <vt:lpstr>Cutbacks</vt:lpstr>
      <vt:lpstr>Cutback Asphalts</vt:lpstr>
      <vt:lpstr>Cutback Asphalt – Limitations</vt:lpstr>
      <vt:lpstr>Emulsions</vt:lpstr>
      <vt:lpstr>Emulsion Manufacturing</vt:lpstr>
      <vt:lpstr>Prezentacja programu PowerPoint</vt:lpstr>
      <vt:lpstr>Emulsion Manufacturing</vt:lpstr>
      <vt:lpstr>Prezentacja programu PowerPoint</vt:lpstr>
      <vt:lpstr>Prezentacja programu PowerPoint</vt:lpstr>
      <vt:lpstr>Emulsions vs. Cutbacks</vt:lpstr>
      <vt:lpstr>Emulsions vs. Conventional Asphalt Cement</vt:lpstr>
      <vt:lpstr>Properties of Asphalt Cements</vt:lpstr>
      <vt:lpstr>Emulsions</vt:lpstr>
      <vt:lpstr>Purchasing of Asphalt Cements</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Adam</cp:lastModifiedBy>
  <cp:revision>19</cp:revision>
  <dcterms:modified xsi:type="dcterms:W3CDTF">2026-05-29T10:41:59Z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