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6"/>
  </p:notesMasterIdLst>
  <p:handoutMasterIdLst>
    <p:handoutMasterId r:id="rId17"/>
  </p:handoutMasterIdLst>
  <p:sldIdLst>
    <p:sldId id="306" r:id="rId5"/>
    <p:sldId id="313" r:id="rId6"/>
    <p:sldId id="307" r:id="rId7"/>
    <p:sldId id="314" r:id="rId8"/>
    <p:sldId id="319" r:id="rId9"/>
    <p:sldId id="316" r:id="rId10"/>
    <p:sldId id="315" r:id="rId11"/>
    <p:sldId id="320" r:id="rId12"/>
    <p:sldId id="318" r:id="rId13"/>
    <p:sldId id="321" r:id="rId14"/>
    <p:sldId id="309" r:id="rId1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08BA33-F799-4AED-4D9D-9BB98F2D9617}" v="6" dt="2026-05-26T16:43:50.552"/>
    <p1510:client id="{B624D5C1-369A-D93F-7CBC-63C654D6CFE0}" v="56" dt="2026-05-26T16:54:07.549"/>
    <p1510:client id="{F411EF3A-F4BD-473B-ADE3-A14BD9CF8B41}" v="13" dt="2026-05-26T16:46:38.909"/>
    <p1510:client id="{FADBF0CC-67BC-44EE-AFC3-76AA0FD65F3A}" v="11" dt="2026-05-26T12:05:56.56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68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inglot@pg.edu.pl" userId="S::adam.inglot_pg.edu.pl#ext#@fril.onmicrosoft.com::f3fe147e-12d2-407c-a2f2-fa7169a36f34" providerId="AD" clId="Web-{B624D5C1-369A-D93F-7CBC-63C654D6CFE0}"/>
    <pc:docChg chg="modSld">
      <pc:chgData name="adam.inglot@pg.edu.pl" userId="S::adam.inglot_pg.edu.pl#ext#@fril.onmicrosoft.com::f3fe147e-12d2-407c-a2f2-fa7169a36f34" providerId="AD" clId="Web-{B624D5C1-369A-D93F-7CBC-63C654D6CFE0}" dt="2026-05-26T16:54:07.549" v="57" actId="20577"/>
      <pc:docMkLst>
        <pc:docMk/>
      </pc:docMkLst>
      <pc:sldChg chg="modSp">
        <pc:chgData name="adam.inglot@pg.edu.pl" userId="S::adam.inglot_pg.edu.pl#ext#@fril.onmicrosoft.com::f3fe147e-12d2-407c-a2f2-fa7169a36f34" providerId="AD" clId="Web-{B624D5C1-369A-D93F-7CBC-63C654D6CFE0}" dt="2026-05-26T16:54:07.549" v="57" actId="20577"/>
        <pc:sldMkLst>
          <pc:docMk/>
          <pc:sldMk cId="1478447607" sldId="306"/>
        </pc:sldMkLst>
        <pc:spChg chg="mod">
          <ac:chgData name="adam.inglot@pg.edu.pl" userId="S::adam.inglot_pg.edu.pl#ext#@fril.onmicrosoft.com::f3fe147e-12d2-407c-a2f2-fa7169a36f34" providerId="AD" clId="Web-{B624D5C1-369A-D93F-7CBC-63C654D6CFE0}" dt="2026-05-26T16:54:07.549" v="57" actId="20577"/>
          <ac:spMkLst>
            <pc:docMk/>
            <pc:sldMk cId="1478447607" sldId="306"/>
            <ac:spMk id="2" creationId="{72111A30-B86A-18DC-CFD2-586F00D22619}"/>
          </ac:spMkLst>
        </pc:spChg>
      </pc:sldChg>
      <pc:sldChg chg="modSp">
        <pc:chgData name="adam.inglot@pg.edu.pl" userId="S::adam.inglot_pg.edu.pl#ext#@fril.onmicrosoft.com::f3fe147e-12d2-407c-a2f2-fa7169a36f34" providerId="AD" clId="Web-{B624D5C1-369A-D93F-7CBC-63C654D6CFE0}" dt="2026-05-26T16:54:07.111" v="50" actId="20577"/>
        <pc:sldMkLst>
          <pc:docMk/>
          <pc:sldMk cId="3142787611" sldId="315"/>
        </pc:sldMkLst>
        <pc:spChg chg="mod">
          <ac:chgData name="adam.inglot@pg.edu.pl" userId="S::adam.inglot_pg.edu.pl#ext#@fril.onmicrosoft.com::f3fe147e-12d2-407c-a2f2-fa7169a36f34" providerId="AD" clId="Web-{B624D5C1-369A-D93F-7CBC-63C654D6CFE0}" dt="2026-05-26T16:54:07.111" v="50" actId="20577"/>
          <ac:spMkLst>
            <pc:docMk/>
            <pc:sldMk cId="3142787611" sldId="315"/>
            <ac:spMk id="2" creationId="{9017D497-D68E-2640-9E98-4F5C047FC4F0}"/>
          </ac:spMkLst>
        </pc:spChg>
      </pc:sldChg>
      <pc:sldChg chg="addSp modSp">
        <pc:chgData name="adam.inglot@pg.edu.pl" userId="S::adam.inglot_pg.edu.pl#ext#@fril.onmicrosoft.com::f3fe147e-12d2-407c-a2f2-fa7169a36f34" providerId="AD" clId="Web-{B624D5C1-369A-D93F-7CBC-63C654D6CFE0}" dt="2026-05-26T16:46:53.721" v="9" actId="1076"/>
        <pc:sldMkLst>
          <pc:docMk/>
          <pc:sldMk cId="1830511694" sldId="316"/>
        </pc:sldMkLst>
        <pc:picChg chg="add mod">
          <ac:chgData name="adam.inglot@pg.edu.pl" userId="S::adam.inglot_pg.edu.pl#ext#@fril.onmicrosoft.com::f3fe147e-12d2-407c-a2f2-fa7169a36f34" providerId="AD" clId="Web-{B624D5C1-369A-D93F-7CBC-63C654D6CFE0}" dt="2026-05-26T16:46:53.721" v="9" actId="1076"/>
          <ac:picMkLst>
            <pc:docMk/>
            <pc:sldMk cId="1830511694" sldId="316"/>
            <ac:picMk id="4" creationId="{C5271A82-483B-4498-F656-A843548428E8}"/>
          </ac:picMkLst>
        </pc:picChg>
      </pc:sldChg>
      <pc:sldChg chg="modSp">
        <pc:chgData name="adam.inglot@pg.edu.pl" userId="S::adam.inglot_pg.edu.pl#ext#@fril.onmicrosoft.com::f3fe147e-12d2-407c-a2f2-fa7169a36f34" providerId="AD" clId="Web-{B624D5C1-369A-D93F-7CBC-63C654D6CFE0}" dt="2026-05-26T16:54:07.299" v="53" actId="20577"/>
        <pc:sldMkLst>
          <pc:docMk/>
          <pc:sldMk cId="128959522" sldId="318"/>
        </pc:sldMkLst>
        <pc:spChg chg="mod">
          <ac:chgData name="adam.inglot@pg.edu.pl" userId="S::adam.inglot_pg.edu.pl#ext#@fril.onmicrosoft.com::f3fe147e-12d2-407c-a2f2-fa7169a36f34" providerId="AD" clId="Web-{B624D5C1-369A-D93F-7CBC-63C654D6CFE0}" dt="2026-05-26T16:54:07.299" v="53" actId="20577"/>
          <ac:spMkLst>
            <pc:docMk/>
            <pc:sldMk cId="128959522" sldId="318"/>
            <ac:spMk id="2" creationId="{9017D497-D68E-2640-9E98-4F5C047FC4F0}"/>
          </ac:spMkLst>
        </pc:spChg>
      </pc:sldChg>
      <pc:sldChg chg="addSp modSp">
        <pc:chgData name="adam.inglot@pg.edu.pl" userId="S::adam.inglot_pg.edu.pl#ext#@fril.onmicrosoft.com::f3fe147e-12d2-407c-a2f2-fa7169a36f34" providerId="AD" clId="Web-{B624D5C1-369A-D93F-7CBC-63C654D6CFE0}" dt="2026-05-26T16:54:07.236" v="52" actId="20577"/>
        <pc:sldMkLst>
          <pc:docMk/>
          <pc:sldMk cId="1269627417" sldId="320"/>
        </pc:sldMkLst>
        <pc:spChg chg="mod">
          <ac:chgData name="adam.inglot@pg.edu.pl" userId="S::adam.inglot_pg.edu.pl#ext#@fril.onmicrosoft.com::f3fe147e-12d2-407c-a2f2-fa7169a36f34" providerId="AD" clId="Web-{B624D5C1-369A-D93F-7CBC-63C654D6CFE0}" dt="2026-05-26T16:54:07.236" v="52" actId="20577"/>
          <ac:spMkLst>
            <pc:docMk/>
            <pc:sldMk cId="1269627417" sldId="320"/>
            <ac:spMk id="2" creationId="{CD973D06-D5A8-34B8-EBBE-3AC0D982A1F6}"/>
          </ac:spMkLst>
        </pc:spChg>
        <pc:picChg chg="add mod">
          <ac:chgData name="adam.inglot@pg.edu.pl" userId="S::adam.inglot_pg.edu.pl#ext#@fril.onmicrosoft.com::f3fe147e-12d2-407c-a2f2-fa7169a36f34" providerId="AD" clId="Web-{B624D5C1-369A-D93F-7CBC-63C654D6CFE0}" dt="2026-05-26T16:48:00.549" v="11" actId="1076"/>
          <ac:picMkLst>
            <pc:docMk/>
            <pc:sldMk cId="1269627417" sldId="320"/>
            <ac:picMk id="3" creationId="{EABEE8B1-DA5D-7835-E5A8-8AD906EA5A97}"/>
          </ac:picMkLst>
        </pc:picChg>
      </pc:sldChg>
      <pc:sldChg chg="addSp modSp">
        <pc:chgData name="adam.inglot@pg.edu.pl" userId="S::adam.inglot_pg.edu.pl#ext#@fril.onmicrosoft.com::f3fe147e-12d2-407c-a2f2-fa7169a36f34" providerId="AD" clId="Web-{B624D5C1-369A-D93F-7CBC-63C654D6CFE0}" dt="2026-05-26T16:54:07.486" v="55" actId="20577"/>
        <pc:sldMkLst>
          <pc:docMk/>
          <pc:sldMk cId="924327589" sldId="321"/>
        </pc:sldMkLst>
        <pc:spChg chg="mod">
          <ac:chgData name="adam.inglot@pg.edu.pl" userId="S::adam.inglot_pg.edu.pl#ext#@fril.onmicrosoft.com::f3fe147e-12d2-407c-a2f2-fa7169a36f34" providerId="AD" clId="Web-{B624D5C1-369A-D93F-7CBC-63C654D6CFE0}" dt="2026-05-26T16:54:07.486" v="55" actId="20577"/>
          <ac:spMkLst>
            <pc:docMk/>
            <pc:sldMk cId="924327589" sldId="321"/>
            <ac:spMk id="2" creationId="{56BB8B99-18EC-6D29-2CA3-D2C976F5B817}"/>
          </ac:spMkLst>
        </pc:spChg>
        <pc:picChg chg="add mod">
          <ac:chgData name="adam.inglot@pg.edu.pl" userId="S::adam.inglot_pg.edu.pl#ext#@fril.onmicrosoft.com::f3fe147e-12d2-407c-a2f2-fa7169a36f34" providerId="AD" clId="Web-{B624D5C1-369A-D93F-7CBC-63C654D6CFE0}" dt="2026-05-26T16:49:45.502" v="15" actId="1076"/>
          <ac:picMkLst>
            <pc:docMk/>
            <pc:sldMk cId="924327589" sldId="321"/>
            <ac:picMk id="3" creationId="{B0E7F052-CDA7-2C9D-4562-ECD6ADC098A0}"/>
          </ac:picMkLst>
        </pc:picChg>
      </pc:sldChg>
    </pc:docChg>
  </pc:docChgLst>
  <pc:docChgLst>
    <pc:chgData name="adam.inglot@pg.edu.pl" userId="S::adam.inglot_pg.edu.pl#ext#@fril.onmicrosoft.com::f3fe147e-12d2-407c-a2f2-fa7169a36f34" providerId="AD" clId="Web-{2B08BA33-F799-4AED-4D9D-9BB98F2D9617}"/>
    <pc:docChg chg="addSld modSld sldOrd">
      <pc:chgData name="adam.inglot@pg.edu.pl" userId="S::adam.inglot_pg.edu.pl#ext#@fril.onmicrosoft.com::f3fe147e-12d2-407c-a2f2-fa7169a36f34" providerId="AD" clId="Web-{2B08BA33-F799-4AED-4D9D-9BB98F2D9617}" dt="2026-05-26T16:43:50.552" v="5"/>
      <pc:docMkLst>
        <pc:docMk/>
      </pc:docMkLst>
      <pc:sldChg chg="addSp modSp ord">
        <pc:chgData name="adam.inglot@pg.edu.pl" userId="S::adam.inglot_pg.edu.pl#ext#@fril.onmicrosoft.com::f3fe147e-12d2-407c-a2f2-fa7169a36f34" providerId="AD" clId="Web-{2B08BA33-F799-4AED-4D9D-9BB98F2D9617}" dt="2026-05-26T16:43:50.552" v="5"/>
        <pc:sldMkLst>
          <pc:docMk/>
          <pc:sldMk cId="1830511694" sldId="316"/>
        </pc:sldMkLst>
        <pc:picChg chg="add mod">
          <ac:chgData name="adam.inglot@pg.edu.pl" userId="S::adam.inglot_pg.edu.pl#ext#@fril.onmicrosoft.com::f3fe147e-12d2-407c-a2f2-fa7169a36f34" providerId="AD" clId="Web-{2B08BA33-F799-4AED-4D9D-9BB98F2D9617}" dt="2026-05-26T16:43:50.552" v="5"/>
          <ac:picMkLst>
            <pc:docMk/>
            <pc:sldMk cId="1830511694" sldId="316"/>
            <ac:picMk id="3" creationId="{FB696DF9-1414-C9E3-E642-9E09E835A05B}"/>
          </ac:picMkLst>
        </pc:picChg>
      </pc:sldChg>
      <pc:sldChg chg="add ord replId">
        <pc:chgData name="adam.inglot@pg.edu.pl" userId="S::adam.inglot_pg.edu.pl#ext#@fril.onmicrosoft.com::f3fe147e-12d2-407c-a2f2-fa7169a36f34" providerId="AD" clId="Web-{2B08BA33-F799-4AED-4D9D-9BB98F2D9617}" dt="2026-05-26T16:42:44.252" v="2"/>
        <pc:sldMkLst>
          <pc:docMk/>
          <pc:sldMk cId="1269627417" sldId="320"/>
        </pc:sldMkLst>
      </pc:sldChg>
      <pc:sldChg chg="add ord replId">
        <pc:chgData name="adam.inglot@pg.edu.pl" userId="S::adam.inglot_pg.edu.pl#ext#@fril.onmicrosoft.com::f3fe147e-12d2-407c-a2f2-fa7169a36f34" providerId="AD" clId="Web-{2B08BA33-F799-4AED-4D9D-9BB98F2D9617}" dt="2026-05-26T16:42:47.674" v="4"/>
        <pc:sldMkLst>
          <pc:docMk/>
          <pc:sldMk cId="924327589" sldId="321"/>
        </pc:sldMkLst>
      </pc:sldChg>
    </pc:docChg>
  </pc:docChgLst>
  <pc:docChgLst>
    <pc:chgData name="Wojciech Kustra" userId="afebd3d0-216b-4c4f-8992-1bf1fda6d5e8" providerId="ADAL" clId="{1D307E72-7901-4E61-A01B-3C4232ABCF63}"/>
    <pc:docChg chg="custSel modSld">
      <pc:chgData name="Wojciech Kustra" userId="afebd3d0-216b-4c4f-8992-1bf1fda6d5e8" providerId="ADAL" clId="{1D307E72-7901-4E61-A01B-3C4232ABCF63}" dt="2026-05-26T16:46:38.909" v="12" actId="6549"/>
      <pc:docMkLst>
        <pc:docMk/>
      </pc:docMkLst>
      <pc:sldChg chg="modSp mod">
        <pc:chgData name="Wojciech Kustra" userId="afebd3d0-216b-4c4f-8992-1bf1fda6d5e8" providerId="ADAL" clId="{1D307E72-7901-4E61-A01B-3C4232ABCF63}" dt="2026-05-26T16:46:09.161" v="7" actId="114"/>
        <pc:sldMkLst>
          <pc:docMk/>
          <pc:sldMk cId="1478447607" sldId="306"/>
        </pc:sldMkLst>
        <pc:spChg chg="mod">
          <ac:chgData name="Wojciech Kustra" userId="afebd3d0-216b-4c4f-8992-1bf1fda6d5e8" providerId="ADAL" clId="{1D307E72-7901-4E61-A01B-3C4232ABCF63}" dt="2026-05-26T16:46:09.161" v="7" actId="114"/>
          <ac:spMkLst>
            <pc:docMk/>
            <pc:sldMk cId="1478447607" sldId="306"/>
            <ac:spMk id="2" creationId="{72111A30-B86A-18DC-CFD2-586F00D22619}"/>
          </ac:spMkLst>
        </pc:spChg>
      </pc:sldChg>
      <pc:sldChg chg="modSp mod">
        <pc:chgData name="Wojciech Kustra" userId="afebd3d0-216b-4c4f-8992-1bf1fda6d5e8" providerId="ADAL" clId="{1D307E72-7901-4E61-A01B-3C4232ABCF63}" dt="2026-05-26T16:46:36.416" v="11" actId="6549"/>
        <pc:sldMkLst>
          <pc:docMk/>
          <pc:sldMk cId="372547298" sldId="314"/>
        </pc:sldMkLst>
        <pc:spChg chg="mod">
          <ac:chgData name="Wojciech Kustra" userId="afebd3d0-216b-4c4f-8992-1bf1fda6d5e8" providerId="ADAL" clId="{1D307E72-7901-4E61-A01B-3C4232ABCF63}" dt="2026-05-26T16:46:36.416" v="11" actId="6549"/>
          <ac:spMkLst>
            <pc:docMk/>
            <pc:sldMk cId="372547298" sldId="314"/>
            <ac:spMk id="2" creationId="{57C0FDFF-3A39-53A3-4D44-C9AE46F5A595}"/>
          </ac:spMkLst>
        </pc:spChg>
      </pc:sldChg>
      <pc:sldChg chg="modSp mod">
        <pc:chgData name="Wojciech Kustra" userId="afebd3d0-216b-4c4f-8992-1bf1fda6d5e8" providerId="ADAL" clId="{1D307E72-7901-4E61-A01B-3C4232ABCF63}" dt="2026-05-26T16:46:32.992" v="10" actId="6549"/>
        <pc:sldMkLst>
          <pc:docMk/>
          <pc:sldMk cId="3142787611" sldId="315"/>
        </pc:sldMkLst>
        <pc:spChg chg="mod">
          <ac:chgData name="Wojciech Kustra" userId="afebd3d0-216b-4c4f-8992-1bf1fda6d5e8" providerId="ADAL" clId="{1D307E72-7901-4E61-A01B-3C4232ABCF63}" dt="2026-05-26T16:46:32.992" v="10" actId="6549"/>
          <ac:spMkLst>
            <pc:docMk/>
            <pc:sldMk cId="3142787611" sldId="315"/>
            <ac:spMk id="2" creationId="{9017D497-D68E-2640-9E98-4F5C047FC4F0}"/>
          </ac:spMkLst>
        </pc:spChg>
      </pc:sldChg>
      <pc:sldChg chg="delSp modSp mod">
        <pc:chgData name="Wojciech Kustra" userId="afebd3d0-216b-4c4f-8992-1bf1fda6d5e8" providerId="ADAL" clId="{1D307E72-7901-4E61-A01B-3C4232ABCF63}" dt="2026-05-26T16:46:29.998" v="9" actId="6549"/>
        <pc:sldMkLst>
          <pc:docMk/>
          <pc:sldMk cId="1830511694" sldId="316"/>
        </pc:sldMkLst>
        <pc:spChg chg="mod">
          <ac:chgData name="Wojciech Kustra" userId="afebd3d0-216b-4c4f-8992-1bf1fda6d5e8" providerId="ADAL" clId="{1D307E72-7901-4E61-A01B-3C4232ABCF63}" dt="2026-05-26T16:46:29.998" v="9" actId="6549"/>
          <ac:spMkLst>
            <pc:docMk/>
            <pc:sldMk cId="1830511694" sldId="316"/>
            <ac:spMk id="2" creationId="{3BAB013F-BC12-A769-0578-9839BEE18D96}"/>
          </ac:spMkLst>
        </pc:spChg>
        <pc:picChg chg="del">
          <ac:chgData name="Wojciech Kustra" userId="afebd3d0-216b-4c4f-8992-1bf1fda6d5e8" providerId="ADAL" clId="{1D307E72-7901-4E61-A01B-3C4232ABCF63}" dt="2026-05-26T16:45:44.587" v="0" actId="478"/>
          <ac:picMkLst>
            <pc:docMk/>
            <pc:sldMk cId="1830511694" sldId="316"/>
            <ac:picMk id="3" creationId="{FB696DF9-1414-C9E3-E642-9E09E835A05B}"/>
          </ac:picMkLst>
        </pc:picChg>
      </pc:sldChg>
      <pc:sldChg chg="modSp mod">
        <pc:chgData name="Wojciech Kustra" userId="afebd3d0-216b-4c4f-8992-1bf1fda6d5e8" providerId="ADAL" clId="{1D307E72-7901-4E61-A01B-3C4232ABCF63}" dt="2026-05-26T16:46:38.909" v="12" actId="6549"/>
        <pc:sldMkLst>
          <pc:docMk/>
          <pc:sldMk cId="2341169038" sldId="319"/>
        </pc:sldMkLst>
        <pc:spChg chg="mod">
          <ac:chgData name="Wojciech Kustra" userId="afebd3d0-216b-4c4f-8992-1bf1fda6d5e8" providerId="ADAL" clId="{1D307E72-7901-4E61-A01B-3C4232ABCF63}" dt="2026-05-26T16:46:38.909" v="12" actId="6549"/>
          <ac:spMkLst>
            <pc:docMk/>
            <pc:sldMk cId="2341169038" sldId="319"/>
            <ac:spMk id="2" creationId="{9017D497-D68E-2640-9E98-4F5C047FC4F0}"/>
          </ac:spMkLst>
        </pc:spChg>
      </pc:sldChg>
      <pc:sldChg chg="modSp mod">
        <pc:chgData name="Wojciech Kustra" userId="afebd3d0-216b-4c4f-8992-1bf1fda6d5e8" providerId="ADAL" clId="{1D307E72-7901-4E61-A01B-3C4232ABCF63}" dt="2026-05-26T16:46:26.657" v="8" actId="6549"/>
        <pc:sldMkLst>
          <pc:docMk/>
          <pc:sldMk cId="924327589" sldId="321"/>
        </pc:sldMkLst>
        <pc:spChg chg="mod">
          <ac:chgData name="Wojciech Kustra" userId="afebd3d0-216b-4c4f-8992-1bf1fda6d5e8" providerId="ADAL" clId="{1D307E72-7901-4E61-A01B-3C4232ABCF63}" dt="2026-05-26T16:46:26.657" v="8" actId="6549"/>
          <ac:spMkLst>
            <pc:docMk/>
            <pc:sldMk cId="924327589" sldId="321"/>
            <ac:spMk id="2" creationId="{56BB8B99-18EC-6D29-2CA3-D2C976F5B81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29.05.2026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15363529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t>Presentation Subtitle</a:t>
            </a:r>
          </a:p>
          <a:p>
            <a:pPr lvl="1"/>
            <a:endParaRPr/>
          </a:p>
          <a:p>
            <a:pPr lvl="2"/>
            <a:endParaRPr/>
          </a:p>
          <a:p>
            <a:pPr lvl="3"/>
            <a:endParaRPr/>
          </a:p>
          <a:p>
            <a:pPr lvl="4"/>
            <a:endParaRPr/>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err="1"/>
              <a:t>Thank</a:t>
            </a:r>
            <a:r>
              <a:rPr lang="pl-PL"/>
              <a:t> </a:t>
            </a:r>
            <a:r>
              <a:rPr lang="pl-PL" err="1"/>
              <a:t>you</a:t>
            </a:r>
            <a:r>
              <a:rPr lang="pl-PL"/>
              <a:t> for </a:t>
            </a:r>
            <a:r>
              <a:rPr lang="pl-PL" err="1"/>
              <a:t>your</a:t>
            </a:r>
            <a:r>
              <a:rPr lang="pl-PL"/>
              <a:t> </a:t>
            </a:r>
            <a:r>
              <a:rPr lang="pl-PL" err="1"/>
              <a:t>attention</a:t>
            </a:r>
            <a:r>
              <a:rPr lang="pl-PL"/>
              <a:t>!</a:t>
            </a:r>
            <a:endParaRPr/>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smtClean="0">
                <a:ln>
                  <a:noFill/>
                </a:ln>
                <a:solidFill>
                  <a:srgbClr val="00518E"/>
                </a:solidFill>
                <a:effectLst/>
                <a:uFillTx/>
                <a:latin typeface="+mn-lt"/>
                <a:ea typeface="+mn-ea"/>
                <a:cs typeface="+mn-cs"/>
                <a:sym typeface="Helvetica Neue"/>
              </a:rPr>
              <a:t>Co-</a:t>
            </a:r>
            <a:r>
              <a:rPr kumimoji="0" lang="en-US" sz="1400" b="0" i="0" u="none" strike="noStrike" cap="none" spc="0" normalizeH="0" baseline="0" dirty="0" smtClean="0">
                <a:ln>
                  <a:noFill/>
                </a:ln>
                <a:solidFill>
                  <a:srgbClr val="00518E"/>
                </a:solidFill>
                <a:effectLst/>
                <a:uFillTx/>
                <a:latin typeface="+mn-lt"/>
                <a:ea typeface="+mn-ea"/>
                <a:cs typeface="+mn-cs"/>
                <a:sym typeface="Helvetica Neue"/>
              </a:rPr>
              <a:t>Funded </a:t>
            </a:r>
            <a:r>
              <a:rPr kumimoji="0" lang="en-US" sz="1400" b="0" i="0" u="none" strike="noStrike" cap="none" spc="0" normalizeH="0" baseline="0" dirty="0">
                <a:ln>
                  <a:noFill/>
                </a:ln>
                <a:solidFill>
                  <a:srgbClr val="00518E"/>
                </a:solidFill>
                <a:effectLst/>
                <a:uFillTx/>
                <a:latin typeface="+mn-lt"/>
                <a:ea typeface="+mn-ea"/>
                <a:cs typeface="+mn-cs"/>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a:t>Click to edit Master title style</a:t>
            </a:r>
            <a:endParaRPr lang="pl-PL"/>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err="1"/>
              <a:t>Slide</a:t>
            </a:r>
            <a:r>
              <a:rPr lang="pl-PL" sz="3200"/>
              <a:t> </a:t>
            </a:r>
            <a:r>
              <a:rPr lang="pl-PL" sz="3200" err="1"/>
              <a:t>Title</a:t>
            </a:r>
            <a:endParaRPr lang="pl-PL" sz="320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3.xml"/><Relationship Id="rId1" Type="http://schemas.openxmlformats.org/officeDocument/2006/relationships/video" Target="https://www.youtube.com/embed/8N_s_Oq_6AI?feature=oembed"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piarc.org/en/PIARC-Association-Roads-and-Road-Transportation/PIARC-Technical-Committees/Strategic-Theme-Resilient-Road-Infrastructure/Technical-Committee-Road-Pavements"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hyperlink" Target="https://www.aacarreteras.org.ar/" TargetMode="External"/><Relationship Id="rId4" Type="http://schemas.openxmlformats.org/officeDocument/2006/relationships/hyperlink" Target="https://www.aacarreteras.org.ar/seminario-piarc/eng/index.php"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3.xml"/><Relationship Id="rId1" Type="http://schemas.openxmlformats.org/officeDocument/2006/relationships/video" Target="https://www.youtube.com/embed/qSv78Kn4Z9M?feature=oembed"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3.xml"/><Relationship Id="rId1" Type="http://schemas.openxmlformats.org/officeDocument/2006/relationships/video" Target="https://www.youtube.com/embed/qSda3qhmadM?feature=oembed"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err="1">
                <a:latin typeface="Montserrat Regular"/>
              </a:rPr>
              <a:t>Additional</a:t>
            </a:r>
            <a:r>
              <a:rPr lang="pl-PL">
                <a:latin typeface="Montserrat Regular"/>
              </a:rPr>
              <a:t> material</a:t>
            </a:r>
            <a:r>
              <a:rPr lang="pl-PL"/>
              <a:t/>
            </a:r>
            <a:br>
              <a:rPr lang="pl-PL"/>
            </a:br>
            <a:r>
              <a:rPr lang="en-US" i="1">
                <a:latin typeface="Montserrat Regular"/>
              </a:rPr>
              <a:t>Use of Recycled Materials in Paving</a:t>
            </a:r>
            <a:endParaRPr lang="pl-PL" i="1">
              <a:latin typeface="Montserrat Regular"/>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a:t>TRB </a:t>
            </a:r>
            <a:r>
              <a:rPr lang="pl-PL" err="1"/>
              <a:t>Webinar</a:t>
            </a:r>
            <a:endParaRPr lang="pl-PL"/>
          </a:p>
          <a:p>
            <a:r>
              <a:rPr lang="pl-PL"/>
              <a:t>Kongres Buenos Aires 2021</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FBD4F-7119-BA24-7910-83472A84F6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BB8B99-18EC-6D29-2CA3-D2C976F5B817}"/>
              </a:ext>
            </a:extLst>
          </p:cNvPr>
          <p:cNvSpPr>
            <a:spLocks noGrp="1"/>
          </p:cNvSpPr>
          <p:nvPr>
            <p:ph type="title"/>
          </p:nvPr>
        </p:nvSpPr>
        <p:spPr/>
        <p:txBody>
          <a:bodyPr/>
          <a:lstStyle/>
          <a:p>
            <a:r>
              <a:rPr lang="en-GB"/>
              <a:t>TRB Webinar: </a:t>
            </a:r>
            <a:r>
              <a:rPr lang="en-US"/>
              <a:t>Use of Recycled Materials in Paving</a:t>
            </a:r>
            <a:endParaRPr lang="en-US" b="0">
              <a:solidFill>
                <a:srgbClr val="000000"/>
              </a:solidFill>
            </a:endParaRPr>
          </a:p>
        </p:txBody>
      </p:sp>
      <p:pic>
        <p:nvPicPr>
          <p:cNvPr id="3" name="Multimedia online 2" title="Use of recycled materials in pavements Day 3 - PIARC International Seminar">
            <a:hlinkClick r:id="" action="ppaction://noaction"/>
            <a:extLst>
              <a:ext uri="{FF2B5EF4-FFF2-40B4-BE49-F238E27FC236}">
                <a16:creationId xmlns:a16="http://schemas.microsoft.com/office/drawing/2014/main" id="{B0E7F052-CDA7-2C9D-4562-ECD6ADC098A0}"/>
              </a:ext>
            </a:extLst>
          </p:cNvPr>
          <p:cNvPicPr>
            <a:picLocks noRot="1" noChangeAspect="1"/>
          </p:cNvPicPr>
          <p:nvPr>
            <a:videoFile r:link="rId1"/>
          </p:nvPr>
        </p:nvPicPr>
        <p:blipFill>
          <a:blip r:embed="rId3"/>
          <a:stretch>
            <a:fillRect/>
          </a:stretch>
        </p:blipFill>
        <p:spPr>
          <a:xfrm>
            <a:off x="947320" y="1855537"/>
            <a:ext cx="8228181" cy="4650874"/>
          </a:xfrm>
          <a:prstGeom prst="rect">
            <a:avLst/>
          </a:prstGeom>
        </p:spPr>
      </p:pic>
    </p:spTree>
    <p:extLst>
      <p:ext uri="{BB962C8B-B14F-4D97-AF65-F5344CB8AC3E}">
        <p14:creationId xmlns:p14="http://schemas.microsoft.com/office/powerpoint/2010/main" val="92432758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a:t>Road Transportation Systems Engineering </a:t>
            </a:r>
            <a:r>
              <a:rPr lang="pl-PL"/>
              <a:t>Development</a:t>
            </a:r>
            <a:r>
              <a:rPr lang="en-GB"/>
              <a:t> in the Sub-Saharan Africa – Modern EU Master Programme &amp; Capacity Building</a:t>
            </a:r>
            <a:endParaRPr lang="pl-PL"/>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FDFF-3A39-53A3-4D44-C9AE46F5A595}"/>
              </a:ext>
            </a:extLst>
          </p:cNvPr>
          <p:cNvSpPr>
            <a:spLocks noGrp="1"/>
          </p:cNvSpPr>
          <p:nvPr>
            <p:ph type="title"/>
          </p:nvPr>
        </p:nvSpPr>
        <p:spPr/>
        <p:txBody>
          <a:bodyPr/>
          <a:lstStyle/>
          <a:p>
            <a:r>
              <a:rPr lang="en-GB"/>
              <a:t>TRB Webinar: </a:t>
            </a:r>
            <a:r>
              <a:rPr lang="en-US"/>
              <a:t>Use of Recycled Materials in Paving</a:t>
            </a:r>
            <a:endParaRPr lang="en-GB"/>
          </a:p>
        </p:txBody>
      </p:sp>
      <p:sp>
        <p:nvSpPr>
          <p:cNvPr id="3" name="Text Placeholder 2">
            <a:extLst>
              <a:ext uri="{FF2B5EF4-FFF2-40B4-BE49-F238E27FC236}">
                <a16:creationId xmlns:a16="http://schemas.microsoft.com/office/drawing/2014/main" id="{A738A484-7421-5F20-1B0A-2D59AEF03B84}"/>
              </a:ext>
            </a:extLst>
          </p:cNvPr>
          <p:cNvSpPr>
            <a:spLocks noGrp="1"/>
          </p:cNvSpPr>
          <p:nvPr>
            <p:ph type="body" sz="quarter" idx="11"/>
          </p:nvPr>
        </p:nvSpPr>
        <p:spPr/>
        <p:txBody>
          <a:bodyPr>
            <a:normAutofit fontScale="92500" lnSpcReduction="20000"/>
          </a:bodyPr>
          <a:lstStyle/>
          <a:p>
            <a:r>
              <a:rPr lang="en-US"/>
              <a:t>This international seminar was jointly </a:t>
            </a:r>
            <a:r>
              <a:rPr lang="en-US" err="1"/>
              <a:t>organised</a:t>
            </a:r>
            <a:r>
              <a:rPr lang="en-US"/>
              <a:t> by PIARC via its </a:t>
            </a:r>
            <a:r>
              <a:rPr lang="en-US" b="1" u="sng">
                <a:hlinkClick r:id="rId3" tooltip="Technical Committee 4.1 &quot;Pavements&quot;"/>
              </a:rPr>
              <a:t>Technical Committee 4.1 "Pavements"</a:t>
            </a:r>
            <a:r>
              <a:rPr lang="en-US"/>
              <a:t> and the </a:t>
            </a:r>
            <a:r>
              <a:rPr lang="en-US" b="1" u="sng">
                <a:hlinkClick r:id="rId4" tooltip="Argentine Roads Association (AAC)"/>
              </a:rPr>
              <a:t>Argentine Roads Association (AAC)</a:t>
            </a:r>
            <a:r>
              <a:rPr lang="en-US"/>
              <a:t>, as the </a:t>
            </a:r>
            <a:r>
              <a:rPr lang="en-US" b="1" u="sng">
                <a:hlinkClick r:id="rId5" tooltip="Argentine National Committee"/>
              </a:rPr>
              <a:t>Argentine National Committee</a:t>
            </a:r>
            <a:r>
              <a:rPr lang="en-US"/>
              <a:t> of PIARC (World Road Association). This event took place from September 20th to 22nd in 100% virtual mode due to the COVID-19 pandemic. </a:t>
            </a:r>
          </a:p>
          <a:p>
            <a:r>
              <a:rPr lang="en-US"/>
              <a:t>During this seminar, more than 15 speaker presented various experiences on the reuse of recycled materials in pavements and case studies from different parts of the world on the matter.</a:t>
            </a:r>
          </a:p>
        </p:txBody>
      </p:sp>
      <p:sp>
        <p:nvSpPr>
          <p:cNvPr id="4" name="TextBox 3">
            <a:extLst>
              <a:ext uri="{FF2B5EF4-FFF2-40B4-BE49-F238E27FC236}">
                <a16:creationId xmlns:a16="http://schemas.microsoft.com/office/drawing/2014/main" id="{3085C634-AD0C-40C0-35A9-6F6B63694986}"/>
              </a:ext>
            </a:extLst>
          </p:cNvPr>
          <p:cNvSpPr txBox="1"/>
          <p:nvPr/>
        </p:nvSpPr>
        <p:spPr>
          <a:xfrm>
            <a:off x="278296" y="5758929"/>
            <a:ext cx="9607826" cy="10120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en-GB" sz="1200"/>
              <a:t>This webinar was sponsored by TRB’s Standing Technical Committees on Mechanics and Drainage of Saturated and Unsaturated Geomaterials, Transportation Earthworks, and Geotechnical Instrumentation and </a:t>
            </a:r>
            <a:r>
              <a:rPr lang="pl-PL" sz="1200" err="1"/>
              <a:t>Modelling</a:t>
            </a:r>
            <a:r>
              <a:rPr lang="en-GB" sz="1200"/>
              <a:t>.</a:t>
            </a:r>
            <a:endParaRPr kumimoji="0" lang="en-GB" sz="1200" b="0" i="0" u="none" strike="noStrike" cap="none" spc="0" normalizeH="0" baseline="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7254729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a:t>TRB Webinar: </a:t>
            </a:r>
            <a:r>
              <a:rPr lang="en-US"/>
              <a:t>Use of Recycled Materials in Paving</a:t>
            </a:r>
            <a:endParaRPr lang="en-GB"/>
          </a:p>
        </p:txBody>
      </p:sp>
      <p:sp>
        <p:nvSpPr>
          <p:cNvPr id="3" name="Text Placeholder 2">
            <a:extLst>
              <a:ext uri="{FF2B5EF4-FFF2-40B4-BE49-F238E27FC236}">
                <a16:creationId xmlns:a16="http://schemas.microsoft.com/office/drawing/2014/main" id="{12E55B8C-3983-9563-7968-AC11ECBD5749}"/>
              </a:ext>
            </a:extLst>
          </p:cNvPr>
          <p:cNvSpPr>
            <a:spLocks noGrp="1"/>
          </p:cNvSpPr>
          <p:nvPr>
            <p:ph type="body" sz="quarter" idx="11"/>
          </p:nvPr>
        </p:nvSpPr>
        <p:spPr/>
        <p:txBody>
          <a:bodyPr>
            <a:normAutofit fontScale="70000" lnSpcReduction="20000"/>
          </a:bodyPr>
          <a:lstStyle/>
          <a:p>
            <a:pPr>
              <a:spcBef>
                <a:spcPts val="0"/>
              </a:spcBef>
            </a:pPr>
            <a:r>
              <a:rPr lang="pl-PL" b="1" err="1"/>
              <a:t>Webinar</a:t>
            </a:r>
            <a:r>
              <a:rPr lang="pl-PL" b="1"/>
              <a:t> agenda and </a:t>
            </a:r>
            <a:r>
              <a:rPr lang="pl-PL" b="1" err="1"/>
              <a:t>presenters</a:t>
            </a:r>
            <a:endParaRPr lang="pl-PL"/>
          </a:p>
          <a:p>
            <a:pPr lvl="1">
              <a:spcBef>
                <a:spcPts val="0"/>
              </a:spcBef>
            </a:pPr>
            <a:r>
              <a:rPr lang="pl-PL"/>
              <a:t>Recycling of </a:t>
            </a:r>
            <a:r>
              <a:rPr lang="pl-PL" err="1"/>
              <a:t>asphalt</a:t>
            </a:r>
            <a:r>
              <a:rPr lang="pl-PL"/>
              <a:t> </a:t>
            </a:r>
            <a:r>
              <a:rPr lang="pl-PL" err="1"/>
              <a:t>pavements</a:t>
            </a:r>
            <a:r>
              <a:rPr lang="pl-PL"/>
              <a:t> with Portland cement and </a:t>
            </a:r>
            <a:r>
              <a:rPr lang="pl-PL" err="1"/>
              <a:t>hydraulic</a:t>
            </a:r>
            <a:r>
              <a:rPr lang="pl-PL"/>
              <a:t> </a:t>
            </a:r>
            <a:r>
              <a:rPr lang="pl-PL" err="1"/>
              <a:t>binders</a:t>
            </a:r>
            <a:r>
              <a:rPr lang="pl-PL"/>
              <a:t> – </a:t>
            </a:r>
            <a:r>
              <a:rPr lang="pl-PL" err="1"/>
              <a:t>Raúl</a:t>
            </a:r>
            <a:r>
              <a:rPr lang="pl-PL"/>
              <a:t> </a:t>
            </a:r>
            <a:r>
              <a:rPr lang="pl-PL" err="1"/>
              <a:t>López</a:t>
            </a:r>
            <a:r>
              <a:rPr lang="pl-PL"/>
              <a:t>, </a:t>
            </a:r>
            <a:r>
              <a:rPr lang="pl-PL" err="1"/>
              <a:t>Gustavo</a:t>
            </a:r>
            <a:r>
              <a:rPr lang="pl-PL"/>
              <a:t> </a:t>
            </a:r>
            <a:r>
              <a:rPr lang="pl-PL" err="1"/>
              <a:t>Bolla</a:t>
            </a:r>
            <a:endParaRPr lang="pl-PL"/>
          </a:p>
          <a:p>
            <a:pPr lvl="1">
              <a:spcBef>
                <a:spcPts val="0"/>
              </a:spcBef>
            </a:pPr>
            <a:r>
              <a:rPr lang="pl-PL"/>
              <a:t>Recycling with cement in Castilla y León – </a:t>
            </a:r>
            <a:r>
              <a:rPr lang="pl-PL" err="1"/>
              <a:t>Jesús</a:t>
            </a:r>
            <a:r>
              <a:rPr lang="pl-PL"/>
              <a:t> </a:t>
            </a:r>
            <a:r>
              <a:rPr lang="pl-PL" err="1"/>
              <a:t>Díaz</a:t>
            </a:r>
            <a:r>
              <a:rPr lang="pl-PL"/>
              <a:t> </a:t>
            </a:r>
            <a:r>
              <a:rPr lang="pl-PL" err="1"/>
              <a:t>Minguela</a:t>
            </a:r>
            <a:endParaRPr lang="pl-PL"/>
          </a:p>
          <a:p>
            <a:pPr lvl="1">
              <a:spcBef>
                <a:spcPts val="0"/>
              </a:spcBef>
            </a:pPr>
            <a:r>
              <a:rPr lang="pl-PL" err="1"/>
              <a:t>Question</a:t>
            </a:r>
            <a:r>
              <a:rPr lang="pl-PL"/>
              <a:t> and </a:t>
            </a:r>
            <a:r>
              <a:rPr lang="pl-PL" err="1"/>
              <a:t>debate</a:t>
            </a:r>
            <a:r>
              <a:rPr lang="pl-PL"/>
              <a:t> </a:t>
            </a:r>
            <a:r>
              <a:rPr lang="pl-PL" err="1"/>
              <a:t>session</a:t>
            </a:r>
            <a:r>
              <a:rPr lang="pl-PL"/>
              <a:t> </a:t>
            </a:r>
            <a:r>
              <a:rPr lang="pl-PL" err="1"/>
              <a:t>moderated</a:t>
            </a:r>
            <a:r>
              <a:rPr lang="pl-PL"/>
              <a:t> by Diego </a:t>
            </a:r>
            <a:r>
              <a:rPr lang="pl-PL" err="1"/>
              <a:t>Calo</a:t>
            </a:r>
            <a:endParaRPr lang="pl-PL"/>
          </a:p>
          <a:p>
            <a:pPr lvl="1">
              <a:spcBef>
                <a:spcPts val="0"/>
              </a:spcBef>
            </a:pPr>
            <a:r>
              <a:rPr lang="pl-PL" err="1"/>
              <a:t>Cold</a:t>
            </a:r>
            <a:r>
              <a:rPr lang="pl-PL"/>
              <a:t> in-place recycling with cement (EN4) – </a:t>
            </a:r>
            <a:r>
              <a:rPr lang="pl-PL" err="1"/>
              <a:t>Eugénia</a:t>
            </a:r>
            <a:r>
              <a:rPr lang="pl-PL"/>
              <a:t> </a:t>
            </a:r>
            <a:r>
              <a:rPr lang="pl-PL" err="1"/>
              <a:t>Correia</a:t>
            </a:r>
            <a:r>
              <a:rPr lang="pl-PL"/>
              <a:t>, </a:t>
            </a:r>
            <a:r>
              <a:rPr lang="pl-PL" err="1"/>
              <a:t>Anabela</a:t>
            </a:r>
            <a:r>
              <a:rPr lang="pl-PL"/>
              <a:t> </a:t>
            </a:r>
            <a:r>
              <a:rPr lang="pl-PL" err="1"/>
              <a:t>Martins</a:t>
            </a:r>
            <a:r>
              <a:rPr lang="pl-PL"/>
              <a:t>, Pedro </a:t>
            </a:r>
            <a:r>
              <a:rPr lang="pl-PL" err="1"/>
              <a:t>Carvalho</a:t>
            </a:r>
            <a:r>
              <a:rPr lang="pl-PL"/>
              <a:t>, Helder </a:t>
            </a:r>
            <a:r>
              <a:rPr lang="pl-PL" err="1"/>
              <a:t>Lourenço</a:t>
            </a:r>
            <a:endParaRPr lang="pl-PL"/>
          </a:p>
          <a:p>
            <a:pPr lvl="1">
              <a:spcBef>
                <a:spcPts val="0"/>
              </a:spcBef>
            </a:pPr>
            <a:r>
              <a:rPr lang="pl-PL"/>
              <a:t>Development and </a:t>
            </a:r>
            <a:r>
              <a:rPr lang="pl-PL" err="1"/>
              <a:t>evolution</a:t>
            </a:r>
            <a:r>
              <a:rPr lang="pl-PL"/>
              <a:t> of </a:t>
            </a:r>
            <a:r>
              <a:rPr lang="pl-PL" err="1"/>
              <a:t>cold</a:t>
            </a:r>
            <a:r>
              <a:rPr lang="pl-PL"/>
              <a:t> in-place recycling with cement in </a:t>
            </a:r>
            <a:r>
              <a:rPr lang="pl-PL" err="1"/>
              <a:t>Uruguay</a:t>
            </a:r>
            <a:r>
              <a:rPr lang="pl-PL"/>
              <a:t> – David </a:t>
            </a:r>
            <a:r>
              <a:rPr lang="pl-PL" err="1"/>
              <a:t>Fontans</a:t>
            </a:r>
            <a:r>
              <a:rPr lang="pl-PL"/>
              <a:t>, Magdalena </a:t>
            </a:r>
            <a:r>
              <a:rPr lang="pl-PL" err="1"/>
              <a:t>Pastorini</a:t>
            </a:r>
            <a:r>
              <a:rPr lang="pl-PL"/>
              <a:t>,</a:t>
            </a:r>
          </a:p>
          <a:p>
            <a:pPr lvl="1">
              <a:spcBef>
                <a:spcPts val="0"/>
              </a:spcBef>
            </a:pPr>
            <a:r>
              <a:rPr lang="pl-PL"/>
              <a:t>José Luis </a:t>
            </a:r>
            <a:r>
              <a:rPr lang="pl-PL" err="1"/>
              <a:t>Martucci</a:t>
            </a:r>
            <a:r>
              <a:rPr lang="pl-PL"/>
              <a:t>, </a:t>
            </a:r>
            <a:r>
              <a:rPr lang="pl-PL" err="1"/>
              <a:t>Nicolás</a:t>
            </a:r>
            <a:r>
              <a:rPr lang="pl-PL"/>
              <a:t> </a:t>
            </a:r>
            <a:r>
              <a:rPr lang="pl-PL" err="1"/>
              <a:t>Vaz</a:t>
            </a:r>
            <a:r>
              <a:rPr lang="pl-PL"/>
              <a:t>, Luis León</a:t>
            </a:r>
          </a:p>
          <a:p>
            <a:pPr lvl="1">
              <a:spcBef>
                <a:spcPts val="0"/>
              </a:spcBef>
            </a:pPr>
            <a:r>
              <a:rPr lang="pl-PL"/>
              <a:t>Recycling </a:t>
            </a:r>
            <a:r>
              <a:rPr lang="pl-PL" err="1"/>
              <a:t>practices</a:t>
            </a:r>
            <a:r>
              <a:rPr lang="pl-PL"/>
              <a:t> for </a:t>
            </a:r>
            <a:r>
              <a:rPr lang="pl-PL" err="1"/>
              <a:t>airport</a:t>
            </a:r>
            <a:r>
              <a:rPr lang="pl-PL"/>
              <a:t> </a:t>
            </a:r>
            <a:r>
              <a:rPr lang="pl-PL" err="1"/>
              <a:t>pavement</a:t>
            </a:r>
            <a:r>
              <a:rPr lang="pl-PL"/>
              <a:t> </a:t>
            </a:r>
            <a:r>
              <a:rPr lang="pl-PL" err="1"/>
              <a:t>construction</a:t>
            </a:r>
            <a:r>
              <a:rPr lang="pl-PL"/>
              <a:t> – Emanuele </a:t>
            </a:r>
            <a:r>
              <a:rPr lang="pl-PL" err="1"/>
              <a:t>Toraldo</a:t>
            </a:r>
            <a:endParaRPr lang="pl-PL"/>
          </a:p>
          <a:p>
            <a:pPr lvl="1">
              <a:spcBef>
                <a:spcPts val="0"/>
              </a:spcBef>
            </a:pPr>
            <a:r>
              <a:rPr lang="pl-PL" err="1"/>
              <a:t>Question</a:t>
            </a:r>
            <a:r>
              <a:rPr lang="pl-PL"/>
              <a:t> and </a:t>
            </a:r>
            <a:r>
              <a:rPr lang="pl-PL" err="1"/>
              <a:t>debate</a:t>
            </a:r>
            <a:r>
              <a:rPr lang="pl-PL"/>
              <a:t> </a:t>
            </a:r>
            <a:r>
              <a:rPr lang="pl-PL" err="1"/>
              <a:t>session</a:t>
            </a:r>
            <a:r>
              <a:rPr lang="pl-PL"/>
              <a:t> </a:t>
            </a:r>
            <a:r>
              <a:rPr lang="pl-PL" err="1"/>
              <a:t>moderated</a:t>
            </a:r>
            <a:r>
              <a:rPr lang="pl-PL"/>
              <a:t> by Diego </a:t>
            </a:r>
            <a:r>
              <a:rPr lang="pl-PL" err="1"/>
              <a:t>Calo</a:t>
            </a:r>
            <a:endParaRPr lang="pl-PL"/>
          </a:p>
        </p:txBody>
      </p:sp>
    </p:spTree>
    <p:extLst>
      <p:ext uri="{BB962C8B-B14F-4D97-AF65-F5344CB8AC3E}">
        <p14:creationId xmlns:p14="http://schemas.microsoft.com/office/powerpoint/2010/main" val="234116903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B013F-BC12-A769-0578-9839BEE18D96}"/>
              </a:ext>
            </a:extLst>
          </p:cNvPr>
          <p:cNvSpPr>
            <a:spLocks noGrp="1"/>
          </p:cNvSpPr>
          <p:nvPr>
            <p:ph type="title"/>
          </p:nvPr>
        </p:nvSpPr>
        <p:spPr/>
        <p:txBody>
          <a:bodyPr/>
          <a:lstStyle/>
          <a:p>
            <a:r>
              <a:rPr lang="en-GB"/>
              <a:t>TRB Webinar: </a:t>
            </a:r>
            <a:r>
              <a:rPr lang="en-US"/>
              <a:t>Use of Recycled Materials in Paving</a:t>
            </a:r>
            <a:endParaRPr lang="en-GB"/>
          </a:p>
        </p:txBody>
      </p:sp>
      <p:pic>
        <p:nvPicPr>
          <p:cNvPr id="4" name="Multimedia online 3" title="Use of recycled materials in pavements Day 1 - PIARC International Seminar">
            <a:hlinkClick r:id="" action="ppaction://noaction"/>
            <a:extLst>
              <a:ext uri="{FF2B5EF4-FFF2-40B4-BE49-F238E27FC236}">
                <a16:creationId xmlns:a16="http://schemas.microsoft.com/office/drawing/2014/main" id="{C5271A82-483B-4498-F656-A843548428E8}"/>
              </a:ext>
            </a:extLst>
          </p:cNvPr>
          <p:cNvPicPr>
            <a:picLocks noRot="1" noChangeAspect="1"/>
          </p:cNvPicPr>
          <p:nvPr>
            <a:videoFile r:link="rId1"/>
          </p:nvPr>
        </p:nvPicPr>
        <p:blipFill>
          <a:blip r:embed="rId3"/>
          <a:stretch>
            <a:fillRect/>
          </a:stretch>
        </p:blipFill>
        <p:spPr>
          <a:xfrm>
            <a:off x="942721" y="1904065"/>
            <a:ext cx="8229410" cy="4651248"/>
          </a:xfrm>
          <a:prstGeom prst="rect">
            <a:avLst/>
          </a:prstGeom>
        </p:spPr>
      </p:pic>
    </p:spTree>
    <p:extLst>
      <p:ext uri="{BB962C8B-B14F-4D97-AF65-F5344CB8AC3E}">
        <p14:creationId xmlns:p14="http://schemas.microsoft.com/office/powerpoint/2010/main" val="183051169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a:t>TRB Webinar: </a:t>
            </a:r>
            <a:r>
              <a:rPr lang="en-US"/>
              <a:t>Use of Recycled Materials in Paving</a:t>
            </a:r>
            <a:endParaRPr lang="en-US" b="0">
              <a:solidFill>
                <a:srgbClr val="000000"/>
              </a:solidFill>
            </a:endParaRPr>
          </a:p>
        </p:txBody>
      </p:sp>
      <p:sp>
        <p:nvSpPr>
          <p:cNvPr id="3" name="Text Placeholder 2">
            <a:extLst>
              <a:ext uri="{FF2B5EF4-FFF2-40B4-BE49-F238E27FC236}">
                <a16:creationId xmlns:a16="http://schemas.microsoft.com/office/drawing/2014/main" id="{12E55B8C-3983-9563-7968-AC11ECBD5749}"/>
              </a:ext>
            </a:extLst>
          </p:cNvPr>
          <p:cNvSpPr>
            <a:spLocks noGrp="1"/>
          </p:cNvSpPr>
          <p:nvPr>
            <p:ph type="body" sz="quarter" idx="11"/>
          </p:nvPr>
        </p:nvSpPr>
        <p:spPr/>
        <p:txBody>
          <a:bodyPr>
            <a:normAutofit fontScale="70000" lnSpcReduction="20000"/>
          </a:bodyPr>
          <a:lstStyle/>
          <a:p>
            <a:pPr>
              <a:spcBef>
                <a:spcPts val="0"/>
              </a:spcBef>
              <a:buFont typeface="+mj-lt"/>
              <a:buAutoNum type="arabicPeriod" startAt="2"/>
            </a:pPr>
            <a:r>
              <a:rPr lang="pl-PL" b="1" err="1"/>
              <a:t>Webinar</a:t>
            </a:r>
            <a:r>
              <a:rPr lang="pl-PL" b="1"/>
              <a:t> agenda and </a:t>
            </a:r>
            <a:r>
              <a:rPr lang="pl-PL" b="1" err="1"/>
              <a:t>presenters</a:t>
            </a:r>
            <a:endParaRPr lang="pl-PL"/>
          </a:p>
          <a:p>
            <a:pPr lvl="1">
              <a:spcBef>
                <a:spcPts val="0"/>
              </a:spcBef>
            </a:pPr>
            <a:r>
              <a:rPr lang="pl-PL" err="1"/>
              <a:t>Sustainable</a:t>
            </a:r>
            <a:r>
              <a:rPr lang="pl-PL"/>
              <a:t> </a:t>
            </a:r>
            <a:r>
              <a:rPr lang="pl-PL" err="1"/>
              <a:t>road</a:t>
            </a:r>
            <a:r>
              <a:rPr lang="pl-PL"/>
              <a:t> </a:t>
            </a:r>
            <a:r>
              <a:rPr lang="pl-PL" err="1"/>
              <a:t>rehabilitation</a:t>
            </a:r>
            <a:r>
              <a:rPr lang="pl-PL"/>
              <a:t> </a:t>
            </a:r>
            <a:r>
              <a:rPr lang="pl-PL" err="1"/>
              <a:t>using</a:t>
            </a:r>
            <a:r>
              <a:rPr lang="pl-PL"/>
              <a:t> </a:t>
            </a:r>
            <a:r>
              <a:rPr lang="pl-PL" err="1"/>
              <a:t>reclaimed</a:t>
            </a:r>
            <a:r>
              <a:rPr lang="pl-PL"/>
              <a:t> </a:t>
            </a:r>
            <a:r>
              <a:rPr lang="pl-PL" err="1"/>
              <a:t>asphalt</a:t>
            </a:r>
            <a:r>
              <a:rPr lang="pl-PL"/>
              <a:t> – </a:t>
            </a:r>
            <a:r>
              <a:rPr lang="pl-PL" err="1"/>
              <a:t>Naailah</a:t>
            </a:r>
            <a:r>
              <a:rPr lang="pl-PL"/>
              <a:t> Mia</a:t>
            </a:r>
          </a:p>
          <a:p>
            <a:pPr lvl="1">
              <a:spcBef>
                <a:spcPts val="0"/>
              </a:spcBef>
            </a:pPr>
            <a:r>
              <a:rPr lang="pl-PL"/>
              <a:t>Recycling and </a:t>
            </a:r>
            <a:r>
              <a:rPr lang="pl-PL" err="1"/>
              <a:t>reuse</a:t>
            </a:r>
            <a:r>
              <a:rPr lang="pl-PL"/>
              <a:t> of </a:t>
            </a:r>
            <a:r>
              <a:rPr lang="pl-PL" err="1"/>
              <a:t>asphalt</a:t>
            </a:r>
            <a:r>
              <a:rPr lang="pl-PL"/>
              <a:t> </a:t>
            </a:r>
            <a:r>
              <a:rPr lang="pl-PL" err="1"/>
              <a:t>mixes</a:t>
            </a:r>
            <a:r>
              <a:rPr lang="pl-PL"/>
              <a:t>: </a:t>
            </a:r>
            <a:r>
              <a:rPr lang="pl-PL" i="1" err="1"/>
              <a:t>Camino</a:t>
            </a:r>
            <a:r>
              <a:rPr lang="pl-PL" i="1"/>
              <a:t> del </a:t>
            </a:r>
            <a:r>
              <a:rPr lang="pl-PL" i="1" err="1"/>
              <a:t>Buen</a:t>
            </a:r>
            <a:r>
              <a:rPr lang="pl-PL" i="1"/>
              <a:t> </a:t>
            </a:r>
            <a:r>
              <a:rPr lang="pl-PL" i="1" err="1"/>
              <a:t>Ayre</a:t>
            </a:r>
            <a:r>
              <a:rPr lang="pl-PL"/>
              <a:t> </a:t>
            </a:r>
            <a:r>
              <a:rPr lang="pl-PL" err="1"/>
              <a:t>highway</a:t>
            </a:r>
            <a:r>
              <a:rPr lang="pl-PL"/>
              <a:t> </a:t>
            </a:r>
            <a:r>
              <a:rPr lang="pl-PL" err="1"/>
              <a:t>project</a:t>
            </a:r>
            <a:r>
              <a:rPr lang="pl-PL"/>
              <a:t> – </a:t>
            </a:r>
            <a:r>
              <a:rPr lang="pl-PL" err="1"/>
              <a:t>Alejandro</a:t>
            </a:r>
            <a:r>
              <a:rPr lang="pl-PL"/>
              <a:t> </a:t>
            </a:r>
            <a:r>
              <a:rPr lang="pl-PL" err="1"/>
              <a:t>Bisio</a:t>
            </a:r>
            <a:r>
              <a:rPr lang="pl-PL"/>
              <a:t>, </a:t>
            </a:r>
            <a:r>
              <a:rPr lang="pl-PL" err="1"/>
              <a:t>Lisandro</a:t>
            </a:r>
            <a:r>
              <a:rPr lang="pl-PL"/>
              <a:t> </a:t>
            </a:r>
            <a:r>
              <a:rPr lang="pl-PL" err="1"/>
              <a:t>Daguerre</a:t>
            </a:r>
            <a:endParaRPr lang="pl-PL"/>
          </a:p>
          <a:p>
            <a:pPr lvl="1">
              <a:spcBef>
                <a:spcPts val="0"/>
              </a:spcBef>
            </a:pPr>
            <a:r>
              <a:rPr lang="pl-PL" err="1"/>
              <a:t>Organizing</a:t>
            </a:r>
            <a:r>
              <a:rPr lang="pl-PL"/>
              <a:t> </a:t>
            </a:r>
            <a:r>
              <a:rPr lang="pl-PL" err="1"/>
              <a:t>asphalt</a:t>
            </a:r>
            <a:r>
              <a:rPr lang="pl-PL"/>
              <a:t> recycling: The Information Center for Recycling of </a:t>
            </a:r>
            <a:r>
              <a:rPr lang="pl-PL" err="1"/>
              <a:t>Asphalt</a:t>
            </a:r>
            <a:r>
              <a:rPr lang="pl-PL"/>
              <a:t> in </a:t>
            </a:r>
            <a:r>
              <a:rPr lang="pl-PL" err="1"/>
              <a:t>Norway</a:t>
            </a:r>
            <a:r>
              <a:rPr lang="pl-PL"/>
              <a:t> – </a:t>
            </a:r>
            <a:r>
              <a:rPr lang="pl-PL" err="1"/>
              <a:t>Joralf</a:t>
            </a:r>
            <a:r>
              <a:rPr lang="pl-PL"/>
              <a:t> </a:t>
            </a:r>
            <a:r>
              <a:rPr lang="pl-PL" err="1"/>
              <a:t>Aurstad</a:t>
            </a:r>
            <a:endParaRPr lang="pl-PL"/>
          </a:p>
          <a:p>
            <a:pPr lvl="1">
              <a:spcBef>
                <a:spcPts val="0"/>
              </a:spcBef>
            </a:pPr>
            <a:r>
              <a:rPr lang="pl-PL" err="1"/>
              <a:t>Question</a:t>
            </a:r>
            <a:r>
              <a:rPr lang="pl-PL"/>
              <a:t> and </a:t>
            </a:r>
            <a:r>
              <a:rPr lang="pl-PL" err="1"/>
              <a:t>debate</a:t>
            </a:r>
            <a:r>
              <a:rPr lang="pl-PL"/>
              <a:t> </a:t>
            </a:r>
            <a:r>
              <a:rPr lang="pl-PL" err="1"/>
              <a:t>session</a:t>
            </a:r>
            <a:r>
              <a:rPr lang="pl-PL"/>
              <a:t> </a:t>
            </a:r>
            <a:r>
              <a:rPr lang="pl-PL" err="1"/>
              <a:t>moderated</a:t>
            </a:r>
            <a:r>
              <a:rPr lang="pl-PL"/>
              <a:t> by Francisco Lucas</a:t>
            </a:r>
          </a:p>
          <a:p>
            <a:pPr lvl="1">
              <a:spcBef>
                <a:spcPts val="0"/>
              </a:spcBef>
            </a:pPr>
            <a:r>
              <a:rPr lang="pl-PL" err="1"/>
              <a:t>Foam</a:t>
            </a:r>
            <a:r>
              <a:rPr lang="pl-PL"/>
              <a:t> recycling </a:t>
            </a:r>
            <a:r>
              <a:rPr lang="pl-PL" err="1"/>
              <a:t>case</a:t>
            </a:r>
            <a:r>
              <a:rPr lang="pl-PL"/>
              <a:t> </a:t>
            </a:r>
            <a:r>
              <a:rPr lang="pl-PL" err="1"/>
              <a:t>study</a:t>
            </a:r>
            <a:r>
              <a:rPr lang="pl-PL"/>
              <a:t> in the </a:t>
            </a:r>
            <a:r>
              <a:rPr lang="pl-PL" err="1"/>
              <a:t>Province</a:t>
            </a:r>
            <a:r>
              <a:rPr lang="pl-PL"/>
              <a:t> of Buenos Aires – Pablo </a:t>
            </a:r>
            <a:r>
              <a:rPr lang="pl-PL" err="1"/>
              <a:t>Morano</a:t>
            </a:r>
            <a:r>
              <a:rPr lang="pl-PL"/>
              <a:t>, Omar </a:t>
            </a:r>
            <a:r>
              <a:rPr lang="pl-PL" err="1"/>
              <a:t>Appolon</a:t>
            </a:r>
            <a:endParaRPr lang="pl-PL"/>
          </a:p>
          <a:p>
            <a:pPr lvl="1">
              <a:spcBef>
                <a:spcPts val="0"/>
              </a:spcBef>
            </a:pPr>
            <a:r>
              <a:rPr lang="pl-PL" err="1"/>
              <a:t>Uruguayan</a:t>
            </a:r>
            <a:r>
              <a:rPr lang="pl-PL"/>
              <a:t> </a:t>
            </a:r>
            <a:r>
              <a:rPr lang="pl-PL" err="1"/>
              <a:t>experience</a:t>
            </a:r>
            <a:r>
              <a:rPr lang="pl-PL"/>
              <a:t> in </a:t>
            </a:r>
            <a:r>
              <a:rPr lang="pl-PL" err="1"/>
              <a:t>rehabilitation</a:t>
            </a:r>
            <a:r>
              <a:rPr lang="pl-PL"/>
              <a:t> of </a:t>
            </a:r>
            <a:r>
              <a:rPr lang="pl-PL" err="1"/>
              <a:t>flexible</a:t>
            </a:r>
            <a:r>
              <a:rPr lang="pl-PL"/>
              <a:t> </a:t>
            </a:r>
            <a:r>
              <a:rPr lang="pl-PL" err="1"/>
              <a:t>pavements</a:t>
            </a:r>
            <a:r>
              <a:rPr lang="pl-PL"/>
              <a:t> with </a:t>
            </a:r>
            <a:r>
              <a:rPr lang="pl-PL" err="1"/>
              <a:t>foam</a:t>
            </a:r>
            <a:r>
              <a:rPr lang="pl-PL"/>
              <a:t> </a:t>
            </a:r>
            <a:r>
              <a:rPr lang="pl-PL" err="1"/>
              <a:t>asphalt</a:t>
            </a:r>
            <a:r>
              <a:rPr lang="pl-PL"/>
              <a:t> – </a:t>
            </a:r>
            <a:r>
              <a:rPr lang="pl-PL" err="1"/>
              <a:t>Horacio</a:t>
            </a:r>
            <a:r>
              <a:rPr lang="pl-PL"/>
              <a:t> </a:t>
            </a:r>
            <a:r>
              <a:rPr lang="pl-PL" err="1"/>
              <a:t>García</a:t>
            </a:r>
            <a:r>
              <a:rPr lang="pl-PL"/>
              <a:t> Terra, Lucio </a:t>
            </a:r>
            <a:r>
              <a:rPr lang="pl-PL" err="1"/>
              <a:t>Borelli</a:t>
            </a:r>
            <a:endParaRPr lang="pl-PL"/>
          </a:p>
          <a:p>
            <a:pPr lvl="1">
              <a:spcBef>
                <a:spcPts val="0"/>
              </a:spcBef>
            </a:pPr>
            <a:r>
              <a:rPr lang="pl-PL"/>
              <a:t>Highly </a:t>
            </a:r>
            <a:r>
              <a:rPr lang="pl-PL" err="1"/>
              <a:t>modified</a:t>
            </a:r>
            <a:r>
              <a:rPr lang="pl-PL"/>
              <a:t> binder with 40–50% </a:t>
            </a:r>
            <a:r>
              <a:rPr lang="pl-PL" err="1"/>
              <a:t>recycled</a:t>
            </a:r>
            <a:r>
              <a:rPr lang="pl-PL"/>
              <a:t> </a:t>
            </a:r>
            <a:r>
              <a:rPr lang="pl-PL" err="1"/>
              <a:t>asphalt</a:t>
            </a:r>
            <a:r>
              <a:rPr lang="pl-PL"/>
              <a:t> </a:t>
            </a:r>
            <a:r>
              <a:rPr lang="pl-PL" err="1"/>
              <a:t>using</a:t>
            </a:r>
            <a:r>
              <a:rPr lang="pl-PL"/>
              <a:t> </a:t>
            </a:r>
            <a:r>
              <a:rPr lang="pl-PL" err="1"/>
              <a:t>warm</a:t>
            </a:r>
            <a:r>
              <a:rPr lang="pl-PL"/>
              <a:t>-mix </a:t>
            </a:r>
            <a:r>
              <a:rPr lang="pl-PL" err="1"/>
              <a:t>foaming</a:t>
            </a:r>
            <a:r>
              <a:rPr lang="pl-PL"/>
              <a:t> </a:t>
            </a:r>
            <a:r>
              <a:rPr lang="pl-PL" err="1"/>
              <a:t>technology</a:t>
            </a:r>
            <a:r>
              <a:rPr lang="pl-PL"/>
              <a:t> – Nicolas </a:t>
            </a:r>
            <a:r>
              <a:rPr lang="pl-PL" err="1"/>
              <a:t>Bueche</a:t>
            </a:r>
            <a:endParaRPr lang="pl-PL"/>
          </a:p>
          <a:p>
            <a:pPr lvl="1">
              <a:spcBef>
                <a:spcPts val="0"/>
              </a:spcBef>
            </a:pPr>
            <a:r>
              <a:rPr lang="pl-PL" err="1"/>
              <a:t>Question</a:t>
            </a:r>
            <a:r>
              <a:rPr lang="pl-PL"/>
              <a:t> and </a:t>
            </a:r>
            <a:r>
              <a:rPr lang="pl-PL" err="1"/>
              <a:t>debate</a:t>
            </a:r>
            <a:r>
              <a:rPr lang="pl-PL"/>
              <a:t> </a:t>
            </a:r>
            <a:r>
              <a:rPr lang="pl-PL" err="1"/>
              <a:t>session</a:t>
            </a:r>
            <a:r>
              <a:rPr lang="pl-PL"/>
              <a:t> </a:t>
            </a:r>
            <a:r>
              <a:rPr lang="pl-PL" err="1"/>
              <a:t>moderated</a:t>
            </a:r>
            <a:r>
              <a:rPr lang="pl-PL"/>
              <a:t> by Juan </a:t>
            </a:r>
            <a:r>
              <a:rPr lang="pl-PL" err="1"/>
              <a:t>Campana</a:t>
            </a:r>
            <a:endParaRPr lang="pl-PL"/>
          </a:p>
        </p:txBody>
      </p:sp>
    </p:spTree>
    <p:extLst>
      <p:ext uri="{BB962C8B-B14F-4D97-AF65-F5344CB8AC3E}">
        <p14:creationId xmlns:p14="http://schemas.microsoft.com/office/powerpoint/2010/main" val="314278761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C81E5-DD42-BFB7-EAB1-F0CC721DB6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973D06-D5A8-34B8-EBBE-3AC0D982A1F6}"/>
              </a:ext>
            </a:extLst>
          </p:cNvPr>
          <p:cNvSpPr>
            <a:spLocks noGrp="1"/>
          </p:cNvSpPr>
          <p:nvPr>
            <p:ph type="title"/>
          </p:nvPr>
        </p:nvSpPr>
        <p:spPr/>
        <p:txBody>
          <a:bodyPr/>
          <a:lstStyle/>
          <a:p>
            <a:r>
              <a:rPr lang="en-GB"/>
              <a:t>TRB Webinar: </a:t>
            </a:r>
            <a:r>
              <a:rPr lang="en-US"/>
              <a:t>Use of Recycled Materials in Paving</a:t>
            </a:r>
            <a:endParaRPr lang="en-US" b="0">
              <a:solidFill>
                <a:srgbClr val="000000"/>
              </a:solidFill>
            </a:endParaRPr>
          </a:p>
        </p:txBody>
      </p:sp>
      <p:pic>
        <p:nvPicPr>
          <p:cNvPr id="3" name="Multimedia online 2" title="Use of recycled materials in pavements Day 2 - PIARC International Seminar">
            <a:hlinkClick r:id="" action="ppaction://noaction"/>
            <a:extLst>
              <a:ext uri="{FF2B5EF4-FFF2-40B4-BE49-F238E27FC236}">
                <a16:creationId xmlns:a16="http://schemas.microsoft.com/office/drawing/2014/main" id="{EABEE8B1-DA5D-7835-E5A8-8AD906EA5A97}"/>
              </a:ext>
            </a:extLst>
          </p:cNvPr>
          <p:cNvPicPr>
            <a:picLocks noRot="1" noChangeAspect="1"/>
          </p:cNvPicPr>
          <p:nvPr>
            <a:videoFile r:link="rId1"/>
          </p:nvPr>
        </p:nvPicPr>
        <p:blipFill>
          <a:blip r:embed="rId3"/>
          <a:stretch>
            <a:fillRect/>
          </a:stretch>
        </p:blipFill>
        <p:spPr>
          <a:xfrm>
            <a:off x="942721" y="1922516"/>
            <a:ext cx="8229410" cy="4645152"/>
          </a:xfrm>
          <a:prstGeom prst="rect">
            <a:avLst/>
          </a:prstGeom>
        </p:spPr>
      </p:pic>
    </p:spTree>
    <p:extLst>
      <p:ext uri="{BB962C8B-B14F-4D97-AF65-F5344CB8AC3E}">
        <p14:creationId xmlns:p14="http://schemas.microsoft.com/office/powerpoint/2010/main" val="126962741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a:t>TRB Webinar: </a:t>
            </a:r>
            <a:r>
              <a:rPr lang="en-US"/>
              <a:t>Use of Recycled Materials in Paving</a:t>
            </a:r>
            <a:endParaRPr lang="en-US" b="0">
              <a:solidFill>
                <a:srgbClr val="000000"/>
              </a:solidFill>
            </a:endParaRPr>
          </a:p>
        </p:txBody>
      </p:sp>
      <p:sp>
        <p:nvSpPr>
          <p:cNvPr id="3" name="Text Placeholder 2">
            <a:extLst>
              <a:ext uri="{FF2B5EF4-FFF2-40B4-BE49-F238E27FC236}">
                <a16:creationId xmlns:a16="http://schemas.microsoft.com/office/drawing/2014/main" id="{12E55B8C-3983-9563-7968-AC11ECBD5749}"/>
              </a:ext>
            </a:extLst>
          </p:cNvPr>
          <p:cNvSpPr>
            <a:spLocks noGrp="1"/>
          </p:cNvSpPr>
          <p:nvPr>
            <p:ph type="body" sz="quarter" idx="11"/>
          </p:nvPr>
        </p:nvSpPr>
        <p:spPr/>
        <p:txBody>
          <a:bodyPr>
            <a:normAutofit fontScale="70000" lnSpcReduction="20000"/>
          </a:bodyPr>
          <a:lstStyle/>
          <a:p>
            <a:pPr>
              <a:buFont typeface="+mj-lt"/>
              <a:buAutoNum type="arabicPeriod" startAt="3"/>
            </a:pPr>
            <a:r>
              <a:rPr lang="pl-PL" b="1" err="1"/>
              <a:t>Webinar</a:t>
            </a:r>
            <a:r>
              <a:rPr lang="pl-PL" b="1"/>
              <a:t> agenda and </a:t>
            </a:r>
            <a:r>
              <a:rPr lang="pl-PL" b="1" err="1"/>
              <a:t>presenters</a:t>
            </a:r>
            <a:endParaRPr lang="pl-PL"/>
          </a:p>
          <a:p>
            <a:pPr lvl="1">
              <a:spcBef>
                <a:spcPts val="0"/>
              </a:spcBef>
            </a:pPr>
            <a:r>
              <a:rPr lang="pl-PL" err="1"/>
              <a:t>Economical</a:t>
            </a:r>
            <a:r>
              <a:rPr lang="pl-PL"/>
              <a:t> </a:t>
            </a:r>
            <a:r>
              <a:rPr lang="pl-PL" err="1"/>
              <a:t>concrete</a:t>
            </a:r>
            <a:r>
              <a:rPr lang="pl-PL"/>
              <a:t> with </a:t>
            </a:r>
            <a:r>
              <a:rPr lang="pl-PL" err="1"/>
              <a:t>recycled</a:t>
            </a:r>
            <a:r>
              <a:rPr lang="pl-PL"/>
              <a:t> </a:t>
            </a:r>
            <a:r>
              <a:rPr lang="pl-PL" err="1"/>
              <a:t>concrete</a:t>
            </a:r>
            <a:r>
              <a:rPr lang="pl-PL"/>
              <a:t> </a:t>
            </a:r>
            <a:r>
              <a:rPr lang="pl-PL" err="1"/>
              <a:t>aggregate</a:t>
            </a:r>
            <a:r>
              <a:rPr lang="pl-PL"/>
              <a:t> </a:t>
            </a:r>
            <a:r>
              <a:rPr lang="pl-PL" err="1"/>
              <a:t>providing</a:t>
            </a:r>
            <a:r>
              <a:rPr lang="pl-PL"/>
              <a:t> </a:t>
            </a:r>
            <a:r>
              <a:rPr lang="pl-PL" err="1"/>
              <a:t>broader</a:t>
            </a:r>
            <a:r>
              <a:rPr lang="pl-PL"/>
              <a:t> </a:t>
            </a:r>
            <a:r>
              <a:rPr lang="pl-PL" err="1"/>
              <a:t>sustainability</a:t>
            </a:r>
            <a:r>
              <a:rPr lang="pl-PL"/>
              <a:t> </a:t>
            </a:r>
            <a:r>
              <a:rPr lang="pl-PL" err="1"/>
              <a:t>benefits</a:t>
            </a:r>
            <a:r>
              <a:rPr lang="pl-PL"/>
              <a:t> in Texas – Gina </a:t>
            </a:r>
            <a:r>
              <a:rPr lang="pl-PL" err="1"/>
              <a:t>Ahlstrom</a:t>
            </a:r>
            <a:endParaRPr lang="pl-PL"/>
          </a:p>
          <a:p>
            <a:pPr lvl="1">
              <a:spcBef>
                <a:spcPts val="0"/>
              </a:spcBef>
            </a:pPr>
            <a:r>
              <a:rPr lang="pl-PL"/>
              <a:t>Performance </a:t>
            </a:r>
            <a:r>
              <a:rPr lang="pl-PL" err="1"/>
              <a:t>improvements</a:t>
            </a:r>
            <a:r>
              <a:rPr lang="pl-PL"/>
              <a:t> in </a:t>
            </a:r>
            <a:r>
              <a:rPr lang="pl-PL" err="1"/>
              <a:t>rigid</a:t>
            </a:r>
            <a:r>
              <a:rPr lang="pl-PL"/>
              <a:t> </a:t>
            </a:r>
            <a:r>
              <a:rPr lang="pl-PL" err="1"/>
              <a:t>pavements</a:t>
            </a:r>
            <a:r>
              <a:rPr lang="pl-PL"/>
              <a:t> with </a:t>
            </a:r>
            <a:r>
              <a:rPr lang="pl-PL" err="1"/>
              <a:t>recycled</a:t>
            </a:r>
            <a:r>
              <a:rPr lang="pl-PL"/>
              <a:t> </a:t>
            </a:r>
            <a:r>
              <a:rPr lang="pl-PL" err="1"/>
              <a:t>concrete</a:t>
            </a:r>
            <a:r>
              <a:rPr lang="pl-PL"/>
              <a:t> </a:t>
            </a:r>
            <a:r>
              <a:rPr lang="pl-PL" err="1"/>
              <a:t>aggregate</a:t>
            </a:r>
            <a:r>
              <a:rPr lang="pl-PL"/>
              <a:t> – </a:t>
            </a:r>
            <a:r>
              <a:rPr lang="pl-PL" err="1"/>
              <a:t>Edgardo</a:t>
            </a:r>
            <a:r>
              <a:rPr lang="pl-PL"/>
              <a:t> Becker</a:t>
            </a:r>
          </a:p>
          <a:p>
            <a:pPr lvl="1">
              <a:spcBef>
                <a:spcPts val="0"/>
              </a:spcBef>
            </a:pPr>
            <a:r>
              <a:rPr lang="pl-PL"/>
              <a:t>Recycling RAP in </a:t>
            </a:r>
            <a:r>
              <a:rPr lang="pl-PL" err="1"/>
              <a:t>concrete</a:t>
            </a:r>
            <a:r>
              <a:rPr lang="pl-PL"/>
              <a:t> </a:t>
            </a:r>
            <a:r>
              <a:rPr lang="pl-PL" err="1"/>
              <a:t>roads</a:t>
            </a:r>
            <a:r>
              <a:rPr lang="pl-PL"/>
              <a:t> – Thierry </a:t>
            </a:r>
            <a:r>
              <a:rPr lang="pl-PL" err="1"/>
              <a:t>Sedran</a:t>
            </a:r>
            <a:r>
              <a:rPr lang="pl-PL"/>
              <a:t/>
            </a:r>
            <a:br>
              <a:rPr lang="pl-PL"/>
            </a:br>
            <a:r>
              <a:rPr lang="pl-PL" err="1"/>
              <a:t>Question</a:t>
            </a:r>
            <a:r>
              <a:rPr lang="pl-PL"/>
              <a:t> and </a:t>
            </a:r>
            <a:r>
              <a:rPr lang="pl-PL" err="1"/>
              <a:t>debate</a:t>
            </a:r>
            <a:r>
              <a:rPr lang="pl-PL"/>
              <a:t> </a:t>
            </a:r>
            <a:r>
              <a:rPr lang="pl-PL" err="1"/>
              <a:t>session</a:t>
            </a:r>
            <a:r>
              <a:rPr lang="pl-PL"/>
              <a:t> </a:t>
            </a:r>
            <a:r>
              <a:rPr lang="pl-PL" err="1"/>
              <a:t>moderated</a:t>
            </a:r>
            <a:r>
              <a:rPr lang="pl-PL"/>
              <a:t> by </a:t>
            </a:r>
            <a:r>
              <a:rPr lang="pl-PL" err="1"/>
              <a:t>Alejandro</a:t>
            </a:r>
            <a:r>
              <a:rPr lang="pl-PL"/>
              <a:t> </a:t>
            </a:r>
            <a:r>
              <a:rPr lang="pl-PL" err="1"/>
              <a:t>Bisio</a:t>
            </a:r>
            <a:endParaRPr lang="pl-PL"/>
          </a:p>
          <a:p>
            <a:pPr lvl="1">
              <a:spcBef>
                <a:spcPts val="0"/>
              </a:spcBef>
            </a:pPr>
            <a:r>
              <a:rPr lang="pl-PL"/>
              <a:t>Design of </a:t>
            </a:r>
            <a:r>
              <a:rPr lang="pl-PL" err="1"/>
              <a:t>special</a:t>
            </a:r>
            <a:r>
              <a:rPr lang="pl-PL"/>
              <a:t> </a:t>
            </a:r>
            <a:r>
              <a:rPr lang="pl-PL" err="1"/>
              <a:t>asphalt</a:t>
            </a:r>
            <a:r>
              <a:rPr lang="pl-PL"/>
              <a:t> </a:t>
            </a:r>
            <a:r>
              <a:rPr lang="pl-PL" err="1"/>
              <a:t>mixes</a:t>
            </a:r>
            <a:r>
              <a:rPr lang="pl-PL"/>
              <a:t> with “</a:t>
            </a:r>
            <a:r>
              <a:rPr lang="pl-PL" err="1"/>
              <a:t>modified</a:t>
            </a:r>
            <a:r>
              <a:rPr lang="pl-PL"/>
              <a:t>” RAP – Mario </a:t>
            </a:r>
            <a:r>
              <a:rPr lang="pl-PL" err="1"/>
              <a:t>Jair</a:t>
            </a:r>
            <a:r>
              <a:rPr lang="pl-PL"/>
              <a:t>, </a:t>
            </a:r>
            <a:r>
              <a:rPr lang="pl-PL" err="1"/>
              <a:t>Damián</a:t>
            </a:r>
            <a:r>
              <a:rPr lang="pl-PL"/>
              <a:t> </a:t>
            </a:r>
            <a:r>
              <a:rPr lang="pl-PL" err="1"/>
              <a:t>Giménez</a:t>
            </a:r>
            <a:endParaRPr lang="pl-PL"/>
          </a:p>
          <a:p>
            <a:pPr lvl="1">
              <a:spcBef>
                <a:spcPts val="0"/>
              </a:spcBef>
            </a:pPr>
            <a:r>
              <a:rPr lang="pl-PL"/>
              <a:t>Half-</a:t>
            </a:r>
            <a:r>
              <a:rPr lang="pl-PL" err="1"/>
              <a:t>warm</a:t>
            </a:r>
            <a:r>
              <a:rPr lang="pl-PL"/>
              <a:t> </a:t>
            </a:r>
            <a:r>
              <a:rPr lang="pl-PL" err="1"/>
              <a:t>asphalt</a:t>
            </a:r>
            <a:r>
              <a:rPr lang="pl-PL"/>
              <a:t> </a:t>
            </a:r>
            <a:r>
              <a:rPr lang="pl-PL" err="1"/>
              <a:t>mixtures</a:t>
            </a:r>
            <a:r>
              <a:rPr lang="pl-PL"/>
              <a:t> with </a:t>
            </a:r>
            <a:r>
              <a:rPr lang="pl-PL" err="1"/>
              <a:t>emulsion</a:t>
            </a:r>
            <a:r>
              <a:rPr lang="pl-PL"/>
              <a:t> – Francisco José, Lucas </a:t>
            </a:r>
            <a:r>
              <a:rPr lang="pl-PL" err="1"/>
              <a:t>Ochoa</a:t>
            </a:r>
            <a:endParaRPr lang="pl-PL"/>
          </a:p>
          <a:p>
            <a:pPr lvl="1">
              <a:spcBef>
                <a:spcPts val="0"/>
              </a:spcBef>
            </a:pPr>
            <a:r>
              <a:rPr lang="pl-PL" err="1"/>
              <a:t>Cold</a:t>
            </a:r>
            <a:r>
              <a:rPr lang="pl-PL"/>
              <a:t> </a:t>
            </a:r>
            <a:r>
              <a:rPr lang="pl-PL" err="1"/>
              <a:t>recycled</a:t>
            </a:r>
            <a:r>
              <a:rPr lang="pl-PL"/>
              <a:t> </a:t>
            </a:r>
            <a:r>
              <a:rPr lang="pl-PL" err="1"/>
              <a:t>asphalt</a:t>
            </a:r>
            <a:r>
              <a:rPr lang="pl-PL"/>
              <a:t> </a:t>
            </a:r>
            <a:r>
              <a:rPr lang="pl-PL" err="1"/>
              <a:t>mixture</a:t>
            </a:r>
            <a:r>
              <a:rPr lang="pl-PL"/>
              <a:t> with </a:t>
            </a:r>
            <a:r>
              <a:rPr lang="pl-PL" err="1"/>
              <a:t>emulsified</a:t>
            </a:r>
            <a:r>
              <a:rPr lang="pl-PL"/>
              <a:t> </a:t>
            </a:r>
            <a:r>
              <a:rPr lang="pl-PL" err="1"/>
              <a:t>asphalt</a:t>
            </a:r>
            <a:r>
              <a:rPr lang="pl-PL"/>
              <a:t> recycling agent – Luis Miguel Gutierrez </a:t>
            </a:r>
            <a:r>
              <a:rPr lang="pl-PL" err="1"/>
              <a:t>Klinsky</a:t>
            </a:r>
            <a:endParaRPr lang="pl-PL"/>
          </a:p>
          <a:p>
            <a:pPr lvl="1">
              <a:spcBef>
                <a:spcPts val="0"/>
              </a:spcBef>
            </a:pPr>
            <a:r>
              <a:rPr lang="pl-PL" err="1"/>
              <a:t>Question</a:t>
            </a:r>
            <a:r>
              <a:rPr lang="pl-PL"/>
              <a:t> and </a:t>
            </a:r>
            <a:r>
              <a:rPr lang="pl-PL" err="1"/>
              <a:t>debate</a:t>
            </a:r>
            <a:r>
              <a:rPr lang="pl-PL"/>
              <a:t> </a:t>
            </a:r>
            <a:r>
              <a:rPr lang="pl-PL" err="1"/>
              <a:t>session</a:t>
            </a:r>
            <a:r>
              <a:rPr lang="pl-PL"/>
              <a:t> </a:t>
            </a:r>
            <a:r>
              <a:rPr lang="pl-PL" err="1"/>
              <a:t>moderated</a:t>
            </a:r>
            <a:r>
              <a:rPr lang="pl-PL"/>
              <a:t> by Pablo </a:t>
            </a:r>
            <a:r>
              <a:rPr lang="pl-PL" err="1"/>
              <a:t>Bolzan</a:t>
            </a:r>
            <a:endParaRPr lang="pl-PL"/>
          </a:p>
          <a:p>
            <a:pPr lvl="1">
              <a:spcBef>
                <a:spcPts val="0"/>
              </a:spcBef>
            </a:pPr>
            <a:r>
              <a:rPr lang="pl-PL" err="1"/>
              <a:t>Conclusions</a:t>
            </a:r>
            <a:r>
              <a:rPr lang="pl-PL"/>
              <a:t> and </a:t>
            </a:r>
            <a:r>
              <a:rPr lang="pl-PL" err="1"/>
              <a:t>seminar</a:t>
            </a:r>
            <a:r>
              <a:rPr lang="pl-PL"/>
              <a:t> </a:t>
            </a:r>
            <a:r>
              <a:rPr lang="pl-PL" err="1"/>
              <a:t>wrap-up</a:t>
            </a:r>
            <a:r>
              <a:rPr lang="pl-PL"/>
              <a:t> – Mario </a:t>
            </a:r>
            <a:r>
              <a:rPr lang="pl-PL" err="1"/>
              <a:t>Jair</a:t>
            </a:r>
            <a:r>
              <a:rPr lang="pl-PL"/>
              <a:t>, Margo </a:t>
            </a:r>
            <a:r>
              <a:rPr lang="pl-PL" err="1"/>
              <a:t>Briessinck</a:t>
            </a:r>
            <a:r>
              <a:rPr lang="pl-PL"/>
              <a:t>, Nicolas </a:t>
            </a:r>
            <a:r>
              <a:rPr lang="pl-PL" err="1"/>
              <a:t>Berretta</a:t>
            </a:r>
            <a:endParaRPr lang="pl-PL"/>
          </a:p>
        </p:txBody>
      </p:sp>
    </p:spTree>
    <p:extLst>
      <p:ext uri="{BB962C8B-B14F-4D97-AF65-F5344CB8AC3E}">
        <p14:creationId xmlns:p14="http://schemas.microsoft.com/office/powerpoint/2010/main" val="128959522"/>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174E6EF-1CBE-4606-A397-FC81B19DA474}"/>
</file>

<file path=customXml/itemProps2.xml><?xml version="1.0" encoding="utf-8"?>
<ds:datastoreItem xmlns:ds="http://schemas.openxmlformats.org/officeDocument/2006/customXml" ds:itemID="{065DF086-0EAC-4629-BE9C-33DF98D26663}">
  <ds:schemaRefs>
    <ds:schemaRef ds:uri="597320a7-26c9-4ada-a5d3-9ce4cfbbe2be"/>
    <ds:schemaRef ds:uri="d7c2d7e5-d637-40e7-a03d-32f79b35a39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378</Words>
  <Application>Microsoft Office PowerPoint</Application>
  <PresentationFormat>Panoramiczny</PresentationFormat>
  <Paragraphs>41</Paragraphs>
  <Slides>11</Slides>
  <Notes>1</Notes>
  <HiddenSlides>0</HiddenSlides>
  <MMClips>3</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11</vt:i4>
      </vt:variant>
    </vt:vector>
  </HeadingPairs>
  <TitlesOfParts>
    <vt:vector size="20" baseType="lpstr">
      <vt:lpstr>Aptos</vt:lpstr>
      <vt:lpstr>Arial</vt:lpstr>
      <vt:lpstr>Arial Rounded MT Bold</vt:lpstr>
      <vt:lpstr>Calibri</vt:lpstr>
      <vt:lpstr>Helvetica Neue</vt:lpstr>
      <vt:lpstr>Helvetica Neue Medium</vt:lpstr>
      <vt:lpstr>Jura Light Bold</vt:lpstr>
      <vt:lpstr>Montserrat Regular</vt:lpstr>
      <vt:lpstr>21_BasicWhite</vt:lpstr>
      <vt:lpstr>Additional material Use of Recycled Materials in Paving</vt:lpstr>
      <vt:lpstr>Road Transportation Systems Engineering Development in the Sub-Saharan Africa – Modern EU Master Programme &amp; Capacity Building</vt:lpstr>
      <vt:lpstr>Prezentacja programu PowerPoint</vt:lpstr>
      <vt:lpstr>TRB Webinar: Use of Recycled Materials in Paving</vt:lpstr>
      <vt:lpstr>TRB Webinar: Use of Recycled Materials in Paving</vt:lpstr>
      <vt:lpstr>TRB Webinar: Use of Recycled Materials in Paving</vt:lpstr>
      <vt:lpstr>TRB Webinar: Use of Recycled Materials in Paving</vt:lpstr>
      <vt:lpstr>TRB Webinar: Use of Recycled Materials in Paving</vt:lpstr>
      <vt:lpstr>TRB Webinar: Use of Recycled Materials in Paving</vt:lpstr>
      <vt:lpstr>TRB Webinar: Use of Recycled Materials in Paving</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Adam</cp:lastModifiedBy>
  <cp:revision>2</cp:revision>
  <dcterms:modified xsi:type="dcterms:W3CDTF">2026-05-29T10:47:21Z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