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d8bcd21fcc3042d0" Type="http://schemas.openxmlformats.org/officeDocument/2006/relationships/officeDocument" Target="/ppt/presentation.xml"/><Relationship Id="Rc22a849f5fa34ee2" Type="http://schemas.openxmlformats.org/package/2006/relationships/metadata/core-properties" Target="/docProps/core.xml"/><Relationship Id="rId1" Type="http://schemas.openxmlformats.org/officeDocument/2006/relationships/custom-properties" Target="docProps/custom.xml"/><Relationship Id="R25597e5aa8b640ef" Type="http://schemas.openxmlformats.org/officeDocument/2006/relationships/extended-properties" Target="/docProps/app.xml"/></Relationships>
</file>

<file path=ppt/presentation.xml><?xml version="1.0" encoding="utf-8"?>
<p:presentation xmlns:p="http://schemas.openxmlformats.org/presentationml/2006/main">
  <p:sldMasterIdLst>
    <p:sldMasterId xmlns:r="http://schemas.openxmlformats.org/officeDocument/2006/relationships" id="2147483648" r:id="R5a3d10ca09144325"/>
  </p:sldMasterIdLst>
  <p:notesMasterIdLst>
    <p:notesMasterId xmlns:r="http://schemas.openxmlformats.org/officeDocument/2006/relationships" r:id="Rf92d3d661793412b"/>
  </p:notesMasterIdLst>
  <p:sldIdLst>
    <p:sldId xmlns:r="http://schemas.openxmlformats.org/officeDocument/2006/relationships" id="256" r:id="R1920641cf9ec42cb"/>
    <p:sldId xmlns:r="http://schemas.openxmlformats.org/officeDocument/2006/relationships" id="257" r:id="R62f965773cbe46fd"/>
    <p:sldId xmlns:r="http://schemas.openxmlformats.org/officeDocument/2006/relationships" id="258" r:id="Rf414effc26c5431d"/>
    <p:sldId xmlns:r="http://schemas.openxmlformats.org/officeDocument/2006/relationships" id="259" r:id="Rc13605766dfc419c"/>
    <p:sldId xmlns:r="http://schemas.openxmlformats.org/officeDocument/2006/relationships" id="260" r:id="Raed343344be2439a"/>
    <p:sldId xmlns:r="http://schemas.openxmlformats.org/officeDocument/2006/relationships" id="261" r:id="R24dd96fe8dd042b1"/>
    <p:sldId xmlns:r="http://schemas.openxmlformats.org/officeDocument/2006/relationships" id="262" r:id="R6ea51416aa4d45b4"/>
    <p:sldId xmlns:r="http://schemas.openxmlformats.org/officeDocument/2006/relationships" id="263" r:id="R3d6d02269d5f4fcc"/>
    <p:sldId xmlns:r="http://schemas.openxmlformats.org/officeDocument/2006/relationships" id="264" r:id="R76c91f15ee6549c5"/>
    <p:sldId xmlns:r="http://schemas.openxmlformats.org/officeDocument/2006/relationships" id="265" r:id="Rce87909a8f3c4a54"/>
    <p:sldId xmlns:r="http://schemas.openxmlformats.org/officeDocument/2006/relationships" id="266" r:id="R2cd009e7b2e343c0"/>
    <p:sldId xmlns:r="http://schemas.openxmlformats.org/officeDocument/2006/relationships" id="267" r:id="R6a81353afe7a4827"/>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76c91f15ee6549c5" Type="http://schemas.openxmlformats.org/officeDocument/2006/relationships/slide" Target="/ppt/slides/slide9.xml"/><Relationship Id="Rafdf497c28cb42a1" Type="http://schemas.openxmlformats.org/officeDocument/2006/relationships/theme" Target="/ppt/theme/theme1.xml"/><Relationship Id="Rce87909a8f3c4a54" Type="http://schemas.openxmlformats.org/officeDocument/2006/relationships/slide" Target="/ppt/slides/slide10.xml"/><Relationship Id="rId3" Type="http://schemas.openxmlformats.org/officeDocument/2006/relationships/customXml" Target="../customXml/item3.xml"/><Relationship Id="Rf92d3d661793412b" Type="http://schemas.openxmlformats.org/officeDocument/2006/relationships/notesMaster" Target="/ppt/notesMasters/notesMaster1.xml"/><Relationship Id="R62f965773cbe46fd" Type="http://schemas.openxmlformats.org/officeDocument/2006/relationships/slide" Target="/ppt/slides/slide2.xml"/><Relationship Id="Rc13605766dfc419c" Type="http://schemas.openxmlformats.org/officeDocument/2006/relationships/slide" Target="/ppt/slides/slide4.xml"/><Relationship Id="R771a8169fa2a4cfa" Type="http://schemas.openxmlformats.org/officeDocument/2006/relationships/viewProps" Target="/ppt/viewProps.xml"/><Relationship Id="R24dd96fe8dd042b1" Type="http://schemas.openxmlformats.org/officeDocument/2006/relationships/slide" Target="/ppt/slides/slide6.xml"/><Relationship Id="R3d6d02269d5f4fcc" Type="http://schemas.openxmlformats.org/officeDocument/2006/relationships/slide" Target="/ppt/slides/slide8.xml"/><Relationship Id="rId2" Type="http://schemas.openxmlformats.org/officeDocument/2006/relationships/customXml" Target="../customXml/item2.xml"/><Relationship Id="R1920641cf9ec42cb" Type="http://schemas.openxmlformats.org/officeDocument/2006/relationships/slide" Target="/ppt/slides/slide1.xml"/><Relationship Id="Raed343344be2439a" Type="http://schemas.openxmlformats.org/officeDocument/2006/relationships/slide" Target="/ppt/slides/slide5.xml"/><Relationship Id="rId1" Type="http://schemas.openxmlformats.org/officeDocument/2006/relationships/customXml" Target="../customXml/item1.xml"/><Relationship Id="R4eb9ecc479d74fe8" Type="http://schemas.openxmlformats.org/officeDocument/2006/relationships/presProps" Target="/ppt/presProps.xml"/><Relationship Id="Rc6f565e956ea4c6f" Type="http://schemas.openxmlformats.org/officeDocument/2006/relationships/tableStyles" Target="/ppt/tableStyles.xml"/><Relationship Id="R6ea51416aa4d45b4" Type="http://schemas.openxmlformats.org/officeDocument/2006/relationships/slide" Target="/ppt/slides/slide7.xml"/><Relationship Id="R2cd009e7b2e343c0" Type="http://schemas.openxmlformats.org/officeDocument/2006/relationships/slide" Target="/ppt/slides/slide11.xml"/><Relationship Id="R5a3d10ca09144325" Type="http://schemas.openxmlformats.org/officeDocument/2006/relationships/slideMaster" Target="/ppt/slideMasters/slideMaster1.xml"/><Relationship Id="Rf414effc26c5431d" Type="http://schemas.openxmlformats.org/officeDocument/2006/relationships/slide" Target="/ppt/slides/slide3.xml"/><Relationship Id="R6a81353afe7a4827" Type="http://schemas.openxmlformats.org/officeDocument/2006/relationships/slide" Target="/ppt/slides/slide12.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9ee45359a474c71"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3ba074cf13049ef" /><Relationship Type="http://schemas.openxmlformats.org/officeDocument/2006/relationships/notesMaster" Target="/ppt/notesMasters/notesMaster1.xml" Id="R4c1e1ba4d30a49a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f7810ab78f624776" /><Relationship Type="http://schemas.openxmlformats.org/officeDocument/2006/relationships/notesMaster" Target="/ppt/notesMasters/notesMaster1.xml" Id="Rd72d993701c54d5c"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23cd92a1ae0434a" /><Relationship Type="http://schemas.openxmlformats.org/officeDocument/2006/relationships/notesMaster" Target="/ppt/notesMasters/notesMaster1.xml" Id="R993ee9e22f814d26"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e4a2c1e099bc4bac" /><Relationship Type="http://schemas.openxmlformats.org/officeDocument/2006/relationships/notesMaster" Target="/ppt/notesMasters/notesMaster1.xml" Id="Rde87f07b22c64acc" /></Relationships>
</file>

<file path=ppt/notesSlides/_rels/notesSlide2.xml.rels>&#65279;<?xml version="1.0" encoding="utf-8"?><Relationships xmlns="http://schemas.openxmlformats.org/package/2006/relationships"><Relationship Type="http://schemas.openxmlformats.org/officeDocument/2006/relationships/slide" Target="/ppt/slides/slide2.xml" Id="R74683e1b92424931" /><Relationship Type="http://schemas.openxmlformats.org/officeDocument/2006/relationships/notesMaster" Target="/ppt/notesMasters/notesMaster1.xml" Id="Rbd5848e82d4b4288" /></Relationships>
</file>

<file path=ppt/notesSlides/_rels/notesSlide3.xml.rels>&#65279;<?xml version="1.0" encoding="utf-8"?><Relationships xmlns="http://schemas.openxmlformats.org/package/2006/relationships"><Relationship Type="http://schemas.openxmlformats.org/officeDocument/2006/relationships/slide" Target="/ppt/slides/slide3.xml" Id="R8a0ff94579d646c1" /><Relationship Type="http://schemas.openxmlformats.org/officeDocument/2006/relationships/notesMaster" Target="/ppt/notesMasters/notesMaster1.xml" Id="R6be517e9b6d04414" /></Relationships>
</file>

<file path=ppt/notesSlides/_rels/notesSlide4.xml.rels>&#65279;<?xml version="1.0" encoding="utf-8"?><Relationships xmlns="http://schemas.openxmlformats.org/package/2006/relationships"><Relationship Type="http://schemas.openxmlformats.org/officeDocument/2006/relationships/slide" Target="/ppt/slides/slide4.xml" Id="Rbec5034cccc0407a" /><Relationship Type="http://schemas.openxmlformats.org/officeDocument/2006/relationships/notesMaster" Target="/ppt/notesMasters/notesMaster1.xml" Id="Re70bd219546d431c" /></Relationships>
</file>

<file path=ppt/notesSlides/_rels/notesSlide5.xml.rels>&#65279;<?xml version="1.0" encoding="utf-8"?><Relationships xmlns="http://schemas.openxmlformats.org/package/2006/relationships"><Relationship Type="http://schemas.openxmlformats.org/officeDocument/2006/relationships/slide" Target="/ppt/slides/slide5.xml" Id="R1ef41382cc664115" /><Relationship Type="http://schemas.openxmlformats.org/officeDocument/2006/relationships/notesMaster" Target="/ppt/notesMasters/notesMaster1.xml" Id="R72f3126074c7403d" /></Relationships>
</file>

<file path=ppt/notesSlides/_rels/notesSlide6.xml.rels>&#65279;<?xml version="1.0" encoding="utf-8"?><Relationships xmlns="http://schemas.openxmlformats.org/package/2006/relationships"><Relationship Type="http://schemas.openxmlformats.org/officeDocument/2006/relationships/slide" Target="/ppt/slides/slide6.xml" Id="Rb22de3f872624308" /><Relationship Type="http://schemas.openxmlformats.org/officeDocument/2006/relationships/notesMaster" Target="/ppt/notesMasters/notesMaster1.xml" Id="R5ba0b939a98c4351" /></Relationships>
</file>

<file path=ppt/notesSlides/_rels/notesSlide7.xml.rels>&#65279;<?xml version="1.0" encoding="utf-8"?><Relationships xmlns="http://schemas.openxmlformats.org/package/2006/relationships"><Relationship Type="http://schemas.openxmlformats.org/officeDocument/2006/relationships/slide" Target="/ppt/slides/slide7.xml" Id="Rca750c5cf2914905" /><Relationship Type="http://schemas.openxmlformats.org/officeDocument/2006/relationships/notesMaster" Target="/ppt/notesMasters/notesMaster1.xml" Id="R90454c3e2787486b" /></Relationships>
</file>

<file path=ppt/notesSlides/_rels/notesSlide8.xml.rels>&#65279;<?xml version="1.0" encoding="utf-8"?><Relationships xmlns="http://schemas.openxmlformats.org/package/2006/relationships"><Relationship Type="http://schemas.openxmlformats.org/officeDocument/2006/relationships/slide" Target="/ppt/slides/slide8.xml" Id="R51aadb866e5a40c8" /><Relationship Type="http://schemas.openxmlformats.org/officeDocument/2006/relationships/notesMaster" Target="/ppt/notesMasters/notesMaster1.xml" Id="R115a8e299de9488a" /></Relationships>
</file>

<file path=ppt/notesSlides/_rels/notesSlide9.xml.rels>&#65279;<?xml version="1.0" encoding="utf-8"?><Relationships xmlns="http://schemas.openxmlformats.org/package/2006/relationships"><Relationship Type="http://schemas.openxmlformats.org/officeDocument/2006/relationships/slide" Target="/ppt/slides/slide9.xml" Id="Rb621b42583594d06" /><Relationship Type="http://schemas.openxmlformats.org/officeDocument/2006/relationships/notesMaster" Target="/ppt/notesMasters/notesMaster1.xml" Id="Rb316e14e59564d1d"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2d5f1ce911d41c8" /><Relationship Type="http://schemas.openxmlformats.org/officeDocument/2006/relationships/image" Target="/ppt/media/image.png" Id="R3ed7c0662aab4b67" /><Relationship Type="http://schemas.openxmlformats.org/officeDocument/2006/relationships/image" Target="/ppt/media/image2.png" Id="R59d7025e915f4ddd" /><Relationship Type="http://schemas.openxmlformats.org/officeDocument/2006/relationships/image" Target="/ppt/media/image3.png" Id="R1e76cdf905d44ead" /><Relationship Type="http://schemas.openxmlformats.org/officeDocument/2006/relationships/image" Target="/ppt/media/image4.png" Id="Rfbc530b50289466f" /><Relationship Type="http://schemas.openxmlformats.org/officeDocument/2006/relationships/image" Target="/ppt/media/image5.png" Id="R1e9ed9091962477e" /><Relationship Type="http://schemas.openxmlformats.org/officeDocument/2006/relationships/image" Target="/ppt/media/image.jpeg" Id="R66930c20d1e746a0" /><Relationship Type="http://schemas.openxmlformats.org/officeDocument/2006/relationships/image" Target="/ppt/media/image2.jpeg" Id="Rf8d7ecf4ccd547ae" /><Relationship Type="http://schemas.openxmlformats.org/officeDocument/2006/relationships/image" Target="/ppt/media/image3.jpeg" Id="R5da93cdede154786" /><Relationship Type="http://schemas.openxmlformats.org/officeDocument/2006/relationships/image" Target="/ppt/media/image4.jpeg" Id="R9c6c79448fe9447a" /><Relationship Type="http://schemas.openxmlformats.org/officeDocument/2006/relationships/image" Target="/ppt/media/image6.png" Id="R93795c83113141ba" /><Relationship Type="http://schemas.openxmlformats.org/officeDocument/2006/relationships/image" Target="/ppt/media/image7.png" Id="R7e822d6c9d474b6a" /><Relationship Type="http://schemas.openxmlformats.org/officeDocument/2006/relationships/image" Target="/ppt/media/image.tiff" Id="R5ae9d39f532b4c84"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f2627bfdf3e14cac" /><Relationship Type="http://schemas.openxmlformats.org/officeDocument/2006/relationships/image" Target="/ppt/media/image.png" Id="R469267f965e84571" /><Relationship Type="http://schemas.openxmlformats.org/officeDocument/2006/relationships/image" Target="/ppt/media/image2.png" Id="R10d6b70ce3f140d9" /><Relationship Type="http://schemas.openxmlformats.org/officeDocument/2006/relationships/image" Target="/ppt/media/image3.png" Id="R9cedc7c7f67f4362" /><Relationship Type="http://schemas.openxmlformats.org/officeDocument/2006/relationships/image" Target="/ppt/media/image4.png" Id="R12f7e14315004d44" /><Relationship Type="http://schemas.openxmlformats.org/officeDocument/2006/relationships/image" Target="/ppt/media/image5.png" Id="R21f9455aec754f4f" /><Relationship Type="http://schemas.openxmlformats.org/officeDocument/2006/relationships/image" Target="/ppt/media/image.jpeg" Id="R2810252d81ec4ffb" /><Relationship Type="http://schemas.openxmlformats.org/officeDocument/2006/relationships/image" Target="/ppt/media/image2.jpeg" Id="R58039ea8d3124e6e" /><Relationship Type="http://schemas.openxmlformats.org/officeDocument/2006/relationships/image" Target="/ppt/media/image3.jpeg" Id="R22d0d9bb0b9646a8" /><Relationship Type="http://schemas.openxmlformats.org/officeDocument/2006/relationships/image" Target="/ppt/media/image4.jpeg" Id="R84733f4ae9944cbd" /><Relationship Type="http://schemas.openxmlformats.org/officeDocument/2006/relationships/image" Target="/ppt/media/image6.png" Id="Rb0fba66e290d41c0" /><Relationship Type="http://schemas.openxmlformats.org/officeDocument/2006/relationships/image" Target="/ppt/media/image7.png" Id="R361aa1c1a8494b16" /><Relationship Type="http://schemas.openxmlformats.org/officeDocument/2006/relationships/image" Target="/ppt/media/image.tiff" Id="R768a8e4957d24a31"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b3a2499b82d34a6b"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fbffdf073b6c46d8" /><Relationship Type="http://schemas.openxmlformats.org/officeDocument/2006/relationships/image" Target="/ppt/media/image3.png" Id="R599e8d4f56bb43e4" /><Relationship Type="http://schemas.openxmlformats.org/officeDocument/2006/relationships/image" Target="/ppt/media/image4.png" Id="Red796bf3884f4d6b" /><Relationship Type="http://schemas.openxmlformats.org/officeDocument/2006/relationships/image" Target="/ppt/media/image5.png" Id="Rfc6aea0a47274f5b" /><Relationship Type="http://schemas.openxmlformats.org/officeDocument/2006/relationships/image" Target="/ppt/media/image.jpeg" Id="R0ea6036e129d4724" /><Relationship Type="http://schemas.openxmlformats.org/officeDocument/2006/relationships/image" Target="/ppt/media/image2.jpeg" Id="R68f94e15576e4430" /><Relationship Type="http://schemas.openxmlformats.org/officeDocument/2006/relationships/image" Target="/ppt/media/image3.jpeg" Id="R4e5fd54dd99d418c" /><Relationship Type="http://schemas.openxmlformats.org/officeDocument/2006/relationships/image" Target="/ppt/media/image4.jpeg" Id="R1f4c62b49ffd4cf2" /><Relationship Type="http://schemas.openxmlformats.org/officeDocument/2006/relationships/image" Target="/ppt/media/image6.png" Id="R20184f1741d64d1a" /><Relationship Type="http://schemas.openxmlformats.org/officeDocument/2006/relationships/image" Target="/ppt/media/image7.png" Id="Rf376aa3dc5334611" /><Relationship Type="http://schemas.openxmlformats.org/officeDocument/2006/relationships/image" Target="/ppt/media/image.tiff" Id="R1952f2bc0cde4bf9" /><Relationship Type="http://schemas.openxmlformats.org/officeDocument/2006/relationships/image" Target="/ppt/media/image8.png" Id="R983a9a57bde64ec4"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8698cbb97ada42ed"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05953bf91ba04d2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a5a81f6a09544d11" /><Relationship Type="http://schemas.openxmlformats.org/officeDocument/2006/relationships/image" Target="/ppt/media/image5.jpeg" Id="R80392e0faaf24de1"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899ffba35cc94d47"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cd997ec38048495e"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b3695f1db0cf402d" /><Relationship Type="http://schemas.openxmlformats.org/officeDocument/2006/relationships/image" Target="/ppt/media/image9.png" Id="R2c512dac730e46a7" /><Relationship Type="http://schemas.openxmlformats.org/officeDocument/2006/relationships/image" Target="/ppt/media/image3.png" Id="Ra0cd6c251c2344f2"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70b22242d8b145a1" /><Relationship Type="http://schemas.openxmlformats.org/officeDocument/2006/relationships/image" Target="/ppt/media/image3.png" Id="R265ca3be04d8423b"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3ed7c0662aab4b67"/>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59d7025e915f4ddd"/>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e76cdf905d44ead"/>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fbc530b50289466f"/>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1e9ed9091962477e"/>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66930c20d1e746a0"/>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f8d7ecf4ccd547ae"/>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5da93cdede154786"/>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9c6c79448fe9447a"/>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93795c83113141ba"/>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7e822d6c9d474b6a"/>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5ae9d39f532b4c84"/>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469267f965e84571"/>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10d6b70ce3f140d9"/>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9cedc7c7f67f4362"/>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12f7e14315004d44"/>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21f9455aec754f4f"/>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810252d81ec4ffb"/>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58039ea8d3124e6e"/>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22d0d9bb0b9646a8"/>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84733f4ae9944cbd"/>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b0fba66e290d41c0"/>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361aa1c1a8494b16"/>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768a8e4957d24a31"/>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599e8d4f56bb43e4"/>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ed796bf3884f4d6b"/>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fc6aea0a47274f5b"/>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0ea6036e129d4724"/>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8f94e15576e4430"/>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4e5fd54dd99d418c"/>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1f4c62b49ffd4cf2"/>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20184f1741d64d1a"/>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f376aa3dc5334611"/>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1952f2bc0cde4bf9"/>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983a9a57bde64ec4"/>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10BC3A30-7D01-4092-9179-B7511EAD1B27}"/>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E0D72B3B-4557-4BB0-83B8-443C6953A63B}"/>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80392e0faaf24de1"/>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2c512dac730e46a7"/>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a0cd6c251c2344f2"/>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265ca3be04d8423b"/>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151515024f8489b" /><Relationship Type="http://schemas.openxmlformats.org/officeDocument/2006/relationships/slideLayout" Target="/ppt/slideLayouts/slideLayout1.xml" Id="R0c6c45781b2b4832" /><Relationship Type="http://schemas.openxmlformats.org/officeDocument/2006/relationships/slideLayout" Target="/ppt/slideLayouts/slideLayout2.xml" Id="Rde2708b98acc4a30" /><Relationship Type="http://schemas.openxmlformats.org/officeDocument/2006/relationships/slideLayout" Target="/ppt/slideLayouts/slideLayout3.xml" Id="Rfd684e6b0c9c4368" /><Relationship Type="http://schemas.openxmlformats.org/officeDocument/2006/relationships/slideLayout" Target="/ppt/slideLayouts/slideLayout4.xml" Id="R4af6612341d54758" /><Relationship Type="http://schemas.openxmlformats.org/officeDocument/2006/relationships/slideLayout" Target="/ppt/slideLayouts/slideLayout5.xml" Id="R4ae80c437390449e" /><Relationship Type="http://schemas.openxmlformats.org/officeDocument/2006/relationships/slideLayout" Target="/ppt/slideLayouts/slideLayout6.xml" Id="Re3ad65a04cc5459e" /><Relationship Type="http://schemas.openxmlformats.org/officeDocument/2006/relationships/slideLayout" Target="/ppt/slideLayouts/slideLayout7.xml" Id="R84e3e622f67c4f35" /><Relationship Type="http://schemas.openxmlformats.org/officeDocument/2006/relationships/slideLayout" Target="/ppt/slideLayouts/slideLayout8.xml" Id="Ra4c958c6fd66447a" /><Relationship Type="http://schemas.openxmlformats.org/officeDocument/2006/relationships/slideLayout" Target="/ppt/slideLayouts/slideLayout9.xml" Id="R79159ef4ad2e4930" /><Relationship Type="http://schemas.openxmlformats.org/officeDocument/2006/relationships/slideLayout" Target="/ppt/slideLayouts/slideLayout10.xml" Id="R09d80723a7a445bd" /><Relationship Type="http://schemas.openxmlformats.org/officeDocument/2006/relationships/slideLayout" Target="/ppt/slideLayouts/slideLayout11.xml" Id="R4b91c429bf6b4034"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A6B646CB-1451-4028-BCAA-3F28EB737106}"/>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D883AE42-0D54-4711-AB20-BF938F972019}"/>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EC34AF34-A9E3-4D6D-91EB-196DDC47DF68}"/>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c6c45781b2b4832"/>
    <p:sldLayoutId xmlns:r="http://schemas.openxmlformats.org/officeDocument/2006/relationships" id="2147483650" r:id="Rde2708b98acc4a30"/>
    <p:sldLayoutId xmlns:r="http://schemas.openxmlformats.org/officeDocument/2006/relationships" id="2147483651" r:id="Rfd684e6b0c9c4368"/>
    <p:sldLayoutId xmlns:r="http://schemas.openxmlformats.org/officeDocument/2006/relationships" id="2147483652" r:id="R4af6612341d54758"/>
    <p:sldLayoutId xmlns:r="http://schemas.openxmlformats.org/officeDocument/2006/relationships" id="2147483653" r:id="R4ae80c437390449e"/>
    <p:sldLayoutId xmlns:r="http://schemas.openxmlformats.org/officeDocument/2006/relationships" id="2147483654" r:id="Re3ad65a04cc5459e"/>
    <p:sldLayoutId xmlns:r="http://schemas.openxmlformats.org/officeDocument/2006/relationships" id="2147483655" r:id="R84e3e622f67c4f35"/>
    <p:sldLayoutId xmlns:r="http://schemas.openxmlformats.org/officeDocument/2006/relationships" id="2147483656" r:id="Ra4c958c6fd66447a"/>
    <p:sldLayoutId xmlns:r="http://schemas.openxmlformats.org/officeDocument/2006/relationships" id="2147483657" r:id="R79159ef4ad2e4930"/>
    <p:sldLayoutId xmlns:r="http://schemas.openxmlformats.org/officeDocument/2006/relationships" id="2147483658" r:id="R09d80723a7a445bd"/>
    <p:sldLayoutId xmlns:r="http://schemas.openxmlformats.org/officeDocument/2006/relationships" id="2147483659" r:id="R4b91c429bf6b4034"/>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41fbb8b6df848f6" /><Relationship Type="http://schemas.openxmlformats.org/officeDocument/2006/relationships/notesSlide" Target="/ppt/notesSlides/notesSlide1.xml" Id="R0e2df9b889634f6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0370512ac4a54ab5" /><Relationship Type="http://schemas.openxmlformats.org/officeDocument/2006/relationships/notesSlide" Target="/ppt/notesSlides/notesSlide10.xml" Id="R540cb3684816468e"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0a129d3ad61f474f" /><Relationship Type="http://schemas.openxmlformats.org/officeDocument/2006/relationships/notesSlide" Target="/ppt/notesSlides/notesSlide11.xml" Id="Rd9ffe6f5148546a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25cdfa834ab34bb5" /><Relationship Type="http://schemas.openxmlformats.org/officeDocument/2006/relationships/notesSlide" Target="/ppt/notesSlides/notesSlide12.xml" Id="R133059c0ba26413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2a047a584284ee4" /><Relationship Type="http://schemas.openxmlformats.org/officeDocument/2006/relationships/notesSlide" Target="/ppt/notesSlides/notesSlide2.xml" Id="R01dc9a820de941c6"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e525e3d405174d72" /><Relationship Type="http://schemas.openxmlformats.org/officeDocument/2006/relationships/notesSlide" Target="/ppt/notesSlides/notesSlide3.xml" Id="R85c44947c95543b5"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13dfc9c081a54400" /><Relationship Type="http://schemas.openxmlformats.org/officeDocument/2006/relationships/notesSlide" Target="/ppt/notesSlides/notesSlide4.xml" Id="R02d463c50c384b3e"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3293ecf189ab41bb" /><Relationship Type="http://schemas.openxmlformats.org/officeDocument/2006/relationships/notesSlide" Target="/ppt/notesSlides/notesSlide5.xml" Id="R968076d001174302"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9866786c444643a0" /><Relationship Type="http://schemas.openxmlformats.org/officeDocument/2006/relationships/notesSlide" Target="/ppt/notesSlides/notesSlide6.xml" Id="Re44c9b47135449a6"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5b05d32665944601" /><Relationship Type="http://schemas.openxmlformats.org/officeDocument/2006/relationships/notesSlide" Target="/ppt/notesSlides/notesSlide7.xml" Id="R2143ffec3fe54ed0"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ab7e00a7f77a4b89" /><Relationship Type="http://schemas.openxmlformats.org/officeDocument/2006/relationships/notesSlide" Target="/ppt/notesSlides/notesSlide8.xml" Id="R6f325fd607354bb2"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97b866ca6a29463e" /><Relationship Type="http://schemas.openxmlformats.org/officeDocument/2006/relationships/notesSlide" Target="/ppt/notesSlides/notesSlide9.xml" Id="Raf826fb433224f00"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20381681-DAA2-4231-ABBD-9C5C0FE32CC9}"/>
              </a:ext>
            </a:extLst>
          </p:cNvPr>
          <p:cNvSpPr>
            <a:spLocks xmlns:a="http://schemas.openxmlformats.org/drawingml/2006/main" noGrp="1"/>
          </p:cNvSpPr>
          <p:nvPr/>
        </p:nvSpPr>
        <p:spPr>
          <a:xfrm xmlns:a="http://schemas.openxmlformats.org/drawingml/2006/main">
            <a:off x="521208" y="13335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Évaluation du trafic, véhicules lourds, essieux standards | Corridor régional Yaoundé–Bafoussam, Cameroun</a:t>
            </a:r>
          </a:p>
        </p:txBody>
      </p:sp>
      <p:sp>
        <p:nvSpPr>
          <p:cNvPr id="4" name="Text 2">
            <a:extLst xmlns:a="http://schemas.openxmlformats.org/drawingml/2006/main">
              <a:ext uri="{FF2B5EF4-FFF2-40B4-BE49-F238E27FC236}">
                <a16:creationId xmlns:a16="http://schemas.microsoft.com/office/drawing/2014/main" id="{E0B07209-80EA-41B3-9748-5D4153835FFC}"/>
              </a:ext>
            </a:extLst>
          </p:cNvPr>
          <p:cNvSpPr>
            <a:spLocks xmlns:a="http://schemas.openxmlformats.org/drawingml/2006/main" noGrp="1"/>
          </p:cNvSpPr>
          <p:nvPr/>
        </p:nvSpPr>
        <p:spPr>
          <a:xfrm xmlns:a="http://schemas.openxmlformats.org/drawingml/2006/main">
            <a:off x="685800" y="16764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HGV : 260 × 0,109 = 28,3 essieux standards/jour.</a:t>
            </a:r>
          </a:p>
          <a:p xmlns:a="http://schemas.openxmlformats.org/drawingml/2006/main">
            <a:pPr marL="0" indent="0">
              <a:buNone/>
            </a:pPr>
            <a:r>
              <a:rPr sz="1900">
                <a:solidFill>
                  <a:srgbClr val="1F2933"/>
                </a:solidFill>
                <a:latin typeface="Aptos"/>
                <a:ea typeface="Aptos"/>
                <a:cs typeface="Aptos"/>
              </a:rPr>
              <a:t>• HGV avec remorque : 180 × 1,950 = 351,0 essieux standards/jour.</a:t>
            </a:r>
          </a:p>
          <a:p xmlns:a="http://schemas.openxmlformats.org/drawingml/2006/main">
            <a:pPr marL="0" indent="0">
              <a:buNone/>
            </a:pPr>
            <a:r>
              <a:rPr sz="1900">
                <a:solidFill>
                  <a:srgbClr val="1F2933"/>
                </a:solidFill>
                <a:latin typeface="Aptos"/>
                <a:ea typeface="Aptos"/>
                <a:cs typeface="Aptos"/>
              </a:rPr>
              <a:t>• Autobus : 120 × 0,594 = 71,3 essieux standards/jour.</a:t>
            </a:r>
          </a:p>
          <a:p xmlns:a="http://schemas.openxmlformats.org/drawingml/2006/main">
            <a:pPr marL="0" indent="0">
              <a:buNone/>
            </a:pPr>
            <a:r>
              <a:rPr sz="1900">
                <a:solidFill>
                  <a:srgbClr val="1F2933"/>
                </a:solidFill>
                <a:latin typeface="Aptos"/>
                <a:ea typeface="Aptos"/>
                <a:cs typeface="Aptos"/>
              </a:rPr>
              <a:t>• ADT100 total = 450,6 ; voie de dimensionnement = 450,6 × 0,50 = 225,3 essieux standards/jour/voie.</a:t>
            </a:r>
          </a:p>
          <a:p xmlns:a="http://schemas.openxmlformats.org/drawingml/2006/main">
            <a:pPr marL="0" indent="0">
              <a:buNone/>
            </a:pPr>
            <a:r>
              <a:rPr sz="1900">
                <a:solidFill>
                  <a:srgbClr val="1F2933"/>
                </a:solidFill>
                <a:latin typeface="Aptos"/>
                <a:ea typeface="Aptos"/>
                <a:cs typeface="Aptos"/>
              </a:rPr>
              <a:t>• Total sur 20 ans = 225,3 × 365 × 20 = 1 644 690 essieux standards → trafic moyen.</a:t>
            </a:r>
          </a:p>
          <a:p xmlns:a="http://schemas.openxmlformats.org/drawingml/2006/main">
            <a:pPr marL="0" indent="0">
              <a:buNone/>
            </a:pPr>
            <a:r>
              <a:rPr sz="1900">
                <a:solidFill>
                  <a:srgbClr val="1F2933"/>
                </a:solidFill>
                <a:latin typeface="Aptos"/>
                <a:ea typeface="Aptos"/>
                <a:cs typeface="Aptos"/>
              </a:rPr>
              <a:t>• Les camions surchargés augmenteraient les charges équivalentes par essieu et pourraient imposer une chaussée plus résistante.</a:t>
            </a:r>
          </a:p>
        </p:txBody>
      </p:sp>
      <p:sp>
        <p:nvSpPr>
          <p:cNvPr id="5" name="Text 3">
            <a:extLst xmlns:a="http://schemas.openxmlformats.org/drawingml/2006/main">
              <a:ext uri="{FF2B5EF4-FFF2-40B4-BE49-F238E27FC236}">
                <a16:creationId xmlns:a16="http://schemas.microsoft.com/office/drawing/2014/main" id="{84264329-881C-41DB-9FB1-E533C3DAB285}"/>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2</a:t>
            </a:r>
          </a:p>
        </p:txBody>
      </p:sp>
      <p:sp>
        <p:nvSpPr>
          <p:cNvPr id="6" name="Text 4">
            <a:extLst xmlns:a="http://schemas.openxmlformats.org/drawingml/2006/main">
              <a:ext uri="{FF2B5EF4-FFF2-40B4-BE49-F238E27FC236}">
                <a16:creationId xmlns:a16="http://schemas.microsoft.com/office/drawing/2014/main" id="{22626A93-9FEF-4070-AEC5-089CC18F9B8E}"/>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2D98F022-1D20-E94A-518F-A4AE61B32119}"/>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Diapositive 7. Réponse attendue / solution</a:t>
            </a:r>
          </a:p>
        </p:txBody>
      </p:sp>
    </p:spTree>
    <p:extLst>
      <p:ext uri="{BB962C8B-B14F-4D97-AF65-F5344CB8AC3E}">
        <p14:creationId xmlns:p14="http://schemas.microsoft.com/office/powerpoint/2010/main" val="1242147411"/>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2CCF4EE0-036F-4770-B4A7-B5381A1EEBD7}"/>
              </a:ext>
            </a:extLst>
          </p:cNvPr>
          <p:cNvSpPr>
            <a:spLocks xmlns:a="http://schemas.openxmlformats.org/drawingml/2006/main" noGrp="1"/>
          </p:cNvSpPr>
          <p:nvPr/>
        </p:nvSpPr>
        <p:spPr>
          <a:xfrm xmlns:a="http://schemas.openxmlformats.org/drawingml/2006/main">
            <a:off x="521208" y="13335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Évaluation du trafic, véhicules lourds, essieux standards | Corridor régional Yaoundé–Bafoussam, Cameroun</a:t>
            </a:r>
          </a:p>
        </p:txBody>
      </p:sp>
      <p:sp>
        <p:nvSpPr>
          <p:cNvPr id="4" name="Text 2">
            <a:extLst xmlns:a="http://schemas.openxmlformats.org/drawingml/2006/main">
              <a:ext uri="{FF2B5EF4-FFF2-40B4-BE49-F238E27FC236}">
                <a16:creationId xmlns:a16="http://schemas.microsoft.com/office/drawing/2014/main" id="{E7071575-52A8-4236-8BF8-20B09C0DB178}"/>
              </a:ext>
            </a:extLst>
          </p:cNvPr>
          <p:cNvSpPr>
            <a:spLocks xmlns:a="http://schemas.openxmlformats.org/drawingml/2006/main" noGrp="1"/>
          </p:cNvSpPr>
          <p:nvPr/>
        </p:nvSpPr>
        <p:spPr>
          <a:xfrm xmlns:a="http://schemas.openxmlformats.org/drawingml/2006/main">
            <a:off x="685800" y="16764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que les étudiants omettent correctement les voitures particulières et comprennent l’équivalence des essieux.</a:t>
            </a:r>
          </a:p>
          <a:p xmlns:a="http://schemas.openxmlformats.org/drawingml/2006/main">
            <a:pPr marL="0" indent="0">
              <a:buNone/>
            </a:pPr>
            <a:r>
              <a:rPr sz="1900">
                <a:solidFill>
                  <a:srgbClr val="1F2933"/>
                </a:solidFill>
                <a:latin typeface="Aptos"/>
                <a:ea typeface="Aptos"/>
                <a:cs typeface="Aptos"/>
              </a:rPr>
              <a:t>• Erreurs courantes : utiliser tous les véhicules, oublier le coefficient de répartition par voie, considérer autobus et camions comme équivalents.</a:t>
            </a:r>
          </a:p>
          <a:p xmlns:a="http://schemas.openxmlformats.org/drawingml/2006/main">
            <a:pPr marL="0" indent="0">
              <a:buNone/>
            </a:pPr>
            <a:r>
              <a:rPr sz="1900">
                <a:solidFill>
                  <a:srgbClr val="1F2933"/>
                </a:solidFill>
                <a:latin typeface="Aptos"/>
                <a:ea typeface="Aptos"/>
                <a:cs typeface="Aptos"/>
              </a:rPr>
              <a:t>• Prolongement : comment une croissance annuelle du trafic de 3 % modifierait-elle le résultat ?</a:t>
            </a:r>
          </a:p>
        </p:txBody>
      </p:sp>
      <p:sp>
        <p:nvSpPr>
          <p:cNvPr id="5" name="Text 3">
            <a:extLst xmlns:a="http://schemas.openxmlformats.org/drawingml/2006/main">
              <a:ext uri="{FF2B5EF4-FFF2-40B4-BE49-F238E27FC236}">
                <a16:creationId xmlns:a16="http://schemas.microsoft.com/office/drawing/2014/main" id="{13571F7B-3498-48EA-940A-7D3BE57F56EC}"/>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2</a:t>
            </a:r>
          </a:p>
        </p:txBody>
      </p:sp>
      <p:sp>
        <p:nvSpPr>
          <p:cNvPr id="6" name="Text 4">
            <a:extLst xmlns:a="http://schemas.openxmlformats.org/drawingml/2006/main">
              <a:ext uri="{FF2B5EF4-FFF2-40B4-BE49-F238E27FC236}">
                <a16:creationId xmlns:a16="http://schemas.microsoft.com/office/drawing/2014/main" id="{7F93B014-C9F5-42AF-8A77-1C22EA1B8458}"/>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7920413B-A4B7-093B-CFBA-580168CF9FF5}"/>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Diapositive 8. Notes pour l’enseignant</a:t>
            </a:r>
          </a:p>
        </p:txBody>
      </p:sp>
    </p:spTree>
    <p:extLst>
      <p:ext uri="{BB962C8B-B14F-4D97-AF65-F5344CB8AC3E}">
        <p14:creationId xmlns:p14="http://schemas.microsoft.com/office/powerpoint/2010/main" val="1788192950"/>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C8182DA-535B-45F4-93FD-DEA9B3E542C3}"/>
              </a:ext>
            </a:extLst>
          </p:cNvPr>
          <p:cNvSpPr>
            <a:spLocks xmlns:a="http://schemas.openxmlformats.org/drawingml/2006/main" noGrp="1"/>
          </p:cNvSpPr>
          <p:nvPr/>
        </p:nvSpPr>
        <p:spPr>
          <a:xfrm xmlns:a="http://schemas.openxmlformats.org/drawingml/2006/main">
            <a:off x="594360" y="1371600"/>
            <a:ext cx="4572000"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77B4"/>
                </a:solidFill>
                <a:latin typeface="Aptos"/>
                <a:ea typeface="Aptos"/>
                <a:cs typeface="Aptos"/>
              </a:rPr>
              <a:t>Exercice 2</a:t>
            </a:r>
          </a:p>
        </p:txBody>
      </p:sp>
      <p:sp>
        <p:nvSpPr>
          <p:cNvPr id="4" name="Text 2">
            <a:extLst xmlns:a="http://schemas.openxmlformats.org/drawingml/2006/main">
              <a:ext uri="{FF2B5EF4-FFF2-40B4-BE49-F238E27FC236}">
                <a16:creationId xmlns:a16="http://schemas.microsoft.com/office/drawing/2014/main" id="{8ED06253-A71B-4152-AFD3-22CA163412F0}"/>
              </a:ext>
            </a:extLst>
          </p:cNvPr>
          <p:cNvSpPr>
            <a:spLocks xmlns:a="http://schemas.openxmlformats.org/drawingml/2006/main" noGrp="1"/>
          </p:cNvSpPr>
          <p:nvPr/>
        </p:nvSpPr>
        <p:spPr>
          <a:xfrm xmlns:a="http://schemas.openxmlformats.org/drawingml/2006/main">
            <a:off x="594360" y="191770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mixte | Durée estimée : 90 minutes</a:t>
            </a:r>
          </a:p>
        </p:txBody>
      </p:sp>
      <p:sp>
        <p:nvSpPr>
          <p:cNvPr id="5" name="Text 3">
            <a:extLst xmlns:a="http://schemas.openxmlformats.org/drawingml/2006/main">
              <a:ext uri="{FF2B5EF4-FFF2-40B4-BE49-F238E27FC236}">
                <a16:creationId xmlns:a16="http://schemas.microsoft.com/office/drawing/2014/main" id="{FDBFB94F-F512-42D5-A703-3C4675186787}"/>
              </a:ext>
            </a:extLst>
          </p:cNvPr>
          <p:cNvSpPr>
            <a:spLocks xmlns:a="http://schemas.openxmlformats.org/drawingml/2006/main" noGrp="1"/>
          </p:cNvSpPr>
          <p:nvPr/>
        </p:nvSpPr>
        <p:spPr>
          <a:xfrm xmlns:a="http://schemas.openxmlformats.org/drawingml/2006/main">
            <a:off x="594360" y="246380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évaluation du trafic, véhicules lourds, essieux standards</a:t>
            </a:r>
          </a:p>
        </p:txBody>
      </p:sp>
      <p:sp>
        <p:nvSpPr>
          <p:cNvPr id="6" name="Text 4">
            <a:extLst xmlns:a="http://schemas.openxmlformats.org/drawingml/2006/main">
              <a:ext uri="{FF2B5EF4-FFF2-40B4-BE49-F238E27FC236}">
                <a16:creationId xmlns:a16="http://schemas.microsoft.com/office/drawing/2014/main" id="{0778F306-9077-433C-A10A-C934E38E0EAE}"/>
              </a:ext>
            </a:extLst>
          </p:cNvPr>
          <p:cNvSpPr>
            <a:spLocks xmlns:a="http://schemas.openxmlformats.org/drawingml/2006/main" noGrp="1"/>
          </p:cNvSpPr>
          <p:nvPr/>
        </p:nvSpPr>
        <p:spPr>
          <a:xfrm xmlns:a="http://schemas.openxmlformats.org/drawingml/2006/main">
            <a:off x="594360" y="290830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corridor régional Yaoundé–Bafoussam, Cameroun</a:t>
            </a:r>
          </a:p>
        </p:txBody>
      </p:sp>
      <p:sp>
        <p:nvSpPr>
          <p:cNvPr id="7" name="Text 5">
            <a:extLst xmlns:a="http://schemas.openxmlformats.org/drawingml/2006/main">
              <a:ext uri="{FF2B5EF4-FFF2-40B4-BE49-F238E27FC236}">
                <a16:creationId xmlns:a16="http://schemas.microsoft.com/office/drawing/2014/main" id="{CF901CC9-ECC6-4583-A03E-9886DDCBDB0C}"/>
              </a:ext>
            </a:extLst>
          </p:cNvPr>
          <p:cNvSpPr>
            <a:spLocks xmlns:a="http://schemas.openxmlformats.org/drawingml/2006/main" noGrp="1"/>
          </p:cNvSpPr>
          <p:nvPr/>
        </p:nvSpPr>
        <p:spPr>
          <a:xfrm xmlns:a="http://schemas.openxmlformats.org/drawingml/2006/main">
            <a:off x="594360" y="431800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00E553F5-EF01-4EEA-8C05-3578DEF8841F}"/>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2</a:t>
            </a:r>
          </a:p>
        </p:txBody>
      </p:sp>
      <p:sp>
        <p:nvSpPr>
          <p:cNvPr id="9" name="Text 7">
            <a:extLst xmlns:a="http://schemas.openxmlformats.org/drawingml/2006/main">
              <a:ext uri="{FF2B5EF4-FFF2-40B4-BE49-F238E27FC236}">
                <a16:creationId xmlns:a16="http://schemas.microsoft.com/office/drawing/2014/main" id="{A77C52B5-3770-471E-9AC7-4EAF7F0431BB}"/>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0" name="Title 9">
            <a:extLst xmlns:a="http://schemas.openxmlformats.org/drawingml/2006/main">
              <a:ext uri="{FF2B5EF4-FFF2-40B4-BE49-F238E27FC236}">
                <a16:creationId xmlns:a16="http://schemas.microsoft.com/office/drawing/2014/main" id="{1186C462-D1A2-C073-3E1C-F7C9238E0D04}"/>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Estimation du trafic de dimensionnement d’une route régionale</a:t>
            </a:r>
          </a:p>
        </p:txBody>
      </p:sp>
    </p:spTree>
    <p:extLst>
      <p:ext uri="{BB962C8B-B14F-4D97-AF65-F5344CB8AC3E}">
        <p14:creationId xmlns:p14="http://schemas.microsoft.com/office/powerpoint/2010/main" val="2523266928"/>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193EC98C-71A3-4F98-9211-AEE959CE26C2}"/>
              </a:ext>
            </a:extLst>
          </p:cNvPr>
          <p:cNvSpPr>
            <a:spLocks xmlns:a="http://schemas.openxmlformats.org/drawingml/2006/main" noGrp="1"/>
          </p:cNvSpPr>
          <p:nvPr/>
        </p:nvSpPr>
        <p:spPr>
          <a:xfrm xmlns:a="http://schemas.openxmlformats.org/drawingml/2006/main">
            <a:off x="521208" y="13335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Évaluation du trafic, véhicules lourds, essieux standards | Corridor régional Yaoundé–Bafoussam, Cameroun</a:t>
            </a:r>
          </a:p>
        </p:txBody>
      </p:sp>
      <p:sp>
        <p:nvSpPr>
          <p:cNvPr id="4" name="Text 2">
            <a:extLst xmlns:a="http://schemas.openxmlformats.org/drawingml/2006/main">
              <a:ext uri="{FF2B5EF4-FFF2-40B4-BE49-F238E27FC236}">
                <a16:creationId xmlns:a16="http://schemas.microsoft.com/office/drawing/2014/main" id="{011FFA3D-AF78-43D9-8237-33DFA1C8EBEC}"/>
              </a:ext>
            </a:extLst>
          </p:cNvPr>
          <p:cNvSpPr>
            <a:spLocks xmlns:a="http://schemas.openxmlformats.org/drawingml/2006/main" noGrp="1"/>
          </p:cNvSpPr>
          <p:nvPr/>
        </p:nvSpPr>
        <p:spPr>
          <a:xfrm xmlns:a="http://schemas.openxmlformats.org/drawingml/2006/main">
            <a:off x="685800" y="16764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Identifier les catégories de véhicules pertinentes pour le dimensionnement des chaussées.</a:t>
            </a:r>
          </a:p>
          <a:p xmlns:a="http://schemas.openxmlformats.org/drawingml/2006/main">
            <a:pPr marL="0" indent="0">
              <a:buNone/>
            </a:pPr>
            <a:r>
              <a:rPr sz="1900">
                <a:solidFill>
                  <a:srgbClr val="1F2933"/>
                </a:solidFill>
                <a:latin typeface="Aptos"/>
                <a:ea typeface="Aptos"/>
                <a:cs typeface="Aptos"/>
              </a:rPr>
              <a:t>• Convertir les véhicules lourds en essieux standards équivalents.</a:t>
            </a:r>
          </a:p>
          <a:p xmlns:a="http://schemas.openxmlformats.org/drawingml/2006/main">
            <a:pPr marL="0" indent="0">
              <a:buNone/>
            </a:pPr>
            <a:r>
              <a:rPr sz="1900">
                <a:solidFill>
                  <a:srgbClr val="1F2933"/>
                </a:solidFill>
                <a:latin typeface="Aptos"/>
                <a:ea typeface="Aptos"/>
                <a:cs typeface="Aptos"/>
              </a:rPr>
              <a:t>• Estimer le trafic de dimensionnement à l’aide d’hypothèses simples de croissance.</a:t>
            </a:r>
          </a:p>
          <a:p xmlns:a="http://schemas.openxmlformats.org/drawingml/2006/main">
            <a:pPr marL="0" indent="0">
              <a:buNone/>
            </a:pPr>
            <a:r>
              <a:rPr sz="1900">
                <a:solidFill>
                  <a:srgbClr val="1F2933"/>
                </a:solidFill>
                <a:latin typeface="Aptos"/>
                <a:ea typeface="Aptos"/>
                <a:cs typeface="Aptos"/>
              </a:rPr>
              <a:t>• Classer sommairement la demande de trafic de la chaussée.</a:t>
            </a:r>
          </a:p>
        </p:txBody>
      </p:sp>
      <p:sp>
        <p:nvSpPr>
          <p:cNvPr id="5" name="Text 3">
            <a:extLst xmlns:a="http://schemas.openxmlformats.org/drawingml/2006/main">
              <a:ext uri="{FF2B5EF4-FFF2-40B4-BE49-F238E27FC236}">
                <a16:creationId xmlns:a16="http://schemas.microsoft.com/office/drawing/2014/main" id="{6868EDE0-2B71-4FBE-B28D-89A439205AB0}"/>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2</a:t>
            </a:r>
          </a:p>
        </p:txBody>
      </p:sp>
      <p:sp>
        <p:nvSpPr>
          <p:cNvPr id="6" name="Text 4">
            <a:extLst xmlns:a="http://schemas.openxmlformats.org/drawingml/2006/main">
              <a:ext uri="{FF2B5EF4-FFF2-40B4-BE49-F238E27FC236}">
                <a16:creationId xmlns:a16="http://schemas.microsoft.com/office/drawing/2014/main" id="{C93BFB88-4FCA-4330-80CA-54096FB0B9A5}"/>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B1650EFB-2FCC-7E8E-670A-FA91ED0BEE48}"/>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Diapositive 2. Objectifs d’apprentissage</a:t>
            </a:r>
          </a:p>
        </p:txBody>
      </p:sp>
    </p:spTree>
    <p:extLst>
      <p:ext uri="{BB962C8B-B14F-4D97-AF65-F5344CB8AC3E}">
        <p14:creationId xmlns:p14="http://schemas.microsoft.com/office/powerpoint/2010/main" val="1059504594"/>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E52A3EB-00B9-4B1B-8FA5-1C7E34DAC7AB}"/>
              </a:ext>
            </a:extLst>
          </p:cNvPr>
          <p:cNvSpPr>
            <a:spLocks xmlns:a="http://schemas.openxmlformats.org/drawingml/2006/main" noGrp="1"/>
          </p:cNvSpPr>
          <p:nvPr/>
        </p:nvSpPr>
        <p:spPr>
          <a:xfrm xmlns:a="http://schemas.openxmlformats.org/drawingml/2006/main">
            <a:off x="521208" y="13335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Évaluation du trafic, véhicules lourds, essieux standards | Corridor régional Yaoundé–Bafoussam, Cameroun</a:t>
            </a:r>
          </a:p>
        </p:txBody>
      </p:sp>
      <p:sp>
        <p:nvSpPr>
          <p:cNvPr id="4" name="Text 2">
            <a:extLst xmlns:a="http://schemas.openxmlformats.org/drawingml/2006/main">
              <a:ext uri="{FF2B5EF4-FFF2-40B4-BE49-F238E27FC236}">
                <a16:creationId xmlns:a16="http://schemas.microsoft.com/office/drawing/2014/main" id="{3FD16828-85FD-43A2-B70B-82E181330BFF}"/>
              </a:ext>
            </a:extLst>
          </p:cNvPr>
          <p:cNvSpPr>
            <a:spLocks xmlns:a="http://schemas.openxmlformats.org/drawingml/2006/main" noGrp="1"/>
          </p:cNvSpPr>
          <p:nvPr/>
        </p:nvSpPr>
        <p:spPr>
          <a:xfrm xmlns:a="http://schemas.openxmlformats.org/drawingml/2006/main">
            <a:off x="685800" y="16764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Une route régionale à deux voies au Cameroun supporte des voitures particulières, des autobus, des poids lourds et des camions avec remorque.</a:t>
            </a:r>
          </a:p>
          <a:p xmlns:a="http://schemas.openxmlformats.org/drawingml/2006/main">
            <a:pPr marL="0" indent="0">
              <a:buNone/>
            </a:pPr>
            <a:r>
              <a:rPr sz="1900">
                <a:solidFill>
                  <a:srgbClr val="1F2933"/>
                </a:solidFill>
                <a:latin typeface="Aptos"/>
                <a:ea typeface="Aptos"/>
                <a:cs typeface="Aptos"/>
              </a:rPr>
              <a:t>• Les voitures particulières sont omises du dimensionnement structurel de la chaussée, car leur effet sur la fatigue est faible.</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BCEB43F7-8EB0-4D26-87EA-6010837D075D}"/>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2</a:t>
            </a:r>
          </a:p>
        </p:txBody>
      </p:sp>
      <p:sp>
        <p:nvSpPr>
          <p:cNvPr id="6" name="Text 4">
            <a:extLst xmlns:a="http://schemas.openxmlformats.org/drawingml/2006/main">
              <a:ext uri="{FF2B5EF4-FFF2-40B4-BE49-F238E27FC236}">
                <a16:creationId xmlns:a16="http://schemas.microsoft.com/office/drawing/2014/main" id="{61DCE2EB-0867-4020-A571-F00E96A6A886}"/>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75D6CB21-9054-4418-2B0F-3D3A1CD7E7E0}"/>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Diapositive 3. Contexte / étude de cas</a:t>
            </a:r>
          </a:p>
        </p:txBody>
      </p:sp>
    </p:spTree>
    <p:extLst>
      <p:ext uri="{BB962C8B-B14F-4D97-AF65-F5344CB8AC3E}">
        <p14:creationId xmlns:p14="http://schemas.microsoft.com/office/powerpoint/2010/main" val="4055819988"/>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F8B72646-E6C6-464A-8E9F-AE9BB8D835AA}"/>
              </a:ext>
            </a:extLst>
          </p:cNvPr>
          <p:cNvSpPr>
            <a:spLocks xmlns:a="http://schemas.openxmlformats.org/drawingml/2006/main" noGrp="1"/>
          </p:cNvSpPr>
          <p:nvPr/>
        </p:nvSpPr>
        <p:spPr>
          <a:xfrm xmlns:a="http://schemas.openxmlformats.org/drawingml/2006/main">
            <a:off x="521208" y="13335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Évaluation du trafic, véhicules lourds, essieux standards | Corridor régional Yaoundé–Bafoussam, Cameroun</a:t>
            </a:r>
          </a:p>
        </p:txBody>
      </p:sp>
      <p:sp>
        <p:nvSpPr>
          <p:cNvPr id="4" name="Text 2">
            <a:extLst xmlns:a="http://schemas.openxmlformats.org/drawingml/2006/main">
              <a:ext uri="{FF2B5EF4-FFF2-40B4-BE49-F238E27FC236}">
                <a16:creationId xmlns:a16="http://schemas.microsoft.com/office/drawing/2014/main" id="{6F283F01-B916-43A7-8B3B-674589587CB3}"/>
              </a:ext>
            </a:extLst>
          </p:cNvPr>
          <p:cNvSpPr>
            <a:spLocks xmlns:a="http://schemas.openxmlformats.org/drawingml/2006/main" noGrp="1"/>
          </p:cNvSpPr>
          <p:nvPr/>
        </p:nvSpPr>
        <p:spPr>
          <a:xfrm xmlns:a="http://schemas.openxmlformats.org/drawingml/2006/main">
            <a:off x="685800" y="16764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Calculer l’ADT100 au début de la période de dimensionnement.</a:t>
            </a:r>
          </a:p>
          <a:p xmlns:a="http://schemas.openxmlformats.org/drawingml/2006/main">
            <a:pPr marL="0" indent="0">
              <a:buNone/>
            </a:pPr>
            <a:r>
              <a:rPr sz="1900">
                <a:solidFill>
                  <a:srgbClr val="1F2933"/>
                </a:solidFill>
                <a:latin typeface="Aptos"/>
                <a:ea typeface="Aptos"/>
                <a:cs typeface="Aptos"/>
              </a:rPr>
              <a:t>2. Appliquer le coefficient de répartition par voie.</a:t>
            </a:r>
          </a:p>
          <a:p xmlns:a="http://schemas.openxmlformats.org/drawingml/2006/main">
            <a:pPr marL="0" indent="0">
              <a:buNone/>
            </a:pPr>
            <a:r>
              <a:rPr sz="1900">
                <a:solidFill>
                  <a:srgbClr val="1F2933"/>
                </a:solidFill>
                <a:latin typeface="Aptos"/>
                <a:ea typeface="Aptos"/>
                <a:cs typeface="Aptos"/>
              </a:rPr>
              <a:t>3. Estimer le nombre total d’essieux standards sur 20 ans.</a:t>
            </a:r>
          </a:p>
          <a:p xmlns:a="http://schemas.openxmlformats.org/drawingml/2006/main">
            <a:pPr marL="0" indent="0">
              <a:buNone/>
            </a:pPr>
            <a:r>
              <a:rPr sz="1900">
                <a:solidFill>
                  <a:srgbClr val="1F2933"/>
                </a:solidFill>
                <a:latin typeface="Aptos"/>
                <a:ea typeface="Aptos"/>
                <a:cs typeface="Aptos"/>
              </a:rPr>
              <a:t>4. Sélectionner une catégorie de trafic approximative.</a:t>
            </a:r>
          </a:p>
          <a:p xmlns:a="http://schemas.openxmlformats.org/drawingml/2006/main">
            <a:pPr marL="0" indent="0">
              <a:buNone/>
            </a:pPr>
            <a:r>
              <a:rPr sz="1900">
                <a:solidFill>
                  <a:srgbClr val="1F2933"/>
                </a:solidFill>
                <a:latin typeface="Aptos"/>
                <a:ea typeface="Aptos"/>
                <a:cs typeface="Aptos"/>
              </a:rPr>
              <a:t>5. Expliquer pourquoi les camions surchargés peuvent modifier la décision de dimensionnement.</a:t>
            </a:r>
          </a:p>
        </p:txBody>
      </p:sp>
      <p:sp>
        <p:nvSpPr>
          <p:cNvPr id="5" name="Text 3">
            <a:extLst xmlns:a="http://schemas.openxmlformats.org/drawingml/2006/main">
              <a:ext uri="{FF2B5EF4-FFF2-40B4-BE49-F238E27FC236}">
                <a16:creationId xmlns:a16="http://schemas.microsoft.com/office/drawing/2014/main" id="{EE2CAB84-EE59-4744-BB97-E15428E6F32A}"/>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2</a:t>
            </a:r>
          </a:p>
        </p:txBody>
      </p:sp>
      <p:sp>
        <p:nvSpPr>
          <p:cNvPr id="6" name="Text 4">
            <a:extLst xmlns:a="http://schemas.openxmlformats.org/drawingml/2006/main">
              <a:ext uri="{FF2B5EF4-FFF2-40B4-BE49-F238E27FC236}">
                <a16:creationId xmlns:a16="http://schemas.microsoft.com/office/drawing/2014/main" id="{A83FB042-7C9C-4A57-B5E6-B36C2A5FF3AF}"/>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38727FAC-DC52-E0DE-63D8-854EC5F82684}"/>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Diapositive 4. Travail demandé aux étudiants</a:t>
            </a:r>
          </a:p>
        </p:txBody>
      </p:sp>
    </p:spTree>
    <p:extLst>
      <p:ext uri="{BB962C8B-B14F-4D97-AF65-F5344CB8AC3E}">
        <p14:creationId xmlns:p14="http://schemas.microsoft.com/office/powerpoint/2010/main" val="2852534822"/>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A15C55AD-E33A-45E8-A51B-AB18E57A7E7D}"/>
              </a:ext>
            </a:extLst>
          </p:cNvPr>
          <p:cNvSpPr>
            <a:spLocks xmlns:a="http://schemas.openxmlformats.org/drawingml/2006/main" noGrp="1"/>
          </p:cNvSpPr>
          <p:nvPr/>
        </p:nvSpPr>
        <p:spPr>
          <a:xfrm xmlns:a="http://schemas.openxmlformats.org/drawingml/2006/main">
            <a:off x="521208" y="13335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Évaluation du trafic, véhicules lourds, essieux standards | Corridor régional Yaoundé–Bafoussam, Cameroun</a:t>
            </a:r>
          </a:p>
        </p:txBody>
      </p:sp>
      <p:sp>
        <p:nvSpPr>
          <p:cNvPr id="4" name="Text 2">
            <a:extLst xmlns:a="http://schemas.openxmlformats.org/drawingml/2006/main">
              <a:ext uri="{FF2B5EF4-FFF2-40B4-BE49-F238E27FC236}">
                <a16:creationId xmlns:a16="http://schemas.microsoft.com/office/drawing/2014/main" id="{C96F3847-796E-427A-B055-C745A5907F19}"/>
              </a:ext>
            </a:extLst>
          </p:cNvPr>
          <p:cNvSpPr>
            <a:spLocks xmlns:a="http://schemas.openxmlformats.org/drawingml/2006/main" noGrp="1"/>
          </p:cNvSpPr>
          <p:nvPr/>
        </p:nvSpPr>
        <p:spPr>
          <a:xfrm xmlns:a="http://schemas.openxmlformats.org/drawingml/2006/main">
            <a:off x="594360" y="1676400"/>
            <a:ext cx="10972800" cy="9601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Période de dimensionnement : 20 ans ; croissance annuelle du trafic ignorée dans cet exercice simplifié.</a:t>
            </a:r>
          </a:p>
          <a:p xmlns:a="http://schemas.openxmlformats.org/drawingml/2006/main">
            <a:pPr marL="0" indent="0">
              <a:buNone/>
            </a:pPr>
            <a:r>
              <a:rPr sz="1420">
                <a:solidFill>
                  <a:srgbClr val="1F2933"/>
                </a:solidFill>
                <a:latin typeface="Aptos"/>
                <a:ea typeface="Aptos"/>
                <a:cs typeface="Aptos"/>
              </a:rPr>
              <a:t>• Coefficient de répartition par voie : 0,50 ; utiliser 365 jours/an.</a:t>
            </a:r>
          </a:p>
        </p:txBody>
      </p:sp>
      <p:sp>
        <p:nvSpPr>
          <p:cNvPr id="5" name="Text 3">
            <a:extLst xmlns:a="http://schemas.openxmlformats.org/drawingml/2006/main">
              <a:ext uri="{FF2B5EF4-FFF2-40B4-BE49-F238E27FC236}">
                <a16:creationId xmlns:a16="http://schemas.microsoft.com/office/drawing/2014/main" id="{65939F8C-9358-44E8-A8D1-8563EA255501}"/>
              </a:ext>
            </a:extLst>
          </p:cNvPr>
          <p:cNvSpPr>
            <a:spLocks xmlns:a="http://schemas.openxmlformats.org/drawingml/2006/main" noGrp="1"/>
          </p:cNvSpPr>
          <p:nvPr/>
        </p:nvSpPr>
        <p:spPr>
          <a:xfrm xmlns:a="http://schemas.openxmlformats.org/drawingml/2006/main">
            <a:off x="621792" y="2692400"/>
            <a:ext cx="10972800" cy="1394460"/>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Type de véhicule   |   Véhicules/jour   |   Facteur d’équivalence</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HGV                |   260             |   0,109</a:t>
            </a:r>
          </a:p>
          <a:p xmlns:a="http://schemas.openxmlformats.org/drawingml/2006/main">
            <a:pPr marL="0" indent="0">
              <a:buNone/>
            </a:pPr>
            <a:r>
              <a:rPr sz="960">
                <a:solidFill>
                  <a:srgbClr val="1F2933"/>
                </a:solidFill>
                <a:latin typeface="Courier New"/>
                <a:ea typeface="Courier New"/>
                <a:cs typeface="Courier New"/>
              </a:rPr>
              <a:t>HGV avec remorque  |   180             |   1,950</a:t>
            </a:r>
          </a:p>
          <a:p xmlns:a="http://schemas.openxmlformats.org/drawingml/2006/main">
            <a:pPr marL="0" indent="0">
              <a:buNone/>
            </a:pPr>
            <a:r>
              <a:rPr sz="960">
                <a:solidFill>
                  <a:srgbClr val="1F2933"/>
                </a:solidFill>
                <a:latin typeface="Courier New"/>
                <a:ea typeface="Courier New"/>
                <a:cs typeface="Courier New"/>
              </a:rPr>
              <a:t>Autobus            |   120             |   0,594</a:t>
            </a:r>
          </a:p>
        </p:txBody>
      </p:sp>
      <p:sp>
        <p:nvSpPr>
          <p:cNvPr id="6" name="Text 4">
            <a:extLst xmlns:a="http://schemas.openxmlformats.org/drawingml/2006/main">
              <a:ext uri="{FF2B5EF4-FFF2-40B4-BE49-F238E27FC236}">
                <a16:creationId xmlns:a16="http://schemas.microsoft.com/office/drawing/2014/main" id="{B4B5A122-F86A-4E96-B9B2-A6C34F3C3723}"/>
              </a:ext>
            </a:extLst>
          </p:cNvPr>
          <p:cNvSpPr>
            <a:spLocks xmlns:a="http://schemas.openxmlformats.org/drawingml/2006/main" noGrp="1"/>
          </p:cNvSpPr>
          <p:nvPr/>
        </p:nvSpPr>
        <p:spPr>
          <a:xfrm xmlns:a="http://schemas.openxmlformats.org/drawingml/2006/main">
            <a:off x="621792" y="4254500"/>
            <a:ext cx="10972800" cy="1394460"/>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Catégorie   |   Nombre total d’essieux standards</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Faible      |   &lt; 1,0 million</a:t>
            </a:r>
          </a:p>
          <a:p xmlns:a="http://schemas.openxmlformats.org/drawingml/2006/main">
            <a:pPr marL="0" indent="0">
              <a:buNone/>
            </a:pPr>
            <a:r>
              <a:rPr sz="960">
                <a:solidFill>
                  <a:srgbClr val="1F2933"/>
                </a:solidFill>
                <a:latin typeface="Courier New"/>
                <a:ea typeface="Courier New"/>
                <a:cs typeface="Courier New"/>
              </a:rPr>
              <a:t>Moyenne     |   1,0–5,0 millions</a:t>
            </a:r>
          </a:p>
          <a:p xmlns:a="http://schemas.openxmlformats.org/drawingml/2006/main">
            <a:pPr marL="0" indent="0">
              <a:buNone/>
            </a:pPr>
            <a:r>
              <a:rPr sz="960">
                <a:solidFill>
                  <a:srgbClr val="1F2933"/>
                </a:solidFill>
                <a:latin typeface="Courier New"/>
                <a:ea typeface="Courier New"/>
                <a:cs typeface="Courier New"/>
              </a:rPr>
              <a:t>Élevée      |   &gt; 5,0 millions</a:t>
            </a:r>
          </a:p>
        </p:txBody>
      </p:sp>
      <p:sp>
        <p:nvSpPr>
          <p:cNvPr id="7" name="Text 5">
            <a:extLst xmlns:a="http://schemas.openxmlformats.org/drawingml/2006/main">
              <a:ext uri="{FF2B5EF4-FFF2-40B4-BE49-F238E27FC236}">
                <a16:creationId xmlns:a16="http://schemas.microsoft.com/office/drawing/2014/main" id="{E55A1BC1-013C-45CF-9C1C-3EC45326F898}"/>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Master en ingénierie des systèmes de transport routier</a:t>
            </a:r>
          </a:p>
        </p:txBody>
      </p:sp>
      <p:sp>
        <p:nvSpPr>
          <p:cNvPr id="8" name="Text 6">
            <a:extLst xmlns:a="http://schemas.openxmlformats.org/drawingml/2006/main">
              <a:ext uri="{FF2B5EF4-FFF2-40B4-BE49-F238E27FC236}">
                <a16:creationId xmlns:a16="http://schemas.microsoft.com/office/drawing/2014/main" id="{ADA289E2-B72E-4D2D-B2FF-C3FE68EE5AC0}"/>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9" name="Title 8">
            <a:extLst xmlns:a="http://schemas.openxmlformats.org/drawingml/2006/main">
              <a:ext uri="{FF2B5EF4-FFF2-40B4-BE49-F238E27FC236}">
                <a16:creationId xmlns:a16="http://schemas.microsoft.com/office/drawing/2014/main" id="{0BD013A6-EB2F-19CD-1E25-6E4F4F10A1FC}"/>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Diapositive 5. Données / supports</a:t>
            </a:r>
          </a:p>
        </p:txBody>
      </p:sp>
    </p:spTree>
    <p:extLst>
      <p:ext uri="{BB962C8B-B14F-4D97-AF65-F5344CB8AC3E}">
        <p14:creationId xmlns:p14="http://schemas.microsoft.com/office/powerpoint/2010/main" val="1921994393"/>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22DA3EF4-394A-41CC-959B-F8C78EDF6EA2}"/>
              </a:ext>
            </a:extLst>
          </p:cNvPr>
          <p:cNvSpPr>
            <a:spLocks xmlns:a="http://schemas.openxmlformats.org/drawingml/2006/main" noGrp="1"/>
          </p:cNvSpPr>
          <p:nvPr/>
        </p:nvSpPr>
        <p:spPr>
          <a:xfrm xmlns:a="http://schemas.openxmlformats.org/drawingml/2006/main">
            <a:off x="521208" y="13335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Évaluation du trafic, véhicules lourds, essieux standards | Corridor régional Yaoundé–Bafoussam, Cameroun</a:t>
            </a:r>
          </a:p>
        </p:txBody>
      </p:sp>
      <p:sp>
        <p:nvSpPr>
          <p:cNvPr id="4" name="Text 2">
            <a:extLst xmlns:a="http://schemas.openxmlformats.org/drawingml/2006/main">
              <a:ext uri="{FF2B5EF4-FFF2-40B4-BE49-F238E27FC236}">
                <a16:creationId xmlns:a16="http://schemas.microsoft.com/office/drawing/2014/main" id="{3ABEE6EF-E855-4537-A265-2C35217827E3}"/>
              </a:ext>
            </a:extLst>
          </p:cNvPr>
          <p:cNvSpPr>
            <a:spLocks xmlns:a="http://schemas.openxmlformats.org/drawingml/2006/main" noGrp="1"/>
          </p:cNvSpPr>
          <p:nvPr/>
        </p:nvSpPr>
        <p:spPr>
          <a:xfrm xmlns:a="http://schemas.openxmlformats.org/drawingml/2006/main">
            <a:off x="685800" y="16764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20 min — calcul individuel de l’ADT100.</a:t>
            </a:r>
          </a:p>
          <a:p xmlns:a="http://schemas.openxmlformats.org/drawingml/2006/main">
            <a:pPr marL="0" indent="0">
              <a:buNone/>
            </a:pPr>
            <a:r>
              <a:rPr sz="1900">
                <a:solidFill>
                  <a:srgbClr val="1F2933"/>
                </a:solidFill>
                <a:latin typeface="Aptos"/>
                <a:ea typeface="Aptos"/>
                <a:cs typeface="Aptos"/>
              </a:rPr>
              <a:t>• 20 min — vérification et correction en binômes.</a:t>
            </a:r>
          </a:p>
          <a:p xmlns:a="http://schemas.openxmlformats.org/drawingml/2006/main">
            <a:pPr marL="0" indent="0">
              <a:buNone/>
            </a:pPr>
            <a:r>
              <a:rPr sz="1900">
                <a:solidFill>
                  <a:srgbClr val="1F2933"/>
                </a:solidFill>
                <a:latin typeface="Aptos"/>
                <a:ea typeface="Aptos"/>
                <a:cs typeface="Aptos"/>
              </a:rPr>
              <a:t>• 20 min — discussion en groupe sur les camions surchargés.</a:t>
            </a:r>
          </a:p>
          <a:p xmlns:a="http://schemas.openxmlformats.org/drawingml/2006/main">
            <a:pPr marL="0" indent="0">
              <a:buNone/>
            </a:pPr>
            <a:r>
              <a:rPr sz="1900">
                <a:solidFill>
                  <a:srgbClr val="1F2933"/>
                </a:solidFill>
                <a:latin typeface="Aptos"/>
                <a:ea typeface="Aptos"/>
                <a:cs typeface="Aptos"/>
              </a:rPr>
              <a:t>• 20 min — brève restitution des groupes.</a:t>
            </a:r>
          </a:p>
          <a:p xmlns:a="http://schemas.openxmlformats.org/drawingml/2006/main">
            <a:pPr marL="0" indent="0">
              <a:buNone/>
            </a:pPr>
            <a:r>
              <a:rPr sz="1900">
                <a:solidFill>
                  <a:srgbClr val="1F2933"/>
                </a:solidFill>
                <a:latin typeface="Aptos"/>
                <a:ea typeface="Aptos"/>
                <a:cs typeface="Aptos"/>
              </a:rPr>
              <a:t>• 10 min — synthèse de l’enseignant.</a:t>
            </a:r>
          </a:p>
        </p:txBody>
      </p:sp>
      <p:sp>
        <p:nvSpPr>
          <p:cNvPr id="5" name="Text 3">
            <a:extLst xmlns:a="http://schemas.openxmlformats.org/drawingml/2006/main">
              <a:ext uri="{FF2B5EF4-FFF2-40B4-BE49-F238E27FC236}">
                <a16:creationId xmlns:a16="http://schemas.microsoft.com/office/drawing/2014/main" id="{B9680270-2A7E-4696-8428-D623A1F73C2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2</a:t>
            </a:r>
          </a:p>
        </p:txBody>
      </p:sp>
      <p:sp>
        <p:nvSpPr>
          <p:cNvPr id="6" name="Text 4">
            <a:extLst xmlns:a="http://schemas.openxmlformats.org/drawingml/2006/main">
              <a:ext uri="{FF2B5EF4-FFF2-40B4-BE49-F238E27FC236}">
                <a16:creationId xmlns:a16="http://schemas.microsoft.com/office/drawing/2014/main" id="{68783FEC-8134-457F-9CC9-2E63D9E5BBC8}"/>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7AA2D55D-E277-74EA-319D-CE607CA635EE}"/>
              </a:ext>
            </a:extLst>
          </p:cNvPr>
          <p:cNvSpPr>
            <a:spLocks xmlns:a="http://schemas.openxmlformats.org/drawingml/2006/main" noGrp="1"/>
          </p:cNvSpPr>
          <p:nvPr>
            <p:ph type="title" idx="0"/>
          </p:nvPr>
        </p:nvSpPr>
        <p:spPr>
          <a:xfrm xmlns:a="http://schemas.openxmlformats.org/drawingml/2006/main">
            <a:off x="603253" y="539751"/>
            <a:ext cx="7874000" cy="717551"/>
          </a:xfrm>
        </p:spPr>
        <p:txBody>
          <a:bodyPr xmlns:a="http://schemas.openxmlformats.org/drawingml/2006/main"/>
          <a:lstStyle xmlns:a="http://schemas.openxmlformats.org/drawingml/2006/main"/>
          <a:p xmlns:a="http://schemas.openxmlformats.org/drawingml/2006/main">
            <a:r>
              <a:t>Diapositive 6. Organisation du travail</a:t>
            </a:r>
          </a:p>
        </p:txBody>
      </p:sp>
    </p:spTree>
    <p:extLst>
      <p:ext uri="{BB962C8B-B14F-4D97-AF65-F5344CB8AC3E}">
        <p14:creationId xmlns:p14="http://schemas.microsoft.com/office/powerpoint/2010/main" val="717369571"/>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9265B4D0-6682-4206-92F1-74EC5922269A}"/>
</file>

<file path=customXml/itemProps2.xml><?xml version="1.0" encoding="utf-8"?>
<ds:datastoreItem xmlns:ds="http://schemas.openxmlformats.org/officeDocument/2006/customXml" ds:itemID="{E39A9E08-E07B-43EB-9166-D70EF705FBAC}"/>
</file>

<file path=customXml/itemProps3.xml><?xml version="1.0" encoding="utf-8"?>
<ds:datastoreItem xmlns:ds="http://schemas.openxmlformats.org/officeDocument/2006/customXml" ds:itemID="{35C613C3-3376-4622-A50D-317D74CAE073}"/>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2026-07-22T17:04:15Z</dcterms:created>
  <dcterms:modified xsi:type="dcterms:W3CDTF">2026-07-22T17:04:15Z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