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4"/>
  </p:sldMasterIdLst>
  <p:notesMasterIdLst>
    <p:notesMasterId r:id="rId55"/>
  </p:notesMasterIdLst>
  <p:handoutMasterIdLst>
    <p:handoutMasterId r:id="rId56"/>
  </p:handoutMasterIdLst>
  <p:sldIdLst>
    <p:sldId id="393" r:id="rId5"/>
    <p:sldId id="332" r:id="rId6"/>
    <p:sldId id="355" r:id="rId7"/>
    <p:sldId id="340" r:id="rId8"/>
    <p:sldId id="333" r:id="rId9"/>
    <p:sldId id="334" r:id="rId10"/>
    <p:sldId id="335" r:id="rId11"/>
    <p:sldId id="336" r:id="rId12"/>
    <p:sldId id="338" r:id="rId13"/>
    <p:sldId id="341" r:id="rId14"/>
    <p:sldId id="342" r:id="rId15"/>
    <p:sldId id="344" r:id="rId16"/>
    <p:sldId id="356" r:id="rId17"/>
    <p:sldId id="345" r:id="rId18"/>
    <p:sldId id="361" r:id="rId19"/>
    <p:sldId id="363" r:id="rId20"/>
    <p:sldId id="365" r:id="rId21"/>
    <p:sldId id="367" r:id="rId22"/>
    <p:sldId id="368" r:id="rId23"/>
    <p:sldId id="364" r:id="rId24"/>
    <p:sldId id="366" r:id="rId25"/>
    <p:sldId id="389" r:id="rId26"/>
    <p:sldId id="357" r:id="rId27"/>
    <p:sldId id="347" r:id="rId28"/>
    <p:sldId id="346" r:id="rId29"/>
    <p:sldId id="371" r:id="rId30"/>
    <p:sldId id="370" r:id="rId31"/>
    <p:sldId id="372" r:id="rId32"/>
    <p:sldId id="373" r:id="rId33"/>
    <p:sldId id="374" r:id="rId34"/>
    <p:sldId id="375" r:id="rId35"/>
    <p:sldId id="358" r:id="rId36"/>
    <p:sldId id="353" r:id="rId37"/>
    <p:sldId id="377" r:id="rId38"/>
    <p:sldId id="378" r:id="rId39"/>
    <p:sldId id="379" r:id="rId40"/>
    <p:sldId id="380" r:id="rId41"/>
    <p:sldId id="381" r:id="rId42"/>
    <p:sldId id="349" r:id="rId43"/>
    <p:sldId id="382" r:id="rId44"/>
    <p:sldId id="350" r:id="rId45"/>
    <p:sldId id="390" r:id="rId46"/>
    <p:sldId id="394" r:id="rId47"/>
    <p:sldId id="359" r:id="rId48"/>
    <p:sldId id="354" r:id="rId49"/>
    <p:sldId id="351" r:id="rId50"/>
    <p:sldId id="386" r:id="rId51"/>
    <p:sldId id="360" r:id="rId52"/>
    <p:sldId id="388" r:id="rId53"/>
    <p:sldId id="376" r:id="rId54"/>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extLst>
    <p:ext uri="{521415D9-36F7-43E2-AB2F-B90AF26B5E84}">
      <p14:sectionLst xmlns:p14="http://schemas.microsoft.com/office/powerpoint/2010/main">
        <p14:section name="Untitled Section" id="{EE36AF8D-5BEB-E041-9101-0495C1E2400F}">
          <p14:sldIdLst>
            <p14:sldId id="393"/>
            <p14:sldId id="332"/>
            <p14:sldId id="355"/>
            <p14:sldId id="340"/>
            <p14:sldId id="333"/>
            <p14:sldId id="334"/>
            <p14:sldId id="335"/>
            <p14:sldId id="336"/>
            <p14:sldId id="338"/>
            <p14:sldId id="341"/>
            <p14:sldId id="342"/>
            <p14:sldId id="344"/>
            <p14:sldId id="356"/>
            <p14:sldId id="345"/>
            <p14:sldId id="361"/>
            <p14:sldId id="363"/>
            <p14:sldId id="365"/>
            <p14:sldId id="367"/>
            <p14:sldId id="368"/>
            <p14:sldId id="364"/>
            <p14:sldId id="366"/>
            <p14:sldId id="389"/>
            <p14:sldId id="357"/>
            <p14:sldId id="347"/>
            <p14:sldId id="346"/>
            <p14:sldId id="371"/>
            <p14:sldId id="370"/>
            <p14:sldId id="372"/>
            <p14:sldId id="373"/>
            <p14:sldId id="374"/>
            <p14:sldId id="375"/>
            <p14:sldId id="358"/>
            <p14:sldId id="353"/>
            <p14:sldId id="377"/>
            <p14:sldId id="378"/>
            <p14:sldId id="379"/>
            <p14:sldId id="380"/>
            <p14:sldId id="381"/>
            <p14:sldId id="349"/>
            <p14:sldId id="382"/>
            <p14:sldId id="350"/>
            <p14:sldId id="390"/>
            <p14:sldId id="394"/>
            <p14:sldId id="359"/>
            <p14:sldId id="354"/>
            <p14:sldId id="351"/>
            <p14:sldId id="386"/>
            <p14:sldId id="360"/>
            <p14:sldId id="388"/>
            <p14:sldId id="37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2B60"/>
    <a:srgbClr val="4FBFD3"/>
    <a:srgbClr val="E4067E"/>
    <a:srgbClr val="4F4C4E"/>
    <a:srgbClr val="808285"/>
    <a:srgbClr val="96004F"/>
    <a:srgbClr val="4D4D4F"/>
    <a:srgbClr val="C9C9C9"/>
    <a:srgbClr val="D385A9"/>
    <a:srgbClr val="C25B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A0755B-F638-4FC2-B0F1-C01A17E55149}" v="33" dt="2025-09-10T11:49:47.5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Kujunduslaad 1 – rõhk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Kujunduslaad 1 – rõhk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5" autoAdjust="0"/>
    <p:restoredTop sz="94053" autoAdjust="0"/>
  </p:normalViewPr>
  <p:slideViewPr>
    <p:cSldViewPr snapToGrid="0" snapToObjects="1" showGuides="1">
      <p:cViewPr varScale="1">
        <p:scale>
          <a:sx n="70" d="100"/>
          <a:sy n="70" d="100"/>
        </p:scale>
        <p:origin x="424" y="60"/>
      </p:cViewPr>
      <p:guideLst/>
    </p:cSldViewPr>
  </p:slideViewPr>
  <p:notesTextViewPr>
    <p:cViewPr>
      <p:scale>
        <a:sx n="1" d="1"/>
        <a:sy n="1" d="1"/>
      </p:scale>
      <p:origin x="0" y="0"/>
    </p:cViewPr>
  </p:notesTextViewPr>
  <p:sorterViewPr>
    <p:cViewPr varScale="1">
      <p:scale>
        <a:sx n="1" d="1"/>
        <a:sy n="1" d="1"/>
      </p:scale>
      <p:origin x="0" y="-7944"/>
    </p:cViewPr>
  </p:sorterViewPr>
  <p:notesViewPr>
    <p:cSldViewPr snapToGrid="0" snapToObjects="1">
      <p:cViewPr varScale="1">
        <p:scale>
          <a:sx n="84" d="100"/>
          <a:sy n="84" d="100"/>
        </p:scale>
        <p:origin x="319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61"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jandro Lyons Cerón" userId="3ad7bfe2-cdc7-450c-8c61-698733221668" providerId="ADAL" clId="{641FC860-C4B4-4037-87E0-80620BE308CB}"/>
    <pc:docChg chg="modSld">
      <pc:chgData name="Alejandro Lyons Cerón" userId="3ad7bfe2-cdc7-450c-8c61-698733221668" providerId="ADAL" clId="{641FC860-C4B4-4037-87E0-80620BE308CB}" dt="2025-08-21T08:30:24.199" v="29" actId="20577"/>
      <pc:docMkLst>
        <pc:docMk/>
      </pc:docMkLst>
      <pc:sldChg chg="modSp mod">
        <pc:chgData name="Alejandro Lyons Cerón" userId="3ad7bfe2-cdc7-450c-8c61-698733221668" providerId="ADAL" clId="{641FC860-C4B4-4037-87E0-80620BE308CB}" dt="2025-08-21T08:30:24.199" v="29" actId="20577"/>
        <pc:sldMkLst>
          <pc:docMk/>
          <pc:sldMk cId="2890690597" sldId="393"/>
        </pc:sldMkLst>
        <pc:spChg chg="mod">
          <ac:chgData name="Alejandro Lyons Cerón" userId="3ad7bfe2-cdc7-450c-8c61-698733221668" providerId="ADAL" clId="{641FC860-C4B4-4037-87E0-80620BE308CB}" dt="2025-08-21T08:30:24.199" v="29" actId="20577"/>
          <ac:spMkLst>
            <pc:docMk/>
            <pc:sldMk cId="2890690597" sldId="393"/>
            <ac:spMk id="2" creationId="{2AC18BD2-66CC-4C06-E798-3AFB938644E8}"/>
          </ac:spMkLst>
        </pc:spChg>
        <pc:spChg chg="mod">
          <ac:chgData name="Alejandro Lyons Cerón" userId="3ad7bfe2-cdc7-450c-8c61-698733221668" providerId="ADAL" clId="{641FC860-C4B4-4037-87E0-80620BE308CB}" dt="2025-08-21T08:27:01.184" v="27" actId="6549"/>
          <ac:spMkLst>
            <pc:docMk/>
            <pc:sldMk cId="2890690597" sldId="393"/>
            <ac:spMk id="3" creationId="{37A375C4-16F5-B338-25A5-599D145CB631}"/>
          </ac:spMkLst>
        </pc:spChg>
      </pc:sldChg>
    </pc:docChg>
  </pc:docChgLst>
  <pc:docChgLst>
    <pc:chgData name="Alejandro Lyons Cerón" userId="3ad7bfe2-cdc7-450c-8c61-698733221668" providerId="ADAL" clId="{94A0755B-F638-4FC2-B0F1-C01A17E55149}"/>
    <pc:docChg chg="undo custSel addSld delSld modSld modSection">
      <pc:chgData name="Alejandro Lyons Cerón" userId="3ad7bfe2-cdc7-450c-8c61-698733221668" providerId="ADAL" clId="{94A0755B-F638-4FC2-B0F1-C01A17E55149}" dt="2025-09-10T12:03:53.571" v="857" actId="47"/>
      <pc:docMkLst>
        <pc:docMk/>
      </pc:docMkLst>
      <pc:sldChg chg="addSp modSp mod">
        <pc:chgData name="Alejandro Lyons Cerón" userId="3ad7bfe2-cdc7-450c-8c61-698733221668" providerId="ADAL" clId="{94A0755B-F638-4FC2-B0F1-C01A17E55149}" dt="2025-09-10T11:30:15.278" v="514" actId="1076"/>
        <pc:sldMkLst>
          <pc:docMk/>
          <pc:sldMk cId="1644209813" sldId="346"/>
        </pc:sldMkLst>
        <pc:spChg chg="add mod">
          <ac:chgData name="Alejandro Lyons Cerón" userId="3ad7bfe2-cdc7-450c-8c61-698733221668" providerId="ADAL" clId="{94A0755B-F638-4FC2-B0F1-C01A17E55149}" dt="2025-09-10T11:30:15.278" v="514" actId="1076"/>
          <ac:spMkLst>
            <pc:docMk/>
            <pc:sldMk cId="1644209813" sldId="346"/>
            <ac:spMk id="4" creationId="{941B3872-4FE9-31C5-9BAF-337E7284616A}"/>
          </ac:spMkLst>
        </pc:spChg>
        <pc:spChg chg="mod">
          <ac:chgData name="Alejandro Lyons Cerón" userId="3ad7bfe2-cdc7-450c-8c61-698733221668" providerId="ADAL" clId="{94A0755B-F638-4FC2-B0F1-C01A17E55149}" dt="2025-09-10T11:15:34.095" v="233" actId="14100"/>
          <ac:spMkLst>
            <pc:docMk/>
            <pc:sldMk cId="1644209813" sldId="346"/>
            <ac:spMk id="13" creationId="{BBBF263D-AB46-A9FF-E1C4-A75C8F0A02BB}"/>
          </ac:spMkLst>
        </pc:spChg>
        <pc:spChg chg="mod">
          <ac:chgData name="Alejandro Lyons Cerón" userId="3ad7bfe2-cdc7-450c-8c61-698733221668" providerId="ADAL" clId="{94A0755B-F638-4FC2-B0F1-C01A17E55149}" dt="2025-09-10T11:16:47.591" v="263" actId="1036"/>
          <ac:spMkLst>
            <pc:docMk/>
            <pc:sldMk cId="1644209813" sldId="346"/>
            <ac:spMk id="15" creationId="{2267E1B9-1B8B-1E9E-51F4-0309B91078C3}"/>
          </ac:spMkLst>
        </pc:spChg>
        <pc:grpChg chg="mod">
          <ac:chgData name="Alejandro Lyons Cerón" userId="3ad7bfe2-cdc7-450c-8c61-698733221668" providerId="ADAL" clId="{94A0755B-F638-4FC2-B0F1-C01A17E55149}" dt="2025-09-10T11:15:58.909" v="241" actId="14100"/>
          <ac:grpSpMkLst>
            <pc:docMk/>
            <pc:sldMk cId="1644209813" sldId="346"/>
            <ac:grpSpMk id="11" creationId="{F78E0A32-60F6-5147-4B3D-66DD1221E4EE}"/>
          </ac:grpSpMkLst>
        </pc:grpChg>
      </pc:sldChg>
      <pc:sldChg chg="addSp modSp mod">
        <pc:chgData name="Alejandro Lyons Cerón" userId="3ad7bfe2-cdc7-450c-8c61-698733221668" providerId="ADAL" clId="{94A0755B-F638-4FC2-B0F1-C01A17E55149}" dt="2025-09-10T11:30:21.359" v="515" actId="108"/>
        <pc:sldMkLst>
          <pc:docMk/>
          <pc:sldMk cId="614038501" sldId="347"/>
        </pc:sldMkLst>
        <pc:spChg chg="add mod">
          <ac:chgData name="Alejandro Lyons Cerón" userId="3ad7bfe2-cdc7-450c-8c61-698733221668" providerId="ADAL" clId="{94A0755B-F638-4FC2-B0F1-C01A17E55149}" dt="2025-09-10T11:30:21.359" v="515" actId="108"/>
          <ac:spMkLst>
            <pc:docMk/>
            <pc:sldMk cId="614038501" sldId="347"/>
            <ac:spMk id="5" creationId="{14BA19FC-FF20-565E-0399-93F6C19DBE0C}"/>
          </ac:spMkLst>
        </pc:spChg>
        <pc:picChg chg="mod">
          <ac:chgData name="Alejandro Lyons Cerón" userId="3ad7bfe2-cdc7-450c-8c61-698733221668" providerId="ADAL" clId="{94A0755B-F638-4FC2-B0F1-C01A17E55149}" dt="2025-09-10T11:13:21.940" v="215" actId="1076"/>
          <ac:picMkLst>
            <pc:docMk/>
            <pc:sldMk cId="614038501" sldId="347"/>
            <ac:picMk id="3" creationId="{FAA1DB2D-82F0-280B-5001-2EB87772D29B}"/>
          </ac:picMkLst>
        </pc:picChg>
      </pc:sldChg>
      <pc:sldChg chg="addSp delSp modSp mod">
        <pc:chgData name="Alejandro Lyons Cerón" userId="3ad7bfe2-cdc7-450c-8c61-698733221668" providerId="ADAL" clId="{94A0755B-F638-4FC2-B0F1-C01A17E55149}" dt="2025-09-10T11:44:24.457" v="722" actId="1038"/>
        <pc:sldMkLst>
          <pc:docMk/>
          <pc:sldMk cId="1702972815" sldId="348"/>
        </pc:sldMkLst>
        <pc:spChg chg="mod">
          <ac:chgData name="Alejandro Lyons Cerón" userId="3ad7bfe2-cdc7-450c-8c61-698733221668" providerId="ADAL" clId="{94A0755B-F638-4FC2-B0F1-C01A17E55149}" dt="2025-09-10T11:42:18.532" v="705" actId="1076"/>
          <ac:spMkLst>
            <pc:docMk/>
            <pc:sldMk cId="1702972815" sldId="348"/>
            <ac:spMk id="4" creationId="{EF3BABB5-56C7-0810-AA05-0D52D60E519C}"/>
          </ac:spMkLst>
        </pc:spChg>
        <pc:spChg chg="del mod">
          <ac:chgData name="Alejandro Lyons Cerón" userId="3ad7bfe2-cdc7-450c-8c61-698733221668" providerId="ADAL" clId="{94A0755B-F638-4FC2-B0F1-C01A17E55149}" dt="2025-09-10T11:39:05.179" v="628" actId="478"/>
          <ac:spMkLst>
            <pc:docMk/>
            <pc:sldMk cId="1702972815" sldId="348"/>
            <ac:spMk id="6" creationId="{1DB0E895-54CD-E7BD-13CF-008CF5BBD3A2}"/>
          </ac:spMkLst>
        </pc:spChg>
        <pc:spChg chg="add mod">
          <ac:chgData name="Alejandro Lyons Cerón" userId="3ad7bfe2-cdc7-450c-8c61-698733221668" providerId="ADAL" clId="{94A0755B-F638-4FC2-B0F1-C01A17E55149}" dt="2025-09-10T11:42:33.986" v="711" actId="1076"/>
          <ac:spMkLst>
            <pc:docMk/>
            <pc:sldMk cId="1702972815" sldId="348"/>
            <ac:spMk id="7" creationId="{109E295F-0F76-9D5C-0ADD-FB3BE1AC2689}"/>
          </ac:spMkLst>
        </pc:spChg>
        <pc:spChg chg="add">
          <ac:chgData name="Alejandro Lyons Cerón" userId="3ad7bfe2-cdc7-450c-8c61-698733221668" providerId="ADAL" clId="{94A0755B-F638-4FC2-B0F1-C01A17E55149}" dt="2025-09-10T11:41:20.993" v="682"/>
          <ac:spMkLst>
            <pc:docMk/>
            <pc:sldMk cId="1702972815" sldId="348"/>
            <ac:spMk id="8" creationId="{4B9D94F2-77F8-D672-6350-0BB5E0F8C1F9}"/>
          </ac:spMkLst>
        </pc:spChg>
        <pc:picChg chg="del mod">
          <ac:chgData name="Alejandro Lyons Cerón" userId="3ad7bfe2-cdc7-450c-8c61-698733221668" providerId="ADAL" clId="{94A0755B-F638-4FC2-B0F1-C01A17E55149}" dt="2025-09-10T11:44:14.288" v="717" actId="478"/>
          <ac:picMkLst>
            <pc:docMk/>
            <pc:sldMk cId="1702972815" sldId="348"/>
            <ac:picMk id="5" creationId="{67462EED-0327-E1AE-69CC-A4C12392F456}"/>
          </ac:picMkLst>
        </pc:picChg>
        <pc:picChg chg="add mod">
          <ac:chgData name="Alejandro Lyons Cerón" userId="3ad7bfe2-cdc7-450c-8c61-698733221668" providerId="ADAL" clId="{94A0755B-F638-4FC2-B0F1-C01A17E55149}" dt="2025-09-10T11:44:24.457" v="722" actId="1038"/>
          <ac:picMkLst>
            <pc:docMk/>
            <pc:sldMk cId="1702972815" sldId="348"/>
            <ac:picMk id="10" creationId="{3899A800-F5F5-A0B5-DE7A-E524F87DD51F}"/>
          </ac:picMkLst>
        </pc:picChg>
        <pc:picChg chg="mod">
          <ac:chgData name="Alejandro Lyons Cerón" userId="3ad7bfe2-cdc7-450c-8c61-698733221668" providerId="ADAL" clId="{94A0755B-F638-4FC2-B0F1-C01A17E55149}" dt="2025-09-10T11:39:09.482" v="629" actId="1076"/>
          <ac:picMkLst>
            <pc:docMk/>
            <pc:sldMk cId="1702972815" sldId="348"/>
            <ac:picMk id="1026" creationId="{3EA0B994-79C0-5097-9B06-C9FC661908D4}"/>
          </ac:picMkLst>
        </pc:picChg>
      </pc:sldChg>
      <pc:sldChg chg="modSp mod">
        <pc:chgData name="Alejandro Lyons Cerón" userId="3ad7bfe2-cdc7-450c-8c61-698733221668" providerId="ADAL" clId="{94A0755B-F638-4FC2-B0F1-C01A17E55149}" dt="2025-09-10T11:35:42.507" v="598" actId="123"/>
        <pc:sldMkLst>
          <pc:docMk/>
          <pc:sldMk cId="3874650813" sldId="349"/>
        </pc:sldMkLst>
        <pc:spChg chg="mod">
          <ac:chgData name="Alejandro Lyons Cerón" userId="3ad7bfe2-cdc7-450c-8c61-698733221668" providerId="ADAL" clId="{94A0755B-F638-4FC2-B0F1-C01A17E55149}" dt="2025-09-10T11:35:42.507" v="598" actId="123"/>
          <ac:spMkLst>
            <pc:docMk/>
            <pc:sldMk cId="3874650813" sldId="349"/>
            <ac:spMk id="4" creationId="{071B85B0-CF35-E57A-B305-8730111F4801}"/>
          </ac:spMkLst>
        </pc:spChg>
        <pc:spChg chg="mod">
          <ac:chgData name="Alejandro Lyons Cerón" userId="3ad7bfe2-cdc7-450c-8c61-698733221668" providerId="ADAL" clId="{94A0755B-F638-4FC2-B0F1-C01A17E55149}" dt="2025-09-10T11:35:37.500" v="596" actId="123"/>
          <ac:spMkLst>
            <pc:docMk/>
            <pc:sldMk cId="3874650813" sldId="349"/>
            <ac:spMk id="6" creationId="{9A72FD84-1B9F-807B-E02B-3BED97BFE892}"/>
          </ac:spMkLst>
        </pc:spChg>
        <pc:spChg chg="mod">
          <ac:chgData name="Alejandro Lyons Cerón" userId="3ad7bfe2-cdc7-450c-8c61-698733221668" providerId="ADAL" clId="{94A0755B-F638-4FC2-B0F1-C01A17E55149}" dt="2025-09-10T11:35:40.036" v="597" actId="123"/>
          <ac:spMkLst>
            <pc:docMk/>
            <pc:sldMk cId="3874650813" sldId="349"/>
            <ac:spMk id="8" creationId="{EC38E0C0-5FD1-CDCF-BCB7-67F42E62CB03}"/>
          </ac:spMkLst>
        </pc:spChg>
      </pc:sldChg>
      <pc:sldChg chg="modSp mod">
        <pc:chgData name="Alejandro Lyons Cerón" userId="3ad7bfe2-cdc7-450c-8c61-698733221668" providerId="ADAL" clId="{94A0755B-F638-4FC2-B0F1-C01A17E55149}" dt="2025-09-10T11:47:49.139" v="748" actId="113"/>
        <pc:sldMkLst>
          <pc:docMk/>
          <pc:sldMk cId="2114490373" sldId="350"/>
        </pc:sldMkLst>
        <pc:spChg chg="mod">
          <ac:chgData name="Alejandro Lyons Cerón" userId="3ad7bfe2-cdc7-450c-8c61-698733221668" providerId="ADAL" clId="{94A0755B-F638-4FC2-B0F1-C01A17E55149}" dt="2025-09-10T11:47:49.139" v="748" actId="113"/>
          <ac:spMkLst>
            <pc:docMk/>
            <pc:sldMk cId="2114490373" sldId="350"/>
            <ac:spMk id="8" creationId="{5F072C99-9F0C-1760-1CDD-4A5C7D5DF77C}"/>
          </ac:spMkLst>
        </pc:spChg>
      </pc:sldChg>
      <pc:sldChg chg="modSp mod">
        <pc:chgData name="Alejandro Lyons Cerón" userId="3ad7bfe2-cdc7-450c-8c61-698733221668" providerId="ADAL" clId="{94A0755B-F638-4FC2-B0F1-C01A17E55149}" dt="2025-09-10T12:00:49.207" v="826" actId="113"/>
        <pc:sldMkLst>
          <pc:docMk/>
          <pc:sldMk cId="2708821508" sldId="351"/>
        </pc:sldMkLst>
        <pc:spChg chg="mod">
          <ac:chgData name="Alejandro Lyons Cerón" userId="3ad7bfe2-cdc7-450c-8c61-698733221668" providerId="ADAL" clId="{94A0755B-F638-4FC2-B0F1-C01A17E55149}" dt="2025-09-10T12:00:49.207" v="826" actId="113"/>
          <ac:spMkLst>
            <pc:docMk/>
            <pc:sldMk cId="2708821508" sldId="351"/>
            <ac:spMk id="8" creationId="{869BAFE9-C3D7-E2AD-EC10-1DBCC8B6359A}"/>
          </ac:spMkLst>
        </pc:spChg>
      </pc:sldChg>
      <pc:sldChg chg="del">
        <pc:chgData name="Alejandro Lyons Cerón" userId="3ad7bfe2-cdc7-450c-8c61-698733221668" providerId="ADAL" clId="{94A0755B-F638-4FC2-B0F1-C01A17E55149}" dt="2025-09-10T12:03:53.571" v="857" actId="47"/>
        <pc:sldMkLst>
          <pc:docMk/>
          <pc:sldMk cId="3331199989" sldId="352"/>
        </pc:sldMkLst>
      </pc:sldChg>
      <pc:sldChg chg="addSp delSp modSp mod">
        <pc:chgData name="Alejandro Lyons Cerón" userId="3ad7bfe2-cdc7-450c-8c61-698733221668" providerId="ADAL" clId="{94A0755B-F638-4FC2-B0F1-C01A17E55149}" dt="2025-09-10T12:00:22.261" v="823" actId="1076"/>
        <pc:sldMkLst>
          <pc:docMk/>
          <pc:sldMk cId="2999057137" sldId="354"/>
        </pc:sldMkLst>
        <pc:spChg chg="add mod">
          <ac:chgData name="Alejandro Lyons Cerón" userId="3ad7bfe2-cdc7-450c-8c61-698733221668" providerId="ADAL" clId="{94A0755B-F638-4FC2-B0F1-C01A17E55149}" dt="2025-09-10T12:00:22.261" v="823" actId="1076"/>
          <ac:spMkLst>
            <pc:docMk/>
            <pc:sldMk cId="2999057137" sldId="354"/>
            <ac:spMk id="4" creationId="{91C6BD6F-2421-9BBA-DB63-53285581ED44}"/>
          </ac:spMkLst>
        </pc:spChg>
        <pc:spChg chg="add del">
          <ac:chgData name="Alejandro Lyons Cerón" userId="3ad7bfe2-cdc7-450c-8c61-698733221668" providerId="ADAL" clId="{94A0755B-F638-4FC2-B0F1-C01A17E55149}" dt="2025-09-10T11:58:43.734" v="790" actId="478"/>
          <ac:spMkLst>
            <pc:docMk/>
            <pc:sldMk cId="2999057137" sldId="354"/>
            <ac:spMk id="6" creationId="{A5C948D9-5F38-21C7-9FC6-EEEC027E13DD}"/>
          </ac:spMkLst>
        </pc:spChg>
        <pc:picChg chg="add del mod">
          <ac:chgData name="Alejandro Lyons Cerón" userId="3ad7bfe2-cdc7-450c-8c61-698733221668" providerId="ADAL" clId="{94A0755B-F638-4FC2-B0F1-C01A17E55149}" dt="2025-09-10T11:58:49.614" v="793" actId="1076"/>
          <ac:picMkLst>
            <pc:docMk/>
            <pc:sldMk cId="2999057137" sldId="354"/>
            <ac:picMk id="5" creationId="{6945D040-9A18-9F05-0617-2BD6898B84F0}"/>
          </ac:picMkLst>
        </pc:picChg>
      </pc:sldChg>
      <pc:sldChg chg="modSp mod">
        <pc:chgData name="Alejandro Lyons Cerón" userId="3ad7bfe2-cdc7-450c-8c61-698733221668" providerId="ADAL" clId="{94A0755B-F638-4FC2-B0F1-C01A17E55149}" dt="2025-09-10T11:05:20.064" v="111" actId="6549"/>
        <pc:sldMkLst>
          <pc:docMk/>
          <pc:sldMk cId="3695873815" sldId="362"/>
        </pc:sldMkLst>
        <pc:spChg chg="mod">
          <ac:chgData name="Alejandro Lyons Cerón" userId="3ad7bfe2-cdc7-450c-8c61-698733221668" providerId="ADAL" clId="{94A0755B-F638-4FC2-B0F1-C01A17E55149}" dt="2025-09-10T11:05:20.064" v="111" actId="6549"/>
          <ac:spMkLst>
            <pc:docMk/>
            <pc:sldMk cId="3695873815" sldId="362"/>
            <ac:spMk id="4" creationId="{5D9D5F0B-E350-3C4A-9F49-DC6F3D1E777B}"/>
          </ac:spMkLst>
        </pc:spChg>
      </pc:sldChg>
      <pc:sldChg chg="modSp mod">
        <pc:chgData name="Alejandro Lyons Cerón" userId="3ad7bfe2-cdc7-450c-8c61-698733221668" providerId="ADAL" clId="{94A0755B-F638-4FC2-B0F1-C01A17E55149}" dt="2025-09-10T11:31:01.244" v="525" actId="20577"/>
        <pc:sldMkLst>
          <pc:docMk/>
          <pc:sldMk cId="367616193" sldId="364"/>
        </pc:sldMkLst>
        <pc:spChg chg="mod">
          <ac:chgData name="Alejandro Lyons Cerón" userId="3ad7bfe2-cdc7-450c-8c61-698733221668" providerId="ADAL" clId="{94A0755B-F638-4FC2-B0F1-C01A17E55149}" dt="2025-09-10T11:31:01.244" v="525" actId="20577"/>
          <ac:spMkLst>
            <pc:docMk/>
            <pc:sldMk cId="367616193" sldId="364"/>
            <ac:spMk id="11" creationId="{C12328E1-A06A-6D70-3430-EC2173A6CD3D}"/>
          </ac:spMkLst>
        </pc:spChg>
      </pc:sldChg>
      <pc:sldChg chg="addSp modSp mod">
        <pc:chgData name="Alejandro Lyons Cerón" userId="3ad7bfe2-cdc7-450c-8c61-698733221668" providerId="ADAL" clId="{94A0755B-F638-4FC2-B0F1-C01A17E55149}" dt="2025-09-10T11:06:24.373" v="136" actId="20577"/>
        <pc:sldMkLst>
          <pc:docMk/>
          <pc:sldMk cId="1414239503" sldId="365"/>
        </pc:sldMkLst>
        <pc:spChg chg="mod">
          <ac:chgData name="Alejandro Lyons Cerón" userId="3ad7bfe2-cdc7-450c-8c61-698733221668" providerId="ADAL" clId="{94A0755B-F638-4FC2-B0F1-C01A17E55149}" dt="2025-09-10T11:06:24.373" v="136" actId="20577"/>
          <ac:spMkLst>
            <pc:docMk/>
            <pc:sldMk cId="1414239503" sldId="365"/>
            <ac:spMk id="2" creationId="{742B3C5F-5F49-DDE1-73B6-E0B120AF884A}"/>
          </ac:spMkLst>
        </pc:spChg>
        <pc:spChg chg="add">
          <ac:chgData name="Alejandro Lyons Cerón" userId="3ad7bfe2-cdc7-450c-8c61-698733221668" providerId="ADAL" clId="{94A0755B-F638-4FC2-B0F1-C01A17E55149}" dt="2025-09-10T11:05:40.735" v="113"/>
          <ac:spMkLst>
            <pc:docMk/>
            <pc:sldMk cId="1414239503" sldId="365"/>
            <ac:spMk id="3" creationId="{831C7DE9-8059-D6DB-C9BB-18A355D22E7B}"/>
          </ac:spMkLst>
        </pc:spChg>
        <pc:spChg chg="mod">
          <ac:chgData name="Alejandro Lyons Cerón" userId="3ad7bfe2-cdc7-450c-8c61-698733221668" providerId="ADAL" clId="{94A0755B-F638-4FC2-B0F1-C01A17E55149}" dt="2025-09-10T11:05:53.340" v="118" actId="20577"/>
          <ac:spMkLst>
            <pc:docMk/>
            <pc:sldMk cId="1414239503" sldId="365"/>
            <ac:spMk id="4" creationId="{5D9D5F0B-E350-3C4A-9F49-DC6F3D1E777B}"/>
          </ac:spMkLst>
        </pc:spChg>
      </pc:sldChg>
      <pc:sldChg chg="modSp mod">
        <pc:chgData name="Alejandro Lyons Cerón" userId="3ad7bfe2-cdc7-450c-8c61-698733221668" providerId="ADAL" clId="{94A0755B-F638-4FC2-B0F1-C01A17E55149}" dt="2025-09-10T11:30:38.821" v="518" actId="108"/>
        <pc:sldMkLst>
          <pc:docMk/>
          <pc:sldMk cId="1707563138" sldId="366"/>
        </pc:sldMkLst>
        <pc:spChg chg="mod">
          <ac:chgData name="Alejandro Lyons Cerón" userId="3ad7bfe2-cdc7-450c-8c61-698733221668" providerId="ADAL" clId="{94A0755B-F638-4FC2-B0F1-C01A17E55149}" dt="2025-09-10T11:30:38.821" v="518" actId="108"/>
          <ac:spMkLst>
            <pc:docMk/>
            <pc:sldMk cId="1707563138" sldId="366"/>
            <ac:spMk id="12" creationId="{71EFC714-8FF5-E7C6-0141-03165A4A0A42}"/>
          </ac:spMkLst>
        </pc:spChg>
        <pc:picChg chg="mod">
          <ac:chgData name="Alejandro Lyons Cerón" userId="3ad7bfe2-cdc7-450c-8c61-698733221668" providerId="ADAL" clId="{94A0755B-F638-4FC2-B0F1-C01A17E55149}" dt="2025-09-10T11:10:32.801" v="190" actId="1076"/>
          <ac:picMkLst>
            <pc:docMk/>
            <pc:sldMk cId="1707563138" sldId="366"/>
            <ac:picMk id="5" creationId="{9B3E00D3-9B95-A517-0FEC-AABBF15ADAAB}"/>
          </ac:picMkLst>
        </pc:picChg>
        <pc:picChg chg="mod">
          <ac:chgData name="Alejandro Lyons Cerón" userId="3ad7bfe2-cdc7-450c-8c61-698733221668" providerId="ADAL" clId="{94A0755B-F638-4FC2-B0F1-C01A17E55149}" dt="2025-09-10T11:10:34.850" v="191" actId="1076"/>
          <ac:picMkLst>
            <pc:docMk/>
            <pc:sldMk cId="1707563138" sldId="366"/>
            <ac:picMk id="7" creationId="{62A33020-5BDE-22EB-AA46-79427BA54062}"/>
          </ac:picMkLst>
        </pc:picChg>
        <pc:picChg chg="mod">
          <ac:chgData name="Alejandro Lyons Cerón" userId="3ad7bfe2-cdc7-450c-8c61-698733221668" providerId="ADAL" clId="{94A0755B-F638-4FC2-B0F1-C01A17E55149}" dt="2025-09-10T11:11:00.956" v="199" actId="1076"/>
          <ac:picMkLst>
            <pc:docMk/>
            <pc:sldMk cId="1707563138" sldId="366"/>
            <ac:picMk id="10" creationId="{DA2ECADB-000A-2F7F-854F-1E6896DDE458}"/>
          </ac:picMkLst>
        </pc:picChg>
      </pc:sldChg>
      <pc:sldChg chg="modSp mod">
        <pc:chgData name="Alejandro Lyons Cerón" userId="3ad7bfe2-cdc7-450c-8c61-698733221668" providerId="ADAL" clId="{94A0755B-F638-4FC2-B0F1-C01A17E55149}" dt="2025-09-10T11:06:30.073" v="154" actId="20577"/>
        <pc:sldMkLst>
          <pc:docMk/>
          <pc:sldMk cId="2110565457" sldId="367"/>
        </pc:sldMkLst>
        <pc:spChg chg="mod">
          <ac:chgData name="Alejandro Lyons Cerón" userId="3ad7bfe2-cdc7-450c-8c61-698733221668" providerId="ADAL" clId="{94A0755B-F638-4FC2-B0F1-C01A17E55149}" dt="2025-09-10T11:06:30.073" v="154" actId="20577"/>
          <ac:spMkLst>
            <pc:docMk/>
            <pc:sldMk cId="2110565457" sldId="367"/>
            <ac:spMk id="2" creationId="{742B3C5F-5F49-DDE1-73B6-E0B120AF884A}"/>
          </ac:spMkLst>
        </pc:spChg>
      </pc:sldChg>
      <pc:sldChg chg="modSp mod">
        <pc:chgData name="Alejandro Lyons Cerón" userId="3ad7bfe2-cdc7-450c-8c61-698733221668" providerId="ADAL" clId="{94A0755B-F638-4FC2-B0F1-C01A17E55149}" dt="2025-09-10T11:30:53.107" v="521" actId="123"/>
        <pc:sldMkLst>
          <pc:docMk/>
          <pc:sldMk cId="898005812" sldId="368"/>
        </pc:sldMkLst>
        <pc:spChg chg="mod">
          <ac:chgData name="Alejandro Lyons Cerón" userId="3ad7bfe2-cdc7-450c-8c61-698733221668" providerId="ADAL" clId="{94A0755B-F638-4FC2-B0F1-C01A17E55149}" dt="2025-09-10T11:30:53.107" v="521" actId="123"/>
          <ac:spMkLst>
            <pc:docMk/>
            <pc:sldMk cId="898005812" sldId="368"/>
            <ac:spMk id="4" creationId="{5D9D5F0B-E350-3C4A-9F49-DC6F3D1E777B}"/>
          </ac:spMkLst>
        </pc:spChg>
      </pc:sldChg>
      <pc:sldChg chg="del">
        <pc:chgData name="Alejandro Lyons Cerón" userId="3ad7bfe2-cdc7-450c-8c61-698733221668" providerId="ADAL" clId="{94A0755B-F638-4FC2-B0F1-C01A17E55149}" dt="2025-09-10T12:00:38.384" v="824" actId="47"/>
        <pc:sldMkLst>
          <pc:docMk/>
          <pc:sldMk cId="1793104777" sldId="369"/>
        </pc:sldMkLst>
      </pc:sldChg>
      <pc:sldChg chg="addSp modSp mod">
        <pc:chgData name="Alejandro Lyons Cerón" userId="3ad7bfe2-cdc7-450c-8c61-698733221668" providerId="ADAL" clId="{94A0755B-F638-4FC2-B0F1-C01A17E55149}" dt="2025-09-10T11:29:51.220" v="509" actId="108"/>
        <pc:sldMkLst>
          <pc:docMk/>
          <pc:sldMk cId="823103521" sldId="370"/>
        </pc:sldMkLst>
        <pc:spChg chg="add mod ord">
          <ac:chgData name="Alejandro Lyons Cerón" userId="3ad7bfe2-cdc7-450c-8c61-698733221668" providerId="ADAL" clId="{94A0755B-F638-4FC2-B0F1-C01A17E55149}" dt="2025-09-10T11:29:46.392" v="508" actId="207"/>
          <ac:spMkLst>
            <pc:docMk/>
            <pc:sldMk cId="823103521" sldId="370"/>
            <ac:spMk id="5" creationId="{CD4C3F5E-970A-31B5-4744-90BBC1831157}"/>
          </ac:spMkLst>
        </pc:spChg>
        <pc:spChg chg="add">
          <ac:chgData name="Alejandro Lyons Cerón" userId="3ad7bfe2-cdc7-450c-8c61-698733221668" providerId="ADAL" clId="{94A0755B-F638-4FC2-B0F1-C01A17E55149}" dt="2025-09-10T11:20:44.151" v="326"/>
          <ac:spMkLst>
            <pc:docMk/>
            <pc:sldMk cId="823103521" sldId="370"/>
            <ac:spMk id="7" creationId="{99028378-C6CB-3907-7C10-A307AF3051CD}"/>
          </ac:spMkLst>
        </pc:spChg>
        <pc:spChg chg="mod">
          <ac:chgData name="Alejandro Lyons Cerón" userId="3ad7bfe2-cdc7-450c-8c61-698733221668" providerId="ADAL" clId="{94A0755B-F638-4FC2-B0F1-C01A17E55149}" dt="2025-09-10T11:19:23.212" v="297" actId="1035"/>
          <ac:spMkLst>
            <pc:docMk/>
            <pc:sldMk cId="823103521" sldId="370"/>
            <ac:spMk id="8" creationId="{2233CBBA-E7E8-DB24-53DA-826B666DFEC4}"/>
          </ac:spMkLst>
        </pc:spChg>
        <pc:spChg chg="add mod">
          <ac:chgData name="Alejandro Lyons Cerón" userId="3ad7bfe2-cdc7-450c-8c61-698733221668" providerId="ADAL" clId="{94A0755B-F638-4FC2-B0F1-C01A17E55149}" dt="2025-09-10T11:29:51.220" v="509" actId="108"/>
          <ac:spMkLst>
            <pc:docMk/>
            <pc:sldMk cId="823103521" sldId="370"/>
            <ac:spMk id="10" creationId="{555D8B7B-001E-4CB3-AB00-2C59DCFC3126}"/>
          </ac:spMkLst>
        </pc:spChg>
        <pc:spChg chg="mod">
          <ac:chgData name="Alejandro Lyons Cerón" userId="3ad7bfe2-cdc7-450c-8c61-698733221668" providerId="ADAL" clId="{94A0755B-F638-4FC2-B0F1-C01A17E55149}" dt="2025-09-10T11:20:04.829" v="323" actId="1076"/>
          <ac:spMkLst>
            <pc:docMk/>
            <pc:sldMk cId="823103521" sldId="370"/>
            <ac:spMk id="13" creationId="{BBBF263D-AB46-A9FF-E1C4-A75C8F0A02BB}"/>
          </ac:spMkLst>
        </pc:spChg>
        <pc:spChg chg="mod">
          <ac:chgData name="Alejandro Lyons Cerón" userId="3ad7bfe2-cdc7-450c-8c61-698733221668" providerId="ADAL" clId="{94A0755B-F638-4FC2-B0F1-C01A17E55149}" dt="2025-09-10T11:21:24.135" v="383" actId="1076"/>
          <ac:spMkLst>
            <pc:docMk/>
            <pc:sldMk cId="823103521" sldId="370"/>
            <ac:spMk id="15" creationId="{2267E1B9-1B8B-1E9E-51F4-0309B91078C3}"/>
          </ac:spMkLst>
        </pc:spChg>
        <pc:picChg chg="mod">
          <ac:chgData name="Alejandro Lyons Cerón" userId="3ad7bfe2-cdc7-450c-8c61-698733221668" providerId="ADAL" clId="{94A0755B-F638-4FC2-B0F1-C01A17E55149}" dt="2025-09-10T11:19:48.330" v="305" actId="1076"/>
          <ac:picMkLst>
            <pc:docMk/>
            <pc:sldMk cId="823103521" sldId="370"/>
            <ac:picMk id="4" creationId="{C29B89A0-A2BD-9271-625C-6590A57D82F6}"/>
          </ac:picMkLst>
        </pc:picChg>
        <pc:picChg chg="mod ord">
          <ac:chgData name="Alejandro Lyons Cerón" userId="3ad7bfe2-cdc7-450c-8c61-698733221668" providerId="ADAL" clId="{94A0755B-F638-4FC2-B0F1-C01A17E55149}" dt="2025-09-10T11:20:10.688" v="325" actId="167"/>
          <ac:picMkLst>
            <pc:docMk/>
            <pc:sldMk cId="823103521" sldId="370"/>
            <ac:picMk id="6" creationId="{554B10FF-CAF0-219D-F091-C141264F6765}"/>
          </ac:picMkLst>
        </pc:picChg>
      </pc:sldChg>
      <pc:sldChg chg="addSp modSp mod">
        <pc:chgData name="Alejandro Lyons Cerón" userId="3ad7bfe2-cdc7-450c-8c61-698733221668" providerId="ADAL" clId="{94A0755B-F638-4FC2-B0F1-C01A17E55149}" dt="2025-09-10T11:30:03.781" v="511" actId="403"/>
        <pc:sldMkLst>
          <pc:docMk/>
          <pc:sldMk cId="1587383429" sldId="371"/>
        </pc:sldMkLst>
        <pc:spChg chg="add mod">
          <ac:chgData name="Alejandro Lyons Cerón" userId="3ad7bfe2-cdc7-450c-8c61-698733221668" providerId="ADAL" clId="{94A0755B-F638-4FC2-B0F1-C01A17E55149}" dt="2025-09-10T11:30:03.781" v="511" actId="403"/>
          <ac:spMkLst>
            <pc:docMk/>
            <pc:sldMk cId="1587383429" sldId="371"/>
            <ac:spMk id="4" creationId="{C5C6B86B-6DAD-1E87-B955-24781A07124F}"/>
          </ac:spMkLst>
        </pc:spChg>
        <pc:spChg chg="mod">
          <ac:chgData name="Alejandro Lyons Cerón" userId="3ad7bfe2-cdc7-450c-8c61-698733221668" providerId="ADAL" clId="{94A0755B-F638-4FC2-B0F1-C01A17E55149}" dt="2025-09-10T11:17:15.826" v="265" actId="1076"/>
          <ac:spMkLst>
            <pc:docMk/>
            <pc:sldMk cId="1587383429" sldId="371"/>
            <ac:spMk id="8" creationId="{2233CBBA-E7E8-DB24-53DA-826B666DFEC4}"/>
          </ac:spMkLst>
        </pc:spChg>
        <pc:picChg chg="mod">
          <ac:chgData name="Alejandro Lyons Cerón" userId="3ad7bfe2-cdc7-450c-8c61-698733221668" providerId="ADAL" clId="{94A0755B-F638-4FC2-B0F1-C01A17E55149}" dt="2025-09-10T11:17:11.861" v="264" actId="1076"/>
          <ac:picMkLst>
            <pc:docMk/>
            <pc:sldMk cId="1587383429" sldId="371"/>
            <ac:picMk id="5" creationId="{3B4EA7FE-18D2-AB52-8B0C-B0F89EC16E81}"/>
          </ac:picMkLst>
        </pc:picChg>
      </pc:sldChg>
      <pc:sldChg chg="addSp modSp mod">
        <pc:chgData name="Alejandro Lyons Cerón" userId="3ad7bfe2-cdc7-450c-8c61-698733221668" providerId="ADAL" clId="{94A0755B-F638-4FC2-B0F1-C01A17E55149}" dt="2025-09-10T11:31:47.536" v="526" actId="1076"/>
        <pc:sldMkLst>
          <pc:docMk/>
          <pc:sldMk cId="1191202701" sldId="372"/>
        </pc:sldMkLst>
        <pc:spChg chg="add">
          <ac:chgData name="Alejandro Lyons Cerón" userId="3ad7bfe2-cdc7-450c-8c61-698733221668" providerId="ADAL" clId="{94A0755B-F638-4FC2-B0F1-C01A17E55149}" dt="2025-09-10T11:22:52.448" v="440"/>
          <ac:spMkLst>
            <pc:docMk/>
            <pc:sldMk cId="1191202701" sldId="372"/>
            <ac:spMk id="3" creationId="{CD3BAD37-48F9-D033-1C60-E6B9F1E8AF49}"/>
          </ac:spMkLst>
        </pc:spChg>
        <pc:spChg chg="add mod">
          <ac:chgData name="Alejandro Lyons Cerón" userId="3ad7bfe2-cdc7-450c-8c61-698733221668" providerId="ADAL" clId="{94A0755B-F638-4FC2-B0F1-C01A17E55149}" dt="2025-09-10T11:31:47.536" v="526" actId="1076"/>
          <ac:spMkLst>
            <pc:docMk/>
            <pc:sldMk cId="1191202701" sldId="372"/>
            <ac:spMk id="5" creationId="{64D77050-883D-E2B3-5CDB-929BC5A238AA}"/>
          </ac:spMkLst>
        </pc:spChg>
        <pc:spChg chg="mod">
          <ac:chgData name="Alejandro Lyons Cerón" userId="3ad7bfe2-cdc7-450c-8c61-698733221668" providerId="ADAL" clId="{94A0755B-F638-4FC2-B0F1-C01A17E55149}" dt="2025-09-10T11:22:05.731" v="439" actId="1038"/>
          <ac:spMkLst>
            <pc:docMk/>
            <pc:sldMk cId="1191202701" sldId="372"/>
            <ac:spMk id="15" creationId="{2267E1B9-1B8B-1E9E-51F4-0309B91078C3}"/>
          </ac:spMkLst>
        </pc:spChg>
        <pc:picChg chg="mod">
          <ac:chgData name="Alejandro Lyons Cerón" userId="3ad7bfe2-cdc7-450c-8c61-698733221668" providerId="ADAL" clId="{94A0755B-F638-4FC2-B0F1-C01A17E55149}" dt="2025-09-10T11:23:02.857" v="444" actId="14100"/>
          <ac:picMkLst>
            <pc:docMk/>
            <pc:sldMk cId="1191202701" sldId="372"/>
            <ac:picMk id="16" creationId="{FC99D07D-69EB-BE64-3A7F-0FB7498F6DD8}"/>
          </ac:picMkLst>
        </pc:picChg>
      </pc:sldChg>
      <pc:sldChg chg="addSp modSp mod">
        <pc:chgData name="Alejandro Lyons Cerón" userId="3ad7bfe2-cdc7-450c-8c61-698733221668" providerId="ADAL" clId="{94A0755B-F638-4FC2-B0F1-C01A17E55149}" dt="2025-09-10T11:29:19.767" v="503" actId="123"/>
        <pc:sldMkLst>
          <pc:docMk/>
          <pc:sldMk cId="3103212964" sldId="373"/>
        </pc:sldMkLst>
        <pc:spChg chg="add mod">
          <ac:chgData name="Alejandro Lyons Cerón" userId="3ad7bfe2-cdc7-450c-8c61-698733221668" providerId="ADAL" clId="{94A0755B-F638-4FC2-B0F1-C01A17E55149}" dt="2025-09-10T11:29:19.767" v="503" actId="123"/>
          <ac:spMkLst>
            <pc:docMk/>
            <pc:sldMk cId="3103212964" sldId="373"/>
            <ac:spMk id="4" creationId="{ADE1A93D-FBF7-505F-3A73-FA47B57313B1}"/>
          </ac:spMkLst>
        </pc:spChg>
        <pc:spChg chg="mod">
          <ac:chgData name="Alejandro Lyons Cerón" userId="3ad7bfe2-cdc7-450c-8c61-698733221668" providerId="ADAL" clId="{94A0755B-F638-4FC2-B0F1-C01A17E55149}" dt="2025-09-10T11:24:09.837" v="463" actId="1076"/>
          <ac:spMkLst>
            <pc:docMk/>
            <pc:sldMk cId="3103212964" sldId="373"/>
            <ac:spMk id="15" creationId="{2267E1B9-1B8B-1E9E-51F4-0309B91078C3}"/>
          </ac:spMkLst>
        </pc:spChg>
        <pc:picChg chg="mod">
          <ac:chgData name="Alejandro Lyons Cerón" userId="3ad7bfe2-cdc7-450c-8c61-698733221668" providerId="ADAL" clId="{94A0755B-F638-4FC2-B0F1-C01A17E55149}" dt="2025-09-10T11:26:45.732" v="483" actId="14100"/>
          <ac:picMkLst>
            <pc:docMk/>
            <pc:sldMk cId="3103212964" sldId="373"/>
            <ac:picMk id="5" creationId="{46C43D44-9B61-28A7-4672-36BCBC00174A}"/>
          </ac:picMkLst>
        </pc:picChg>
      </pc:sldChg>
      <pc:sldChg chg="modSp mod">
        <pc:chgData name="Alejandro Lyons Cerón" userId="3ad7bfe2-cdc7-450c-8c61-698733221668" providerId="ADAL" clId="{94A0755B-F638-4FC2-B0F1-C01A17E55149}" dt="2025-09-10T11:36:31.973" v="609" actId="123"/>
        <pc:sldMkLst>
          <pc:docMk/>
          <pc:sldMk cId="3810139225" sldId="374"/>
        </pc:sldMkLst>
        <pc:spChg chg="mod">
          <ac:chgData name="Alejandro Lyons Cerón" userId="3ad7bfe2-cdc7-450c-8c61-698733221668" providerId="ADAL" clId="{94A0755B-F638-4FC2-B0F1-C01A17E55149}" dt="2025-09-10T11:36:31.973" v="609" actId="123"/>
          <ac:spMkLst>
            <pc:docMk/>
            <pc:sldMk cId="3810139225" sldId="374"/>
            <ac:spMk id="9" creationId="{7BCADACE-37CB-2F35-518C-698DFE265CF7}"/>
          </ac:spMkLst>
        </pc:spChg>
        <pc:spChg chg="mod">
          <ac:chgData name="Alejandro Lyons Cerón" userId="3ad7bfe2-cdc7-450c-8c61-698733221668" providerId="ADAL" clId="{94A0755B-F638-4FC2-B0F1-C01A17E55149}" dt="2025-09-10T11:29:09.439" v="500" actId="1076"/>
          <ac:spMkLst>
            <pc:docMk/>
            <pc:sldMk cId="3810139225" sldId="374"/>
            <ac:spMk id="10" creationId="{AD8BF7FC-7DC1-0758-5F07-9EB6D34DFD3D}"/>
          </ac:spMkLst>
        </pc:spChg>
      </pc:sldChg>
      <pc:sldChg chg="modSp mod">
        <pc:chgData name="Alejandro Lyons Cerón" userId="3ad7bfe2-cdc7-450c-8c61-698733221668" providerId="ADAL" clId="{94A0755B-F638-4FC2-B0F1-C01A17E55149}" dt="2025-09-10T11:33:29.216" v="548" actId="123"/>
        <pc:sldMkLst>
          <pc:docMk/>
          <pc:sldMk cId="3633131374" sldId="375"/>
        </pc:sldMkLst>
        <pc:spChg chg="mod">
          <ac:chgData name="Alejandro Lyons Cerón" userId="3ad7bfe2-cdc7-450c-8c61-698733221668" providerId="ADAL" clId="{94A0755B-F638-4FC2-B0F1-C01A17E55149}" dt="2025-09-10T11:33:20.514" v="546" actId="1076"/>
          <ac:spMkLst>
            <pc:docMk/>
            <pc:sldMk cId="3633131374" sldId="375"/>
            <ac:spMk id="7" creationId="{EB84CB68-7597-B61D-4FF0-2FAB1653485C}"/>
          </ac:spMkLst>
        </pc:spChg>
        <pc:spChg chg="mod">
          <ac:chgData name="Alejandro Lyons Cerón" userId="3ad7bfe2-cdc7-450c-8c61-698733221668" providerId="ADAL" clId="{94A0755B-F638-4FC2-B0F1-C01A17E55149}" dt="2025-09-10T11:33:29.216" v="548" actId="123"/>
          <ac:spMkLst>
            <pc:docMk/>
            <pc:sldMk cId="3633131374" sldId="375"/>
            <ac:spMk id="9" creationId="{7BCADACE-37CB-2F35-518C-698DFE265CF7}"/>
          </ac:spMkLst>
        </pc:spChg>
        <pc:spChg chg="mod">
          <ac:chgData name="Alejandro Lyons Cerón" userId="3ad7bfe2-cdc7-450c-8c61-698733221668" providerId="ADAL" clId="{94A0755B-F638-4FC2-B0F1-C01A17E55149}" dt="2025-09-10T11:33:09.873" v="542" actId="1076"/>
          <ac:spMkLst>
            <pc:docMk/>
            <pc:sldMk cId="3633131374" sldId="375"/>
            <ac:spMk id="15" creationId="{2267E1B9-1B8B-1E9E-51F4-0309B91078C3}"/>
          </ac:spMkLst>
        </pc:spChg>
        <pc:picChg chg="mod">
          <ac:chgData name="Alejandro Lyons Cerón" userId="3ad7bfe2-cdc7-450c-8c61-698733221668" providerId="ADAL" clId="{94A0755B-F638-4FC2-B0F1-C01A17E55149}" dt="2025-09-10T11:33:16.696" v="545" actId="1076"/>
          <ac:picMkLst>
            <pc:docMk/>
            <pc:sldMk cId="3633131374" sldId="375"/>
            <ac:picMk id="5" creationId="{E21BEDE8-9BE7-ACC8-859E-802A13FEB9B2}"/>
          </ac:picMkLst>
        </pc:picChg>
      </pc:sldChg>
      <pc:sldChg chg="modSp mod">
        <pc:chgData name="Alejandro Lyons Cerón" userId="3ad7bfe2-cdc7-450c-8c61-698733221668" providerId="ADAL" clId="{94A0755B-F638-4FC2-B0F1-C01A17E55149}" dt="2025-09-10T11:37:06.624" v="611" actId="1076"/>
        <pc:sldMkLst>
          <pc:docMk/>
          <pc:sldMk cId="3565962607" sldId="377"/>
        </pc:sldMkLst>
        <pc:spChg chg="mod">
          <ac:chgData name="Alejandro Lyons Cerón" userId="3ad7bfe2-cdc7-450c-8c61-698733221668" providerId="ADAL" clId="{94A0755B-F638-4FC2-B0F1-C01A17E55149}" dt="2025-09-10T11:37:06.624" v="611" actId="1076"/>
          <ac:spMkLst>
            <pc:docMk/>
            <pc:sldMk cId="3565962607" sldId="377"/>
            <ac:spMk id="6" creationId="{7B601DE7-8C8E-0DEC-33A4-8914E1AFC294}"/>
          </ac:spMkLst>
        </pc:spChg>
      </pc:sldChg>
      <pc:sldChg chg="modSp mod">
        <pc:chgData name="Alejandro Lyons Cerón" userId="3ad7bfe2-cdc7-450c-8c61-698733221668" providerId="ADAL" clId="{94A0755B-F638-4FC2-B0F1-C01A17E55149}" dt="2025-09-10T11:36:03.320" v="604" actId="123"/>
        <pc:sldMkLst>
          <pc:docMk/>
          <pc:sldMk cId="815297938" sldId="378"/>
        </pc:sldMkLst>
        <pc:spChg chg="mod">
          <ac:chgData name="Alejandro Lyons Cerón" userId="3ad7bfe2-cdc7-450c-8c61-698733221668" providerId="ADAL" clId="{94A0755B-F638-4FC2-B0F1-C01A17E55149}" dt="2025-09-10T11:36:03.320" v="604" actId="123"/>
          <ac:spMkLst>
            <pc:docMk/>
            <pc:sldMk cId="815297938" sldId="378"/>
            <ac:spMk id="6" creationId="{7B601DE7-8C8E-0DEC-33A4-8914E1AFC294}"/>
          </ac:spMkLst>
        </pc:spChg>
      </pc:sldChg>
      <pc:sldChg chg="modSp mod">
        <pc:chgData name="Alejandro Lyons Cerón" userId="3ad7bfe2-cdc7-450c-8c61-698733221668" providerId="ADAL" clId="{94A0755B-F638-4FC2-B0F1-C01A17E55149}" dt="2025-09-10T11:35:59.041" v="603" actId="123"/>
        <pc:sldMkLst>
          <pc:docMk/>
          <pc:sldMk cId="2237341406" sldId="379"/>
        </pc:sldMkLst>
        <pc:spChg chg="mod">
          <ac:chgData name="Alejandro Lyons Cerón" userId="3ad7bfe2-cdc7-450c-8c61-698733221668" providerId="ADAL" clId="{94A0755B-F638-4FC2-B0F1-C01A17E55149}" dt="2025-09-10T11:35:59.041" v="603" actId="123"/>
          <ac:spMkLst>
            <pc:docMk/>
            <pc:sldMk cId="2237341406" sldId="379"/>
            <ac:spMk id="6" creationId="{7B601DE7-8C8E-0DEC-33A4-8914E1AFC294}"/>
          </ac:spMkLst>
        </pc:spChg>
      </pc:sldChg>
      <pc:sldChg chg="modSp mod">
        <pc:chgData name="Alejandro Lyons Cerón" userId="3ad7bfe2-cdc7-450c-8c61-698733221668" providerId="ADAL" clId="{94A0755B-F638-4FC2-B0F1-C01A17E55149}" dt="2025-09-10T11:35:53.634" v="601" actId="1076"/>
        <pc:sldMkLst>
          <pc:docMk/>
          <pc:sldMk cId="1631715241" sldId="380"/>
        </pc:sldMkLst>
        <pc:spChg chg="mod">
          <ac:chgData name="Alejandro Lyons Cerón" userId="3ad7bfe2-cdc7-450c-8c61-698733221668" providerId="ADAL" clId="{94A0755B-F638-4FC2-B0F1-C01A17E55149}" dt="2025-09-10T11:35:53.634" v="601" actId="1076"/>
          <ac:spMkLst>
            <pc:docMk/>
            <pc:sldMk cId="1631715241" sldId="380"/>
            <ac:spMk id="6" creationId="{7B601DE7-8C8E-0DEC-33A4-8914E1AFC294}"/>
          </ac:spMkLst>
        </pc:spChg>
      </pc:sldChg>
      <pc:sldChg chg="modSp mod">
        <pc:chgData name="Alejandro Lyons Cerón" userId="3ad7bfe2-cdc7-450c-8c61-698733221668" providerId="ADAL" clId="{94A0755B-F638-4FC2-B0F1-C01A17E55149}" dt="2025-09-10T11:35:46.815" v="599" actId="123"/>
        <pc:sldMkLst>
          <pc:docMk/>
          <pc:sldMk cId="132898550" sldId="381"/>
        </pc:sldMkLst>
        <pc:spChg chg="mod">
          <ac:chgData name="Alejandro Lyons Cerón" userId="3ad7bfe2-cdc7-450c-8c61-698733221668" providerId="ADAL" clId="{94A0755B-F638-4FC2-B0F1-C01A17E55149}" dt="2025-09-10T11:35:46.815" v="599" actId="123"/>
          <ac:spMkLst>
            <pc:docMk/>
            <pc:sldMk cId="132898550" sldId="381"/>
            <ac:spMk id="6" creationId="{7B601DE7-8C8E-0DEC-33A4-8914E1AFC294}"/>
          </ac:spMkLst>
        </pc:spChg>
      </pc:sldChg>
      <pc:sldChg chg="modSp mod">
        <pc:chgData name="Alejandro Lyons Cerón" userId="3ad7bfe2-cdc7-450c-8c61-698733221668" providerId="ADAL" clId="{94A0755B-F638-4FC2-B0F1-C01A17E55149}" dt="2025-09-10T11:37:24.523" v="612" actId="123"/>
        <pc:sldMkLst>
          <pc:docMk/>
          <pc:sldMk cId="2530092790" sldId="382"/>
        </pc:sldMkLst>
        <pc:spChg chg="mod">
          <ac:chgData name="Alejandro Lyons Cerón" userId="3ad7bfe2-cdc7-450c-8c61-698733221668" providerId="ADAL" clId="{94A0755B-F638-4FC2-B0F1-C01A17E55149}" dt="2025-09-10T11:37:24.523" v="612" actId="123"/>
          <ac:spMkLst>
            <pc:docMk/>
            <pc:sldMk cId="2530092790" sldId="382"/>
            <ac:spMk id="4" creationId="{071B85B0-CF35-E57A-B305-8730111F4801}"/>
          </ac:spMkLst>
        </pc:spChg>
        <pc:spChg chg="mod">
          <ac:chgData name="Alejandro Lyons Cerón" userId="3ad7bfe2-cdc7-450c-8c61-698733221668" providerId="ADAL" clId="{94A0755B-F638-4FC2-B0F1-C01A17E55149}" dt="2025-09-10T11:37:24.523" v="612" actId="123"/>
          <ac:spMkLst>
            <pc:docMk/>
            <pc:sldMk cId="2530092790" sldId="382"/>
            <ac:spMk id="6" creationId="{9A72FD84-1B9F-807B-E02B-3BED97BFE892}"/>
          </ac:spMkLst>
        </pc:spChg>
        <pc:spChg chg="mod">
          <ac:chgData name="Alejandro Lyons Cerón" userId="3ad7bfe2-cdc7-450c-8c61-698733221668" providerId="ADAL" clId="{94A0755B-F638-4FC2-B0F1-C01A17E55149}" dt="2025-09-10T11:37:24.523" v="612" actId="123"/>
          <ac:spMkLst>
            <pc:docMk/>
            <pc:sldMk cId="2530092790" sldId="382"/>
            <ac:spMk id="8" creationId="{EC38E0C0-5FD1-CDCF-BCB7-67F42E62CB03}"/>
          </ac:spMkLst>
        </pc:spChg>
      </pc:sldChg>
      <pc:sldChg chg="del">
        <pc:chgData name="Alejandro Lyons Cerón" userId="3ad7bfe2-cdc7-450c-8c61-698733221668" providerId="ADAL" clId="{94A0755B-F638-4FC2-B0F1-C01A17E55149}" dt="2025-09-10T11:49:06.029" v="749" actId="47"/>
        <pc:sldMkLst>
          <pc:docMk/>
          <pc:sldMk cId="3535315636" sldId="383"/>
        </pc:sldMkLst>
      </pc:sldChg>
      <pc:sldChg chg="del">
        <pc:chgData name="Alejandro Lyons Cerón" userId="3ad7bfe2-cdc7-450c-8c61-698733221668" providerId="ADAL" clId="{94A0755B-F638-4FC2-B0F1-C01A17E55149}" dt="2025-09-10T11:49:08.226" v="750" actId="47"/>
        <pc:sldMkLst>
          <pc:docMk/>
          <pc:sldMk cId="426325094" sldId="384"/>
        </pc:sldMkLst>
      </pc:sldChg>
      <pc:sldChg chg="addSp modSp mod">
        <pc:chgData name="Alejandro Lyons Cerón" userId="3ad7bfe2-cdc7-450c-8c61-698733221668" providerId="ADAL" clId="{94A0755B-F638-4FC2-B0F1-C01A17E55149}" dt="2025-09-10T12:03:41.099" v="856" actId="14100"/>
        <pc:sldMkLst>
          <pc:docMk/>
          <pc:sldMk cId="1763033525" sldId="386"/>
        </pc:sldMkLst>
        <pc:spChg chg="add mod">
          <ac:chgData name="Alejandro Lyons Cerón" userId="3ad7bfe2-cdc7-450c-8c61-698733221668" providerId="ADAL" clId="{94A0755B-F638-4FC2-B0F1-C01A17E55149}" dt="2025-09-10T12:03:41.099" v="856" actId="14100"/>
          <ac:spMkLst>
            <pc:docMk/>
            <pc:sldMk cId="1763033525" sldId="386"/>
            <ac:spMk id="5" creationId="{4C4160D7-1E49-55E7-A117-FDAE31F180B5}"/>
          </ac:spMkLst>
        </pc:spChg>
        <pc:spChg chg="mod">
          <ac:chgData name="Alejandro Lyons Cerón" userId="3ad7bfe2-cdc7-450c-8c61-698733221668" providerId="ADAL" clId="{94A0755B-F638-4FC2-B0F1-C01A17E55149}" dt="2025-09-10T12:03:25.392" v="853" actId="108"/>
          <ac:spMkLst>
            <pc:docMk/>
            <pc:sldMk cId="1763033525" sldId="386"/>
            <ac:spMk id="8" creationId="{869BAFE9-C3D7-E2AD-EC10-1DBCC8B6359A}"/>
          </ac:spMkLst>
        </pc:spChg>
      </pc:sldChg>
      <pc:sldChg chg="del">
        <pc:chgData name="Alejandro Lyons Cerón" userId="3ad7bfe2-cdc7-450c-8c61-698733221668" providerId="ADAL" clId="{94A0755B-F638-4FC2-B0F1-C01A17E55149}" dt="2025-09-10T12:00:58.182" v="827" actId="47"/>
        <pc:sldMkLst>
          <pc:docMk/>
          <pc:sldMk cId="993495531" sldId="387"/>
        </pc:sldMkLst>
      </pc:sldChg>
      <pc:sldChg chg="addSp modSp mod">
        <pc:chgData name="Alejandro Lyons Cerón" userId="3ad7bfe2-cdc7-450c-8c61-698733221668" providerId="ADAL" clId="{94A0755B-F638-4FC2-B0F1-C01A17E55149}" dt="2025-09-10T11:30:36.181" v="517" actId="1076"/>
        <pc:sldMkLst>
          <pc:docMk/>
          <pc:sldMk cId="536937636" sldId="389"/>
        </pc:sldMkLst>
        <pc:spChg chg="add">
          <ac:chgData name="Alejandro Lyons Cerón" userId="3ad7bfe2-cdc7-450c-8c61-698733221668" providerId="ADAL" clId="{94A0755B-F638-4FC2-B0F1-C01A17E55149}" dt="2025-09-10T11:12:32.204" v="202"/>
          <ac:spMkLst>
            <pc:docMk/>
            <pc:sldMk cId="536937636" sldId="389"/>
            <ac:spMk id="3" creationId="{203B44A3-DC60-3EAB-44EA-10A307EEC591}"/>
          </ac:spMkLst>
        </pc:spChg>
        <pc:spChg chg="add mod">
          <ac:chgData name="Alejandro Lyons Cerón" userId="3ad7bfe2-cdc7-450c-8c61-698733221668" providerId="ADAL" clId="{94A0755B-F638-4FC2-B0F1-C01A17E55149}" dt="2025-09-10T11:30:36.181" v="517" actId="1076"/>
          <ac:spMkLst>
            <pc:docMk/>
            <pc:sldMk cId="536937636" sldId="389"/>
            <ac:spMk id="7" creationId="{C9C97E34-FCBF-1744-2B4B-2D9FD0D82A60}"/>
          </ac:spMkLst>
        </pc:spChg>
        <pc:spChg chg="mod">
          <ac:chgData name="Alejandro Lyons Cerón" userId="3ad7bfe2-cdc7-450c-8c61-698733221668" providerId="ADAL" clId="{94A0755B-F638-4FC2-B0F1-C01A17E55149}" dt="2025-09-10T11:11:20.703" v="201" actId="1076"/>
          <ac:spMkLst>
            <pc:docMk/>
            <pc:sldMk cId="536937636" sldId="389"/>
            <ac:spMk id="12" creationId="{71EFC714-8FF5-E7C6-0141-03165A4A0A42}"/>
          </ac:spMkLst>
        </pc:spChg>
        <pc:picChg chg="mod">
          <ac:chgData name="Alejandro Lyons Cerón" userId="3ad7bfe2-cdc7-450c-8c61-698733221668" providerId="ADAL" clId="{94A0755B-F638-4FC2-B0F1-C01A17E55149}" dt="2025-09-10T11:11:20.703" v="201" actId="1076"/>
          <ac:picMkLst>
            <pc:docMk/>
            <pc:sldMk cId="536937636" sldId="389"/>
            <ac:picMk id="4" creationId="{503EC236-4813-6ABF-24AA-412172428B38}"/>
          </ac:picMkLst>
        </pc:picChg>
      </pc:sldChg>
      <pc:sldChg chg="modSp mod">
        <pc:chgData name="Alejandro Lyons Cerón" userId="3ad7bfe2-cdc7-450c-8c61-698733221668" providerId="ADAL" clId="{94A0755B-F638-4FC2-B0F1-C01A17E55149}" dt="2025-09-10T11:54:38.371" v="782" actId="113"/>
        <pc:sldMkLst>
          <pc:docMk/>
          <pc:sldMk cId="517577813" sldId="390"/>
        </pc:sldMkLst>
        <pc:spChg chg="mod">
          <ac:chgData name="Alejandro Lyons Cerón" userId="3ad7bfe2-cdc7-450c-8c61-698733221668" providerId="ADAL" clId="{94A0755B-F638-4FC2-B0F1-C01A17E55149}" dt="2025-09-10T11:54:38.371" v="782" actId="113"/>
          <ac:spMkLst>
            <pc:docMk/>
            <pc:sldMk cId="517577813" sldId="390"/>
            <ac:spMk id="8" creationId="{5F072C99-9F0C-1760-1CDD-4A5C7D5DF77C}"/>
          </ac:spMkLst>
        </pc:spChg>
      </pc:sldChg>
      <pc:sldChg chg="addSp modSp del mod">
        <pc:chgData name="Alejandro Lyons Cerón" userId="3ad7bfe2-cdc7-450c-8c61-698733221668" providerId="ADAL" clId="{94A0755B-F638-4FC2-B0F1-C01A17E55149}" dt="2025-09-10T11:50:48.105" v="756" actId="47"/>
        <pc:sldMkLst>
          <pc:docMk/>
          <pc:sldMk cId="3931498896" sldId="391"/>
        </pc:sldMkLst>
        <pc:spChg chg="add">
          <ac:chgData name="Alejandro Lyons Cerón" userId="3ad7bfe2-cdc7-450c-8c61-698733221668" providerId="ADAL" clId="{94A0755B-F638-4FC2-B0F1-C01A17E55149}" dt="2025-09-10T11:49:43.374" v="752"/>
          <ac:spMkLst>
            <pc:docMk/>
            <pc:sldMk cId="3931498896" sldId="391"/>
            <ac:spMk id="3" creationId="{F714AF82-3C84-2F0A-9A73-85F4B75EB107}"/>
          </ac:spMkLst>
        </pc:spChg>
        <pc:spChg chg="mod">
          <ac:chgData name="Alejandro Lyons Cerón" userId="3ad7bfe2-cdc7-450c-8c61-698733221668" providerId="ADAL" clId="{94A0755B-F638-4FC2-B0F1-C01A17E55149}" dt="2025-09-10T11:49:53.579" v="755" actId="1076"/>
          <ac:spMkLst>
            <pc:docMk/>
            <pc:sldMk cId="3931498896" sldId="391"/>
            <ac:spMk id="8" creationId="{5F072C99-9F0C-1760-1CDD-4A5C7D5DF77C}"/>
          </ac:spMkLst>
        </pc:spChg>
      </pc:sldChg>
      <pc:sldChg chg="addSp modSp mod">
        <pc:chgData name="Alejandro Lyons Cerón" userId="3ad7bfe2-cdc7-450c-8c61-698733221668" providerId="ADAL" clId="{94A0755B-F638-4FC2-B0F1-C01A17E55149}" dt="2025-09-10T11:54:55.818" v="786" actId="1076"/>
        <pc:sldMkLst>
          <pc:docMk/>
          <pc:sldMk cId="2968610100" sldId="394"/>
        </pc:sldMkLst>
        <pc:spChg chg="mod">
          <ac:chgData name="Alejandro Lyons Cerón" userId="3ad7bfe2-cdc7-450c-8c61-698733221668" providerId="ADAL" clId="{94A0755B-F638-4FC2-B0F1-C01A17E55149}" dt="2025-09-10T11:53:47.896" v="773" actId="20577"/>
          <ac:spMkLst>
            <pc:docMk/>
            <pc:sldMk cId="2968610100" sldId="394"/>
            <ac:spMk id="2" creationId="{742B3C5F-5F49-DDE1-73B6-E0B120AF884A}"/>
          </ac:spMkLst>
        </pc:spChg>
        <pc:spChg chg="add mod">
          <ac:chgData name="Alejandro Lyons Cerón" userId="3ad7bfe2-cdc7-450c-8c61-698733221668" providerId="ADAL" clId="{94A0755B-F638-4FC2-B0F1-C01A17E55149}" dt="2025-09-10T11:54:55.818" v="786" actId="1076"/>
          <ac:spMkLst>
            <pc:docMk/>
            <pc:sldMk cId="2968610100" sldId="394"/>
            <ac:spMk id="4" creationId="{8AA800F1-0A31-952B-0369-7690A17F64FF}"/>
          </ac:spMkLst>
        </pc:spChg>
        <pc:picChg chg="mod">
          <ac:chgData name="Alejandro Lyons Cerón" userId="3ad7bfe2-cdc7-450c-8c61-698733221668" providerId="ADAL" clId="{94A0755B-F638-4FC2-B0F1-C01A17E55149}" dt="2025-09-10T11:53:45.780" v="772" actId="1076"/>
          <ac:picMkLst>
            <pc:docMk/>
            <pc:sldMk cId="2968610100" sldId="394"/>
            <ac:picMk id="11" creationId="{43AD7CB9-F626-1250-333A-1CEA4F9510E4}"/>
          </ac:picMkLst>
        </pc:picChg>
      </pc:sldChg>
      <pc:sldChg chg="addSp delSp modSp add mod">
        <pc:chgData name="Alejandro Lyons Cerón" userId="3ad7bfe2-cdc7-450c-8c61-698733221668" providerId="ADAL" clId="{94A0755B-F638-4FC2-B0F1-C01A17E55149}" dt="2025-09-10T11:05:23.867" v="112" actId="6549"/>
        <pc:sldMkLst>
          <pc:docMk/>
          <pc:sldMk cId="2195114873" sldId="395"/>
        </pc:sldMkLst>
        <pc:spChg chg="mod">
          <ac:chgData name="Alejandro Lyons Cerón" userId="3ad7bfe2-cdc7-450c-8c61-698733221668" providerId="ADAL" clId="{94A0755B-F638-4FC2-B0F1-C01A17E55149}" dt="2025-09-10T11:05:23.867" v="112" actId="6549"/>
          <ac:spMkLst>
            <pc:docMk/>
            <pc:sldMk cId="2195114873" sldId="395"/>
            <ac:spMk id="4" creationId="{9F7C3948-F0D6-81A8-C6AD-23450A43722B}"/>
          </ac:spMkLst>
        </pc:spChg>
        <pc:spChg chg="add mod">
          <ac:chgData name="Alejandro Lyons Cerón" userId="3ad7bfe2-cdc7-450c-8c61-698733221668" providerId="ADAL" clId="{94A0755B-F638-4FC2-B0F1-C01A17E55149}" dt="2025-09-10T11:03:31.738" v="75" actId="1076"/>
          <ac:spMkLst>
            <pc:docMk/>
            <pc:sldMk cId="2195114873" sldId="395"/>
            <ac:spMk id="8" creationId="{BC80C958-503D-1474-A039-E2C32AC0B379}"/>
          </ac:spMkLst>
        </pc:spChg>
        <pc:graphicFrameChg chg="add mod modGraphic">
          <ac:chgData name="Alejandro Lyons Cerón" userId="3ad7bfe2-cdc7-450c-8c61-698733221668" providerId="ADAL" clId="{94A0755B-F638-4FC2-B0F1-C01A17E55149}" dt="2025-09-10T11:04:41.591" v="110" actId="20577"/>
          <ac:graphicFrameMkLst>
            <pc:docMk/>
            <pc:sldMk cId="2195114873" sldId="395"/>
            <ac:graphicFrameMk id="3" creationId="{8DD48AC6-1D8E-9F96-1AF1-43C76B00464D}"/>
          </ac:graphicFrameMkLst>
        </pc:graphicFrameChg>
        <pc:picChg chg="del">
          <ac:chgData name="Alejandro Lyons Cerón" userId="3ad7bfe2-cdc7-450c-8c61-698733221668" providerId="ADAL" clId="{94A0755B-F638-4FC2-B0F1-C01A17E55149}" dt="2025-09-10T11:02:00.241" v="1" actId="478"/>
          <ac:picMkLst>
            <pc:docMk/>
            <pc:sldMk cId="2195114873" sldId="395"/>
            <ac:picMk id="5" creationId="{C13421DB-AE6B-54F3-4146-4370C783C3CF}"/>
          </ac:picMkLst>
        </pc:picChg>
        <pc:picChg chg="del">
          <ac:chgData name="Alejandro Lyons Cerón" userId="3ad7bfe2-cdc7-450c-8c61-698733221668" providerId="ADAL" clId="{94A0755B-F638-4FC2-B0F1-C01A17E55149}" dt="2025-09-10T11:02:01.430" v="2" actId="478"/>
          <ac:picMkLst>
            <pc:docMk/>
            <pc:sldMk cId="2195114873" sldId="395"/>
            <ac:picMk id="7" creationId="{A8F85C30-4ACD-F0B1-14C7-21F667C047B1}"/>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233B-0833-EF40-A4A4-4DDA2CCDF12B}" type="datetimeFigureOut">
              <a:rPr lang="en-US" smtClean="0"/>
              <a:t>12/2/2025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978668B-42F9-8648-A8AF-436CB12C454F}" type="slidenum">
              <a:rPr lang="en-US" smtClean="0"/>
              <a:t>‹#›</a:t>
            </a:fld>
            <a:endParaRPr lang="en-US"/>
          </a:p>
        </p:txBody>
      </p:sp>
    </p:spTree>
    <p:extLst>
      <p:ext uri="{BB962C8B-B14F-4D97-AF65-F5344CB8AC3E}">
        <p14:creationId xmlns:p14="http://schemas.microsoft.com/office/powerpoint/2010/main" val="14020764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7A5CFB8B-B9EB-4E3F-B143-7BE1A009C8C1}" type="datetimeFigureOut">
              <a:rPr lang="en-US"/>
              <a:pPr>
                <a:defRPr/>
              </a:pPr>
              <a:t>12/2/2025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89D10C4C-EAC2-4D66-B9F8-E052F2E25BCC}" type="slidenum">
              <a:rPr lang="en-US" altLang="et-EE"/>
              <a:pPr>
                <a:defRPr/>
              </a:pPr>
              <a:t>‹#›</a:t>
            </a:fld>
            <a:endParaRPr lang="en-US" altLang="et-EE"/>
          </a:p>
        </p:txBody>
      </p:sp>
    </p:spTree>
    <p:extLst>
      <p:ext uri="{BB962C8B-B14F-4D97-AF65-F5344CB8AC3E}">
        <p14:creationId xmlns:p14="http://schemas.microsoft.com/office/powerpoint/2010/main" val="20348502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vaslaid argine">
    <p:spTree>
      <p:nvGrpSpPr>
        <p:cNvPr id="1" name=""/>
        <p:cNvGrpSpPr/>
        <p:nvPr/>
      </p:nvGrpSpPr>
      <p:grpSpPr>
        <a:xfrm>
          <a:off x="0" y="0"/>
          <a:ext cx="0" cy="0"/>
          <a:chOff x="0" y="0"/>
          <a:chExt cx="0" cy="0"/>
        </a:xfrm>
      </p:grpSpPr>
      <p:grpSp>
        <p:nvGrpSpPr>
          <p:cNvPr id="9" name="Group 8"/>
          <p:cNvGrpSpPr/>
          <p:nvPr userDrawn="1"/>
        </p:nvGrpSpPr>
        <p:grpSpPr>
          <a:xfrm>
            <a:off x="0" y="1703251"/>
            <a:ext cx="12192000" cy="4892925"/>
            <a:chOff x="-1" y="1965075"/>
            <a:chExt cx="12192000" cy="4892925"/>
          </a:xfrm>
        </p:grpSpPr>
        <p:sp>
          <p:nvSpPr>
            <p:cNvPr id="10" name="Freeform 9"/>
            <p:cNvSpPr/>
            <p:nvPr userDrawn="1"/>
          </p:nvSpPr>
          <p:spPr>
            <a:xfrm>
              <a:off x="-1" y="3312687"/>
              <a:ext cx="12192000" cy="3545313"/>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3" name="Picture 3" descr="C:\Users\ipihu\Desktop\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686800" y="1965075"/>
              <a:ext cx="24495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Picture 3" descr="C:\Users\ipihu\Desktop\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686800" y="1966097"/>
            <a:ext cx="24495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userDrawn="1"/>
        </p:nvSpPr>
        <p:spPr bwMode="auto">
          <a:xfrm>
            <a:off x="0" y="-992188"/>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defRPr/>
            </a:pPr>
            <a:endParaRPr lang="en-US" altLang="en-US"/>
          </a:p>
        </p:txBody>
      </p:sp>
      <p:sp>
        <p:nvSpPr>
          <p:cNvPr id="11" name="Text Placeholder 17"/>
          <p:cNvSpPr>
            <a:spLocks noGrp="1"/>
          </p:cNvSpPr>
          <p:nvPr>
            <p:ph type="body" sz="quarter" idx="12" hasCustomPrompt="1"/>
          </p:nvPr>
        </p:nvSpPr>
        <p:spPr>
          <a:xfrm>
            <a:off x="1000190" y="2907076"/>
            <a:ext cx="8892396" cy="852877"/>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1" i="0" cap="all" baseline="0">
                <a:solidFill>
                  <a:schemeClr val="accent3"/>
                </a:solidFill>
                <a:latin typeface="Verdana" charset="0"/>
              </a:defRPr>
            </a:lvl1pPr>
          </a:lstStyle>
          <a:p>
            <a:r>
              <a:rPr lang="et-EE" sz="3600" dirty="0"/>
              <a:t>Presentation </a:t>
            </a:r>
            <a:r>
              <a:rPr lang="et-EE" sz="3600" dirty="0" err="1"/>
              <a:t>title</a:t>
            </a:r>
            <a:endParaRPr lang="et-EE" sz="3600" dirty="0">
              <a:solidFill>
                <a:schemeClr val="accent1"/>
              </a:solidFill>
            </a:endParaRPr>
          </a:p>
        </p:txBody>
      </p:sp>
      <p:sp>
        <p:nvSpPr>
          <p:cNvPr id="16" name="Text Placeholder 17"/>
          <p:cNvSpPr>
            <a:spLocks noGrp="1"/>
          </p:cNvSpPr>
          <p:nvPr>
            <p:ph type="body" sz="quarter" idx="14" hasCustomPrompt="1"/>
          </p:nvPr>
        </p:nvSpPr>
        <p:spPr>
          <a:xfrm>
            <a:off x="1069959" y="3909001"/>
            <a:ext cx="8892396" cy="481427"/>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1" i="0" cap="all" baseline="0">
                <a:solidFill>
                  <a:schemeClr val="accent3"/>
                </a:solidFill>
                <a:latin typeface="Verdana" charset="0"/>
              </a:defRPr>
            </a:lvl1pPr>
          </a:lstStyle>
          <a:p>
            <a:r>
              <a:rPr lang="et-EE" sz="3600" dirty="0">
                <a:solidFill>
                  <a:schemeClr val="accent1"/>
                </a:solidFill>
              </a:rPr>
              <a:t>On </a:t>
            </a:r>
            <a:r>
              <a:rPr lang="et-EE" sz="3600" dirty="0" err="1">
                <a:solidFill>
                  <a:schemeClr val="accent1"/>
                </a:solidFill>
              </a:rPr>
              <a:t>two</a:t>
            </a:r>
            <a:r>
              <a:rPr lang="et-EE" sz="3600" dirty="0">
                <a:solidFill>
                  <a:schemeClr val="accent1"/>
                </a:solidFill>
              </a:rPr>
              <a:t> </a:t>
            </a:r>
            <a:r>
              <a:rPr lang="et-EE" sz="3600" dirty="0" err="1">
                <a:solidFill>
                  <a:schemeClr val="accent1"/>
                </a:solidFill>
              </a:rPr>
              <a:t>rows</a:t>
            </a:r>
            <a:r>
              <a:rPr lang="et-EE" sz="3600" dirty="0">
                <a:solidFill>
                  <a:schemeClr val="accent1"/>
                </a:solidFill>
              </a:rPr>
              <a:t> </a:t>
            </a:r>
            <a:r>
              <a:rPr lang="et-EE" sz="3600" dirty="0" err="1">
                <a:solidFill>
                  <a:schemeClr val="accent1"/>
                </a:solidFill>
              </a:rPr>
              <a:t>if</a:t>
            </a:r>
            <a:r>
              <a:rPr lang="et-EE" sz="3600" dirty="0">
                <a:solidFill>
                  <a:schemeClr val="accent1"/>
                </a:solidFill>
              </a:rPr>
              <a:t> </a:t>
            </a:r>
            <a:r>
              <a:rPr lang="et-EE" sz="3600" dirty="0" err="1">
                <a:solidFill>
                  <a:schemeClr val="accent1"/>
                </a:solidFill>
              </a:rPr>
              <a:t>necessary</a:t>
            </a:r>
            <a:endParaRPr lang="et-EE" sz="3600" dirty="0">
              <a:solidFill>
                <a:schemeClr val="accent1"/>
              </a:solidFill>
            </a:endParaRPr>
          </a:p>
        </p:txBody>
      </p:sp>
      <p:sp>
        <p:nvSpPr>
          <p:cNvPr id="5" name="Date Placeholder 4">
            <a:extLst>
              <a:ext uri="{FF2B5EF4-FFF2-40B4-BE49-F238E27FC236}">
                <a16:creationId xmlns:a16="http://schemas.microsoft.com/office/drawing/2014/main" id="{E02623AA-F127-438E-83EA-5A4B108798AD}"/>
              </a:ext>
            </a:extLst>
          </p:cNvPr>
          <p:cNvSpPr>
            <a:spLocks noGrp="1"/>
          </p:cNvSpPr>
          <p:nvPr>
            <p:ph type="dt" sz="half" idx="15"/>
          </p:nvPr>
        </p:nvSpPr>
        <p:spPr>
          <a:xfrm>
            <a:off x="9859551" y="5443160"/>
            <a:ext cx="1916097" cy="365125"/>
          </a:xfrm>
          <a:prstGeom prst="rect">
            <a:avLst/>
          </a:prstGeom>
        </p:spPr>
        <p:txBody>
          <a:bodyPr/>
          <a:lstStyle>
            <a:lvl1pPr>
              <a:defRPr sz="2200">
                <a:solidFill>
                  <a:schemeClr val="tx2"/>
                </a:solidFill>
                <a:latin typeface="+mn-lt"/>
              </a:defRPr>
            </a:lvl1pPr>
          </a:lstStyle>
          <a:p>
            <a:fld id="{753892C2-EB78-4D5A-B775-B61492AB87AF}" type="datetime1">
              <a:rPr lang="et-EE" smtClean="0"/>
              <a:t>02.12.2025</a:t>
            </a:fld>
            <a:endParaRPr lang="et-EE" dirty="0"/>
          </a:p>
        </p:txBody>
      </p:sp>
      <p:pic>
        <p:nvPicPr>
          <p:cNvPr id="2" name="Google Shape;86;p1">
            <a:extLst>
              <a:ext uri="{FF2B5EF4-FFF2-40B4-BE49-F238E27FC236}">
                <a16:creationId xmlns:a16="http://schemas.microsoft.com/office/drawing/2014/main" id="{B535F189-B043-A2DE-222F-5EC40593CE4A}"/>
              </a:ext>
            </a:extLst>
          </p:cNvPr>
          <p:cNvPicPr preferRelativeResize="0"/>
          <p:nvPr userDrawn="1"/>
        </p:nvPicPr>
        <p:blipFill rotWithShape="1">
          <a:blip r:embed="rId3">
            <a:alphaModFix/>
          </a:blip>
          <a:srcRect/>
          <a:stretch/>
        </p:blipFill>
        <p:spPr>
          <a:xfrm>
            <a:off x="896724" y="5850753"/>
            <a:ext cx="2352675" cy="504825"/>
          </a:xfrm>
          <a:prstGeom prst="rect">
            <a:avLst/>
          </a:prstGeom>
          <a:noFill/>
          <a:ln>
            <a:noFill/>
          </a:ln>
        </p:spPr>
      </p:pic>
      <p:pic>
        <p:nvPicPr>
          <p:cNvPr id="3" name="Google Shape;90;p1">
            <a:extLst>
              <a:ext uri="{FF2B5EF4-FFF2-40B4-BE49-F238E27FC236}">
                <a16:creationId xmlns:a16="http://schemas.microsoft.com/office/drawing/2014/main" id="{AD6C0DF2-7DD0-88FF-209C-1499CA3887AA}"/>
              </a:ext>
            </a:extLst>
          </p:cNvPr>
          <p:cNvPicPr preferRelativeResize="0"/>
          <p:nvPr userDrawn="1"/>
        </p:nvPicPr>
        <p:blipFill rotWithShape="1">
          <a:blip r:embed="rId4">
            <a:alphaModFix/>
          </a:blip>
          <a:srcRect/>
          <a:stretch/>
        </p:blipFill>
        <p:spPr>
          <a:xfrm>
            <a:off x="8851473" y="6002338"/>
            <a:ext cx="2924175" cy="447675"/>
          </a:xfrm>
          <a:prstGeom prst="rect">
            <a:avLst/>
          </a:prstGeom>
          <a:noFill/>
          <a:ln>
            <a:noFill/>
          </a:ln>
        </p:spPr>
      </p:pic>
      <p:pic>
        <p:nvPicPr>
          <p:cNvPr id="4" name="Google Shape;91;p1">
            <a:extLst>
              <a:ext uri="{FF2B5EF4-FFF2-40B4-BE49-F238E27FC236}">
                <a16:creationId xmlns:a16="http://schemas.microsoft.com/office/drawing/2014/main" id="{9384D3EE-87BE-FDB7-F36D-E83925E45ADB}"/>
              </a:ext>
            </a:extLst>
          </p:cNvPr>
          <p:cNvPicPr preferRelativeResize="0"/>
          <p:nvPr userDrawn="1"/>
        </p:nvPicPr>
        <p:blipFill rotWithShape="1">
          <a:blip r:embed="rId5">
            <a:alphaModFix/>
          </a:blip>
          <a:srcRect/>
          <a:stretch/>
        </p:blipFill>
        <p:spPr>
          <a:xfrm>
            <a:off x="7399035" y="6010805"/>
            <a:ext cx="1227411" cy="447674"/>
          </a:xfrm>
          <a:prstGeom prst="rect">
            <a:avLst/>
          </a:prstGeom>
          <a:noFill/>
          <a:ln>
            <a:noFill/>
          </a:ln>
        </p:spPr>
      </p:pic>
      <p:pic>
        <p:nvPicPr>
          <p:cNvPr id="7" name="Picture 2" descr="SQUARES – Sustainability and Quality Assurance for Academic Governance and Redesign Engineering Studies">
            <a:extLst>
              <a:ext uri="{FF2B5EF4-FFF2-40B4-BE49-F238E27FC236}">
                <a16:creationId xmlns:a16="http://schemas.microsoft.com/office/drawing/2014/main" id="{625FA53D-0C10-8778-C020-4F944BEF56AC}"/>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03162" y="91029"/>
            <a:ext cx="1997113" cy="885439"/>
          </a:xfrm>
          <a:prstGeom prst="rect">
            <a:avLst/>
          </a:prstGeom>
          <a:noFill/>
          <a:extLst>
            <a:ext uri="{909E8E84-426E-40DD-AFC4-6F175D3DCCD1}">
              <a14:hiddenFill xmlns:a14="http://schemas.microsoft.com/office/drawing/2010/main">
                <a:solidFill>
                  <a:srgbClr val="FFFFFF"/>
                </a:solidFill>
              </a14:hiddenFill>
            </a:ext>
          </a:extLst>
        </p:spPr>
      </p:pic>
      <p:sp>
        <p:nvSpPr>
          <p:cNvPr id="14" name="pole tekstowe 1">
            <a:extLst>
              <a:ext uri="{FF2B5EF4-FFF2-40B4-BE49-F238E27FC236}">
                <a16:creationId xmlns:a16="http://schemas.microsoft.com/office/drawing/2014/main" id="{4E689D2A-DF4D-DCD1-DA57-CAD089F359C5}"/>
              </a:ext>
            </a:extLst>
          </p:cNvPr>
          <p:cNvSpPr txBox="1"/>
          <p:nvPr userDrawn="1"/>
        </p:nvSpPr>
        <p:spPr>
          <a:xfrm>
            <a:off x="1988835" y="201684"/>
            <a:ext cx="5400675" cy="734945"/>
          </a:xfrm>
          <a:prstGeom prst="rect">
            <a:avLst/>
          </a:prstGeom>
          <a:noFill/>
        </p:spPr>
        <p:txBody>
          <a:bodyPr wrap="square" rtlCol="0">
            <a:spAutoFit/>
          </a:bodyPr>
          <a:lstStyle/>
          <a:p>
            <a:pPr algn="ctr">
              <a:lnSpc>
                <a:spcPct val="120000"/>
              </a:lnSpc>
            </a:pPr>
            <a:r>
              <a:rPr lang="en-US" sz="1800" b="1" i="0" noProof="0" dirty="0">
                <a:effectLst/>
                <a:latin typeface="Calibri" panose="020F0502020204030204" pitchFamily="34" charset="0"/>
                <a:ea typeface="Calibri" panose="020F0502020204030204" pitchFamily="34" charset="0"/>
                <a:cs typeface="Calibri" panose="020F0502020204030204" pitchFamily="34" charset="0"/>
              </a:rPr>
              <a:t>Sustainability and Quality Assurance for Academic Governance and Redesign Engineering Studies</a:t>
            </a:r>
          </a:p>
        </p:txBody>
      </p:sp>
    </p:spTree>
    <p:extLst>
      <p:ext uri="{BB962C8B-B14F-4D97-AF65-F5344CB8AC3E}">
        <p14:creationId xmlns:p14="http://schemas.microsoft.com/office/powerpoint/2010/main" val="3580372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lt 2">
    <p:spTree>
      <p:nvGrpSpPr>
        <p:cNvPr id="1" name=""/>
        <p:cNvGrpSpPr/>
        <p:nvPr/>
      </p:nvGrpSpPr>
      <p:grpSpPr>
        <a:xfrm>
          <a:off x="0" y="0"/>
          <a:ext cx="0" cy="0"/>
          <a:chOff x="0" y="0"/>
          <a:chExt cx="0" cy="0"/>
        </a:xfrm>
      </p:grpSpPr>
      <p:sp>
        <p:nvSpPr>
          <p:cNvPr id="11" name="Text Placeholder 9"/>
          <p:cNvSpPr>
            <a:spLocks noGrp="1"/>
          </p:cNvSpPr>
          <p:nvPr>
            <p:ph type="body" sz="quarter" idx="13" hasCustomPrompt="1"/>
          </p:nvPr>
        </p:nvSpPr>
        <p:spPr>
          <a:xfrm>
            <a:off x="479425" y="549275"/>
            <a:ext cx="10656886" cy="844415"/>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stStyle>
          <a:p>
            <a:pPr lvl="0"/>
            <a:r>
              <a:rPr lang="en-US" dirty="0"/>
              <a:t>Presentation title on </a:t>
            </a:r>
          </a:p>
          <a:p>
            <a:pPr lvl="0"/>
            <a:r>
              <a:rPr lang="en-US" dirty="0"/>
              <a:t>two lines if necessary</a:t>
            </a:r>
          </a:p>
        </p:txBody>
      </p:sp>
      <p:sp>
        <p:nvSpPr>
          <p:cNvPr id="12" name="Text Placeholder 11"/>
          <p:cNvSpPr>
            <a:spLocks noGrp="1"/>
          </p:cNvSpPr>
          <p:nvPr>
            <p:ph type="body" sz="quarter" idx="14" hasCustomPrompt="1"/>
          </p:nvPr>
        </p:nvSpPr>
        <p:spPr>
          <a:xfrm>
            <a:off x="2171700" y="1628775"/>
            <a:ext cx="8964612" cy="627315"/>
          </a:xfrm>
          <a:prstGeom prst="rect">
            <a:avLst/>
          </a:prstGeom>
        </p:spPr>
        <p:txBody>
          <a:bodyPr lIns="0" tIns="0" rIns="0" bIns="0"/>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800" baseline="0">
                <a:solidFill>
                  <a:srgbClr val="332B60"/>
                </a:solidFill>
                <a:latin typeface="Verdana" charset="0"/>
              </a:defRPr>
            </a:lvl1pPr>
          </a:lstStyle>
          <a:p>
            <a:pPr lvl="0"/>
            <a:r>
              <a:rPr lang="et-EE" dirty="0" err="1"/>
              <a:t>Edit</a:t>
            </a:r>
            <a:r>
              <a:rPr lang="et-EE" dirty="0"/>
              <a:t> </a:t>
            </a:r>
            <a:r>
              <a:rPr lang="et-EE" dirty="0" err="1"/>
              <a:t>the</a:t>
            </a:r>
            <a:r>
              <a:rPr lang="et-EE" dirty="0"/>
              <a:t> </a:t>
            </a:r>
            <a:r>
              <a:rPr lang="et-EE" dirty="0" err="1"/>
              <a:t>text</a:t>
            </a:r>
            <a:r>
              <a:rPr lang="et-EE" dirty="0"/>
              <a:t> </a:t>
            </a:r>
            <a:r>
              <a:rPr lang="et-EE" dirty="0" err="1"/>
              <a:t>slides</a:t>
            </a:r>
            <a:endParaRPr lang="et-EE" dirty="0"/>
          </a:p>
        </p:txBody>
      </p:sp>
      <p:sp>
        <p:nvSpPr>
          <p:cNvPr id="3" name="Picture Placeholder 2"/>
          <p:cNvSpPr>
            <a:spLocks noGrp="1"/>
          </p:cNvSpPr>
          <p:nvPr>
            <p:ph type="pic" sz="quarter" idx="16" hasCustomPrompt="1"/>
          </p:nvPr>
        </p:nvSpPr>
        <p:spPr>
          <a:xfrm>
            <a:off x="2171700" y="2491176"/>
            <a:ext cx="8964611" cy="3277800"/>
          </a:xfrm>
          <a:prstGeom prst="rect">
            <a:avLst/>
          </a:prstGeom>
        </p:spPr>
        <p:txBody>
          <a:bodyPr/>
          <a:lstStyle>
            <a:lvl1pPr marL="228600" indent="-228600">
              <a:buClr>
                <a:schemeClr val="accent1"/>
              </a:buClr>
              <a:buFont typeface="Wingdings" panose="05000000000000000000" pitchFamily="2" charset="2"/>
              <a:buChar char="§"/>
              <a:defRPr sz="1800">
                <a:solidFill>
                  <a:srgbClr val="332B60"/>
                </a:solidFill>
              </a:defRPr>
            </a:lvl1pPr>
          </a:lstStyle>
          <a:p>
            <a:pPr lvl="0"/>
            <a:r>
              <a:rPr lang="et-EE" noProof="0" dirty="0" err="1"/>
              <a:t>Click</a:t>
            </a:r>
            <a:r>
              <a:rPr lang="et-EE" noProof="0" dirty="0"/>
              <a:t> </a:t>
            </a:r>
            <a:r>
              <a:rPr lang="et-EE" noProof="0" dirty="0" err="1"/>
              <a:t>to</a:t>
            </a:r>
            <a:r>
              <a:rPr lang="et-EE" noProof="0" dirty="0"/>
              <a:t> </a:t>
            </a:r>
            <a:r>
              <a:rPr lang="et-EE" noProof="0" dirty="0" err="1"/>
              <a:t>add</a:t>
            </a:r>
            <a:r>
              <a:rPr lang="et-EE" noProof="0" dirty="0"/>
              <a:t> a </a:t>
            </a:r>
            <a:r>
              <a:rPr lang="et-EE" noProof="0" dirty="0" err="1"/>
              <a:t>picture</a:t>
            </a:r>
            <a:endParaRPr lang="en-US" noProof="0" dirty="0"/>
          </a:p>
        </p:txBody>
      </p:sp>
    </p:spTree>
    <p:extLst>
      <p:ext uri="{BB962C8B-B14F-4D97-AF65-F5344CB8AC3E}">
        <p14:creationId xmlns:p14="http://schemas.microsoft.com/office/powerpoint/2010/main" val="3752270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aheslaid">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l="-143" t="21094" r="-1" b="21589"/>
          <a:stretch/>
        </p:blipFill>
        <p:spPr>
          <a:xfrm>
            <a:off x="-15499" y="-23247"/>
            <a:ext cx="12207498" cy="4940618"/>
          </a:xfrm>
          <a:prstGeom prst="rect">
            <a:avLst/>
          </a:prstGeom>
        </p:spPr>
      </p:pic>
      <p:grpSp>
        <p:nvGrpSpPr>
          <p:cNvPr id="2" name="Group 1"/>
          <p:cNvGrpSpPr/>
          <p:nvPr userDrawn="1"/>
        </p:nvGrpSpPr>
        <p:grpSpPr>
          <a:xfrm>
            <a:off x="-1" y="1965075"/>
            <a:ext cx="12192000" cy="4892925"/>
            <a:chOff x="-1" y="1965075"/>
            <a:chExt cx="12192000" cy="4892925"/>
          </a:xfrm>
        </p:grpSpPr>
        <p:sp>
          <p:nvSpPr>
            <p:cNvPr id="7" name="Freeform 6"/>
            <p:cNvSpPr/>
            <p:nvPr userDrawn="1"/>
          </p:nvSpPr>
          <p:spPr>
            <a:xfrm>
              <a:off x="-1" y="3312687"/>
              <a:ext cx="12192000" cy="3545313"/>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8" name="Picture 3" descr="C:\Users\ipihu\Desktop\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86800" y="1965075"/>
              <a:ext cx="24495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 Placeholder 19"/>
          <p:cNvSpPr>
            <a:spLocks noGrp="1"/>
          </p:cNvSpPr>
          <p:nvPr>
            <p:ph type="body" sz="quarter" idx="11" hasCustomPrompt="1"/>
          </p:nvPr>
        </p:nvSpPr>
        <p:spPr>
          <a:xfrm>
            <a:off x="982403" y="4797923"/>
            <a:ext cx="10159444" cy="1634776"/>
          </a:xfrm>
          <a:prstGeom prst="rect">
            <a:avLst/>
          </a:prstGeom>
        </p:spPr>
        <p:txBody>
          <a:bodyPr lIns="0" tIns="0" rIns="0" bIns="0">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1" cap="all" baseline="0">
                <a:solidFill>
                  <a:schemeClr val="accent3"/>
                </a:solidFill>
                <a:latin typeface="Verdana" charset="0"/>
              </a:defRPr>
            </a:lvl1pPr>
            <a:lvl2pPr marL="0" indent="0">
              <a:spcBef>
                <a:spcPts val="1000"/>
              </a:spcBef>
              <a:buFontTx/>
              <a:buNone/>
              <a:defRPr sz="1600" b="0">
                <a:solidFill>
                  <a:schemeClr val="accent2"/>
                </a:solidFill>
              </a:defRPr>
            </a:lvl2pPr>
          </a:lstStyle>
          <a:p>
            <a:r>
              <a:rPr lang="et-EE" altLang="en-US" sz="2900" dirty="0" err="1">
                <a:solidFill>
                  <a:schemeClr val="tx2"/>
                </a:solidFill>
              </a:rPr>
              <a:t>Intermediate</a:t>
            </a:r>
            <a:r>
              <a:rPr lang="et-EE" altLang="en-US" sz="2900" dirty="0">
                <a:solidFill>
                  <a:schemeClr val="tx2"/>
                </a:solidFill>
              </a:rPr>
              <a:t> </a:t>
            </a:r>
            <a:r>
              <a:rPr lang="et-EE" altLang="en-US" sz="2900" dirty="0" err="1">
                <a:solidFill>
                  <a:schemeClr val="tx2"/>
                </a:solidFill>
              </a:rPr>
              <a:t>slide</a:t>
            </a:r>
            <a:r>
              <a:rPr lang="et-EE" altLang="en-US" sz="2900" dirty="0">
                <a:solidFill>
                  <a:schemeClr val="tx2"/>
                </a:solidFill>
              </a:rPr>
              <a:t> </a:t>
            </a:r>
            <a:r>
              <a:rPr lang="et-EE" altLang="en-US" sz="2900" dirty="0" err="1">
                <a:solidFill>
                  <a:schemeClr val="tx2"/>
                </a:solidFill>
              </a:rPr>
              <a:t>title</a:t>
            </a:r>
            <a:endParaRPr lang="et-EE" altLang="en-US" sz="2900" dirty="0">
              <a:solidFill>
                <a:schemeClr val="tx2"/>
              </a:solidFill>
            </a:endParaRPr>
          </a:p>
          <a:p>
            <a:pPr>
              <a:lnSpc>
                <a:spcPct val="100000"/>
              </a:lnSpc>
              <a:spcBef>
                <a:spcPts val="0"/>
              </a:spcBef>
            </a:pPr>
            <a:r>
              <a:rPr lang="et-EE" altLang="en-US" sz="2900" dirty="0" err="1">
                <a:solidFill>
                  <a:schemeClr val="accent1"/>
                </a:solidFill>
              </a:rPr>
              <a:t>If</a:t>
            </a:r>
            <a:r>
              <a:rPr lang="et-EE" altLang="en-US" sz="2900" dirty="0">
                <a:solidFill>
                  <a:schemeClr val="accent1"/>
                </a:solidFill>
              </a:rPr>
              <a:t> </a:t>
            </a:r>
            <a:r>
              <a:rPr lang="et-EE" altLang="en-US" sz="2900" dirty="0" err="1">
                <a:solidFill>
                  <a:schemeClr val="accent1"/>
                </a:solidFill>
              </a:rPr>
              <a:t>necessary</a:t>
            </a:r>
            <a:r>
              <a:rPr lang="et-EE" altLang="en-US" sz="2900" dirty="0">
                <a:solidFill>
                  <a:schemeClr val="accent1"/>
                </a:solidFill>
              </a:rPr>
              <a:t> on </a:t>
            </a:r>
            <a:r>
              <a:rPr lang="et-EE" altLang="en-US" sz="2900" dirty="0" err="1">
                <a:solidFill>
                  <a:schemeClr val="accent1"/>
                </a:solidFill>
              </a:rPr>
              <a:t>two</a:t>
            </a:r>
            <a:endParaRPr lang="et-EE" altLang="en-US" sz="2900" dirty="0">
              <a:solidFill>
                <a:schemeClr val="accent1"/>
              </a:solidFill>
            </a:endParaRPr>
          </a:p>
          <a:p>
            <a:pPr>
              <a:lnSpc>
                <a:spcPct val="100000"/>
              </a:lnSpc>
              <a:spcBef>
                <a:spcPts val="0"/>
              </a:spcBef>
            </a:pPr>
            <a:r>
              <a:rPr lang="et-EE" altLang="en-US" sz="2900" dirty="0" err="1">
                <a:solidFill>
                  <a:schemeClr val="accent1"/>
                </a:solidFill>
              </a:rPr>
              <a:t>Or</a:t>
            </a:r>
            <a:r>
              <a:rPr lang="et-EE" altLang="en-US" sz="2900" dirty="0">
                <a:solidFill>
                  <a:schemeClr val="accent1"/>
                </a:solidFill>
              </a:rPr>
              <a:t> </a:t>
            </a:r>
            <a:r>
              <a:rPr lang="et-EE" altLang="en-US" sz="2900" dirty="0" err="1">
                <a:solidFill>
                  <a:schemeClr val="accent1"/>
                </a:solidFill>
              </a:rPr>
              <a:t>three</a:t>
            </a:r>
            <a:r>
              <a:rPr lang="et-EE" altLang="en-US" sz="2900" dirty="0">
                <a:solidFill>
                  <a:schemeClr val="accent1"/>
                </a:solidFill>
              </a:rPr>
              <a:t> </a:t>
            </a:r>
            <a:r>
              <a:rPr lang="et-EE" altLang="en-US" sz="2900" dirty="0" err="1">
                <a:solidFill>
                  <a:schemeClr val="accent1"/>
                </a:solidFill>
              </a:rPr>
              <a:t>rows</a:t>
            </a:r>
            <a:endParaRPr lang="en-US" altLang="en-US" sz="2900" dirty="0">
              <a:solidFill>
                <a:schemeClr val="accent1"/>
              </a:solidFill>
            </a:endParaRPr>
          </a:p>
        </p:txBody>
      </p:sp>
    </p:spTree>
    <p:extLst>
      <p:ext uri="{BB962C8B-B14F-4D97-AF65-F5344CB8AC3E}">
        <p14:creationId xmlns:p14="http://schemas.microsoft.com/office/powerpoint/2010/main" val="32368397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iimane slaid">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a:extLst>
              <a:ext uri="{28A0092B-C50C-407E-A947-70E740481C1C}">
                <a14:useLocalDpi xmlns:a14="http://schemas.microsoft.com/office/drawing/2010/main" val="0"/>
              </a:ext>
            </a:extLst>
          </a:blip>
          <a:srcRect l="-143" t="21094" r="-1" b="21589"/>
          <a:stretch/>
        </p:blipFill>
        <p:spPr>
          <a:xfrm>
            <a:off x="-15499" y="-23247"/>
            <a:ext cx="12207498" cy="4940618"/>
          </a:xfrm>
          <a:prstGeom prst="rect">
            <a:avLst/>
          </a:prstGeom>
        </p:spPr>
      </p:pic>
      <p:sp>
        <p:nvSpPr>
          <p:cNvPr id="15" name="Freeform 14"/>
          <p:cNvSpPr/>
          <p:nvPr userDrawn="1"/>
        </p:nvSpPr>
        <p:spPr>
          <a:xfrm>
            <a:off x="-1" y="3312687"/>
            <a:ext cx="12192000" cy="3545313"/>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6" name="Picture 15"/>
          <p:cNvPicPr>
            <a:picLocks noChangeAspect="1"/>
          </p:cNvPicPr>
          <p:nvPr userDrawn="1"/>
        </p:nvPicPr>
        <p:blipFill>
          <a:blip r:embed="rId3"/>
          <a:stretch>
            <a:fillRect/>
          </a:stretch>
        </p:blipFill>
        <p:spPr>
          <a:xfrm>
            <a:off x="8693884" y="1958640"/>
            <a:ext cx="2447645" cy="1370681"/>
          </a:xfrm>
          <a:prstGeom prst="rect">
            <a:avLst/>
          </a:prstGeom>
        </p:spPr>
      </p:pic>
      <p:sp>
        <p:nvSpPr>
          <p:cNvPr id="5" name="TextBox 4"/>
          <p:cNvSpPr txBox="1">
            <a:spLocks noChangeArrowheads="1"/>
          </p:cNvSpPr>
          <p:nvPr userDrawn="1"/>
        </p:nvSpPr>
        <p:spPr bwMode="auto">
          <a:xfrm>
            <a:off x="0" y="-992188"/>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defRPr/>
            </a:pPr>
            <a:endParaRPr lang="en-US" altLang="en-US"/>
          </a:p>
        </p:txBody>
      </p:sp>
      <p:sp>
        <p:nvSpPr>
          <p:cNvPr id="8" name="Text Placeholder 19"/>
          <p:cNvSpPr>
            <a:spLocks noGrp="1"/>
          </p:cNvSpPr>
          <p:nvPr>
            <p:ph type="body" sz="quarter" idx="11" hasCustomPrompt="1"/>
          </p:nvPr>
        </p:nvSpPr>
        <p:spPr>
          <a:xfrm>
            <a:off x="982403" y="4797922"/>
            <a:ext cx="10159444" cy="1638973"/>
          </a:xfrm>
          <a:prstGeom prst="rect">
            <a:avLst/>
          </a:prstGeom>
        </p:spPr>
        <p:txBody>
          <a:bodyPr lIns="0" tIns="0" rIns="0" bIns="0">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1" cap="all" baseline="0">
                <a:solidFill>
                  <a:srgbClr val="332B60"/>
                </a:solidFill>
                <a:latin typeface="Verdana" charset="0"/>
              </a:defRPr>
            </a:lvl1pPr>
            <a:lvl2pPr marL="0" indent="0">
              <a:spcBef>
                <a:spcPts val="1000"/>
              </a:spcBef>
              <a:buFontTx/>
              <a:buNone/>
              <a:defRPr sz="1600" b="0">
                <a:solidFill>
                  <a:schemeClr val="accent2"/>
                </a:solidFill>
              </a:defRPr>
            </a:lvl2pPr>
          </a:lstStyle>
          <a:p>
            <a:r>
              <a:rPr lang="en-US" altLang="en-US" dirty="0"/>
              <a:t>TALLINN</a:t>
            </a:r>
            <a:r>
              <a:rPr lang="et-EE" altLang="en-US" dirty="0"/>
              <a:t> UNIVERSITY OF TECHNOLOGY</a:t>
            </a:r>
            <a:endParaRPr lang="en-US" altLang="en-US" dirty="0"/>
          </a:p>
          <a:p>
            <a:r>
              <a:rPr lang="en-US" altLang="en-US" sz="1700" cap="none" dirty="0">
                <a:solidFill>
                  <a:schemeClr val="accent2"/>
                </a:solidFill>
                <a:latin typeface="Verdana" panose="020B0604030504040204" pitchFamily="34" charset="0"/>
              </a:rPr>
              <a:t>t</a:t>
            </a:r>
            <a:r>
              <a:rPr lang="et-EE" altLang="en-US" sz="1700" cap="none" dirty="0" err="1">
                <a:solidFill>
                  <a:schemeClr val="accent2"/>
                </a:solidFill>
                <a:latin typeface="Verdana" panose="020B0604030504040204" pitchFamily="34" charset="0"/>
              </a:rPr>
              <a:t>altech</a:t>
            </a:r>
            <a:r>
              <a:rPr lang="en-US" altLang="en-US" sz="1700" cap="none" dirty="0">
                <a:solidFill>
                  <a:schemeClr val="accent2"/>
                </a:solidFill>
                <a:latin typeface="Verdana" panose="020B0604030504040204" pitchFamily="34" charset="0"/>
              </a:rPr>
              <a:t>.</a:t>
            </a:r>
            <a:r>
              <a:rPr lang="en-US" altLang="en-US" sz="1700" cap="none" dirty="0" err="1">
                <a:solidFill>
                  <a:schemeClr val="accent2"/>
                </a:solidFill>
                <a:latin typeface="Verdana" panose="020B0604030504040204" pitchFamily="34" charset="0"/>
              </a:rPr>
              <a:t>ee</a:t>
            </a:r>
            <a:r>
              <a:rPr lang="et-EE" altLang="en-US" sz="1700" cap="none" dirty="0">
                <a:solidFill>
                  <a:schemeClr val="accent2"/>
                </a:solidFill>
                <a:latin typeface="Verdana" panose="020B0604030504040204" pitchFamily="34" charset="0"/>
              </a:rPr>
              <a:t>/</a:t>
            </a:r>
            <a:r>
              <a:rPr lang="et-EE" altLang="en-US" sz="1700" cap="none" dirty="0" err="1">
                <a:solidFill>
                  <a:schemeClr val="accent2"/>
                </a:solidFill>
                <a:latin typeface="Verdana" panose="020B0604030504040204" pitchFamily="34" charset="0"/>
              </a:rPr>
              <a:t>en</a:t>
            </a:r>
            <a:endParaRPr lang="en-US" altLang="en-US" sz="1700" cap="none" dirty="0">
              <a:solidFill>
                <a:schemeClr val="accent2"/>
              </a:solidFill>
            </a:endParaRPr>
          </a:p>
        </p:txBody>
      </p:sp>
    </p:spTree>
    <p:extLst>
      <p:ext uri="{BB962C8B-B14F-4D97-AF65-F5344CB8AC3E}">
        <p14:creationId xmlns:p14="http://schemas.microsoft.com/office/powerpoint/2010/main" val="2075138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479424" y="549275"/>
            <a:ext cx="10494517" cy="81088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stStyle>
          <a:p>
            <a:pPr lvl="0"/>
            <a:r>
              <a:rPr lang="en-US" dirty="0"/>
              <a:t>Presentation title on </a:t>
            </a:r>
          </a:p>
          <a:p>
            <a:pPr lvl="0"/>
            <a:r>
              <a:rPr lang="en-US" dirty="0"/>
              <a:t>two lines if necessary</a:t>
            </a:r>
          </a:p>
        </p:txBody>
      </p:sp>
      <p:sp>
        <p:nvSpPr>
          <p:cNvPr id="21" name="Text Placeholder 11"/>
          <p:cNvSpPr>
            <a:spLocks noGrp="1"/>
          </p:cNvSpPr>
          <p:nvPr>
            <p:ph type="body" sz="quarter" idx="14" hasCustomPrompt="1"/>
          </p:nvPr>
        </p:nvSpPr>
        <p:spPr>
          <a:xfrm>
            <a:off x="2171700" y="1628776"/>
            <a:ext cx="8802242" cy="4140200"/>
          </a:xfrm>
          <a:prstGeom prst="rect">
            <a:avLst/>
          </a:prstGeom>
        </p:spPr>
        <p:txBody>
          <a:bodyPr lIns="0" tIns="0" rIns="0" bIns="0"/>
          <a:lstStyle>
            <a:lvl1pPr marL="285750" marR="0" indent="-285750" algn="l" defTabSz="914400" rtl="0" eaLnBrk="1" fontAlgn="auto" latinLnBrk="0" hangingPunct="1">
              <a:lnSpc>
                <a:spcPct val="90000"/>
              </a:lnSpc>
              <a:spcBef>
                <a:spcPts val="1000"/>
              </a:spcBef>
              <a:spcAft>
                <a:spcPts val="0"/>
              </a:spcAft>
              <a:buClr>
                <a:srgbClr val="E4067E"/>
              </a:buClr>
              <a:buSzTx/>
              <a:buFont typeface="Wingdings" panose="05000000000000000000" pitchFamily="2" charset="2"/>
              <a:buChar char="§"/>
              <a:tabLst/>
              <a:defRPr lang="en-US" altLang="en-US" sz="1800" smtClean="0">
                <a:solidFill>
                  <a:srgbClr val="332B60"/>
                </a:solidFill>
              </a:defRPr>
            </a:lvl1pPr>
            <a:lvl2pPr marL="742950" indent="-285750">
              <a:buClr>
                <a:srgbClr val="E4067E"/>
              </a:buClr>
              <a:buFont typeface="Wingdings" panose="05000000000000000000" pitchFamily="2" charset="2"/>
              <a:buChar char="§"/>
              <a:defRPr sz="1800">
                <a:solidFill>
                  <a:srgbClr val="332B60"/>
                </a:solidFill>
              </a:defRPr>
            </a:lvl2pPr>
            <a:lvl3pPr marL="1200150" marR="0"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sz="1800">
                <a:solidFill>
                  <a:srgbClr val="332B60"/>
                </a:solidFill>
              </a:defRPr>
            </a:lvl3pPr>
            <a:lvl4pPr marL="1657350" indent="-285750">
              <a:buFont typeface="Wingdings" panose="05000000000000000000" pitchFamily="2" charset="2"/>
              <a:buChar char="§"/>
              <a:defRPr sz="1800">
                <a:solidFill>
                  <a:srgbClr val="332B60"/>
                </a:solidFill>
              </a:defRPr>
            </a:lvl4pPr>
            <a:lvl5pPr marL="2057400" marR="0"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sz="1800">
                <a:solidFill>
                  <a:srgbClr val="332B60"/>
                </a:solidFill>
              </a:defRPr>
            </a:lvl5pPr>
            <a:lvl6pPr marL="2514600" marR="0"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sz="1800">
                <a:solidFill>
                  <a:srgbClr val="332B60"/>
                </a:solidFill>
              </a:defRPr>
            </a:lvl6pPr>
            <a:lvl7pPr>
              <a:defRPr sz="1800">
                <a:solidFill>
                  <a:srgbClr val="332B60"/>
                </a:solidFill>
              </a:defRPr>
            </a:lvl7pPr>
          </a:lstStyle>
          <a:p>
            <a:pPr>
              <a:buClr>
                <a:srgbClr val="E4067E"/>
              </a:buClr>
            </a:pPr>
            <a:r>
              <a:rPr lang="en-US" altLang="en-US" sz="1800" dirty="0">
                <a:solidFill>
                  <a:srgbClr val="332B60"/>
                </a:solidFill>
                <a:latin typeface="+mn-lt"/>
              </a:rPr>
              <a:t>Vivamus </a:t>
            </a:r>
            <a:r>
              <a:rPr lang="en-US" altLang="en-US" sz="1800" dirty="0" err="1">
                <a:solidFill>
                  <a:srgbClr val="332B60"/>
                </a:solidFill>
                <a:latin typeface="+mn-lt"/>
              </a:rPr>
              <a:t>hendrerit</a:t>
            </a:r>
            <a:r>
              <a:rPr lang="en-US" altLang="en-US" sz="1800" dirty="0">
                <a:solidFill>
                  <a:srgbClr val="332B60"/>
                </a:solidFill>
                <a:latin typeface="+mn-lt"/>
              </a:rPr>
              <a:t>. </a:t>
            </a:r>
            <a:r>
              <a:rPr lang="en-US" altLang="en-US" sz="1800" dirty="0" err="1">
                <a:solidFill>
                  <a:srgbClr val="332B60"/>
                </a:solidFill>
                <a:latin typeface="+mn-lt"/>
              </a:rPr>
              <a:t>Proin</a:t>
            </a:r>
            <a:r>
              <a:rPr lang="en-US" altLang="en-US" sz="1800" dirty="0">
                <a:solidFill>
                  <a:srgbClr val="332B60"/>
                </a:solidFill>
                <a:latin typeface="+mn-lt"/>
              </a:rPr>
              <a:t> </a:t>
            </a:r>
            <a:r>
              <a:rPr lang="en-US" altLang="en-US" sz="1800" dirty="0" err="1">
                <a:solidFill>
                  <a:srgbClr val="332B60"/>
                </a:solidFill>
                <a:latin typeface="+mn-lt"/>
              </a:rPr>
              <a:t>dapibus</a:t>
            </a:r>
            <a:r>
              <a:rPr lang="en-US" altLang="en-US" sz="1800" dirty="0">
                <a:solidFill>
                  <a:srgbClr val="332B60"/>
                </a:solidFill>
                <a:latin typeface="+mn-lt"/>
              </a:rPr>
              <a:t>. </a:t>
            </a:r>
            <a:r>
              <a:rPr lang="en-US" altLang="en-US" sz="1800" dirty="0" err="1">
                <a:solidFill>
                  <a:srgbClr val="332B60"/>
                </a:solidFill>
                <a:latin typeface="+mn-lt"/>
              </a:rPr>
              <a:t>Praesent</a:t>
            </a:r>
            <a:r>
              <a:rPr lang="en-US" altLang="en-US" sz="1800" dirty="0">
                <a:solidFill>
                  <a:srgbClr val="332B60"/>
                </a:solidFill>
                <a:latin typeface="+mn-lt"/>
              </a:rPr>
              <a:t> </a:t>
            </a:r>
            <a:r>
              <a:rPr lang="en-US" altLang="en-US" sz="1800" dirty="0" err="1">
                <a:solidFill>
                  <a:srgbClr val="332B60"/>
                </a:solidFill>
                <a:latin typeface="+mn-lt"/>
              </a:rPr>
              <a:t>ultrice</a:t>
            </a:r>
            <a:r>
              <a:rPr lang="en-US" altLang="en-US" sz="1800" dirty="0">
                <a:solidFill>
                  <a:srgbClr val="332B60"/>
                </a:solidFill>
                <a:latin typeface="+mn-lt"/>
              </a:rPr>
              <a:t> </a:t>
            </a:r>
            <a:r>
              <a:rPr lang="en-US" altLang="en-US" sz="1800" dirty="0" err="1">
                <a:solidFill>
                  <a:srgbClr val="332B60"/>
                </a:solidFill>
                <a:latin typeface="+mn-lt"/>
              </a:rPr>
              <a:t>ces</a:t>
            </a:r>
            <a:r>
              <a:rPr lang="en-US" altLang="en-US" sz="1800" dirty="0">
                <a:solidFill>
                  <a:srgbClr val="332B60"/>
                </a:solidFill>
                <a:latin typeface="+mn-lt"/>
              </a:rPr>
              <a:t> </a:t>
            </a:r>
            <a:r>
              <a:rPr lang="en-US" altLang="en-US" sz="1800" dirty="0" err="1">
                <a:solidFill>
                  <a:srgbClr val="332B60"/>
                </a:solidFill>
                <a:latin typeface="+mn-lt"/>
              </a:rPr>
              <a:t>nulla</a:t>
            </a:r>
            <a:r>
              <a:rPr lang="en-US" altLang="en-US" sz="1800" dirty="0">
                <a:solidFill>
                  <a:srgbClr val="332B60"/>
                </a:solidFill>
                <a:latin typeface="+mn-lt"/>
              </a:rPr>
              <a:t> sit </a:t>
            </a:r>
            <a:r>
              <a:rPr lang="en-US" altLang="en-US" sz="1800" dirty="0" err="1">
                <a:solidFill>
                  <a:srgbClr val="332B60"/>
                </a:solidFill>
                <a:latin typeface="+mn-lt"/>
              </a:rPr>
              <a:t>amet</a:t>
            </a:r>
            <a:r>
              <a:rPr lang="en-US" altLang="en-US" sz="1800" dirty="0">
                <a:solidFill>
                  <a:srgbClr val="332B60"/>
                </a:solidFill>
                <a:latin typeface="+mn-lt"/>
              </a:rPr>
              <a:t> lacus.</a:t>
            </a:r>
          </a:p>
          <a:p>
            <a:pPr lvl="1">
              <a:buClr>
                <a:srgbClr val="E4067E"/>
              </a:buClr>
              <a:buFont typeface="Wingdings" panose="05000000000000000000" pitchFamily="2" charset="2"/>
              <a:buChar char="§"/>
            </a:pPr>
            <a:r>
              <a:rPr lang="en-US" altLang="en-US" sz="1800" dirty="0" err="1">
                <a:solidFill>
                  <a:srgbClr val="332B60"/>
                </a:solidFill>
              </a:rPr>
              <a:t>Ut</a:t>
            </a:r>
            <a:r>
              <a:rPr lang="en-US" altLang="en-US" sz="1800" dirty="0">
                <a:solidFill>
                  <a:srgbClr val="332B60"/>
                </a:solidFill>
              </a:rPr>
              <a:t> vitae </a:t>
            </a:r>
            <a:r>
              <a:rPr lang="en-US" altLang="en-US" sz="1800" dirty="0" err="1">
                <a:solidFill>
                  <a:srgbClr val="332B60"/>
                </a:solidFill>
              </a:rPr>
              <a:t>nunc</a:t>
            </a:r>
            <a:r>
              <a:rPr lang="en-US" altLang="en-US" sz="1800" dirty="0">
                <a:solidFill>
                  <a:srgbClr val="332B60"/>
                </a:solidFill>
              </a:rPr>
              <a:t> non </a:t>
            </a:r>
            <a:r>
              <a:rPr lang="en-US" altLang="en-US" sz="1800" dirty="0" err="1">
                <a:solidFill>
                  <a:srgbClr val="332B60"/>
                </a:solidFill>
              </a:rPr>
              <a:t>pede</a:t>
            </a:r>
            <a:r>
              <a:rPr lang="en-US" altLang="en-US" sz="1800" dirty="0">
                <a:solidFill>
                  <a:srgbClr val="332B60"/>
                </a:solidFill>
              </a:rPr>
              <a:t> </a:t>
            </a:r>
            <a:r>
              <a:rPr lang="en-US" altLang="en-US" sz="1800" dirty="0" err="1">
                <a:solidFill>
                  <a:srgbClr val="332B60"/>
                </a:solidFill>
              </a:rPr>
              <a:t>tristique</a:t>
            </a:r>
            <a:r>
              <a:rPr lang="en-US" altLang="en-US" sz="1800" dirty="0">
                <a:solidFill>
                  <a:srgbClr val="332B60"/>
                </a:solidFill>
              </a:rPr>
              <a:t> </a:t>
            </a:r>
            <a:r>
              <a:rPr lang="en-US" altLang="en-US" sz="1800" dirty="0" err="1">
                <a:solidFill>
                  <a:srgbClr val="332B60"/>
                </a:solidFill>
              </a:rPr>
              <a:t>sagittis</a:t>
            </a:r>
            <a:r>
              <a:rPr lang="en-US" altLang="en-US" sz="1800" dirty="0">
                <a:solidFill>
                  <a:srgbClr val="332B60"/>
                </a:solidFill>
              </a:rPr>
              <a:t>. </a:t>
            </a:r>
            <a:r>
              <a:rPr lang="en-US" altLang="en-US" sz="1800" dirty="0" err="1">
                <a:solidFill>
                  <a:srgbClr val="332B60"/>
                </a:solidFill>
              </a:rPr>
              <a:t>Aliquam</a:t>
            </a:r>
            <a:r>
              <a:rPr lang="en-US" altLang="en-US" sz="1800" dirty="0">
                <a:solidFill>
                  <a:srgbClr val="332B60"/>
                </a:solidFill>
              </a:rPr>
              <a:t> </a:t>
            </a:r>
            <a:r>
              <a:rPr lang="en-US" altLang="en-US" sz="1800" dirty="0" err="1">
                <a:solidFill>
                  <a:srgbClr val="332B60"/>
                </a:solidFill>
              </a:rPr>
              <a:t>imperdiet</a:t>
            </a:r>
            <a:r>
              <a:rPr lang="en-US" altLang="en-US" sz="1800" dirty="0">
                <a:solidFill>
                  <a:srgbClr val="332B60"/>
                </a:solidFill>
              </a:rPr>
              <a:t> </a:t>
            </a:r>
            <a:r>
              <a:rPr lang="en-US" altLang="en-US" sz="1800" dirty="0" err="1">
                <a:solidFill>
                  <a:srgbClr val="332B60"/>
                </a:solidFill>
              </a:rPr>
              <a:t>elit</a:t>
            </a:r>
            <a:r>
              <a:rPr lang="en-US" altLang="en-US" sz="1800" dirty="0">
                <a:solidFill>
                  <a:srgbClr val="332B60"/>
                </a:solidFill>
              </a:rPr>
              <a:t> </a:t>
            </a:r>
            <a:r>
              <a:rPr lang="en-US" altLang="en-US" sz="1800" dirty="0" err="1">
                <a:solidFill>
                  <a:srgbClr val="332B60"/>
                </a:solidFill>
              </a:rPr>
              <a:t>vel</a:t>
            </a:r>
            <a:r>
              <a:rPr lang="en-US" altLang="en-US" sz="1800" dirty="0">
                <a:solidFill>
                  <a:srgbClr val="332B60"/>
                </a:solidFill>
              </a:rPr>
              <a:t> </a:t>
            </a:r>
            <a:r>
              <a:rPr lang="en-US" altLang="en-US" sz="1800" dirty="0" err="1">
                <a:solidFill>
                  <a:srgbClr val="332B60"/>
                </a:solidFill>
              </a:rPr>
              <a:t>justo</a:t>
            </a:r>
            <a:r>
              <a:rPr lang="en-US" altLang="en-US" sz="1800" dirty="0">
                <a:solidFill>
                  <a:srgbClr val="332B60"/>
                </a:solidFill>
              </a:rPr>
              <a:t>. </a:t>
            </a:r>
          </a:p>
          <a:p>
            <a:pPr lvl="2">
              <a:buClr>
                <a:srgbClr val="E4067E"/>
              </a:buClr>
              <a:buFont typeface="Wingdings" panose="05000000000000000000" pitchFamily="2" charset="2"/>
              <a:buChar char="§"/>
            </a:pPr>
            <a:r>
              <a:rPr lang="en-US" altLang="en-US" sz="1800" dirty="0" err="1">
                <a:solidFill>
                  <a:srgbClr val="332B60"/>
                </a:solidFill>
              </a:rPr>
              <a:t>Quisque</a:t>
            </a:r>
            <a:r>
              <a:rPr lang="en-US" altLang="en-US" sz="1800" dirty="0">
                <a:solidFill>
                  <a:srgbClr val="332B60"/>
                </a:solidFill>
              </a:rPr>
              <a:t> </a:t>
            </a:r>
            <a:r>
              <a:rPr lang="en-US" altLang="en-US" sz="1800" dirty="0" err="1">
                <a:solidFill>
                  <a:srgbClr val="332B60"/>
                </a:solidFill>
              </a:rPr>
              <a:t>porttitor</a:t>
            </a:r>
            <a:r>
              <a:rPr lang="en-US" altLang="en-US" sz="1800" dirty="0">
                <a:solidFill>
                  <a:srgbClr val="332B60"/>
                </a:solidFill>
              </a:rPr>
              <a:t> </a:t>
            </a:r>
            <a:r>
              <a:rPr lang="en-US" altLang="en-US" sz="1800" dirty="0" err="1">
                <a:solidFill>
                  <a:srgbClr val="332B60"/>
                </a:solidFill>
              </a:rPr>
              <a:t>imperiandiet</a:t>
            </a:r>
            <a:r>
              <a:rPr lang="en-US" altLang="en-US" sz="1800" dirty="0">
                <a:solidFill>
                  <a:srgbClr val="332B60"/>
                </a:solidFill>
              </a:rPr>
              <a:t> qua.</a:t>
            </a:r>
          </a:p>
          <a:p>
            <a:pPr lvl="3">
              <a:buClr>
                <a:srgbClr val="E4067E"/>
              </a:buClr>
              <a:buFont typeface="Wingdings" panose="05000000000000000000" pitchFamily="2" charset="2"/>
              <a:buChar char="§"/>
            </a:pPr>
            <a:r>
              <a:rPr lang="en-US" altLang="en-US" dirty="0" err="1">
                <a:solidFill>
                  <a:srgbClr val="332B60"/>
                </a:solidFill>
              </a:rPr>
              <a:t>Phasellus</a:t>
            </a:r>
            <a:r>
              <a:rPr lang="en-US" altLang="en-US" dirty="0">
                <a:solidFill>
                  <a:srgbClr val="332B60"/>
                </a:solidFill>
              </a:rPr>
              <a:t> </a:t>
            </a:r>
            <a:r>
              <a:rPr lang="en-US" altLang="en-US" dirty="0" err="1">
                <a:solidFill>
                  <a:srgbClr val="332B60"/>
                </a:solidFill>
              </a:rPr>
              <a:t>vel</a:t>
            </a:r>
            <a:r>
              <a:rPr lang="en-US" altLang="en-US" dirty="0">
                <a:solidFill>
                  <a:srgbClr val="332B60"/>
                </a:solidFill>
              </a:rPr>
              <a:t> </a:t>
            </a:r>
            <a:r>
              <a:rPr lang="en-US" altLang="en-US" dirty="0" err="1">
                <a:solidFill>
                  <a:srgbClr val="332B60"/>
                </a:solidFill>
              </a:rPr>
              <a:t>lectus</a:t>
            </a:r>
            <a:r>
              <a:rPr lang="en-US" altLang="en-US" dirty="0">
                <a:solidFill>
                  <a:srgbClr val="332B60"/>
                </a:solidFill>
              </a:rPr>
              <a:t> at </a:t>
            </a:r>
            <a:r>
              <a:rPr lang="en-US" altLang="en-US" dirty="0" err="1">
                <a:solidFill>
                  <a:srgbClr val="332B60"/>
                </a:solidFill>
              </a:rPr>
              <a:t>orci</a:t>
            </a:r>
            <a:r>
              <a:rPr lang="en-US" altLang="en-US" dirty="0">
                <a:solidFill>
                  <a:srgbClr val="332B60"/>
                </a:solidFill>
              </a:rPr>
              <a:t> </a:t>
            </a:r>
            <a:r>
              <a:rPr lang="en-US" altLang="en-US" dirty="0" err="1">
                <a:solidFill>
                  <a:srgbClr val="332B60"/>
                </a:solidFill>
              </a:rPr>
              <a:t>ornare</a:t>
            </a:r>
            <a:r>
              <a:rPr lang="en-US" altLang="en-US" dirty="0">
                <a:solidFill>
                  <a:srgbClr val="332B60"/>
                </a:solidFill>
              </a:rPr>
              <a:t> </a:t>
            </a:r>
            <a:r>
              <a:rPr lang="en-US" altLang="en-US" dirty="0" err="1">
                <a:solidFill>
                  <a:srgbClr val="332B60"/>
                </a:solidFill>
              </a:rPr>
              <a:t>ultrices</a:t>
            </a:r>
            <a:r>
              <a:rPr lang="en-US" altLang="en-US" dirty="0">
                <a:solidFill>
                  <a:srgbClr val="332B60"/>
                </a:solidFill>
              </a:rPr>
              <a:t>. Viva </a:t>
            </a:r>
            <a:r>
              <a:rPr lang="en-US" altLang="en-US" dirty="0" err="1">
                <a:solidFill>
                  <a:srgbClr val="332B60"/>
                </a:solidFill>
              </a:rPr>
              <a:t>etmus</a:t>
            </a:r>
            <a:r>
              <a:rPr lang="en-US" altLang="en-US" dirty="0">
                <a:solidFill>
                  <a:srgbClr val="332B60"/>
                </a:solidFill>
              </a:rPr>
              <a:t> </a:t>
            </a:r>
            <a:r>
              <a:rPr lang="en-US" altLang="en-US" dirty="0" err="1">
                <a:solidFill>
                  <a:srgbClr val="332B60"/>
                </a:solidFill>
              </a:rPr>
              <a:t>justo</a:t>
            </a:r>
            <a:r>
              <a:rPr lang="en-US" altLang="en-US" dirty="0">
                <a:solidFill>
                  <a:srgbClr val="332B60"/>
                </a:solidFill>
              </a:rPr>
              <a:t> </a:t>
            </a:r>
            <a:r>
              <a:rPr lang="en-US" altLang="en-US" dirty="0" err="1">
                <a:solidFill>
                  <a:srgbClr val="332B60"/>
                </a:solidFill>
              </a:rPr>
              <a:t>est</a:t>
            </a:r>
            <a:r>
              <a:rPr lang="en-US" altLang="en-US" dirty="0">
                <a:solidFill>
                  <a:srgbClr val="332B60"/>
                </a:solidFill>
              </a:rPr>
              <a:t>, </a:t>
            </a:r>
            <a:r>
              <a:rPr lang="en-US" altLang="en-US" dirty="0" err="1">
                <a:solidFill>
                  <a:srgbClr val="332B60"/>
                </a:solidFill>
              </a:rPr>
              <a:t>vulputate</a:t>
            </a:r>
            <a:r>
              <a:rPr lang="en-US" altLang="en-US" dirty="0">
                <a:solidFill>
                  <a:srgbClr val="332B60"/>
                </a:solidFill>
              </a:rPr>
              <a:t> </a:t>
            </a:r>
            <a:r>
              <a:rPr lang="en-US" altLang="en-US" dirty="0" err="1">
                <a:solidFill>
                  <a:srgbClr val="332B60"/>
                </a:solidFill>
              </a:rPr>
              <a:t>eu</a:t>
            </a:r>
            <a:r>
              <a:rPr lang="et-EE" altLang="en-US" dirty="0">
                <a:solidFill>
                  <a:srgbClr val="332B60"/>
                </a:solidFill>
              </a:rPr>
              <a:t>.</a:t>
            </a:r>
          </a:p>
          <a:p>
            <a:pPr lvl="4">
              <a:buClr>
                <a:srgbClr val="E4067E"/>
              </a:buClr>
              <a:buFont typeface="Wingdings" panose="05000000000000000000" pitchFamily="2" charset="2"/>
              <a:buChar char="§"/>
            </a:pPr>
            <a:r>
              <a:rPr lang="et-EE" altLang="en-US" dirty="0">
                <a:solidFill>
                  <a:srgbClr val="332B60"/>
                </a:solidFill>
              </a:rPr>
              <a:t> </a:t>
            </a:r>
            <a:r>
              <a:rPr lang="en-US" altLang="en-US" dirty="0" err="1">
                <a:solidFill>
                  <a:srgbClr val="332B60"/>
                </a:solidFill>
              </a:rPr>
              <a:t>Phasellus</a:t>
            </a:r>
            <a:r>
              <a:rPr lang="en-US" altLang="en-US" dirty="0">
                <a:solidFill>
                  <a:srgbClr val="332B60"/>
                </a:solidFill>
              </a:rPr>
              <a:t> </a:t>
            </a:r>
            <a:r>
              <a:rPr lang="en-US" altLang="en-US" dirty="0" err="1">
                <a:solidFill>
                  <a:srgbClr val="332B60"/>
                </a:solidFill>
              </a:rPr>
              <a:t>vel</a:t>
            </a:r>
            <a:r>
              <a:rPr lang="en-US" altLang="en-US" dirty="0">
                <a:solidFill>
                  <a:srgbClr val="332B60"/>
                </a:solidFill>
              </a:rPr>
              <a:t> </a:t>
            </a:r>
            <a:r>
              <a:rPr lang="en-US" altLang="en-US" dirty="0" err="1">
                <a:solidFill>
                  <a:srgbClr val="332B60"/>
                </a:solidFill>
              </a:rPr>
              <a:t>lectus</a:t>
            </a:r>
            <a:r>
              <a:rPr lang="en-US" altLang="en-US" dirty="0">
                <a:solidFill>
                  <a:srgbClr val="332B60"/>
                </a:solidFill>
              </a:rPr>
              <a:t> at </a:t>
            </a:r>
            <a:r>
              <a:rPr lang="en-US" altLang="en-US" dirty="0" err="1">
                <a:solidFill>
                  <a:srgbClr val="332B60"/>
                </a:solidFill>
              </a:rPr>
              <a:t>orci</a:t>
            </a:r>
            <a:r>
              <a:rPr lang="en-US" altLang="en-US" dirty="0">
                <a:solidFill>
                  <a:srgbClr val="332B60"/>
                </a:solidFill>
              </a:rPr>
              <a:t> </a:t>
            </a:r>
            <a:r>
              <a:rPr lang="en-US" altLang="en-US" dirty="0" err="1">
                <a:solidFill>
                  <a:srgbClr val="332B60"/>
                </a:solidFill>
              </a:rPr>
              <a:t>ornare</a:t>
            </a:r>
            <a:r>
              <a:rPr lang="en-US" altLang="en-US" dirty="0">
                <a:solidFill>
                  <a:srgbClr val="332B60"/>
                </a:solidFill>
              </a:rPr>
              <a:t> </a:t>
            </a:r>
            <a:r>
              <a:rPr lang="en-US" altLang="en-US" dirty="0" err="1">
                <a:solidFill>
                  <a:srgbClr val="332B60"/>
                </a:solidFill>
              </a:rPr>
              <a:t>ultrices</a:t>
            </a:r>
            <a:r>
              <a:rPr lang="en-US" altLang="en-US" dirty="0">
                <a:solidFill>
                  <a:srgbClr val="332B60"/>
                </a:solidFill>
              </a:rPr>
              <a:t>. Viva </a:t>
            </a:r>
            <a:r>
              <a:rPr lang="en-US" altLang="en-US" dirty="0" err="1">
                <a:solidFill>
                  <a:srgbClr val="332B60"/>
                </a:solidFill>
              </a:rPr>
              <a:t>etmus</a:t>
            </a:r>
            <a:r>
              <a:rPr lang="en-US" altLang="en-US" dirty="0">
                <a:solidFill>
                  <a:srgbClr val="332B60"/>
                </a:solidFill>
              </a:rPr>
              <a:t> </a:t>
            </a:r>
            <a:r>
              <a:rPr lang="en-US" altLang="en-US" dirty="0" err="1">
                <a:solidFill>
                  <a:srgbClr val="332B60"/>
                </a:solidFill>
              </a:rPr>
              <a:t>justo</a:t>
            </a:r>
            <a:r>
              <a:rPr lang="en-US" altLang="en-US" dirty="0">
                <a:solidFill>
                  <a:srgbClr val="332B60"/>
                </a:solidFill>
              </a:rPr>
              <a:t> </a:t>
            </a:r>
            <a:r>
              <a:rPr lang="en-US" altLang="en-US" dirty="0" err="1">
                <a:solidFill>
                  <a:srgbClr val="332B60"/>
                </a:solidFill>
              </a:rPr>
              <a:t>est</a:t>
            </a:r>
            <a:r>
              <a:rPr lang="en-US" altLang="en-US" dirty="0">
                <a:solidFill>
                  <a:srgbClr val="332B60"/>
                </a:solidFill>
              </a:rPr>
              <a:t>, </a:t>
            </a:r>
            <a:r>
              <a:rPr lang="en-US" altLang="en-US" dirty="0" err="1">
                <a:solidFill>
                  <a:srgbClr val="332B60"/>
                </a:solidFill>
              </a:rPr>
              <a:t>vulputate</a:t>
            </a:r>
            <a:r>
              <a:rPr lang="en-US" altLang="en-US" dirty="0">
                <a:solidFill>
                  <a:srgbClr val="332B60"/>
                </a:solidFill>
              </a:rPr>
              <a:t> </a:t>
            </a:r>
            <a:r>
              <a:rPr lang="en-US" altLang="en-US" dirty="0" err="1">
                <a:solidFill>
                  <a:srgbClr val="332B60"/>
                </a:solidFill>
              </a:rPr>
              <a:t>eu</a:t>
            </a:r>
            <a:r>
              <a:rPr lang="et-EE" altLang="en-US" dirty="0">
                <a:solidFill>
                  <a:srgbClr val="332B60"/>
                </a:solidFill>
              </a:rPr>
              <a:t>.</a:t>
            </a:r>
          </a:p>
          <a:p>
            <a:pPr lvl="5">
              <a:buClr>
                <a:srgbClr val="E4067E"/>
              </a:buClr>
              <a:buFont typeface="Wingdings" panose="05000000000000000000" pitchFamily="2" charset="2"/>
              <a:buChar char="§"/>
            </a:pPr>
            <a:r>
              <a:rPr lang="en-US" altLang="en-US" dirty="0" err="1">
                <a:solidFill>
                  <a:srgbClr val="332B60"/>
                </a:solidFill>
              </a:rPr>
              <a:t>Phasellus</a:t>
            </a:r>
            <a:r>
              <a:rPr lang="en-US" altLang="en-US" dirty="0">
                <a:solidFill>
                  <a:srgbClr val="332B60"/>
                </a:solidFill>
              </a:rPr>
              <a:t> </a:t>
            </a:r>
            <a:r>
              <a:rPr lang="en-US" altLang="en-US" dirty="0" err="1">
                <a:solidFill>
                  <a:srgbClr val="332B60"/>
                </a:solidFill>
              </a:rPr>
              <a:t>vel</a:t>
            </a:r>
            <a:r>
              <a:rPr lang="en-US" altLang="en-US" dirty="0">
                <a:solidFill>
                  <a:srgbClr val="332B60"/>
                </a:solidFill>
              </a:rPr>
              <a:t> </a:t>
            </a:r>
            <a:r>
              <a:rPr lang="en-US" altLang="en-US" dirty="0" err="1">
                <a:solidFill>
                  <a:srgbClr val="332B60"/>
                </a:solidFill>
              </a:rPr>
              <a:t>lectus</a:t>
            </a:r>
            <a:r>
              <a:rPr lang="en-US" altLang="en-US" dirty="0">
                <a:solidFill>
                  <a:srgbClr val="332B60"/>
                </a:solidFill>
              </a:rPr>
              <a:t> at </a:t>
            </a:r>
            <a:r>
              <a:rPr lang="en-US" altLang="en-US" dirty="0" err="1">
                <a:solidFill>
                  <a:srgbClr val="332B60"/>
                </a:solidFill>
              </a:rPr>
              <a:t>orci</a:t>
            </a:r>
            <a:r>
              <a:rPr lang="en-US" altLang="en-US" dirty="0">
                <a:solidFill>
                  <a:srgbClr val="332B60"/>
                </a:solidFill>
              </a:rPr>
              <a:t> </a:t>
            </a:r>
            <a:r>
              <a:rPr lang="en-US" altLang="en-US" dirty="0" err="1">
                <a:solidFill>
                  <a:srgbClr val="332B60"/>
                </a:solidFill>
              </a:rPr>
              <a:t>ornare</a:t>
            </a:r>
            <a:r>
              <a:rPr lang="en-US" altLang="en-US" dirty="0">
                <a:solidFill>
                  <a:srgbClr val="332B60"/>
                </a:solidFill>
              </a:rPr>
              <a:t> </a:t>
            </a:r>
            <a:r>
              <a:rPr lang="en-US" altLang="en-US" dirty="0" err="1">
                <a:solidFill>
                  <a:srgbClr val="332B60"/>
                </a:solidFill>
              </a:rPr>
              <a:t>ultrices</a:t>
            </a:r>
            <a:r>
              <a:rPr lang="en-US" altLang="en-US" dirty="0">
                <a:solidFill>
                  <a:srgbClr val="332B60"/>
                </a:solidFill>
              </a:rPr>
              <a:t>. Viva </a:t>
            </a:r>
            <a:r>
              <a:rPr lang="en-US" altLang="en-US" dirty="0" err="1">
                <a:solidFill>
                  <a:srgbClr val="332B60"/>
                </a:solidFill>
              </a:rPr>
              <a:t>etmus</a:t>
            </a:r>
            <a:r>
              <a:rPr lang="en-US" altLang="en-US" dirty="0">
                <a:solidFill>
                  <a:srgbClr val="332B60"/>
                </a:solidFill>
              </a:rPr>
              <a:t> </a:t>
            </a:r>
            <a:r>
              <a:rPr lang="en-US" altLang="en-US" dirty="0" err="1">
                <a:solidFill>
                  <a:srgbClr val="332B60"/>
                </a:solidFill>
              </a:rPr>
              <a:t>justo</a:t>
            </a:r>
            <a:r>
              <a:rPr lang="en-US" altLang="en-US" dirty="0">
                <a:solidFill>
                  <a:srgbClr val="332B60"/>
                </a:solidFill>
              </a:rPr>
              <a:t> </a:t>
            </a:r>
            <a:r>
              <a:rPr lang="en-US" altLang="en-US" dirty="0" err="1">
                <a:solidFill>
                  <a:srgbClr val="332B60"/>
                </a:solidFill>
              </a:rPr>
              <a:t>est</a:t>
            </a:r>
            <a:r>
              <a:rPr lang="en-US" altLang="en-US" dirty="0">
                <a:solidFill>
                  <a:srgbClr val="332B60"/>
                </a:solidFill>
              </a:rPr>
              <a:t>, </a:t>
            </a:r>
            <a:r>
              <a:rPr lang="en-US" altLang="en-US" dirty="0" err="1">
                <a:solidFill>
                  <a:srgbClr val="332B60"/>
                </a:solidFill>
              </a:rPr>
              <a:t>vulputate</a:t>
            </a:r>
            <a:r>
              <a:rPr lang="en-US" altLang="en-US" dirty="0">
                <a:solidFill>
                  <a:srgbClr val="332B60"/>
                </a:solidFill>
              </a:rPr>
              <a:t> </a:t>
            </a:r>
            <a:r>
              <a:rPr lang="en-US" altLang="en-US" dirty="0" err="1">
                <a:solidFill>
                  <a:srgbClr val="332B60"/>
                </a:solidFill>
              </a:rPr>
              <a:t>eu</a:t>
            </a:r>
            <a:r>
              <a:rPr lang="et-EE" altLang="en-US" dirty="0">
                <a:solidFill>
                  <a:srgbClr val="332B60"/>
                </a:solidFill>
              </a:rPr>
              <a:t>.</a:t>
            </a:r>
            <a:endParaRPr lang="en-US" altLang="en-US" dirty="0">
              <a:solidFill>
                <a:srgbClr val="332B60"/>
              </a:solidFill>
            </a:endParaRPr>
          </a:p>
          <a:p>
            <a:pPr>
              <a:buClr>
                <a:srgbClr val="E4067E"/>
              </a:buClr>
            </a:pPr>
            <a:r>
              <a:rPr lang="et-EE" altLang="en-US" sz="1800" dirty="0">
                <a:solidFill>
                  <a:srgbClr val="332B60"/>
                </a:solidFill>
                <a:latin typeface="+mn-lt"/>
              </a:rPr>
              <a:t>B</a:t>
            </a:r>
            <a:r>
              <a:rPr lang="en-US" altLang="en-US" sz="1800" dirty="0" err="1">
                <a:solidFill>
                  <a:srgbClr val="332B60"/>
                </a:solidFill>
                <a:latin typeface="+mn-lt"/>
              </a:rPr>
              <a:t>ibendum</a:t>
            </a:r>
            <a:r>
              <a:rPr lang="en-US" altLang="en-US" sz="1800" dirty="0">
                <a:solidFill>
                  <a:srgbClr val="332B60"/>
                </a:solidFill>
                <a:latin typeface="+mn-lt"/>
              </a:rPr>
              <a:t> </a:t>
            </a:r>
            <a:r>
              <a:rPr lang="en-US" altLang="en-US" sz="1800" dirty="0" err="1">
                <a:solidFill>
                  <a:srgbClr val="332B60"/>
                </a:solidFill>
                <a:latin typeface="+mn-lt"/>
              </a:rPr>
              <a:t>hendrerit</a:t>
            </a:r>
            <a:r>
              <a:rPr lang="en-US" altLang="en-US" sz="1800" dirty="0">
                <a:solidFill>
                  <a:srgbClr val="332B60"/>
                </a:solidFill>
                <a:latin typeface="+mn-lt"/>
              </a:rPr>
              <a:t>, </a:t>
            </a:r>
            <a:r>
              <a:rPr lang="en-US" altLang="en-US" sz="1800" dirty="0" err="1">
                <a:solidFill>
                  <a:srgbClr val="332B60"/>
                </a:solidFill>
                <a:latin typeface="+mn-lt"/>
              </a:rPr>
              <a:t>rutrum</a:t>
            </a:r>
            <a:r>
              <a:rPr lang="en-US" altLang="en-US" sz="1800" dirty="0">
                <a:solidFill>
                  <a:srgbClr val="332B60"/>
                </a:solidFill>
                <a:latin typeface="+mn-lt"/>
              </a:rPr>
              <a:t> </a:t>
            </a:r>
            <a:r>
              <a:rPr lang="en-US" altLang="en-US" sz="1800" dirty="0" err="1">
                <a:solidFill>
                  <a:srgbClr val="332B60"/>
                </a:solidFill>
                <a:latin typeface="+mn-lt"/>
              </a:rPr>
              <a:t>ut</a:t>
            </a:r>
            <a:r>
              <a:rPr lang="en-US" altLang="en-US" sz="1800" dirty="0">
                <a:solidFill>
                  <a:srgbClr val="332B60"/>
                </a:solidFill>
                <a:latin typeface="+mn-lt"/>
              </a:rPr>
              <a:t>, </a:t>
            </a:r>
            <a:r>
              <a:rPr lang="en-US" altLang="en-US" sz="1800" dirty="0" err="1">
                <a:solidFill>
                  <a:srgbClr val="332B60"/>
                </a:solidFill>
                <a:latin typeface="+mn-lt"/>
              </a:rPr>
              <a:t>turpis</a:t>
            </a:r>
            <a:r>
              <a:rPr lang="en-US" altLang="en-US" sz="1800" dirty="0">
                <a:solidFill>
                  <a:srgbClr val="332B60"/>
                </a:solidFill>
                <a:latin typeface="+mn-lt"/>
              </a:rPr>
              <a:t>. </a:t>
            </a:r>
            <a:r>
              <a:rPr lang="en-US" altLang="en-US" sz="1800" dirty="0" err="1">
                <a:solidFill>
                  <a:srgbClr val="332B60"/>
                </a:solidFill>
                <a:latin typeface="+mn-lt"/>
              </a:rPr>
              <a:t>Sed</a:t>
            </a:r>
            <a:r>
              <a:rPr lang="en-US" altLang="en-US" sz="1800" dirty="0">
                <a:solidFill>
                  <a:srgbClr val="332B60"/>
                </a:solidFill>
                <a:latin typeface="+mn-lt"/>
              </a:rPr>
              <a:t> </a:t>
            </a:r>
            <a:r>
              <a:rPr lang="en-US" altLang="en-US" sz="1800" dirty="0" err="1">
                <a:solidFill>
                  <a:srgbClr val="332B60"/>
                </a:solidFill>
                <a:latin typeface="+mn-lt"/>
              </a:rPr>
              <a:t>velit</a:t>
            </a:r>
            <a:r>
              <a:rPr lang="en-US" altLang="en-US" sz="1800" dirty="0">
                <a:solidFill>
                  <a:srgbClr val="332B60"/>
                </a:solidFill>
                <a:latin typeface="+mn-lt"/>
              </a:rPr>
              <a:t>. </a:t>
            </a:r>
          </a:p>
          <a:p>
            <a:pPr lvl="1">
              <a:buClr>
                <a:srgbClr val="E4067E"/>
              </a:buClr>
              <a:buFont typeface="Wingdings" panose="05000000000000000000" pitchFamily="2" charset="2"/>
              <a:buChar char="§"/>
            </a:pPr>
            <a:r>
              <a:rPr lang="en-US" altLang="en-US" sz="1800" dirty="0" err="1">
                <a:solidFill>
                  <a:srgbClr val="332B60"/>
                </a:solidFill>
              </a:rPr>
              <a:t>Sed</a:t>
            </a:r>
            <a:r>
              <a:rPr lang="en-US" altLang="en-US" sz="1800" dirty="0">
                <a:solidFill>
                  <a:srgbClr val="332B60"/>
                </a:solidFill>
              </a:rPr>
              <a:t> semper </a:t>
            </a:r>
            <a:r>
              <a:rPr lang="en-US" altLang="en-US" sz="1800" dirty="0" err="1">
                <a:solidFill>
                  <a:srgbClr val="332B60"/>
                </a:solidFill>
              </a:rPr>
              <a:t>augue</a:t>
            </a:r>
            <a:r>
              <a:rPr lang="en-US" altLang="en-US" sz="1800" dirty="0">
                <a:solidFill>
                  <a:srgbClr val="332B60"/>
                </a:solidFill>
              </a:rPr>
              <a:t>.</a:t>
            </a:r>
          </a:p>
          <a:p>
            <a:pPr marL="2514600" marR="0" lvl="5"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a:pPr>
            <a:endParaRPr lang="et-EE" dirty="0"/>
          </a:p>
          <a:p>
            <a:pPr lvl="2"/>
            <a:endParaRPr lang="et-EE" dirty="0"/>
          </a:p>
          <a:p>
            <a:pPr lvl="0"/>
            <a:endParaRPr lang="et-EE" dirty="0"/>
          </a:p>
        </p:txBody>
      </p:sp>
      <p:sp>
        <p:nvSpPr>
          <p:cNvPr id="2" name="Rectangle 1">
            <a:extLst>
              <a:ext uri="{FF2B5EF4-FFF2-40B4-BE49-F238E27FC236}">
                <a16:creationId xmlns:a16="http://schemas.microsoft.com/office/drawing/2014/main" id="{FD09E07E-3F9B-E6A0-F04A-8155209CCF49}"/>
              </a:ext>
            </a:extLst>
          </p:cNvPr>
          <p:cNvSpPr/>
          <p:nvPr userDrawn="1"/>
        </p:nvSpPr>
        <p:spPr>
          <a:xfrm>
            <a:off x="338667" y="5655733"/>
            <a:ext cx="1693333" cy="810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pic>
        <p:nvPicPr>
          <p:cNvPr id="3" name="Picture 2" descr="SQUARES – Sustainability and Quality Assurance for Academic Governance and Redesign Engineering Studies">
            <a:extLst>
              <a:ext uri="{FF2B5EF4-FFF2-40B4-BE49-F238E27FC236}">
                <a16:creationId xmlns:a16="http://schemas.microsoft.com/office/drawing/2014/main" id="{9FD1FFA1-FC5F-D87F-B910-9A94EBC72D4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587" y="5866005"/>
            <a:ext cx="1997113" cy="885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1767682"/>
      </p:ext>
    </p:extLst>
  </p:cSld>
  <p:clrMapOvr>
    <a:masterClrMapping/>
  </p:clrMapOvr>
  <p:extLst>
    <p:ext uri="{DCECCB84-F9BA-43D5-87BE-67443E8EF086}">
      <p15:sldGuideLst xmlns:p15="http://schemas.microsoft.com/office/powerpoint/2012/main">
        <p15:guide id="2" orient="horz" pos="1026" userDrawn="1">
          <p15:clr>
            <a:srgbClr val="FBAE40"/>
          </p15:clr>
        </p15:guide>
        <p15:guide id="3" pos="136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ja graafik">
    <p:spTree>
      <p:nvGrpSpPr>
        <p:cNvPr id="1" name=""/>
        <p:cNvGrpSpPr/>
        <p:nvPr/>
      </p:nvGrpSpPr>
      <p:grpSpPr>
        <a:xfrm>
          <a:off x="0" y="0"/>
          <a:ext cx="0" cy="0"/>
          <a:chOff x="0" y="0"/>
          <a:chExt cx="0" cy="0"/>
        </a:xfrm>
      </p:grpSpPr>
      <p:sp>
        <p:nvSpPr>
          <p:cNvPr id="11" name="Text Placeholder 9"/>
          <p:cNvSpPr>
            <a:spLocks noGrp="1"/>
          </p:cNvSpPr>
          <p:nvPr>
            <p:ph type="body" sz="quarter" idx="13" hasCustomPrompt="1"/>
          </p:nvPr>
        </p:nvSpPr>
        <p:spPr>
          <a:xfrm>
            <a:off x="479425" y="549275"/>
            <a:ext cx="10494517" cy="80277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vl2pPr>
              <a:defRPr sz="2500"/>
            </a:lvl2pPr>
          </a:lstStyle>
          <a:p>
            <a:pPr lvl="0"/>
            <a:r>
              <a:rPr lang="en-US" dirty="0"/>
              <a:t>Presentation title on </a:t>
            </a:r>
          </a:p>
          <a:p>
            <a:pPr lvl="0"/>
            <a:r>
              <a:rPr lang="en-US" dirty="0"/>
              <a:t>two lines if necessary</a:t>
            </a:r>
          </a:p>
        </p:txBody>
      </p:sp>
      <p:sp>
        <p:nvSpPr>
          <p:cNvPr id="14" name="Chart Placeholder 13"/>
          <p:cNvSpPr>
            <a:spLocks noGrp="1"/>
          </p:cNvSpPr>
          <p:nvPr>
            <p:ph type="chart" sz="quarter" idx="15" hasCustomPrompt="1"/>
          </p:nvPr>
        </p:nvSpPr>
        <p:spPr>
          <a:xfrm>
            <a:off x="2183498" y="3244275"/>
            <a:ext cx="8790444" cy="2530883"/>
          </a:xfrm>
          <a:prstGeom prst="rect">
            <a:avLst/>
          </a:prstGeom>
        </p:spPr>
        <p:txBody>
          <a:bodyPr/>
          <a:lstStyle>
            <a:lvl1pPr marL="228600" indent="-228600">
              <a:buClr>
                <a:schemeClr val="accent1"/>
              </a:buClr>
              <a:buFont typeface="Wingdings" panose="05000000000000000000" pitchFamily="2" charset="2"/>
              <a:buChar char="§"/>
              <a:defRPr sz="1800" baseline="0">
                <a:solidFill>
                  <a:srgbClr val="332B60"/>
                </a:solidFill>
              </a:defRPr>
            </a:lvl1pPr>
          </a:lstStyle>
          <a:p>
            <a:pPr lvl="0"/>
            <a:r>
              <a:rPr lang="et-EE" noProof="0" dirty="0" err="1"/>
              <a:t>Click</a:t>
            </a:r>
            <a:r>
              <a:rPr lang="et-EE" noProof="0" dirty="0"/>
              <a:t> </a:t>
            </a:r>
            <a:r>
              <a:rPr lang="et-EE" noProof="0" dirty="0" err="1"/>
              <a:t>to</a:t>
            </a:r>
            <a:r>
              <a:rPr lang="et-EE" noProof="0" dirty="0"/>
              <a:t> </a:t>
            </a:r>
            <a:r>
              <a:rPr lang="et-EE" noProof="0" dirty="0" err="1"/>
              <a:t>add</a:t>
            </a:r>
            <a:r>
              <a:rPr lang="et-EE" noProof="0" dirty="0"/>
              <a:t> a </a:t>
            </a:r>
            <a:r>
              <a:rPr lang="et-EE" noProof="0" dirty="0" err="1"/>
              <a:t>chart</a:t>
            </a:r>
            <a:endParaRPr lang="en-US" noProof="0" dirty="0"/>
          </a:p>
        </p:txBody>
      </p:sp>
      <p:sp>
        <p:nvSpPr>
          <p:cNvPr id="16" name="Text Placeholder 15"/>
          <p:cNvSpPr>
            <a:spLocks noGrp="1"/>
          </p:cNvSpPr>
          <p:nvPr>
            <p:ph type="body" sz="quarter" idx="16" hasCustomPrompt="1"/>
          </p:nvPr>
        </p:nvSpPr>
        <p:spPr>
          <a:xfrm>
            <a:off x="2171700" y="2144993"/>
            <a:ext cx="8790444" cy="901807"/>
          </a:xfrm>
          <a:prstGeom prst="rect">
            <a:avLst/>
          </a:prstGeom>
        </p:spPr>
        <p:txBody>
          <a:bodyPr lIns="0" tIns="0" rIns="0" bIns="0"/>
          <a:lstStyle>
            <a:lvl1pPr marL="228600" indent="-228600">
              <a:buClr>
                <a:srgbClr val="E4067E"/>
              </a:buClr>
              <a:buFont typeface="Wingdings" panose="05000000000000000000" pitchFamily="2" charset="2"/>
              <a:buChar char="§"/>
              <a:defRPr sz="1800" baseline="0">
                <a:solidFill>
                  <a:srgbClr val="332B60"/>
                </a:solidFill>
                <a:latin typeface="Verdana" charset="0"/>
              </a:defRPr>
            </a:lvl1pPr>
            <a:lvl2pPr marL="742950" indent="-285750">
              <a:buClr>
                <a:srgbClr val="E4067E"/>
              </a:buClr>
              <a:buFont typeface="Wingdings" panose="05000000000000000000" pitchFamily="2" charset="2"/>
              <a:buChar char="§"/>
              <a:defRPr sz="1800">
                <a:solidFill>
                  <a:srgbClr val="332B60"/>
                </a:solidFill>
              </a:defRPr>
            </a:lvl2pPr>
            <a:lvl3pPr marL="1143000" marR="0" indent="-22860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sz="1800">
                <a:solidFill>
                  <a:srgbClr val="332B60"/>
                </a:solidFill>
              </a:defRPr>
            </a:lvl3pPr>
            <a:lvl4pPr marL="1371600" marR="0" indent="0" algn="l" defTabSz="914400" rtl="0" eaLnBrk="1" fontAlgn="base" latinLnBrk="0" hangingPunct="1">
              <a:lnSpc>
                <a:spcPct val="90000"/>
              </a:lnSpc>
              <a:spcBef>
                <a:spcPts val="500"/>
              </a:spcBef>
              <a:spcAft>
                <a:spcPct val="0"/>
              </a:spcAft>
              <a:buClrTx/>
              <a:buSzTx/>
              <a:buFont typeface="Verdana" panose="020B0604030504040204" pitchFamily="34" charset="0"/>
              <a:buNone/>
              <a:tabLst/>
              <a:defRPr/>
            </a:lvl4pPr>
            <a:lvl5pPr>
              <a:defRPr>
                <a:solidFill>
                  <a:srgbClr val="332B60"/>
                </a:solidFill>
              </a:defRPr>
            </a:lvl5pPr>
          </a:lstStyle>
          <a:p>
            <a:pPr lvl="0"/>
            <a:r>
              <a:rPr lang="et-EE" dirty="0" err="1"/>
              <a:t>Edit</a:t>
            </a:r>
            <a:r>
              <a:rPr lang="et-EE" dirty="0"/>
              <a:t> </a:t>
            </a:r>
            <a:r>
              <a:rPr lang="et-EE" dirty="0" err="1"/>
              <a:t>the</a:t>
            </a:r>
            <a:r>
              <a:rPr lang="et-EE" dirty="0"/>
              <a:t> </a:t>
            </a:r>
            <a:r>
              <a:rPr lang="et-EE" dirty="0" err="1"/>
              <a:t>text</a:t>
            </a:r>
            <a:r>
              <a:rPr lang="et-EE" dirty="0"/>
              <a:t> </a:t>
            </a:r>
            <a:r>
              <a:rPr lang="et-EE" dirty="0" err="1"/>
              <a:t>slides</a:t>
            </a:r>
            <a:endParaRPr lang="et-EE" dirty="0"/>
          </a:p>
          <a:p>
            <a:pPr marL="1143000" marR="0" lvl="2" indent="-22860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a:pPr>
            <a:r>
              <a:rPr lang="et-EE" dirty="0" err="1"/>
              <a:t>Edit</a:t>
            </a:r>
            <a:r>
              <a:rPr lang="et-EE" dirty="0"/>
              <a:t> </a:t>
            </a:r>
            <a:r>
              <a:rPr lang="et-EE" dirty="0" err="1"/>
              <a:t>the</a:t>
            </a:r>
            <a:r>
              <a:rPr lang="et-EE" dirty="0"/>
              <a:t> </a:t>
            </a:r>
            <a:r>
              <a:rPr lang="et-EE" dirty="0" err="1"/>
              <a:t>text</a:t>
            </a:r>
            <a:r>
              <a:rPr lang="et-EE" dirty="0"/>
              <a:t> </a:t>
            </a:r>
            <a:r>
              <a:rPr lang="et-EE" dirty="0" err="1"/>
              <a:t>slides</a:t>
            </a:r>
            <a:endParaRPr lang="et-EE" dirty="0"/>
          </a:p>
          <a:p>
            <a:pPr marL="2057400" marR="0" lvl="4" indent="-22860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a:pPr>
            <a:r>
              <a:rPr lang="et-EE" dirty="0" err="1"/>
              <a:t>Edit</a:t>
            </a:r>
            <a:r>
              <a:rPr lang="et-EE" dirty="0"/>
              <a:t> </a:t>
            </a:r>
            <a:r>
              <a:rPr lang="et-EE" dirty="0" err="1"/>
              <a:t>the</a:t>
            </a:r>
            <a:r>
              <a:rPr lang="et-EE" dirty="0"/>
              <a:t> </a:t>
            </a:r>
            <a:r>
              <a:rPr lang="et-EE" dirty="0" err="1"/>
              <a:t>text</a:t>
            </a:r>
            <a:r>
              <a:rPr lang="et-EE" dirty="0"/>
              <a:t> </a:t>
            </a:r>
            <a:r>
              <a:rPr lang="et-EE" dirty="0" err="1"/>
              <a:t>slides</a:t>
            </a:r>
            <a:endParaRPr lang="et-EE" dirty="0"/>
          </a:p>
          <a:p>
            <a:pPr marL="1143000" marR="0" lvl="2" indent="-22860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a:pPr>
            <a:endParaRPr lang="et-EE" dirty="0"/>
          </a:p>
          <a:p>
            <a:pPr lvl="3"/>
            <a:endParaRPr lang="et-EE" dirty="0"/>
          </a:p>
        </p:txBody>
      </p:sp>
      <p:sp>
        <p:nvSpPr>
          <p:cNvPr id="7" name="Text Placeholder 11"/>
          <p:cNvSpPr>
            <a:spLocks noGrp="1"/>
          </p:cNvSpPr>
          <p:nvPr>
            <p:ph type="body" sz="quarter" idx="18" hasCustomPrompt="1"/>
          </p:nvPr>
        </p:nvSpPr>
        <p:spPr>
          <a:xfrm>
            <a:off x="2171700" y="1628776"/>
            <a:ext cx="8790444" cy="413669"/>
          </a:xfrm>
          <a:prstGeom prst="rect">
            <a:avLst/>
          </a:prstGeom>
        </p:spPr>
        <p:txBody>
          <a:bodyPr lIns="0" tIns="0" rIns="0" bIns="0"/>
          <a:lstStyle>
            <a:lvl1pPr marL="0" marR="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sz="1800" baseline="0">
                <a:solidFill>
                  <a:srgbClr val="332B60"/>
                </a:solidFill>
                <a:latin typeface="Verdana" charset="0"/>
              </a:defRPr>
            </a:lvl1pPr>
          </a:lstStyle>
          <a:p>
            <a:pPr lvl="0"/>
            <a:r>
              <a:rPr lang="et-EE" dirty="0" err="1"/>
              <a:t>Edit</a:t>
            </a:r>
            <a:r>
              <a:rPr lang="et-EE" dirty="0"/>
              <a:t> </a:t>
            </a:r>
            <a:r>
              <a:rPr lang="et-EE" dirty="0" err="1"/>
              <a:t>the</a:t>
            </a:r>
            <a:r>
              <a:rPr lang="et-EE" dirty="0"/>
              <a:t> </a:t>
            </a:r>
            <a:r>
              <a:rPr lang="et-EE" dirty="0" err="1"/>
              <a:t>text</a:t>
            </a:r>
            <a:r>
              <a:rPr lang="et-EE" dirty="0"/>
              <a:t> </a:t>
            </a:r>
            <a:r>
              <a:rPr lang="et-EE" dirty="0" err="1"/>
              <a:t>slides</a:t>
            </a:r>
            <a:endParaRPr lang="et-EE" dirty="0"/>
          </a:p>
        </p:txBody>
      </p:sp>
    </p:spTree>
    <p:extLst>
      <p:ext uri="{BB962C8B-B14F-4D97-AF65-F5344CB8AC3E}">
        <p14:creationId xmlns:p14="http://schemas.microsoft.com/office/powerpoint/2010/main" val="4102421693"/>
      </p:ext>
    </p:extLst>
  </p:cSld>
  <p:clrMapOvr>
    <a:masterClrMapping/>
  </p:clrMapOvr>
  <p:extLst>
    <p:ext uri="{DCECCB84-F9BA-43D5-87BE-67443E8EF086}">
      <p15:sldGuideLst xmlns:p15="http://schemas.microsoft.com/office/powerpoint/2012/main">
        <p15:guide id="2" orient="horz" pos="1026" userDrawn="1">
          <p15:clr>
            <a:srgbClr val="FBAE40"/>
          </p15:clr>
        </p15:guide>
        <p15:guide id="3" orient="horz" pos="3997"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lt">
    <p:spTree>
      <p:nvGrpSpPr>
        <p:cNvPr id="1" name=""/>
        <p:cNvGrpSpPr/>
        <p:nvPr/>
      </p:nvGrpSpPr>
      <p:grpSpPr>
        <a:xfrm>
          <a:off x="0" y="0"/>
          <a:ext cx="0" cy="0"/>
          <a:chOff x="0" y="0"/>
          <a:chExt cx="0" cy="0"/>
        </a:xfrm>
      </p:grpSpPr>
      <p:sp>
        <p:nvSpPr>
          <p:cNvPr id="11" name="Text Placeholder 9"/>
          <p:cNvSpPr>
            <a:spLocks noGrp="1"/>
          </p:cNvSpPr>
          <p:nvPr>
            <p:ph type="body" sz="quarter" idx="13" hasCustomPrompt="1"/>
          </p:nvPr>
        </p:nvSpPr>
        <p:spPr>
          <a:xfrm>
            <a:off x="479424" y="549275"/>
            <a:ext cx="10656887" cy="810887"/>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stStyle>
          <a:p>
            <a:pPr lvl="0"/>
            <a:r>
              <a:rPr lang="en-US" dirty="0"/>
              <a:t>Presentation title on </a:t>
            </a:r>
          </a:p>
          <a:p>
            <a:pPr lvl="0"/>
            <a:r>
              <a:rPr lang="en-US" dirty="0"/>
              <a:t>two lines if necessary</a:t>
            </a:r>
          </a:p>
        </p:txBody>
      </p:sp>
      <p:sp>
        <p:nvSpPr>
          <p:cNvPr id="12" name="Text Placeholder 11"/>
          <p:cNvSpPr>
            <a:spLocks noGrp="1"/>
          </p:cNvSpPr>
          <p:nvPr>
            <p:ph type="body" sz="quarter" idx="14" hasCustomPrompt="1"/>
          </p:nvPr>
        </p:nvSpPr>
        <p:spPr>
          <a:xfrm>
            <a:off x="2171700" y="1628776"/>
            <a:ext cx="8964612" cy="388032"/>
          </a:xfrm>
          <a:prstGeom prst="rect">
            <a:avLst/>
          </a:prstGeom>
        </p:spPr>
        <p:txBody>
          <a:bodyPr lIns="0" tIns="0" rIns="0" bIns="0"/>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800" baseline="0">
                <a:solidFill>
                  <a:srgbClr val="332B60"/>
                </a:solidFill>
                <a:latin typeface="Verdana" charset="0"/>
              </a:defRPr>
            </a:lvl1pPr>
            <a:lvl3pPr marL="1143000" marR="0" indent="-285750" algn="l" defTabSz="914400" rtl="0" eaLnBrk="1" fontAlgn="auto" latinLnBrk="0" hangingPunct="1">
              <a:lnSpc>
                <a:spcPct val="90000"/>
              </a:lnSpc>
              <a:spcBef>
                <a:spcPts val="1000"/>
              </a:spcBef>
              <a:spcAft>
                <a:spcPts val="0"/>
              </a:spcAft>
              <a:buClr>
                <a:srgbClr val="E4067E"/>
              </a:buClr>
              <a:buSzTx/>
              <a:buFont typeface="Wingdings" panose="05000000000000000000" pitchFamily="2" charset="2"/>
              <a:buChar char="§"/>
              <a:tabLst/>
              <a:defRPr/>
            </a:lvl3pPr>
          </a:lstStyle>
          <a:p>
            <a:pPr lvl="0"/>
            <a:r>
              <a:rPr lang="et-EE" dirty="0" err="1"/>
              <a:t>Edit</a:t>
            </a:r>
            <a:r>
              <a:rPr lang="et-EE" dirty="0"/>
              <a:t> </a:t>
            </a:r>
            <a:r>
              <a:rPr lang="et-EE" dirty="0" err="1"/>
              <a:t>the</a:t>
            </a:r>
            <a:r>
              <a:rPr lang="et-EE" dirty="0"/>
              <a:t> </a:t>
            </a:r>
            <a:r>
              <a:rPr lang="et-EE" dirty="0" err="1"/>
              <a:t>text</a:t>
            </a:r>
            <a:r>
              <a:rPr lang="et-EE" dirty="0"/>
              <a:t> </a:t>
            </a:r>
            <a:r>
              <a:rPr lang="et-EE" dirty="0" err="1"/>
              <a:t>slides</a:t>
            </a:r>
            <a:endParaRPr lang="et-EE" dirty="0"/>
          </a:p>
        </p:txBody>
      </p:sp>
      <p:sp>
        <p:nvSpPr>
          <p:cNvPr id="3" name="Picture Placeholder 2"/>
          <p:cNvSpPr>
            <a:spLocks noGrp="1"/>
          </p:cNvSpPr>
          <p:nvPr>
            <p:ph type="pic" sz="quarter" idx="16" hasCustomPrompt="1"/>
          </p:nvPr>
        </p:nvSpPr>
        <p:spPr>
          <a:xfrm>
            <a:off x="2171700" y="2196270"/>
            <a:ext cx="8964613" cy="3572706"/>
          </a:xfrm>
          <a:prstGeom prst="rect">
            <a:avLst/>
          </a:prstGeom>
        </p:spPr>
        <p:txBody>
          <a:bodyPr/>
          <a:lstStyle>
            <a:lvl1pPr marL="228600" indent="-228600">
              <a:buClr>
                <a:schemeClr val="accent1"/>
              </a:buClr>
              <a:buFont typeface="Wingdings" panose="05000000000000000000" pitchFamily="2" charset="2"/>
              <a:buChar char="§"/>
              <a:defRPr sz="1800">
                <a:solidFill>
                  <a:srgbClr val="332B60"/>
                </a:solidFill>
                <a:latin typeface="+mn-lt"/>
              </a:defRPr>
            </a:lvl1pPr>
          </a:lstStyle>
          <a:p>
            <a:pPr lvl="0"/>
            <a:r>
              <a:rPr lang="et-EE" noProof="0" dirty="0" err="1"/>
              <a:t>Click</a:t>
            </a:r>
            <a:r>
              <a:rPr lang="et-EE" noProof="0" dirty="0"/>
              <a:t> </a:t>
            </a:r>
            <a:r>
              <a:rPr lang="et-EE" noProof="0" dirty="0" err="1"/>
              <a:t>to</a:t>
            </a:r>
            <a:r>
              <a:rPr lang="et-EE" noProof="0" dirty="0"/>
              <a:t> </a:t>
            </a:r>
            <a:r>
              <a:rPr lang="et-EE" noProof="0" dirty="0" err="1"/>
              <a:t>add</a:t>
            </a:r>
            <a:r>
              <a:rPr lang="et-EE" noProof="0" dirty="0"/>
              <a:t> a </a:t>
            </a:r>
            <a:r>
              <a:rPr lang="et-EE" noProof="0" dirty="0" err="1"/>
              <a:t>picture</a:t>
            </a:r>
            <a:endParaRPr lang="en-US" noProof="0" dirty="0"/>
          </a:p>
        </p:txBody>
      </p:sp>
      <p:cxnSp>
        <p:nvCxnSpPr>
          <p:cNvPr id="6" name="Straight Connector 5"/>
          <p:cNvCxnSpPr/>
          <p:nvPr userDrawn="1"/>
        </p:nvCxnSpPr>
        <p:spPr>
          <a:xfrm>
            <a:off x="1698624" y="5775158"/>
            <a:ext cx="0" cy="57008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 Placeholder 1"/>
          <p:cNvSpPr txBox="1">
            <a:spLocks/>
          </p:cNvSpPr>
          <p:nvPr userDrawn="1"/>
        </p:nvSpPr>
        <p:spPr>
          <a:xfrm>
            <a:off x="1836653" y="5972632"/>
            <a:ext cx="3320138" cy="17513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200" b="0" dirty="0"/>
              <a:t>TALLINN UNIVERSITY OF TECHNOLOGY</a:t>
            </a:r>
            <a:endParaRPr lang="en-US" altLang="en-US" sz="1200" b="0" dirty="0"/>
          </a:p>
        </p:txBody>
      </p:sp>
    </p:spTree>
    <p:extLst>
      <p:ext uri="{BB962C8B-B14F-4D97-AF65-F5344CB8AC3E}">
        <p14:creationId xmlns:p14="http://schemas.microsoft.com/office/powerpoint/2010/main" val="2335592993"/>
      </p:ext>
    </p:extLst>
  </p:cSld>
  <p:clrMapOvr>
    <a:masterClrMapping/>
  </p:clrMapOvr>
  <p:extLst>
    <p:ext uri="{DCECCB84-F9BA-43D5-87BE-67443E8EF086}">
      <p15:sldGuideLst xmlns:p15="http://schemas.microsoft.com/office/powerpoint/2012/main">
        <p15:guide id="2" orient="horz" pos="3997" userDrawn="1">
          <p15:clr>
            <a:srgbClr val="FBAE40"/>
          </p15:clr>
        </p15:guide>
        <p15:guide id="3" orient="horz" pos="102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ja graafik 2">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479427" y="549275"/>
            <a:ext cx="6109380" cy="75522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stStyle>
          <a:p>
            <a:pPr lvl="0"/>
            <a:r>
              <a:rPr lang="en-US" dirty="0"/>
              <a:t>Presentation title on </a:t>
            </a:r>
          </a:p>
          <a:p>
            <a:pPr lvl="0"/>
            <a:r>
              <a:rPr lang="en-US" dirty="0"/>
              <a:t>two lines if necessary</a:t>
            </a:r>
          </a:p>
        </p:txBody>
      </p:sp>
      <p:sp>
        <p:nvSpPr>
          <p:cNvPr id="12" name="Chart Placeholder 13"/>
          <p:cNvSpPr>
            <a:spLocks noGrp="1"/>
          </p:cNvSpPr>
          <p:nvPr>
            <p:ph type="chart" sz="quarter" idx="15" hasCustomPrompt="1"/>
          </p:nvPr>
        </p:nvSpPr>
        <p:spPr>
          <a:xfrm>
            <a:off x="6888163" y="549276"/>
            <a:ext cx="4248151" cy="5219700"/>
          </a:xfrm>
          <a:prstGeom prst="rect">
            <a:avLst/>
          </a:prstGeom>
        </p:spPr>
        <p:txBody>
          <a:bodyPr/>
          <a:lstStyle>
            <a:lvl1pPr marL="228600" indent="-228600">
              <a:buClr>
                <a:schemeClr val="accent1"/>
              </a:buClr>
              <a:buFont typeface="Wingdings" panose="05000000000000000000" pitchFamily="2" charset="2"/>
              <a:buChar char="§"/>
              <a:defRPr sz="1800">
                <a:solidFill>
                  <a:srgbClr val="332B60"/>
                </a:solidFill>
                <a:latin typeface="+mn-lt"/>
              </a:defRPr>
            </a:lvl1pPr>
          </a:lstStyle>
          <a:p>
            <a:pPr lvl="0"/>
            <a:r>
              <a:rPr lang="et-EE" noProof="0" dirty="0" err="1"/>
              <a:t>Click</a:t>
            </a:r>
            <a:r>
              <a:rPr lang="et-EE" noProof="0" dirty="0"/>
              <a:t> </a:t>
            </a:r>
            <a:r>
              <a:rPr lang="et-EE" noProof="0" dirty="0" err="1"/>
              <a:t>to</a:t>
            </a:r>
            <a:r>
              <a:rPr lang="et-EE" noProof="0" dirty="0"/>
              <a:t> </a:t>
            </a:r>
            <a:r>
              <a:rPr lang="et-EE" noProof="0" dirty="0" err="1"/>
              <a:t>add</a:t>
            </a:r>
            <a:r>
              <a:rPr lang="et-EE" noProof="0" dirty="0"/>
              <a:t> a </a:t>
            </a:r>
            <a:r>
              <a:rPr lang="et-EE" noProof="0" dirty="0" err="1"/>
              <a:t>chart</a:t>
            </a:r>
            <a:endParaRPr lang="en-US" noProof="0" dirty="0"/>
          </a:p>
        </p:txBody>
      </p:sp>
      <p:sp>
        <p:nvSpPr>
          <p:cNvPr id="17" name="Text Placeholder 11"/>
          <p:cNvSpPr>
            <a:spLocks noGrp="1"/>
          </p:cNvSpPr>
          <p:nvPr>
            <p:ph type="body" sz="quarter" idx="16" hasCustomPrompt="1"/>
          </p:nvPr>
        </p:nvSpPr>
        <p:spPr>
          <a:xfrm>
            <a:off x="2171700" y="1628776"/>
            <a:ext cx="4351731" cy="4140199"/>
          </a:xfrm>
          <a:prstGeom prst="rect">
            <a:avLst/>
          </a:prstGeom>
        </p:spPr>
        <p:txBody>
          <a:bodyPr lIns="0" tIns="0" rIns="0" bIns="0"/>
          <a:lstStyle>
            <a:lvl1pPr marL="285750" marR="0" indent="-285750" algn="l" defTabSz="914400" rtl="0" eaLnBrk="1" fontAlgn="auto" latinLnBrk="0" hangingPunct="1">
              <a:lnSpc>
                <a:spcPct val="90000"/>
              </a:lnSpc>
              <a:spcBef>
                <a:spcPts val="1000"/>
              </a:spcBef>
              <a:spcAft>
                <a:spcPts val="0"/>
              </a:spcAft>
              <a:buClr>
                <a:srgbClr val="E4067E"/>
              </a:buClr>
              <a:buSzTx/>
              <a:buFont typeface="Wingdings" panose="05000000000000000000" pitchFamily="2" charset="2"/>
              <a:buChar char="§"/>
              <a:tabLst/>
              <a:defRPr sz="1800" baseline="0">
                <a:solidFill>
                  <a:srgbClr val="332B60"/>
                </a:solidFill>
                <a:latin typeface="Verdana" charset="0"/>
              </a:defRPr>
            </a:lvl1pPr>
            <a:lvl2pPr marL="685800" indent="-228600">
              <a:buClr>
                <a:srgbClr val="E4067E"/>
              </a:buClr>
              <a:buFont typeface="Wingdings" panose="05000000000000000000" pitchFamily="2" charset="2"/>
              <a:buChar char="§"/>
              <a:defRPr sz="1800">
                <a:solidFill>
                  <a:srgbClr val="332B60"/>
                </a:solidFill>
              </a:defRPr>
            </a:lvl2pPr>
            <a:lvl3pPr marL="1143000" marR="0" indent="-285750" algn="l" defTabSz="914400" rtl="0" eaLnBrk="1" fontAlgn="auto" latinLnBrk="0" hangingPunct="1">
              <a:lnSpc>
                <a:spcPct val="90000"/>
              </a:lnSpc>
              <a:spcBef>
                <a:spcPts val="1000"/>
              </a:spcBef>
              <a:spcAft>
                <a:spcPts val="0"/>
              </a:spcAft>
              <a:buClr>
                <a:srgbClr val="E4067E"/>
              </a:buClr>
              <a:buSzTx/>
              <a:buFont typeface="Wingdings" panose="05000000000000000000" pitchFamily="2" charset="2"/>
              <a:buChar char="§"/>
              <a:tabLst/>
              <a:defRPr sz="1800">
                <a:solidFill>
                  <a:srgbClr val="332B60"/>
                </a:solidFill>
              </a:defRPr>
            </a:lvl3pPr>
            <a:lvl4pPr marL="1600200" marR="0" indent="-285750" algn="l" defTabSz="914400" rtl="0" eaLnBrk="1" fontAlgn="auto" latinLnBrk="0" hangingPunct="1">
              <a:lnSpc>
                <a:spcPct val="90000"/>
              </a:lnSpc>
              <a:spcBef>
                <a:spcPts val="1000"/>
              </a:spcBef>
              <a:spcAft>
                <a:spcPts val="0"/>
              </a:spcAft>
              <a:buClr>
                <a:srgbClr val="E4067E"/>
              </a:buClr>
              <a:buSzTx/>
              <a:buFont typeface="Wingdings" panose="05000000000000000000" pitchFamily="2" charset="2"/>
              <a:buChar char="§"/>
              <a:tabLst/>
              <a:defRPr sz="1800">
                <a:solidFill>
                  <a:srgbClr val="332B60"/>
                </a:solidFill>
              </a:defRPr>
            </a:lvl4pPr>
            <a:lvl5pPr marL="2057400" marR="0" indent="-285750" algn="l" defTabSz="914400" rtl="0" eaLnBrk="1" fontAlgn="auto" latinLnBrk="0" hangingPunct="1">
              <a:lnSpc>
                <a:spcPct val="90000"/>
              </a:lnSpc>
              <a:spcBef>
                <a:spcPts val="1000"/>
              </a:spcBef>
              <a:spcAft>
                <a:spcPts val="0"/>
              </a:spcAft>
              <a:buClr>
                <a:srgbClr val="E4067E"/>
              </a:buClr>
              <a:buSzTx/>
              <a:buFont typeface="Wingdings" panose="05000000000000000000" pitchFamily="2" charset="2"/>
              <a:buChar char="§"/>
              <a:tabLst/>
              <a:defRPr sz="1800">
                <a:solidFill>
                  <a:srgbClr val="332B60"/>
                </a:solidFill>
              </a:defRPr>
            </a:lvl5pPr>
            <a:lvl6pPr marL="2514600" marR="0" indent="-285750" algn="l" defTabSz="914400" rtl="0" eaLnBrk="1" fontAlgn="auto" latinLnBrk="0" hangingPunct="1">
              <a:lnSpc>
                <a:spcPct val="90000"/>
              </a:lnSpc>
              <a:spcBef>
                <a:spcPts val="1000"/>
              </a:spcBef>
              <a:spcAft>
                <a:spcPts val="0"/>
              </a:spcAft>
              <a:buClr>
                <a:srgbClr val="E4067E"/>
              </a:buClr>
              <a:buSzTx/>
              <a:buFont typeface="Wingdings" panose="05000000000000000000" pitchFamily="2" charset="2"/>
              <a:buChar char="§"/>
              <a:tabLst/>
              <a:defRPr sz="1800">
                <a:solidFill>
                  <a:srgbClr val="332B60"/>
                </a:solidFill>
              </a:defRPr>
            </a:lvl6pPr>
            <a:lvl7pPr marL="2971800" marR="0" indent="-285750" algn="l" defTabSz="914400" rtl="0" eaLnBrk="1" fontAlgn="auto" latinLnBrk="0" hangingPunct="1">
              <a:lnSpc>
                <a:spcPct val="90000"/>
              </a:lnSpc>
              <a:spcBef>
                <a:spcPts val="1000"/>
              </a:spcBef>
              <a:spcAft>
                <a:spcPts val="0"/>
              </a:spcAft>
              <a:buClr>
                <a:srgbClr val="E4067E"/>
              </a:buClr>
              <a:buSzTx/>
              <a:buFont typeface="Wingdings" panose="05000000000000000000" pitchFamily="2" charset="2"/>
              <a:buChar char="§"/>
              <a:tabLst/>
              <a:defRPr sz="1800">
                <a:solidFill>
                  <a:srgbClr val="332B60"/>
                </a:solidFill>
              </a:defRPr>
            </a:lvl7pPr>
          </a:lstStyle>
          <a:p>
            <a:pPr lvl="0"/>
            <a:r>
              <a:rPr lang="et-EE" dirty="0" err="1"/>
              <a:t>Edit</a:t>
            </a:r>
            <a:r>
              <a:rPr lang="et-EE" dirty="0"/>
              <a:t> </a:t>
            </a:r>
            <a:r>
              <a:rPr lang="et-EE" dirty="0" err="1"/>
              <a:t>the</a:t>
            </a:r>
            <a:r>
              <a:rPr lang="et-EE" dirty="0"/>
              <a:t> </a:t>
            </a:r>
            <a:r>
              <a:rPr lang="et-EE" dirty="0" err="1"/>
              <a:t>text</a:t>
            </a:r>
            <a:r>
              <a:rPr lang="et-EE" dirty="0"/>
              <a:t> </a:t>
            </a:r>
            <a:r>
              <a:rPr lang="et-EE" dirty="0" err="1"/>
              <a:t>slides</a:t>
            </a:r>
            <a:endParaRPr lang="et-EE" dirty="0"/>
          </a:p>
          <a:p>
            <a:pPr lvl="1"/>
            <a:r>
              <a:rPr lang="et-EE" dirty="0" err="1"/>
              <a:t>Edit</a:t>
            </a:r>
            <a:r>
              <a:rPr lang="et-EE" dirty="0"/>
              <a:t> </a:t>
            </a:r>
            <a:r>
              <a:rPr lang="et-EE" dirty="0" err="1"/>
              <a:t>the</a:t>
            </a:r>
            <a:r>
              <a:rPr lang="et-EE" dirty="0"/>
              <a:t> </a:t>
            </a:r>
            <a:r>
              <a:rPr lang="et-EE" dirty="0" err="1"/>
              <a:t>text</a:t>
            </a:r>
            <a:r>
              <a:rPr lang="et-EE" dirty="0"/>
              <a:t> </a:t>
            </a:r>
            <a:r>
              <a:rPr lang="et-EE" dirty="0" err="1"/>
              <a:t>slides</a:t>
            </a:r>
            <a:endParaRPr lang="et-EE" dirty="0"/>
          </a:p>
          <a:p>
            <a:pPr marL="1143000" marR="0" lvl="2" indent="-285750" algn="l" defTabSz="914400" rtl="0" eaLnBrk="1" fontAlgn="auto" latinLnBrk="0" hangingPunct="1">
              <a:lnSpc>
                <a:spcPct val="90000"/>
              </a:lnSpc>
              <a:spcBef>
                <a:spcPts val="1000"/>
              </a:spcBef>
              <a:spcAft>
                <a:spcPts val="0"/>
              </a:spcAft>
              <a:buClr>
                <a:srgbClr val="E4067E"/>
              </a:buClr>
              <a:buSzTx/>
              <a:buFont typeface="Wingdings" panose="05000000000000000000" pitchFamily="2" charset="2"/>
              <a:buChar char="§"/>
              <a:tabLst/>
              <a:defRPr/>
            </a:pPr>
            <a:r>
              <a:rPr lang="et-EE" dirty="0" err="1"/>
              <a:t>Edit</a:t>
            </a:r>
            <a:r>
              <a:rPr lang="et-EE" dirty="0"/>
              <a:t> </a:t>
            </a:r>
            <a:r>
              <a:rPr lang="et-EE" dirty="0" err="1"/>
              <a:t>the</a:t>
            </a:r>
            <a:r>
              <a:rPr lang="et-EE" dirty="0"/>
              <a:t> </a:t>
            </a:r>
            <a:r>
              <a:rPr lang="et-EE" dirty="0" err="1"/>
              <a:t>text</a:t>
            </a:r>
            <a:r>
              <a:rPr lang="et-EE" dirty="0"/>
              <a:t> </a:t>
            </a:r>
            <a:r>
              <a:rPr lang="et-EE" dirty="0" err="1"/>
              <a:t>slides</a:t>
            </a:r>
            <a:endParaRPr lang="et-EE" dirty="0"/>
          </a:p>
          <a:p>
            <a:pPr marL="1600200" marR="0" lvl="3" indent="-285750" algn="l" defTabSz="914400" rtl="0" eaLnBrk="1" fontAlgn="auto" latinLnBrk="0" hangingPunct="1">
              <a:lnSpc>
                <a:spcPct val="90000"/>
              </a:lnSpc>
              <a:spcBef>
                <a:spcPts val="1000"/>
              </a:spcBef>
              <a:spcAft>
                <a:spcPts val="0"/>
              </a:spcAft>
              <a:buClr>
                <a:srgbClr val="E4067E"/>
              </a:buClr>
              <a:buSzTx/>
              <a:buFont typeface="Wingdings" panose="05000000000000000000" pitchFamily="2" charset="2"/>
              <a:buChar char="§"/>
              <a:tabLst/>
              <a:defRPr/>
            </a:pPr>
            <a:r>
              <a:rPr lang="et-EE" dirty="0" err="1"/>
              <a:t>Edit</a:t>
            </a:r>
            <a:r>
              <a:rPr lang="et-EE" dirty="0"/>
              <a:t> </a:t>
            </a:r>
            <a:r>
              <a:rPr lang="et-EE" dirty="0" err="1"/>
              <a:t>the</a:t>
            </a:r>
            <a:r>
              <a:rPr lang="et-EE" dirty="0"/>
              <a:t> </a:t>
            </a:r>
            <a:r>
              <a:rPr lang="et-EE" dirty="0" err="1"/>
              <a:t>text</a:t>
            </a:r>
            <a:r>
              <a:rPr lang="et-EE" dirty="0"/>
              <a:t> </a:t>
            </a:r>
            <a:r>
              <a:rPr lang="et-EE" dirty="0" err="1"/>
              <a:t>slides</a:t>
            </a:r>
            <a:endParaRPr lang="et-EE" dirty="0"/>
          </a:p>
          <a:p>
            <a:pPr marL="2057400" marR="0" lvl="4" indent="-285750" algn="l" defTabSz="914400" rtl="0" eaLnBrk="1" fontAlgn="auto" latinLnBrk="0" hangingPunct="1">
              <a:lnSpc>
                <a:spcPct val="90000"/>
              </a:lnSpc>
              <a:spcBef>
                <a:spcPts val="1000"/>
              </a:spcBef>
              <a:spcAft>
                <a:spcPts val="0"/>
              </a:spcAft>
              <a:buClr>
                <a:srgbClr val="E4067E"/>
              </a:buClr>
              <a:buSzTx/>
              <a:buFont typeface="Wingdings" panose="05000000000000000000" pitchFamily="2" charset="2"/>
              <a:buChar char="§"/>
              <a:tabLst/>
              <a:defRPr/>
            </a:pPr>
            <a:r>
              <a:rPr lang="et-EE" dirty="0" err="1"/>
              <a:t>Edit</a:t>
            </a:r>
            <a:r>
              <a:rPr lang="et-EE" dirty="0"/>
              <a:t> </a:t>
            </a:r>
            <a:r>
              <a:rPr lang="et-EE" dirty="0" err="1"/>
              <a:t>the</a:t>
            </a:r>
            <a:r>
              <a:rPr lang="et-EE" dirty="0"/>
              <a:t> </a:t>
            </a:r>
            <a:r>
              <a:rPr lang="et-EE" dirty="0" err="1"/>
              <a:t>text</a:t>
            </a:r>
            <a:r>
              <a:rPr lang="et-EE" dirty="0"/>
              <a:t> </a:t>
            </a:r>
            <a:r>
              <a:rPr lang="et-EE" dirty="0" err="1"/>
              <a:t>slides</a:t>
            </a:r>
            <a:endParaRPr lang="et-EE" dirty="0"/>
          </a:p>
          <a:p>
            <a:pPr marL="2514600" marR="0" lvl="5" indent="-285750" algn="l" defTabSz="914400" rtl="0" eaLnBrk="1" fontAlgn="auto" latinLnBrk="0" hangingPunct="1">
              <a:lnSpc>
                <a:spcPct val="90000"/>
              </a:lnSpc>
              <a:spcBef>
                <a:spcPts val="1000"/>
              </a:spcBef>
              <a:spcAft>
                <a:spcPts val="0"/>
              </a:spcAft>
              <a:buClr>
                <a:srgbClr val="E4067E"/>
              </a:buClr>
              <a:buSzTx/>
              <a:buFont typeface="Wingdings" panose="05000000000000000000" pitchFamily="2" charset="2"/>
              <a:buChar char="§"/>
              <a:tabLst/>
              <a:defRPr/>
            </a:pPr>
            <a:r>
              <a:rPr lang="et-EE" dirty="0" err="1"/>
              <a:t>Edit</a:t>
            </a:r>
            <a:r>
              <a:rPr lang="et-EE" dirty="0"/>
              <a:t> </a:t>
            </a:r>
            <a:r>
              <a:rPr lang="et-EE" dirty="0" err="1"/>
              <a:t>the</a:t>
            </a:r>
            <a:r>
              <a:rPr lang="et-EE" dirty="0"/>
              <a:t> </a:t>
            </a:r>
            <a:r>
              <a:rPr lang="et-EE" dirty="0" err="1"/>
              <a:t>text</a:t>
            </a:r>
            <a:r>
              <a:rPr lang="et-EE" dirty="0"/>
              <a:t> </a:t>
            </a:r>
            <a:r>
              <a:rPr lang="et-EE" dirty="0" err="1"/>
              <a:t>slides</a:t>
            </a:r>
            <a:endParaRPr lang="et-EE" dirty="0"/>
          </a:p>
          <a:p>
            <a:pPr marL="2971800" marR="0" lvl="6" indent="-285750" algn="l" defTabSz="914400" rtl="0" eaLnBrk="1" fontAlgn="auto" latinLnBrk="0" hangingPunct="1">
              <a:lnSpc>
                <a:spcPct val="90000"/>
              </a:lnSpc>
              <a:spcBef>
                <a:spcPts val="1000"/>
              </a:spcBef>
              <a:spcAft>
                <a:spcPts val="0"/>
              </a:spcAft>
              <a:buClr>
                <a:srgbClr val="E4067E"/>
              </a:buClr>
              <a:buSzTx/>
              <a:buFont typeface="Wingdings" panose="05000000000000000000" pitchFamily="2" charset="2"/>
              <a:buChar char="§"/>
              <a:tabLst/>
              <a:defRPr/>
            </a:pPr>
            <a:r>
              <a:rPr lang="et-EE" dirty="0" err="1"/>
              <a:t>Edit</a:t>
            </a:r>
            <a:r>
              <a:rPr lang="et-EE" dirty="0"/>
              <a:t> </a:t>
            </a:r>
            <a:r>
              <a:rPr lang="et-EE" dirty="0" err="1"/>
              <a:t>the</a:t>
            </a:r>
            <a:r>
              <a:rPr lang="et-EE" dirty="0"/>
              <a:t> </a:t>
            </a:r>
            <a:r>
              <a:rPr lang="et-EE" dirty="0" err="1"/>
              <a:t>text</a:t>
            </a:r>
            <a:r>
              <a:rPr lang="et-EE" dirty="0"/>
              <a:t> </a:t>
            </a:r>
            <a:r>
              <a:rPr lang="et-EE" dirty="0" err="1"/>
              <a:t>slides</a:t>
            </a:r>
            <a:endParaRPr lang="et-EE" dirty="0"/>
          </a:p>
        </p:txBody>
      </p:sp>
    </p:spTree>
    <p:extLst>
      <p:ext uri="{BB962C8B-B14F-4D97-AF65-F5344CB8AC3E}">
        <p14:creationId xmlns:p14="http://schemas.microsoft.com/office/powerpoint/2010/main" val="1097222815"/>
      </p:ext>
    </p:extLst>
  </p:cSld>
  <p:clrMapOvr>
    <a:masterClrMapping/>
  </p:clrMapOvr>
  <p:extLst>
    <p:ext uri="{DCECCB84-F9BA-43D5-87BE-67443E8EF086}">
      <p15:sldGuideLst xmlns:p15="http://schemas.microsoft.com/office/powerpoint/2012/main">
        <p15:guide id="1" pos="433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ja pilt">
    <p:spTree>
      <p:nvGrpSpPr>
        <p:cNvPr id="1" name=""/>
        <p:cNvGrpSpPr/>
        <p:nvPr/>
      </p:nvGrpSpPr>
      <p:grpSpPr>
        <a:xfrm>
          <a:off x="0" y="0"/>
          <a:ext cx="0" cy="0"/>
          <a:chOff x="0" y="0"/>
          <a:chExt cx="0" cy="0"/>
        </a:xfrm>
      </p:grpSpPr>
      <p:sp>
        <p:nvSpPr>
          <p:cNvPr id="12" name="Text Placeholder 9"/>
          <p:cNvSpPr>
            <a:spLocks noGrp="1"/>
          </p:cNvSpPr>
          <p:nvPr>
            <p:ph type="body" sz="quarter" idx="13" hasCustomPrompt="1"/>
          </p:nvPr>
        </p:nvSpPr>
        <p:spPr>
          <a:xfrm>
            <a:off x="479425" y="549275"/>
            <a:ext cx="6044006" cy="75522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vl2pPr>
              <a:defRPr sz="2200" b="1" i="0"/>
            </a:lvl2pPr>
          </a:lstStyle>
          <a:p>
            <a:pPr lvl="0"/>
            <a:r>
              <a:rPr lang="en-US" dirty="0"/>
              <a:t>Presentation title on </a:t>
            </a:r>
          </a:p>
          <a:p>
            <a:pPr lvl="0"/>
            <a:r>
              <a:rPr lang="en-US" dirty="0"/>
              <a:t>two lines if necessary</a:t>
            </a:r>
          </a:p>
        </p:txBody>
      </p:sp>
      <p:sp>
        <p:nvSpPr>
          <p:cNvPr id="20" name="Picture Placeholder 19"/>
          <p:cNvSpPr>
            <a:spLocks noGrp="1"/>
          </p:cNvSpPr>
          <p:nvPr>
            <p:ph type="pic" sz="quarter" idx="17" hasCustomPrompt="1"/>
          </p:nvPr>
        </p:nvSpPr>
        <p:spPr>
          <a:xfrm>
            <a:off x="6888163" y="549276"/>
            <a:ext cx="4248151" cy="5219700"/>
          </a:xfrm>
          <a:prstGeom prst="rect">
            <a:avLst/>
          </a:prstGeom>
        </p:spPr>
        <p:txBody>
          <a:bodyPr/>
          <a:lstStyle>
            <a:lvl1pPr marL="228600" indent="-228600">
              <a:buClr>
                <a:schemeClr val="accent1"/>
              </a:buClr>
              <a:buFont typeface="Wingdings" panose="05000000000000000000" pitchFamily="2" charset="2"/>
              <a:buChar char="§"/>
              <a:defRPr sz="1800" baseline="0">
                <a:solidFill>
                  <a:srgbClr val="332B60"/>
                </a:solidFill>
              </a:defRPr>
            </a:lvl1pPr>
          </a:lstStyle>
          <a:p>
            <a:pPr lvl="0"/>
            <a:r>
              <a:rPr lang="et-EE" noProof="0" dirty="0" err="1"/>
              <a:t>Click</a:t>
            </a:r>
            <a:r>
              <a:rPr lang="et-EE" noProof="0" dirty="0"/>
              <a:t> </a:t>
            </a:r>
            <a:r>
              <a:rPr lang="et-EE" noProof="0" dirty="0" err="1"/>
              <a:t>to</a:t>
            </a:r>
            <a:r>
              <a:rPr lang="et-EE" noProof="0" dirty="0"/>
              <a:t> </a:t>
            </a:r>
            <a:r>
              <a:rPr lang="et-EE" noProof="0" dirty="0" err="1"/>
              <a:t>add</a:t>
            </a:r>
            <a:r>
              <a:rPr lang="et-EE" noProof="0" dirty="0"/>
              <a:t> a </a:t>
            </a:r>
            <a:r>
              <a:rPr lang="et-EE" noProof="0" dirty="0" err="1"/>
              <a:t>picture</a:t>
            </a:r>
            <a:endParaRPr lang="en-US" noProof="0" dirty="0"/>
          </a:p>
        </p:txBody>
      </p:sp>
      <p:sp>
        <p:nvSpPr>
          <p:cNvPr id="8" name="Text Placeholder 11"/>
          <p:cNvSpPr>
            <a:spLocks noGrp="1"/>
          </p:cNvSpPr>
          <p:nvPr>
            <p:ph type="body" sz="quarter" idx="16" hasCustomPrompt="1"/>
          </p:nvPr>
        </p:nvSpPr>
        <p:spPr>
          <a:xfrm>
            <a:off x="2171700" y="1628776"/>
            <a:ext cx="4351731" cy="4140199"/>
          </a:xfrm>
          <a:prstGeom prst="rect">
            <a:avLst/>
          </a:prstGeom>
        </p:spPr>
        <p:txBody>
          <a:bodyPr lIns="0" tIns="0" rIns="0" bIns="0"/>
          <a:lstStyle>
            <a:lvl1pPr marL="285750" marR="0" indent="-285750" algn="l" defTabSz="914400" rtl="0" eaLnBrk="1" fontAlgn="auto" latinLnBrk="0" hangingPunct="1">
              <a:lnSpc>
                <a:spcPct val="90000"/>
              </a:lnSpc>
              <a:spcBef>
                <a:spcPts val="1000"/>
              </a:spcBef>
              <a:spcAft>
                <a:spcPts val="0"/>
              </a:spcAft>
              <a:buClr>
                <a:srgbClr val="E4067E"/>
              </a:buClr>
              <a:buSzTx/>
              <a:buFont typeface="Wingdings" panose="05000000000000000000" pitchFamily="2" charset="2"/>
              <a:buChar char="§"/>
              <a:tabLst/>
              <a:defRPr sz="1800" baseline="0">
                <a:solidFill>
                  <a:srgbClr val="332B60"/>
                </a:solidFill>
                <a:latin typeface="Verdana" charset="0"/>
              </a:defRPr>
            </a:lvl1pPr>
            <a:lvl2pPr marL="685800" indent="-228600">
              <a:buClr>
                <a:srgbClr val="E4067E"/>
              </a:buClr>
              <a:buFont typeface="Wingdings" panose="05000000000000000000" pitchFamily="2" charset="2"/>
              <a:buChar char="§"/>
              <a:defRPr sz="1800">
                <a:solidFill>
                  <a:srgbClr val="332B60"/>
                </a:solidFill>
              </a:defRPr>
            </a:lvl2pPr>
            <a:lvl3pPr marL="1143000" indent="-228600">
              <a:buClr>
                <a:srgbClr val="E4067E"/>
              </a:buClr>
              <a:buFont typeface="Wingdings" panose="05000000000000000000" pitchFamily="2" charset="2"/>
              <a:buChar char="§"/>
              <a:defRPr sz="1800">
                <a:solidFill>
                  <a:srgbClr val="332B60"/>
                </a:solidFill>
              </a:defRPr>
            </a:lvl3pPr>
            <a:lvl4pPr marL="1600200" marR="0"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sz="1800">
                <a:solidFill>
                  <a:srgbClr val="332B60"/>
                </a:solidFill>
              </a:defRPr>
            </a:lvl4pPr>
            <a:lvl5pPr marL="2057400" marR="0"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sz="1800">
                <a:solidFill>
                  <a:srgbClr val="332B60"/>
                </a:solidFill>
              </a:defRPr>
            </a:lvl5pPr>
            <a:lvl6pPr marL="2514600" marR="0"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sz="1800">
                <a:solidFill>
                  <a:srgbClr val="332B60"/>
                </a:solidFill>
              </a:defRPr>
            </a:lvl6pPr>
            <a:lvl7pPr marL="2971800" marR="0"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sz="1800">
                <a:solidFill>
                  <a:srgbClr val="332B60"/>
                </a:solidFill>
              </a:defRPr>
            </a:lvl7pPr>
          </a:lstStyle>
          <a:p>
            <a:pPr lvl="0"/>
            <a:r>
              <a:rPr lang="et-EE" dirty="0" err="1"/>
              <a:t>Edit</a:t>
            </a:r>
            <a:r>
              <a:rPr lang="et-EE" dirty="0"/>
              <a:t> </a:t>
            </a:r>
            <a:r>
              <a:rPr lang="et-EE" dirty="0" err="1"/>
              <a:t>the</a:t>
            </a:r>
            <a:r>
              <a:rPr lang="et-EE" dirty="0"/>
              <a:t> </a:t>
            </a:r>
            <a:r>
              <a:rPr lang="et-EE" dirty="0" err="1"/>
              <a:t>text</a:t>
            </a:r>
            <a:r>
              <a:rPr lang="et-EE" dirty="0"/>
              <a:t> </a:t>
            </a:r>
            <a:r>
              <a:rPr lang="et-EE" dirty="0" err="1"/>
              <a:t>slides</a:t>
            </a:r>
            <a:endParaRPr lang="et-EE" dirty="0"/>
          </a:p>
          <a:p>
            <a:pPr lvl="1"/>
            <a:r>
              <a:rPr lang="et-EE" dirty="0" err="1"/>
              <a:t>Edit</a:t>
            </a:r>
            <a:r>
              <a:rPr lang="et-EE" dirty="0"/>
              <a:t> </a:t>
            </a:r>
            <a:r>
              <a:rPr lang="et-EE" dirty="0" err="1"/>
              <a:t>the</a:t>
            </a:r>
            <a:r>
              <a:rPr lang="et-EE" dirty="0"/>
              <a:t> </a:t>
            </a:r>
            <a:r>
              <a:rPr lang="et-EE" dirty="0" err="1"/>
              <a:t>text</a:t>
            </a:r>
            <a:r>
              <a:rPr lang="et-EE" dirty="0"/>
              <a:t> </a:t>
            </a:r>
            <a:r>
              <a:rPr lang="et-EE" dirty="0" err="1"/>
              <a:t>slides</a:t>
            </a:r>
            <a:endParaRPr lang="et-EE" dirty="0"/>
          </a:p>
          <a:p>
            <a:pPr marL="1143000" marR="0" lvl="2" indent="-285750" algn="l" defTabSz="914400" rtl="0" eaLnBrk="1" fontAlgn="auto" latinLnBrk="0" hangingPunct="1">
              <a:lnSpc>
                <a:spcPct val="90000"/>
              </a:lnSpc>
              <a:spcBef>
                <a:spcPts val="1000"/>
              </a:spcBef>
              <a:spcAft>
                <a:spcPts val="0"/>
              </a:spcAft>
              <a:buClr>
                <a:srgbClr val="E4067E"/>
              </a:buClr>
              <a:buSzTx/>
              <a:buFont typeface="Wingdings" panose="05000000000000000000" pitchFamily="2" charset="2"/>
              <a:buChar char="§"/>
              <a:tabLst/>
              <a:defRPr/>
            </a:pPr>
            <a:r>
              <a:rPr lang="et-EE" dirty="0" err="1"/>
              <a:t>Edit</a:t>
            </a:r>
            <a:r>
              <a:rPr lang="et-EE" dirty="0"/>
              <a:t> </a:t>
            </a:r>
            <a:r>
              <a:rPr lang="et-EE" dirty="0" err="1"/>
              <a:t>the</a:t>
            </a:r>
            <a:r>
              <a:rPr lang="et-EE" dirty="0"/>
              <a:t> </a:t>
            </a:r>
            <a:r>
              <a:rPr lang="et-EE" dirty="0" err="1"/>
              <a:t>text</a:t>
            </a:r>
            <a:r>
              <a:rPr lang="et-EE" dirty="0"/>
              <a:t> </a:t>
            </a:r>
            <a:r>
              <a:rPr lang="et-EE" dirty="0" err="1"/>
              <a:t>slides</a:t>
            </a:r>
            <a:endParaRPr lang="et-EE" dirty="0"/>
          </a:p>
          <a:p>
            <a:pPr marL="1600200" marR="0" lvl="3" indent="-285750" algn="l" defTabSz="914400" rtl="0" eaLnBrk="1" fontAlgn="auto" latinLnBrk="0" hangingPunct="1">
              <a:lnSpc>
                <a:spcPct val="90000"/>
              </a:lnSpc>
              <a:spcBef>
                <a:spcPts val="1000"/>
              </a:spcBef>
              <a:spcAft>
                <a:spcPts val="0"/>
              </a:spcAft>
              <a:buClr>
                <a:srgbClr val="E4067E"/>
              </a:buClr>
              <a:buSzTx/>
              <a:buFont typeface="Wingdings" panose="05000000000000000000" pitchFamily="2" charset="2"/>
              <a:buChar char="§"/>
              <a:tabLst/>
              <a:defRPr/>
            </a:pPr>
            <a:r>
              <a:rPr lang="et-EE" dirty="0" err="1"/>
              <a:t>Edit</a:t>
            </a:r>
            <a:r>
              <a:rPr lang="et-EE" dirty="0"/>
              <a:t> </a:t>
            </a:r>
            <a:r>
              <a:rPr lang="et-EE" dirty="0" err="1"/>
              <a:t>the</a:t>
            </a:r>
            <a:r>
              <a:rPr lang="et-EE" dirty="0"/>
              <a:t> </a:t>
            </a:r>
            <a:r>
              <a:rPr lang="et-EE" dirty="0" err="1"/>
              <a:t>text</a:t>
            </a:r>
            <a:r>
              <a:rPr lang="et-EE" dirty="0"/>
              <a:t> </a:t>
            </a:r>
            <a:r>
              <a:rPr lang="et-EE" dirty="0" err="1"/>
              <a:t>slides</a:t>
            </a:r>
            <a:endParaRPr lang="et-EE" dirty="0"/>
          </a:p>
          <a:p>
            <a:pPr marL="2057400" marR="0" lvl="4" indent="-285750" algn="l" defTabSz="914400" rtl="0" eaLnBrk="1" fontAlgn="auto" latinLnBrk="0" hangingPunct="1">
              <a:lnSpc>
                <a:spcPct val="90000"/>
              </a:lnSpc>
              <a:spcBef>
                <a:spcPts val="1000"/>
              </a:spcBef>
              <a:spcAft>
                <a:spcPts val="0"/>
              </a:spcAft>
              <a:buClr>
                <a:srgbClr val="E4067E"/>
              </a:buClr>
              <a:buSzTx/>
              <a:buFont typeface="Wingdings" panose="05000000000000000000" pitchFamily="2" charset="2"/>
              <a:buChar char="§"/>
              <a:tabLst/>
              <a:defRPr/>
            </a:pPr>
            <a:r>
              <a:rPr lang="et-EE" dirty="0" err="1"/>
              <a:t>Edit</a:t>
            </a:r>
            <a:r>
              <a:rPr lang="et-EE" dirty="0"/>
              <a:t> </a:t>
            </a:r>
            <a:r>
              <a:rPr lang="et-EE" dirty="0" err="1"/>
              <a:t>the</a:t>
            </a:r>
            <a:r>
              <a:rPr lang="et-EE" dirty="0"/>
              <a:t> </a:t>
            </a:r>
            <a:r>
              <a:rPr lang="et-EE" dirty="0" err="1"/>
              <a:t>text</a:t>
            </a:r>
            <a:r>
              <a:rPr lang="et-EE" dirty="0"/>
              <a:t> </a:t>
            </a:r>
            <a:r>
              <a:rPr lang="et-EE" dirty="0" err="1"/>
              <a:t>slides</a:t>
            </a:r>
            <a:endParaRPr lang="et-EE" dirty="0"/>
          </a:p>
          <a:p>
            <a:pPr marL="2514600" marR="0" lvl="5" indent="-285750" algn="l" defTabSz="914400" rtl="0" eaLnBrk="1" fontAlgn="auto" latinLnBrk="0" hangingPunct="1">
              <a:lnSpc>
                <a:spcPct val="90000"/>
              </a:lnSpc>
              <a:spcBef>
                <a:spcPts val="1000"/>
              </a:spcBef>
              <a:spcAft>
                <a:spcPts val="0"/>
              </a:spcAft>
              <a:buClr>
                <a:srgbClr val="E4067E"/>
              </a:buClr>
              <a:buSzTx/>
              <a:buFont typeface="Wingdings" panose="05000000000000000000" pitchFamily="2" charset="2"/>
              <a:buChar char="§"/>
              <a:tabLst/>
              <a:defRPr/>
            </a:pPr>
            <a:r>
              <a:rPr lang="et-EE" dirty="0" err="1"/>
              <a:t>Edit</a:t>
            </a:r>
            <a:r>
              <a:rPr lang="et-EE" dirty="0"/>
              <a:t> </a:t>
            </a:r>
            <a:r>
              <a:rPr lang="et-EE" dirty="0" err="1"/>
              <a:t>the</a:t>
            </a:r>
            <a:r>
              <a:rPr lang="et-EE" dirty="0"/>
              <a:t> </a:t>
            </a:r>
            <a:r>
              <a:rPr lang="et-EE" dirty="0" err="1"/>
              <a:t>text</a:t>
            </a:r>
            <a:r>
              <a:rPr lang="et-EE" dirty="0"/>
              <a:t> </a:t>
            </a:r>
            <a:r>
              <a:rPr lang="et-EE" dirty="0" err="1"/>
              <a:t>slides</a:t>
            </a:r>
            <a:endParaRPr lang="et-EE" dirty="0"/>
          </a:p>
          <a:p>
            <a:pPr marL="2971800" marR="0" lvl="6" indent="-285750" algn="l" defTabSz="914400" rtl="0" eaLnBrk="1" fontAlgn="auto" latinLnBrk="0" hangingPunct="1">
              <a:lnSpc>
                <a:spcPct val="90000"/>
              </a:lnSpc>
              <a:spcBef>
                <a:spcPts val="1000"/>
              </a:spcBef>
              <a:spcAft>
                <a:spcPts val="0"/>
              </a:spcAft>
              <a:buClr>
                <a:srgbClr val="E4067E"/>
              </a:buClr>
              <a:buSzTx/>
              <a:buFont typeface="Wingdings" panose="05000000000000000000" pitchFamily="2" charset="2"/>
              <a:buChar char="§"/>
              <a:tabLst/>
              <a:defRPr/>
            </a:pPr>
            <a:r>
              <a:rPr lang="et-EE" dirty="0" err="1"/>
              <a:t>Edit</a:t>
            </a:r>
            <a:r>
              <a:rPr lang="et-EE" dirty="0"/>
              <a:t> </a:t>
            </a:r>
            <a:r>
              <a:rPr lang="et-EE" dirty="0" err="1"/>
              <a:t>the</a:t>
            </a:r>
            <a:r>
              <a:rPr lang="et-EE" dirty="0"/>
              <a:t> </a:t>
            </a:r>
            <a:r>
              <a:rPr lang="et-EE" dirty="0" err="1"/>
              <a:t>text</a:t>
            </a:r>
            <a:r>
              <a:rPr lang="et-EE" dirty="0"/>
              <a:t> </a:t>
            </a:r>
            <a:r>
              <a:rPr lang="et-EE" dirty="0" err="1"/>
              <a:t>slides</a:t>
            </a:r>
            <a:endParaRPr lang="et-EE" dirty="0"/>
          </a:p>
          <a:p>
            <a:pPr lvl="0"/>
            <a:endParaRPr lang="et-EE" dirty="0"/>
          </a:p>
        </p:txBody>
      </p:sp>
    </p:spTree>
    <p:extLst>
      <p:ext uri="{BB962C8B-B14F-4D97-AF65-F5344CB8AC3E}">
        <p14:creationId xmlns:p14="http://schemas.microsoft.com/office/powerpoint/2010/main" val="239501077"/>
      </p:ext>
    </p:extLst>
  </p:cSld>
  <p:clrMapOvr>
    <a:masterClrMapping/>
  </p:clrMapOvr>
  <p:extLst>
    <p:ext uri="{DCECCB84-F9BA-43D5-87BE-67443E8EF086}">
      <p15:sldGuideLst xmlns:p15="http://schemas.microsoft.com/office/powerpoint/2012/main">
        <p15:guide id="1" pos="433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graafikut">
    <p:spTree>
      <p:nvGrpSpPr>
        <p:cNvPr id="1" name=""/>
        <p:cNvGrpSpPr/>
        <p:nvPr/>
      </p:nvGrpSpPr>
      <p:grpSpPr>
        <a:xfrm>
          <a:off x="0" y="0"/>
          <a:ext cx="0" cy="0"/>
          <a:chOff x="0" y="0"/>
          <a:chExt cx="0" cy="0"/>
        </a:xfrm>
      </p:grpSpPr>
      <p:sp>
        <p:nvSpPr>
          <p:cNvPr id="14" name="Text Placeholder 11"/>
          <p:cNvSpPr>
            <a:spLocks noGrp="1"/>
          </p:cNvSpPr>
          <p:nvPr>
            <p:ph type="body" sz="quarter" idx="17" hasCustomPrompt="1"/>
          </p:nvPr>
        </p:nvSpPr>
        <p:spPr>
          <a:xfrm>
            <a:off x="2171700" y="5204389"/>
            <a:ext cx="4351731" cy="570769"/>
          </a:xfrm>
          <a:prstGeom prst="rect">
            <a:avLst/>
          </a:prstGeom>
        </p:spPr>
        <p:txBody>
          <a:bodyPr lIns="0" tIns="0" rIns="0" bIns="0"/>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800" baseline="0">
                <a:solidFill>
                  <a:srgbClr val="332B60"/>
                </a:solidFill>
                <a:latin typeface="Verdana" charset="0"/>
              </a:defRPr>
            </a:lvl1pPr>
          </a:lstStyle>
          <a:p>
            <a:pPr lvl="0"/>
            <a:r>
              <a:rPr lang="et-EE" dirty="0" err="1"/>
              <a:t>Edit</a:t>
            </a:r>
            <a:r>
              <a:rPr lang="et-EE" dirty="0"/>
              <a:t> </a:t>
            </a:r>
            <a:r>
              <a:rPr lang="et-EE" dirty="0" err="1"/>
              <a:t>the</a:t>
            </a:r>
            <a:r>
              <a:rPr lang="et-EE" dirty="0"/>
              <a:t> </a:t>
            </a:r>
            <a:r>
              <a:rPr lang="et-EE" dirty="0" err="1"/>
              <a:t>text</a:t>
            </a:r>
            <a:r>
              <a:rPr lang="et-EE" dirty="0"/>
              <a:t> </a:t>
            </a:r>
            <a:r>
              <a:rPr lang="et-EE" dirty="0" err="1"/>
              <a:t>slides</a:t>
            </a:r>
            <a:endParaRPr lang="et-EE" dirty="0"/>
          </a:p>
        </p:txBody>
      </p:sp>
      <p:sp>
        <p:nvSpPr>
          <p:cNvPr id="8" name="Text Placeholder 9"/>
          <p:cNvSpPr>
            <a:spLocks noGrp="1"/>
          </p:cNvSpPr>
          <p:nvPr>
            <p:ph type="body" sz="quarter" idx="13" hasCustomPrompt="1"/>
          </p:nvPr>
        </p:nvSpPr>
        <p:spPr>
          <a:xfrm>
            <a:off x="479425" y="558471"/>
            <a:ext cx="10656888" cy="75522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stStyle>
          <a:p>
            <a:pPr lvl="0"/>
            <a:r>
              <a:rPr lang="en-US" dirty="0"/>
              <a:t>Presentation title on </a:t>
            </a:r>
          </a:p>
          <a:p>
            <a:pPr lvl="0"/>
            <a:r>
              <a:rPr lang="en-US" dirty="0"/>
              <a:t>two lines if necessary</a:t>
            </a:r>
          </a:p>
        </p:txBody>
      </p:sp>
      <p:sp>
        <p:nvSpPr>
          <p:cNvPr id="20" name="Text Placeholder 11"/>
          <p:cNvSpPr>
            <a:spLocks noGrp="1"/>
          </p:cNvSpPr>
          <p:nvPr>
            <p:ph type="body" sz="quarter" idx="21" hasCustomPrompt="1"/>
          </p:nvPr>
        </p:nvSpPr>
        <p:spPr>
          <a:xfrm>
            <a:off x="6888164" y="5204389"/>
            <a:ext cx="4248542" cy="570769"/>
          </a:xfrm>
          <a:prstGeom prst="rect">
            <a:avLst/>
          </a:prstGeom>
        </p:spPr>
        <p:txBody>
          <a:bodyPr lIns="0" tIns="0" rIns="0" bIns="0"/>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800" baseline="0">
                <a:solidFill>
                  <a:srgbClr val="332B60"/>
                </a:solidFill>
                <a:latin typeface="Verdana" charset="0"/>
              </a:defRPr>
            </a:lvl1pPr>
          </a:lstStyle>
          <a:p>
            <a:pPr lvl="0"/>
            <a:r>
              <a:rPr lang="et-EE" dirty="0" err="1"/>
              <a:t>Edit</a:t>
            </a:r>
            <a:r>
              <a:rPr lang="et-EE" dirty="0"/>
              <a:t> </a:t>
            </a:r>
            <a:r>
              <a:rPr lang="et-EE" dirty="0" err="1"/>
              <a:t>the</a:t>
            </a:r>
            <a:r>
              <a:rPr lang="et-EE" dirty="0"/>
              <a:t> </a:t>
            </a:r>
            <a:r>
              <a:rPr lang="et-EE" dirty="0" err="1"/>
              <a:t>text</a:t>
            </a:r>
            <a:r>
              <a:rPr lang="et-EE" dirty="0"/>
              <a:t> </a:t>
            </a:r>
            <a:r>
              <a:rPr lang="et-EE" dirty="0" err="1"/>
              <a:t>slides</a:t>
            </a:r>
            <a:endParaRPr lang="et-EE" dirty="0"/>
          </a:p>
        </p:txBody>
      </p:sp>
      <p:sp>
        <p:nvSpPr>
          <p:cNvPr id="3" name="Chart Placeholder 2"/>
          <p:cNvSpPr>
            <a:spLocks noGrp="1"/>
          </p:cNvSpPr>
          <p:nvPr>
            <p:ph type="chart" sz="quarter" idx="22" hasCustomPrompt="1"/>
          </p:nvPr>
        </p:nvSpPr>
        <p:spPr>
          <a:xfrm>
            <a:off x="2171701" y="1628776"/>
            <a:ext cx="4351338" cy="3336330"/>
          </a:xfrm>
          <a:prstGeom prst="rect">
            <a:avLst/>
          </a:prstGeom>
        </p:spPr>
        <p:txBody>
          <a:bodyPr/>
          <a:lstStyle>
            <a:lvl1pPr marL="228600" indent="-228600">
              <a:buClr>
                <a:schemeClr val="accent1"/>
              </a:buClr>
              <a:buFont typeface="Wingdings" panose="05000000000000000000" pitchFamily="2" charset="2"/>
              <a:buChar char="§"/>
              <a:defRPr sz="1800">
                <a:solidFill>
                  <a:srgbClr val="332B60"/>
                </a:solidFill>
              </a:defRPr>
            </a:lvl1pPr>
          </a:lstStyle>
          <a:p>
            <a:pPr lvl="0"/>
            <a:r>
              <a:rPr lang="et-EE" noProof="0" dirty="0" err="1"/>
              <a:t>Click</a:t>
            </a:r>
            <a:r>
              <a:rPr lang="et-EE" noProof="0" dirty="0"/>
              <a:t> </a:t>
            </a:r>
            <a:r>
              <a:rPr lang="et-EE" noProof="0" dirty="0" err="1"/>
              <a:t>to</a:t>
            </a:r>
            <a:r>
              <a:rPr lang="et-EE" noProof="0" dirty="0"/>
              <a:t> </a:t>
            </a:r>
            <a:r>
              <a:rPr lang="et-EE" noProof="0" dirty="0" err="1"/>
              <a:t>add</a:t>
            </a:r>
            <a:r>
              <a:rPr lang="et-EE" noProof="0" dirty="0"/>
              <a:t> a </a:t>
            </a:r>
            <a:r>
              <a:rPr lang="et-EE" noProof="0" dirty="0" err="1"/>
              <a:t>diagram</a:t>
            </a:r>
            <a:endParaRPr lang="en-US" noProof="0" dirty="0"/>
          </a:p>
        </p:txBody>
      </p:sp>
      <p:sp>
        <p:nvSpPr>
          <p:cNvPr id="5" name="Chart Placeholder 4"/>
          <p:cNvSpPr>
            <a:spLocks noGrp="1"/>
          </p:cNvSpPr>
          <p:nvPr>
            <p:ph type="chart" sz="quarter" idx="23" hasCustomPrompt="1"/>
          </p:nvPr>
        </p:nvSpPr>
        <p:spPr>
          <a:xfrm>
            <a:off x="6888163" y="1628775"/>
            <a:ext cx="4248150" cy="3336331"/>
          </a:xfrm>
          <a:prstGeom prst="rect">
            <a:avLst/>
          </a:prstGeom>
        </p:spPr>
        <p:txBody>
          <a:bodyPr/>
          <a:lstStyle>
            <a:lvl1pPr marL="228600" indent="-228600">
              <a:buClr>
                <a:schemeClr val="accent1"/>
              </a:buClr>
              <a:buFont typeface="Wingdings" panose="05000000000000000000" pitchFamily="2" charset="2"/>
              <a:buChar char="§"/>
              <a:defRPr sz="1800">
                <a:solidFill>
                  <a:srgbClr val="332B60"/>
                </a:solidFill>
              </a:defRPr>
            </a:lvl1pPr>
          </a:lstStyle>
          <a:p>
            <a:pPr lvl="0"/>
            <a:r>
              <a:rPr lang="et-EE" noProof="0" dirty="0" err="1"/>
              <a:t>Click</a:t>
            </a:r>
            <a:r>
              <a:rPr lang="et-EE" noProof="0" dirty="0"/>
              <a:t> </a:t>
            </a:r>
            <a:r>
              <a:rPr lang="et-EE" noProof="0" dirty="0" err="1"/>
              <a:t>to</a:t>
            </a:r>
            <a:r>
              <a:rPr lang="et-EE" noProof="0" dirty="0"/>
              <a:t> </a:t>
            </a:r>
            <a:r>
              <a:rPr lang="et-EE" noProof="0" dirty="0" err="1"/>
              <a:t>add</a:t>
            </a:r>
            <a:r>
              <a:rPr lang="et-EE" noProof="0" dirty="0"/>
              <a:t> a </a:t>
            </a:r>
            <a:r>
              <a:rPr lang="et-EE" noProof="0" dirty="0" err="1"/>
              <a:t>diagram</a:t>
            </a:r>
            <a:endParaRPr lang="en-US" noProof="0" dirty="0"/>
          </a:p>
        </p:txBody>
      </p:sp>
    </p:spTree>
    <p:extLst>
      <p:ext uri="{BB962C8B-B14F-4D97-AF65-F5344CB8AC3E}">
        <p14:creationId xmlns:p14="http://schemas.microsoft.com/office/powerpoint/2010/main" val="3140557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olm pilti">
    <p:spTree>
      <p:nvGrpSpPr>
        <p:cNvPr id="1" name=""/>
        <p:cNvGrpSpPr/>
        <p:nvPr/>
      </p:nvGrpSpPr>
      <p:grpSpPr>
        <a:xfrm>
          <a:off x="0" y="0"/>
          <a:ext cx="0" cy="0"/>
          <a:chOff x="0" y="0"/>
          <a:chExt cx="0" cy="0"/>
        </a:xfrm>
      </p:grpSpPr>
      <p:sp>
        <p:nvSpPr>
          <p:cNvPr id="7" name="Picture Placeholder 19"/>
          <p:cNvSpPr>
            <a:spLocks noGrp="1"/>
          </p:cNvSpPr>
          <p:nvPr>
            <p:ph type="pic" sz="quarter" idx="17" hasCustomPrompt="1"/>
          </p:nvPr>
        </p:nvSpPr>
        <p:spPr>
          <a:xfrm>
            <a:off x="2171700" y="549276"/>
            <a:ext cx="5109317" cy="5219700"/>
          </a:xfrm>
          <a:prstGeom prst="rect">
            <a:avLst/>
          </a:prstGeom>
        </p:spPr>
        <p:txBody>
          <a:bodyPr/>
          <a:lstStyle>
            <a:lvl1pPr marL="228600" indent="-228600">
              <a:buClr>
                <a:schemeClr val="accent1"/>
              </a:buClr>
              <a:buFont typeface="Wingdings" panose="05000000000000000000" pitchFamily="2" charset="2"/>
              <a:buChar char="§"/>
              <a:defRPr sz="1800">
                <a:solidFill>
                  <a:srgbClr val="332B60"/>
                </a:solidFill>
              </a:defRPr>
            </a:lvl1pPr>
          </a:lstStyle>
          <a:p>
            <a:pPr lvl="0"/>
            <a:r>
              <a:rPr lang="et-EE" noProof="0" dirty="0" err="1"/>
              <a:t>Click</a:t>
            </a:r>
            <a:r>
              <a:rPr lang="et-EE" noProof="0" dirty="0"/>
              <a:t> </a:t>
            </a:r>
            <a:r>
              <a:rPr lang="et-EE" noProof="0" dirty="0" err="1"/>
              <a:t>to</a:t>
            </a:r>
            <a:r>
              <a:rPr lang="et-EE" noProof="0" dirty="0"/>
              <a:t> </a:t>
            </a:r>
            <a:r>
              <a:rPr lang="et-EE" noProof="0" dirty="0" err="1"/>
              <a:t>add</a:t>
            </a:r>
            <a:r>
              <a:rPr lang="et-EE" noProof="0" dirty="0"/>
              <a:t> a </a:t>
            </a:r>
            <a:r>
              <a:rPr lang="et-EE" noProof="0" dirty="0" err="1"/>
              <a:t>picture</a:t>
            </a:r>
            <a:endParaRPr lang="en-US" noProof="0" dirty="0"/>
          </a:p>
        </p:txBody>
      </p:sp>
      <p:sp>
        <p:nvSpPr>
          <p:cNvPr id="10" name="Picture Placeholder 19"/>
          <p:cNvSpPr>
            <a:spLocks noGrp="1"/>
          </p:cNvSpPr>
          <p:nvPr>
            <p:ph type="pic" sz="quarter" idx="19" hasCustomPrompt="1"/>
          </p:nvPr>
        </p:nvSpPr>
        <p:spPr>
          <a:xfrm>
            <a:off x="7511753" y="3459344"/>
            <a:ext cx="3624561" cy="2309631"/>
          </a:xfrm>
          <a:prstGeom prst="rect">
            <a:avLst/>
          </a:prstGeom>
        </p:spPr>
        <p:txBody>
          <a:bodyPr/>
          <a:lstStyle>
            <a:lvl1pPr marL="228600" indent="-228600">
              <a:buClr>
                <a:schemeClr val="accent1"/>
              </a:buClr>
              <a:buFont typeface="Wingdings" panose="05000000000000000000" pitchFamily="2" charset="2"/>
              <a:buChar char="§"/>
              <a:defRPr sz="1800" baseline="0">
                <a:solidFill>
                  <a:srgbClr val="332B60"/>
                </a:solidFill>
              </a:defRPr>
            </a:lvl1pPr>
          </a:lstStyle>
          <a:p>
            <a:pPr lvl="0"/>
            <a:r>
              <a:rPr lang="et-EE" noProof="0" dirty="0" err="1"/>
              <a:t>Click</a:t>
            </a:r>
            <a:r>
              <a:rPr lang="et-EE" noProof="0" dirty="0"/>
              <a:t> </a:t>
            </a:r>
            <a:r>
              <a:rPr lang="et-EE" noProof="0" dirty="0" err="1"/>
              <a:t>to</a:t>
            </a:r>
            <a:r>
              <a:rPr lang="et-EE" noProof="0" dirty="0"/>
              <a:t> </a:t>
            </a:r>
            <a:r>
              <a:rPr lang="et-EE" noProof="0" dirty="0" err="1"/>
              <a:t>add</a:t>
            </a:r>
            <a:r>
              <a:rPr lang="et-EE" noProof="0" dirty="0"/>
              <a:t> a </a:t>
            </a:r>
            <a:r>
              <a:rPr lang="et-EE" noProof="0" dirty="0" err="1"/>
              <a:t>picture</a:t>
            </a:r>
            <a:endParaRPr lang="en-US" noProof="0" dirty="0"/>
          </a:p>
        </p:txBody>
      </p:sp>
      <p:sp>
        <p:nvSpPr>
          <p:cNvPr id="11" name="Picture Placeholder 19"/>
          <p:cNvSpPr>
            <a:spLocks noGrp="1"/>
          </p:cNvSpPr>
          <p:nvPr>
            <p:ph type="pic" sz="quarter" idx="20" hasCustomPrompt="1"/>
          </p:nvPr>
        </p:nvSpPr>
        <p:spPr>
          <a:xfrm>
            <a:off x="7511753" y="549275"/>
            <a:ext cx="3624561" cy="2709564"/>
          </a:xfrm>
          <a:prstGeom prst="rect">
            <a:avLst/>
          </a:prstGeom>
        </p:spPr>
        <p:txBody>
          <a:bodyPr/>
          <a:lstStyle>
            <a:lvl1pPr marL="228600" indent="-228600">
              <a:buClr>
                <a:schemeClr val="accent1"/>
              </a:buClr>
              <a:buFont typeface="Wingdings" panose="05000000000000000000" pitchFamily="2" charset="2"/>
              <a:buChar char="§"/>
              <a:defRPr sz="1800">
                <a:solidFill>
                  <a:srgbClr val="332B60"/>
                </a:solidFill>
              </a:defRPr>
            </a:lvl1pPr>
          </a:lstStyle>
          <a:p>
            <a:pPr lvl="0"/>
            <a:r>
              <a:rPr lang="et-EE" noProof="0" dirty="0" err="1"/>
              <a:t>Click</a:t>
            </a:r>
            <a:r>
              <a:rPr lang="et-EE" noProof="0" dirty="0"/>
              <a:t> </a:t>
            </a:r>
            <a:r>
              <a:rPr lang="et-EE" noProof="0" dirty="0" err="1"/>
              <a:t>to</a:t>
            </a:r>
            <a:r>
              <a:rPr lang="et-EE" noProof="0" dirty="0"/>
              <a:t> </a:t>
            </a:r>
            <a:r>
              <a:rPr lang="et-EE" noProof="0" dirty="0" err="1"/>
              <a:t>add</a:t>
            </a:r>
            <a:r>
              <a:rPr lang="et-EE" noProof="0" dirty="0"/>
              <a:t> a </a:t>
            </a:r>
            <a:r>
              <a:rPr lang="et-EE" noProof="0" dirty="0" err="1"/>
              <a:t>picture</a:t>
            </a:r>
            <a:endParaRPr lang="en-US" noProof="0" dirty="0"/>
          </a:p>
        </p:txBody>
      </p:sp>
      <p:cxnSp>
        <p:nvCxnSpPr>
          <p:cNvPr id="6" name="Straight Connector 8"/>
          <p:cNvCxnSpPr/>
          <p:nvPr userDrawn="1"/>
        </p:nvCxnSpPr>
        <p:spPr>
          <a:xfrm>
            <a:off x="1698624" y="5775158"/>
            <a:ext cx="0" cy="57008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Text Placeholder 1"/>
          <p:cNvSpPr txBox="1">
            <a:spLocks/>
          </p:cNvSpPr>
          <p:nvPr userDrawn="1"/>
        </p:nvSpPr>
        <p:spPr>
          <a:xfrm>
            <a:off x="1836653" y="5972632"/>
            <a:ext cx="3320138" cy="17513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200" b="0" dirty="0"/>
              <a:t>TALLINN UNIVERSITY OF TECHNOLOGY</a:t>
            </a:r>
            <a:endParaRPr lang="en-US" altLang="en-US" sz="1200" b="0" dirty="0"/>
          </a:p>
        </p:txBody>
      </p:sp>
    </p:spTree>
    <p:extLst>
      <p:ext uri="{BB962C8B-B14F-4D97-AF65-F5344CB8AC3E}">
        <p14:creationId xmlns:p14="http://schemas.microsoft.com/office/powerpoint/2010/main" val="1804787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sp>
        <p:nvSpPr>
          <p:cNvPr id="8" name="Text Placeholder 9"/>
          <p:cNvSpPr>
            <a:spLocks noGrp="1"/>
          </p:cNvSpPr>
          <p:nvPr>
            <p:ph type="body" sz="quarter" idx="13" hasCustomPrompt="1"/>
          </p:nvPr>
        </p:nvSpPr>
        <p:spPr>
          <a:xfrm>
            <a:off x="479425" y="551545"/>
            <a:ext cx="10656888" cy="836666"/>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vl2pPr>
              <a:defRPr sz="2500" b="1" i="0"/>
            </a:lvl2pPr>
          </a:lstStyle>
          <a:p>
            <a:pPr lvl="0"/>
            <a:r>
              <a:rPr lang="en-US" dirty="0"/>
              <a:t>Presentation title on </a:t>
            </a:r>
          </a:p>
          <a:p>
            <a:pPr lvl="0"/>
            <a:r>
              <a:rPr lang="en-US" dirty="0"/>
              <a:t>two lines if necessary</a:t>
            </a:r>
          </a:p>
        </p:txBody>
      </p:sp>
      <p:sp>
        <p:nvSpPr>
          <p:cNvPr id="7" name="Table Placeholder 6"/>
          <p:cNvSpPr>
            <a:spLocks noGrp="1"/>
          </p:cNvSpPr>
          <p:nvPr>
            <p:ph type="tbl" sz="quarter" idx="23"/>
          </p:nvPr>
        </p:nvSpPr>
        <p:spPr>
          <a:xfrm>
            <a:off x="2171700" y="1628776"/>
            <a:ext cx="8964613" cy="4140200"/>
          </a:xfrm>
          <a:prstGeom prst="rect">
            <a:avLst/>
          </a:prstGeom>
        </p:spPr>
        <p:txBody>
          <a:bodyPr/>
          <a:lstStyle>
            <a:lvl1pPr>
              <a:defRPr sz="1800" baseline="0">
                <a:solidFill>
                  <a:schemeClr val="bg1"/>
                </a:solidFill>
                <a:latin typeface="Verdana" charset="0"/>
              </a:defRPr>
            </a:lvl1pPr>
          </a:lstStyle>
          <a:p>
            <a:pPr lvl="0"/>
            <a:r>
              <a:rPr lang="en-US" noProof="0"/>
              <a:t>Click icon to add table</a:t>
            </a:r>
            <a:endParaRPr lang="en-US" noProof="0" dirty="0"/>
          </a:p>
        </p:txBody>
      </p:sp>
    </p:spTree>
    <p:extLst>
      <p:ext uri="{BB962C8B-B14F-4D97-AF65-F5344CB8AC3E}">
        <p14:creationId xmlns:p14="http://schemas.microsoft.com/office/powerpoint/2010/main" val="1499663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lt 3"/>
          <p:cNvPicPr>
            <a:picLocks noChangeAspect="1"/>
          </p:cNvPicPr>
          <p:nvPr userDrawn="1"/>
        </p:nvPicPr>
        <p:blipFill rotWithShape="1">
          <a:blip r:embed="rId14">
            <a:extLst>
              <a:ext uri="{28A0092B-C50C-407E-A947-70E740481C1C}">
                <a14:useLocalDpi xmlns:a14="http://schemas.microsoft.com/office/drawing/2010/main" val="0"/>
              </a:ext>
            </a:extLst>
          </a:blip>
          <a:srcRect l="11835" t="19052" r="15651" b="26172"/>
          <a:stretch/>
        </p:blipFill>
        <p:spPr>
          <a:xfrm>
            <a:off x="462334" y="5732251"/>
            <a:ext cx="1085205" cy="648000"/>
          </a:xfrm>
          <a:prstGeom prst="rect">
            <a:avLst/>
          </a:prstGeom>
        </p:spPr>
      </p:pic>
      <p:sp>
        <p:nvSpPr>
          <p:cNvPr id="3" name="Title Placeholder 2">
            <a:extLst>
              <a:ext uri="{FF2B5EF4-FFF2-40B4-BE49-F238E27FC236}">
                <a16:creationId xmlns:a16="http://schemas.microsoft.com/office/drawing/2014/main" id="{5E0AB993-4BFC-4F9E-97E1-F2FF3173D0DF}"/>
              </a:ext>
            </a:extLst>
          </p:cNvPr>
          <p:cNvSpPr>
            <a:spLocks noGrp="1"/>
          </p:cNvSpPr>
          <p:nvPr>
            <p:ph type="title"/>
          </p:nvPr>
        </p:nvSpPr>
        <p:spPr>
          <a:xfrm>
            <a:off x="838200" y="365125"/>
            <a:ext cx="10515600" cy="956599"/>
          </a:xfrm>
          <a:prstGeom prst="rect">
            <a:avLst/>
          </a:prstGeom>
        </p:spPr>
        <p:txBody>
          <a:bodyPr vert="horz" lIns="91440" tIns="45720" rIns="91440" bIns="45720" rtlCol="0" anchor="ctr">
            <a:normAutofit/>
          </a:bodyPr>
          <a:lstStyle/>
          <a:p>
            <a:pPr lvl="0"/>
            <a:r>
              <a:rPr lang="en-US" dirty="0"/>
              <a:t>P</a:t>
            </a:r>
            <a:r>
              <a:rPr lang="et-EE" dirty="0"/>
              <a:t>RESENTATION TITLE </a:t>
            </a:r>
            <a:br>
              <a:rPr lang="et-EE" dirty="0"/>
            </a:br>
            <a:r>
              <a:rPr lang="et-EE" dirty="0"/>
              <a:t>ON TWO LINES IF NECESSARY</a:t>
            </a:r>
            <a:endParaRPr lang="en-US" dirty="0"/>
          </a:p>
        </p:txBody>
      </p:sp>
      <p:sp>
        <p:nvSpPr>
          <p:cNvPr id="5" name="Text Placeholder 4">
            <a:extLst>
              <a:ext uri="{FF2B5EF4-FFF2-40B4-BE49-F238E27FC236}">
                <a16:creationId xmlns:a16="http://schemas.microsoft.com/office/drawing/2014/main" id="{76043F4D-4C1B-412C-914B-5B86DDA7F615}"/>
              </a:ext>
            </a:extLst>
          </p:cNvPr>
          <p:cNvSpPr>
            <a:spLocks noGrp="1"/>
          </p:cNvSpPr>
          <p:nvPr>
            <p:ph type="body" idx="1"/>
          </p:nvPr>
        </p:nvSpPr>
        <p:spPr>
          <a:xfrm>
            <a:off x="838200" y="1496291"/>
            <a:ext cx="10515600" cy="4027375"/>
          </a:xfrm>
          <a:prstGeom prst="rect">
            <a:avLst/>
          </a:prstGeom>
        </p:spPr>
        <p:txBody>
          <a:bodyPr vert="horz" lIns="91440" tIns="45720" rIns="91440" bIns="45720" rtlCol="0">
            <a:normAutofit/>
          </a:bodyPr>
          <a:lstStyle/>
          <a:p>
            <a:pPr>
              <a:buClr>
                <a:srgbClr val="E4067E"/>
              </a:buClr>
            </a:pPr>
            <a:r>
              <a:rPr lang="en-US" altLang="en-US" sz="1800" dirty="0" err="1">
                <a:solidFill>
                  <a:srgbClr val="332B60"/>
                </a:solidFill>
                <a:latin typeface="+mn-lt"/>
              </a:rPr>
              <a:t>Vivamus</a:t>
            </a:r>
            <a:r>
              <a:rPr lang="en-US" altLang="en-US" sz="1800" dirty="0">
                <a:solidFill>
                  <a:srgbClr val="332B60"/>
                </a:solidFill>
                <a:latin typeface="+mn-lt"/>
              </a:rPr>
              <a:t> </a:t>
            </a:r>
            <a:r>
              <a:rPr lang="en-US" altLang="en-US" sz="1800" dirty="0" err="1">
                <a:solidFill>
                  <a:srgbClr val="332B60"/>
                </a:solidFill>
                <a:latin typeface="+mn-lt"/>
              </a:rPr>
              <a:t>hendrerit</a:t>
            </a:r>
            <a:r>
              <a:rPr lang="en-US" altLang="en-US" sz="1800" dirty="0">
                <a:solidFill>
                  <a:srgbClr val="332B60"/>
                </a:solidFill>
                <a:latin typeface="+mn-lt"/>
              </a:rPr>
              <a:t>. </a:t>
            </a:r>
            <a:r>
              <a:rPr lang="en-US" altLang="en-US" sz="1800" dirty="0" err="1">
                <a:solidFill>
                  <a:srgbClr val="332B60"/>
                </a:solidFill>
                <a:latin typeface="+mn-lt"/>
              </a:rPr>
              <a:t>Proin</a:t>
            </a:r>
            <a:r>
              <a:rPr lang="en-US" altLang="en-US" sz="1800" dirty="0">
                <a:solidFill>
                  <a:srgbClr val="332B60"/>
                </a:solidFill>
                <a:latin typeface="+mn-lt"/>
              </a:rPr>
              <a:t> </a:t>
            </a:r>
            <a:r>
              <a:rPr lang="en-US" altLang="en-US" sz="1800" dirty="0" err="1">
                <a:solidFill>
                  <a:srgbClr val="332B60"/>
                </a:solidFill>
                <a:latin typeface="+mn-lt"/>
              </a:rPr>
              <a:t>dapibus</a:t>
            </a:r>
            <a:r>
              <a:rPr lang="en-US" altLang="en-US" sz="1800" dirty="0">
                <a:solidFill>
                  <a:srgbClr val="332B60"/>
                </a:solidFill>
                <a:latin typeface="+mn-lt"/>
              </a:rPr>
              <a:t>. </a:t>
            </a:r>
            <a:r>
              <a:rPr lang="en-US" altLang="en-US" sz="1800" dirty="0" err="1">
                <a:solidFill>
                  <a:srgbClr val="332B60"/>
                </a:solidFill>
                <a:latin typeface="+mn-lt"/>
              </a:rPr>
              <a:t>Praesent</a:t>
            </a:r>
            <a:r>
              <a:rPr lang="en-US" altLang="en-US" sz="1800" dirty="0">
                <a:solidFill>
                  <a:srgbClr val="332B60"/>
                </a:solidFill>
                <a:latin typeface="+mn-lt"/>
              </a:rPr>
              <a:t> </a:t>
            </a:r>
            <a:r>
              <a:rPr lang="en-US" altLang="en-US" sz="1800" dirty="0" err="1">
                <a:solidFill>
                  <a:srgbClr val="332B60"/>
                </a:solidFill>
                <a:latin typeface="+mn-lt"/>
              </a:rPr>
              <a:t>ultrice</a:t>
            </a:r>
            <a:r>
              <a:rPr lang="en-US" altLang="en-US" sz="1800" dirty="0">
                <a:solidFill>
                  <a:srgbClr val="332B60"/>
                </a:solidFill>
                <a:latin typeface="+mn-lt"/>
              </a:rPr>
              <a:t> </a:t>
            </a:r>
            <a:r>
              <a:rPr lang="en-US" altLang="en-US" sz="1800" dirty="0" err="1">
                <a:solidFill>
                  <a:srgbClr val="332B60"/>
                </a:solidFill>
                <a:latin typeface="+mn-lt"/>
              </a:rPr>
              <a:t>ces</a:t>
            </a:r>
            <a:r>
              <a:rPr lang="en-US" altLang="en-US" sz="1800" dirty="0">
                <a:solidFill>
                  <a:srgbClr val="332B60"/>
                </a:solidFill>
                <a:latin typeface="+mn-lt"/>
              </a:rPr>
              <a:t> </a:t>
            </a:r>
            <a:r>
              <a:rPr lang="en-US" altLang="en-US" sz="1800" dirty="0" err="1">
                <a:solidFill>
                  <a:srgbClr val="332B60"/>
                </a:solidFill>
                <a:latin typeface="+mn-lt"/>
              </a:rPr>
              <a:t>nulla</a:t>
            </a:r>
            <a:r>
              <a:rPr lang="en-US" altLang="en-US" sz="1800" dirty="0">
                <a:solidFill>
                  <a:srgbClr val="332B60"/>
                </a:solidFill>
                <a:latin typeface="+mn-lt"/>
              </a:rPr>
              <a:t> sit </a:t>
            </a:r>
            <a:r>
              <a:rPr lang="en-US" altLang="en-US" sz="1800" dirty="0" err="1">
                <a:solidFill>
                  <a:srgbClr val="332B60"/>
                </a:solidFill>
                <a:latin typeface="+mn-lt"/>
              </a:rPr>
              <a:t>amet</a:t>
            </a:r>
            <a:r>
              <a:rPr lang="en-US" altLang="en-US" sz="1800" dirty="0">
                <a:solidFill>
                  <a:srgbClr val="332B60"/>
                </a:solidFill>
                <a:latin typeface="+mn-lt"/>
              </a:rPr>
              <a:t> </a:t>
            </a:r>
            <a:r>
              <a:rPr lang="en-US" altLang="en-US" sz="1800" dirty="0" err="1">
                <a:solidFill>
                  <a:srgbClr val="332B60"/>
                </a:solidFill>
                <a:latin typeface="+mn-lt"/>
              </a:rPr>
              <a:t>lacus</a:t>
            </a:r>
            <a:r>
              <a:rPr lang="en-US" altLang="en-US" sz="1800" dirty="0">
                <a:solidFill>
                  <a:srgbClr val="332B60"/>
                </a:solidFill>
                <a:latin typeface="+mn-lt"/>
              </a:rPr>
              <a:t>.</a:t>
            </a:r>
          </a:p>
          <a:p>
            <a:pPr lvl="1">
              <a:buClr>
                <a:srgbClr val="E4067E"/>
              </a:buClr>
              <a:buFont typeface="Wingdings" panose="05000000000000000000" pitchFamily="2" charset="2"/>
              <a:buChar char="§"/>
            </a:pPr>
            <a:r>
              <a:rPr lang="en-US" altLang="en-US" sz="1800" dirty="0" err="1">
                <a:solidFill>
                  <a:srgbClr val="332B60"/>
                </a:solidFill>
              </a:rPr>
              <a:t>Ut</a:t>
            </a:r>
            <a:r>
              <a:rPr lang="en-US" altLang="en-US" sz="1800" dirty="0">
                <a:solidFill>
                  <a:srgbClr val="332B60"/>
                </a:solidFill>
              </a:rPr>
              <a:t> vitae </a:t>
            </a:r>
            <a:r>
              <a:rPr lang="en-US" altLang="en-US" sz="1800" dirty="0" err="1">
                <a:solidFill>
                  <a:srgbClr val="332B60"/>
                </a:solidFill>
              </a:rPr>
              <a:t>nunc</a:t>
            </a:r>
            <a:r>
              <a:rPr lang="en-US" altLang="en-US" sz="1800" dirty="0">
                <a:solidFill>
                  <a:srgbClr val="332B60"/>
                </a:solidFill>
              </a:rPr>
              <a:t> non </a:t>
            </a:r>
            <a:r>
              <a:rPr lang="en-US" altLang="en-US" sz="1800" dirty="0" err="1">
                <a:solidFill>
                  <a:srgbClr val="332B60"/>
                </a:solidFill>
              </a:rPr>
              <a:t>pede</a:t>
            </a:r>
            <a:r>
              <a:rPr lang="en-US" altLang="en-US" sz="1800" dirty="0">
                <a:solidFill>
                  <a:srgbClr val="332B60"/>
                </a:solidFill>
              </a:rPr>
              <a:t> </a:t>
            </a:r>
            <a:r>
              <a:rPr lang="en-US" altLang="en-US" sz="1800" dirty="0" err="1">
                <a:solidFill>
                  <a:srgbClr val="332B60"/>
                </a:solidFill>
              </a:rPr>
              <a:t>tristique</a:t>
            </a:r>
            <a:r>
              <a:rPr lang="en-US" altLang="en-US" sz="1800" dirty="0">
                <a:solidFill>
                  <a:srgbClr val="332B60"/>
                </a:solidFill>
              </a:rPr>
              <a:t> </a:t>
            </a:r>
            <a:r>
              <a:rPr lang="en-US" altLang="en-US" sz="1800" dirty="0" err="1">
                <a:solidFill>
                  <a:srgbClr val="332B60"/>
                </a:solidFill>
              </a:rPr>
              <a:t>sagittis</a:t>
            </a:r>
            <a:r>
              <a:rPr lang="en-US" altLang="en-US" sz="1800" dirty="0">
                <a:solidFill>
                  <a:srgbClr val="332B60"/>
                </a:solidFill>
              </a:rPr>
              <a:t>. </a:t>
            </a:r>
            <a:r>
              <a:rPr lang="en-US" altLang="en-US" sz="1800" dirty="0" err="1">
                <a:solidFill>
                  <a:srgbClr val="332B60"/>
                </a:solidFill>
              </a:rPr>
              <a:t>Aliquam</a:t>
            </a:r>
            <a:r>
              <a:rPr lang="en-US" altLang="en-US" sz="1800" dirty="0">
                <a:solidFill>
                  <a:srgbClr val="332B60"/>
                </a:solidFill>
              </a:rPr>
              <a:t> </a:t>
            </a:r>
            <a:r>
              <a:rPr lang="en-US" altLang="en-US" sz="1800" dirty="0" err="1">
                <a:solidFill>
                  <a:srgbClr val="332B60"/>
                </a:solidFill>
              </a:rPr>
              <a:t>imperdiet</a:t>
            </a:r>
            <a:r>
              <a:rPr lang="en-US" altLang="en-US" sz="1800" dirty="0">
                <a:solidFill>
                  <a:srgbClr val="332B60"/>
                </a:solidFill>
              </a:rPr>
              <a:t> </a:t>
            </a:r>
            <a:r>
              <a:rPr lang="en-US" altLang="en-US" sz="1800" dirty="0" err="1">
                <a:solidFill>
                  <a:srgbClr val="332B60"/>
                </a:solidFill>
              </a:rPr>
              <a:t>elit</a:t>
            </a:r>
            <a:r>
              <a:rPr lang="en-US" altLang="en-US" sz="1800" dirty="0">
                <a:solidFill>
                  <a:srgbClr val="332B60"/>
                </a:solidFill>
              </a:rPr>
              <a:t> </a:t>
            </a:r>
            <a:r>
              <a:rPr lang="en-US" altLang="en-US" sz="1800" dirty="0" err="1">
                <a:solidFill>
                  <a:srgbClr val="332B60"/>
                </a:solidFill>
              </a:rPr>
              <a:t>vel</a:t>
            </a:r>
            <a:r>
              <a:rPr lang="en-US" altLang="en-US" sz="1800" dirty="0">
                <a:solidFill>
                  <a:srgbClr val="332B60"/>
                </a:solidFill>
              </a:rPr>
              <a:t> </a:t>
            </a:r>
            <a:r>
              <a:rPr lang="en-US" altLang="en-US" sz="1800" dirty="0" err="1">
                <a:solidFill>
                  <a:srgbClr val="332B60"/>
                </a:solidFill>
              </a:rPr>
              <a:t>justo</a:t>
            </a:r>
            <a:r>
              <a:rPr lang="en-US" altLang="en-US" sz="1800" dirty="0">
                <a:solidFill>
                  <a:srgbClr val="332B60"/>
                </a:solidFill>
              </a:rPr>
              <a:t>. </a:t>
            </a:r>
          </a:p>
          <a:p>
            <a:pPr lvl="2">
              <a:buClr>
                <a:srgbClr val="E4067E"/>
              </a:buClr>
              <a:buFont typeface="Wingdings" panose="05000000000000000000" pitchFamily="2" charset="2"/>
              <a:buChar char="§"/>
            </a:pPr>
            <a:r>
              <a:rPr lang="en-US" altLang="en-US" sz="1800" dirty="0" err="1">
                <a:solidFill>
                  <a:srgbClr val="332B60"/>
                </a:solidFill>
              </a:rPr>
              <a:t>Quisque</a:t>
            </a:r>
            <a:r>
              <a:rPr lang="en-US" altLang="en-US" sz="1800" dirty="0">
                <a:solidFill>
                  <a:srgbClr val="332B60"/>
                </a:solidFill>
              </a:rPr>
              <a:t> </a:t>
            </a:r>
            <a:r>
              <a:rPr lang="en-US" altLang="en-US" sz="1800" dirty="0" err="1">
                <a:solidFill>
                  <a:srgbClr val="332B60"/>
                </a:solidFill>
              </a:rPr>
              <a:t>porttitor</a:t>
            </a:r>
            <a:r>
              <a:rPr lang="en-US" altLang="en-US" sz="1800" dirty="0">
                <a:solidFill>
                  <a:srgbClr val="332B60"/>
                </a:solidFill>
              </a:rPr>
              <a:t> </a:t>
            </a:r>
            <a:r>
              <a:rPr lang="en-US" altLang="en-US" sz="1800" dirty="0" err="1">
                <a:solidFill>
                  <a:srgbClr val="332B60"/>
                </a:solidFill>
              </a:rPr>
              <a:t>imperiandiet</a:t>
            </a:r>
            <a:r>
              <a:rPr lang="en-US" altLang="en-US" sz="1800" dirty="0">
                <a:solidFill>
                  <a:srgbClr val="332B60"/>
                </a:solidFill>
              </a:rPr>
              <a:t> qua.</a:t>
            </a:r>
          </a:p>
          <a:p>
            <a:pPr lvl="3">
              <a:buClr>
                <a:srgbClr val="E4067E"/>
              </a:buClr>
              <a:buFont typeface="Wingdings" panose="05000000000000000000" pitchFamily="2" charset="2"/>
              <a:buChar char="§"/>
            </a:pPr>
            <a:r>
              <a:rPr lang="en-US" altLang="en-US" dirty="0" err="1">
                <a:solidFill>
                  <a:srgbClr val="332B60"/>
                </a:solidFill>
              </a:rPr>
              <a:t>Phasellus</a:t>
            </a:r>
            <a:r>
              <a:rPr lang="en-US" altLang="en-US" dirty="0">
                <a:solidFill>
                  <a:srgbClr val="332B60"/>
                </a:solidFill>
              </a:rPr>
              <a:t> </a:t>
            </a:r>
            <a:r>
              <a:rPr lang="en-US" altLang="en-US" dirty="0" err="1">
                <a:solidFill>
                  <a:srgbClr val="332B60"/>
                </a:solidFill>
              </a:rPr>
              <a:t>vel</a:t>
            </a:r>
            <a:r>
              <a:rPr lang="en-US" altLang="en-US" dirty="0">
                <a:solidFill>
                  <a:srgbClr val="332B60"/>
                </a:solidFill>
              </a:rPr>
              <a:t> </a:t>
            </a:r>
            <a:r>
              <a:rPr lang="en-US" altLang="en-US" dirty="0" err="1">
                <a:solidFill>
                  <a:srgbClr val="332B60"/>
                </a:solidFill>
              </a:rPr>
              <a:t>lectus</a:t>
            </a:r>
            <a:r>
              <a:rPr lang="en-US" altLang="en-US" dirty="0">
                <a:solidFill>
                  <a:srgbClr val="332B60"/>
                </a:solidFill>
              </a:rPr>
              <a:t> at </a:t>
            </a:r>
            <a:r>
              <a:rPr lang="en-US" altLang="en-US" dirty="0" err="1">
                <a:solidFill>
                  <a:srgbClr val="332B60"/>
                </a:solidFill>
              </a:rPr>
              <a:t>orci</a:t>
            </a:r>
            <a:r>
              <a:rPr lang="en-US" altLang="en-US" dirty="0">
                <a:solidFill>
                  <a:srgbClr val="332B60"/>
                </a:solidFill>
              </a:rPr>
              <a:t> </a:t>
            </a:r>
            <a:r>
              <a:rPr lang="en-US" altLang="en-US" dirty="0" err="1">
                <a:solidFill>
                  <a:srgbClr val="332B60"/>
                </a:solidFill>
              </a:rPr>
              <a:t>ornare</a:t>
            </a:r>
            <a:r>
              <a:rPr lang="en-US" altLang="en-US" dirty="0">
                <a:solidFill>
                  <a:srgbClr val="332B60"/>
                </a:solidFill>
              </a:rPr>
              <a:t> </a:t>
            </a:r>
            <a:r>
              <a:rPr lang="en-US" altLang="en-US" dirty="0" err="1">
                <a:solidFill>
                  <a:srgbClr val="332B60"/>
                </a:solidFill>
              </a:rPr>
              <a:t>ultrices</a:t>
            </a:r>
            <a:r>
              <a:rPr lang="en-US" altLang="en-US" dirty="0">
                <a:solidFill>
                  <a:srgbClr val="332B60"/>
                </a:solidFill>
              </a:rPr>
              <a:t>. Viva </a:t>
            </a:r>
            <a:r>
              <a:rPr lang="en-US" altLang="en-US" dirty="0" err="1">
                <a:solidFill>
                  <a:srgbClr val="332B60"/>
                </a:solidFill>
              </a:rPr>
              <a:t>etmus</a:t>
            </a:r>
            <a:r>
              <a:rPr lang="en-US" altLang="en-US" dirty="0">
                <a:solidFill>
                  <a:srgbClr val="332B60"/>
                </a:solidFill>
              </a:rPr>
              <a:t> </a:t>
            </a:r>
            <a:r>
              <a:rPr lang="en-US" altLang="en-US" dirty="0" err="1">
                <a:solidFill>
                  <a:srgbClr val="332B60"/>
                </a:solidFill>
              </a:rPr>
              <a:t>justo</a:t>
            </a:r>
            <a:r>
              <a:rPr lang="en-US" altLang="en-US" dirty="0">
                <a:solidFill>
                  <a:srgbClr val="332B60"/>
                </a:solidFill>
              </a:rPr>
              <a:t> </a:t>
            </a:r>
            <a:r>
              <a:rPr lang="en-US" altLang="en-US" dirty="0" err="1">
                <a:solidFill>
                  <a:srgbClr val="332B60"/>
                </a:solidFill>
              </a:rPr>
              <a:t>est</a:t>
            </a:r>
            <a:r>
              <a:rPr lang="en-US" altLang="en-US" dirty="0">
                <a:solidFill>
                  <a:srgbClr val="332B60"/>
                </a:solidFill>
              </a:rPr>
              <a:t>, </a:t>
            </a:r>
            <a:r>
              <a:rPr lang="en-US" altLang="en-US" dirty="0" err="1">
                <a:solidFill>
                  <a:srgbClr val="332B60"/>
                </a:solidFill>
              </a:rPr>
              <a:t>vulputate</a:t>
            </a:r>
            <a:r>
              <a:rPr lang="en-US" altLang="en-US" dirty="0">
                <a:solidFill>
                  <a:srgbClr val="332B60"/>
                </a:solidFill>
              </a:rPr>
              <a:t> </a:t>
            </a:r>
            <a:r>
              <a:rPr lang="en-US" altLang="en-US" dirty="0" err="1">
                <a:solidFill>
                  <a:srgbClr val="332B60"/>
                </a:solidFill>
              </a:rPr>
              <a:t>eu</a:t>
            </a:r>
            <a:r>
              <a:rPr lang="et-EE" altLang="en-US" dirty="0">
                <a:solidFill>
                  <a:srgbClr val="332B60"/>
                </a:solidFill>
              </a:rPr>
              <a:t>.</a:t>
            </a:r>
          </a:p>
          <a:p>
            <a:pPr lvl="4">
              <a:buClr>
                <a:srgbClr val="E4067E"/>
              </a:buClr>
              <a:buFont typeface="Wingdings" panose="05000000000000000000" pitchFamily="2" charset="2"/>
              <a:buChar char="§"/>
            </a:pPr>
            <a:r>
              <a:rPr lang="en-US" altLang="en-US" dirty="0" err="1">
                <a:solidFill>
                  <a:srgbClr val="332B60"/>
                </a:solidFill>
              </a:rPr>
              <a:t>Phasellus</a:t>
            </a:r>
            <a:r>
              <a:rPr lang="en-US" altLang="en-US" dirty="0">
                <a:solidFill>
                  <a:srgbClr val="332B60"/>
                </a:solidFill>
              </a:rPr>
              <a:t> </a:t>
            </a:r>
            <a:r>
              <a:rPr lang="en-US" altLang="en-US" dirty="0" err="1">
                <a:solidFill>
                  <a:srgbClr val="332B60"/>
                </a:solidFill>
              </a:rPr>
              <a:t>vel</a:t>
            </a:r>
            <a:r>
              <a:rPr lang="en-US" altLang="en-US" dirty="0">
                <a:solidFill>
                  <a:srgbClr val="332B60"/>
                </a:solidFill>
              </a:rPr>
              <a:t> </a:t>
            </a:r>
            <a:r>
              <a:rPr lang="en-US" altLang="en-US" dirty="0" err="1">
                <a:solidFill>
                  <a:srgbClr val="332B60"/>
                </a:solidFill>
              </a:rPr>
              <a:t>lectus</a:t>
            </a:r>
            <a:r>
              <a:rPr lang="en-US" altLang="en-US" dirty="0">
                <a:solidFill>
                  <a:srgbClr val="332B60"/>
                </a:solidFill>
              </a:rPr>
              <a:t> at </a:t>
            </a:r>
            <a:r>
              <a:rPr lang="en-US" altLang="en-US" dirty="0" err="1">
                <a:solidFill>
                  <a:srgbClr val="332B60"/>
                </a:solidFill>
              </a:rPr>
              <a:t>orci</a:t>
            </a:r>
            <a:r>
              <a:rPr lang="en-US" altLang="en-US" dirty="0">
                <a:solidFill>
                  <a:srgbClr val="332B60"/>
                </a:solidFill>
              </a:rPr>
              <a:t> </a:t>
            </a:r>
            <a:r>
              <a:rPr lang="en-US" altLang="en-US" dirty="0" err="1">
                <a:solidFill>
                  <a:srgbClr val="332B60"/>
                </a:solidFill>
              </a:rPr>
              <a:t>ornare</a:t>
            </a:r>
            <a:r>
              <a:rPr lang="en-US" altLang="en-US" dirty="0">
                <a:solidFill>
                  <a:srgbClr val="332B60"/>
                </a:solidFill>
              </a:rPr>
              <a:t> </a:t>
            </a:r>
            <a:r>
              <a:rPr lang="en-US" altLang="en-US" dirty="0" err="1">
                <a:solidFill>
                  <a:srgbClr val="332B60"/>
                </a:solidFill>
              </a:rPr>
              <a:t>ultrices</a:t>
            </a:r>
            <a:r>
              <a:rPr lang="en-US" altLang="en-US" dirty="0">
                <a:solidFill>
                  <a:srgbClr val="332B60"/>
                </a:solidFill>
              </a:rPr>
              <a:t>. Viva </a:t>
            </a:r>
            <a:r>
              <a:rPr lang="en-US" altLang="en-US" dirty="0" err="1">
                <a:solidFill>
                  <a:srgbClr val="332B60"/>
                </a:solidFill>
              </a:rPr>
              <a:t>etmus</a:t>
            </a:r>
            <a:r>
              <a:rPr lang="en-US" altLang="en-US" dirty="0">
                <a:solidFill>
                  <a:srgbClr val="332B60"/>
                </a:solidFill>
              </a:rPr>
              <a:t> </a:t>
            </a:r>
            <a:r>
              <a:rPr lang="en-US" altLang="en-US" dirty="0" err="1">
                <a:solidFill>
                  <a:srgbClr val="332B60"/>
                </a:solidFill>
              </a:rPr>
              <a:t>justo</a:t>
            </a:r>
            <a:r>
              <a:rPr lang="en-US" altLang="en-US" dirty="0">
                <a:solidFill>
                  <a:srgbClr val="332B60"/>
                </a:solidFill>
              </a:rPr>
              <a:t> </a:t>
            </a:r>
            <a:r>
              <a:rPr lang="en-US" altLang="en-US" dirty="0" err="1">
                <a:solidFill>
                  <a:srgbClr val="332B60"/>
                </a:solidFill>
              </a:rPr>
              <a:t>est</a:t>
            </a:r>
            <a:r>
              <a:rPr lang="en-US" altLang="en-US" dirty="0">
                <a:solidFill>
                  <a:srgbClr val="332B60"/>
                </a:solidFill>
              </a:rPr>
              <a:t>, </a:t>
            </a:r>
            <a:r>
              <a:rPr lang="en-US" altLang="en-US" dirty="0" err="1">
                <a:solidFill>
                  <a:srgbClr val="332B60"/>
                </a:solidFill>
              </a:rPr>
              <a:t>vulputate</a:t>
            </a:r>
            <a:r>
              <a:rPr lang="en-US" altLang="en-US" dirty="0">
                <a:solidFill>
                  <a:srgbClr val="332B60"/>
                </a:solidFill>
              </a:rPr>
              <a:t> </a:t>
            </a:r>
            <a:r>
              <a:rPr lang="en-US" altLang="en-US" dirty="0" err="1">
                <a:solidFill>
                  <a:srgbClr val="332B60"/>
                </a:solidFill>
              </a:rPr>
              <a:t>eu</a:t>
            </a:r>
            <a:r>
              <a:rPr lang="et-EE" altLang="en-US" dirty="0">
                <a:solidFill>
                  <a:srgbClr val="332B60"/>
                </a:solidFill>
              </a:rPr>
              <a:t>.</a:t>
            </a:r>
          </a:p>
          <a:p>
            <a:pPr lvl="5">
              <a:buClr>
                <a:srgbClr val="E4067E"/>
              </a:buClr>
              <a:buFont typeface="Wingdings" panose="05000000000000000000" pitchFamily="2" charset="2"/>
              <a:buChar char="§"/>
            </a:pPr>
            <a:r>
              <a:rPr lang="en-US" altLang="en-US" dirty="0" err="1">
                <a:solidFill>
                  <a:srgbClr val="332B60"/>
                </a:solidFill>
              </a:rPr>
              <a:t>Phasellus</a:t>
            </a:r>
            <a:r>
              <a:rPr lang="en-US" altLang="en-US" dirty="0">
                <a:solidFill>
                  <a:srgbClr val="332B60"/>
                </a:solidFill>
              </a:rPr>
              <a:t> </a:t>
            </a:r>
            <a:r>
              <a:rPr lang="en-US" altLang="en-US" dirty="0" err="1">
                <a:solidFill>
                  <a:srgbClr val="332B60"/>
                </a:solidFill>
              </a:rPr>
              <a:t>vel</a:t>
            </a:r>
            <a:r>
              <a:rPr lang="en-US" altLang="en-US" dirty="0">
                <a:solidFill>
                  <a:srgbClr val="332B60"/>
                </a:solidFill>
              </a:rPr>
              <a:t> </a:t>
            </a:r>
            <a:r>
              <a:rPr lang="en-US" altLang="en-US" dirty="0" err="1">
                <a:solidFill>
                  <a:srgbClr val="332B60"/>
                </a:solidFill>
              </a:rPr>
              <a:t>lectus</a:t>
            </a:r>
            <a:r>
              <a:rPr lang="en-US" altLang="en-US" dirty="0">
                <a:solidFill>
                  <a:srgbClr val="332B60"/>
                </a:solidFill>
              </a:rPr>
              <a:t> at </a:t>
            </a:r>
            <a:r>
              <a:rPr lang="en-US" altLang="en-US" dirty="0" err="1">
                <a:solidFill>
                  <a:srgbClr val="332B60"/>
                </a:solidFill>
              </a:rPr>
              <a:t>orci</a:t>
            </a:r>
            <a:r>
              <a:rPr lang="en-US" altLang="en-US" dirty="0">
                <a:solidFill>
                  <a:srgbClr val="332B60"/>
                </a:solidFill>
              </a:rPr>
              <a:t> </a:t>
            </a:r>
            <a:r>
              <a:rPr lang="en-US" altLang="en-US" dirty="0" err="1">
                <a:solidFill>
                  <a:srgbClr val="332B60"/>
                </a:solidFill>
              </a:rPr>
              <a:t>ornare</a:t>
            </a:r>
            <a:r>
              <a:rPr lang="en-US" altLang="en-US" dirty="0">
                <a:solidFill>
                  <a:srgbClr val="332B60"/>
                </a:solidFill>
              </a:rPr>
              <a:t> </a:t>
            </a:r>
            <a:r>
              <a:rPr lang="en-US" altLang="en-US" dirty="0" err="1">
                <a:solidFill>
                  <a:srgbClr val="332B60"/>
                </a:solidFill>
              </a:rPr>
              <a:t>ultrices</a:t>
            </a:r>
            <a:r>
              <a:rPr lang="en-US" altLang="en-US" dirty="0">
                <a:solidFill>
                  <a:srgbClr val="332B60"/>
                </a:solidFill>
              </a:rPr>
              <a:t>. Viva </a:t>
            </a:r>
            <a:r>
              <a:rPr lang="en-US" altLang="en-US" dirty="0" err="1">
                <a:solidFill>
                  <a:srgbClr val="332B60"/>
                </a:solidFill>
              </a:rPr>
              <a:t>etmus</a:t>
            </a:r>
            <a:r>
              <a:rPr lang="en-US" altLang="en-US" dirty="0">
                <a:solidFill>
                  <a:srgbClr val="332B60"/>
                </a:solidFill>
              </a:rPr>
              <a:t> </a:t>
            </a:r>
            <a:r>
              <a:rPr lang="en-US" altLang="en-US" dirty="0" err="1">
                <a:solidFill>
                  <a:srgbClr val="332B60"/>
                </a:solidFill>
              </a:rPr>
              <a:t>justo</a:t>
            </a:r>
            <a:r>
              <a:rPr lang="en-US" altLang="en-US" dirty="0">
                <a:solidFill>
                  <a:srgbClr val="332B60"/>
                </a:solidFill>
              </a:rPr>
              <a:t> </a:t>
            </a:r>
            <a:r>
              <a:rPr lang="en-US" altLang="en-US" dirty="0" err="1">
                <a:solidFill>
                  <a:srgbClr val="332B60"/>
                </a:solidFill>
              </a:rPr>
              <a:t>est</a:t>
            </a:r>
            <a:r>
              <a:rPr lang="en-US" altLang="en-US" dirty="0">
                <a:solidFill>
                  <a:srgbClr val="332B60"/>
                </a:solidFill>
              </a:rPr>
              <a:t>, </a:t>
            </a:r>
            <a:r>
              <a:rPr lang="en-US" altLang="en-US" dirty="0" err="1">
                <a:solidFill>
                  <a:srgbClr val="332B60"/>
                </a:solidFill>
              </a:rPr>
              <a:t>vulputate</a:t>
            </a:r>
            <a:r>
              <a:rPr lang="en-US" altLang="en-US" dirty="0">
                <a:solidFill>
                  <a:srgbClr val="332B60"/>
                </a:solidFill>
              </a:rPr>
              <a:t> </a:t>
            </a:r>
            <a:r>
              <a:rPr lang="en-US" altLang="en-US" dirty="0" err="1">
                <a:solidFill>
                  <a:srgbClr val="332B60"/>
                </a:solidFill>
              </a:rPr>
              <a:t>eu</a:t>
            </a:r>
            <a:r>
              <a:rPr lang="et-EE" altLang="en-US" dirty="0">
                <a:solidFill>
                  <a:srgbClr val="332B60"/>
                </a:solidFill>
              </a:rPr>
              <a:t>.</a:t>
            </a:r>
          </a:p>
          <a:p>
            <a:pPr marL="2971800" marR="0" lvl="6" indent="-228600" algn="l" defTabSz="914400" rtl="0" eaLnBrk="1" fontAlgn="auto" latinLnBrk="0" hangingPunct="1">
              <a:lnSpc>
                <a:spcPct val="90000"/>
              </a:lnSpc>
              <a:spcBef>
                <a:spcPts val="500"/>
              </a:spcBef>
              <a:spcAft>
                <a:spcPts val="0"/>
              </a:spcAft>
              <a:buClr>
                <a:srgbClr val="E4067E"/>
              </a:buClr>
              <a:buSzTx/>
              <a:buFont typeface="Wingdings" panose="05000000000000000000" pitchFamily="2" charset="2"/>
              <a:buChar char="§"/>
              <a:tabLst/>
              <a:defRPr/>
            </a:pPr>
            <a:r>
              <a:rPr lang="en-US" altLang="en-US" dirty="0" err="1">
                <a:solidFill>
                  <a:srgbClr val="332B60"/>
                </a:solidFill>
              </a:rPr>
              <a:t>Phasellus</a:t>
            </a:r>
            <a:r>
              <a:rPr lang="en-US" altLang="en-US" dirty="0">
                <a:solidFill>
                  <a:srgbClr val="332B60"/>
                </a:solidFill>
              </a:rPr>
              <a:t> </a:t>
            </a:r>
            <a:r>
              <a:rPr lang="en-US" altLang="en-US" dirty="0" err="1">
                <a:solidFill>
                  <a:srgbClr val="332B60"/>
                </a:solidFill>
              </a:rPr>
              <a:t>vel</a:t>
            </a:r>
            <a:r>
              <a:rPr lang="en-US" altLang="en-US" dirty="0">
                <a:solidFill>
                  <a:srgbClr val="332B60"/>
                </a:solidFill>
              </a:rPr>
              <a:t> </a:t>
            </a:r>
            <a:r>
              <a:rPr lang="en-US" altLang="en-US" dirty="0" err="1">
                <a:solidFill>
                  <a:srgbClr val="332B60"/>
                </a:solidFill>
              </a:rPr>
              <a:t>lectus</a:t>
            </a:r>
            <a:r>
              <a:rPr lang="en-US" altLang="en-US" dirty="0">
                <a:solidFill>
                  <a:srgbClr val="332B60"/>
                </a:solidFill>
              </a:rPr>
              <a:t> at </a:t>
            </a:r>
            <a:r>
              <a:rPr lang="en-US" altLang="en-US" dirty="0" err="1">
                <a:solidFill>
                  <a:srgbClr val="332B60"/>
                </a:solidFill>
              </a:rPr>
              <a:t>orci</a:t>
            </a:r>
            <a:r>
              <a:rPr lang="en-US" altLang="en-US" dirty="0">
                <a:solidFill>
                  <a:srgbClr val="332B60"/>
                </a:solidFill>
              </a:rPr>
              <a:t> </a:t>
            </a:r>
            <a:r>
              <a:rPr lang="en-US" altLang="en-US" dirty="0" err="1">
                <a:solidFill>
                  <a:srgbClr val="332B60"/>
                </a:solidFill>
              </a:rPr>
              <a:t>ornare</a:t>
            </a:r>
            <a:r>
              <a:rPr lang="en-US" altLang="en-US" dirty="0">
                <a:solidFill>
                  <a:srgbClr val="332B60"/>
                </a:solidFill>
              </a:rPr>
              <a:t> </a:t>
            </a:r>
            <a:r>
              <a:rPr lang="en-US" altLang="en-US" dirty="0" err="1">
                <a:solidFill>
                  <a:srgbClr val="332B60"/>
                </a:solidFill>
              </a:rPr>
              <a:t>ultrices</a:t>
            </a:r>
            <a:r>
              <a:rPr lang="en-US" altLang="en-US" dirty="0">
                <a:solidFill>
                  <a:srgbClr val="332B60"/>
                </a:solidFill>
              </a:rPr>
              <a:t>. Viva </a:t>
            </a:r>
            <a:r>
              <a:rPr lang="en-US" altLang="en-US" dirty="0" err="1">
                <a:solidFill>
                  <a:srgbClr val="332B60"/>
                </a:solidFill>
              </a:rPr>
              <a:t>etmus</a:t>
            </a:r>
            <a:r>
              <a:rPr lang="en-US" altLang="en-US" dirty="0">
                <a:solidFill>
                  <a:srgbClr val="332B60"/>
                </a:solidFill>
              </a:rPr>
              <a:t> </a:t>
            </a:r>
            <a:r>
              <a:rPr lang="en-US" altLang="en-US" dirty="0" err="1">
                <a:solidFill>
                  <a:srgbClr val="332B60"/>
                </a:solidFill>
              </a:rPr>
              <a:t>justo</a:t>
            </a:r>
            <a:r>
              <a:rPr lang="en-US" altLang="en-US" dirty="0">
                <a:solidFill>
                  <a:srgbClr val="332B60"/>
                </a:solidFill>
              </a:rPr>
              <a:t> </a:t>
            </a:r>
            <a:r>
              <a:rPr lang="en-US" altLang="en-US" dirty="0" err="1">
                <a:solidFill>
                  <a:srgbClr val="332B60"/>
                </a:solidFill>
              </a:rPr>
              <a:t>est</a:t>
            </a:r>
            <a:r>
              <a:rPr lang="en-US" altLang="en-US" dirty="0">
                <a:solidFill>
                  <a:srgbClr val="332B60"/>
                </a:solidFill>
              </a:rPr>
              <a:t>, </a:t>
            </a:r>
            <a:r>
              <a:rPr lang="en-US" altLang="en-US" dirty="0" err="1">
                <a:solidFill>
                  <a:srgbClr val="332B60"/>
                </a:solidFill>
              </a:rPr>
              <a:t>vulputate</a:t>
            </a:r>
            <a:r>
              <a:rPr lang="en-US" altLang="en-US" dirty="0">
                <a:solidFill>
                  <a:srgbClr val="332B60"/>
                </a:solidFill>
              </a:rPr>
              <a:t> </a:t>
            </a:r>
            <a:r>
              <a:rPr lang="en-US" altLang="en-US" dirty="0" err="1">
                <a:solidFill>
                  <a:srgbClr val="332B60"/>
                </a:solidFill>
              </a:rPr>
              <a:t>eu</a:t>
            </a:r>
            <a:r>
              <a:rPr lang="et-EE" altLang="en-US" dirty="0">
                <a:solidFill>
                  <a:srgbClr val="332B60"/>
                </a:solidFill>
              </a:rPr>
              <a:t>.</a:t>
            </a:r>
            <a:endParaRPr lang="en-US" altLang="en-US" dirty="0">
              <a:solidFill>
                <a:srgbClr val="332B60"/>
              </a:solidFill>
            </a:endParaRPr>
          </a:p>
          <a:p>
            <a:pPr marL="3429000" marR="0" lvl="7" indent="-228600" algn="l" defTabSz="914400" rtl="0" eaLnBrk="1" fontAlgn="auto" latinLnBrk="0" hangingPunct="1">
              <a:lnSpc>
                <a:spcPct val="90000"/>
              </a:lnSpc>
              <a:spcBef>
                <a:spcPts val="500"/>
              </a:spcBef>
              <a:spcAft>
                <a:spcPts val="0"/>
              </a:spcAft>
              <a:buClr>
                <a:srgbClr val="E4067E"/>
              </a:buClr>
              <a:buSzTx/>
              <a:buFont typeface="Wingdings" panose="05000000000000000000" pitchFamily="2" charset="2"/>
              <a:buChar char="§"/>
              <a:tabLst/>
              <a:defRPr/>
            </a:pPr>
            <a:r>
              <a:rPr lang="en-US" altLang="en-US" dirty="0" err="1">
                <a:solidFill>
                  <a:srgbClr val="332B60"/>
                </a:solidFill>
              </a:rPr>
              <a:t>Phasellus</a:t>
            </a:r>
            <a:r>
              <a:rPr lang="en-US" altLang="en-US" dirty="0">
                <a:solidFill>
                  <a:srgbClr val="332B60"/>
                </a:solidFill>
              </a:rPr>
              <a:t> </a:t>
            </a:r>
            <a:r>
              <a:rPr lang="en-US" altLang="en-US" dirty="0" err="1">
                <a:solidFill>
                  <a:srgbClr val="332B60"/>
                </a:solidFill>
              </a:rPr>
              <a:t>vel</a:t>
            </a:r>
            <a:r>
              <a:rPr lang="en-US" altLang="en-US" dirty="0">
                <a:solidFill>
                  <a:srgbClr val="332B60"/>
                </a:solidFill>
              </a:rPr>
              <a:t> </a:t>
            </a:r>
            <a:r>
              <a:rPr lang="en-US" altLang="en-US" dirty="0" err="1">
                <a:solidFill>
                  <a:srgbClr val="332B60"/>
                </a:solidFill>
              </a:rPr>
              <a:t>lectus</a:t>
            </a:r>
            <a:r>
              <a:rPr lang="en-US" altLang="en-US" dirty="0">
                <a:solidFill>
                  <a:srgbClr val="332B60"/>
                </a:solidFill>
              </a:rPr>
              <a:t> at </a:t>
            </a:r>
            <a:r>
              <a:rPr lang="en-US" altLang="en-US" dirty="0" err="1">
                <a:solidFill>
                  <a:srgbClr val="332B60"/>
                </a:solidFill>
              </a:rPr>
              <a:t>orci</a:t>
            </a:r>
            <a:r>
              <a:rPr lang="en-US" altLang="en-US" dirty="0">
                <a:solidFill>
                  <a:srgbClr val="332B60"/>
                </a:solidFill>
              </a:rPr>
              <a:t> </a:t>
            </a:r>
            <a:r>
              <a:rPr lang="en-US" altLang="en-US" dirty="0" err="1">
                <a:solidFill>
                  <a:srgbClr val="332B60"/>
                </a:solidFill>
              </a:rPr>
              <a:t>ornare</a:t>
            </a:r>
            <a:r>
              <a:rPr lang="en-US" altLang="en-US" dirty="0">
                <a:solidFill>
                  <a:srgbClr val="332B60"/>
                </a:solidFill>
              </a:rPr>
              <a:t> </a:t>
            </a:r>
            <a:r>
              <a:rPr lang="en-US" altLang="en-US" dirty="0" err="1">
                <a:solidFill>
                  <a:srgbClr val="332B60"/>
                </a:solidFill>
              </a:rPr>
              <a:t>ultrices</a:t>
            </a:r>
            <a:r>
              <a:rPr lang="en-US" altLang="en-US" dirty="0">
                <a:solidFill>
                  <a:srgbClr val="332B60"/>
                </a:solidFill>
              </a:rPr>
              <a:t>. Viva </a:t>
            </a:r>
            <a:r>
              <a:rPr lang="en-US" altLang="en-US" dirty="0" err="1">
                <a:solidFill>
                  <a:srgbClr val="332B60"/>
                </a:solidFill>
              </a:rPr>
              <a:t>etmus</a:t>
            </a:r>
            <a:r>
              <a:rPr lang="en-US" altLang="en-US" dirty="0">
                <a:solidFill>
                  <a:srgbClr val="332B60"/>
                </a:solidFill>
              </a:rPr>
              <a:t> </a:t>
            </a:r>
            <a:r>
              <a:rPr lang="en-US" altLang="en-US" dirty="0" err="1">
                <a:solidFill>
                  <a:srgbClr val="332B60"/>
                </a:solidFill>
              </a:rPr>
              <a:t>justo</a:t>
            </a:r>
            <a:r>
              <a:rPr lang="en-US" altLang="en-US" dirty="0">
                <a:solidFill>
                  <a:srgbClr val="332B60"/>
                </a:solidFill>
              </a:rPr>
              <a:t> </a:t>
            </a:r>
            <a:r>
              <a:rPr lang="en-US" altLang="en-US" dirty="0" err="1">
                <a:solidFill>
                  <a:srgbClr val="332B60"/>
                </a:solidFill>
              </a:rPr>
              <a:t>est</a:t>
            </a:r>
            <a:r>
              <a:rPr lang="en-US" altLang="en-US" dirty="0">
                <a:solidFill>
                  <a:srgbClr val="332B60"/>
                </a:solidFill>
              </a:rPr>
              <a:t>, </a:t>
            </a:r>
            <a:r>
              <a:rPr lang="en-US" altLang="en-US" dirty="0" err="1">
                <a:solidFill>
                  <a:srgbClr val="332B60"/>
                </a:solidFill>
              </a:rPr>
              <a:t>vulputate</a:t>
            </a:r>
            <a:r>
              <a:rPr lang="en-US" altLang="en-US" dirty="0">
                <a:solidFill>
                  <a:srgbClr val="332B60"/>
                </a:solidFill>
              </a:rPr>
              <a:t> </a:t>
            </a:r>
            <a:r>
              <a:rPr lang="en-US" altLang="en-US" dirty="0" err="1">
                <a:solidFill>
                  <a:srgbClr val="332B60"/>
                </a:solidFill>
              </a:rPr>
              <a:t>eu</a:t>
            </a:r>
            <a:r>
              <a:rPr lang="et-EE" altLang="en-US" dirty="0">
                <a:solidFill>
                  <a:srgbClr val="332B60"/>
                </a:solidFill>
              </a:rPr>
              <a:t>.</a:t>
            </a:r>
            <a:endParaRPr lang="en-US" altLang="en-US" dirty="0">
              <a:solidFill>
                <a:srgbClr val="332B60"/>
              </a:solidFill>
            </a:endParaRPr>
          </a:p>
        </p:txBody>
      </p:sp>
    </p:spTree>
  </p:cSld>
  <p:clrMap bg1="lt1" tx1="dk1" bg2="lt2" tx2="dk2" accent1="accent1" accent2="accent2" accent3="accent3" accent4="accent4" accent5="accent5" accent6="accent6" hlink="hlink" folHlink="folHlink"/>
  <p:sldLayoutIdLst>
    <p:sldLayoutId id="214748391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9" r:id="rId11"/>
    <p:sldLayoutId id="2147483920" r:id="rId12"/>
  </p:sldLayoutIdLst>
  <p:hf hdr="0"/>
  <p:txStyles>
    <p:titleStyle>
      <a:lvl1pPr algn="l" rtl="0" eaLnBrk="1" fontAlgn="base" hangingPunct="1">
        <a:lnSpc>
          <a:spcPct val="100000"/>
        </a:lnSpc>
        <a:spcBef>
          <a:spcPct val="0"/>
        </a:spcBef>
        <a:spcAft>
          <a:spcPct val="0"/>
        </a:spcAft>
        <a:defRPr sz="2200" b="1" kern="1200" baseline="0">
          <a:solidFill>
            <a:schemeClr val="tx2"/>
          </a:solidFill>
          <a:latin typeface="+mn-lt"/>
          <a:ea typeface="+mj-ea"/>
          <a:cs typeface="+mj-cs"/>
        </a:defRPr>
      </a:lvl1pPr>
      <a:lvl2pPr algn="l" rtl="0" eaLnBrk="1" fontAlgn="base" hangingPunct="1">
        <a:lnSpc>
          <a:spcPct val="90000"/>
        </a:lnSpc>
        <a:spcBef>
          <a:spcPct val="0"/>
        </a:spcBef>
        <a:spcAft>
          <a:spcPct val="0"/>
        </a:spcAft>
        <a:defRPr sz="4400">
          <a:solidFill>
            <a:schemeClr val="tx1"/>
          </a:solidFill>
          <a:latin typeface="Verdana" charset="0"/>
        </a:defRPr>
      </a:lvl2pPr>
      <a:lvl3pPr algn="l" rtl="0" eaLnBrk="1" fontAlgn="base" hangingPunct="1">
        <a:lnSpc>
          <a:spcPct val="90000"/>
        </a:lnSpc>
        <a:spcBef>
          <a:spcPct val="0"/>
        </a:spcBef>
        <a:spcAft>
          <a:spcPct val="0"/>
        </a:spcAft>
        <a:defRPr sz="4400">
          <a:solidFill>
            <a:schemeClr val="tx1"/>
          </a:solidFill>
          <a:latin typeface="Verdana" charset="0"/>
        </a:defRPr>
      </a:lvl3pPr>
      <a:lvl4pPr algn="l" rtl="0" eaLnBrk="1" fontAlgn="base" hangingPunct="1">
        <a:lnSpc>
          <a:spcPct val="90000"/>
        </a:lnSpc>
        <a:spcBef>
          <a:spcPct val="0"/>
        </a:spcBef>
        <a:spcAft>
          <a:spcPct val="0"/>
        </a:spcAft>
        <a:defRPr sz="4400">
          <a:solidFill>
            <a:schemeClr val="tx1"/>
          </a:solidFill>
          <a:latin typeface="Verdana" charset="0"/>
        </a:defRPr>
      </a:lvl4pPr>
      <a:lvl5pPr algn="l" rtl="0" eaLnBrk="1" fontAlgn="base" hangingPunct="1">
        <a:lnSpc>
          <a:spcPct val="90000"/>
        </a:lnSpc>
        <a:spcBef>
          <a:spcPct val="0"/>
        </a:spcBef>
        <a:spcAft>
          <a:spcPct val="0"/>
        </a:spcAft>
        <a:defRPr sz="4400">
          <a:solidFill>
            <a:schemeClr val="tx1"/>
          </a:solidFill>
          <a:latin typeface="Verdana" charset="0"/>
        </a:defRPr>
      </a:lvl5pPr>
      <a:lvl6pPr marL="457200" algn="l" rtl="0" eaLnBrk="1" fontAlgn="base" hangingPunct="1">
        <a:lnSpc>
          <a:spcPct val="90000"/>
        </a:lnSpc>
        <a:spcBef>
          <a:spcPct val="0"/>
        </a:spcBef>
        <a:spcAft>
          <a:spcPct val="0"/>
        </a:spcAft>
        <a:defRPr sz="4400">
          <a:solidFill>
            <a:schemeClr val="tx1"/>
          </a:solidFill>
          <a:latin typeface="Calibri Light" charset="0"/>
        </a:defRPr>
      </a:lvl6pPr>
      <a:lvl7pPr marL="914400" algn="l" rtl="0" eaLnBrk="1" fontAlgn="base" hangingPunct="1">
        <a:lnSpc>
          <a:spcPct val="90000"/>
        </a:lnSpc>
        <a:spcBef>
          <a:spcPct val="0"/>
        </a:spcBef>
        <a:spcAft>
          <a:spcPct val="0"/>
        </a:spcAft>
        <a:defRPr sz="4400">
          <a:solidFill>
            <a:schemeClr val="tx1"/>
          </a:solidFill>
          <a:latin typeface="Calibri Light" charset="0"/>
        </a:defRPr>
      </a:lvl7pPr>
      <a:lvl8pPr marL="1371600" algn="l" rtl="0" eaLnBrk="1" fontAlgn="base" hangingPunct="1">
        <a:lnSpc>
          <a:spcPct val="90000"/>
        </a:lnSpc>
        <a:spcBef>
          <a:spcPct val="0"/>
        </a:spcBef>
        <a:spcAft>
          <a:spcPct val="0"/>
        </a:spcAft>
        <a:defRPr sz="4400">
          <a:solidFill>
            <a:schemeClr val="tx1"/>
          </a:solidFill>
          <a:latin typeface="Calibri Light" charset="0"/>
        </a:defRPr>
      </a:lvl8pPr>
      <a:lvl9pPr marL="1828800" algn="l" rtl="0" eaLnBrk="1" fontAlgn="base" hangingPunct="1">
        <a:lnSpc>
          <a:spcPct val="90000"/>
        </a:lnSpc>
        <a:spcBef>
          <a:spcPct val="0"/>
        </a:spcBef>
        <a:spcAft>
          <a:spcPct val="0"/>
        </a:spcAft>
        <a:defRPr sz="4400">
          <a:solidFill>
            <a:schemeClr val="tx1"/>
          </a:solidFill>
          <a:latin typeface="Calibri Light" charset="0"/>
        </a:defRPr>
      </a:lvl9pPr>
    </p:titleStyle>
    <p:body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marR="0" indent="-228600" algn="l" defTabSz="914400" rtl="0" eaLnBrk="1" fontAlgn="auto" latinLnBrk="0" hangingPunct="1">
        <a:lnSpc>
          <a:spcPct val="90000"/>
        </a:lnSpc>
        <a:spcBef>
          <a:spcPts val="500"/>
        </a:spcBef>
        <a:spcAft>
          <a:spcPts val="0"/>
        </a:spcAft>
        <a:buClr>
          <a:srgbClr val="E4067E"/>
        </a:buClr>
        <a:buSzTx/>
        <a:buFont typeface="Wingdings" panose="05000000000000000000" pitchFamily="2" charset="2"/>
        <a:buChar char="§"/>
        <a:tabLst/>
        <a:defRPr sz="1800" kern="1200">
          <a:solidFill>
            <a:schemeClr val="tx1"/>
          </a:solidFill>
          <a:latin typeface="+mn-lt"/>
          <a:ea typeface="+mn-ea"/>
          <a:cs typeface="+mn-cs"/>
        </a:defRPr>
      </a:lvl7pPr>
      <a:lvl8pPr marL="3429000" marR="0" indent="-228600" algn="l" defTabSz="914400" rtl="0" eaLnBrk="1" fontAlgn="auto" latinLnBrk="0" hangingPunct="1">
        <a:lnSpc>
          <a:spcPct val="90000"/>
        </a:lnSpc>
        <a:spcBef>
          <a:spcPts val="500"/>
        </a:spcBef>
        <a:spcAft>
          <a:spcPts val="0"/>
        </a:spcAft>
        <a:buClr>
          <a:srgbClr val="E4067E"/>
        </a:buClr>
        <a:buSzTx/>
        <a:buFont typeface="Wingdings" panose="05000000000000000000" pitchFamily="2" charset="2"/>
        <a:buChar char="§"/>
        <a:tabLst/>
        <a:defRPr sz="1800" kern="1200">
          <a:solidFill>
            <a:schemeClr val="tx1"/>
          </a:solidFill>
          <a:latin typeface="+mn-lt"/>
          <a:ea typeface="+mn-ea"/>
          <a:cs typeface="+mn-cs"/>
        </a:defRPr>
      </a:lvl8pPr>
      <a:lvl9pPr marL="3657600" marR="0" indent="0" algn="l" defTabSz="914400" rtl="0" eaLnBrk="1" fontAlgn="auto" latinLnBrk="0" hangingPunct="1">
        <a:lnSpc>
          <a:spcPct val="90000"/>
        </a:lnSpc>
        <a:spcBef>
          <a:spcPts val="500"/>
        </a:spcBef>
        <a:spcAft>
          <a:spcPts val="0"/>
        </a:spcAft>
        <a:buClr>
          <a:srgbClr val="E4067E"/>
        </a:buClr>
        <a:buSzTx/>
        <a:buFont typeface="Wingdings" panose="05000000000000000000" pitchFamily="2" charset="2"/>
        <a:buNone/>
        <a:tabLst/>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34" userDrawn="1">
          <p15:clr>
            <a:srgbClr val="F26B43"/>
          </p15:clr>
        </p15:guide>
        <p15:guide id="2" pos="302" userDrawn="1">
          <p15:clr>
            <a:srgbClr val="F26B43"/>
          </p15:clr>
        </p15:guide>
        <p15:guide id="3" pos="1368" userDrawn="1">
          <p15:clr>
            <a:srgbClr val="F26B43"/>
          </p15:clr>
        </p15:guide>
        <p15:guide id="4" orient="horz" pos="3997" userDrawn="1">
          <p15:clr>
            <a:srgbClr val="F26B43"/>
          </p15:clr>
        </p15:guide>
        <p15:guide id="5" orient="horz" pos="1026" userDrawn="1">
          <p15:clr>
            <a:srgbClr val="F26B43"/>
          </p15:clr>
        </p15:guide>
        <p15:guide id="6" orient="horz" pos="34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hyperlink" Target="https://www.stat.ee/en" TargetMode="External"/><Relationship Id="rId3" Type="http://schemas.openxmlformats.org/officeDocument/2006/relationships/hyperlink" Target="https://www.irena.org/" TargetMode="External"/><Relationship Id="rId7" Type="http://schemas.openxmlformats.org/officeDocument/2006/relationships/hyperlink" Target="https://www.energyinst.org/" TargetMode="External"/><Relationship Id="rId2" Type="http://schemas.openxmlformats.org/officeDocument/2006/relationships/hyperlink" Target="https://ourworldindata.org/" TargetMode="External"/><Relationship Id="rId1" Type="http://schemas.openxmlformats.org/officeDocument/2006/relationships/slideLayout" Target="../slideLayouts/slideLayout2.xml"/><Relationship Id="rId6" Type="http://schemas.openxmlformats.org/officeDocument/2006/relationships/hyperlink" Target="https://www.nationalgrideso.com/" TargetMode="External"/><Relationship Id="rId5" Type="http://schemas.openxmlformats.org/officeDocument/2006/relationships/hyperlink" Target="https://www.energy.gov/" TargetMode="External"/><Relationship Id="rId4" Type="http://schemas.openxmlformats.org/officeDocument/2006/relationships/hyperlink" Target="https://www.iea.org/" TargetMode="External"/><Relationship Id="rId9" Type="http://schemas.openxmlformats.org/officeDocument/2006/relationships/hyperlink" Target="https://www.enerdata.net/"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C18BD2-66CC-4C06-E798-3AFB938644E8}"/>
              </a:ext>
            </a:extLst>
          </p:cNvPr>
          <p:cNvSpPr>
            <a:spLocks noGrp="1"/>
          </p:cNvSpPr>
          <p:nvPr>
            <p:ph type="body" sz="quarter" idx="12"/>
          </p:nvPr>
        </p:nvSpPr>
        <p:spPr>
          <a:xfrm>
            <a:off x="914775" y="4320688"/>
            <a:ext cx="9178000" cy="852877"/>
          </a:xfrm>
        </p:spPr>
        <p:txBody>
          <a:bodyPr/>
          <a:lstStyle/>
          <a:p>
            <a:r>
              <a:rPr lang="en-GB" dirty="0"/>
              <a:t>Introduction to Renewable Energy Systems</a:t>
            </a:r>
            <a:endParaRPr lang="en-US" dirty="0"/>
          </a:p>
        </p:txBody>
      </p:sp>
      <p:sp>
        <p:nvSpPr>
          <p:cNvPr id="5" name="Date Placeholder 4">
            <a:extLst>
              <a:ext uri="{FF2B5EF4-FFF2-40B4-BE49-F238E27FC236}">
                <a16:creationId xmlns:a16="http://schemas.microsoft.com/office/drawing/2014/main" id="{E87C9282-5CD2-A9E3-9EE4-997629FD5354}"/>
              </a:ext>
            </a:extLst>
          </p:cNvPr>
          <p:cNvSpPr>
            <a:spLocks noGrp="1"/>
          </p:cNvSpPr>
          <p:nvPr>
            <p:ph type="dt" sz="half" idx="15"/>
          </p:nvPr>
        </p:nvSpPr>
        <p:spPr/>
        <p:txBody>
          <a:bodyPr/>
          <a:lstStyle/>
          <a:p>
            <a:fld id="{753892C2-EB78-4D5A-B775-B61492AB87AF}" type="datetime1">
              <a:rPr lang="et-EE" smtClean="0"/>
              <a:t>02.12.2025</a:t>
            </a:fld>
            <a:endParaRPr lang="et-EE" dirty="0"/>
          </a:p>
        </p:txBody>
      </p:sp>
    </p:spTree>
    <p:extLst>
      <p:ext uri="{BB962C8B-B14F-4D97-AF65-F5344CB8AC3E}">
        <p14:creationId xmlns:p14="http://schemas.microsoft.com/office/powerpoint/2010/main" val="28906905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showing different colored lines&#10;&#10;Description automatically generated">
            <a:extLst>
              <a:ext uri="{FF2B5EF4-FFF2-40B4-BE49-F238E27FC236}">
                <a16:creationId xmlns:a16="http://schemas.microsoft.com/office/drawing/2014/main" id="{705FA746-2517-084F-0295-686780667C2C}"/>
              </a:ext>
            </a:extLst>
          </p:cNvPr>
          <p:cNvPicPr>
            <a:picLocks noChangeAspect="1"/>
          </p:cNvPicPr>
          <p:nvPr/>
        </p:nvPicPr>
        <p:blipFill>
          <a:blip r:embed="rId2"/>
          <a:stretch>
            <a:fillRect/>
          </a:stretch>
        </p:blipFill>
        <p:spPr>
          <a:xfrm>
            <a:off x="4469130" y="1360163"/>
            <a:ext cx="7650000" cy="5400000"/>
          </a:xfrm>
          <a:prstGeom prst="rect">
            <a:avLst/>
          </a:prstGeom>
        </p:spPr>
      </p:pic>
      <p:sp>
        <p:nvSpPr>
          <p:cNvPr id="2" name="Text Placeholder 1">
            <a:extLst>
              <a:ext uri="{FF2B5EF4-FFF2-40B4-BE49-F238E27FC236}">
                <a16:creationId xmlns:a16="http://schemas.microsoft.com/office/drawing/2014/main" id="{742B3C5F-5F49-DDE1-73B6-E0B120AF884A}"/>
              </a:ext>
            </a:extLst>
          </p:cNvPr>
          <p:cNvSpPr>
            <a:spLocks noGrp="1"/>
          </p:cNvSpPr>
          <p:nvPr>
            <p:ph type="body" sz="quarter" idx="13"/>
          </p:nvPr>
        </p:nvSpPr>
        <p:spPr/>
        <p:txBody>
          <a:bodyPr/>
          <a:lstStyle/>
          <a:p>
            <a:r>
              <a:rPr lang="en-US" i="0" dirty="0">
                <a:solidFill>
                  <a:schemeClr val="tx1">
                    <a:lumMod val="65000"/>
                    <a:lumOff val="35000"/>
                  </a:schemeClr>
                </a:solidFill>
                <a:effectLst/>
                <a:latin typeface="Arial" panose="020B0604020202020204" pitchFamily="34" charset="0"/>
              </a:rPr>
              <a:t>primary energy Production</a:t>
            </a:r>
          </a:p>
          <a:p>
            <a:r>
              <a:rPr lang="en-US" altLang="zh-CN" b="0" dirty="0">
                <a:solidFill>
                  <a:schemeClr val="tx1">
                    <a:lumMod val="65000"/>
                    <a:lumOff val="35000"/>
                  </a:schemeClr>
                </a:solidFill>
                <a:latin typeface="Arial" panose="020B0604020202020204" pitchFamily="34" charset="0"/>
              </a:rPr>
              <a:t>Co</a:t>
            </a:r>
            <a:r>
              <a:rPr lang="en-US" altLang="zh-CN" sz="1200" b="0" dirty="0">
                <a:solidFill>
                  <a:schemeClr val="tx1">
                    <a:lumMod val="65000"/>
                    <a:lumOff val="35000"/>
                  </a:schemeClr>
                </a:solidFill>
                <a:latin typeface="Arial" panose="020B0604020202020204" pitchFamily="34" charset="0"/>
              </a:rPr>
              <a:t>2</a:t>
            </a:r>
            <a:r>
              <a:rPr lang="en-US" altLang="zh-CN" b="0" dirty="0">
                <a:solidFill>
                  <a:schemeClr val="tx1">
                    <a:lumMod val="65000"/>
                    <a:lumOff val="35000"/>
                  </a:schemeClr>
                </a:solidFill>
                <a:latin typeface="Arial" panose="020B0604020202020204" pitchFamily="34" charset="0"/>
              </a:rPr>
              <a:t> emissions</a:t>
            </a:r>
            <a:r>
              <a:rPr lang="et-EE" altLang="zh-CN" b="0" dirty="0">
                <a:solidFill>
                  <a:schemeClr val="tx1">
                    <a:lumMod val="65000"/>
                    <a:lumOff val="35000"/>
                  </a:schemeClr>
                </a:solidFill>
                <a:latin typeface="Arial" panose="020B0604020202020204" pitchFamily="34" charset="0"/>
              </a:rPr>
              <a:t> </a:t>
            </a:r>
            <a:endParaRPr lang="en-US" dirty="0">
              <a:solidFill>
                <a:schemeClr val="tx1">
                  <a:lumMod val="65000"/>
                  <a:lumOff val="35000"/>
                </a:schemeClr>
              </a:solidFill>
            </a:endParaRPr>
          </a:p>
        </p:txBody>
      </p:sp>
      <p:sp>
        <p:nvSpPr>
          <p:cNvPr id="3" name="TextBox 2">
            <a:extLst>
              <a:ext uri="{FF2B5EF4-FFF2-40B4-BE49-F238E27FC236}">
                <a16:creationId xmlns:a16="http://schemas.microsoft.com/office/drawing/2014/main" id="{F0B5849B-EAF9-FE60-D793-97675719F474}"/>
              </a:ext>
            </a:extLst>
          </p:cNvPr>
          <p:cNvSpPr txBox="1"/>
          <p:nvPr/>
        </p:nvSpPr>
        <p:spPr>
          <a:xfrm>
            <a:off x="119340" y="1526531"/>
            <a:ext cx="3971325" cy="923330"/>
          </a:xfrm>
          <a:prstGeom prst="rect">
            <a:avLst/>
          </a:prstGeom>
          <a:noFill/>
        </p:spPr>
        <p:txBody>
          <a:bodyPr wrap="square">
            <a:spAutoFit/>
          </a:bodyPr>
          <a:lstStyle/>
          <a:p>
            <a:r>
              <a:rPr lang="en-US" b="1" i="0" dirty="0">
                <a:solidFill>
                  <a:srgbClr val="00758F"/>
                </a:solidFill>
                <a:effectLst/>
                <a:latin typeface="Aptos Display" panose="020B0004020202020204" pitchFamily="34" charset="0"/>
              </a:rPr>
              <a:t>Carbon dioxide emissions</a:t>
            </a:r>
            <a:r>
              <a:rPr lang="en-US" b="0" i="0" dirty="0">
                <a:solidFill>
                  <a:srgbClr val="00758F"/>
                </a:solidFill>
                <a:effectLst/>
                <a:latin typeface="Aptos Display" panose="020B0004020202020204" pitchFamily="34" charset="0"/>
              </a:rPr>
              <a:t> associated with energy and industrial production can come from a range of fuel types.</a:t>
            </a:r>
            <a:endParaRPr lang="en-US" dirty="0">
              <a:latin typeface="Aptos Display" panose="020B0004020202020204" pitchFamily="34" charset="0"/>
            </a:endParaRPr>
          </a:p>
        </p:txBody>
      </p:sp>
      <p:pic>
        <p:nvPicPr>
          <p:cNvPr id="9" name="Picture 8" descr="A screenshot of a graph&#10;&#10;Description automatically generated">
            <a:extLst>
              <a:ext uri="{FF2B5EF4-FFF2-40B4-BE49-F238E27FC236}">
                <a16:creationId xmlns:a16="http://schemas.microsoft.com/office/drawing/2014/main" id="{5E081B58-9ED8-C736-B42B-7B36548A20D4}"/>
              </a:ext>
            </a:extLst>
          </p:cNvPr>
          <p:cNvPicPr>
            <a:picLocks noChangeAspect="1"/>
          </p:cNvPicPr>
          <p:nvPr/>
        </p:nvPicPr>
        <p:blipFill>
          <a:blip r:embed="rId3"/>
          <a:stretch>
            <a:fillRect/>
          </a:stretch>
        </p:blipFill>
        <p:spPr>
          <a:xfrm>
            <a:off x="119340" y="2546810"/>
            <a:ext cx="4349790" cy="3070443"/>
          </a:xfrm>
          <a:prstGeom prst="rect">
            <a:avLst/>
          </a:prstGeom>
        </p:spPr>
      </p:pic>
    </p:spTree>
    <p:extLst>
      <p:ext uri="{BB962C8B-B14F-4D97-AF65-F5344CB8AC3E}">
        <p14:creationId xmlns:p14="http://schemas.microsoft.com/office/powerpoint/2010/main" val="641192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2B3C5F-5F49-DDE1-73B6-E0B120AF884A}"/>
              </a:ext>
            </a:extLst>
          </p:cNvPr>
          <p:cNvSpPr>
            <a:spLocks noGrp="1"/>
          </p:cNvSpPr>
          <p:nvPr>
            <p:ph type="body" sz="quarter" idx="13"/>
          </p:nvPr>
        </p:nvSpPr>
        <p:spPr/>
        <p:txBody>
          <a:bodyPr/>
          <a:lstStyle/>
          <a:p>
            <a:r>
              <a:rPr lang="en-US" i="0" dirty="0">
                <a:solidFill>
                  <a:schemeClr val="tx1">
                    <a:lumMod val="65000"/>
                    <a:lumOff val="35000"/>
                  </a:schemeClr>
                </a:solidFill>
                <a:effectLst/>
                <a:latin typeface="Arial" panose="020B0604020202020204" pitchFamily="34" charset="0"/>
              </a:rPr>
              <a:t>primary energy Production</a:t>
            </a:r>
          </a:p>
          <a:p>
            <a:r>
              <a:rPr lang="en-US" altLang="zh-CN" b="0" dirty="0">
                <a:solidFill>
                  <a:schemeClr val="tx1">
                    <a:lumMod val="65000"/>
                    <a:lumOff val="35000"/>
                  </a:schemeClr>
                </a:solidFill>
                <a:latin typeface="Arial" panose="020B0604020202020204" pitchFamily="34" charset="0"/>
              </a:rPr>
              <a:t>Co</a:t>
            </a:r>
            <a:r>
              <a:rPr lang="en-US" altLang="zh-CN" sz="1200" b="0" dirty="0">
                <a:solidFill>
                  <a:schemeClr val="tx1">
                    <a:lumMod val="65000"/>
                    <a:lumOff val="35000"/>
                  </a:schemeClr>
                </a:solidFill>
                <a:latin typeface="Arial" panose="020B0604020202020204" pitchFamily="34" charset="0"/>
              </a:rPr>
              <a:t>2</a:t>
            </a:r>
            <a:r>
              <a:rPr lang="en-US" altLang="zh-CN" b="0" dirty="0">
                <a:solidFill>
                  <a:schemeClr val="tx1">
                    <a:lumMod val="65000"/>
                    <a:lumOff val="35000"/>
                  </a:schemeClr>
                </a:solidFill>
                <a:latin typeface="Arial" panose="020B0604020202020204" pitchFamily="34" charset="0"/>
              </a:rPr>
              <a:t> emissions</a:t>
            </a:r>
            <a:r>
              <a:rPr lang="et-EE" altLang="zh-CN" b="0" dirty="0">
                <a:solidFill>
                  <a:schemeClr val="tx1">
                    <a:lumMod val="65000"/>
                    <a:lumOff val="35000"/>
                  </a:schemeClr>
                </a:solidFill>
                <a:latin typeface="Arial" panose="020B0604020202020204" pitchFamily="34" charset="0"/>
              </a:rPr>
              <a:t> </a:t>
            </a:r>
            <a:endParaRPr lang="en-US" dirty="0">
              <a:solidFill>
                <a:schemeClr val="tx1">
                  <a:lumMod val="65000"/>
                  <a:lumOff val="35000"/>
                </a:schemeClr>
              </a:solidFill>
            </a:endParaRPr>
          </a:p>
        </p:txBody>
      </p:sp>
      <p:sp>
        <p:nvSpPr>
          <p:cNvPr id="3" name="TextBox 2">
            <a:extLst>
              <a:ext uri="{FF2B5EF4-FFF2-40B4-BE49-F238E27FC236}">
                <a16:creationId xmlns:a16="http://schemas.microsoft.com/office/drawing/2014/main" id="{F0B5849B-EAF9-FE60-D793-97675719F474}"/>
              </a:ext>
            </a:extLst>
          </p:cNvPr>
          <p:cNvSpPr txBox="1"/>
          <p:nvPr/>
        </p:nvSpPr>
        <p:spPr>
          <a:xfrm>
            <a:off x="212055" y="1623480"/>
            <a:ext cx="3971325" cy="923330"/>
          </a:xfrm>
          <a:prstGeom prst="rect">
            <a:avLst/>
          </a:prstGeom>
          <a:noFill/>
        </p:spPr>
        <p:txBody>
          <a:bodyPr wrap="square">
            <a:spAutoFit/>
          </a:bodyPr>
          <a:lstStyle/>
          <a:p>
            <a:r>
              <a:rPr lang="en-US" b="1" i="0" dirty="0">
                <a:solidFill>
                  <a:srgbClr val="00758F"/>
                </a:solidFill>
                <a:effectLst/>
                <a:latin typeface="Aptos Display" panose="020B0004020202020204" pitchFamily="34" charset="0"/>
              </a:rPr>
              <a:t>Carbon dioxide emissions</a:t>
            </a:r>
            <a:r>
              <a:rPr lang="en-US" b="0" i="0" dirty="0">
                <a:solidFill>
                  <a:srgbClr val="00758F"/>
                </a:solidFill>
                <a:effectLst/>
                <a:latin typeface="Aptos Display" panose="020B0004020202020204" pitchFamily="34" charset="0"/>
              </a:rPr>
              <a:t> associated with energy and industrial production can come from a range of fuel types.</a:t>
            </a:r>
            <a:endParaRPr lang="en-US" dirty="0">
              <a:latin typeface="Aptos Display" panose="020B0004020202020204" pitchFamily="34" charset="0"/>
            </a:endParaRPr>
          </a:p>
        </p:txBody>
      </p:sp>
      <p:pic>
        <p:nvPicPr>
          <p:cNvPr id="12" name="Picture 11" descr="A graph of gas emissions&#10;&#10;Description automatically generated">
            <a:extLst>
              <a:ext uri="{FF2B5EF4-FFF2-40B4-BE49-F238E27FC236}">
                <a16:creationId xmlns:a16="http://schemas.microsoft.com/office/drawing/2014/main" id="{477BEFB2-E8AE-14A0-C1BC-C68CDABF9C52}"/>
              </a:ext>
            </a:extLst>
          </p:cNvPr>
          <p:cNvPicPr>
            <a:picLocks noChangeAspect="1"/>
          </p:cNvPicPr>
          <p:nvPr/>
        </p:nvPicPr>
        <p:blipFill>
          <a:blip r:embed="rId2"/>
          <a:stretch>
            <a:fillRect/>
          </a:stretch>
        </p:blipFill>
        <p:spPr>
          <a:xfrm>
            <a:off x="84000" y="1360163"/>
            <a:ext cx="6012000" cy="4243764"/>
          </a:xfrm>
          <a:prstGeom prst="rect">
            <a:avLst/>
          </a:prstGeom>
        </p:spPr>
      </p:pic>
      <p:pic>
        <p:nvPicPr>
          <p:cNvPr id="16" name="Picture 15" descr="A graph of a number of people&#10;&#10;Description automatically generated with medium confidence">
            <a:extLst>
              <a:ext uri="{FF2B5EF4-FFF2-40B4-BE49-F238E27FC236}">
                <a16:creationId xmlns:a16="http://schemas.microsoft.com/office/drawing/2014/main" id="{2CA000F6-77CF-9D16-8385-B1296A8EF05B}"/>
              </a:ext>
            </a:extLst>
          </p:cNvPr>
          <p:cNvPicPr>
            <a:picLocks noChangeAspect="1"/>
          </p:cNvPicPr>
          <p:nvPr/>
        </p:nvPicPr>
        <p:blipFill>
          <a:blip r:embed="rId3"/>
          <a:stretch>
            <a:fillRect/>
          </a:stretch>
        </p:blipFill>
        <p:spPr>
          <a:xfrm>
            <a:off x="6096000" y="1360163"/>
            <a:ext cx="6012000" cy="4243765"/>
          </a:xfrm>
          <a:prstGeom prst="rect">
            <a:avLst/>
          </a:prstGeom>
        </p:spPr>
      </p:pic>
      <p:sp>
        <p:nvSpPr>
          <p:cNvPr id="18" name="TextBox 17">
            <a:extLst>
              <a:ext uri="{FF2B5EF4-FFF2-40B4-BE49-F238E27FC236}">
                <a16:creationId xmlns:a16="http://schemas.microsoft.com/office/drawing/2014/main" id="{39E05D04-E16E-0E01-E54E-CFDBF8C25FD0}"/>
              </a:ext>
            </a:extLst>
          </p:cNvPr>
          <p:cNvSpPr txBox="1"/>
          <p:nvPr/>
        </p:nvSpPr>
        <p:spPr>
          <a:xfrm>
            <a:off x="2437066" y="5737619"/>
            <a:ext cx="8695753" cy="923330"/>
          </a:xfrm>
          <a:prstGeom prst="rect">
            <a:avLst/>
          </a:prstGeom>
          <a:noFill/>
        </p:spPr>
        <p:txBody>
          <a:bodyPr wrap="square">
            <a:spAutoFit/>
          </a:bodyPr>
          <a:lstStyle/>
          <a:p>
            <a:r>
              <a:rPr lang="en-US" dirty="0">
                <a:solidFill>
                  <a:srgbClr val="00758F"/>
                </a:solidFill>
                <a:latin typeface="Aptos Display" panose="020B0004020202020204" pitchFamily="34" charset="0"/>
              </a:rPr>
              <a:t>The distribution </a:t>
            </a:r>
            <a:r>
              <a:rPr lang="et-EE" dirty="0">
                <a:solidFill>
                  <a:srgbClr val="00758F"/>
                </a:solidFill>
                <a:latin typeface="Aptos Display" panose="020B0004020202020204" pitchFamily="34" charset="0"/>
              </a:rPr>
              <a:t>of CO2 </a:t>
            </a:r>
            <a:r>
              <a:rPr lang="en-US" dirty="0">
                <a:solidFill>
                  <a:srgbClr val="00758F"/>
                </a:solidFill>
                <a:latin typeface="Aptos Display" panose="020B0004020202020204" pitchFamily="34" charset="0"/>
              </a:rPr>
              <a:t>emissions</a:t>
            </a:r>
            <a:r>
              <a:rPr lang="et-EE" dirty="0">
                <a:solidFill>
                  <a:srgbClr val="00758F"/>
                </a:solidFill>
                <a:latin typeface="Aptos Display" panose="020B0004020202020204" pitchFamily="34" charset="0"/>
              </a:rPr>
              <a:t> </a:t>
            </a:r>
            <a:r>
              <a:rPr lang="en-US" dirty="0">
                <a:solidFill>
                  <a:srgbClr val="00758F"/>
                </a:solidFill>
                <a:latin typeface="Aptos Display" panose="020B0004020202020204" pitchFamily="34" charset="0"/>
              </a:rPr>
              <a:t>across different fuel sources is very dependent on energy production and mix in a given country. In the US or the UK, for example, oil followed by gas are the largest contributors. In China and India, coal is much more dominant. In Russia, it's gas.</a:t>
            </a:r>
          </a:p>
        </p:txBody>
      </p:sp>
    </p:spTree>
    <p:extLst>
      <p:ext uri="{BB962C8B-B14F-4D97-AF65-F5344CB8AC3E}">
        <p14:creationId xmlns:p14="http://schemas.microsoft.com/office/powerpoint/2010/main" val="3844647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2B3C5F-5F49-DDE1-73B6-E0B120AF884A}"/>
              </a:ext>
            </a:extLst>
          </p:cNvPr>
          <p:cNvSpPr>
            <a:spLocks noGrp="1"/>
          </p:cNvSpPr>
          <p:nvPr>
            <p:ph type="body" sz="quarter" idx="13"/>
          </p:nvPr>
        </p:nvSpPr>
        <p:spPr/>
        <p:txBody>
          <a:bodyPr/>
          <a:lstStyle/>
          <a:p>
            <a:r>
              <a:rPr lang="en-US" i="0" dirty="0">
                <a:solidFill>
                  <a:schemeClr val="tx1">
                    <a:lumMod val="65000"/>
                    <a:lumOff val="35000"/>
                  </a:schemeClr>
                </a:solidFill>
                <a:effectLst/>
                <a:latin typeface="Arial" panose="020B0604020202020204" pitchFamily="34" charset="0"/>
              </a:rPr>
              <a:t>primary energy Production </a:t>
            </a:r>
          </a:p>
          <a:p>
            <a:r>
              <a:rPr lang="en-US" altLang="zh-CN" b="0" dirty="0">
                <a:solidFill>
                  <a:schemeClr val="tx1">
                    <a:lumMod val="65000"/>
                    <a:lumOff val="35000"/>
                  </a:schemeClr>
                </a:solidFill>
                <a:latin typeface="Arial" panose="020B0604020202020204" pitchFamily="34" charset="0"/>
              </a:rPr>
              <a:t>Co</a:t>
            </a:r>
            <a:r>
              <a:rPr lang="en-US" altLang="zh-CN" sz="1200" b="0" dirty="0">
                <a:solidFill>
                  <a:schemeClr val="tx1">
                    <a:lumMod val="65000"/>
                    <a:lumOff val="35000"/>
                  </a:schemeClr>
                </a:solidFill>
                <a:latin typeface="Arial" panose="020B0604020202020204" pitchFamily="34" charset="0"/>
              </a:rPr>
              <a:t>2</a:t>
            </a:r>
            <a:r>
              <a:rPr lang="en-US" altLang="zh-CN" b="0" dirty="0">
                <a:solidFill>
                  <a:schemeClr val="tx1">
                    <a:lumMod val="65000"/>
                    <a:lumOff val="35000"/>
                  </a:schemeClr>
                </a:solidFill>
                <a:latin typeface="Arial" panose="020B0604020202020204" pitchFamily="34" charset="0"/>
              </a:rPr>
              <a:t> emissions</a:t>
            </a:r>
            <a:r>
              <a:rPr lang="et-EE" altLang="zh-CN" b="0" dirty="0">
                <a:solidFill>
                  <a:schemeClr val="tx1">
                    <a:lumMod val="65000"/>
                    <a:lumOff val="35000"/>
                  </a:schemeClr>
                </a:solidFill>
                <a:latin typeface="Arial" panose="020B0604020202020204" pitchFamily="34" charset="0"/>
              </a:rPr>
              <a:t> </a:t>
            </a:r>
            <a:r>
              <a:rPr lang="en-US" altLang="zh-CN" b="0" dirty="0">
                <a:solidFill>
                  <a:schemeClr val="tx1">
                    <a:lumMod val="65000"/>
                    <a:lumOff val="35000"/>
                  </a:schemeClr>
                </a:solidFill>
                <a:latin typeface="Arial" panose="020B0604020202020204" pitchFamily="34" charset="0"/>
              </a:rPr>
              <a:t>– The problems</a:t>
            </a:r>
            <a:endParaRPr lang="en-US" dirty="0">
              <a:solidFill>
                <a:schemeClr val="tx1">
                  <a:lumMod val="65000"/>
                  <a:lumOff val="35000"/>
                </a:schemeClr>
              </a:solidFill>
            </a:endParaRPr>
          </a:p>
        </p:txBody>
      </p:sp>
      <p:pic>
        <p:nvPicPr>
          <p:cNvPr id="5" name="Picture 4" descr="A graph showing the cost of energy&#10;&#10;Description automatically generated">
            <a:extLst>
              <a:ext uri="{FF2B5EF4-FFF2-40B4-BE49-F238E27FC236}">
                <a16:creationId xmlns:a16="http://schemas.microsoft.com/office/drawing/2014/main" id="{A4868005-8812-FAE5-15FA-B877B9068C18}"/>
              </a:ext>
            </a:extLst>
          </p:cNvPr>
          <p:cNvPicPr>
            <a:picLocks noChangeAspect="1"/>
          </p:cNvPicPr>
          <p:nvPr/>
        </p:nvPicPr>
        <p:blipFill>
          <a:blip r:embed="rId2"/>
          <a:stretch>
            <a:fillRect/>
          </a:stretch>
        </p:blipFill>
        <p:spPr>
          <a:xfrm>
            <a:off x="4105163" y="1360163"/>
            <a:ext cx="7941176" cy="5400000"/>
          </a:xfrm>
          <a:prstGeom prst="rect">
            <a:avLst/>
          </a:prstGeom>
        </p:spPr>
      </p:pic>
      <p:sp>
        <p:nvSpPr>
          <p:cNvPr id="8" name="TextBox 7">
            <a:extLst>
              <a:ext uri="{FF2B5EF4-FFF2-40B4-BE49-F238E27FC236}">
                <a16:creationId xmlns:a16="http://schemas.microsoft.com/office/drawing/2014/main" id="{D8499D25-6583-858A-BE08-A0DC7CC0FC94}"/>
              </a:ext>
            </a:extLst>
          </p:cNvPr>
          <p:cNvSpPr txBox="1"/>
          <p:nvPr/>
        </p:nvSpPr>
        <p:spPr>
          <a:xfrm>
            <a:off x="145661" y="1843950"/>
            <a:ext cx="3959502" cy="3170099"/>
          </a:xfrm>
          <a:prstGeom prst="rect">
            <a:avLst/>
          </a:prstGeom>
          <a:noFill/>
        </p:spPr>
        <p:txBody>
          <a:bodyPr wrap="square">
            <a:spAutoFit/>
          </a:bodyPr>
          <a:lstStyle/>
          <a:p>
            <a:pPr>
              <a:spcAft>
                <a:spcPts val="1200"/>
              </a:spcAft>
            </a:pPr>
            <a:r>
              <a:rPr lang="en-US" altLang="zh-CN" dirty="0">
                <a:solidFill>
                  <a:srgbClr val="00758F"/>
                </a:solidFill>
                <a:latin typeface="Aptos Display" panose="020B0004020202020204" pitchFamily="34" charset="0"/>
              </a:rPr>
              <a:t>T</a:t>
            </a:r>
            <a:r>
              <a:rPr lang="en-US" dirty="0">
                <a:solidFill>
                  <a:srgbClr val="00758F"/>
                </a:solidFill>
                <a:latin typeface="Aptos Display" panose="020B0004020202020204" pitchFamily="34" charset="0"/>
              </a:rPr>
              <a:t>he production of energy is responsible for </a:t>
            </a:r>
            <a:r>
              <a:rPr lang="en-US" b="1" dirty="0">
                <a:solidFill>
                  <a:srgbClr val="00758F"/>
                </a:solidFill>
                <a:latin typeface="Aptos Display" panose="020B0004020202020204" pitchFamily="34" charset="0"/>
              </a:rPr>
              <a:t>87%</a:t>
            </a:r>
            <a:r>
              <a:rPr lang="en-US" dirty="0">
                <a:solidFill>
                  <a:srgbClr val="00758F"/>
                </a:solidFill>
                <a:latin typeface="Aptos Display" panose="020B0004020202020204" pitchFamily="34" charset="0"/>
              </a:rPr>
              <a:t> of global greenhouse gas emissions. </a:t>
            </a:r>
          </a:p>
          <a:p>
            <a:pPr>
              <a:spcAft>
                <a:spcPts val="1200"/>
              </a:spcAft>
            </a:pPr>
            <a:r>
              <a:rPr lang="en-US" dirty="0">
                <a:latin typeface="Aptos Display" panose="020B0004020202020204" pitchFamily="34" charset="0"/>
              </a:rPr>
              <a:t>The </a:t>
            </a:r>
            <a:r>
              <a:rPr lang="en-US" b="1" dirty="0">
                <a:latin typeface="Aptos Display" panose="020B0004020202020204" pitchFamily="34" charset="0"/>
              </a:rPr>
              <a:t>first </a:t>
            </a:r>
            <a:r>
              <a:rPr lang="en-US" dirty="0">
                <a:latin typeface="Aptos Display" panose="020B0004020202020204" pitchFamily="34" charset="0"/>
              </a:rPr>
              <a:t>energy problem: those that have low carbon emissions lack access to energy. </a:t>
            </a:r>
          </a:p>
          <a:p>
            <a:pPr>
              <a:spcAft>
                <a:spcPts val="1200"/>
              </a:spcAft>
            </a:pPr>
            <a:r>
              <a:rPr lang="en-US" dirty="0">
                <a:latin typeface="Aptos Display" panose="020B0004020202020204" pitchFamily="34" charset="0"/>
              </a:rPr>
              <a:t>The </a:t>
            </a:r>
            <a:r>
              <a:rPr lang="en-US" b="1" dirty="0">
                <a:latin typeface="Aptos Display" panose="020B0004020202020204" pitchFamily="34" charset="0"/>
              </a:rPr>
              <a:t>second</a:t>
            </a:r>
            <a:r>
              <a:rPr lang="en-US" dirty="0">
                <a:latin typeface="Aptos Display" panose="020B0004020202020204" pitchFamily="34" charset="0"/>
              </a:rPr>
              <a:t> energy problem: those that have access to energy produce greenhouse gas emissions that are too high</a:t>
            </a:r>
          </a:p>
        </p:txBody>
      </p:sp>
    </p:spTree>
    <p:extLst>
      <p:ext uri="{BB962C8B-B14F-4D97-AF65-F5344CB8AC3E}">
        <p14:creationId xmlns:p14="http://schemas.microsoft.com/office/powerpoint/2010/main" val="1506975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A25A385-EBF1-69BB-FDB1-3F8BD3E599AD}"/>
              </a:ext>
            </a:extLst>
          </p:cNvPr>
          <p:cNvSpPr txBox="1"/>
          <p:nvPr/>
        </p:nvSpPr>
        <p:spPr>
          <a:xfrm>
            <a:off x="1465941" y="1407885"/>
            <a:ext cx="8752115" cy="2185214"/>
          </a:xfrm>
          <a:prstGeom prst="rect">
            <a:avLst/>
          </a:prstGeom>
          <a:noFill/>
        </p:spPr>
        <p:txBody>
          <a:bodyPr wrap="square" rtlCol="0">
            <a:spAutoFit/>
          </a:bodyPr>
          <a:lstStyle/>
          <a:p>
            <a:pPr>
              <a:spcBef>
                <a:spcPts val="600"/>
              </a:spcBef>
              <a:spcAft>
                <a:spcPts val="1200"/>
              </a:spcAft>
            </a:pPr>
            <a:r>
              <a:rPr lang="en-US" sz="5400" dirty="0">
                <a:solidFill>
                  <a:schemeClr val="accent1">
                    <a:lumMod val="60000"/>
                    <a:lumOff val="40000"/>
                  </a:schemeClr>
                </a:solidFill>
                <a:latin typeface="Aptos Black" panose="020F0502020204030204" pitchFamily="34" charset="0"/>
              </a:rPr>
              <a:t>Electricity Generation </a:t>
            </a:r>
          </a:p>
          <a:p>
            <a:pPr marL="1080000" indent="-540000">
              <a:buFontTx/>
              <a:buChar char="-"/>
            </a:pPr>
            <a:r>
              <a:rPr lang="en-US" sz="3600" dirty="0">
                <a:solidFill>
                  <a:schemeClr val="bg1">
                    <a:lumMod val="65000"/>
                  </a:schemeClr>
                </a:solidFill>
                <a:latin typeface="Adobe Devanagari" panose="02040503050201020203" pitchFamily="18" charset="0"/>
                <a:cs typeface="Adobe Devanagari" panose="02040503050201020203" pitchFamily="18" charset="0"/>
              </a:rPr>
              <a:t>From fossil fuels</a:t>
            </a:r>
          </a:p>
          <a:p>
            <a:pPr marL="1080000" indent="-540000">
              <a:buFontTx/>
              <a:buChar char="-"/>
            </a:pPr>
            <a:r>
              <a:rPr lang="en-US" sz="3600" dirty="0">
                <a:solidFill>
                  <a:schemeClr val="bg1">
                    <a:lumMod val="65000"/>
                  </a:schemeClr>
                </a:solidFill>
                <a:latin typeface="Adobe Devanagari" panose="02040503050201020203" pitchFamily="18" charset="0"/>
                <a:cs typeface="Adobe Devanagari" panose="02040503050201020203" pitchFamily="18" charset="0"/>
              </a:rPr>
              <a:t>From renewables</a:t>
            </a:r>
          </a:p>
        </p:txBody>
      </p:sp>
    </p:spTree>
    <p:extLst>
      <p:ext uri="{BB962C8B-B14F-4D97-AF65-F5344CB8AC3E}">
        <p14:creationId xmlns:p14="http://schemas.microsoft.com/office/powerpoint/2010/main" val="2392153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2B3C5F-5F49-DDE1-73B6-E0B120AF884A}"/>
              </a:ext>
            </a:extLst>
          </p:cNvPr>
          <p:cNvSpPr>
            <a:spLocks noGrp="1"/>
          </p:cNvSpPr>
          <p:nvPr>
            <p:ph type="body" sz="quarter" idx="13"/>
          </p:nvPr>
        </p:nvSpPr>
        <p:spPr/>
        <p:txBody>
          <a:bodyPr/>
          <a:lstStyle/>
          <a:p>
            <a:r>
              <a:rPr lang="en-US" i="0" dirty="0">
                <a:solidFill>
                  <a:schemeClr val="tx1">
                    <a:lumMod val="65000"/>
                    <a:lumOff val="35000"/>
                  </a:schemeClr>
                </a:solidFill>
                <a:effectLst/>
                <a:latin typeface="Arial" panose="020B0604020202020204" pitchFamily="34" charset="0"/>
              </a:rPr>
              <a:t>electricity generation </a:t>
            </a:r>
          </a:p>
          <a:p>
            <a:r>
              <a:rPr lang="en-US" altLang="zh-CN" b="0" dirty="0">
                <a:solidFill>
                  <a:schemeClr val="tx1">
                    <a:lumMod val="65000"/>
                    <a:lumOff val="35000"/>
                  </a:schemeClr>
                </a:solidFill>
                <a:latin typeface="Arial" panose="020B0604020202020204" pitchFamily="34" charset="0"/>
              </a:rPr>
              <a:t>Overall</a:t>
            </a:r>
            <a:r>
              <a:rPr lang="et-EE" altLang="zh-CN" b="0" dirty="0">
                <a:solidFill>
                  <a:schemeClr val="tx1">
                    <a:lumMod val="65000"/>
                    <a:lumOff val="35000"/>
                  </a:schemeClr>
                </a:solidFill>
                <a:latin typeface="Arial" panose="020B0604020202020204" pitchFamily="34" charset="0"/>
              </a:rPr>
              <a:t> </a:t>
            </a:r>
            <a:endParaRPr lang="en-US" dirty="0">
              <a:solidFill>
                <a:schemeClr val="tx1">
                  <a:lumMod val="65000"/>
                  <a:lumOff val="35000"/>
                </a:schemeClr>
              </a:solidFill>
            </a:endParaRPr>
          </a:p>
        </p:txBody>
      </p:sp>
      <p:sp>
        <p:nvSpPr>
          <p:cNvPr id="18" name="TextBox 17">
            <a:extLst>
              <a:ext uri="{FF2B5EF4-FFF2-40B4-BE49-F238E27FC236}">
                <a16:creationId xmlns:a16="http://schemas.microsoft.com/office/drawing/2014/main" id="{39E05D04-E16E-0E01-E54E-CFDBF8C25FD0}"/>
              </a:ext>
            </a:extLst>
          </p:cNvPr>
          <p:cNvSpPr txBox="1"/>
          <p:nvPr/>
        </p:nvSpPr>
        <p:spPr>
          <a:xfrm>
            <a:off x="479424" y="1651778"/>
            <a:ext cx="4326591" cy="2893100"/>
          </a:xfrm>
          <a:prstGeom prst="rect">
            <a:avLst/>
          </a:prstGeom>
          <a:noFill/>
        </p:spPr>
        <p:txBody>
          <a:bodyPr wrap="square">
            <a:spAutoFit/>
          </a:bodyPr>
          <a:lstStyle/>
          <a:p>
            <a:pPr>
              <a:spcAft>
                <a:spcPts val="1200"/>
              </a:spcAft>
            </a:pPr>
            <a:r>
              <a:rPr lang="en-US" dirty="0">
                <a:solidFill>
                  <a:srgbClr val="00758F"/>
                </a:solidFill>
                <a:latin typeface="Aptos Display" panose="020B0004020202020204" pitchFamily="34" charset="0"/>
              </a:rPr>
              <a:t>Global electricity generation increased by 2.5% in 2023 to reach a record level of </a:t>
            </a:r>
            <a:r>
              <a:rPr lang="en-US" b="1" dirty="0">
                <a:solidFill>
                  <a:srgbClr val="00758F"/>
                </a:solidFill>
                <a:latin typeface="Aptos Display" panose="020B0004020202020204" pitchFamily="34" charset="0"/>
              </a:rPr>
              <a:t>29,925 TWh</a:t>
            </a:r>
            <a:r>
              <a:rPr lang="en-US" dirty="0">
                <a:solidFill>
                  <a:srgbClr val="00758F"/>
                </a:solidFill>
                <a:latin typeface="Aptos Display" panose="020B0004020202020204" pitchFamily="34" charset="0"/>
              </a:rPr>
              <a:t>. </a:t>
            </a:r>
          </a:p>
          <a:p>
            <a:pPr>
              <a:spcAft>
                <a:spcPts val="1200"/>
              </a:spcAft>
            </a:pPr>
            <a:r>
              <a:rPr lang="en-US" b="1" dirty="0">
                <a:latin typeface="Aptos Display" panose="020B0004020202020204" pitchFamily="34" charset="0"/>
              </a:rPr>
              <a:t>Coal</a:t>
            </a:r>
            <a:r>
              <a:rPr lang="en-US" dirty="0">
                <a:latin typeface="Aptos Display" panose="020B0004020202020204" pitchFamily="34" charset="0"/>
              </a:rPr>
              <a:t> retained its position as the dominant fuel for power generation with </a:t>
            </a:r>
            <a:r>
              <a:rPr lang="en-US" b="1" dirty="0">
                <a:latin typeface="Aptos Display" panose="020B0004020202020204" pitchFamily="34" charset="0"/>
              </a:rPr>
              <a:t>fossil fuels overall forming 60% </a:t>
            </a:r>
            <a:r>
              <a:rPr lang="en-US" dirty="0">
                <a:latin typeface="Aptos Display" panose="020B0004020202020204" pitchFamily="34" charset="0"/>
              </a:rPr>
              <a:t>of global electricity generation. </a:t>
            </a:r>
          </a:p>
          <a:p>
            <a:pPr>
              <a:spcAft>
                <a:spcPts val="1200"/>
              </a:spcAft>
            </a:pPr>
            <a:r>
              <a:rPr lang="en-US" b="1" dirty="0">
                <a:latin typeface="Aptos Display" panose="020B0004020202020204" pitchFamily="34" charset="0"/>
              </a:rPr>
              <a:t>Renewables</a:t>
            </a:r>
            <a:r>
              <a:rPr lang="en-US" dirty="0">
                <a:latin typeface="Aptos Display" panose="020B0004020202020204" pitchFamily="34" charset="0"/>
              </a:rPr>
              <a:t> share of total power generation rose from 29% to 30%. </a:t>
            </a:r>
            <a:endParaRPr lang="en-US" dirty="0">
              <a:solidFill>
                <a:srgbClr val="00758F"/>
              </a:solidFill>
              <a:latin typeface="Aptos Display" panose="020B0004020202020204" pitchFamily="34" charset="0"/>
            </a:endParaRPr>
          </a:p>
        </p:txBody>
      </p:sp>
      <p:pic>
        <p:nvPicPr>
          <p:cNvPr id="5" name="Picture 4">
            <a:extLst>
              <a:ext uri="{FF2B5EF4-FFF2-40B4-BE49-F238E27FC236}">
                <a16:creationId xmlns:a16="http://schemas.microsoft.com/office/drawing/2014/main" id="{E3585C98-F726-FFF7-0C55-A56C5C2850C4}"/>
              </a:ext>
            </a:extLst>
          </p:cNvPr>
          <p:cNvPicPr>
            <a:picLocks noChangeAspect="1"/>
          </p:cNvPicPr>
          <p:nvPr/>
        </p:nvPicPr>
        <p:blipFill>
          <a:blip r:embed="rId2"/>
          <a:stretch>
            <a:fillRect/>
          </a:stretch>
        </p:blipFill>
        <p:spPr>
          <a:xfrm>
            <a:off x="5446442" y="1360162"/>
            <a:ext cx="6640141" cy="5337817"/>
          </a:xfrm>
          <a:prstGeom prst="rect">
            <a:avLst/>
          </a:prstGeom>
        </p:spPr>
      </p:pic>
    </p:spTree>
    <p:extLst>
      <p:ext uri="{BB962C8B-B14F-4D97-AF65-F5344CB8AC3E}">
        <p14:creationId xmlns:p14="http://schemas.microsoft.com/office/powerpoint/2010/main" val="37476687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2B3C5F-5F49-DDE1-73B6-E0B120AF884A}"/>
              </a:ext>
            </a:extLst>
          </p:cNvPr>
          <p:cNvSpPr>
            <a:spLocks noGrp="1"/>
          </p:cNvSpPr>
          <p:nvPr>
            <p:ph type="body" sz="quarter" idx="13"/>
          </p:nvPr>
        </p:nvSpPr>
        <p:spPr/>
        <p:txBody>
          <a:bodyPr/>
          <a:lstStyle/>
          <a:p>
            <a:r>
              <a:rPr lang="en-US" i="0" dirty="0">
                <a:solidFill>
                  <a:schemeClr val="tx1">
                    <a:lumMod val="65000"/>
                    <a:lumOff val="35000"/>
                  </a:schemeClr>
                </a:solidFill>
                <a:effectLst/>
                <a:latin typeface="Arial" panose="020B0604020202020204" pitchFamily="34" charset="0"/>
              </a:rPr>
              <a:t>electricity generation </a:t>
            </a:r>
          </a:p>
          <a:p>
            <a:r>
              <a:rPr lang="en-US" altLang="zh-CN" b="0" dirty="0">
                <a:solidFill>
                  <a:schemeClr val="tx1">
                    <a:lumMod val="65000"/>
                    <a:lumOff val="35000"/>
                  </a:schemeClr>
                </a:solidFill>
                <a:latin typeface="Arial" panose="020B0604020202020204" pitchFamily="34" charset="0"/>
              </a:rPr>
              <a:t>Overall</a:t>
            </a:r>
            <a:r>
              <a:rPr lang="et-EE" altLang="zh-CN" b="0" dirty="0">
                <a:solidFill>
                  <a:schemeClr val="tx1">
                    <a:lumMod val="65000"/>
                    <a:lumOff val="35000"/>
                  </a:schemeClr>
                </a:solidFill>
                <a:latin typeface="Arial" panose="020B0604020202020204" pitchFamily="34" charset="0"/>
              </a:rPr>
              <a:t> </a:t>
            </a:r>
            <a:endParaRPr lang="en-US" dirty="0">
              <a:solidFill>
                <a:schemeClr val="tx1">
                  <a:lumMod val="65000"/>
                  <a:lumOff val="35000"/>
                </a:schemeClr>
              </a:solidFill>
            </a:endParaRPr>
          </a:p>
        </p:txBody>
      </p:sp>
      <p:sp>
        <p:nvSpPr>
          <p:cNvPr id="18" name="TextBox 17">
            <a:extLst>
              <a:ext uri="{FF2B5EF4-FFF2-40B4-BE49-F238E27FC236}">
                <a16:creationId xmlns:a16="http://schemas.microsoft.com/office/drawing/2014/main" id="{39E05D04-E16E-0E01-E54E-CFDBF8C25FD0}"/>
              </a:ext>
            </a:extLst>
          </p:cNvPr>
          <p:cNvSpPr txBox="1"/>
          <p:nvPr/>
        </p:nvSpPr>
        <p:spPr>
          <a:xfrm>
            <a:off x="2052860" y="5751634"/>
            <a:ext cx="8519434" cy="1231106"/>
          </a:xfrm>
          <a:prstGeom prst="rect">
            <a:avLst/>
          </a:prstGeom>
          <a:noFill/>
        </p:spPr>
        <p:txBody>
          <a:bodyPr wrap="square">
            <a:spAutoFit/>
          </a:bodyPr>
          <a:lstStyle/>
          <a:p>
            <a:pPr>
              <a:spcAft>
                <a:spcPts val="1200"/>
              </a:spcAft>
            </a:pPr>
            <a:r>
              <a:rPr lang="en-US" dirty="0">
                <a:solidFill>
                  <a:srgbClr val="00758F"/>
                </a:solidFill>
                <a:latin typeface="Aptos Display" panose="020B0004020202020204" pitchFamily="34" charset="0"/>
              </a:rPr>
              <a:t>Globally, </a:t>
            </a:r>
            <a:r>
              <a:rPr lang="en-US" b="1" dirty="0">
                <a:solidFill>
                  <a:srgbClr val="00758F"/>
                </a:solidFill>
                <a:latin typeface="Aptos Display" panose="020B0004020202020204" pitchFamily="34" charset="0"/>
              </a:rPr>
              <a:t>coal</a:t>
            </a:r>
            <a:r>
              <a:rPr lang="en-US" dirty="0">
                <a:solidFill>
                  <a:srgbClr val="00758F"/>
                </a:solidFill>
                <a:latin typeface="Aptos Display" panose="020B0004020202020204" pitchFamily="34" charset="0"/>
              </a:rPr>
              <a:t>, followed by </a:t>
            </a:r>
            <a:r>
              <a:rPr lang="en-US" b="1" dirty="0">
                <a:solidFill>
                  <a:srgbClr val="00758F"/>
                </a:solidFill>
                <a:latin typeface="Aptos Display" panose="020B0004020202020204" pitchFamily="34" charset="0"/>
              </a:rPr>
              <a:t>gas</a:t>
            </a:r>
            <a:r>
              <a:rPr lang="en-US" dirty="0">
                <a:solidFill>
                  <a:srgbClr val="00758F"/>
                </a:solidFill>
                <a:latin typeface="Aptos Display" panose="020B0004020202020204" pitchFamily="34" charset="0"/>
              </a:rPr>
              <a:t>, is the largest source of electricity production.</a:t>
            </a:r>
          </a:p>
          <a:p>
            <a:pPr>
              <a:spcAft>
                <a:spcPts val="1200"/>
              </a:spcAft>
            </a:pPr>
            <a:r>
              <a:rPr lang="en-US" altLang="zh-CN" b="1" dirty="0">
                <a:latin typeface="Aptos Display" panose="020B0004020202020204" pitchFamily="34" charset="0"/>
              </a:rPr>
              <a:t>Hydropower</a:t>
            </a:r>
            <a:r>
              <a:rPr lang="en-US" altLang="zh-CN" dirty="0">
                <a:latin typeface="Aptos Display" panose="020B0004020202020204" pitchFamily="34" charset="0"/>
              </a:rPr>
              <a:t> and </a:t>
            </a:r>
            <a:r>
              <a:rPr lang="en-US" altLang="zh-CN" b="1" dirty="0">
                <a:latin typeface="Aptos Display" panose="020B0004020202020204" pitchFamily="34" charset="0"/>
              </a:rPr>
              <a:t>nuclear </a:t>
            </a:r>
            <a:r>
              <a:rPr lang="en-US" altLang="zh-CN" dirty="0">
                <a:latin typeface="Aptos Display" panose="020B0004020202020204" pitchFamily="34" charset="0"/>
              </a:rPr>
              <a:t>make the largest contribution of renewables.</a:t>
            </a:r>
            <a:endParaRPr lang="en-US" dirty="0">
              <a:latin typeface="Aptos Display" panose="020B0004020202020204" pitchFamily="34" charset="0"/>
            </a:endParaRPr>
          </a:p>
          <a:p>
            <a:pPr>
              <a:spcAft>
                <a:spcPts val="1200"/>
              </a:spcAft>
            </a:pPr>
            <a:endParaRPr lang="en-US" dirty="0">
              <a:solidFill>
                <a:srgbClr val="00758F"/>
              </a:solidFill>
              <a:latin typeface="Aptos Display" panose="020B0004020202020204" pitchFamily="34" charset="0"/>
            </a:endParaRPr>
          </a:p>
        </p:txBody>
      </p:sp>
      <p:pic>
        <p:nvPicPr>
          <p:cNvPr id="4" name="Picture 3" descr="A graph of energy production&#10;&#10;Description automatically generated with medium confidence">
            <a:extLst>
              <a:ext uri="{FF2B5EF4-FFF2-40B4-BE49-F238E27FC236}">
                <a16:creationId xmlns:a16="http://schemas.microsoft.com/office/drawing/2014/main" id="{E0E689EC-5EBF-31BF-DF44-ADB6D6BAE27A}"/>
              </a:ext>
            </a:extLst>
          </p:cNvPr>
          <p:cNvPicPr>
            <a:picLocks noChangeAspect="1"/>
          </p:cNvPicPr>
          <p:nvPr/>
        </p:nvPicPr>
        <p:blipFill>
          <a:blip r:embed="rId2"/>
          <a:stretch>
            <a:fillRect/>
          </a:stretch>
        </p:blipFill>
        <p:spPr>
          <a:xfrm>
            <a:off x="479425" y="1360163"/>
            <a:ext cx="5400000" cy="4391471"/>
          </a:xfrm>
          <a:prstGeom prst="rect">
            <a:avLst/>
          </a:prstGeom>
        </p:spPr>
      </p:pic>
      <p:pic>
        <p:nvPicPr>
          <p:cNvPr id="7" name="Picture 6" descr="A graph of different colored lines&#10;&#10;Description automatically generated">
            <a:extLst>
              <a:ext uri="{FF2B5EF4-FFF2-40B4-BE49-F238E27FC236}">
                <a16:creationId xmlns:a16="http://schemas.microsoft.com/office/drawing/2014/main" id="{2548B67F-A6C2-57C0-79E8-13D36C684373}"/>
              </a:ext>
            </a:extLst>
          </p:cNvPr>
          <p:cNvPicPr>
            <a:picLocks noChangeAspect="1"/>
          </p:cNvPicPr>
          <p:nvPr/>
        </p:nvPicPr>
        <p:blipFill>
          <a:blip r:embed="rId3"/>
          <a:stretch>
            <a:fillRect/>
          </a:stretch>
        </p:blipFill>
        <p:spPr>
          <a:xfrm>
            <a:off x="6096000" y="1316621"/>
            <a:ext cx="5940000" cy="4192945"/>
          </a:xfrm>
          <a:prstGeom prst="rect">
            <a:avLst/>
          </a:prstGeom>
        </p:spPr>
      </p:pic>
    </p:spTree>
    <p:extLst>
      <p:ext uri="{BB962C8B-B14F-4D97-AF65-F5344CB8AC3E}">
        <p14:creationId xmlns:p14="http://schemas.microsoft.com/office/powerpoint/2010/main" val="909894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2B3C5F-5F49-DDE1-73B6-E0B120AF884A}"/>
              </a:ext>
            </a:extLst>
          </p:cNvPr>
          <p:cNvSpPr>
            <a:spLocks noGrp="1"/>
          </p:cNvSpPr>
          <p:nvPr>
            <p:ph type="body" sz="quarter" idx="13"/>
          </p:nvPr>
        </p:nvSpPr>
        <p:spPr/>
        <p:txBody>
          <a:bodyPr/>
          <a:lstStyle/>
          <a:p>
            <a:r>
              <a:rPr lang="en-US" i="0" dirty="0">
                <a:solidFill>
                  <a:schemeClr val="tx1">
                    <a:lumMod val="65000"/>
                    <a:lumOff val="35000"/>
                  </a:schemeClr>
                </a:solidFill>
                <a:effectLst/>
                <a:latin typeface="Arial" panose="020B0604020202020204" pitchFamily="34" charset="0"/>
              </a:rPr>
              <a:t>electricity generation </a:t>
            </a:r>
          </a:p>
          <a:p>
            <a:r>
              <a:rPr lang="en-US" altLang="zh-CN" b="0" dirty="0">
                <a:solidFill>
                  <a:schemeClr val="tx1">
                    <a:lumMod val="65000"/>
                    <a:lumOff val="35000"/>
                  </a:schemeClr>
                </a:solidFill>
                <a:latin typeface="Arial" panose="020B0604020202020204" pitchFamily="34" charset="0"/>
              </a:rPr>
              <a:t>Overall</a:t>
            </a:r>
            <a:r>
              <a:rPr lang="et-EE" altLang="zh-CN" b="0" dirty="0">
                <a:solidFill>
                  <a:schemeClr val="tx1">
                    <a:lumMod val="65000"/>
                    <a:lumOff val="35000"/>
                  </a:schemeClr>
                </a:solidFill>
                <a:latin typeface="Arial" panose="020B0604020202020204" pitchFamily="34" charset="0"/>
              </a:rPr>
              <a:t> </a:t>
            </a:r>
            <a:endParaRPr lang="en-US" dirty="0">
              <a:solidFill>
                <a:schemeClr val="tx1">
                  <a:lumMod val="65000"/>
                  <a:lumOff val="35000"/>
                </a:schemeClr>
              </a:solidFill>
            </a:endParaRPr>
          </a:p>
        </p:txBody>
      </p:sp>
      <p:sp>
        <p:nvSpPr>
          <p:cNvPr id="18" name="TextBox 17">
            <a:extLst>
              <a:ext uri="{FF2B5EF4-FFF2-40B4-BE49-F238E27FC236}">
                <a16:creationId xmlns:a16="http://schemas.microsoft.com/office/drawing/2014/main" id="{39E05D04-E16E-0E01-E54E-CFDBF8C25FD0}"/>
              </a:ext>
            </a:extLst>
          </p:cNvPr>
          <p:cNvSpPr txBox="1"/>
          <p:nvPr/>
        </p:nvSpPr>
        <p:spPr>
          <a:xfrm>
            <a:off x="2052860" y="5497835"/>
            <a:ext cx="8519434" cy="1661993"/>
          </a:xfrm>
          <a:prstGeom prst="rect">
            <a:avLst/>
          </a:prstGeom>
          <a:noFill/>
        </p:spPr>
        <p:txBody>
          <a:bodyPr wrap="square">
            <a:spAutoFit/>
          </a:bodyPr>
          <a:lstStyle/>
          <a:p>
            <a:pPr>
              <a:spcAft>
                <a:spcPts val="1200"/>
              </a:spcAft>
            </a:pPr>
            <a:r>
              <a:rPr lang="en-US" altLang="zh-CN" dirty="0">
                <a:latin typeface="Aptos Display" panose="020B0004020202020204" pitchFamily="34" charset="0"/>
              </a:rPr>
              <a:t>Share of</a:t>
            </a:r>
            <a:r>
              <a:rPr lang="en-US" altLang="zh-CN" b="1" dirty="0">
                <a:latin typeface="Aptos Display" panose="020B0004020202020204" pitchFamily="34" charset="0"/>
              </a:rPr>
              <a:t> renewables </a:t>
            </a:r>
            <a:r>
              <a:rPr lang="en-US" altLang="zh-CN" dirty="0">
                <a:latin typeface="Aptos Display" panose="020B0004020202020204" pitchFamily="34" charset="0"/>
              </a:rPr>
              <a:t>in</a:t>
            </a:r>
            <a:r>
              <a:rPr lang="en-US" altLang="zh-CN" b="1" dirty="0">
                <a:latin typeface="Aptos Display" panose="020B0004020202020204" pitchFamily="34" charset="0"/>
              </a:rPr>
              <a:t> </a:t>
            </a:r>
            <a:r>
              <a:rPr lang="en-US" altLang="zh-CN" dirty="0">
                <a:latin typeface="Aptos Display" panose="020B0004020202020204" pitchFamily="34" charset="0"/>
              </a:rPr>
              <a:t>electricity generation 10 percentage </a:t>
            </a:r>
            <a:r>
              <a:rPr lang="en-US" altLang="zh-CN" b="1" dirty="0">
                <a:latin typeface="Aptos Display" panose="020B0004020202020204" pitchFamily="34" charset="0"/>
              </a:rPr>
              <a:t>globally</a:t>
            </a:r>
            <a:r>
              <a:rPr lang="en-US" altLang="zh-CN" dirty="0">
                <a:latin typeface="Aptos Display" panose="020B0004020202020204" pitchFamily="34" charset="0"/>
              </a:rPr>
              <a:t> since 2000.</a:t>
            </a:r>
            <a:endParaRPr lang="et-EE" altLang="zh-CN" dirty="0">
              <a:latin typeface="Aptos Display" panose="020B0004020202020204" pitchFamily="34" charset="0"/>
            </a:endParaRPr>
          </a:p>
          <a:p>
            <a:pPr>
              <a:spcAft>
                <a:spcPts val="1200"/>
              </a:spcAft>
            </a:pPr>
            <a:r>
              <a:rPr lang="en-US" altLang="zh-CN" dirty="0">
                <a:latin typeface="Aptos Display" panose="020B0004020202020204" pitchFamily="34" charset="0"/>
              </a:rPr>
              <a:t>Most countries rely on </a:t>
            </a:r>
            <a:r>
              <a:rPr lang="en-US" altLang="zh-CN" b="1" dirty="0">
                <a:latin typeface="Aptos Display" panose="020B0004020202020204" pitchFamily="34" charset="0"/>
              </a:rPr>
              <a:t>fossil fuels </a:t>
            </a:r>
            <a:r>
              <a:rPr lang="en-US" altLang="zh-CN" dirty="0">
                <a:latin typeface="Aptos Display" panose="020B0004020202020204" pitchFamily="34" charset="0"/>
              </a:rPr>
              <a:t>for electricity generation, especially </a:t>
            </a:r>
            <a:r>
              <a:rPr lang="en-US" altLang="zh-CN" b="1" dirty="0">
                <a:latin typeface="Aptos Display" panose="020B0004020202020204" pitchFamily="34" charset="0"/>
              </a:rPr>
              <a:t>India</a:t>
            </a:r>
            <a:r>
              <a:rPr lang="en-US" altLang="zh-CN" dirty="0">
                <a:latin typeface="Aptos Display" panose="020B0004020202020204" pitchFamily="34" charset="0"/>
              </a:rPr>
              <a:t>. </a:t>
            </a:r>
          </a:p>
          <a:p>
            <a:pPr>
              <a:spcAft>
                <a:spcPts val="1200"/>
              </a:spcAft>
            </a:pPr>
            <a:r>
              <a:rPr lang="en-US" altLang="zh-CN" b="1" dirty="0">
                <a:latin typeface="Aptos Display" panose="020B0004020202020204" pitchFamily="34" charset="0"/>
              </a:rPr>
              <a:t>Brazil</a:t>
            </a:r>
            <a:r>
              <a:rPr lang="en-US" altLang="zh-CN" dirty="0">
                <a:latin typeface="Aptos Display" panose="020B0004020202020204" pitchFamily="34" charset="0"/>
              </a:rPr>
              <a:t> has highest share of </a:t>
            </a:r>
            <a:r>
              <a:rPr lang="en-US" altLang="zh-CN" b="1" dirty="0">
                <a:latin typeface="Aptos Display" panose="020B0004020202020204" pitchFamily="34" charset="0"/>
              </a:rPr>
              <a:t>renewables</a:t>
            </a:r>
            <a:r>
              <a:rPr lang="en-US" altLang="zh-CN" dirty="0">
                <a:latin typeface="Aptos Display" panose="020B0004020202020204" pitchFamily="34" charset="0"/>
              </a:rPr>
              <a:t>, and  </a:t>
            </a:r>
            <a:r>
              <a:rPr lang="en-US" altLang="zh-CN" b="1" dirty="0">
                <a:latin typeface="Aptos Display" panose="020B0004020202020204" pitchFamily="34" charset="0"/>
              </a:rPr>
              <a:t>France </a:t>
            </a:r>
            <a:r>
              <a:rPr lang="en-US" altLang="zh-CN" dirty="0">
                <a:latin typeface="Aptos Display" panose="020B0004020202020204" pitchFamily="34" charset="0"/>
              </a:rPr>
              <a:t>has highest share of </a:t>
            </a:r>
            <a:r>
              <a:rPr lang="en-US" altLang="zh-CN" b="1" dirty="0">
                <a:latin typeface="Aptos Display" panose="020B0004020202020204" pitchFamily="34" charset="0"/>
              </a:rPr>
              <a:t>nuclear</a:t>
            </a:r>
            <a:r>
              <a:rPr lang="en-US" altLang="zh-CN" dirty="0">
                <a:latin typeface="Aptos Display" panose="020B0004020202020204" pitchFamily="34" charset="0"/>
              </a:rPr>
              <a:t>.</a:t>
            </a:r>
            <a:endParaRPr lang="en-US" dirty="0">
              <a:latin typeface="Aptos Display" panose="020B0004020202020204" pitchFamily="34" charset="0"/>
            </a:endParaRPr>
          </a:p>
          <a:p>
            <a:pPr>
              <a:spcAft>
                <a:spcPts val="1200"/>
              </a:spcAft>
            </a:pPr>
            <a:endParaRPr lang="en-US" dirty="0">
              <a:solidFill>
                <a:srgbClr val="00758F"/>
              </a:solidFill>
              <a:latin typeface="Aptos Display" panose="020B0004020202020204" pitchFamily="34" charset="0"/>
            </a:endParaRPr>
          </a:p>
        </p:txBody>
      </p:sp>
      <p:pic>
        <p:nvPicPr>
          <p:cNvPr id="5" name="Picture 4" descr="A graph of energy consumption&#10;&#10;Description automatically generated">
            <a:extLst>
              <a:ext uri="{FF2B5EF4-FFF2-40B4-BE49-F238E27FC236}">
                <a16:creationId xmlns:a16="http://schemas.microsoft.com/office/drawing/2014/main" id="{0990F0DA-ADDD-16D7-4FEB-9BB68E23EA7F}"/>
              </a:ext>
            </a:extLst>
          </p:cNvPr>
          <p:cNvPicPr>
            <a:picLocks noChangeAspect="1"/>
          </p:cNvPicPr>
          <p:nvPr/>
        </p:nvPicPr>
        <p:blipFill>
          <a:blip r:embed="rId2"/>
          <a:stretch>
            <a:fillRect/>
          </a:stretch>
        </p:blipFill>
        <p:spPr>
          <a:xfrm>
            <a:off x="6139545" y="1360165"/>
            <a:ext cx="5760000" cy="4065883"/>
          </a:xfrm>
          <a:prstGeom prst="rect">
            <a:avLst/>
          </a:prstGeom>
        </p:spPr>
      </p:pic>
      <p:pic>
        <p:nvPicPr>
          <p:cNvPr id="8" name="Picture 7" descr="A graph of a number of different colored lines&#10;&#10;Description automatically generated">
            <a:extLst>
              <a:ext uri="{FF2B5EF4-FFF2-40B4-BE49-F238E27FC236}">
                <a16:creationId xmlns:a16="http://schemas.microsoft.com/office/drawing/2014/main" id="{1564A19F-0E06-5DEB-B44D-C04B02960349}"/>
              </a:ext>
            </a:extLst>
          </p:cNvPr>
          <p:cNvPicPr>
            <a:picLocks noChangeAspect="1"/>
          </p:cNvPicPr>
          <p:nvPr/>
        </p:nvPicPr>
        <p:blipFill>
          <a:blip r:embed="rId3"/>
          <a:stretch>
            <a:fillRect/>
          </a:stretch>
        </p:blipFill>
        <p:spPr>
          <a:xfrm>
            <a:off x="292457" y="1360163"/>
            <a:ext cx="5760000" cy="4065885"/>
          </a:xfrm>
          <a:prstGeom prst="rect">
            <a:avLst/>
          </a:prstGeom>
        </p:spPr>
      </p:pic>
    </p:spTree>
    <p:extLst>
      <p:ext uri="{BB962C8B-B14F-4D97-AF65-F5344CB8AC3E}">
        <p14:creationId xmlns:p14="http://schemas.microsoft.com/office/powerpoint/2010/main" val="24947548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world&#10;&#10;Description automatically generated">
            <a:extLst>
              <a:ext uri="{FF2B5EF4-FFF2-40B4-BE49-F238E27FC236}">
                <a16:creationId xmlns:a16="http://schemas.microsoft.com/office/drawing/2014/main" id="{1A66490D-5A05-B1DB-6F94-C05CC4318747}"/>
              </a:ext>
            </a:extLst>
          </p:cNvPr>
          <p:cNvPicPr>
            <a:picLocks noChangeAspect="1"/>
          </p:cNvPicPr>
          <p:nvPr/>
        </p:nvPicPr>
        <p:blipFill>
          <a:blip r:embed="rId2"/>
          <a:stretch>
            <a:fillRect/>
          </a:stretch>
        </p:blipFill>
        <p:spPr>
          <a:xfrm>
            <a:off x="4542000" y="1360163"/>
            <a:ext cx="7650000" cy="5400000"/>
          </a:xfrm>
          <a:prstGeom prst="rect">
            <a:avLst/>
          </a:prstGeom>
        </p:spPr>
      </p:pic>
      <p:sp>
        <p:nvSpPr>
          <p:cNvPr id="2" name="Text Placeholder 1">
            <a:extLst>
              <a:ext uri="{FF2B5EF4-FFF2-40B4-BE49-F238E27FC236}">
                <a16:creationId xmlns:a16="http://schemas.microsoft.com/office/drawing/2014/main" id="{742B3C5F-5F49-DDE1-73B6-E0B120AF884A}"/>
              </a:ext>
            </a:extLst>
          </p:cNvPr>
          <p:cNvSpPr>
            <a:spLocks noGrp="1"/>
          </p:cNvSpPr>
          <p:nvPr>
            <p:ph type="body" sz="quarter" idx="13"/>
          </p:nvPr>
        </p:nvSpPr>
        <p:spPr/>
        <p:txBody>
          <a:bodyPr/>
          <a:lstStyle/>
          <a:p>
            <a:r>
              <a:rPr lang="en-US" i="0" dirty="0">
                <a:solidFill>
                  <a:schemeClr val="tx1">
                    <a:lumMod val="65000"/>
                    <a:lumOff val="35000"/>
                  </a:schemeClr>
                </a:solidFill>
                <a:effectLst/>
                <a:latin typeface="Arial" panose="020B0604020202020204" pitchFamily="34" charset="0"/>
              </a:rPr>
              <a:t>electricity generation </a:t>
            </a:r>
          </a:p>
          <a:p>
            <a:r>
              <a:rPr lang="en-US" altLang="zh-CN" b="0" dirty="0">
                <a:solidFill>
                  <a:schemeClr val="tx1">
                    <a:lumMod val="65000"/>
                    <a:lumOff val="35000"/>
                  </a:schemeClr>
                </a:solidFill>
                <a:latin typeface="Arial" panose="020B0604020202020204" pitchFamily="34" charset="0"/>
              </a:rPr>
              <a:t>From </a:t>
            </a:r>
            <a:r>
              <a:rPr lang="et-EE" altLang="zh-CN" b="0" dirty="0">
                <a:solidFill>
                  <a:schemeClr val="tx1">
                    <a:lumMod val="65000"/>
                    <a:lumOff val="35000"/>
                  </a:schemeClr>
                </a:solidFill>
                <a:latin typeface="Arial" panose="020B0604020202020204" pitchFamily="34" charset="0"/>
              </a:rPr>
              <a:t>CONVENTIONAL FUELS</a:t>
            </a:r>
            <a:endParaRPr lang="en-US" dirty="0">
              <a:solidFill>
                <a:schemeClr val="tx1">
                  <a:lumMod val="65000"/>
                  <a:lumOff val="35000"/>
                </a:schemeClr>
              </a:solidFill>
            </a:endParaRPr>
          </a:p>
        </p:txBody>
      </p:sp>
      <p:sp>
        <p:nvSpPr>
          <p:cNvPr id="4" name="TextBox 3">
            <a:extLst>
              <a:ext uri="{FF2B5EF4-FFF2-40B4-BE49-F238E27FC236}">
                <a16:creationId xmlns:a16="http://schemas.microsoft.com/office/drawing/2014/main" id="{5D9D5F0B-E350-3C4A-9F49-DC6F3D1E777B}"/>
              </a:ext>
            </a:extLst>
          </p:cNvPr>
          <p:cNvSpPr txBox="1"/>
          <p:nvPr/>
        </p:nvSpPr>
        <p:spPr>
          <a:xfrm>
            <a:off x="282770" y="2186991"/>
            <a:ext cx="4455885" cy="2769989"/>
          </a:xfrm>
          <a:prstGeom prst="rect">
            <a:avLst/>
          </a:prstGeom>
          <a:noFill/>
        </p:spPr>
        <p:txBody>
          <a:bodyPr wrap="square">
            <a:spAutoFit/>
          </a:bodyPr>
          <a:lstStyle/>
          <a:p>
            <a:pPr>
              <a:spcAft>
                <a:spcPts val="1200"/>
              </a:spcAft>
            </a:pPr>
            <a:r>
              <a:rPr lang="en-GB" b="0" i="0" dirty="0">
                <a:solidFill>
                  <a:srgbClr val="535353"/>
                </a:solidFill>
                <a:effectLst/>
                <a:latin typeface="Aptos Display" panose="020B0004020202020204" pitchFamily="34" charset="0"/>
              </a:rPr>
              <a:t>In 2023, fossil fuels still supplied most of the world’s electricity.</a:t>
            </a:r>
            <a:endParaRPr lang="et-EE" b="0" i="0" dirty="0">
              <a:solidFill>
                <a:srgbClr val="535353"/>
              </a:solidFill>
              <a:effectLst/>
              <a:latin typeface="Aptos Display" panose="020B0004020202020204" pitchFamily="34" charset="0"/>
            </a:endParaRPr>
          </a:p>
          <a:p>
            <a:pPr>
              <a:spcAft>
                <a:spcPts val="1200"/>
              </a:spcAft>
            </a:pPr>
            <a:r>
              <a:rPr lang="en-GB" b="0" i="0" dirty="0">
                <a:solidFill>
                  <a:srgbClr val="535353"/>
                </a:solidFill>
                <a:effectLst/>
                <a:latin typeface="Aptos Display" panose="020B0004020202020204" pitchFamily="34" charset="0"/>
              </a:rPr>
              <a:t>Global average share: ~60% from coal, gas, and oil.</a:t>
            </a:r>
            <a:endParaRPr lang="et-EE" b="0" i="0" dirty="0">
              <a:solidFill>
                <a:srgbClr val="535353"/>
              </a:solidFill>
              <a:effectLst/>
              <a:latin typeface="Aptos Display" panose="020B0004020202020204" pitchFamily="34" charset="0"/>
            </a:endParaRPr>
          </a:p>
          <a:p>
            <a:pPr>
              <a:spcAft>
                <a:spcPts val="1200"/>
              </a:spcAft>
            </a:pPr>
            <a:r>
              <a:rPr lang="en-GB" b="0" i="0" dirty="0">
                <a:solidFill>
                  <a:srgbClr val="535353"/>
                </a:solidFill>
                <a:effectLst/>
                <a:latin typeface="Aptos Display" panose="020B0004020202020204" pitchFamily="34" charset="0"/>
              </a:rPr>
              <a:t>Some countries rely on fossil fuels for over 90% of electricity.</a:t>
            </a:r>
            <a:endParaRPr lang="et-EE" b="0" i="0" dirty="0">
              <a:solidFill>
                <a:srgbClr val="535353"/>
              </a:solidFill>
              <a:effectLst/>
              <a:latin typeface="Aptos Display" panose="020B0004020202020204" pitchFamily="34" charset="0"/>
            </a:endParaRPr>
          </a:p>
          <a:p>
            <a:pPr>
              <a:spcAft>
                <a:spcPts val="1200"/>
              </a:spcAft>
            </a:pPr>
            <a:r>
              <a:rPr lang="en-GB" b="0" i="0" dirty="0">
                <a:solidFill>
                  <a:srgbClr val="535353"/>
                </a:solidFill>
                <a:effectLst/>
                <a:latin typeface="Aptos Display" panose="020B0004020202020204" pitchFamily="34" charset="0"/>
              </a:rPr>
              <a:t>Only a few countries generate the majority of power from renewables or nuclear.</a:t>
            </a:r>
            <a:endParaRPr lang="en-US" dirty="0">
              <a:latin typeface="Aptos Display" panose="020B0004020202020204" pitchFamily="34" charset="0"/>
            </a:endParaRPr>
          </a:p>
        </p:txBody>
      </p:sp>
    </p:spTree>
    <p:extLst>
      <p:ext uri="{BB962C8B-B14F-4D97-AF65-F5344CB8AC3E}">
        <p14:creationId xmlns:p14="http://schemas.microsoft.com/office/powerpoint/2010/main" val="14142395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map of the world&#10;&#10;Description automatically generated">
            <a:extLst>
              <a:ext uri="{FF2B5EF4-FFF2-40B4-BE49-F238E27FC236}">
                <a16:creationId xmlns:a16="http://schemas.microsoft.com/office/drawing/2014/main" id="{D9B650CB-2BC2-3D83-59F5-BA765E519956}"/>
              </a:ext>
            </a:extLst>
          </p:cNvPr>
          <p:cNvPicPr>
            <a:picLocks noChangeAspect="1"/>
          </p:cNvPicPr>
          <p:nvPr/>
        </p:nvPicPr>
        <p:blipFill>
          <a:blip r:embed="rId2"/>
          <a:stretch>
            <a:fillRect/>
          </a:stretch>
        </p:blipFill>
        <p:spPr>
          <a:xfrm>
            <a:off x="202682" y="1538514"/>
            <a:ext cx="5760000" cy="4065882"/>
          </a:xfrm>
          <a:prstGeom prst="rect">
            <a:avLst/>
          </a:prstGeom>
        </p:spPr>
      </p:pic>
      <p:sp>
        <p:nvSpPr>
          <p:cNvPr id="2" name="Text Placeholder 1">
            <a:extLst>
              <a:ext uri="{FF2B5EF4-FFF2-40B4-BE49-F238E27FC236}">
                <a16:creationId xmlns:a16="http://schemas.microsoft.com/office/drawing/2014/main" id="{742B3C5F-5F49-DDE1-73B6-E0B120AF884A}"/>
              </a:ext>
            </a:extLst>
          </p:cNvPr>
          <p:cNvSpPr>
            <a:spLocks noGrp="1"/>
          </p:cNvSpPr>
          <p:nvPr>
            <p:ph type="body" sz="quarter" idx="13"/>
          </p:nvPr>
        </p:nvSpPr>
        <p:spPr/>
        <p:txBody>
          <a:bodyPr/>
          <a:lstStyle/>
          <a:p>
            <a:r>
              <a:rPr lang="en-US" i="0" dirty="0">
                <a:solidFill>
                  <a:schemeClr val="tx1">
                    <a:lumMod val="65000"/>
                    <a:lumOff val="35000"/>
                  </a:schemeClr>
                </a:solidFill>
                <a:effectLst/>
                <a:latin typeface="Arial" panose="020B0604020202020204" pitchFamily="34" charset="0"/>
              </a:rPr>
              <a:t>electricity generation </a:t>
            </a:r>
          </a:p>
          <a:p>
            <a:r>
              <a:rPr lang="en-US" altLang="zh-CN" b="0" dirty="0">
                <a:solidFill>
                  <a:schemeClr val="tx1">
                    <a:lumMod val="65000"/>
                    <a:lumOff val="35000"/>
                  </a:schemeClr>
                </a:solidFill>
                <a:latin typeface="Arial" panose="020B0604020202020204" pitchFamily="34" charset="0"/>
              </a:rPr>
              <a:t>From </a:t>
            </a:r>
            <a:r>
              <a:rPr lang="et-EE" altLang="zh-CN" b="0" dirty="0">
                <a:solidFill>
                  <a:schemeClr val="tx1">
                    <a:lumMod val="65000"/>
                    <a:lumOff val="35000"/>
                  </a:schemeClr>
                </a:solidFill>
                <a:latin typeface="Arial" panose="020B0604020202020204" pitchFamily="34" charset="0"/>
              </a:rPr>
              <a:t>CONVENTIONAL FUELS</a:t>
            </a:r>
            <a:endParaRPr lang="en-US" dirty="0">
              <a:solidFill>
                <a:schemeClr val="tx1">
                  <a:lumMod val="65000"/>
                  <a:lumOff val="35000"/>
                </a:schemeClr>
              </a:solidFill>
            </a:endParaRPr>
          </a:p>
        </p:txBody>
      </p:sp>
      <p:sp>
        <p:nvSpPr>
          <p:cNvPr id="4" name="TextBox 3">
            <a:extLst>
              <a:ext uri="{FF2B5EF4-FFF2-40B4-BE49-F238E27FC236}">
                <a16:creationId xmlns:a16="http://schemas.microsoft.com/office/drawing/2014/main" id="{5D9D5F0B-E350-3C4A-9F49-DC6F3D1E777B}"/>
              </a:ext>
            </a:extLst>
          </p:cNvPr>
          <p:cNvSpPr txBox="1"/>
          <p:nvPr/>
        </p:nvSpPr>
        <p:spPr>
          <a:xfrm>
            <a:off x="2351313" y="5646482"/>
            <a:ext cx="8897257" cy="1077218"/>
          </a:xfrm>
          <a:prstGeom prst="rect">
            <a:avLst/>
          </a:prstGeom>
          <a:noFill/>
        </p:spPr>
        <p:txBody>
          <a:bodyPr wrap="square">
            <a:spAutoFit/>
          </a:bodyPr>
          <a:lstStyle/>
          <a:p>
            <a:pPr>
              <a:spcAft>
                <a:spcPts val="1200"/>
              </a:spcAft>
            </a:pPr>
            <a:r>
              <a:rPr lang="en-US" b="0" i="0" dirty="0">
                <a:solidFill>
                  <a:srgbClr val="535353"/>
                </a:solidFill>
                <a:effectLst/>
                <a:latin typeface="Aptos Display" panose="020B0004020202020204" pitchFamily="34" charset="0"/>
              </a:rPr>
              <a:t>India, South Africa, Mongolia, Indonesia, Botswana, </a:t>
            </a:r>
            <a:r>
              <a:rPr lang="en-US" altLang="zh-CN" b="0" i="0" dirty="0">
                <a:solidFill>
                  <a:srgbClr val="535353"/>
                </a:solidFill>
                <a:effectLst/>
                <a:latin typeface="Aptos Display" panose="020B0004020202020204" pitchFamily="34" charset="0"/>
              </a:rPr>
              <a:t>Philippines have more than 60% electricity from </a:t>
            </a:r>
            <a:r>
              <a:rPr lang="en-US" altLang="zh-CN" b="1" i="0" dirty="0">
                <a:solidFill>
                  <a:srgbClr val="535353"/>
                </a:solidFill>
                <a:effectLst/>
                <a:latin typeface="Aptos Display" panose="020B0004020202020204" pitchFamily="34" charset="0"/>
              </a:rPr>
              <a:t>coal</a:t>
            </a:r>
            <a:r>
              <a:rPr lang="en-US" altLang="zh-CN" b="0" i="0" dirty="0">
                <a:solidFill>
                  <a:srgbClr val="535353"/>
                </a:solidFill>
                <a:effectLst/>
                <a:latin typeface="Aptos Display" panose="020B0004020202020204" pitchFamily="34" charset="0"/>
              </a:rPr>
              <a:t>.</a:t>
            </a:r>
          </a:p>
          <a:p>
            <a:pPr>
              <a:spcAft>
                <a:spcPts val="1200"/>
              </a:spcAft>
            </a:pPr>
            <a:r>
              <a:rPr lang="en-US" dirty="0">
                <a:solidFill>
                  <a:srgbClr val="535353"/>
                </a:solidFill>
                <a:latin typeface="Aptos Display" panose="020B0004020202020204" pitchFamily="34" charset="0"/>
              </a:rPr>
              <a:t>The electricity generated from most Middle East countries is over 70 % from </a:t>
            </a:r>
            <a:r>
              <a:rPr lang="en-US" b="1" dirty="0">
                <a:solidFill>
                  <a:srgbClr val="535353"/>
                </a:solidFill>
                <a:latin typeface="Aptos Display" panose="020B0004020202020204" pitchFamily="34" charset="0"/>
              </a:rPr>
              <a:t>gas</a:t>
            </a:r>
            <a:r>
              <a:rPr lang="en-US" dirty="0">
                <a:solidFill>
                  <a:srgbClr val="535353"/>
                </a:solidFill>
                <a:latin typeface="Aptos Display" panose="020B0004020202020204" pitchFamily="34" charset="0"/>
              </a:rPr>
              <a:t>. </a:t>
            </a:r>
            <a:endParaRPr lang="en-US" b="0" i="0" dirty="0">
              <a:solidFill>
                <a:srgbClr val="535353"/>
              </a:solidFill>
              <a:effectLst/>
              <a:latin typeface="Aptos Display" panose="020B0004020202020204" pitchFamily="34" charset="0"/>
            </a:endParaRPr>
          </a:p>
        </p:txBody>
      </p:sp>
      <p:pic>
        <p:nvPicPr>
          <p:cNvPr id="6" name="Picture 5" descr="A map of the world&#10;&#10;Description automatically generated">
            <a:extLst>
              <a:ext uri="{FF2B5EF4-FFF2-40B4-BE49-F238E27FC236}">
                <a16:creationId xmlns:a16="http://schemas.microsoft.com/office/drawing/2014/main" id="{F6B8F879-2B0A-B6FC-0F99-10DDE08EECC3}"/>
              </a:ext>
            </a:extLst>
          </p:cNvPr>
          <p:cNvPicPr>
            <a:picLocks noChangeAspect="1"/>
          </p:cNvPicPr>
          <p:nvPr/>
        </p:nvPicPr>
        <p:blipFill>
          <a:blip r:embed="rId3"/>
          <a:stretch>
            <a:fillRect/>
          </a:stretch>
        </p:blipFill>
        <p:spPr>
          <a:xfrm>
            <a:off x="6229320" y="1538514"/>
            <a:ext cx="5760000" cy="4065882"/>
          </a:xfrm>
          <a:prstGeom prst="rect">
            <a:avLst/>
          </a:prstGeom>
        </p:spPr>
      </p:pic>
    </p:spTree>
    <p:extLst>
      <p:ext uri="{BB962C8B-B14F-4D97-AF65-F5344CB8AC3E}">
        <p14:creationId xmlns:p14="http://schemas.microsoft.com/office/powerpoint/2010/main" val="21105654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the world&#10;&#10;Description automatically generated">
            <a:extLst>
              <a:ext uri="{FF2B5EF4-FFF2-40B4-BE49-F238E27FC236}">
                <a16:creationId xmlns:a16="http://schemas.microsoft.com/office/drawing/2014/main" id="{4A379F4F-E1FC-EAAB-9703-D89B5BB28010}"/>
              </a:ext>
            </a:extLst>
          </p:cNvPr>
          <p:cNvPicPr>
            <a:picLocks noChangeAspect="1"/>
          </p:cNvPicPr>
          <p:nvPr/>
        </p:nvPicPr>
        <p:blipFill>
          <a:blip r:embed="rId2"/>
          <a:stretch>
            <a:fillRect/>
          </a:stretch>
        </p:blipFill>
        <p:spPr>
          <a:xfrm>
            <a:off x="4542000" y="1360163"/>
            <a:ext cx="7650000" cy="5400000"/>
          </a:xfrm>
          <a:prstGeom prst="rect">
            <a:avLst/>
          </a:prstGeom>
        </p:spPr>
      </p:pic>
      <p:sp>
        <p:nvSpPr>
          <p:cNvPr id="2" name="Text Placeholder 1">
            <a:extLst>
              <a:ext uri="{FF2B5EF4-FFF2-40B4-BE49-F238E27FC236}">
                <a16:creationId xmlns:a16="http://schemas.microsoft.com/office/drawing/2014/main" id="{742B3C5F-5F49-DDE1-73B6-E0B120AF884A}"/>
              </a:ext>
            </a:extLst>
          </p:cNvPr>
          <p:cNvSpPr>
            <a:spLocks noGrp="1"/>
          </p:cNvSpPr>
          <p:nvPr>
            <p:ph type="body" sz="quarter" idx="13"/>
          </p:nvPr>
        </p:nvSpPr>
        <p:spPr/>
        <p:txBody>
          <a:bodyPr/>
          <a:lstStyle/>
          <a:p>
            <a:r>
              <a:rPr lang="en-US" i="0" dirty="0">
                <a:solidFill>
                  <a:schemeClr val="tx1">
                    <a:lumMod val="65000"/>
                    <a:lumOff val="35000"/>
                  </a:schemeClr>
                </a:solidFill>
                <a:effectLst/>
                <a:latin typeface="Arial" panose="020B0604020202020204" pitchFamily="34" charset="0"/>
              </a:rPr>
              <a:t>electricity generation </a:t>
            </a:r>
          </a:p>
          <a:p>
            <a:r>
              <a:rPr lang="en-US" altLang="zh-CN" b="0" dirty="0">
                <a:solidFill>
                  <a:schemeClr val="tx1">
                    <a:lumMod val="65000"/>
                    <a:lumOff val="35000"/>
                  </a:schemeClr>
                </a:solidFill>
                <a:latin typeface="Arial" panose="020B0604020202020204" pitchFamily="34" charset="0"/>
              </a:rPr>
              <a:t>From Nuclear</a:t>
            </a:r>
            <a:endParaRPr lang="en-US" dirty="0">
              <a:solidFill>
                <a:schemeClr val="tx1">
                  <a:lumMod val="65000"/>
                  <a:lumOff val="35000"/>
                </a:schemeClr>
              </a:solidFill>
            </a:endParaRPr>
          </a:p>
        </p:txBody>
      </p:sp>
      <p:sp>
        <p:nvSpPr>
          <p:cNvPr id="4" name="TextBox 3">
            <a:extLst>
              <a:ext uri="{FF2B5EF4-FFF2-40B4-BE49-F238E27FC236}">
                <a16:creationId xmlns:a16="http://schemas.microsoft.com/office/drawing/2014/main" id="{5D9D5F0B-E350-3C4A-9F49-DC6F3D1E777B}"/>
              </a:ext>
            </a:extLst>
          </p:cNvPr>
          <p:cNvSpPr txBox="1"/>
          <p:nvPr/>
        </p:nvSpPr>
        <p:spPr>
          <a:xfrm>
            <a:off x="282770" y="2004111"/>
            <a:ext cx="4455885" cy="3600986"/>
          </a:xfrm>
          <a:prstGeom prst="rect">
            <a:avLst/>
          </a:prstGeom>
          <a:noFill/>
        </p:spPr>
        <p:txBody>
          <a:bodyPr wrap="square">
            <a:spAutoFit/>
          </a:bodyPr>
          <a:lstStyle/>
          <a:p>
            <a:pPr algn="just">
              <a:spcAft>
                <a:spcPts val="1200"/>
              </a:spcAft>
            </a:pPr>
            <a:r>
              <a:rPr lang="en-GB" i="0" dirty="0">
                <a:solidFill>
                  <a:srgbClr val="535353"/>
                </a:solidFill>
                <a:effectLst/>
                <a:latin typeface="Aptos Display" panose="020B0004020202020204" pitchFamily="34" charset="0"/>
              </a:rPr>
              <a:t>Nuclear power provided about 9% of global electricity</a:t>
            </a:r>
            <a:r>
              <a:rPr lang="et-EE" i="0" dirty="0">
                <a:solidFill>
                  <a:srgbClr val="535353"/>
                </a:solidFill>
                <a:effectLst/>
                <a:latin typeface="Aptos Display" panose="020B0004020202020204" pitchFamily="34" charset="0"/>
              </a:rPr>
              <a:t>.</a:t>
            </a:r>
          </a:p>
          <a:p>
            <a:pPr algn="just">
              <a:spcAft>
                <a:spcPts val="1200"/>
              </a:spcAft>
            </a:pPr>
            <a:r>
              <a:rPr lang="en-GB" i="0" dirty="0">
                <a:solidFill>
                  <a:srgbClr val="535353"/>
                </a:solidFill>
                <a:effectLst/>
                <a:latin typeface="Aptos Display" panose="020B0004020202020204" pitchFamily="34" charset="0"/>
              </a:rPr>
              <a:t>France is the largest nuclear-dependent country, with over 60% of its power from nuclear.</a:t>
            </a:r>
            <a:endParaRPr lang="et-EE" i="0" dirty="0">
              <a:solidFill>
                <a:srgbClr val="535353"/>
              </a:solidFill>
              <a:effectLst/>
              <a:latin typeface="Aptos Display" panose="020B0004020202020204" pitchFamily="34" charset="0"/>
            </a:endParaRPr>
          </a:p>
          <a:p>
            <a:pPr algn="just">
              <a:spcAft>
                <a:spcPts val="1200"/>
              </a:spcAft>
            </a:pPr>
            <a:r>
              <a:rPr lang="en-GB" i="0" dirty="0">
                <a:solidFill>
                  <a:srgbClr val="535353"/>
                </a:solidFill>
                <a:effectLst/>
                <a:latin typeface="Aptos Display" panose="020B0004020202020204" pitchFamily="34" charset="0"/>
              </a:rPr>
              <a:t>Several European countries rely on nuclear for 20–40% of generation (e.g., Sweden, Finland, Hungary).</a:t>
            </a:r>
            <a:endParaRPr lang="et-EE" i="0" dirty="0">
              <a:solidFill>
                <a:srgbClr val="535353"/>
              </a:solidFill>
              <a:effectLst/>
              <a:latin typeface="Aptos Display" panose="020B0004020202020204" pitchFamily="34" charset="0"/>
            </a:endParaRPr>
          </a:p>
          <a:p>
            <a:pPr algn="just">
              <a:spcAft>
                <a:spcPts val="1200"/>
              </a:spcAft>
            </a:pPr>
            <a:r>
              <a:rPr lang="en-GB" i="0" dirty="0">
                <a:solidFill>
                  <a:srgbClr val="535353"/>
                </a:solidFill>
                <a:effectLst/>
                <a:latin typeface="Aptos Display" panose="020B0004020202020204" pitchFamily="34" charset="0"/>
              </a:rPr>
              <a:t>Large economies like the US and China use nuclear, but at a lower share of their mix (≈15–20%).</a:t>
            </a:r>
            <a:endParaRPr lang="en-US" dirty="0"/>
          </a:p>
        </p:txBody>
      </p:sp>
    </p:spTree>
    <p:extLst>
      <p:ext uri="{BB962C8B-B14F-4D97-AF65-F5344CB8AC3E}">
        <p14:creationId xmlns:p14="http://schemas.microsoft.com/office/powerpoint/2010/main" val="898005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6AC98F-DC8E-9515-3D3B-6C017F981A59}"/>
              </a:ext>
            </a:extLst>
          </p:cNvPr>
          <p:cNvSpPr>
            <a:spLocks noGrp="1"/>
          </p:cNvSpPr>
          <p:nvPr>
            <p:ph type="body" sz="quarter" idx="13"/>
          </p:nvPr>
        </p:nvSpPr>
        <p:spPr/>
        <p:txBody>
          <a:bodyPr/>
          <a:lstStyle/>
          <a:p>
            <a:r>
              <a:rPr lang="en-US" altLang="zh-CN" dirty="0"/>
              <a:t>Content</a:t>
            </a:r>
            <a:endParaRPr lang="en-US" dirty="0"/>
          </a:p>
        </p:txBody>
      </p:sp>
      <p:sp>
        <p:nvSpPr>
          <p:cNvPr id="4" name="Text Placeholder 2">
            <a:extLst>
              <a:ext uri="{FF2B5EF4-FFF2-40B4-BE49-F238E27FC236}">
                <a16:creationId xmlns:a16="http://schemas.microsoft.com/office/drawing/2014/main" id="{B96914C3-AEED-0617-6FB3-9D59186BAEE3}"/>
              </a:ext>
            </a:extLst>
          </p:cNvPr>
          <p:cNvSpPr txBox="1">
            <a:spLocks/>
          </p:cNvSpPr>
          <p:nvPr/>
        </p:nvSpPr>
        <p:spPr>
          <a:xfrm>
            <a:off x="479424" y="1773457"/>
            <a:ext cx="10164192" cy="4140200"/>
          </a:xfrm>
          <a:prstGeom prst="rect">
            <a:avLst/>
          </a:prstGeom>
        </p:spPr>
        <p:txBody>
          <a:bodyPr vert="horz" lIns="0" tIns="0" rIns="0" bIns="0" rtlCol="0">
            <a:normAutofit/>
          </a:bodyPr>
          <a:lstStyle>
            <a:lvl1pPr marL="285750" marR="0" indent="-285750" algn="l" defTabSz="914400" rtl="0" eaLnBrk="1" fontAlgn="auto" latinLnBrk="0" hangingPunct="1">
              <a:lnSpc>
                <a:spcPct val="90000"/>
              </a:lnSpc>
              <a:spcBef>
                <a:spcPts val="1000"/>
              </a:spcBef>
              <a:spcAft>
                <a:spcPts val="0"/>
              </a:spcAft>
              <a:buClr>
                <a:srgbClr val="E4067E"/>
              </a:buClr>
              <a:buSzTx/>
              <a:buFont typeface="Wingdings" panose="05000000000000000000" pitchFamily="2" charset="2"/>
              <a:buChar char="§"/>
              <a:tabLst/>
              <a:defRPr lang="en-US" altLang="en-US" sz="1800" kern="1200" smtClean="0">
                <a:solidFill>
                  <a:srgbClr val="332B60"/>
                </a:solidFill>
                <a:latin typeface="+mn-lt"/>
                <a:ea typeface="+mn-ea"/>
                <a:cs typeface="+mn-cs"/>
              </a:defRPr>
            </a:lvl1pPr>
            <a:lvl2pPr marL="742950" indent="-285750" algn="l" rtl="0" eaLnBrk="1" fontAlgn="base" hangingPunct="1">
              <a:lnSpc>
                <a:spcPct val="90000"/>
              </a:lnSpc>
              <a:spcBef>
                <a:spcPts val="500"/>
              </a:spcBef>
              <a:spcAft>
                <a:spcPct val="0"/>
              </a:spcAft>
              <a:buClr>
                <a:srgbClr val="E4067E"/>
              </a:buClr>
              <a:buFont typeface="Wingdings" panose="05000000000000000000" pitchFamily="2" charset="2"/>
              <a:buChar char="§"/>
              <a:defRPr sz="1800" kern="1200">
                <a:solidFill>
                  <a:srgbClr val="332B60"/>
                </a:solidFill>
                <a:latin typeface="+mn-lt"/>
                <a:ea typeface="+mn-ea"/>
                <a:cs typeface="+mn-cs"/>
              </a:defRPr>
            </a:lvl2pPr>
            <a:lvl3pPr marL="1200150" marR="0"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sz="1800" kern="1200">
                <a:solidFill>
                  <a:srgbClr val="332B60"/>
                </a:solidFill>
                <a:latin typeface="+mn-lt"/>
                <a:ea typeface="+mn-ea"/>
                <a:cs typeface="+mn-cs"/>
              </a:defRPr>
            </a:lvl3pPr>
            <a:lvl4pPr marL="1657350" indent="-285750" algn="l" rtl="0" eaLnBrk="1" fontAlgn="base" hangingPunct="1">
              <a:lnSpc>
                <a:spcPct val="90000"/>
              </a:lnSpc>
              <a:spcBef>
                <a:spcPts val="500"/>
              </a:spcBef>
              <a:spcAft>
                <a:spcPct val="0"/>
              </a:spcAft>
              <a:buFont typeface="Wingdings" panose="05000000000000000000" pitchFamily="2" charset="2"/>
              <a:buChar char="§"/>
              <a:defRPr sz="1800" kern="1200">
                <a:solidFill>
                  <a:srgbClr val="332B60"/>
                </a:solidFill>
                <a:latin typeface="+mn-lt"/>
                <a:ea typeface="+mn-ea"/>
                <a:cs typeface="+mn-cs"/>
              </a:defRPr>
            </a:lvl4pPr>
            <a:lvl5pPr marL="2057400" marR="0"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sz="1800" kern="1200">
                <a:solidFill>
                  <a:srgbClr val="332B60"/>
                </a:solidFill>
                <a:latin typeface="+mn-lt"/>
                <a:ea typeface="+mn-ea"/>
                <a:cs typeface="+mn-cs"/>
              </a:defRPr>
            </a:lvl5pPr>
            <a:lvl6pPr marL="2514600" marR="0"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sz="1800" kern="1200">
                <a:solidFill>
                  <a:srgbClr val="332B60"/>
                </a:solidFill>
                <a:latin typeface="+mn-lt"/>
                <a:ea typeface="+mn-ea"/>
                <a:cs typeface="+mn-cs"/>
              </a:defRPr>
            </a:lvl6pPr>
            <a:lvl7pPr marL="2971800" marR="0" indent="-228600" algn="l" defTabSz="914400" rtl="0" eaLnBrk="1" fontAlgn="auto" latinLnBrk="0" hangingPunct="1">
              <a:lnSpc>
                <a:spcPct val="90000"/>
              </a:lnSpc>
              <a:spcBef>
                <a:spcPts val="500"/>
              </a:spcBef>
              <a:spcAft>
                <a:spcPts val="0"/>
              </a:spcAft>
              <a:buClr>
                <a:srgbClr val="E4067E"/>
              </a:buClr>
              <a:buSzTx/>
              <a:buFont typeface="Wingdings" panose="05000000000000000000" pitchFamily="2" charset="2"/>
              <a:buChar char="§"/>
              <a:tabLst/>
              <a:defRPr sz="1800" kern="1200">
                <a:solidFill>
                  <a:srgbClr val="332B60"/>
                </a:solidFill>
                <a:latin typeface="+mn-lt"/>
                <a:ea typeface="+mn-ea"/>
                <a:cs typeface="+mn-cs"/>
              </a:defRPr>
            </a:lvl7pPr>
            <a:lvl8pPr marL="3429000" marR="0" indent="-228600" algn="l" defTabSz="914400" rtl="0" eaLnBrk="1" fontAlgn="auto" latinLnBrk="0" hangingPunct="1">
              <a:lnSpc>
                <a:spcPct val="90000"/>
              </a:lnSpc>
              <a:spcBef>
                <a:spcPts val="500"/>
              </a:spcBef>
              <a:spcAft>
                <a:spcPts val="0"/>
              </a:spcAft>
              <a:buClr>
                <a:srgbClr val="E4067E"/>
              </a:buClr>
              <a:buSzTx/>
              <a:buFont typeface="Wingdings" panose="05000000000000000000" pitchFamily="2" charset="2"/>
              <a:buChar char="§"/>
              <a:tabLst/>
              <a:defRPr sz="1800" kern="1200">
                <a:solidFill>
                  <a:schemeClr val="tx1"/>
                </a:solidFill>
                <a:latin typeface="+mn-lt"/>
                <a:ea typeface="+mn-ea"/>
                <a:cs typeface="+mn-cs"/>
              </a:defRPr>
            </a:lvl8pPr>
            <a:lvl9pPr marL="3657600" marR="0" indent="0" algn="l" defTabSz="914400" rtl="0" eaLnBrk="1" fontAlgn="auto" latinLnBrk="0" hangingPunct="1">
              <a:lnSpc>
                <a:spcPct val="90000"/>
              </a:lnSpc>
              <a:spcBef>
                <a:spcPts val="500"/>
              </a:spcBef>
              <a:spcAft>
                <a:spcPts val="0"/>
              </a:spcAft>
              <a:buClr>
                <a:srgbClr val="E4067E"/>
              </a:buClr>
              <a:buSzTx/>
              <a:buFont typeface="Wingdings" panose="05000000000000000000" pitchFamily="2" charset="2"/>
              <a:buNone/>
              <a:tabLst/>
              <a:defRPr sz="1800" kern="1200">
                <a:solidFill>
                  <a:schemeClr val="tx1"/>
                </a:solidFill>
                <a:latin typeface="+mn-lt"/>
                <a:ea typeface="+mn-ea"/>
                <a:cs typeface="+mn-cs"/>
              </a:defRPr>
            </a:lvl9pPr>
          </a:lstStyle>
          <a:p>
            <a:pPr>
              <a:buFont typeface="Arial" panose="020B0604020202020204" pitchFamily="34" charset="0"/>
              <a:buChar char="•"/>
            </a:pPr>
            <a:r>
              <a:rPr lang="en-US" sz="2000" dirty="0">
                <a:solidFill>
                  <a:srgbClr val="242424"/>
                </a:solidFill>
                <a:highlight>
                  <a:srgbClr val="FFFFFF"/>
                </a:highlight>
                <a:latin typeface="Aptos" panose="020B0004020202020204" pitchFamily="34" charset="0"/>
              </a:rPr>
              <a:t>World primary energy consumption</a:t>
            </a:r>
          </a:p>
          <a:p>
            <a:pPr>
              <a:buFont typeface="Arial" panose="020B0604020202020204" pitchFamily="34" charset="0"/>
              <a:buChar char="•"/>
            </a:pPr>
            <a:r>
              <a:rPr lang="en-US" sz="2000" dirty="0">
                <a:solidFill>
                  <a:srgbClr val="242424"/>
                </a:solidFill>
                <a:highlight>
                  <a:srgbClr val="FFFFFF"/>
                </a:highlight>
                <a:latin typeface="Aptos" panose="020B0004020202020204" pitchFamily="34" charset="0"/>
              </a:rPr>
              <a:t>Generation and total emissions</a:t>
            </a:r>
          </a:p>
          <a:p>
            <a:pPr>
              <a:buFont typeface="Arial" panose="020B0604020202020204" pitchFamily="34" charset="0"/>
              <a:buChar char="•"/>
            </a:pPr>
            <a:r>
              <a:rPr lang="en-US" sz="2000" dirty="0">
                <a:solidFill>
                  <a:srgbClr val="242424"/>
                </a:solidFill>
                <a:highlight>
                  <a:srgbClr val="FFFFFF"/>
                </a:highlight>
                <a:latin typeface="Aptos" panose="020B0004020202020204" pitchFamily="34" charset="0"/>
              </a:rPr>
              <a:t>Where energy is used most and how to reduce energy use and emissions and waste</a:t>
            </a:r>
          </a:p>
          <a:p>
            <a:pPr>
              <a:buFont typeface="Arial" panose="020B0604020202020204" pitchFamily="34" charset="0"/>
              <a:buChar char="•"/>
            </a:pPr>
            <a:r>
              <a:rPr lang="en-US" sz="2000" dirty="0">
                <a:solidFill>
                  <a:srgbClr val="242424"/>
                </a:solidFill>
                <a:highlight>
                  <a:srgbClr val="FFFFFF"/>
                </a:highlight>
                <a:latin typeface="Aptos" panose="020B0004020202020204" pitchFamily="34" charset="0"/>
              </a:rPr>
              <a:t>What are the projections for future energy use?</a:t>
            </a:r>
          </a:p>
          <a:p>
            <a:pPr>
              <a:buFont typeface="Arial" panose="020B0604020202020204" pitchFamily="34" charset="0"/>
              <a:buChar char="•"/>
            </a:pPr>
            <a:r>
              <a:rPr lang="en-US" sz="2000" dirty="0">
                <a:solidFill>
                  <a:srgbClr val="242424"/>
                </a:solidFill>
                <a:highlight>
                  <a:srgbClr val="FFFFFF"/>
                </a:highlight>
                <a:latin typeface="Aptos" panose="020B0004020202020204" pitchFamily="34" charset="0"/>
              </a:rPr>
              <a:t>What technologies are planned to be used for this purpose?</a:t>
            </a:r>
          </a:p>
          <a:p>
            <a:pPr>
              <a:buFont typeface="Arial" panose="020B0604020202020204" pitchFamily="34" charset="0"/>
              <a:buChar char="•"/>
            </a:pPr>
            <a:r>
              <a:rPr lang="en-US" sz="2000" dirty="0">
                <a:solidFill>
                  <a:srgbClr val="242424"/>
                </a:solidFill>
                <a:highlight>
                  <a:srgbClr val="FFFFFF"/>
                </a:highlight>
                <a:latin typeface="Aptos" panose="020B0004020202020204" pitchFamily="34" charset="0"/>
              </a:rPr>
              <a:t>What are green energy technologies at all? What are their opportunities and problems? What have been the technological developments in these different productions? How much have capacities and efficiency increased?</a:t>
            </a:r>
          </a:p>
          <a:p>
            <a:pPr>
              <a:buFont typeface="Arial" panose="020B0604020202020204" pitchFamily="34" charset="0"/>
              <a:buChar char="•"/>
            </a:pPr>
            <a:r>
              <a:rPr lang="en-US" sz="2000" dirty="0">
                <a:solidFill>
                  <a:srgbClr val="242424"/>
                </a:solidFill>
                <a:highlight>
                  <a:srgbClr val="FFFFFF"/>
                </a:highlight>
                <a:latin typeface="Aptos" panose="020B0004020202020204" pitchFamily="34" charset="0"/>
              </a:rPr>
              <a:t>Have prices changed and how?</a:t>
            </a:r>
          </a:p>
          <a:p>
            <a:pPr>
              <a:buFont typeface="Arial" panose="020B0604020202020204" pitchFamily="34" charset="0"/>
              <a:buChar char="•"/>
            </a:pPr>
            <a:r>
              <a:rPr lang="en-US" sz="2000" dirty="0">
                <a:solidFill>
                  <a:srgbClr val="242424"/>
                </a:solidFill>
                <a:highlight>
                  <a:srgbClr val="FFFFFF"/>
                </a:highlight>
                <a:latin typeface="Aptos" panose="020B0004020202020204" pitchFamily="34" charset="0"/>
              </a:rPr>
              <a:t>What limits the uptake of green technologies?</a:t>
            </a:r>
          </a:p>
        </p:txBody>
      </p:sp>
    </p:spTree>
    <p:extLst>
      <p:ext uri="{BB962C8B-B14F-4D97-AF65-F5344CB8AC3E}">
        <p14:creationId xmlns:p14="http://schemas.microsoft.com/office/powerpoint/2010/main" val="40862194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map of the world&#10;&#10;Description automatically generated">
            <a:extLst>
              <a:ext uri="{FF2B5EF4-FFF2-40B4-BE49-F238E27FC236}">
                <a16:creationId xmlns:a16="http://schemas.microsoft.com/office/drawing/2014/main" id="{D8104640-FF28-A7D7-8B53-E8D4C6BE0A0A}"/>
              </a:ext>
            </a:extLst>
          </p:cNvPr>
          <p:cNvPicPr>
            <a:picLocks noChangeAspect="1"/>
          </p:cNvPicPr>
          <p:nvPr/>
        </p:nvPicPr>
        <p:blipFill>
          <a:blip r:embed="rId2"/>
          <a:stretch>
            <a:fillRect/>
          </a:stretch>
        </p:blipFill>
        <p:spPr>
          <a:xfrm>
            <a:off x="4542000" y="1360163"/>
            <a:ext cx="7650000" cy="5400000"/>
          </a:xfrm>
          <a:prstGeom prst="rect">
            <a:avLst/>
          </a:prstGeom>
        </p:spPr>
      </p:pic>
      <p:sp>
        <p:nvSpPr>
          <p:cNvPr id="2" name="Text Placeholder 1">
            <a:extLst>
              <a:ext uri="{FF2B5EF4-FFF2-40B4-BE49-F238E27FC236}">
                <a16:creationId xmlns:a16="http://schemas.microsoft.com/office/drawing/2014/main" id="{742B3C5F-5F49-DDE1-73B6-E0B120AF884A}"/>
              </a:ext>
            </a:extLst>
          </p:cNvPr>
          <p:cNvSpPr>
            <a:spLocks noGrp="1"/>
          </p:cNvSpPr>
          <p:nvPr>
            <p:ph type="body" sz="quarter" idx="13"/>
          </p:nvPr>
        </p:nvSpPr>
        <p:spPr/>
        <p:txBody>
          <a:bodyPr/>
          <a:lstStyle/>
          <a:p>
            <a:r>
              <a:rPr lang="en-US" i="0" dirty="0">
                <a:solidFill>
                  <a:schemeClr val="tx1">
                    <a:lumMod val="65000"/>
                    <a:lumOff val="35000"/>
                  </a:schemeClr>
                </a:solidFill>
                <a:effectLst/>
                <a:latin typeface="Arial" panose="020B0604020202020204" pitchFamily="34" charset="0"/>
              </a:rPr>
              <a:t>electricity generation </a:t>
            </a:r>
          </a:p>
          <a:p>
            <a:r>
              <a:rPr lang="en-US" altLang="zh-CN" b="0" dirty="0">
                <a:solidFill>
                  <a:schemeClr val="tx1">
                    <a:lumMod val="65000"/>
                    <a:lumOff val="35000"/>
                  </a:schemeClr>
                </a:solidFill>
                <a:latin typeface="Arial" panose="020B0604020202020204" pitchFamily="34" charset="0"/>
              </a:rPr>
              <a:t>From renewables</a:t>
            </a:r>
            <a:endParaRPr lang="en-US" dirty="0">
              <a:solidFill>
                <a:schemeClr val="tx1">
                  <a:lumMod val="65000"/>
                  <a:lumOff val="35000"/>
                </a:schemeClr>
              </a:solidFill>
            </a:endParaRPr>
          </a:p>
        </p:txBody>
      </p:sp>
      <p:sp>
        <p:nvSpPr>
          <p:cNvPr id="11" name="TextBox 10">
            <a:extLst>
              <a:ext uri="{FF2B5EF4-FFF2-40B4-BE49-F238E27FC236}">
                <a16:creationId xmlns:a16="http://schemas.microsoft.com/office/drawing/2014/main" id="{C12328E1-A06A-6D70-3430-EC2173A6CD3D}"/>
              </a:ext>
            </a:extLst>
          </p:cNvPr>
          <p:cNvSpPr txBox="1"/>
          <p:nvPr/>
        </p:nvSpPr>
        <p:spPr>
          <a:xfrm>
            <a:off x="334055" y="1804518"/>
            <a:ext cx="4353315" cy="3693319"/>
          </a:xfrm>
          <a:prstGeom prst="rect">
            <a:avLst/>
          </a:prstGeom>
          <a:noFill/>
        </p:spPr>
        <p:txBody>
          <a:bodyPr wrap="square">
            <a:spAutoFit/>
          </a:bodyPr>
          <a:lstStyle/>
          <a:p>
            <a:pPr algn="just"/>
            <a:r>
              <a:rPr lang="et-EE" dirty="0">
                <a:solidFill>
                  <a:srgbClr val="535353"/>
                </a:solidFill>
                <a:latin typeface="Aptos Display" panose="020B0004020202020204" pitchFamily="34" charset="0"/>
              </a:rPr>
              <a:t>R</a:t>
            </a:r>
            <a:r>
              <a:rPr lang="en-GB" dirty="0" err="1">
                <a:solidFill>
                  <a:srgbClr val="535353"/>
                </a:solidFill>
                <a:latin typeface="Aptos Display" panose="020B0004020202020204" pitchFamily="34" charset="0"/>
              </a:rPr>
              <a:t>enewables</a:t>
            </a:r>
            <a:r>
              <a:rPr lang="en-GB" dirty="0">
                <a:solidFill>
                  <a:srgbClr val="535353"/>
                </a:solidFill>
                <a:latin typeface="Aptos Display" panose="020B0004020202020204" pitchFamily="34" charset="0"/>
              </a:rPr>
              <a:t> provided about one-third of global electricity.</a:t>
            </a:r>
            <a:endParaRPr lang="et-EE" dirty="0">
              <a:solidFill>
                <a:srgbClr val="535353"/>
              </a:solidFill>
              <a:latin typeface="Aptos Display" panose="020B0004020202020204" pitchFamily="34" charset="0"/>
            </a:endParaRPr>
          </a:p>
          <a:p>
            <a:pPr algn="just"/>
            <a:endParaRPr lang="et-EE" dirty="0">
              <a:solidFill>
                <a:srgbClr val="535353"/>
              </a:solidFill>
              <a:latin typeface="Aptos Display" panose="020B0004020202020204" pitchFamily="34" charset="0"/>
            </a:endParaRPr>
          </a:p>
          <a:p>
            <a:pPr algn="just"/>
            <a:r>
              <a:rPr lang="en-US" dirty="0">
                <a:solidFill>
                  <a:srgbClr val="535353"/>
                </a:solidFill>
                <a:latin typeface="Aptos Display" panose="020B0004020202020204" pitchFamily="34" charset="0"/>
              </a:rPr>
              <a:t>Some regions get over 50 % of their electricity from renewables</a:t>
            </a:r>
            <a:r>
              <a:rPr lang="et-EE" dirty="0">
                <a:solidFill>
                  <a:srgbClr val="535353"/>
                </a:solidFill>
                <a:latin typeface="Aptos Display" panose="020B0004020202020204" pitchFamily="34" charset="0"/>
              </a:rPr>
              <a:t>,</a:t>
            </a:r>
            <a:r>
              <a:rPr lang="en-US" dirty="0">
                <a:solidFill>
                  <a:srgbClr val="535353"/>
                </a:solidFill>
                <a:latin typeface="Aptos Display" panose="020B0004020202020204" pitchFamily="34" charset="0"/>
              </a:rPr>
              <a:t> Nordic, South American, Africa, etc.</a:t>
            </a:r>
            <a:endParaRPr lang="et-EE" dirty="0">
              <a:solidFill>
                <a:srgbClr val="535353"/>
              </a:solidFill>
              <a:latin typeface="Aptos Display" panose="020B0004020202020204" pitchFamily="34" charset="0"/>
            </a:endParaRPr>
          </a:p>
          <a:p>
            <a:pPr algn="just"/>
            <a:endParaRPr lang="et-EE" dirty="0">
              <a:solidFill>
                <a:srgbClr val="535353"/>
              </a:solidFill>
              <a:latin typeface="Aptos Display" panose="020B0004020202020204" pitchFamily="34" charset="0"/>
            </a:endParaRPr>
          </a:p>
          <a:p>
            <a:pPr algn="just"/>
            <a:r>
              <a:rPr lang="en-GB" dirty="0">
                <a:solidFill>
                  <a:srgbClr val="535353"/>
                </a:solidFill>
                <a:latin typeface="Aptos Display" panose="020B0004020202020204" pitchFamily="34" charset="0"/>
              </a:rPr>
              <a:t>Hydropower remains the largest renewable source, followed by wind and solar.</a:t>
            </a:r>
            <a:endParaRPr lang="et-EE" dirty="0">
              <a:solidFill>
                <a:srgbClr val="535353"/>
              </a:solidFill>
              <a:latin typeface="Aptos Display" panose="020B0004020202020204" pitchFamily="34" charset="0"/>
            </a:endParaRPr>
          </a:p>
          <a:p>
            <a:pPr algn="just"/>
            <a:endParaRPr lang="et-EE" dirty="0">
              <a:solidFill>
                <a:srgbClr val="535353"/>
              </a:solidFill>
              <a:latin typeface="Aptos Display" panose="020B0004020202020204" pitchFamily="34" charset="0"/>
            </a:endParaRPr>
          </a:p>
          <a:p>
            <a:pPr algn="just"/>
            <a:r>
              <a:rPr lang="en-GB" dirty="0">
                <a:solidFill>
                  <a:srgbClr val="535353"/>
                </a:solidFill>
                <a:latin typeface="Aptos Display" panose="020B0004020202020204" pitchFamily="34" charset="0"/>
              </a:rPr>
              <a:t>Renewable shares vary widely, from under 10% in some regions to nearly 100% in others (e.g., Norway, Paraguay).</a:t>
            </a:r>
            <a:endParaRPr lang="en-US" dirty="0">
              <a:solidFill>
                <a:srgbClr val="535353"/>
              </a:solidFill>
              <a:latin typeface="Aptos Display" panose="020B0004020202020204" pitchFamily="34" charset="0"/>
            </a:endParaRPr>
          </a:p>
        </p:txBody>
      </p:sp>
    </p:spTree>
    <p:extLst>
      <p:ext uri="{BB962C8B-B14F-4D97-AF65-F5344CB8AC3E}">
        <p14:creationId xmlns:p14="http://schemas.microsoft.com/office/powerpoint/2010/main" val="3676161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world&#10;&#10;Description automatically generated">
            <a:extLst>
              <a:ext uri="{FF2B5EF4-FFF2-40B4-BE49-F238E27FC236}">
                <a16:creationId xmlns:a16="http://schemas.microsoft.com/office/drawing/2014/main" id="{9B3E00D3-9B95-A517-0FEC-AABBF15ADAAB}"/>
              </a:ext>
            </a:extLst>
          </p:cNvPr>
          <p:cNvPicPr>
            <a:picLocks noChangeAspect="1"/>
          </p:cNvPicPr>
          <p:nvPr/>
        </p:nvPicPr>
        <p:blipFill>
          <a:blip r:embed="rId2"/>
          <a:stretch>
            <a:fillRect/>
          </a:stretch>
        </p:blipFill>
        <p:spPr>
          <a:xfrm>
            <a:off x="7068319" y="3300353"/>
            <a:ext cx="5040000" cy="3557647"/>
          </a:xfrm>
          <a:prstGeom prst="rect">
            <a:avLst/>
          </a:prstGeom>
        </p:spPr>
      </p:pic>
      <p:sp>
        <p:nvSpPr>
          <p:cNvPr id="2" name="Text Placeholder 1">
            <a:extLst>
              <a:ext uri="{FF2B5EF4-FFF2-40B4-BE49-F238E27FC236}">
                <a16:creationId xmlns:a16="http://schemas.microsoft.com/office/drawing/2014/main" id="{742B3C5F-5F49-DDE1-73B6-E0B120AF884A}"/>
              </a:ext>
            </a:extLst>
          </p:cNvPr>
          <p:cNvSpPr>
            <a:spLocks noGrp="1"/>
          </p:cNvSpPr>
          <p:nvPr>
            <p:ph type="body" sz="quarter" idx="13"/>
          </p:nvPr>
        </p:nvSpPr>
        <p:spPr/>
        <p:txBody>
          <a:bodyPr/>
          <a:lstStyle/>
          <a:p>
            <a:r>
              <a:rPr lang="en-US" i="0" dirty="0">
                <a:solidFill>
                  <a:schemeClr val="tx1">
                    <a:lumMod val="65000"/>
                    <a:lumOff val="35000"/>
                  </a:schemeClr>
                </a:solidFill>
                <a:effectLst/>
                <a:latin typeface="Arial" panose="020B0604020202020204" pitchFamily="34" charset="0"/>
              </a:rPr>
              <a:t>electricity generation </a:t>
            </a:r>
          </a:p>
          <a:p>
            <a:r>
              <a:rPr lang="en-US" altLang="zh-CN" b="0" dirty="0">
                <a:solidFill>
                  <a:schemeClr val="tx1">
                    <a:lumMod val="65000"/>
                    <a:lumOff val="35000"/>
                  </a:schemeClr>
                </a:solidFill>
                <a:latin typeface="Arial" panose="020B0604020202020204" pitchFamily="34" charset="0"/>
              </a:rPr>
              <a:t>From renewables</a:t>
            </a:r>
            <a:endParaRPr lang="en-US" dirty="0">
              <a:solidFill>
                <a:schemeClr val="tx1">
                  <a:lumMod val="65000"/>
                  <a:lumOff val="35000"/>
                </a:schemeClr>
              </a:solidFill>
            </a:endParaRPr>
          </a:p>
        </p:txBody>
      </p:sp>
      <p:pic>
        <p:nvPicPr>
          <p:cNvPr id="7" name="Picture 6" descr="A map of the world&#10;&#10;Description automatically generated">
            <a:extLst>
              <a:ext uri="{FF2B5EF4-FFF2-40B4-BE49-F238E27FC236}">
                <a16:creationId xmlns:a16="http://schemas.microsoft.com/office/drawing/2014/main" id="{62A33020-5BDE-22EB-AA46-79427BA54062}"/>
              </a:ext>
            </a:extLst>
          </p:cNvPr>
          <p:cNvPicPr>
            <a:picLocks noChangeAspect="1"/>
          </p:cNvPicPr>
          <p:nvPr/>
        </p:nvPicPr>
        <p:blipFill>
          <a:blip r:embed="rId3"/>
          <a:stretch>
            <a:fillRect/>
          </a:stretch>
        </p:blipFill>
        <p:spPr>
          <a:xfrm>
            <a:off x="6976879" y="-128647"/>
            <a:ext cx="5040000" cy="3557647"/>
          </a:xfrm>
          <a:prstGeom prst="rect">
            <a:avLst/>
          </a:prstGeom>
        </p:spPr>
      </p:pic>
      <p:pic>
        <p:nvPicPr>
          <p:cNvPr id="10" name="Picture 9" descr="A map of the world&#10;&#10;Description automatically generated">
            <a:extLst>
              <a:ext uri="{FF2B5EF4-FFF2-40B4-BE49-F238E27FC236}">
                <a16:creationId xmlns:a16="http://schemas.microsoft.com/office/drawing/2014/main" id="{DA2ECADB-000A-2F7F-854F-1E6896DDE458}"/>
              </a:ext>
            </a:extLst>
          </p:cNvPr>
          <p:cNvPicPr>
            <a:picLocks noChangeAspect="1"/>
          </p:cNvPicPr>
          <p:nvPr/>
        </p:nvPicPr>
        <p:blipFill>
          <a:blip r:embed="rId4"/>
          <a:stretch>
            <a:fillRect/>
          </a:stretch>
        </p:blipFill>
        <p:spPr>
          <a:xfrm>
            <a:off x="911730" y="1291821"/>
            <a:ext cx="4814952" cy="3398790"/>
          </a:xfrm>
          <a:prstGeom prst="rect">
            <a:avLst/>
          </a:prstGeom>
        </p:spPr>
      </p:pic>
      <p:sp>
        <p:nvSpPr>
          <p:cNvPr id="12" name="TextBox 11">
            <a:extLst>
              <a:ext uri="{FF2B5EF4-FFF2-40B4-BE49-F238E27FC236}">
                <a16:creationId xmlns:a16="http://schemas.microsoft.com/office/drawing/2014/main" id="{71EFC714-8FF5-E7C6-0141-03165A4A0A42}"/>
              </a:ext>
            </a:extLst>
          </p:cNvPr>
          <p:cNvSpPr txBox="1"/>
          <p:nvPr/>
        </p:nvSpPr>
        <p:spPr>
          <a:xfrm>
            <a:off x="256033" y="4622268"/>
            <a:ext cx="6720846" cy="2308324"/>
          </a:xfrm>
          <a:prstGeom prst="rect">
            <a:avLst/>
          </a:prstGeom>
          <a:solidFill>
            <a:schemeClr val="bg1"/>
          </a:solidFill>
        </p:spPr>
        <p:txBody>
          <a:bodyPr wrap="square">
            <a:spAutoFit/>
          </a:bodyPr>
          <a:lstStyle>
            <a:defPPr>
              <a:defRPr lang="en-US"/>
            </a:defPPr>
            <a:lvl1pPr marL="285750" indent="-285750" algn="just">
              <a:buFont typeface="Arial" panose="020B0604020202020204" pitchFamily="34" charset="0"/>
              <a:buChar char="•"/>
              <a:defRPr sz="1800">
                <a:solidFill>
                  <a:srgbClr val="6F6F6F"/>
                </a:solidFill>
                <a:highlight>
                  <a:srgbClr val="FFFFFF"/>
                </a:highlight>
                <a:latin typeface="Aptos Display" panose="020B0004020202020204" pitchFamily="34" charset="0"/>
              </a:defRPr>
            </a:lvl1pPr>
          </a:lstStyle>
          <a:p>
            <a:r>
              <a:rPr lang="en-GB" altLang="zh-CN" dirty="0"/>
              <a:t>Hydropower is still the dominant renewable source in many regions, especially South America, Africa, and parts of Asia.</a:t>
            </a:r>
            <a:endParaRPr lang="et-EE" altLang="zh-CN" dirty="0"/>
          </a:p>
          <a:p>
            <a:r>
              <a:rPr lang="en-GB" altLang="zh-CN" dirty="0"/>
              <a:t>Wind power has become significant in Europe, the US, and China, exceeding 20% in several countries.</a:t>
            </a:r>
            <a:endParaRPr lang="et-EE" altLang="zh-CN" dirty="0"/>
          </a:p>
          <a:p>
            <a:r>
              <a:rPr lang="en-GB" altLang="zh-CN" dirty="0"/>
              <a:t>Solar power is expanding rapidly, with high shares in countries such as Spain, Italy, Chile, and Australia.</a:t>
            </a:r>
            <a:endParaRPr lang="et-EE" altLang="zh-CN" dirty="0"/>
          </a:p>
          <a:p>
            <a:r>
              <a:rPr lang="en-GB" altLang="zh-CN" dirty="0"/>
              <a:t>Together, hydropower, wind, and solar are reshaping the global electricity mix and driving renewable growth.</a:t>
            </a:r>
            <a:endParaRPr lang="en-US" dirty="0"/>
          </a:p>
        </p:txBody>
      </p:sp>
    </p:spTree>
    <p:extLst>
      <p:ext uri="{BB962C8B-B14F-4D97-AF65-F5344CB8AC3E}">
        <p14:creationId xmlns:p14="http://schemas.microsoft.com/office/powerpoint/2010/main" val="17075631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2B3C5F-5F49-DDE1-73B6-E0B120AF884A}"/>
              </a:ext>
            </a:extLst>
          </p:cNvPr>
          <p:cNvSpPr>
            <a:spLocks noGrp="1"/>
          </p:cNvSpPr>
          <p:nvPr>
            <p:ph type="body" sz="quarter" idx="13"/>
          </p:nvPr>
        </p:nvSpPr>
        <p:spPr/>
        <p:txBody>
          <a:bodyPr/>
          <a:lstStyle/>
          <a:p>
            <a:r>
              <a:rPr lang="en-US" i="0" dirty="0">
                <a:solidFill>
                  <a:schemeClr val="tx1">
                    <a:lumMod val="65000"/>
                    <a:lumOff val="35000"/>
                  </a:schemeClr>
                </a:solidFill>
                <a:effectLst/>
                <a:latin typeface="Arial" panose="020B0604020202020204" pitchFamily="34" charset="0"/>
              </a:rPr>
              <a:t>electricity generation </a:t>
            </a:r>
          </a:p>
          <a:p>
            <a:r>
              <a:rPr lang="en-US" altLang="zh-CN" b="0" dirty="0">
                <a:solidFill>
                  <a:schemeClr val="tx1">
                    <a:lumMod val="65000"/>
                    <a:lumOff val="35000"/>
                  </a:schemeClr>
                </a:solidFill>
                <a:latin typeface="Arial" panose="020B0604020202020204" pitchFamily="34" charset="0"/>
              </a:rPr>
              <a:t>Summary by regions</a:t>
            </a:r>
            <a:endParaRPr lang="en-US" dirty="0">
              <a:solidFill>
                <a:schemeClr val="tx1">
                  <a:lumMod val="65000"/>
                  <a:lumOff val="35000"/>
                </a:schemeClr>
              </a:solidFill>
            </a:endParaRPr>
          </a:p>
        </p:txBody>
      </p:sp>
      <p:sp>
        <p:nvSpPr>
          <p:cNvPr id="12" name="TextBox 11">
            <a:extLst>
              <a:ext uri="{FF2B5EF4-FFF2-40B4-BE49-F238E27FC236}">
                <a16:creationId xmlns:a16="http://schemas.microsoft.com/office/drawing/2014/main" id="{71EFC714-8FF5-E7C6-0141-03165A4A0A42}"/>
              </a:ext>
            </a:extLst>
          </p:cNvPr>
          <p:cNvSpPr txBox="1"/>
          <p:nvPr/>
        </p:nvSpPr>
        <p:spPr>
          <a:xfrm>
            <a:off x="4547982" y="5754496"/>
            <a:ext cx="7816230" cy="369332"/>
          </a:xfrm>
          <a:prstGeom prst="rect">
            <a:avLst/>
          </a:prstGeom>
          <a:noFill/>
        </p:spPr>
        <p:txBody>
          <a:bodyPr wrap="square">
            <a:spAutoFit/>
          </a:bodyPr>
          <a:lstStyle/>
          <a:p>
            <a:r>
              <a:rPr lang="en-US" altLang="zh-CN" dirty="0">
                <a:solidFill>
                  <a:srgbClr val="535353"/>
                </a:solidFill>
                <a:latin typeface="Aptos Display" panose="020B0004020202020204" pitchFamily="34" charset="0"/>
              </a:rPr>
              <a:t>Summary of fossil fuels and renewables in electricity generation by regions  </a:t>
            </a:r>
            <a:endParaRPr lang="en-US" dirty="0">
              <a:solidFill>
                <a:srgbClr val="535353"/>
              </a:solidFill>
              <a:latin typeface="Aptos Display" panose="020B0004020202020204" pitchFamily="34" charset="0"/>
            </a:endParaRPr>
          </a:p>
        </p:txBody>
      </p:sp>
      <p:pic>
        <p:nvPicPr>
          <p:cNvPr id="4" name="Picture 3">
            <a:extLst>
              <a:ext uri="{FF2B5EF4-FFF2-40B4-BE49-F238E27FC236}">
                <a16:creationId xmlns:a16="http://schemas.microsoft.com/office/drawing/2014/main" id="{503EC236-4813-6ABF-24AA-412172428B38}"/>
              </a:ext>
            </a:extLst>
          </p:cNvPr>
          <p:cNvPicPr>
            <a:picLocks noChangeAspect="1"/>
          </p:cNvPicPr>
          <p:nvPr/>
        </p:nvPicPr>
        <p:blipFill>
          <a:blip r:embed="rId2"/>
          <a:stretch>
            <a:fillRect/>
          </a:stretch>
        </p:blipFill>
        <p:spPr>
          <a:xfrm>
            <a:off x="4547982" y="1048764"/>
            <a:ext cx="7350024" cy="4800883"/>
          </a:xfrm>
          <a:prstGeom prst="rect">
            <a:avLst/>
          </a:prstGeom>
        </p:spPr>
      </p:pic>
      <p:sp>
        <p:nvSpPr>
          <p:cNvPr id="6" name="TextBox 5">
            <a:extLst>
              <a:ext uri="{FF2B5EF4-FFF2-40B4-BE49-F238E27FC236}">
                <a16:creationId xmlns:a16="http://schemas.microsoft.com/office/drawing/2014/main" id="{427E0768-F78E-3DA4-D207-761E1119AC01}"/>
              </a:ext>
            </a:extLst>
          </p:cNvPr>
          <p:cNvSpPr txBox="1"/>
          <p:nvPr/>
        </p:nvSpPr>
        <p:spPr>
          <a:xfrm>
            <a:off x="5333999" y="6570104"/>
            <a:ext cx="7925941" cy="261610"/>
          </a:xfrm>
          <a:prstGeom prst="rect">
            <a:avLst/>
          </a:prstGeom>
          <a:noFill/>
        </p:spPr>
        <p:txBody>
          <a:bodyPr wrap="square">
            <a:spAutoFit/>
          </a:bodyPr>
          <a:lstStyle/>
          <a:p>
            <a:r>
              <a:rPr lang="en-US" sz="1100" dirty="0">
                <a:solidFill>
                  <a:schemeClr val="bg1">
                    <a:lumMod val="50000"/>
                  </a:schemeClr>
                </a:solidFill>
                <a:latin typeface="Arial" panose="020B0604020202020204" pitchFamily="34" charset="0"/>
                <a:cs typeface="Arial" panose="020B0604020202020204" pitchFamily="34" charset="0"/>
              </a:rPr>
              <a:t>IRENA (2024), Renewable energy statistics 2024, International Renewable Energy Agency, Abu Dhabi.</a:t>
            </a:r>
          </a:p>
        </p:txBody>
      </p:sp>
      <p:sp>
        <p:nvSpPr>
          <p:cNvPr id="7" name="TextBox 6">
            <a:extLst>
              <a:ext uri="{FF2B5EF4-FFF2-40B4-BE49-F238E27FC236}">
                <a16:creationId xmlns:a16="http://schemas.microsoft.com/office/drawing/2014/main" id="{C9C97E34-FCBF-1744-2B4B-2D9FD0D82A60}"/>
              </a:ext>
            </a:extLst>
          </p:cNvPr>
          <p:cNvSpPr txBox="1"/>
          <p:nvPr/>
        </p:nvSpPr>
        <p:spPr>
          <a:xfrm>
            <a:off x="348858" y="1443557"/>
            <a:ext cx="3950844" cy="4247317"/>
          </a:xfrm>
          <a:prstGeom prst="rect">
            <a:avLst/>
          </a:prstGeom>
          <a:solidFill>
            <a:schemeClr val="bg1"/>
          </a:solidFill>
        </p:spPr>
        <p:txBody>
          <a:bodyPr wrap="square">
            <a:spAutoFit/>
          </a:bodyPr>
          <a:lstStyle>
            <a:defPPr>
              <a:defRPr lang="en-US"/>
            </a:defPPr>
            <a:lvl1pPr marL="285750" indent="-285750" algn="just">
              <a:buFont typeface="Arial" panose="020B0604020202020204" pitchFamily="34" charset="0"/>
              <a:buChar char="•"/>
              <a:defRPr sz="1800">
                <a:solidFill>
                  <a:srgbClr val="6F6F6F"/>
                </a:solidFill>
                <a:highlight>
                  <a:srgbClr val="FFFFFF"/>
                </a:highlight>
                <a:latin typeface="Aptos Display" panose="020B0004020202020204" pitchFamily="34" charset="0"/>
              </a:defRPr>
            </a:lvl1pPr>
          </a:lstStyle>
          <a:p>
            <a:r>
              <a:rPr lang="en-GB" dirty="0"/>
              <a:t>Renewable shares vary widely by region.</a:t>
            </a:r>
            <a:endParaRPr lang="et-EE" dirty="0"/>
          </a:p>
          <a:p>
            <a:r>
              <a:rPr lang="en-GB" dirty="0"/>
              <a:t>South America and Africa rely heavily on hydropower (≈75–78%).</a:t>
            </a:r>
            <a:endParaRPr lang="et-EE" dirty="0"/>
          </a:p>
          <a:p>
            <a:r>
              <a:rPr lang="en-GB" dirty="0"/>
              <a:t>Europe has a more balanced mix, with wind (36%), solar (16%), and bioenergy (14%) significant.</a:t>
            </a:r>
            <a:endParaRPr lang="et-EE" dirty="0"/>
          </a:p>
          <a:p>
            <a:r>
              <a:rPr lang="en-GB" dirty="0"/>
              <a:t>The Middle East shows the lowest renewable share, dominated by solar (48%) but with overall low contribution to total generation.</a:t>
            </a:r>
            <a:endParaRPr lang="et-EE" dirty="0"/>
          </a:p>
          <a:p>
            <a:r>
              <a:rPr lang="en-GB" dirty="0"/>
              <a:t>Eurasia and North America combine hydropower with wind and solar, while Central America uses both hydro and geothermal.</a:t>
            </a:r>
          </a:p>
        </p:txBody>
      </p:sp>
    </p:spTree>
    <p:extLst>
      <p:ext uri="{BB962C8B-B14F-4D97-AF65-F5344CB8AC3E}">
        <p14:creationId xmlns:p14="http://schemas.microsoft.com/office/powerpoint/2010/main" val="5369376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A25A385-EBF1-69BB-FDB1-3F8BD3E599AD}"/>
              </a:ext>
            </a:extLst>
          </p:cNvPr>
          <p:cNvSpPr txBox="1"/>
          <p:nvPr/>
        </p:nvSpPr>
        <p:spPr>
          <a:xfrm>
            <a:off x="1465941" y="1407885"/>
            <a:ext cx="8752115" cy="2739211"/>
          </a:xfrm>
          <a:prstGeom prst="rect">
            <a:avLst/>
          </a:prstGeom>
          <a:noFill/>
        </p:spPr>
        <p:txBody>
          <a:bodyPr wrap="square" rtlCol="0">
            <a:spAutoFit/>
          </a:bodyPr>
          <a:lstStyle/>
          <a:p>
            <a:pPr>
              <a:spcBef>
                <a:spcPts val="600"/>
              </a:spcBef>
              <a:spcAft>
                <a:spcPts val="1200"/>
              </a:spcAft>
            </a:pPr>
            <a:r>
              <a:rPr lang="en-US" sz="5400" dirty="0">
                <a:solidFill>
                  <a:schemeClr val="accent1">
                    <a:lumMod val="60000"/>
                    <a:lumOff val="40000"/>
                  </a:schemeClr>
                </a:solidFill>
                <a:latin typeface="Aptos Black" panose="020F0502020204030204" pitchFamily="34" charset="0"/>
              </a:rPr>
              <a:t>Future Energy Projections </a:t>
            </a:r>
          </a:p>
          <a:p>
            <a:pPr marL="1080000" indent="-540000">
              <a:buFontTx/>
              <a:buChar char="-"/>
            </a:pPr>
            <a:r>
              <a:rPr lang="en-US" sz="3600" dirty="0">
                <a:solidFill>
                  <a:schemeClr val="bg1">
                    <a:lumMod val="65000"/>
                  </a:schemeClr>
                </a:solidFill>
                <a:latin typeface="Adobe Devanagari" panose="02040503050201020203" pitchFamily="18" charset="0"/>
                <a:cs typeface="Adobe Devanagari" panose="02040503050201020203" pitchFamily="18" charset="0"/>
              </a:rPr>
              <a:t>Comparison</a:t>
            </a:r>
          </a:p>
          <a:p>
            <a:pPr marL="1080000" indent="-540000">
              <a:buFontTx/>
              <a:buChar char="-"/>
            </a:pPr>
            <a:r>
              <a:rPr lang="en-US" sz="3600" dirty="0">
                <a:solidFill>
                  <a:schemeClr val="bg1">
                    <a:lumMod val="65000"/>
                  </a:schemeClr>
                </a:solidFill>
                <a:latin typeface="Adobe Devanagari" panose="02040503050201020203" pitchFamily="18" charset="0"/>
                <a:cs typeface="Adobe Devanagari" panose="02040503050201020203" pitchFamily="18" charset="0"/>
              </a:rPr>
              <a:t>Transformative changes</a:t>
            </a:r>
          </a:p>
          <a:p>
            <a:pPr marL="1080000" indent="-540000">
              <a:buFontTx/>
              <a:buChar char="-"/>
            </a:pPr>
            <a:r>
              <a:rPr lang="en-US" sz="3600" dirty="0">
                <a:solidFill>
                  <a:schemeClr val="bg1">
                    <a:lumMod val="65000"/>
                  </a:schemeClr>
                </a:solidFill>
                <a:latin typeface="Adobe Devanagari" panose="02040503050201020203" pitchFamily="18" charset="0"/>
                <a:cs typeface="Adobe Devanagari" panose="02040503050201020203" pitchFamily="18" charset="0"/>
              </a:rPr>
              <a:t>Demand prediction </a:t>
            </a:r>
          </a:p>
        </p:txBody>
      </p:sp>
    </p:spTree>
    <p:extLst>
      <p:ext uri="{BB962C8B-B14F-4D97-AF65-F5344CB8AC3E}">
        <p14:creationId xmlns:p14="http://schemas.microsoft.com/office/powerpoint/2010/main" val="28510206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2B3C5F-5F49-DDE1-73B6-E0B120AF884A}"/>
              </a:ext>
            </a:extLst>
          </p:cNvPr>
          <p:cNvSpPr>
            <a:spLocks noGrp="1"/>
          </p:cNvSpPr>
          <p:nvPr>
            <p:ph type="body" sz="quarter" idx="13"/>
          </p:nvPr>
        </p:nvSpPr>
        <p:spPr/>
        <p:txBody>
          <a:bodyPr/>
          <a:lstStyle/>
          <a:p>
            <a:r>
              <a:rPr lang="en-US" i="0" dirty="0">
                <a:solidFill>
                  <a:schemeClr val="tx1">
                    <a:lumMod val="65000"/>
                    <a:lumOff val="35000"/>
                  </a:schemeClr>
                </a:solidFill>
                <a:effectLst/>
                <a:latin typeface="Arial" panose="020B0604020202020204" pitchFamily="34" charset="0"/>
              </a:rPr>
              <a:t>projections for future energy use</a:t>
            </a:r>
            <a:endParaRPr lang="et-EE" i="0" dirty="0">
              <a:solidFill>
                <a:schemeClr val="tx1">
                  <a:lumMod val="65000"/>
                  <a:lumOff val="35000"/>
                </a:schemeClr>
              </a:solidFill>
              <a:effectLst/>
              <a:latin typeface="Arial" panose="020B0604020202020204" pitchFamily="34" charset="0"/>
            </a:endParaRPr>
          </a:p>
          <a:p>
            <a:r>
              <a:rPr lang="en-US" b="0" dirty="0">
                <a:solidFill>
                  <a:schemeClr val="tx1">
                    <a:lumMod val="65000"/>
                    <a:lumOff val="35000"/>
                  </a:schemeClr>
                </a:solidFill>
                <a:latin typeface="Arial" panose="020B0604020202020204" pitchFamily="34" charset="0"/>
              </a:rPr>
              <a:t>Comparison between </a:t>
            </a:r>
            <a:r>
              <a:rPr lang="en-US" altLang="zh-CN" b="0" dirty="0">
                <a:solidFill>
                  <a:schemeClr val="tx1">
                    <a:lumMod val="65000"/>
                    <a:lumOff val="35000"/>
                  </a:schemeClr>
                </a:solidFill>
                <a:latin typeface="Arial" panose="020B0604020202020204" pitchFamily="34" charset="0"/>
              </a:rPr>
              <a:t>different energy sources</a:t>
            </a:r>
            <a:endParaRPr lang="en-US" b="0" i="0" dirty="0">
              <a:solidFill>
                <a:schemeClr val="tx1">
                  <a:lumMod val="65000"/>
                  <a:lumOff val="35000"/>
                </a:schemeClr>
              </a:solidFill>
              <a:effectLst/>
              <a:latin typeface="Arial" panose="020B0604020202020204" pitchFamily="34" charset="0"/>
            </a:endParaRPr>
          </a:p>
        </p:txBody>
      </p:sp>
      <p:sp>
        <p:nvSpPr>
          <p:cNvPr id="18" name="TextBox 17">
            <a:extLst>
              <a:ext uri="{FF2B5EF4-FFF2-40B4-BE49-F238E27FC236}">
                <a16:creationId xmlns:a16="http://schemas.microsoft.com/office/drawing/2014/main" id="{39E05D04-E16E-0E01-E54E-CFDBF8C25FD0}"/>
              </a:ext>
            </a:extLst>
          </p:cNvPr>
          <p:cNvSpPr txBox="1"/>
          <p:nvPr/>
        </p:nvSpPr>
        <p:spPr>
          <a:xfrm>
            <a:off x="2082837" y="5885259"/>
            <a:ext cx="9047406" cy="800219"/>
          </a:xfrm>
          <a:prstGeom prst="rect">
            <a:avLst/>
          </a:prstGeom>
          <a:noFill/>
        </p:spPr>
        <p:txBody>
          <a:bodyPr wrap="square">
            <a:spAutoFit/>
          </a:bodyPr>
          <a:lstStyle/>
          <a:p>
            <a:pPr>
              <a:spcAft>
                <a:spcPts val="1200"/>
              </a:spcAft>
            </a:pPr>
            <a:r>
              <a:rPr lang="en-US" dirty="0">
                <a:solidFill>
                  <a:srgbClr val="00758F"/>
                </a:solidFill>
                <a:latin typeface="Aptos Display" panose="020B0004020202020204" pitchFamily="34" charset="0"/>
              </a:rPr>
              <a:t>Nuclear and renewables are far, far safer than fossil fuels.</a:t>
            </a:r>
            <a:endParaRPr lang="et-EE" dirty="0">
              <a:solidFill>
                <a:srgbClr val="00758F"/>
              </a:solidFill>
              <a:latin typeface="Aptos Display" panose="020B0004020202020204" pitchFamily="34" charset="0"/>
            </a:endParaRPr>
          </a:p>
          <a:p>
            <a:pPr>
              <a:spcAft>
                <a:spcPts val="1200"/>
              </a:spcAft>
            </a:pPr>
            <a:r>
              <a:rPr lang="en-US" dirty="0">
                <a:solidFill>
                  <a:srgbClr val="00758F"/>
                </a:solidFill>
                <a:latin typeface="Aptos Display" panose="020B0004020202020204" pitchFamily="34" charset="0"/>
              </a:rPr>
              <a:t>The safest energy sources are also the cleanest,</a:t>
            </a:r>
            <a:r>
              <a:rPr lang="zh-CN" altLang="en-US" dirty="0">
                <a:solidFill>
                  <a:srgbClr val="00758F"/>
                </a:solidFill>
                <a:latin typeface="Aptos Display" panose="020B0004020202020204" pitchFamily="34" charset="0"/>
              </a:rPr>
              <a:t> </a:t>
            </a:r>
            <a:r>
              <a:rPr lang="en-US" altLang="zh-CN" dirty="0">
                <a:solidFill>
                  <a:srgbClr val="00758F"/>
                </a:solidFill>
                <a:latin typeface="Aptos Display" panose="020B0004020202020204" pitchFamily="34" charset="0"/>
              </a:rPr>
              <a:t>for</a:t>
            </a:r>
            <a:r>
              <a:rPr lang="zh-CN" altLang="en-US" dirty="0">
                <a:solidFill>
                  <a:srgbClr val="00758F"/>
                </a:solidFill>
                <a:latin typeface="Aptos Display" panose="020B0004020202020204" pitchFamily="34" charset="0"/>
              </a:rPr>
              <a:t> </a:t>
            </a:r>
            <a:r>
              <a:rPr lang="en-US" altLang="zh-CN" dirty="0">
                <a:solidFill>
                  <a:srgbClr val="00758F"/>
                </a:solidFill>
                <a:latin typeface="Aptos Display" panose="020B0004020202020204" pitchFamily="34" charset="0"/>
              </a:rPr>
              <a:t>example,</a:t>
            </a:r>
            <a:r>
              <a:rPr lang="zh-CN" altLang="en-US" dirty="0">
                <a:solidFill>
                  <a:srgbClr val="00758F"/>
                </a:solidFill>
                <a:latin typeface="Aptos Display" panose="020B0004020202020204" pitchFamily="34" charset="0"/>
              </a:rPr>
              <a:t> </a:t>
            </a:r>
            <a:r>
              <a:rPr lang="en-US" altLang="zh-CN" dirty="0">
                <a:solidFill>
                  <a:srgbClr val="00758F"/>
                </a:solidFill>
                <a:latin typeface="Aptos Display" panose="020B0004020202020204" pitchFamily="34" charset="0"/>
              </a:rPr>
              <a:t>nuclear energy and renewables.</a:t>
            </a:r>
            <a:endParaRPr lang="en-US" dirty="0">
              <a:solidFill>
                <a:srgbClr val="00758F"/>
              </a:solidFill>
              <a:latin typeface="Aptos Display" panose="020B0004020202020204" pitchFamily="34" charset="0"/>
            </a:endParaRPr>
          </a:p>
        </p:txBody>
      </p:sp>
      <p:pic>
        <p:nvPicPr>
          <p:cNvPr id="3" name="Picture 2">
            <a:extLst>
              <a:ext uri="{FF2B5EF4-FFF2-40B4-BE49-F238E27FC236}">
                <a16:creationId xmlns:a16="http://schemas.microsoft.com/office/drawing/2014/main" id="{FAA1DB2D-82F0-280B-5001-2EB87772D29B}"/>
              </a:ext>
            </a:extLst>
          </p:cNvPr>
          <p:cNvPicPr>
            <a:picLocks noChangeAspect="1"/>
          </p:cNvPicPr>
          <p:nvPr/>
        </p:nvPicPr>
        <p:blipFill>
          <a:blip r:embed="rId2"/>
          <a:stretch>
            <a:fillRect/>
          </a:stretch>
        </p:blipFill>
        <p:spPr>
          <a:xfrm>
            <a:off x="392844" y="1267780"/>
            <a:ext cx="8023031" cy="4322439"/>
          </a:xfrm>
          <a:prstGeom prst="rect">
            <a:avLst/>
          </a:prstGeom>
        </p:spPr>
      </p:pic>
      <p:sp>
        <p:nvSpPr>
          <p:cNvPr id="5" name="TextBox 4">
            <a:extLst>
              <a:ext uri="{FF2B5EF4-FFF2-40B4-BE49-F238E27FC236}">
                <a16:creationId xmlns:a16="http://schemas.microsoft.com/office/drawing/2014/main" id="{14BA19FC-FF20-565E-0399-93F6C19DBE0C}"/>
              </a:ext>
            </a:extLst>
          </p:cNvPr>
          <p:cNvSpPr txBox="1"/>
          <p:nvPr/>
        </p:nvSpPr>
        <p:spPr>
          <a:xfrm>
            <a:off x="8452451" y="1490422"/>
            <a:ext cx="3682746" cy="4539704"/>
          </a:xfrm>
          <a:prstGeom prst="rect">
            <a:avLst/>
          </a:prstGeom>
          <a:solidFill>
            <a:schemeClr val="bg1"/>
          </a:solidFill>
        </p:spPr>
        <p:txBody>
          <a:bodyPr wrap="square">
            <a:spAutoFit/>
          </a:bodyPr>
          <a:lstStyle>
            <a:defPPr>
              <a:defRPr lang="en-US"/>
            </a:defPPr>
            <a:lvl1pPr marL="285750" indent="-285750" algn="just">
              <a:buFont typeface="Arial" panose="020B0604020202020204" pitchFamily="34" charset="0"/>
              <a:buChar char="•"/>
              <a:defRPr sz="1800">
                <a:solidFill>
                  <a:srgbClr val="6F6F6F"/>
                </a:solidFill>
                <a:highlight>
                  <a:srgbClr val="FFFFFF"/>
                </a:highlight>
                <a:latin typeface="Aptos Display" panose="020B0004020202020204" pitchFamily="34" charset="0"/>
              </a:defRPr>
            </a:lvl1pPr>
          </a:lstStyle>
          <a:p>
            <a:r>
              <a:rPr lang="en-GB" dirty="0"/>
              <a:t>Coal, oil, and natural gas are the most dangerous and polluting energy sources</a:t>
            </a:r>
            <a:r>
              <a:rPr lang="et-EE" dirty="0"/>
              <a:t>, </a:t>
            </a:r>
            <a:r>
              <a:rPr lang="en-GB" dirty="0"/>
              <a:t>with the highest death rates and greenhouse gas emissions.</a:t>
            </a:r>
            <a:endParaRPr lang="et-EE" dirty="0"/>
          </a:p>
          <a:p>
            <a:r>
              <a:rPr lang="en-GB" dirty="0"/>
              <a:t>Renewables and nuclear are far safer and cleaner, with very low deaths per TWh and low lifecycle CO₂ emissions.</a:t>
            </a:r>
            <a:endParaRPr lang="et-EE" dirty="0"/>
          </a:p>
          <a:p>
            <a:r>
              <a:rPr lang="en-GB" dirty="0"/>
              <a:t>Solar, wind, and nuclear stand out as both safe (near zero deaths per TWh) and clean (under 60 tonnes CO₂/TWh).</a:t>
            </a:r>
            <a:endParaRPr lang="et-EE" dirty="0"/>
          </a:p>
          <a:p>
            <a:r>
              <a:rPr lang="en-GB" dirty="0"/>
              <a:t>Hydropower is generally safe and low-carbon, though large dam failures remain rare but catastrophic risks.</a:t>
            </a:r>
          </a:p>
        </p:txBody>
      </p:sp>
    </p:spTree>
    <p:extLst>
      <p:ext uri="{BB962C8B-B14F-4D97-AF65-F5344CB8AC3E}">
        <p14:creationId xmlns:p14="http://schemas.microsoft.com/office/powerpoint/2010/main" val="6140385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2B3C5F-5F49-DDE1-73B6-E0B120AF884A}"/>
              </a:ext>
            </a:extLst>
          </p:cNvPr>
          <p:cNvSpPr>
            <a:spLocks noGrp="1"/>
          </p:cNvSpPr>
          <p:nvPr>
            <p:ph type="body" sz="quarter" idx="13"/>
          </p:nvPr>
        </p:nvSpPr>
        <p:spPr/>
        <p:txBody>
          <a:bodyPr/>
          <a:lstStyle/>
          <a:p>
            <a:r>
              <a:rPr lang="en-US" i="0" dirty="0">
                <a:solidFill>
                  <a:schemeClr val="tx1">
                    <a:lumMod val="65000"/>
                    <a:lumOff val="35000"/>
                  </a:schemeClr>
                </a:solidFill>
                <a:effectLst/>
                <a:latin typeface="Arial" panose="020B0604020202020204" pitchFamily="34" charset="0"/>
              </a:rPr>
              <a:t>projections for future energy use</a:t>
            </a:r>
            <a:endParaRPr lang="et-EE" i="0" dirty="0">
              <a:solidFill>
                <a:schemeClr val="tx1">
                  <a:lumMod val="65000"/>
                  <a:lumOff val="35000"/>
                </a:schemeClr>
              </a:solidFill>
              <a:effectLst/>
              <a:latin typeface="Arial" panose="020B0604020202020204" pitchFamily="34" charset="0"/>
            </a:endParaRPr>
          </a:p>
          <a:p>
            <a:r>
              <a:rPr lang="en-US" b="0" dirty="0">
                <a:solidFill>
                  <a:schemeClr val="tx1">
                    <a:lumMod val="65000"/>
                    <a:lumOff val="35000"/>
                  </a:schemeClr>
                </a:solidFill>
                <a:latin typeface="Arial" panose="020B0604020202020204" pitchFamily="34" charset="0"/>
                <a:cs typeface="Arial" panose="020B0604020202020204" pitchFamily="34" charset="0"/>
              </a:rPr>
              <a:t>Transformative changes </a:t>
            </a:r>
          </a:p>
        </p:txBody>
      </p:sp>
      <p:grpSp>
        <p:nvGrpSpPr>
          <p:cNvPr id="11" name="Group 10">
            <a:extLst>
              <a:ext uri="{FF2B5EF4-FFF2-40B4-BE49-F238E27FC236}">
                <a16:creationId xmlns:a16="http://schemas.microsoft.com/office/drawing/2014/main" id="{F78E0A32-60F6-5147-4B3D-66DD1221E4EE}"/>
              </a:ext>
            </a:extLst>
          </p:cNvPr>
          <p:cNvGrpSpPr/>
          <p:nvPr/>
        </p:nvGrpSpPr>
        <p:grpSpPr>
          <a:xfrm>
            <a:off x="4242816" y="1420202"/>
            <a:ext cx="7833070" cy="4888523"/>
            <a:chOff x="2670628" y="1465943"/>
            <a:chExt cx="9245601" cy="5109029"/>
          </a:xfrm>
        </p:grpSpPr>
        <p:pic>
          <p:nvPicPr>
            <p:cNvPr id="9" name="Picture 8">
              <a:extLst>
                <a:ext uri="{FF2B5EF4-FFF2-40B4-BE49-F238E27FC236}">
                  <a16:creationId xmlns:a16="http://schemas.microsoft.com/office/drawing/2014/main" id="{BDDCAB1F-8CA5-BA13-A571-CD143D7C0C61}"/>
                </a:ext>
              </a:extLst>
            </p:cNvPr>
            <p:cNvPicPr>
              <a:picLocks noChangeAspect="1"/>
            </p:cNvPicPr>
            <p:nvPr/>
          </p:nvPicPr>
          <p:blipFill rotWithShape="1">
            <a:blip r:embed="rId2"/>
            <a:srcRect l="2443" t="10983" r="2825" b="3828"/>
            <a:stretch/>
          </p:blipFill>
          <p:spPr>
            <a:xfrm>
              <a:off x="2670628" y="1596572"/>
              <a:ext cx="9245601" cy="4978400"/>
            </a:xfrm>
            <a:prstGeom prst="rect">
              <a:avLst/>
            </a:prstGeom>
          </p:spPr>
        </p:pic>
        <p:sp>
          <p:nvSpPr>
            <p:cNvPr id="10" name="Rectangle 9">
              <a:extLst>
                <a:ext uri="{FF2B5EF4-FFF2-40B4-BE49-F238E27FC236}">
                  <a16:creationId xmlns:a16="http://schemas.microsoft.com/office/drawing/2014/main" id="{21856FB0-B081-F12F-B6E9-F1788471C845}"/>
                </a:ext>
              </a:extLst>
            </p:cNvPr>
            <p:cNvSpPr/>
            <p:nvPr/>
          </p:nvSpPr>
          <p:spPr>
            <a:xfrm>
              <a:off x="2670628" y="1465943"/>
              <a:ext cx="5820229" cy="682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3" name="TextBox 12">
            <a:extLst>
              <a:ext uri="{FF2B5EF4-FFF2-40B4-BE49-F238E27FC236}">
                <a16:creationId xmlns:a16="http://schemas.microsoft.com/office/drawing/2014/main" id="{BBBF263D-AB46-A9FF-E1C4-A75C8F0A02BB}"/>
              </a:ext>
            </a:extLst>
          </p:cNvPr>
          <p:cNvSpPr txBox="1"/>
          <p:nvPr/>
        </p:nvSpPr>
        <p:spPr>
          <a:xfrm>
            <a:off x="479424" y="1420202"/>
            <a:ext cx="8518272" cy="923330"/>
          </a:xfrm>
          <a:prstGeom prst="rect">
            <a:avLst/>
          </a:prstGeom>
          <a:noFill/>
        </p:spPr>
        <p:txBody>
          <a:bodyPr wrap="square">
            <a:spAutoFit/>
          </a:bodyPr>
          <a:lstStyle/>
          <a:p>
            <a:r>
              <a:rPr lang="en-US" b="0" i="0" dirty="0">
                <a:solidFill>
                  <a:srgbClr val="000000"/>
                </a:solidFill>
                <a:effectLst/>
                <a:latin typeface="Aptos Display" panose="020B0004020202020204" pitchFamily="34" charset="0"/>
              </a:rPr>
              <a:t>Based on today's policy settings, each of the three fossil fuels see a peak before 2030.</a:t>
            </a:r>
          </a:p>
          <a:p>
            <a:endParaRPr lang="en-US" dirty="0">
              <a:solidFill>
                <a:srgbClr val="000000"/>
              </a:solidFill>
              <a:latin typeface="Aptos Display" panose="020B0004020202020204" pitchFamily="34" charset="0"/>
            </a:endParaRPr>
          </a:p>
          <a:p>
            <a:r>
              <a:rPr lang="en-US" dirty="0">
                <a:latin typeface="Aptos Display" panose="020B0004020202020204" pitchFamily="34" charset="0"/>
              </a:rPr>
              <a:t>The share of fossil fuels in primary energy demand will continue decline. </a:t>
            </a:r>
          </a:p>
        </p:txBody>
      </p:sp>
      <p:sp>
        <p:nvSpPr>
          <p:cNvPr id="15" name="TextBox 14">
            <a:extLst>
              <a:ext uri="{FF2B5EF4-FFF2-40B4-BE49-F238E27FC236}">
                <a16:creationId xmlns:a16="http://schemas.microsoft.com/office/drawing/2014/main" id="{2267E1B9-1B8B-1E9E-51F4-0309B91078C3}"/>
              </a:ext>
            </a:extLst>
          </p:cNvPr>
          <p:cNvSpPr txBox="1"/>
          <p:nvPr/>
        </p:nvSpPr>
        <p:spPr>
          <a:xfrm>
            <a:off x="3034922" y="6428033"/>
            <a:ext cx="8969602" cy="430887"/>
          </a:xfrm>
          <a:prstGeom prst="rect">
            <a:avLst/>
          </a:prstGeom>
          <a:noFill/>
        </p:spPr>
        <p:txBody>
          <a:bodyPr wrap="square">
            <a:spAutoFit/>
          </a:bodyPr>
          <a:lstStyle/>
          <a:p>
            <a:r>
              <a:rPr lang="en-US" sz="1100" dirty="0">
                <a:solidFill>
                  <a:schemeClr val="bg1">
                    <a:lumMod val="50000"/>
                  </a:schemeClr>
                </a:solidFill>
                <a:latin typeface="Arial" panose="020B0604020202020204" pitchFamily="34" charset="0"/>
                <a:cs typeface="Arial" panose="020B0604020202020204" pitchFamily="34" charset="0"/>
              </a:rPr>
              <a:t>IEA (2023), World Energy Outlook 2023, IEA, Paris https://www.iea.org/reports/world-energy-outlook-2023, License: CC BY 4.0 (report); CC BY NC SA 4.0 (Annex A)</a:t>
            </a:r>
          </a:p>
        </p:txBody>
      </p:sp>
      <p:sp>
        <p:nvSpPr>
          <p:cNvPr id="4" name="TextBox 3">
            <a:extLst>
              <a:ext uri="{FF2B5EF4-FFF2-40B4-BE49-F238E27FC236}">
                <a16:creationId xmlns:a16="http://schemas.microsoft.com/office/drawing/2014/main" id="{941B3872-4FE9-31C5-9BAF-337E7284616A}"/>
              </a:ext>
            </a:extLst>
          </p:cNvPr>
          <p:cNvSpPr txBox="1"/>
          <p:nvPr/>
        </p:nvSpPr>
        <p:spPr>
          <a:xfrm>
            <a:off x="0" y="2734714"/>
            <a:ext cx="4370832" cy="3693319"/>
          </a:xfrm>
          <a:prstGeom prst="rect">
            <a:avLst/>
          </a:prstGeom>
          <a:solidFill>
            <a:schemeClr val="bg1"/>
          </a:solidFill>
        </p:spPr>
        <p:txBody>
          <a:bodyPr wrap="square">
            <a:spAutoFit/>
          </a:bodyPr>
          <a:lstStyle>
            <a:defPPr>
              <a:defRPr lang="en-US"/>
            </a:defPPr>
            <a:lvl1pPr marL="285750" indent="-285750" algn="just">
              <a:buFont typeface="Arial" panose="020B0604020202020204" pitchFamily="34" charset="0"/>
              <a:buChar char="•"/>
              <a:defRPr sz="1800">
                <a:solidFill>
                  <a:srgbClr val="6F6F6F"/>
                </a:solidFill>
                <a:highlight>
                  <a:srgbClr val="FFFFFF"/>
                </a:highlight>
                <a:latin typeface="Aptos Display" panose="020B0004020202020204" pitchFamily="34" charset="0"/>
              </a:defRPr>
            </a:lvl1pPr>
          </a:lstStyle>
          <a:p>
            <a:r>
              <a:rPr lang="en-GB" dirty="0"/>
              <a:t>Since the 1970s, fossil fuels have provided most of global electricity, but their share is shrinking as renewables grow.</a:t>
            </a:r>
            <a:endParaRPr lang="et-EE" dirty="0"/>
          </a:p>
          <a:p>
            <a:r>
              <a:rPr lang="en-GB" dirty="0"/>
              <a:t>Efficiency improvements have accelerated since 2022, helping reduce fossil fuel demand even as GDP rises.</a:t>
            </a:r>
            <a:endParaRPr lang="et-EE" dirty="0"/>
          </a:p>
          <a:p>
            <a:r>
              <a:rPr lang="en-GB" dirty="0"/>
              <a:t>By 2030, over 650 million electric cars are expected on the road, and heat pumps will replace half of heating units sold.</a:t>
            </a:r>
            <a:endParaRPr lang="et-EE" dirty="0"/>
          </a:p>
          <a:p>
            <a:r>
              <a:rPr lang="en-GB" dirty="0"/>
              <a:t>By 2050, renewables are projected to provide about 70% of global electricity, with solar PV becoming the single largest source.</a:t>
            </a:r>
          </a:p>
        </p:txBody>
      </p:sp>
    </p:spTree>
    <p:extLst>
      <p:ext uri="{BB962C8B-B14F-4D97-AF65-F5344CB8AC3E}">
        <p14:creationId xmlns:p14="http://schemas.microsoft.com/office/powerpoint/2010/main" val="16442098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2B3C5F-5F49-DDE1-73B6-E0B120AF884A}"/>
              </a:ext>
            </a:extLst>
          </p:cNvPr>
          <p:cNvSpPr>
            <a:spLocks noGrp="1"/>
          </p:cNvSpPr>
          <p:nvPr>
            <p:ph type="body" sz="quarter" idx="13"/>
          </p:nvPr>
        </p:nvSpPr>
        <p:spPr/>
        <p:txBody>
          <a:bodyPr/>
          <a:lstStyle/>
          <a:p>
            <a:r>
              <a:rPr lang="en-US" i="0" dirty="0">
                <a:solidFill>
                  <a:schemeClr val="tx1">
                    <a:lumMod val="65000"/>
                    <a:lumOff val="35000"/>
                  </a:schemeClr>
                </a:solidFill>
                <a:effectLst/>
                <a:latin typeface="Arial" panose="020B0604020202020204" pitchFamily="34" charset="0"/>
              </a:rPr>
              <a:t>projections for future energy use</a:t>
            </a:r>
            <a:endParaRPr lang="et-EE" i="0" dirty="0">
              <a:solidFill>
                <a:schemeClr val="tx1">
                  <a:lumMod val="65000"/>
                  <a:lumOff val="35000"/>
                </a:schemeClr>
              </a:solidFill>
              <a:effectLst/>
              <a:latin typeface="Arial" panose="020B0604020202020204" pitchFamily="34" charset="0"/>
            </a:endParaRPr>
          </a:p>
          <a:p>
            <a:r>
              <a:rPr lang="en-US" b="0" dirty="0">
                <a:solidFill>
                  <a:schemeClr val="tx1">
                    <a:lumMod val="65000"/>
                    <a:lumOff val="35000"/>
                  </a:schemeClr>
                </a:solidFill>
                <a:latin typeface="Arial" panose="020B0604020202020204" pitchFamily="34" charset="0"/>
                <a:cs typeface="Arial" panose="020B0604020202020204" pitchFamily="34" charset="0"/>
              </a:rPr>
              <a:t>Demand prediction</a:t>
            </a:r>
          </a:p>
        </p:txBody>
      </p:sp>
      <p:sp>
        <p:nvSpPr>
          <p:cNvPr id="8" name="TextBox 7">
            <a:extLst>
              <a:ext uri="{FF2B5EF4-FFF2-40B4-BE49-F238E27FC236}">
                <a16:creationId xmlns:a16="http://schemas.microsoft.com/office/drawing/2014/main" id="{2233CBBA-E7E8-DB24-53DA-826B666DFEC4}"/>
              </a:ext>
            </a:extLst>
          </p:cNvPr>
          <p:cNvSpPr txBox="1"/>
          <p:nvPr/>
        </p:nvSpPr>
        <p:spPr>
          <a:xfrm>
            <a:off x="-1146629" y="1420202"/>
            <a:ext cx="6096000" cy="369332"/>
          </a:xfrm>
          <a:prstGeom prst="rect">
            <a:avLst/>
          </a:prstGeom>
          <a:noFill/>
        </p:spPr>
        <p:txBody>
          <a:bodyPr wrap="square">
            <a:spAutoFit/>
          </a:bodyPr>
          <a:lstStyle/>
          <a:p>
            <a:pPr algn="ctr"/>
            <a:r>
              <a:rPr lang="en-US" dirty="0">
                <a:solidFill>
                  <a:srgbClr val="000000"/>
                </a:solidFill>
                <a:latin typeface="Aptos Display" panose="020B0004020202020204" pitchFamily="34" charset="0"/>
              </a:rPr>
              <a:t>World Primary Energy Demand </a:t>
            </a:r>
          </a:p>
        </p:txBody>
      </p:sp>
      <p:pic>
        <p:nvPicPr>
          <p:cNvPr id="5" name="Picture 4">
            <a:extLst>
              <a:ext uri="{FF2B5EF4-FFF2-40B4-BE49-F238E27FC236}">
                <a16:creationId xmlns:a16="http://schemas.microsoft.com/office/drawing/2014/main" id="{3B4EA7FE-18D2-AB52-8B0C-B0F89EC16E81}"/>
              </a:ext>
            </a:extLst>
          </p:cNvPr>
          <p:cNvPicPr>
            <a:picLocks noChangeAspect="1"/>
          </p:cNvPicPr>
          <p:nvPr/>
        </p:nvPicPr>
        <p:blipFill>
          <a:blip r:embed="rId2"/>
          <a:stretch>
            <a:fillRect/>
          </a:stretch>
        </p:blipFill>
        <p:spPr>
          <a:xfrm>
            <a:off x="157471" y="2004953"/>
            <a:ext cx="6466706" cy="4363811"/>
          </a:xfrm>
          <a:prstGeom prst="rect">
            <a:avLst/>
          </a:prstGeom>
        </p:spPr>
      </p:pic>
      <p:sp>
        <p:nvSpPr>
          <p:cNvPr id="7" name="TextBox 6">
            <a:extLst>
              <a:ext uri="{FF2B5EF4-FFF2-40B4-BE49-F238E27FC236}">
                <a16:creationId xmlns:a16="http://schemas.microsoft.com/office/drawing/2014/main" id="{980F0A3A-F23C-9C5B-6790-C8595068000F}"/>
              </a:ext>
            </a:extLst>
          </p:cNvPr>
          <p:cNvSpPr txBox="1"/>
          <p:nvPr/>
        </p:nvSpPr>
        <p:spPr>
          <a:xfrm>
            <a:off x="1901371" y="6368764"/>
            <a:ext cx="9942286" cy="430887"/>
          </a:xfrm>
          <a:prstGeom prst="rect">
            <a:avLst/>
          </a:prstGeom>
          <a:noFill/>
        </p:spPr>
        <p:txBody>
          <a:bodyPr wrap="square">
            <a:spAutoFit/>
          </a:bodyPr>
          <a:lstStyle/>
          <a:p>
            <a:r>
              <a:rPr lang="en-US" sz="1100" dirty="0">
                <a:solidFill>
                  <a:schemeClr val="bg1">
                    <a:lumMod val="50000"/>
                  </a:schemeClr>
                </a:solidFill>
                <a:latin typeface="Arial" panose="020B0604020202020204" pitchFamily="34" charset="0"/>
                <a:cs typeface="Arial" panose="020B0604020202020204" pitchFamily="34" charset="0"/>
              </a:rPr>
              <a:t>D. Raimi, Y. Zhu, R.C. Newell, B.C. </a:t>
            </a:r>
            <a:r>
              <a:rPr lang="en-US" sz="1100" dirty="0" err="1">
                <a:solidFill>
                  <a:schemeClr val="bg1">
                    <a:lumMod val="50000"/>
                  </a:schemeClr>
                </a:solidFill>
                <a:latin typeface="Arial" panose="020B0604020202020204" pitchFamily="34" charset="0"/>
                <a:cs typeface="Arial" panose="020B0604020202020204" pitchFamily="34" charset="0"/>
              </a:rPr>
              <a:t>Prest</a:t>
            </a:r>
            <a:r>
              <a:rPr lang="en-US" sz="1100" dirty="0">
                <a:solidFill>
                  <a:schemeClr val="bg1">
                    <a:lumMod val="50000"/>
                  </a:schemeClr>
                </a:solidFill>
                <a:latin typeface="Arial" panose="020B0604020202020204" pitchFamily="34" charset="0"/>
                <a:cs typeface="Arial" panose="020B0604020202020204" pitchFamily="34" charset="0"/>
              </a:rPr>
              <a:t> (2024), Global Energy Outlook 2024: Peaks or Plateaus? Resources for the Future (RFF) Washington, DC. https://media.rff.org/documents/Report_24-06.pdf, License: CC BY-NC-ND 4.0</a:t>
            </a:r>
          </a:p>
        </p:txBody>
      </p:sp>
      <p:sp>
        <p:nvSpPr>
          <p:cNvPr id="4" name="TextBox 3">
            <a:extLst>
              <a:ext uri="{FF2B5EF4-FFF2-40B4-BE49-F238E27FC236}">
                <a16:creationId xmlns:a16="http://schemas.microsoft.com/office/drawing/2014/main" id="{C5C6B86B-6DAD-1E87-B955-24781A07124F}"/>
              </a:ext>
            </a:extLst>
          </p:cNvPr>
          <p:cNvSpPr txBox="1"/>
          <p:nvPr/>
        </p:nvSpPr>
        <p:spPr>
          <a:xfrm>
            <a:off x="7050998" y="1604868"/>
            <a:ext cx="4365837" cy="3970318"/>
          </a:xfrm>
          <a:prstGeom prst="rect">
            <a:avLst/>
          </a:prstGeom>
          <a:noFill/>
        </p:spPr>
        <p:txBody>
          <a:bodyPr wrap="square">
            <a:spAutoFit/>
          </a:bodyPr>
          <a:lstStyle>
            <a:defPPr>
              <a:defRPr lang="en-US"/>
            </a:defPPr>
            <a:lvl1pPr marL="285750" indent="-285750" algn="just">
              <a:buFont typeface="Arial" panose="020B0604020202020204" pitchFamily="34" charset="0"/>
              <a:buChar char="•"/>
              <a:defRPr sz="1600">
                <a:solidFill>
                  <a:srgbClr val="6F6F6F"/>
                </a:solidFill>
                <a:highlight>
                  <a:srgbClr val="FFFFFF"/>
                </a:highlight>
                <a:latin typeface="Aptos Display" panose="020B0004020202020204" pitchFamily="34" charset="0"/>
              </a:defRPr>
            </a:lvl1pPr>
          </a:lstStyle>
          <a:p>
            <a:r>
              <a:rPr lang="en-GB" sz="1800" dirty="0"/>
              <a:t>Energy outlooks to 2050 </a:t>
            </a:r>
            <a:r>
              <a:rPr lang="et-EE" sz="1800" dirty="0" err="1"/>
              <a:t>vary</a:t>
            </a:r>
            <a:r>
              <a:rPr lang="en-GB" sz="1800" dirty="0"/>
              <a:t>, but all show major growth in renewables (solar, wind, hydro, biomass).</a:t>
            </a:r>
            <a:endParaRPr lang="et-EE" sz="1800" dirty="0"/>
          </a:p>
          <a:p>
            <a:r>
              <a:rPr lang="en-GB" sz="1800" dirty="0"/>
              <a:t>Coal and oil use decline sharply in most scenarios, while natural gas remains more resilient but still falls in net-zero pathways.</a:t>
            </a:r>
            <a:endParaRPr lang="et-EE" sz="1800" dirty="0"/>
          </a:p>
          <a:p>
            <a:r>
              <a:rPr lang="en-GB" sz="1800" dirty="0"/>
              <a:t>Solar and wind emerge as the largest growth areas, surpassing fossil fuels in low-carbon scenarios.</a:t>
            </a:r>
            <a:endParaRPr lang="et-EE" sz="1800" dirty="0"/>
          </a:p>
          <a:p>
            <a:r>
              <a:rPr lang="en-GB" sz="1800" dirty="0"/>
              <a:t>The scale of change depends on policy ambition: in net-zero cases, fossil fuels drop below one-third of total energy by 2050.</a:t>
            </a:r>
          </a:p>
        </p:txBody>
      </p:sp>
    </p:spTree>
    <p:extLst>
      <p:ext uri="{BB962C8B-B14F-4D97-AF65-F5344CB8AC3E}">
        <p14:creationId xmlns:p14="http://schemas.microsoft.com/office/powerpoint/2010/main" val="15873834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54B10FF-CAF0-219D-F091-C141264F6765}"/>
              </a:ext>
            </a:extLst>
          </p:cNvPr>
          <p:cNvPicPr>
            <a:picLocks noChangeAspect="1"/>
          </p:cNvPicPr>
          <p:nvPr/>
        </p:nvPicPr>
        <p:blipFill rotWithShape="1">
          <a:blip r:embed="rId2"/>
          <a:srcRect t="12931"/>
          <a:stretch/>
        </p:blipFill>
        <p:spPr>
          <a:xfrm>
            <a:off x="6312576" y="1356126"/>
            <a:ext cx="5400000" cy="3485904"/>
          </a:xfrm>
          <a:prstGeom prst="rect">
            <a:avLst/>
          </a:prstGeom>
        </p:spPr>
      </p:pic>
      <p:sp>
        <p:nvSpPr>
          <p:cNvPr id="5" name="TextBox 4">
            <a:extLst>
              <a:ext uri="{FF2B5EF4-FFF2-40B4-BE49-F238E27FC236}">
                <a16:creationId xmlns:a16="http://schemas.microsoft.com/office/drawing/2014/main" id="{CD4C3F5E-970A-31B5-4744-90BBC1831157}"/>
              </a:ext>
            </a:extLst>
          </p:cNvPr>
          <p:cNvSpPr txBox="1"/>
          <p:nvPr/>
        </p:nvSpPr>
        <p:spPr>
          <a:xfrm>
            <a:off x="-1" y="4772417"/>
            <a:ext cx="5879425" cy="2062103"/>
          </a:xfrm>
          <a:prstGeom prst="rect">
            <a:avLst/>
          </a:prstGeom>
          <a:solidFill>
            <a:schemeClr val="bg1"/>
          </a:solidFill>
        </p:spPr>
        <p:txBody>
          <a:bodyPr wrap="square">
            <a:spAutoFit/>
          </a:bodyPr>
          <a:lstStyle>
            <a:defPPr>
              <a:defRPr lang="en-US"/>
            </a:defPPr>
            <a:lvl1pPr marL="285750" indent="-285750" algn="just">
              <a:buFont typeface="Arial" panose="020B0604020202020204" pitchFamily="34" charset="0"/>
              <a:buChar char="•"/>
              <a:defRPr sz="1600">
                <a:solidFill>
                  <a:srgbClr val="6F6F6F"/>
                </a:solidFill>
                <a:highlight>
                  <a:srgbClr val="FFFFFF"/>
                </a:highlight>
                <a:latin typeface="Aptos Display" panose="020B0004020202020204" pitchFamily="34" charset="0"/>
              </a:defRPr>
            </a:lvl1pPr>
          </a:lstStyle>
          <a:p>
            <a:r>
              <a:rPr lang="en-GB" dirty="0"/>
              <a:t>By 2050, all scenarios show strong growth in renewables, especially solar and wind.</a:t>
            </a:r>
            <a:endParaRPr lang="et-EE" dirty="0"/>
          </a:p>
          <a:p>
            <a:r>
              <a:rPr lang="en-GB" dirty="0"/>
              <a:t>Coal nearly disappears in net-zero pathways, while gas and nuclear vary by scenario.</a:t>
            </a:r>
            <a:endParaRPr lang="et-EE" dirty="0"/>
          </a:p>
          <a:p>
            <a:r>
              <a:rPr lang="en-GB" dirty="0"/>
              <a:t>Hydrogen starts to appear but remains small compared to solar and wind.</a:t>
            </a:r>
            <a:endParaRPr lang="et-EE" dirty="0"/>
          </a:p>
          <a:p>
            <a:r>
              <a:rPr lang="en-GB" dirty="0"/>
              <a:t>Overall electricity generation increases, but the mix depends on climate ambition.</a:t>
            </a:r>
          </a:p>
        </p:txBody>
      </p:sp>
      <p:sp>
        <p:nvSpPr>
          <p:cNvPr id="2" name="Text Placeholder 1">
            <a:extLst>
              <a:ext uri="{FF2B5EF4-FFF2-40B4-BE49-F238E27FC236}">
                <a16:creationId xmlns:a16="http://schemas.microsoft.com/office/drawing/2014/main" id="{742B3C5F-5F49-DDE1-73B6-E0B120AF884A}"/>
              </a:ext>
            </a:extLst>
          </p:cNvPr>
          <p:cNvSpPr>
            <a:spLocks noGrp="1"/>
          </p:cNvSpPr>
          <p:nvPr>
            <p:ph type="body" sz="quarter" idx="13"/>
          </p:nvPr>
        </p:nvSpPr>
        <p:spPr/>
        <p:txBody>
          <a:bodyPr/>
          <a:lstStyle/>
          <a:p>
            <a:r>
              <a:rPr lang="en-US" i="0" dirty="0">
                <a:solidFill>
                  <a:schemeClr val="tx1">
                    <a:lumMod val="65000"/>
                    <a:lumOff val="35000"/>
                  </a:schemeClr>
                </a:solidFill>
                <a:effectLst/>
                <a:latin typeface="Arial" panose="020B0604020202020204" pitchFamily="34" charset="0"/>
              </a:rPr>
              <a:t>projections for future energy use</a:t>
            </a:r>
            <a:endParaRPr lang="et-EE" i="0" dirty="0">
              <a:solidFill>
                <a:schemeClr val="tx1">
                  <a:lumMod val="65000"/>
                  <a:lumOff val="35000"/>
                </a:schemeClr>
              </a:solidFill>
              <a:effectLst/>
              <a:latin typeface="Arial" panose="020B0604020202020204" pitchFamily="34" charset="0"/>
            </a:endParaRPr>
          </a:p>
          <a:p>
            <a:r>
              <a:rPr lang="en-US" b="0" dirty="0">
                <a:solidFill>
                  <a:schemeClr val="tx1">
                    <a:lumMod val="65000"/>
                    <a:lumOff val="35000"/>
                  </a:schemeClr>
                </a:solidFill>
                <a:latin typeface="Arial" panose="020B0604020202020204" pitchFamily="34" charset="0"/>
                <a:cs typeface="Arial" panose="020B0604020202020204" pitchFamily="34" charset="0"/>
              </a:rPr>
              <a:t>Demand prediction</a:t>
            </a:r>
          </a:p>
        </p:txBody>
      </p:sp>
      <p:sp>
        <p:nvSpPr>
          <p:cNvPr id="13" name="TextBox 12">
            <a:extLst>
              <a:ext uri="{FF2B5EF4-FFF2-40B4-BE49-F238E27FC236}">
                <a16:creationId xmlns:a16="http://schemas.microsoft.com/office/drawing/2014/main" id="{BBBF263D-AB46-A9FF-E1C4-A75C8F0A02BB}"/>
              </a:ext>
            </a:extLst>
          </p:cNvPr>
          <p:cNvSpPr txBox="1"/>
          <p:nvPr/>
        </p:nvSpPr>
        <p:spPr>
          <a:xfrm>
            <a:off x="6096000" y="1356126"/>
            <a:ext cx="4789262" cy="369332"/>
          </a:xfrm>
          <a:prstGeom prst="rect">
            <a:avLst/>
          </a:prstGeom>
          <a:noFill/>
        </p:spPr>
        <p:txBody>
          <a:bodyPr wrap="square">
            <a:spAutoFit/>
          </a:bodyPr>
          <a:lstStyle/>
          <a:p>
            <a:pPr algn="ctr"/>
            <a:r>
              <a:rPr lang="en-US" b="0" i="0" dirty="0">
                <a:solidFill>
                  <a:srgbClr val="000000"/>
                </a:solidFill>
                <a:effectLst/>
                <a:latin typeface="Aptos Display" panose="020B0004020202020204" pitchFamily="34" charset="0"/>
              </a:rPr>
              <a:t>World Natural Gas Demand</a:t>
            </a:r>
            <a:endParaRPr lang="en-US" dirty="0">
              <a:solidFill>
                <a:srgbClr val="000000"/>
              </a:solidFill>
              <a:latin typeface="Aptos Display" panose="020B0004020202020204" pitchFamily="34" charset="0"/>
            </a:endParaRPr>
          </a:p>
        </p:txBody>
      </p:sp>
      <p:sp>
        <p:nvSpPr>
          <p:cNvPr id="15" name="TextBox 14">
            <a:extLst>
              <a:ext uri="{FF2B5EF4-FFF2-40B4-BE49-F238E27FC236}">
                <a16:creationId xmlns:a16="http://schemas.microsoft.com/office/drawing/2014/main" id="{2267E1B9-1B8B-1E9E-51F4-0309B91078C3}"/>
              </a:ext>
            </a:extLst>
          </p:cNvPr>
          <p:cNvSpPr txBox="1"/>
          <p:nvPr/>
        </p:nvSpPr>
        <p:spPr>
          <a:xfrm>
            <a:off x="2916355" y="50912"/>
            <a:ext cx="9942286" cy="430887"/>
          </a:xfrm>
          <a:prstGeom prst="rect">
            <a:avLst/>
          </a:prstGeom>
          <a:noFill/>
        </p:spPr>
        <p:txBody>
          <a:bodyPr wrap="square">
            <a:spAutoFit/>
          </a:bodyPr>
          <a:lstStyle/>
          <a:p>
            <a:r>
              <a:rPr lang="en-US" sz="1100" dirty="0">
                <a:solidFill>
                  <a:schemeClr val="bg1">
                    <a:lumMod val="50000"/>
                  </a:schemeClr>
                </a:solidFill>
                <a:latin typeface="Arial" panose="020B0604020202020204" pitchFamily="34" charset="0"/>
                <a:cs typeface="Arial" panose="020B0604020202020204" pitchFamily="34" charset="0"/>
              </a:rPr>
              <a:t>D. Raimi, Y. Zhu, R.C. Newell, B.C. </a:t>
            </a:r>
            <a:r>
              <a:rPr lang="en-US" sz="1100" dirty="0" err="1">
                <a:solidFill>
                  <a:schemeClr val="bg1">
                    <a:lumMod val="50000"/>
                  </a:schemeClr>
                </a:solidFill>
                <a:latin typeface="Arial" panose="020B0604020202020204" pitchFamily="34" charset="0"/>
                <a:cs typeface="Arial" panose="020B0604020202020204" pitchFamily="34" charset="0"/>
              </a:rPr>
              <a:t>Prest</a:t>
            </a:r>
            <a:r>
              <a:rPr lang="en-US" sz="1100" dirty="0">
                <a:solidFill>
                  <a:schemeClr val="bg1">
                    <a:lumMod val="50000"/>
                  </a:schemeClr>
                </a:solidFill>
                <a:latin typeface="Arial" panose="020B0604020202020204" pitchFamily="34" charset="0"/>
                <a:cs typeface="Arial" panose="020B0604020202020204" pitchFamily="34" charset="0"/>
              </a:rPr>
              <a:t> (2024), Global Energy Outlook 2024: Peaks or Plateaus? Resources for the Future (RFF) Washington, DC. https://media.rff.org/documents/Report_24-06.pdf, License: CC BY-NC-ND 4.0</a:t>
            </a:r>
          </a:p>
        </p:txBody>
      </p:sp>
      <p:pic>
        <p:nvPicPr>
          <p:cNvPr id="4" name="Picture 3">
            <a:extLst>
              <a:ext uri="{FF2B5EF4-FFF2-40B4-BE49-F238E27FC236}">
                <a16:creationId xmlns:a16="http://schemas.microsoft.com/office/drawing/2014/main" id="{C29B89A0-A2BD-9271-625C-6590A57D82F6}"/>
              </a:ext>
            </a:extLst>
          </p:cNvPr>
          <p:cNvPicPr>
            <a:picLocks noChangeAspect="1"/>
          </p:cNvPicPr>
          <p:nvPr/>
        </p:nvPicPr>
        <p:blipFill rotWithShape="1">
          <a:blip r:embed="rId3"/>
          <a:srcRect t="13320"/>
          <a:stretch/>
        </p:blipFill>
        <p:spPr>
          <a:xfrm>
            <a:off x="437576" y="1360163"/>
            <a:ext cx="5400000" cy="3485448"/>
          </a:xfrm>
          <a:prstGeom prst="rect">
            <a:avLst/>
          </a:prstGeom>
        </p:spPr>
      </p:pic>
      <p:sp>
        <p:nvSpPr>
          <p:cNvPr id="8" name="TextBox 7">
            <a:extLst>
              <a:ext uri="{FF2B5EF4-FFF2-40B4-BE49-F238E27FC236}">
                <a16:creationId xmlns:a16="http://schemas.microsoft.com/office/drawing/2014/main" id="{2233CBBA-E7E8-DB24-53DA-826B666DFEC4}"/>
              </a:ext>
            </a:extLst>
          </p:cNvPr>
          <p:cNvSpPr txBox="1"/>
          <p:nvPr/>
        </p:nvSpPr>
        <p:spPr>
          <a:xfrm>
            <a:off x="122691" y="1356126"/>
            <a:ext cx="6096000" cy="369332"/>
          </a:xfrm>
          <a:prstGeom prst="rect">
            <a:avLst/>
          </a:prstGeom>
          <a:noFill/>
        </p:spPr>
        <p:txBody>
          <a:bodyPr wrap="square">
            <a:spAutoFit/>
          </a:bodyPr>
          <a:lstStyle/>
          <a:p>
            <a:pPr algn="ctr"/>
            <a:r>
              <a:rPr lang="en-US" dirty="0">
                <a:solidFill>
                  <a:srgbClr val="000000"/>
                </a:solidFill>
                <a:latin typeface="Aptos Display" panose="020B0004020202020204" pitchFamily="34" charset="0"/>
              </a:rPr>
              <a:t>World Electricity Demand</a:t>
            </a:r>
          </a:p>
        </p:txBody>
      </p:sp>
      <p:sp>
        <p:nvSpPr>
          <p:cNvPr id="10" name="TextBox 9">
            <a:extLst>
              <a:ext uri="{FF2B5EF4-FFF2-40B4-BE49-F238E27FC236}">
                <a16:creationId xmlns:a16="http://schemas.microsoft.com/office/drawing/2014/main" id="{555D8B7B-001E-4CB3-AB00-2C59DCFC3126}"/>
              </a:ext>
            </a:extLst>
          </p:cNvPr>
          <p:cNvSpPr txBox="1"/>
          <p:nvPr/>
        </p:nvSpPr>
        <p:spPr>
          <a:xfrm>
            <a:off x="6218691" y="4829881"/>
            <a:ext cx="6094476" cy="2062103"/>
          </a:xfrm>
          <a:prstGeom prst="rect">
            <a:avLst/>
          </a:prstGeom>
          <a:solidFill>
            <a:schemeClr val="bg1"/>
          </a:solidFill>
        </p:spPr>
        <p:txBody>
          <a:bodyPr wrap="square">
            <a:spAutoFit/>
          </a:bodyPr>
          <a:lstStyle>
            <a:defPPr>
              <a:defRPr lang="en-US"/>
            </a:defPPr>
            <a:lvl1pPr marL="285750" indent="-285750" algn="just">
              <a:buFont typeface="Arial" panose="020B0604020202020204" pitchFamily="34" charset="0"/>
              <a:buChar char="•"/>
              <a:defRPr sz="1600">
                <a:solidFill>
                  <a:srgbClr val="6F6F6F"/>
                </a:solidFill>
                <a:highlight>
                  <a:srgbClr val="FFFFFF"/>
                </a:highlight>
                <a:latin typeface="Aptos Display" panose="020B0004020202020204" pitchFamily="34" charset="0"/>
              </a:defRPr>
            </a:lvl1pPr>
          </a:lstStyle>
          <a:p>
            <a:r>
              <a:rPr lang="en-GB" dirty="0"/>
              <a:t>Natural gas demand </a:t>
            </a:r>
            <a:r>
              <a:rPr lang="et-EE" dirty="0" err="1"/>
              <a:t>still</a:t>
            </a:r>
            <a:r>
              <a:rPr lang="et-EE" dirty="0"/>
              <a:t> </a:t>
            </a:r>
            <a:r>
              <a:rPr lang="et-EE" dirty="0" err="1"/>
              <a:t>grows</a:t>
            </a:r>
            <a:r>
              <a:rPr lang="et-EE" dirty="0"/>
              <a:t> </a:t>
            </a:r>
            <a:r>
              <a:rPr lang="et-EE" dirty="0" err="1"/>
              <a:t>strongly</a:t>
            </a:r>
            <a:r>
              <a:rPr lang="en-GB" dirty="0"/>
              <a:t>, led by North America, Europe, and Asia-Pacific.</a:t>
            </a:r>
            <a:endParaRPr lang="et-EE" dirty="0"/>
          </a:p>
          <a:p>
            <a:r>
              <a:rPr lang="en-GB" dirty="0"/>
              <a:t>Future scenarios diverge: net-zero pathways show steep declines, while reference cases project continued growth.</a:t>
            </a:r>
            <a:endParaRPr lang="et-EE" dirty="0"/>
          </a:p>
          <a:p>
            <a:r>
              <a:rPr lang="en-GB" dirty="0"/>
              <a:t>Middle East and Asia-Pacific remain the main growth regions in high-demand cases.</a:t>
            </a:r>
            <a:endParaRPr lang="et-EE" dirty="0"/>
          </a:p>
          <a:p>
            <a:r>
              <a:rPr lang="en-GB" dirty="0"/>
              <a:t>Latin America and Africa stay minor contributors across all scenarios.</a:t>
            </a:r>
          </a:p>
        </p:txBody>
      </p:sp>
    </p:spTree>
    <p:extLst>
      <p:ext uri="{BB962C8B-B14F-4D97-AF65-F5344CB8AC3E}">
        <p14:creationId xmlns:p14="http://schemas.microsoft.com/office/powerpoint/2010/main" val="8231035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2B3C5F-5F49-DDE1-73B6-E0B120AF884A}"/>
              </a:ext>
            </a:extLst>
          </p:cNvPr>
          <p:cNvSpPr>
            <a:spLocks noGrp="1"/>
          </p:cNvSpPr>
          <p:nvPr>
            <p:ph type="body" sz="quarter" idx="13"/>
          </p:nvPr>
        </p:nvSpPr>
        <p:spPr/>
        <p:txBody>
          <a:bodyPr/>
          <a:lstStyle/>
          <a:p>
            <a:r>
              <a:rPr lang="en-US" i="0" dirty="0">
                <a:solidFill>
                  <a:schemeClr val="tx1">
                    <a:lumMod val="65000"/>
                    <a:lumOff val="35000"/>
                  </a:schemeClr>
                </a:solidFill>
                <a:effectLst/>
                <a:latin typeface="Arial" panose="020B0604020202020204" pitchFamily="34" charset="0"/>
              </a:rPr>
              <a:t>projections for future energy use</a:t>
            </a:r>
            <a:endParaRPr lang="et-EE" i="0" dirty="0">
              <a:solidFill>
                <a:schemeClr val="tx1">
                  <a:lumMod val="65000"/>
                  <a:lumOff val="35000"/>
                </a:schemeClr>
              </a:solidFill>
              <a:effectLst/>
              <a:latin typeface="Arial" panose="020B0604020202020204" pitchFamily="34" charset="0"/>
            </a:endParaRPr>
          </a:p>
          <a:p>
            <a:r>
              <a:rPr lang="en-US" b="0" dirty="0">
                <a:solidFill>
                  <a:schemeClr val="tx1">
                    <a:lumMod val="65000"/>
                    <a:lumOff val="35000"/>
                  </a:schemeClr>
                </a:solidFill>
                <a:latin typeface="Arial" panose="020B0604020202020204" pitchFamily="34" charset="0"/>
                <a:cs typeface="Arial" panose="020B0604020202020204" pitchFamily="34" charset="0"/>
              </a:rPr>
              <a:t>Demand prediction</a:t>
            </a:r>
          </a:p>
        </p:txBody>
      </p:sp>
      <p:sp>
        <p:nvSpPr>
          <p:cNvPr id="15" name="TextBox 14">
            <a:extLst>
              <a:ext uri="{FF2B5EF4-FFF2-40B4-BE49-F238E27FC236}">
                <a16:creationId xmlns:a16="http://schemas.microsoft.com/office/drawing/2014/main" id="{2267E1B9-1B8B-1E9E-51F4-0309B91078C3}"/>
              </a:ext>
            </a:extLst>
          </p:cNvPr>
          <p:cNvSpPr txBox="1"/>
          <p:nvPr/>
        </p:nvSpPr>
        <p:spPr>
          <a:xfrm>
            <a:off x="511483" y="6368764"/>
            <a:ext cx="9942286" cy="430887"/>
          </a:xfrm>
          <a:prstGeom prst="rect">
            <a:avLst/>
          </a:prstGeom>
          <a:noFill/>
        </p:spPr>
        <p:txBody>
          <a:bodyPr wrap="square">
            <a:spAutoFit/>
          </a:bodyPr>
          <a:lstStyle/>
          <a:p>
            <a:r>
              <a:rPr lang="en-US" sz="1100" dirty="0">
                <a:solidFill>
                  <a:schemeClr val="bg1">
                    <a:lumMod val="50000"/>
                  </a:schemeClr>
                </a:solidFill>
                <a:latin typeface="Arial" panose="020B0604020202020204" pitchFamily="34" charset="0"/>
                <a:cs typeface="Arial" panose="020B0604020202020204" pitchFamily="34" charset="0"/>
              </a:rPr>
              <a:t>D. Raimi, Y. Zhu, R.C. Newell, B.C. </a:t>
            </a:r>
            <a:r>
              <a:rPr lang="en-US" sz="1100" dirty="0" err="1">
                <a:solidFill>
                  <a:schemeClr val="bg1">
                    <a:lumMod val="50000"/>
                  </a:schemeClr>
                </a:solidFill>
                <a:latin typeface="Arial" panose="020B0604020202020204" pitchFamily="34" charset="0"/>
                <a:cs typeface="Arial" panose="020B0604020202020204" pitchFamily="34" charset="0"/>
              </a:rPr>
              <a:t>Prest</a:t>
            </a:r>
            <a:r>
              <a:rPr lang="en-US" sz="1100" dirty="0">
                <a:solidFill>
                  <a:schemeClr val="bg1">
                    <a:lumMod val="50000"/>
                  </a:schemeClr>
                </a:solidFill>
                <a:latin typeface="Arial" panose="020B0604020202020204" pitchFamily="34" charset="0"/>
                <a:cs typeface="Arial" panose="020B0604020202020204" pitchFamily="34" charset="0"/>
              </a:rPr>
              <a:t> (2024), Global Energy Outlook 2024: Peaks or Plateaus? Resources for the Future (RFF) Washington, DC. https://media.rff.org/documents/Report_24-06.pdf, License: CC BY-NC-ND 4.0</a:t>
            </a:r>
          </a:p>
        </p:txBody>
      </p:sp>
      <p:pic>
        <p:nvPicPr>
          <p:cNvPr id="16" name="Picture 15">
            <a:extLst>
              <a:ext uri="{FF2B5EF4-FFF2-40B4-BE49-F238E27FC236}">
                <a16:creationId xmlns:a16="http://schemas.microsoft.com/office/drawing/2014/main" id="{FC99D07D-69EB-BE64-3A7F-0FB7498F6DD8}"/>
              </a:ext>
            </a:extLst>
          </p:cNvPr>
          <p:cNvPicPr>
            <a:picLocks noChangeAspect="1"/>
          </p:cNvPicPr>
          <p:nvPr/>
        </p:nvPicPr>
        <p:blipFill>
          <a:blip r:embed="rId2"/>
          <a:stretch>
            <a:fillRect/>
          </a:stretch>
        </p:blipFill>
        <p:spPr>
          <a:xfrm>
            <a:off x="26112" y="1262586"/>
            <a:ext cx="7876655" cy="4296966"/>
          </a:xfrm>
          <a:prstGeom prst="rect">
            <a:avLst/>
          </a:prstGeom>
        </p:spPr>
      </p:pic>
      <p:sp>
        <p:nvSpPr>
          <p:cNvPr id="5" name="TextBox 4">
            <a:extLst>
              <a:ext uri="{FF2B5EF4-FFF2-40B4-BE49-F238E27FC236}">
                <a16:creationId xmlns:a16="http://schemas.microsoft.com/office/drawing/2014/main" id="{64D77050-883D-E2B3-5CDB-929BC5A238AA}"/>
              </a:ext>
            </a:extLst>
          </p:cNvPr>
          <p:cNvSpPr txBox="1"/>
          <p:nvPr/>
        </p:nvSpPr>
        <p:spPr>
          <a:xfrm>
            <a:off x="7774751" y="1602306"/>
            <a:ext cx="4124706" cy="4524315"/>
          </a:xfrm>
          <a:prstGeom prst="rect">
            <a:avLst/>
          </a:prstGeom>
          <a:noFill/>
        </p:spPr>
        <p:txBody>
          <a:bodyPr wrap="square">
            <a:spAutoFit/>
          </a:bodyPr>
          <a:lstStyle>
            <a:defPPr>
              <a:defRPr lang="en-US"/>
            </a:defPPr>
            <a:lvl1pPr marL="285750" indent="-285750" algn="just">
              <a:buFont typeface="Arial" panose="020B0604020202020204" pitchFamily="34" charset="0"/>
              <a:buChar char="•"/>
              <a:defRPr sz="1600">
                <a:solidFill>
                  <a:srgbClr val="6F6F6F"/>
                </a:solidFill>
                <a:highlight>
                  <a:srgbClr val="FFFFFF"/>
                </a:highlight>
                <a:latin typeface="Aptos Display" panose="020B0004020202020204" pitchFamily="34" charset="0"/>
              </a:defRPr>
            </a:lvl1pPr>
          </a:lstStyle>
          <a:p>
            <a:r>
              <a:rPr lang="en-GB" dirty="0"/>
              <a:t>Fossil fuels dominate the system, making up 79% of total supply (1706 TWh).</a:t>
            </a:r>
            <a:endParaRPr lang="et-EE" dirty="0"/>
          </a:p>
          <a:p>
            <a:r>
              <a:rPr lang="en-GB" dirty="0"/>
              <a:t>Natural gas and oil account for the largest shares, with petroleum supplying over 90% of road transport and 100% of aviation and shipping demand.</a:t>
            </a:r>
            <a:endParaRPr lang="et-EE" dirty="0"/>
          </a:p>
          <a:p>
            <a:r>
              <a:rPr lang="en-GB" dirty="0"/>
              <a:t>Electricity generation (229 TWh) comes from a mix of gas, nuclear, wind, solar, biomass, and imports.</a:t>
            </a:r>
            <a:endParaRPr lang="et-EE" dirty="0"/>
          </a:p>
          <a:p>
            <a:r>
              <a:rPr lang="en-GB" dirty="0"/>
              <a:t>Demand sectors: residential (419 TWh), industrial &amp; commercial (392 TWh), transport (408 TWh), and aviation &amp; shipping (210 TWh).</a:t>
            </a:r>
            <a:endParaRPr lang="et-EE" dirty="0"/>
          </a:p>
          <a:p>
            <a:r>
              <a:rPr lang="en-GB" dirty="0"/>
              <a:t>Losses remain high at 267 TWh, showing efficiency challenges.</a:t>
            </a:r>
            <a:endParaRPr lang="et-EE" dirty="0"/>
          </a:p>
          <a:p>
            <a:r>
              <a:rPr lang="en-GB" dirty="0"/>
              <a:t>Overall, interactions between fuels are limited, </a:t>
            </a:r>
            <a:r>
              <a:rPr lang="et-EE" dirty="0" err="1"/>
              <a:t>showing</a:t>
            </a:r>
            <a:r>
              <a:rPr lang="en-GB" dirty="0"/>
              <a:t> the need for cross-sector decarbonisation.</a:t>
            </a:r>
          </a:p>
        </p:txBody>
      </p:sp>
    </p:spTree>
    <p:extLst>
      <p:ext uri="{BB962C8B-B14F-4D97-AF65-F5344CB8AC3E}">
        <p14:creationId xmlns:p14="http://schemas.microsoft.com/office/powerpoint/2010/main" val="11912027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2B3C5F-5F49-DDE1-73B6-E0B120AF884A}"/>
              </a:ext>
            </a:extLst>
          </p:cNvPr>
          <p:cNvSpPr>
            <a:spLocks noGrp="1"/>
          </p:cNvSpPr>
          <p:nvPr>
            <p:ph type="body" sz="quarter" idx="13"/>
          </p:nvPr>
        </p:nvSpPr>
        <p:spPr/>
        <p:txBody>
          <a:bodyPr/>
          <a:lstStyle/>
          <a:p>
            <a:r>
              <a:rPr lang="en-US" i="0" dirty="0">
                <a:solidFill>
                  <a:schemeClr val="tx1">
                    <a:lumMod val="65000"/>
                    <a:lumOff val="35000"/>
                  </a:schemeClr>
                </a:solidFill>
                <a:effectLst/>
                <a:latin typeface="Arial" panose="020B0604020202020204" pitchFamily="34" charset="0"/>
              </a:rPr>
              <a:t>projections for future energy use</a:t>
            </a:r>
            <a:endParaRPr lang="et-EE" i="0" dirty="0">
              <a:solidFill>
                <a:schemeClr val="tx1">
                  <a:lumMod val="65000"/>
                  <a:lumOff val="35000"/>
                </a:schemeClr>
              </a:solidFill>
              <a:effectLst/>
              <a:latin typeface="Arial" panose="020B0604020202020204" pitchFamily="34" charset="0"/>
            </a:endParaRPr>
          </a:p>
          <a:p>
            <a:r>
              <a:rPr lang="en-US" b="0" dirty="0">
                <a:solidFill>
                  <a:schemeClr val="tx1">
                    <a:lumMod val="65000"/>
                    <a:lumOff val="35000"/>
                  </a:schemeClr>
                </a:solidFill>
                <a:latin typeface="Arial" panose="020B0604020202020204" pitchFamily="34" charset="0"/>
                <a:cs typeface="Arial" panose="020B0604020202020204" pitchFamily="34" charset="0"/>
              </a:rPr>
              <a:t>Demand prediction</a:t>
            </a:r>
          </a:p>
        </p:txBody>
      </p:sp>
      <p:sp>
        <p:nvSpPr>
          <p:cNvPr id="15" name="TextBox 14">
            <a:extLst>
              <a:ext uri="{FF2B5EF4-FFF2-40B4-BE49-F238E27FC236}">
                <a16:creationId xmlns:a16="http://schemas.microsoft.com/office/drawing/2014/main" id="{2267E1B9-1B8B-1E9E-51F4-0309B91078C3}"/>
              </a:ext>
            </a:extLst>
          </p:cNvPr>
          <p:cNvSpPr txBox="1"/>
          <p:nvPr/>
        </p:nvSpPr>
        <p:spPr>
          <a:xfrm>
            <a:off x="58473" y="6368764"/>
            <a:ext cx="9942286" cy="261610"/>
          </a:xfrm>
          <a:prstGeom prst="rect">
            <a:avLst/>
          </a:prstGeom>
          <a:noFill/>
        </p:spPr>
        <p:txBody>
          <a:bodyPr wrap="square">
            <a:spAutoFit/>
          </a:bodyPr>
          <a:lstStyle/>
          <a:p>
            <a:r>
              <a:rPr lang="en-US" sz="1100" dirty="0">
                <a:solidFill>
                  <a:schemeClr val="bg1">
                    <a:lumMod val="50000"/>
                  </a:schemeClr>
                </a:solidFill>
                <a:latin typeface="Arial" panose="020B0604020202020204" pitchFamily="34" charset="0"/>
                <a:cs typeface="Arial" panose="020B0604020202020204" pitchFamily="34" charset="0"/>
              </a:rPr>
              <a:t>Future Energy Scenarios: ESO Pathways to Net Zero. https://www.nationalgrideso.com/document/322321/download, License: CC BY-NC-ND 4.0</a:t>
            </a:r>
          </a:p>
        </p:txBody>
      </p:sp>
      <p:pic>
        <p:nvPicPr>
          <p:cNvPr id="5" name="Picture 4">
            <a:extLst>
              <a:ext uri="{FF2B5EF4-FFF2-40B4-BE49-F238E27FC236}">
                <a16:creationId xmlns:a16="http://schemas.microsoft.com/office/drawing/2014/main" id="{46C43D44-9B61-28A7-4672-36BCBC00174A}"/>
              </a:ext>
            </a:extLst>
          </p:cNvPr>
          <p:cNvPicPr>
            <a:picLocks noChangeAspect="1"/>
          </p:cNvPicPr>
          <p:nvPr/>
        </p:nvPicPr>
        <p:blipFill>
          <a:blip r:embed="rId2"/>
          <a:stretch>
            <a:fillRect/>
          </a:stretch>
        </p:blipFill>
        <p:spPr>
          <a:xfrm>
            <a:off x="58473" y="1360164"/>
            <a:ext cx="8317431" cy="3781298"/>
          </a:xfrm>
          <a:prstGeom prst="rect">
            <a:avLst/>
          </a:prstGeom>
        </p:spPr>
      </p:pic>
      <p:sp>
        <p:nvSpPr>
          <p:cNvPr id="4" name="TextBox 3">
            <a:extLst>
              <a:ext uri="{FF2B5EF4-FFF2-40B4-BE49-F238E27FC236}">
                <a16:creationId xmlns:a16="http://schemas.microsoft.com/office/drawing/2014/main" id="{ADE1A93D-FBF7-505F-3A73-FA47B57313B1}"/>
              </a:ext>
            </a:extLst>
          </p:cNvPr>
          <p:cNvSpPr txBox="1"/>
          <p:nvPr/>
        </p:nvSpPr>
        <p:spPr>
          <a:xfrm>
            <a:off x="8308288" y="797510"/>
            <a:ext cx="3797807" cy="5447645"/>
          </a:xfrm>
          <a:prstGeom prst="rect">
            <a:avLst/>
          </a:prstGeom>
          <a:noFill/>
        </p:spPr>
        <p:txBody>
          <a:bodyPr wrap="square">
            <a:spAutoFit/>
          </a:bodyPr>
          <a:lstStyle/>
          <a:p>
            <a:pPr marL="285750" indent="-285750" algn="just">
              <a:buFont typeface="Arial" panose="020B0604020202020204" pitchFamily="34" charset="0"/>
              <a:buChar char="•"/>
            </a:pPr>
            <a:r>
              <a:rPr lang="en-GB" sz="1600" dirty="0">
                <a:solidFill>
                  <a:srgbClr val="6F6F6F"/>
                </a:solidFill>
                <a:highlight>
                  <a:srgbClr val="FFFFFF"/>
                </a:highlight>
                <a:latin typeface="Aptos Display" panose="020B0004020202020204" pitchFamily="34" charset="0"/>
              </a:rPr>
              <a:t>Fossil fuels are greatly reduced, with remaining natural gas mainly used for power and hydrogen production, combined with CCS.</a:t>
            </a:r>
            <a:endParaRPr lang="et-EE" sz="1600" dirty="0">
              <a:solidFill>
                <a:srgbClr val="6F6F6F"/>
              </a:solidFill>
              <a:highlight>
                <a:srgbClr val="FFFFFF"/>
              </a:highlight>
              <a:latin typeface="Aptos Display" panose="020B0004020202020204" pitchFamily="34" charset="0"/>
            </a:endParaRPr>
          </a:p>
          <a:p>
            <a:pPr marL="285750" indent="-285750" algn="just">
              <a:buFont typeface="Arial" panose="020B0604020202020204" pitchFamily="34" charset="0"/>
              <a:buChar char="•"/>
            </a:pPr>
            <a:r>
              <a:rPr lang="en-GB" sz="1600" dirty="0">
                <a:solidFill>
                  <a:srgbClr val="6F6F6F"/>
                </a:solidFill>
                <a:highlight>
                  <a:srgbClr val="FFFFFF"/>
                </a:highlight>
                <a:latin typeface="Aptos Display" panose="020B0004020202020204" pitchFamily="34" charset="0"/>
              </a:rPr>
              <a:t>Total energy supply drops to 1218 TWh, almost 500 TWh lower than in 2023, due to efficiency and electrification.</a:t>
            </a:r>
            <a:endParaRPr lang="et-EE" sz="1600" dirty="0">
              <a:solidFill>
                <a:srgbClr val="6F6F6F"/>
              </a:solidFill>
              <a:highlight>
                <a:srgbClr val="FFFFFF"/>
              </a:highlight>
              <a:latin typeface="Aptos Display" panose="020B0004020202020204" pitchFamily="34" charset="0"/>
            </a:endParaRPr>
          </a:p>
          <a:p>
            <a:pPr marL="285750" indent="-285750" algn="just">
              <a:buFont typeface="Arial" panose="020B0604020202020204" pitchFamily="34" charset="0"/>
              <a:buChar char="•"/>
            </a:pPr>
            <a:r>
              <a:rPr lang="en-GB" sz="1600" dirty="0">
                <a:solidFill>
                  <a:srgbClr val="6F6F6F"/>
                </a:solidFill>
                <a:highlight>
                  <a:srgbClr val="FFFFFF"/>
                </a:highlight>
                <a:latin typeface="Aptos Display" panose="020B0004020202020204" pitchFamily="34" charset="0"/>
              </a:rPr>
              <a:t>Electricity dominates, providing 60% of final energy (831 TWh).</a:t>
            </a:r>
            <a:endParaRPr lang="et-EE" sz="1600" dirty="0">
              <a:solidFill>
                <a:srgbClr val="6F6F6F"/>
              </a:solidFill>
              <a:highlight>
                <a:srgbClr val="FFFFFF"/>
              </a:highlight>
              <a:latin typeface="Aptos Display" panose="020B0004020202020204" pitchFamily="34" charset="0"/>
            </a:endParaRPr>
          </a:p>
          <a:p>
            <a:pPr marL="285750" indent="-285750" algn="just">
              <a:buFont typeface="Arial" panose="020B0604020202020204" pitchFamily="34" charset="0"/>
              <a:buChar char="•"/>
            </a:pPr>
            <a:r>
              <a:rPr lang="en-GB" sz="1600" dirty="0">
                <a:solidFill>
                  <a:srgbClr val="6F6F6F"/>
                </a:solidFill>
                <a:highlight>
                  <a:srgbClr val="FFFFFF"/>
                </a:highlight>
                <a:latin typeface="Aptos Display" panose="020B0004020202020204" pitchFamily="34" charset="0"/>
              </a:rPr>
              <a:t>Hydrogen emerges as a major energy carrier, supplying 19% of demand (183 TWh).</a:t>
            </a:r>
            <a:endParaRPr lang="et-EE" sz="1600" dirty="0">
              <a:solidFill>
                <a:srgbClr val="6F6F6F"/>
              </a:solidFill>
              <a:highlight>
                <a:srgbClr val="FFFFFF"/>
              </a:highlight>
              <a:latin typeface="Aptos Display" panose="020B0004020202020204" pitchFamily="34" charset="0"/>
            </a:endParaRPr>
          </a:p>
          <a:p>
            <a:pPr marL="285750" indent="-285750" algn="just">
              <a:buFont typeface="Arial" panose="020B0604020202020204" pitchFamily="34" charset="0"/>
              <a:buChar char="•"/>
            </a:pPr>
            <a:r>
              <a:rPr lang="en-GB" sz="1600" dirty="0">
                <a:solidFill>
                  <a:srgbClr val="6F6F6F"/>
                </a:solidFill>
                <a:highlight>
                  <a:srgbClr val="FFFFFF"/>
                </a:highlight>
                <a:latin typeface="Aptos Display" panose="020B0004020202020204" pitchFamily="34" charset="0"/>
              </a:rPr>
              <a:t>Wind and solar expand massively (over 600 TWh combined), supported by nuclear, biomass, and imports.</a:t>
            </a:r>
            <a:endParaRPr lang="et-EE" sz="1600" dirty="0">
              <a:solidFill>
                <a:srgbClr val="6F6F6F"/>
              </a:solidFill>
              <a:highlight>
                <a:srgbClr val="FFFFFF"/>
              </a:highlight>
              <a:latin typeface="Aptos Display" panose="020B0004020202020204" pitchFamily="34" charset="0"/>
            </a:endParaRPr>
          </a:p>
          <a:p>
            <a:pPr marL="285750" indent="-285750" algn="just">
              <a:buFont typeface="Arial" panose="020B0604020202020204" pitchFamily="34" charset="0"/>
              <a:buChar char="•"/>
            </a:pPr>
            <a:r>
              <a:rPr lang="en-GB" sz="1600" dirty="0">
                <a:solidFill>
                  <a:srgbClr val="6F6F6F"/>
                </a:solidFill>
                <a:highlight>
                  <a:srgbClr val="FFFFFF"/>
                </a:highlight>
                <a:latin typeface="Aptos Display" panose="020B0004020202020204" pitchFamily="34" charset="0"/>
              </a:rPr>
              <a:t>Demand sectors: industrial (331 TWh), aviation &amp; shipping (223 TWh), residential (152 TWh), transport (138 TWh).</a:t>
            </a:r>
            <a:endParaRPr lang="et-EE" sz="1600" dirty="0">
              <a:solidFill>
                <a:srgbClr val="6F6F6F"/>
              </a:solidFill>
              <a:highlight>
                <a:srgbClr val="FFFFFF"/>
              </a:highlight>
              <a:latin typeface="Aptos Display" panose="020B0004020202020204" pitchFamily="34" charset="0"/>
            </a:endParaRPr>
          </a:p>
          <a:p>
            <a:pPr marL="285750" indent="-285750" algn="just">
              <a:buFont typeface="Arial" panose="020B0604020202020204" pitchFamily="34" charset="0"/>
              <a:buChar char="•"/>
            </a:pPr>
            <a:r>
              <a:rPr lang="en-GB" sz="1600" dirty="0">
                <a:solidFill>
                  <a:srgbClr val="6F6F6F"/>
                </a:solidFill>
                <a:highlight>
                  <a:srgbClr val="FFFFFF"/>
                </a:highlight>
                <a:latin typeface="Aptos Display" panose="020B0004020202020204" pitchFamily="34" charset="0"/>
              </a:rPr>
              <a:t>Losses shrink slightly, but remain significant (222 TWh).</a:t>
            </a:r>
          </a:p>
        </p:txBody>
      </p:sp>
    </p:spTree>
    <p:extLst>
      <p:ext uri="{BB962C8B-B14F-4D97-AF65-F5344CB8AC3E}">
        <p14:creationId xmlns:p14="http://schemas.microsoft.com/office/powerpoint/2010/main" val="3103212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A25A385-EBF1-69BB-FDB1-3F8BD3E599AD}"/>
              </a:ext>
            </a:extLst>
          </p:cNvPr>
          <p:cNvSpPr txBox="1"/>
          <p:nvPr/>
        </p:nvSpPr>
        <p:spPr>
          <a:xfrm>
            <a:off x="1465941" y="1407885"/>
            <a:ext cx="8752115" cy="3293209"/>
          </a:xfrm>
          <a:prstGeom prst="rect">
            <a:avLst/>
          </a:prstGeom>
          <a:noFill/>
        </p:spPr>
        <p:txBody>
          <a:bodyPr wrap="square" rtlCol="0">
            <a:spAutoFit/>
          </a:bodyPr>
          <a:lstStyle/>
          <a:p>
            <a:pPr>
              <a:spcBef>
                <a:spcPts val="600"/>
              </a:spcBef>
              <a:spcAft>
                <a:spcPts val="1200"/>
              </a:spcAft>
            </a:pPr>
            <a:r>
              <a:rPr lang="en-US" sz="5400" dirty="0">
                <a:solidFill>
                  <a:schemeClr val="accent1">
                    <a:lumMod val="60000"/>
                    <a:lumOff val="40000"/>
                  </a:schemeClr>
                </a:solidFill>
                <a:latin typeface="Aptos Black" panose="020F0502020204030204" pitchFamily="34" charset="0"/>
              </a:rPr>
              <a:t>Primary Energy</a:t>
            </a:r>
          </a:p>
          <a:p>
            <a:pPr marL="1080000" indent="-540000">
              <a:buFontTx/>
              <a:buChar char="-"/>
            </a:pPr>
            <a:r>
              <a:rPr lang="en-US" sz="3600" dirty="0">
                <a:solidFill>
                  <a:schemeClr val="bg1">
                    <a:lumMod val="65000"/>
                  </a:schemeClr>
                </a:solidFill>
                <a:latin typeface="Adobe Devanagari" panose="02040503050201020203" pitchFamily="18" charset="0"/>
                <a:cs typeface="Adobe Devanagari" panose="02040503050201020203" pitchFamily="18" charset="0"/>
              </a:rPr>
              <a:t>Energy chain</a:t>
            </a:r>
          </a:p>
          <a:p>
            <a:pPr marL="1080000" indent="-540000">
              <a:buFontTx/>
              <a:buChar char="-"/>
            </a:pPr>
            <a:r>
              <a:rPr lang="en-US" sz="3600" dirty="0">
                <a:solidFill>
                  <a:schemeClr val="bg1">
                    <a:lumMod val="65000"/>
                  </a:schemeClr>
                </a:solidFill>
                <a:latin typeface="Adobe Devanagari" panose="02040503050201020203" pitchFamily="18" charset="0"/>
                <a:cs typeface="Adobe Devanagari" panose="02040503050201020203" pitchFamily="18" charset="0"/>
              </a:rPr>
              <a:t>Consumption</a:t>
            </a:r>
          </a:p>
          <a:p>
            <a:pPr marL="1080000" indent="-540000">
              <a:buFontTx/>
              <a:buChar char="-"/>
            </a:pPr>
            <a:r>
              <a:rPr lang="en-US" sz="3600" dirty="0">
                <a:solidFill>
                  <a:schemeClr val="bg1">
                    <a:lumMod val="65000"/>
                  </a:schemeClr>
                </a:solidFill>
                <a:latin typeface="Adobe Devanagari" panose="02040503050201020203" pitchFamily="18" charset="0"/>
                <a:cs typeface="Adobe Devanagari" panose="02040503050201020203" pitchFamily="18" charset="0"/>
              </a:rPr>
              <a:t>Production</a:t>
            </a:r>
          </a:p>
          <a:p>
            <a:pPr marL="1080000" indent="-540000">
              <a:buFontTx/>
              <a:buChar char="-"/>
            </a:pPr>
            <a:r>
              <a:rPr lang="en-US" sz="3600" dirty="0">
                <a:solidFill>
                  <a:schemeClr val="bg1">
                    <a:lumMod val="65000"/>
                  </a:schemeClr>
                </a:solidFill>
                <a:latin typeface="Adobe Devanagari" panose="02040503050201020203" pitchFamily="18" charset="0"/>
                <a:cs typeface="Adobe Devanagari" panose="02040503050201020203" pitchFamily="18" charset="0"/>
              </a:rPr>
              <a:t>CO</a:t>
            </a:r>
            <a:r>
              <a:rPr lang="en-US" sz="2800" baseline="-25000" dirty="0">
                <a:solidFill>
                  <a:schemeClr val="bg1">
                    <a:lumMod val="65000"/>
                  </a:schemeClr>
                </a:solidFill>
                <a:latin typeface="Adobe Devanagari" panose="02040503050201020203" pitchFamily="18" charset="0"/>
                <a:cs typeface="Adobe Devanagari" panose="02040503050201020203" pitchFamily="18" charset="0"/>
              </a:rPr>
              <a:t>2</a:t>
            </a:r>
            <a:r>
              <a:rPr lang="en-US" sz="3600" dirty="0">
                <a:solidFill>
                  <a:schemeClr val="bg1">
                    <a:lumMod val="65000"/>
                  </a:schemeClr>
                </a:solidFill>
                <a:latin typeface="Adobe Devanagari" panose="02040503050201020203" pitchFamily="18" charset="0"/>
                <a:cs typeface="Adobe Devanagari" panose="02040503050201020203" pitchFamily="18" charset="0"/>
              </a:rPr>
              <a:t> emissions</a:t>
            </a:r>
          </a:p>
        </p:txBody>
      </p:sp>
    </p:spTree>
    <p:extLst>
      <p:ext uri="{BB962C8B-B14F-4D97-AF65-F5344CB8AC3E}">
        <p14:creationId xmlns:p14="http://schemas.microsoft.com/office/powerpoint/2010/main" val="42923497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2B3C5F-5F49-DDE1-73B6-E0B120AF884A}"/>
              </a:ext>
            </a:extLst>
          </p:cNvPr>
          <p:cNvSpPr>
            <a:spLocks noGrp="1"/>
          </p:cNvSpPr>
          <p:nvPr>
            <p:ph type="body" sz="quarter" idx="13"/>
          </p:nvPr>
        </p:nvSpPr>
        <p:spPr/>
        <p:txBody>
          <a:bodyPr/>
          <a:lstStyle/>
          <a:p>
            <a:r>
              <a:rPr lang="en-US" i="0" dirty="0">
                <a:solidFill>
                  <a:schemeClr val="tx1">
                    <a:lumMod val="65000"/>
                    <a:lumOff val="35000"/>
                  </a:schemeClr>
                </a:solidFill>
                <a:effectLst/>
                <a:latin typeface="Arial" panose="020B0604020202020204" pitchFamily="34" charset="0"/>
              </a:rPr>
              <a:t>projections for future energy use</a:t>
            </a:r>
            <a:endParaRPr lang="et-EE" i="0" dirty="0">
              <a:solidFill>
                <a:schemeClr val="tx1">
                  <a:lumMod val="65000"/>
                  <a:lumOff val="35000"/>
                </a:schemeClr>
              </a:solidFill>
              <a:effectLst/>
              <a:latin typeface="Arial" panose="020B0604020202020204" pitchFamily="34" charset="0"/>
            </a:endParaRPr>
          </a:p>
          <a:p>
            <a:r>
              <a:rPr lang="en-US" b="0" dirty="0">
                <a:solidFill>
                  <a:schemeClr val="tx1">
                    <a:lumMod val="65000"/>
                    <a:lumOff val="35000"/>
                  </a:schemeClr>
                </a:solidFill>
                <a:latin typeface="Arial" panose="020B0604020202020204" pitchFamily="34" charset="0"/>
                <a:cs typeface="Arial" panose="020B0604020202020204" pitchFamily="34" charset="0"/>
              </a:rPr>
              <a:t>Total energy prediction</a:t>
            </a:r>
          </a:p>
        </p:txBody>
      </p:sp>
      <p:pic>
        <p:nvPicPr>
          <p:cNvPr id="4" name="Picture 3">
            <a:extLst>
              <a:ext uri="{FF2B5EF4-FFF2-40B4-BE49-F238E27FC236}">
                <a16:creationId xmlns:a16="http://schemas.microsoft.com/office/drawing/2014/main" id="{03896EB0-D025-4238-4196-9CD2B37116D5}"/>
              </a:ext>
            </a:extLst>
          </p:cNvPr>
          <p:cNvPicPr>
            <a:picLocks noChangeAspect="1"/>
          </p:cNvPicPr>
          <p:nvPr/>
        </p:nvPicPr>
        <p:blipFill>
          <a:blip r:embed="rId2"/>
          <a:stretch>
            <a:fillRect/>
          </a:stretch>
        </p:blipFill>
        <p:spPr>
          <a:xfrm>
            <a:off x="1018844" y="1527025"/>
            <a:ext cx="10149313" cy="3796453"/>
          </a:xfrm>
          <a:prstGeom prst="rect">
            <a:avLst/>
          </a:prstGeom>
        </p:spPr>
      </p:pic>
      <p:sp>
        <p:nvSpPr>
          <p:cNvPr id="7" name="TextBox 6">
            <a:extLst>
              <a:ext uri="{FF2B5EF4-FFF2-40B4-BE49-F238E27FC236}">
                <a16:creationId xmlns:a16="http://schemas.microsoft.com/office/drawing/2014/main" id="{EB84CB68-7597-B61D-4FF0-2FAB1653485C}"/>
              </a:ext>
            </a:extLst>
          </p:cNvPr>
          <p:cNvSpPr txBox="1"/>
          <p:nvPr/>
        </p:nvSpPr>
        <p:spPr>
          <a:xfrm>
            <a:off x="3046751" y="1165190"/>
            <a:ext cx="6093500" cy="369332"/>
          </a:xfrm>
          <a:prstGeom prst="rect">
            <a:avLst/>
          </a:prstGeom>
          <a:noFill/>
        </p:spPr>
        <p:txBody>
          <a:bodyPr wrap="square">
            <a:spAutoFit/>
          </a:bodyPr>
          <a:lstStyle/>
          <a:p>
            <a:pPr algn="ctr"/>
            <a:r>
              <a:rPr lang="en-US">
                <a:solidFill>
                  <a:srgbClr val="000000"/>
                </a:solidFill>
                <a:latin typeface="Aptos Display" panose="020B0004020202020204" pitchFamily="34" charset="0"/>
              </a:rPr>
              <a:t>Total primary energy consumption</a:t>
            </a:r>
            <a:endParaRPr lang="en-US" dirty="0">
              <a:solidFill>
                <a:srgbClr val="000000"/>
              </a:solidFill>
              <a:latin typeface="Aptos Display" panose="020B0004020202020204" pitchFamily="34" charset="0"/>
            </a:endParaRPr>
          </a:p>
        </p:txBody>
      </p:sp>
      <p:sp>
        <p:nvSpPr>
          <p:cNvPr id="9" name="TextBox 8">
            <a:extLst>
              <a:ext uri="{FF2B5EF4-FFF2-40B4-BE49-F238E27FC236}">
                <a16:creationId xmlns:a16="http://schemas.microsoft.com/office/drawing/2014/main" id="{7BCADACE-37CB-2F35-518C-698DFE265CF7}"/>
              </a:ext>
            </a:extLst>
          </p:cNvPr>
          <p:cNvSpPr txBox="1"/>
          <p:nvPr/>
        </p:nvSpPr>
        <p:spPr>
          <a:xfrm>
            <a:off x="204216" y="5026007"/>
            <a:ext cx="11783568" cy="1477328"/>
          </a:xfrm>
          <a:prstGeom prst="rect">
            <a:avLst/>
          </a:prstGeom>
          <a:solidFill>
            <a:schemeClr val="bg1"/>
          </a:solidFill>
        </p:spPr>
        <p:txBody>
          <a:bodyPr wrap="square">
            <a:spAutoFit/>
          </a:bodyPr>
          <a:lstStyle/>
          <a:p>
            <a:pPr marL="285750" indent="-285750" algn="just">
              <a:buFont typeface="Arial" panose="020B0604020202020204" pitchFamily="34" charset="0"/>
              <a:buChar char="•"/>
            </a:pPr>
            <a:r>
              <a:rPr lang="en-US" b="0" i="0" dirty="0">
                <a:solidFill>
                  <a:srgbClr val="6F6F6F"/>
                </a:solidFill>
                <a:effectLst/>
                <a:highlight>
                  <a:srgbClr val="FFFFFF"/>
                </a:highlight>
                <a:latin typeface="Aptos Display" panose="020B0004020202020204" pitchFamily="34" charset="0"/>
              </a:rPr>
              <a:t>By 2050, </a:t>
            </a:r>
            <a:r>
              <a:rPr lang="en-US" b="1" i="0" dirty="0">
                <a:solidFill>
                  <a:srgbClr val="6F6F6F"/>
                </a:solidFill>
                <a:effectLst/>
                <a:highlight>
                  <a:srgbClr val="FFFFFF"/>
                </a:highlight>
                <a:latin typeface="Aptos Display" panose="020B0004020202020204" pitchFamily="34" charset="0"/>
              </a:rPr>
              <a:t>renewable energy sources will account for half of primary energy consumption</a:t>
            </a:r>
            <a:r>
              <a:rPr lang="en-US" b="0" i="0" dirty="0">
                <a:solidFill>
                  <a:srgbClr val="6F6F6F"/>
                </a:solidFill>
                <a:effectLst/>
                <a:highlight>
                  <a:srgbClr val="FFFFFF"/>
                </a:highlight>
                <a:latin typeface="Aptos Display" panose="020B0004020202020204" pitchFamily="34" charset="0"/>
              </a:rPr>
              <a:t>. Fossil fuel demand, and especially coal consumption, are expected to drop substantially.</a:t>
            </a:r>
            <a:endParaRPr lang="et-EE" b="0" i="0" dirty="0">
              <a:solidFill>
                <a:srgbClr val="6F6F6F"/>
              </a:solidFill>
              <a:effectLst/>
              <a:highlight>
                <a:srgbClr val="FFFFFF"/>
              </a:highlight>
              <a:latin typeface="Aptos Display" panose="020B0004020202020204" pitchFamily="34" charset="0"/>
            </a:endParaRPr>
          </a:p>
          <a:p>
            <a:pPr marL="285750" indent="-285750" algn="just">
              <a:buFont typeface="Arial" panose="020B0604020202020204" pitchFamily="34" charset="0"/>
              <a:buChar char="•"/>
            </a:pPr>
            <a:r>
              <a:rPr lang="et-EE" dirty="0">
                <a:solidFill>
                  <a:srgbClr val="6F6F6F"/>
                </a:solidFill>
                <a:highlight>
                  <a:srgbClr val="FFFFFF"/>
                </a:highlight>
                <a:latin typeface="Aptos Display" panose="020B0004020202020204" pitchFamily="34" charset="0"/>
              </a:rPr>
              <a:t>T</a:t>
            </a:r>
            <a:r>
              <a:rPr lang="en-GB" dirty="0">
                <a:solidFill>
                  <a:srgbClr val="6F6F6F"/>
                </a:solidFill>
                <a:highlight>
                  <a:srgbClr val="FFFFFF"/>
                </a:highlight>
                <a:latin typeface="Aptos Display" panose="020B0004020202020204" pitchFamily="34" charset="0"/>
              </a:rPr>
              <a:t>he scenarios diverge:</a:t>
            </a:r>
            <a:r>
              <a:rPr lang="en-GB" b="1" dirty="0">
                <a:solidFill>
                  <a:srgbClr val="6F6F6F"/>
                </a:solidFill>
                <a:highlight>
                  <a:srgbClr val="FFFFFF"/>
                </a:highlight>
                <a:latin typeface="Aptos Display" panose="020B0004020202020204" pitchFamily="34" charset="0"/>
              </a:rPr>
              <a:t> </a:t>
            </a:r>
            <a:r>
              <a:rPr lang="en-GB" b="1" dirty="0" err="1">
                <a:solidFill>
                  <a:srgbClr val="6F6F6F"/>
                </a:solidFill>
                <a:highlight>
                  <a:srgbClr val="FFFFFF"/>
                </a:highlight>
                <a:latin typeface="Aptos Display" panose="020B0004020202020204" pitchFamily="34" charset="0"/>
              </a:rPr>
              <a:t>EnerBase</a:t>
            </a:r>
            <a:r>
              <a:rPr lang="en-GB" b="1" dirty="0">
                <a:solidFill>
                  <a:srgbClr val="6F6F6F"/>
                </a:solidFill>
                <a:highlight>
                  <a:srgbClr val="FFFFFF"/>
                </a:highlight>
                <a:latin typeface="Aptos Display" panose="020B0004020202020204" pitchFamily="34" charset="0"/>
              </a:rPr>
              <a:t> </a:t>
            </a:r>
            <a:r>
              <a:rPr lang="en-GB" dirty="0">
                <a:solidFill>
                  <a:srgbClr val="6F6F6F"/>
                </a:solidFill>
                <a:highlight>
                  <a:srgbClr val="FFFFFF"/>
                </a:highlight>
                <a:latin typeface="Aptos Display" panose="020B0004020202020204" pitchFamily="34" charset="0"/>
              </a:rPr>
              <a:t>still relies heavily on fossil fuels (only 24% renewables), </a:t>
            </a:r>
            <a:r>
              <a:rPr lang="en-GB" b="1" dirty="0" err="1">
                <a:solidFill>
                  <a:srgbClr val="6F6F6F"/>
                </a:solidFill>
                <a:highlight>
                  <a:srgbClr val="FFFFFF"/>
                </a:highlight>
                <a:latin typeface="Aptos Display" panose="020B0004020202020204" pitchFamily="34" charset="0"/>
              </a:rPr>
              <a:t>EnerBlue</a:t>
            </a:r>
            <a:r>
              <a:rPr lang="en-GB" dirty="0">
                <a:solidFill>
                  <a:srgbClr val="6F6F6F"/>
                </a:solidFill>
                <a:highlight>
                  <a:srgbClr val="FFFFFF"/>
                </a:highlight>
                <a:latin typeface="Aptos Display" panose="020B0004020202020204" pitchFamily="34" charset="0"/>
              </a:rPr>
              <a:t> reaches a balanced 50% renewables, while </a:t>
            </a:r>
            <a:r>
              <a:rPr lang="en-GB" b="1" dirty="0" err="1">
                <a:solidFill>
                  <a:srgbClr val="6F6F6F"/>
                </a:solidFill>
                <a:highlight>
                  <a:srgbClr val="FFFFFF"/>
                </a:highlight>
                <a:latin typeface="Aptos Display" panose="020B0004020202020204" pitchFamily="34" charset="0"/>
              </a:rPr>
              <a:t>EnerGreen</a:t>
            </a:r>
            <a:r>
              <a:rPr lang="en-GB" b="1" dirty="0">
                <a:solidFill>
                  <a:srgbClr val="6F6F6F"/>
                </a:solidFill>
                <a:highlight>
                  <a:srgbClr val="FFFFFF"/>
                </a:highlight>
                <a:latin typeface="Aptos Display" panose="020B0004020202020204" pitchFamily="34" charset="0"/>
              </a:rPr>
              <a:t> </a:t>
            </a:r>
            <a:r>
              <a:rPr lang="en-GB" dirty="0">
                <a:solidFill>
                  <a:srgbClr val="6F6F6F"/>
                </a:solidFill>
                <a:highlight>
                  <a:srgbClr val="FFFFFF"/>
                </a:highlight>
                <a:latin typeface="Aptos Display" panose="020B0004020202020204" pitchFamily="34" charset="0"/>
              </a:rPr>
              <a:t>is strongly decarbonised with 67% renewables and minimal coal and gas.</a:t>
            </a:r>
            <a:endParaRPr lang="et-EE" dirty="0">
              <a:solidFill>
                <a:srgbClr val="6F6F6F"/>
              </a:solidFill>
              <a:highlight>
                <a:srgbClr val="FFFFFF"/>
              </a:highlight>
              <a:latin typeface="Aptos Display" panose="020B0004020202020204" pitchFamily="34" charset="0"/>
            </a:endParaRPr>
          </a:p>
          <a:p>
            <a:pPr algn="just"/>
            <a:endParaRPr lang="en-US" dirty="0">
              <a:latin typeface="Aptos Display" panose="020B0004020202020204" pitchFamily="34" charset="0"/>
            </a:endParaRPr>
          </a:p>
        </p:txBody>
      </p:sp>
      <p:sp>
        <p:nvSpPr>
          <p:cNvPr id="10" name="TextBox 9">
            <a:extLst>
              <a:ext uri="{FF2B5EF4-FFF2-40B4-BE49-F238E27FC236}">
                <a16:creationId xmlns:a16="http://schemas.microsoft.com/office/drawing/2014/main" id="{AD8BF7FC-7DC1-0758-5F07-9EB6D34DFD3D}"/>
              </a:ext>
            </a:extLst>
          </p:cNvPr>
          <p:cNvSpPr txBox="1"/>
          <p:nvPr/>
        </p:nvSpPr>
        <p:spPr>
          <a:xfrm>
            <a:off x="2045498" y="6499569"/>
            <a:ext cx="9942286" cy="261610"/>
          </a:xfrm>
          <a:prstGeom prst="rect">
            <a:avLst/>
          </a:prstGeom>
          <a:noFill/>
        </p:spPr>
        <p:txBody>
          <a:bodyPr wrap="square">
            <a:spAutoFit/>
          </a:bodyPr>
          <a:lstStyle/>
          <a:p>
            <a:r>
              <a:rPr lang="en-US" sz="1100" dirty="0">
                <a:solidFill>
                  <a:schemeClr val="bg1">
                    <a:lumMod val="50000"/>
                  </a:schemeClr>
                </a:solidFill>
                <a:latin typeface="Arial" panose="020B0604020202020204" pitchFamily="34" charset="0"/>
                <a:cs typeface="Arial" panose="020B0604020202020204" pitchFamily="34" charset="0"/>
              </a:rPr>
              <a:t>Energy and emissions projections 2050 - </a:t>
            </a:r>
            <a:r>
              <a:rPr lang="en-US" sz="1100" dirty="0" err="1">
                <a:solidFill>
                  <a:schemeClr val="bg1">
                    <a:lumMod val="50000"/>
                  </a:schemeClr>
                </a:solidFill>
                <a:latin typeface="Arial" panose="020B0604020202020204" pitchFamily="34" charset="0"/>
                <a:cs typeface="Arial" panose="020B0604020202020204" pitchFamily="34" charset="0"/>
              </a:rPr>
              <a:t>EnerOutlook</a:t>
            </a:r>
            <a:r>
              <a:rPr lang="en-US" sz="1100" dirty="0">
                <a:solidFill>
                  <a:schemeClr val="bg1">
                    <a:lumMod val="50000"/>
                  </a:schemeClr>
                </a:solidFill>
                <a:latin typeface="Arial" panose="020B0604020202020204" pitchFamily="34" charset="0"/>
                <a:cs typeface="Arial" panose="020B0604020202020204" pitchFamily="34" charset="0"/>
              </a:rPr>
              <a:t>. https://eneroutlook.enerdata.net/forecast-world-energy-primary-consumption.html</a:t>
            </a:r>
          </a:p>
        </p:txBody>
      </p:sp>
    </p:spTree>
    <p:extLst>
      <p:ext uri="{BB962C8B-B14F-4D97-AF65-F5344CB8AC3E}">
        <p14:creationId xmlns:p14="http://schemas.microsoft.com/office/powerpoint/2010/main" val="38101392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1BEDE8-9BE7-ACC8-859E-802A13FEB9B2}"/>
              </a:ext>
            </a:extLst>
          </p:cNvPr>
          <p:cNvPicPr>
            <a:picLocks noChangeAspect="1"/>
          </p:cNvPicPr>
          <p:nvPr/>
        </p:nvPicPr>
        <p:blipFill>
          <a:blip r:embed="rId2"/>
          <a:stretch>
            <a:fillRect/>
          </a:stretch>
        </p:blipFill>
        <p:spPr>
          <a:xfrm>
            <a:off x="694571" y="1165190"/>
            <a:ext cx="10802858" cy="3848637"/>
          </a:xfrm>
          <a:prstGeom prst="rect">
            <a:avLst/>
          </a:prstGeom>
        </p:spPr>
      </p:pic>
      <p:sp>
        <p:nvSpPr>
          <p:cNvPr id="2" name="Text Placeholder 1">
            <a:extLst>
              <a:ext uri="{FF2B5EF4-FFF2-40B4-BE49-F238E27FC236}">
                <a16:creationId xmlns:a16="http://schemas.microsoft.com/office/drawing/2014/main" id="{742B3C5F-5F49-DDE1-73B6-E0B120AF884A}"/>
              </a:ext>
            </a:extLst>
          </p:cNvPr>
          <p:cNvSpPr>
            <a:spLocks noGrp="1"/>
          </p:cNvSpPr>
          <p:nvPr>
            <p:ph type="body" sz="quarter" idx="13"/>
          </p:nvPr>
        </p:nvSpPr>
        <p:spPr/>
        <p:txBody>
          <a:bodyPr/>
          <a:lstStyle/>
          <a:p>
            <a:r>
              <a:rPr lang="en-US" i="0" dirty="0">
                <a:solidFill>
                  <a:schemeClr val="tx1">
                    <a:lumMod val="65000"/>
                    <a:lumOff val="35000"/>
                  </a:schemeClr>
                </a:solidFill>
                <a:effectLst/>
                <a:latin typeface="Arial" panose="020B0604020202020204" pitchFamily="34" charset="0"/>
              </a:rPr>
              <a:t>projections for future energy use</a:t>
            </a:r>
            <a:endParaRPr lang="et-EE" i="0" dirty="0">
              <a:solidFill>
                <a:schemeClr val="tx1">
                  <a:lumMod val="65000"/>
                  <a:lumOff val="35000"/>
                </a:schemeClr>
              </a:solidFill>
              <a:effectLst/>
              <a:latin typeface="Arial" panose="020B0604020202020204" pitchFamily="34" charset="0"/>
            </a:endParaRPr>
          </a:p>
          <a:p>
            <a:r>
              <a:rPr lang="en-US" b="0" dirty="0">
                <a:solidFill>
                  <a:schemeClr val="tx1">
                    <a:lumMod val="65000"/>
                    <a:lumOff val="35000"/>
                  </a:schemeClr>
                </a:solidFill>
                <a:latin typeface="Arial" panose="020B0604020202020204" pitchFamily="34" charset="0"/>
                <a:cs typeface="Arial" panose="020B0604020202020204" pitchFamily="34" charset="0"/>
              </a:rPr>
              <a:t>Total energy prediction</a:t>
            </a:r>
          </a:p>
        </p:txBody>
      </p:sp>
      <p:sp>
        <p:nvSpPr>
          <p:cNvPr id="15" name="TextBox 14">
            <a:extLst>
              <a:ext uri="{FF2B5EF4-FFF2-40B4-BE49-F238E27FC236}">
                <a16:creationId xmlns:a16="http://schemas.microsoft.com/office/drawing/2014/main" id="{2267E1B9-1B8B-1E9E-51F4-0309B91078C3}"/>
              </a:ext>
            </a:extLst>
          </p:cNvPr>
          <p:cNvSpPr txBox="1"/>
          <p:nvPr/>
        </p:nvSpPr>
        <p:spPr>
          <a:xfrm>
            <a:off x="1901371" y="6576484"/>
            <a:ext cx="9942286" cy="261610"/>
          </a:xfrm>
          <a:prstGeom prst="rect">
            <a:avLst/>
          </a:prstGeom>
          <a:noFill/>
        </p:spPr>
        <p:txBody>
          <a:bodyPr wrap="square">
            <a:spAutoFit/>
          </a:bodyPr>
          <a:lstStyle/>
          <a:p>
            <a:r>
              <a:rPr lang="en-US" sz="1100" dirty="0">
                <a:solidFill>
                  <a:schemeClr val="bg1">
                    <a:lumMod val="50000"/>
                  </a:schemeClr>
                </a:solidFill>
                <a:latin typeface="Arial" panose="020B0604020202020204" pitchFamily="34" charset="0"/>
                <a:cs typeface="Arial" panose="020B0604020202020204" pitchFamily="34" charset="0"/>
              </a:rPr>
              <a:t>Energy and emissions projections 2050 - </a:t>
            </a:r>
            <a:r>
              <a:rPr lang="en-US" sz="1100" dirty="0" err="1">
                <a:solidFill>
                  <a:schemeClr val="bg1">
                    <a:lumMod val="50000"/>
                  </a:schemeClr>
                </a:solidFill>
                <a:latin typeface="Arial" panose="020B0604020202020204" pitchFamily="34" charset="0"/>
                <a:cs typeface="Arial" panose="020B0604020202020204" pitchFamily="34" charset="0"/>
              </a:rPr>
              <a:t>EnerOutlook</a:t>
            </a:r>
            <a:r>
              <a:rPr lang="en-US" sz="1100" dirty="0">
                <a:solidFill>
                  <a:schemeClr val="bg1">
                    <a:lumMod val="50000"/>
                  </a:schemeClr>
                </a:solidFill>
                <a:latin typeface="Arial" panose="020B0604020202020204" pitchFamily="34" charset="0"/>
                <a:cs typeface="Arial" panose="020B0604020202020204" pitchFamily="34" charset="0"/>
              </a:rPr>
              <a:t>. https://eneroutlook.enerdata.net/forecast-world-energy-primary-consumption.html</a:t>
            </a:r>
          </a:p>
        </p:txBody>
      </p:sp>
      <p:sp>
        <p:nvSpPr>
          <p:cNvPr id="7" name="TextBox 6">
            <a:extLst>
              <a:ext uri="{FF2B5EF4-FFF2-40B4-BE49-F238E27FC236}">
                <a16:creationId xmlns:a16="http://schemas.microsoft.com/office/drawing/2014/main" id="{EB84CB68-7597-B61D-4FF0-2FAB1653485C}"/>
              </a:ext>
            </a:extLst>
          </p:cNvPr>
          <p:cNvSpPr txBox="1"/>
          <p:nvPr/>
        </p:nvSpPr>
        <p:spPr>
          <a:xfrm>
            <a:off x="5945399" y="718914"/>
            <a:ext cx="6093500" cy="369332"/>
          </a:xfrm>
          <a:prstGeom prst="rect">
            <a:avLst/>
          </a:prstGeom>
          <a:noFill/>
        </p:spPr>
        <p:txBody>
          <a:bodyPr wrap="square">
            <a:spAutoFit/>
          </a:bodyPr>
          <a:lstStyle/>
          <a:p>
            <a:pPr algn="ctr"/>
            <a:r>
              <a:rPr lang="en-US" dirty="0">
                <a:solidFill>
                  <a:srgbClr val="000000"/>
                </a:solidFill>
                <a:latin typeface="Aptos Display" panose="020B0004020202020204" pitchFamily="34" charset="0"/>
              </a:rPr>
              <a:t>Total final energy consumption</a:t>
            </a:r>
          </a:p>
        </p:txBody>
      </p:sp>
      <p:sp>
        <p:nvSpPr>
          <p:cNvPr id="9" name="TextBox 8">
            <a:extLst>
              <a:ext uri="{FF2B5EF4-FFF2-40B4-BE49-F238E27FC236}">
                <a16:creationId xmlns:a16="http://schemas.microsoft.com/office/drawing/2014/main" id="{7BCADACE-37CB-2F35-518C-698DFE265CF7}"/>
              </a:ext>
            </a:extLst>
          </p:cNvPr>
          <p:cNvSpPr txBox="1"/>
          <p:nvPr/>
        </p:nvSpPr>
        <p:spPr>
          <a:xfrm>
            <a:off x="348344" y="5099156"/>
            <a:ext cx="11495314" cy="1477328"/>
          </a:xfrm>
          <a:prstGeom prst="rect">
            <a:avLst/>
          </a:prstGeom>
          <a:solidFill>
            <a:schemeClr val="bg1"/>
          </a:solidFill>
        </p:spPr>
        <p:txBody>
          <a:bodyPr wrap="square">
            <a:spAutoFit/>
          </a:bodyPr>
          <a:lstStyle/>
          <a:p>
            <a:pPr marL="285750" indent="-285750" algn="just">
              <a:buFont typeface="Arial" panose="020B0604020202020204" pitchFamily="34" charset="0"/>
              <a:buChar char="•"/>
            </a:pPr>
            <a:r>
              <a:rPr lang="en-US" b="0" i="0" dirty="0">
                <a:solidFill>
                  <a:srgbClr val="6F6F6F"/>
                </a:solidFill>
                <a:effectLst/>
                <a:highlight>
                  <a:srgbClr val="FFFFFF"/>
                </a:highlight>
                <a:latin typeface="Aptos Display" panose="020B0004020202020204" pitchFamily="34" charset="0"/>
              </a:rPr>
              <a:t>In terms of final energy mix, end-uses will tend to become electrified, especially in scenarios with high climate ambition, enabling the share of fossil fuels in final consumption to quickly reduce.</a:t>
            </a:r>
            <a:endParaRPr lang="et-EE" b="0" i="0" dirty="0">
              <a:solidFill>
                <a:srgbClr val="6F6F6F"/>
              </a:solidFill>
              <a:effectLst/>
              <a:highlight>
                <a:srgbClr val="FFFFFF"/>
              </a:highlight>
              <a:latin typeface="Aptos Display" panose="020B0004020202020204" pitchFamily="34" charset="0"/>
            </a:endParaRPr>
          </a:p>
          <a:p>
            <a:pPr marL="285750" indent="-285750" algn="just">
              <a:buFont typeface="Arial" panose="020B0604020202020204" pitchFamily="34" charset="0"/>
              <a:buChar char="•"/>
            </a:pPr>
            <a:r>
              <a:rPr lang="et-EE" dirty="0">
                <a:solidFill>
                  <a:srgbClr val="6F6F6F"/>
                </a:solidFill>
                <a:highlight>
                  <a:srgbClr val="FFFFFF"/>
                </a:highlight>
                <a:latin typeface="Aptos Display" panose="020B0004020202020204" pitchFamily="34" charset="0"/>
              </a:rPr>
              <a:t>E</a:t>
            </a:r>
            <a:r>
              <a:rPr lang="en-GB" dirty="0" err="1">
                <a:solidFill>
                  <a:srgbClr val="6F6F6F"/>
                </a:solidFill>
                <a:highlight>
                  <a:srgbClr val="FFFFFF"/>
                </a:highlight>
                <a:latin typeface="Aptos Display" panose="020B0004020202020204" pitchFamily="34" charset="0"/>
              </a:rPr>
              <a:t>lectricity</a:t>
            </a:r>
            <a:r>
              <a:rPr lang="en-GB" dirty="0">
                <a:solidFill>
                  <a:srgbClr val="6F6F6F"/>
                </a:solidFill>
                <a:highlight>
                  <a:srgbClr val="FFFFFF"/>
                </a:highlight>
                <a:latin typeface="Aptos Display" panose="020B0004020202020204" pitchFamily="34" charset="0"/>
              </a:rPr>
              <a:t> dominates in all scenarios: 34% in </a:t>
            </a:r>
            <a:r>
              <a:rPr lang="en-GB" b="1" dirty="0" err="1">
                <a:solidFill>
                  <a:srgbClr val="6F6F6F"/>
                </a:solidFill>
                <a:highlight>
                  <a:srgbClr val="FFFFFF"/>
                </a:highlight>
                <a:latin typeface="Aptos Display" panose="020B0004020202020204" pitchFamily="34" charset="0"/>
              </a:rPr>
              <a:t>EnerBase</a:t>
            </a:r>
            <a:r>
              <a:rPr lang="en-GB" dirty="0">
                <a:solidFill>
                  <a:srgbClr val="6F6F6F"/>
                </a:solidFill>
                <a:highlight>
                  <a:srgbClr val="FFFFFF"/>
                </a:highlight>
                <a:latin typeface="Aptos Display" panose="020B0004020202020204" pitchFamily="34" charset="0"/>
              </a:rPr>
              <a:t>, 45% in </a:t>
            </a:r>
            <a:r>
              <a:rPr lang="en-GB" b="1" dirty="0" err="1">
                <a:solidFill>
                  <a:srgbClr val="6F6F6F"/>
                </a:solidFill>
                <a:highlight>
                  <a:srgbClr val="FFFFFF"/>
                </a:highlight>
                <a:latin typeface="Aptos Display" panose="020B0004020202020204" pitchFamily="34" charset="0"/>
              </a:rPr>
              <a:t>EnerBlue</a:t>
            </a:r>
            <a:r>
              <a:rPr lang="en-GB" dirty="0">
                <a:solidFill>
                  <a:srgbClr val="6F6F6F"/>
                </a:solidFill>
                <a:highlight>
                  <a:srgbClr val="FFFFFF"/>
                </a:highlight>
                <a:latin typeface="Aptos Display" panose="020B0004020202020204" pitchFamily="34" charset="0"/>
              </a:rPr>
              <a:t>, and 53% in </a:t>
            </a:r>
            <a:r>
              <a:rPr lang="en-GB" b="1" dirty="0" err="1">
                <a:solidFill>
                  <a:srgbClr val="6F6F6F"/>
                </a:solidFill>
                <a:highlight>
                  <a:srgbClr val="FFFFFF"/>
                </a:highlight>
                <a:latin typeface="Aptos Display" panose="020B0004020202020204" pitchFamily="34" charset="0"/>
              </a:rPr>
              <a:t>EnerGreen</a:t>
            </a:r>
            <a:r>
              <a:rPr lang="en-GB" dirty="0">
                <a:solidFill>
                  <a:srgbClr val="6F6F6F"/>
                </a:solidFill>
                <a:highlight>
                  <a:srgbClr val="FFFFFF"/>
                </a:highlight>
                <a:latin typeface="Aptos Display" panose="020B0004020202020204" pitchFamily="34" charset="0"/>
              </a:rPr>
              <a:t>. Fossil fuels decline sharply, with oil and gas falling from nearly half in </a:t>
            </a:r>
            <a:r>
              <a:rPr lang="en-GB" b="1" dirty="0" err="1">
                <a:solidFill>
                  <a:srgbClr val="6F6F6F"/>
                </a:solidFill>
                <a:highlight>
                  <a:srgbClr val="FFFFFF"/>
                </a:highlight>
                <a:latin typeface="Aptos Display" panose="020B0004020202020204" pitchFamily="34" charset="0"/>
              </a:rPr>
              <a:t>EnerBase</a:t>
            </a:r>
            <a:r>
              <a:rPr lang="en-GB" dirty="0">
                <a:solidFill>
                  <a:srgbClr val="6F6F6F"/>
                </a:solidFill>
                <a:highlight>
                  <a:srgbClr val="FFFFFF"/>
                </a:highlight>
                <a:latin typeface="Aptos Display" panose="020B0004020202020204" pitchFamily="34" charset="0"/>
              </a:rPr>
              <a:t> to just a quarter in </a:t>
            </a:r>
            <a:r>
              <a:rPr lang="en-GB" b="1" dirty="0" err="1">
                <a:solidFill>
                  <a:srgbClr val="6F6F6F"/>
                </a:solidFill>
                <a:highlight>
                  <a:srgbClr val="FFFFFF"/>
                </a:highlight>
                <a:latin typeface="Aptos Display" panose="020B0004020202020204" pitchFamily="34" charset="0"/>
              </a:rPr>
              <a:t>EnerGreen</a:t>
            </a:r>
            <a:r>
              <a:rPr lang="en-GB" dirty="0">
                <a:solidFill>
                  <a:srgbClr val="6F6F6F"/>
                </a:solidFill>
                <a:highlight>
                  <a:srgbClr val="FFFFFF"/>
                </a:highlight>
                <a:latin typeface="Aptos Display" panose="020B0004020202020204" pitchFamily="34" charset="0"/>
              </a:rPr>
              <a:t>, while biomass, hydrogen, and heat remain smaller but steady contributors.</a:t>
            </a:r>
            <a:endParaRPr lang="en-US" dirty="0">
              <a:solidFill>
                <a:srgbClr val="6F6F6F"/>
              </a:solidFill>
              <a:highlight>
                <a:srgbClr val="FFFFFF"/>
              </a:highlight>
              <a:latin typeface="Aptos Display" panose="020B0004020202020204" pitchFamily="34" charset="0"/>
            </a:endParaRPr>
          </a:p>
        </p:txBody>
      </p:sp>
    </p:spTree>
    <p:extLst>
      <p:ext uri="{BB962C8B-B14F-4D97-AF65-F5344CB8AC3E}">
        <p14:creationId xmlns:p14="http://schemas.microsoft.com/office/powerpoint/2010/main" val="36331313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A25A385-EBF1-69BB-FDB1-3F8BD3E599AD}"/>
              </a:ext>
            </a:extLst>
          </p:cNvPr>
          <p:cNvSpPr txBox="1"/>
          <p:nvPr/>
        </p:nvSpPr>
        <p:spPr>
          <a:xfrm>
            <a:off x="1465941" y="1407885"/>
            <a:ext cx="8998859" cy="4401205"/>
          </a:xfrm>
          <a:prstGeom prst="rect">
            <a:avLst/>
          </a:prstGeom>
          <a:noFill/>
        </p:spPr>
        <p:txBody>
          <a:bodyPr wrap="square" rtlCol="0">
            <a:spAutoFit/>
          </a:bodyPr>
          <a:lstStyle/>
          <a:p>
            <a:pPr>
              <a:spcBef>
                <a:spcPts val="600"/>
              </a:spcBef>
              <a:spcAft>
                <a:spcPts val="1200"/>
              </a:spcAft>
            </a:pPr>
            <a:r>
              <a:rPr lang="en-US" sz="5400" dirty="0">
                <a:solidFill>
                  <a:schemeClr val="accent1">
                    <a:lumMod val="60000"/>
                    <a:lumOff val="40000"/>
                  </a:schemeClr>
                </a:solidFill>
                <a:latin typeface="Aptos Black" panose="020F0502020204030204" pitchFamily="34" charset="0"/>
              </a:rPr>
              <a:t>Green Energy Technologies </a:t>
            </a:r>
          </a:p>
          <a:p>
            <a:pPr marL="1080000" indent="-540000">
              <a:buFontTx/>
              <a:buChar char="-"/>
            </a:pPr>
            <a:r>
              <a:rPr lang="en-US" sz="3600" dirty="0">
                <a:solidFill>
                  <a:schemeClr val="bg1">
                    <a:lumMod val="65000"/>
                  </a:schemeClr>
                </a:solidFill>
                <a:latin typeface="Adobe Devanagari" panose="02040503050201020203" pitchFamily="18" charset="0"/>
                <a:cs typeface="Adobe Devanagari" panose="02040503050201020203" pitchFamily="18" charset="0"/>
              </a:rPr>
              <a:t>Overview</a:t>
            </a:r>
          </a:p>
          <a:p>
            <a:pPr marL="1080000" indent="-540000">
              <a:buFontTx/>
              <a:buChar char="-"/>
            </a:pPr>
            <a:r>
              <a:rPr lang="en-US" sz="3600" dirty="0">
                <a:solidFill>
                  <a:schemeClr val="bg1">
                    <a:lumMod val="65000"/>
                  </a:schemeClr>
                </a:solidFill>
                <a:latin typeface="Adobe Devanagari" panose="02040503050201020203" pitchFamily="18" charset="0"/>
                <a:cs typeface="Adobe Devanagari" panose="02040503050201020203" pitchFamily="18" charset="0"/>
              </a:rPr>
              <a:t>Developments</a:t>
            </a:r>
          </a:p>
          <a:p>
            <a:pPr marL="1080000" indent="-540000">
              <a:buFontTx/>
              <a:buChar char="-"/>
            </a:pPr>
            <a:r>
              <a:rPr lang="en-US" sz="3600" dirty="0">
                <a:solidFill>
                  <a:schemeClr val="bg1">
                    <a:lumMod val="65000"/>
                  </a:schemeClr>
                </a:solidFill>
                <a:latin typeface="Adobe Devanagari" panose="02040503050201020203" pitchFamily="18" charset="0"/>
                <a:cs typeface="Adobe Devanagari" panose="02040503050201020203" pitchFamily="18" charset="0"/>
              </a:rPr>
              <a:t>Opportunities</a:t>
            </a:r>
          </a:p>
          <a:p>
            <a:pPr marL="1080000" indent="-540000">
              <a:buFontTx/>
              <a:buChar char="-"/>
            </a:pPr>
            <a:r>
              <a:rPr lang="en-US" sz="3600" dirty="0">
                <a:solidFill>
                  <a:schemeClr val="bg1">
                    <a:lumMod val="65000"/>
                  </a:schemeClr>
                </a:solidFill>
                <a:latin typeface="Adobe Devanagari" panose="02040503050201020203" pitchFamily="18" charset="0"/>
                <a:cs typeface="Adobe Devanagari" panose="02040503050201020203" pitchFamily="18" charset="0"/>
              </a:rPr>
              <a:t>Challenges</a:t>
            </a:r>
          </a:p>
          <a:p>
            <a:pPr marL="1080000" indent="-540000">
              <a:buFontTx/>
              <a:buChar char="-"/>
            </a:pPr>
            <a:r>
              <a:rPr lang="en-US" altLang="zh-CN" sz="3600" dirty="0">
                <a:solidFill>
                  <a:schemeClr val="bg1">
                    <a:lumMod val="65000"/>
                  </a:schemeClr>
                </a:solidFill>
                <a:latin typeface="Adobe Devanagari" panose="02040503050201020203" pitchFamily="18" charset="0"/>
                <a:cs typeface="Adobe Devanagari" panose="02040503050201020203" pitchFamily="18" charset="0"/>
              </a:rPr>
              <a:t>Status</a:t>
            </a:r>
            <a:endParaRPr lang="en-US" sz="3600" dirty="0">
              <a:solidFill>
                <a:schemeClr val="bg1">
                  <a:lumMod val="65000"/>
                </a:schemeClr>
              </a:solidFill>
              <a:latin typeface="Adobe Devanagari" panose="02040503050201020203" pitchFamily="18" charset="0"/>
              <a:cs typeface="Adobe Devanagari" panose="02040503050201020203" pitchFamily="18" charset="0"/>
            </a:endParaRPr>
          </a:p>
          <a:p>
            <a:pPr marL="540000"/>
            <a:r>
              <a:rPr lang="en-US" sz="3600" dirty="0">
                <a:solidFill>
                  <a:schemeClr val="bg1">
                    <a:lumMod val="65000"/>
                  </a:schemeClr>
                </a:solidFill>
                <a:latin typeface="Adobe Devanagari" panose="02040503050201020203" pitchFamily="18" charset="0"/>
                <a:cs typeface="Adobe Devanagari" panose="02040503050201020203" pitchFamily="18" charset="0"/>
              </a:rPr>
              <a:t> </a:t>
            </a:r>
          </a:p>
        </p:txBody>
      </p:sp>
    </p:spTree>
    <p:extLst>
      <p:ext uri="{BB962C8B-B14F-4D97-AF65-F5344CB8AC3E}">
        <p14:creationId xmlns:p14="http://schemas.microsoft.com/office/powerpoint/2010/main" val="40499638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2B3C5F-5F49-DDE1-73B6-E0B120AF884A}"/>
              </a:ext>
            </a:extLst>
          </p:cNvPr>
          <p:cNvSpPr>
            <a:spLocks noGrp="1"/>
          </p:cNvSpPr>
          <p:nvPr>
            <p:ph type="body" sz="quarter" idx="13"/>
          </p:nvPr>
        </p:nvSpPr>
        <p:spPr/>
        <p:txBody>
          <a:bodyPr/>
          <a:lstStyle/>
          <a:p>
            <a:r>
              <a:rPr lang="en-US" i="0" dirty="0">
                <a:solidFill>
                  <a:schemeClr val="tx1">
                    <a:lumMod val="65000"/>
                    <a:lumOff val="35000"/>
                  </a:schemeClr>
                </a:solidFill>
                <a:effectLst/>
                <a:latin typeface="Arial" panose="020B0604020202020204" pitchFamily="34" charset="0"/>
              </a:rPr>
              <a:t>Green energy technologies</a:t>
            </a:r>
          </a:p>
          <a:p>
            <a:r>
              <a:rPr lang="en-US" b="0" dirty="0">
                <a:solidFill>
                  <a:schemeClr val="tx1">
                    <a:lumMod val="65000"/>
                    <a:lumOff val="35000"/>
                  </a:schemeClr>
                </a:solidFill>
                <a:latin typeface="Arial" panose="020B0604020202020204" pitchFamily="34" charset="0"/>
              </a:rPr>
              <a:t>Overview</a:t>
            </a:r>
            <a:endParaRPr lang="et-EE" b="0" i="0" dirty="0">
              <a:solidFill>
                <a:schemeClr val="tx1">
                  <a:lumMod val="65000"/>
                  <a:lumOff val="35000"/>
                </a:schemeClr>
              </a:solidFill>
              <a:effectLst/>
              <a:latin typeface="Arial" panose="020B0604020202020204" pitchFamily="34" charset="0"/>
            </a:endParaRPr>
          </a:p>
        </p:txBody>
      </p:sp>
      <p:grpSp>
        <p:nvGrpSpPr>
          <p:cNvPr id="6" name="Group 5">
            <a:extLst>
              <a:ext uri="{FF2B5EF4-FFF2-40B4-BE49-F238E27FC236}">
                <a16:creationId xmlns:a16="http://schemas.microsoft.com/office/drawing/2014/main" id="{AA4D5CC9-364D-B84E-73ED-12C4071D2A7E}"/>
              </a:ext>
            </a:extLst>
          </p:cNvPr>
          <p:cNvGrpSpPr>
            <a:grpSpLocks noChangeAspect="1"/>
          </p:cNvGrpSpPr>
          <p:nvPr/>
        </p:nvGrpSpPr>
        <p:grpSpPr>
          <a:xfrm>
            <a:off x="2573428" y="1882678"/>
            <a:ext cx="7045144" cy="3962893"/>
            <a:chOff x="1924685" y="1360163"/>
            <a:chExt cx="8342630" cy="4692729"/>
          </a:xfrm>
        </p:grpSpPr>
        <p:pic>
          <p:nvPicPr>
            <p:cNvPr id="2050" name="Picture 2">
              <a:extLst>
                <a:ext uri="{FF2B5EF4-FFF2-40B4-BE49-F238E27FC236}">
                  <a16:creationId xmlns:a16="http://schemas.microsoft.com/office/drawing/2014/main" id="{45D24ABE-91A9-BF1F-6310-EC3BAC9473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4685" y="1360163"/>
              <a:ext cx="8342630" cy="469272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F2F6EB4-DD06-5A84-A204-5E11BCDE04CB}"/>
                </a:ext>
              </a:extLst>
            </p:cNvPr>
            <p:cNvSpPr/>
            <p:nvPr/>
          </p:nvSpPr>
          <p:spPr>
            <a:xfrm>
              <a:off x="4842510" y="5229232"/>
              <a:ext cx="2499360" cy="53721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b="1" dirty="0">
                  <a:solidFill>
                    <a:schemeClr val="bg1"/>
                  </a:solidFill>
                  <a:latin typeface="Aptos Display" panose="020B0004020202020204" pitchFamily="34" charset="0"/>
                </a:rPr>
                <a:t>Green Energy</a:t>
              </a:r>
            </a:p>
          </p:txBody>
        </p:sp>
      </p:grpSp>
      <p:sp>
        <p:nvSpPr>
          <p:cNvPr id="8" name="TextBox 7">
            <a:extLst>
              <a:ext uri="{FF2B5EF4-FFF2-40B4-BE49-F238E27FC236}">
                <a16:creationId xmlns:a16="http://schemas.microsoft.com/office/drawing/2014/main" id="{9FA01179-B653-E21E-750F-61803922F6D8}"/>
              </a:ext>
            </a:extLst>
          </p:cNvPr>
          <p:cNvSpPr txBox="1"/>
          <p:nvPr/>
        </p:nvSpPr>
        <p:spPr>
          <a:xfrm>
            <a:off x="4822782" y="1359458"/>
            <a:ext cx="2540000" cy="523220"/>
          </a:xfrm>
          <a:prstGeom prst="rect">
            <a:avLst/>
          </a:prstGeom>
          <a:noFill/>
        </p:spPr>
        <p:txBody>
          <a:bodyPr wrap="square">
            <a:spAutoFit/>
          </a:bodyPr>
          <a:lstStyle/>
          <a:p>
            <a:pPr algn="ctr"/>
            <a:r>
              <a:rPr lang="en-US" sz="1400" dirty="0">
                <a:solidFill>
                  <a:schemeClr val="tx1">
                    <a:lumMod val="65000"/>
                    <a:lumOff val="35000"/>
                  </a:schemeClr>
                </a:solidFill>
                <a:latin typeface="Aptos Display" panose="020B0004020202020204" pitchFamily="34" charset="0"/>
              </a:rPr>
              <a:t>Solar photovoltaic (PV) panels convert sunlight into electricity</a:t>
            </a:r>
          </a:p>
        </p:txBody>
      </p:sp>
      <p:sp>
        <p:nvSpPr>
          <p:cNvPr id="10" name="TextBox 9">
            <a:extLst>
              <a:ext uri="{FF2B5EF4-FFF2-40B4-BE49-F238E27FC236}">
                <a16:creationId xmlns:a16="http://schemas.microsoft.com/office/drawing/2014/main" id="{590C0F64-1981-EA7C-C608-867C12C4B12B}"/>
              </a:ext>
            </a:extLst>
          </p:cNvPr>
          <p:cNvSpPr txBox="1"/>
          <p:nvPr/>
        </p:nvSpPr>
        <p:spPr>
          <a:xfrm>
            <a:off x="9618572" y="4824221"/>
            <a:ext cx="2475226" cy="738664"/>
          </a:xfrm>
          <a:prstGeom prst="rect">
            <a:avLst/>
          </a:prstGeom>
          <a:noFill/>
        </p:spPr>
        <p:txBody>
          <a:bodyPr wrap="square">
            <a:spAutoFit/>
          </a:bodyPr>
          <a:lstStyle/>
          <a:p>
            <a:r>
              <a:rPr lang="en-US" sz="1400" dirty="0">
                <a:solidFill>
                  <a:schemeClr val="tx1">
                    <a:lumMod val="65000"/>
                    <a:lumOff val="35000"/>
                  </a:schemeClr>
                </a:solidFill>
                <a:latin typeface="Aptos Display" panose="020B0004020202020204" pitchFamily="34" charset="0"/>
              </a:rPr>
              <a:t>Wind turbines convert kinetic energy from the wind into electricity</a:t>
            </a:r>
          </a:p>
        </p:txBody>
      </p:sp>
      <p:sp>
        <p:nvSpPr>
          <p:cNvPr id="12" name="TextBox 11">
            <a:extLst>
              <a:ext uri="{FF2B5EF4-FFF2-40B4-BE49-F238E27FC236}">
                <a16:creationId xmlns:a16="http://schemas.microsoft.com/office/drawing/2014/main" id="{D03BAC31-200B-C337-10E3-AA305192AE5E}"/>
              </a:ext>
            </a:extLst>
          </p:cNvPr>
          <p:cNvSpPr txBox="1"/>
          <p:nvPr/>
        </p:nvSpPr>
        <p:spPr>
          <a:xfrm>
            <a:off x="0" y="4824221"/>
            <a:ext cx="2529526" cy="738664"/>
          </a:xfrm>
          <a:prstGeom prst="rect">
            <a:avLst/>
          </a:prstGeom>
          <a:noFill/>
        </p:spPr>
        <p:txBody>
          <a:bodyPr wrap="square">
            <a:spAutoFit/>
          </a:bodyPr>
          <a:lstStyle/>
          <a:p>
            <a:pPr algn="r"/>
            <a:r>
              <a:rPr lang="en-US" sz="1400" dirty="0">
                <a:solidFill>
                  <a:schemeClr val="tx1">
                    <a:lumMod val="65000"/>
                    <a:lumOff val="35000"/>
                  </a:schemeClr>
                </a:solidFill>
                <a:latin typeface="Aptos Display" panose="020B0004020202020204" pitchFamily="34" charset="0"/>
              </a:rPr>
              <a:t>Hydropower plants convert the energy of flowing water into electricity</a:t>
            </a:r>
          </a:p>
        </p:txBody>
      </p:sp>
      <p:sp>
        <p:nvSpPr>
          <p:cNvPr id="13" name="TextBox 12">
            <a:extLst>
              <a:ext uri="{FF2B5EF4-FFF2-40B4-BE49-F238E27FC236}">
                <a16:creationId xmlns:a16="http://schemas.microsoft.com/office/drawing/2014/main" id="{7115BB26-AE33-F3C4-4544-0EAED6D46BC6}"/>
              </a:ext>
            </a:extLst>
          </p:cNvPr>
          <p:cNvSpPr txBox="1"/>
          <p:nvPr/>
        </p:nvSpPr>
        <p:spPr>
          <a:xfrm>
            <a:off x="-116114" y="3387070"/>
            <a:ext cx="2645640" cy="954107"/>
          </a:xfrm>
          <a:prstGeom prst="rect">
            <a:avLst/>
          </a:prstGeom>
          <a:noFill/>
        </p:spPr>
        <p:txBody>
          <a:bodyPr wrap="square">
            <a:spAutoFit/>
          </a:bodyPr>
          <a:lstStyle/>
          <a:p>
            <a:pPr algn="r"/>
            <a:r>
              <a:rPr lang="en-US" sz="1400" dirty="0">
                <a:solidFill>
                  <a:schemeClr val="tx1">
                    <a:lumMod val="65000"/>
                    <a:lumOff val="35000"/>
                  </a:schemeClr>
                </a:solidFill>
                <a:latin typeface="Aptos Display" panose="020B0004020202020204" pitchFamily="34" charset="0"/>
              </a:rPr>
              <a:t> Wave energy devices capture the energy from surface waves created by wind blowing over the ocean.</a:t>
            </a:r>
          </a:p>
        </p:txBody>
      </p:sp>
      <p:sp>
        <p:nvSpPr>
          <p:cNvPr id="14" name="TextBox 13">
            <a:extLst>
              <a:ext uri="{FF2B5EF4-FFF2-40B4-BE49-F238E27FC236}">
                <a16:creationId xmlns:a16="http://schemas.microsoft.com/office/drawing/2014/main" id="{693F775C-B1A9-C22C-1A00-AA5404C4C29C}"/>
              </a:ext>
            </a:extLst>
          </p:cNvPr>
          <p:cNvSpPr txBox="1"/>
          <p:nvPr/>
        </p:nvSpPr>
        <p:spPr>
          <a:xfrm>
            <a:off x="9618572" y="3387070"/>
            <a:ext cx="2573428" cy="954107"/>
          </a:xfrm>
          <a:prstGeom prst="rect">
            <a:avLst/>
          </a:prstGeom>
          <a:noFill/>
        </p:spPr>
        <p:txBody>
          <a:bodyPr wrap="square">
            <a:spAutoFit/>
          </a:bodyPr>
          <a:lstStyle/>
          <a:p>
            <a:r>
              <a:rPr lang="en-US" sz="1400" dirty="0">
                <a:solidFill>
                  <a:schemeClr val="tx1">
                    <a:lumMod val="65000"/>
                    <a:lumOff val="35000"/>
                  </a:schemeClr>
                </a:solidFill>
                <a:latin typeface="Aptos Display" panose="020B0004020202020204" pitchFamily="34" charset="0"/>
              </a:rPr>
              <a:t>Geothermal plants use heat from the Earth’s interior to generate electricity or provide direct heating</a:t>
            </a:r>
          </a:p>
        </p:txBody>
      </p:sp>
      <p:sp>
        <p:nvSpPr>
          <p:cNvPr id="15" name="TextBox 14">
            <a:extLst>
              <a:ext uri="{FF2B5EF4-FFF2-40B4-BE49-F238E27FC236}">
                <a16:creationId xmlns:a16="http://schemas.microsoft.com/office/drawing/2014/main" id="{AC164366-2B47-7383-E957-9A955C36B437}"/>
              </a:ext>
            </a:extLst>
          </p:cNvPr>
          <p:cNvSpPr txBox="1"/>
          <p:nvPr/>
        </p:nvSpPr>
        <p:spPr>
          <a:xfrm>
            <a:off x="9569471" y="2033779"/>
            <a:ext cx="2573428" cy="954107"/>
          </a:xfrm>
          <a:prstGeom prst="rect">
            <a:avLst/>
          </a:prstGeom>
          <a:noFill/>
        </p:spPr>
        <p:txBody>
          <a:bodyPr wrap="square">
            <a:spAutoFit/>
          </a:bodyPr>
          <a:lstStyle/>
          <a:p>
            <a:r>
              <a:rPr lang="en-US" sz="1400" dirty="0">
                <a:solidFill>
                  <a:schemeClr val="tx1">
                    <a:lumMod val="65000"/>
                    <a:lumOff val="35000"/>
                  </a:schemeClr>
                </a:solidFill>
                <a:latin typeface="Aptos Display" panose="020B0004020202020204" pitchFamily="34" charset="0"/>
              </a:rPr>
              <a:t>Bioenergy is converting biomass into biogas, bio-oil, biochar via thermochemical or biochemical process. </a:t>
            </a:r>
          </a:p>
        </p:txBody>
      </p:sp>
      <p:sp>
        <p:nvSpPr>
          <p:cNvPr id="16" name="TextBox 15">
            <a:extLst>
              <a:ext uri="{FF2B5EF4-FFF2-40B4-BE49-F238E27FC236}">
                <a16:creationId xmlns:a16="http://schemas.microsoft.com/office/drawing/2014/main" id="{ABE61551-BD8D-1164-1ED9-4C54658F29E5}"/>
              </a:ext>
            </a:extLst>
          </p:cNvPr>
          <p:cNvSpPr txBox="1"/>
          <p:nvPr/>
        </p:nvSpPr>
        <p:spPr>
          <a:xfrm>
            <a:off x="-116114" y="2033779"/>
            <a:ext cx="2645640" cy="738664"/>
          </a:xfrm>
          <a:prstGeom prst="rect">
            <a:avLst/>
          </a:prstGeom>
          <a:noFill/>
        </p:spPr>
        <p:txBody>
          <a:bodyPr wrap="square">
            <a:spAutoFit/>
          </a:bodyPr>
          <a:lstStyle/>
          <a:p>
            <a:pPr algn="r"/>
            <a:r>
              <a:rPr lang="en-US" sz="1400" dirty="0">
                <a:solidFill>
                  <a:schemeClr val="tx1">
                    <a:lumMod val="65000"/>
                    <a:lumOff val="35000"/>
                  </a:schemeClr>
                </a:solidFill>
                <a:latin typeface="Aptos Display" panose="020B0004020202020204" pitchFamily="34" charset="0"/>
              </a:rPr>
              <a:t> Tidal energy from the rise and fall of sea levels via tidal stream generators and tidal barrages </a:t>
            </a:r>
          </a:p>
        </p:txBody>
      </p:sp>
    </p:spTree>
    <p:extLst>
      <p:ext uri="{BB962C8B-B14F-4D97-AF65-F5344CB8AC3E}">
        <p14:creationId xmlns:p14="http://schemas.microsoft.com/office/powerpoint/2010/main" val="11060314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2B3C5F-5F49-DDE1-73B6-E0B120AF884A}"/>
              </a:ext>
            </a:extLst>
          </p:cNvPr>
          <p:cNvSpPr>
            <a:spLocks noGrp="1"/>
          </p:cNvSpPr>
          <p:nvPr>
            <p:ph type="body" sz="quarter" idx="13"/>
          </p:nvPr>
        </p:nvSpPr>
        <p:spPr/>
        <p:txBody>
          <a:bodyPr/>
          <a:lstStyle/>
          <a:p>
            <a:r>
              <a:rPr lang="en-US" i="0">
                <a:solidFill>
                  <a:schemeClr val="tx1">
                    <a:lumMod val="65000"/>
                    <a:lumOff val="35000"/>
                  </a:schemeClr>
                </a:solidFill>
                <a:effectLst/>
                <a:latin typeface="Arial" panose="020B0604020202020204" pitchFamily="34" charset="0"/>
              </a:rPr>
              <a:t>Green energy technologies</a:t>
            </a:r>
          </a:p>
          <a:p>
            <a:r>
              <a:rPr lang="en-US" b="0">
                <a:solidFill>
                  <a:schemeClr val="tx1">
                    <a:lumMod val="65000"/>
                    <a:lumOff val="35000"/>
                  </a:schemeClr>
                </a:solidFill>
                <a:latin typeface="Arial" panose="020B0604020202020204" pitchFamily="34" charset="0"/>
              </a:rPr>
              <a:t>Solar energy</a:t>
            </a:r>
            <a:endParaRPr lang="en-US" b="0" i="0" dirty="0">
              <a:solidFill>
                <a:schemeClr val="tx1">
                  <a:lumMod val="65000"/>
                  <a:lumOff val="35000"/>
                </a:schemeClr>
              </a:solidFill>
              <a:effectLst/>
              <a:latin typeface="Arial" panose="020B0604020202020204" pitchFamily="34" charset="0"/>
            </a:endParaRPr>
          </a:p>
        </p:txBody>
      </p:sp>
      <p:pic>
        <p:nvPicPr>
          <p:cNvPr id="4" name="Picture 3">
            <a:extLst>
              <a:ext uri="{FF2B5EF4-FFF2-40B4-BE49-F238E27FC236}">
                <a16:creationId xmlns:a16="http://schemas.microsoft.com/office/drawing/2014/main" id="{A4E9FD4D-D107-0157-D82B-111E06B53E57}"/>
              </a:ext>
            </a:extLst>
          </p:cNvPr>
          <p:cNvPicPr>
            <a:picLocks noChangeAspect="1"/>
          </p:cNvPicPr>
          <p:nvPr/>
        </p:nvPicPr>
        <p:blipFill>
          <a:blip r:embed="rId2"/>
          <a:stretch>
            <a:fillRect/>
          </a:stretch>
        </p:blipFill>
        <p:spPr>
          <a:xfrm>
            <a:off x="6413580" y="1360163"/>
            <a:ext cx="5539025" cy="4286257"/>
          </a:xfrm>
          <a:prstGeom prst="rect">
            <a:avLst/>
          </a:prstGeom>
        </p:spPr>
      </p:pic>
      <p:sp>
        <p:nvSpPr>
          <p:cNvPr id="6" name="TextBox 5">
            <a:extLst>
              <a:ext uri="{FF2B5EF4-FFF2-40B4-BE49-F238E27FC236}">
                <a16:creationId xmlns:a16="http://schemas.microsoft.com/office/drawing/2014/main" id="{7B601DE7-8C8E-0DEC-33A4-8914E1AFC294}"/>
              </a:ext>
            </a:extLst>
          </p:cNvPr>
          <p:cNvSpPr txBox="1"/>
          <p:nvPr/>
        </p:nvSpPr>
        <p:spPr>
          <a:xfrm>
            <a:off x="479424" y="1997639"/>
            <a:ext cx="5452746" cy="3139321"/>
          </a:xfrm>
          <a:prstGeom prst="rect">
            <a:avLst/>
          </a:prstGeom>
          <a:noFill/>
        </p:spPr>
        <p:txBody>
          <a:bodyPr wrap="square">
            <a:spAutoFit/>
          </a:bodyPr>
          <a:lstStyle/>
          <a:p>
            <a:pPr algn="just"/>
            <a:r>
              <a:rPr lang="en-US" b="1" dirty="0">
                <a:solidFill>
                  <a:schemeClr val="tx2">
                    <a:lumMod val="75000"/>
                  </a:schemeClr>
                </a:solidFill>
                <a:latin typeface="Aptos Display" panose="020B0004020202020204" pitchFamily="34" charset="0"/>
              </a:rPr>
              <a:t>Solar technologies </a:t>
            </a:r>
            <a:r>
              <a:rPr lang="en-US" dirty="0">
                <a:solidFill>
                  <a:schemeClr val="tx2">
                    <a:lumMod val="75000"/>
                  </a:schemeClr>
                </a:solidFill>
                <a:latin typeface="Aptos Display" panose="020B0004020202020204" pitchFamily="34" charset="0"/>
              </a:rPr>
              <a:t>convert sunlight into electrical energy either through photovoltaic (PV) panels or through mirrors that concentrate solar radiation. </a:t>
            </a:r>
            <a:endParaRPr lang="et-EE" dirty="0">
              <a:solidFill>
                <a:schemeClr val="tx2">
                  <a:lumMod val="75000"/>
                </a:schemeClr>
              </a:solidFill>
              <a:latin typeface="Aptos Display" panose="020B0004020202020204" pitchFamily="34" charset="0"/>
            </a:endParaRPr>
          </a:p>
          <a:p>
            <a:pPr algn="just"/>
            <a:endParaRPr lang="et-EE" dirty="0">
              <a:solidFill>
                <a:schemeClr val="tx2">
                  <a:lumMod val="75000"/>
                </a:schemeClr>
              </a:solidFill>
              <a:latin typeface="Aptos Display" panose="020B0004020202020204" pitchFamily="34" charset="0"/>
            </a:endParaRPr>
          </a:p>
          <a:p>
            <a:pPr algn="just"/>
            <a:r>
              <a:rPr lang="et-EE" dirty="0">
                <a:solidFill>
                  <a:schemeClr val="bg1">
                    <a:lumMod val="50000"/>
                  </a:schemeClr>
                </a:solidFill>
                <a:latin typeface="Aptos Display" panose="020B0004020202020204" pitchFamily="34" charset="0"/>
              </a:rPr>
              <a:t>At </a:t>
            </a:r>
            <a:r>
              <a:rPr lang="et-EE" dirty="0" err="1">
                <a:solidFill>
                  <a:schemeClr val="bg1">
                    <a:lumMod val="50000"/>
                  </a:schemeClr>
                </a:solidFill>
                <a:latin typeface="Aptos Display" panose="020B0004020202020204" pitchFamily="34" charset="0"/>
              </a:rPr>
              <a:t>the</a:t>
            </a:r>
            <a:r>
              <a:rPr lang="et-EE" dirty="0">
                <a:solidFill>
                  <a:schemeClr val="bg1">
                    <a:lumMod val="50000"/>
                  </a:schemeClr>
                </a:solidFill>
                <a:latin typeface="Aptos Display" panose="020B0004020202020204" pitchFamily="34" charset="0"/>
              </a:rPr>
              <a:t> moment,</a:t>
            </a:r>
            <a:r>
              <a:rPr lang="en-US" dirty="0">
                <a:solidFill>
                  <a:schemeClr val="bg1">
                    <a:lumMod val="50000"/>
                  </a:schemeClr>
                </a:solidFill>
                <a:latin typeface="Aptos Display" panose="020B0004020202020204" pitchFamily="34" charset="0"/>
              </a:rPr>
              <a:t> solar PV alone account</a:t>
            </a:r>
            <a:r>
              <a:rPr lang="et-EE" dirty="0">
                <a:solidFill>
                  <a:schemeClr val="bg1">
                    <a:lumMod val="50000"/>
                  </a:schemeClr>
                </a:solidFill>
                <a:latin typeface="Aptos Display" panose="020B0004020202020204" pitchFamily="34" charset="0"/>
              </a:rPr>
              <a:t>s</a:t>
            </a:r>
            <a:r>
              <a:rPr lang="en-US" dirty="0">
                <a:solidFill>
                  <a:schemeClr val="bg1">
                    <a:lumMod val="50000"/>
                  </a:schemeClr>
                </a:solidFill>
                <a:latin typeface="Aptos Display" panose="020B0004020202020204" pitchFamily="34" charset="0"/>
              </a:rPr>
              <a:t> for three-quarters of renewable capacity additions worldwide</a:t>
            </a:r>
            <a:r>
              <a:rPr lang="et-EE" dirty="0">
                <a:solidFill>
                  <a:schemeClr val="bg1">
                    <a:lumMod val="50000"/>
                  </a:schemeClr>
                </a:solidFill>
                <a:latin typeface="Aptos Display" panose="020B0004020202020204" pitchFamily="34" charset="0"/>
              </a:rPr>
              <a:t>.</a:t>
            </a:r>
          </a:p>
          <a:p>
            <a:pPr algn="just"/>
            <a:endParaRPr lang="et-EE" dirty="0">
              <a:solidFill>
                <a:schemeClr val="bg1">
                  <a:lumMod val="50000"/>
                </a:schemeClr>
              </a:solidFill>
              <a:latin typeface="Aptos Display" panose="020B0004020202020204" pitchFamily="34" charset="0"/>
            </a:endParaRPr>
          </a:p>
          <a:p>
            <a:pPr algn="just"/>
            <a:r>
              <a:rPr lang="en-US" dirty="0">
                <a:solidFill>
                  <a:schemeClr val="bg1">
                    <a:lumMod val="50000"/>
                  </a:schemeClr>
                </a:solidFill>
                <a:latin typeface="Aptos Display" panose="020B0004020202020204" pitchFamily="34" charset="0"/>
              </a:rPr>
              <a:t>Solar PV and wind additions are forecast to more than double by 2028 compared with 2022, continuously breaking records over the forecast period to reach almost 710 GW.</a:t>
            </a:r>
          </a:p>
        </p:txBody>
      </p:sp>
    </p:spTree>
    <p:extLst>
      <p:ext uri="{BB962C8B-B14F-4D97-AF65-F5344CB8AC3E}">
        <p14:creationId xmlns:p14="http://schemas.microsoft.com/office/powerpoint/2010/main" val="35659626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eavy seas engulf the Block Island Wind Farm—the first U.S. offshore wind farm.">
            <a:extLst>
              <a:ext uri="{FF2B5EF4-FFF2-40B4-BE49-F238E27FC236}">
                <a16:creationId xmlns:a16="http://schemas.microsoft.com/office/drawing/2014/main" id="{FBD44B5F-A994-E295-8FE5-6148C93099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002"/>
          <a:stretch/>
        </p:blipFill>
        <p:spPr bwMode="auto">
          <a:xfrm>
            <a:off x="6413579" y="1360162"/>
            <a:ext cx="5539025" cy="428625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742B3C5F-5F49-DDE1-73B6-E0B120AF884A}"/>
              </a:ext>
            </a:extLst>
          </p:cNvPr>
          <p:cNvSpPr>
            <a:spLocks noGrp="1"/>
          </p:cNvSpPr>
          <p:nvPr>
            <p:ph type="body" sz="quarter" idx="13"/>
          </p:nvPr>
        </p:nvSpPr>
        <p:spPr/>
        <p:txBody>
          <a:bodyPr/>
          <a:lstStyle/>
          <a:p>
            <a:r>
              <a:rPr lang="en-US" i="0" dirty="0">
                <a:solidFill>
                  <a:schemeClr val="tx1">
                    <a:lumMod val="65000"/>
                    <a:lumOff val="35000"/>
                  </a:schemeClr>
                </a:solidFill>
                <a:effectLst/>
                <a:latin typeface="Arial" panose="020B0604020202020204" pitchFamily="34" charset="0"/>
              </a:rPr>
              <a:t>Green energy technologies</a:t>
            </a:r>
          </a:p>
          <a:p>
            <a:r>
              <a:rPr lang="en-US" b="0" dirty="0">
                <a:solidFill>
                  <a:schemeClr val="tx1">
                    <a:lumMod val="65000"/>
                    <a:lumOff val="35000"/>
                  </a:schemeClr>
                </a:solidFill>
                <a:latin typeface="Arial" panose="020B0604020202020204" pitchFamily="34" charset="0"/>
              </a:rPr>
              <a:t>Wind energy</a:t>
            </a:r>
            <a:endParaRPr lang="en-US" b="0" i="0" dirty="0">
              <a:solidFill>
                <a:schemeClr val="tx1">
                  <a:lumMod val="65000"/>
                  <a:lumOff val="35000"/>
                </a:schemeClr>
              </a:solidFill>
              <a:effectLst/>
              <a:latin typeface="Arial" panose="020B0604020202020204" pitchFamily="34" charset="0"/>
            </a:endParaRPr>
          </a:p>
        </p:txBody>
      </p:sp>
      <p:sp>
        <p:nvSpPr>
          <p:cNvPr id="6" name="TextBox 5">
            <a:extLst>
              <a:ext uri="{FF2B5EF4-FFF2-40B4-BE49-F238E27FC236}">
                <a16:creationId xmlns:a16="http://schemas.microsoft.com/office/drawing/2014/main" id="{7B601DE7-8C8E-0DEC-33A4-8914E1AFC294}"/>
              </a:ext>
            </a:extLst>
          </p:cNvPr>
          <p:cNvSpPr txBox="1"/>
          <p:nvPr/>
        </p:nvSpPr>
        <p:spPr>
          <a:xfrm>
            <a:off x="479424" y="1997839"/>
            <a:ext cx="5452746" cy="2862322"/>
          </a:xfrm>
          <a:prstGeom prst="rect">
            <a:avLst/>
          </a:prstGeom>
          <a:noFill/>
        </p:spPr>
        <p:txBody>
          <a:bodyPr wrap="square">
            <a:spAutoFit/>
          </a:bodyPr>
          <a:lstStyle/>
          <a:p>
            <a:pPr algn="just"/>
            <a:r>
              <a:rPr lang="et-EE" b="1" dirty="0">
                <a:solidFill>
                  <a:schemeClr val="tx2">
                    <a:lumMod val="75000"/>
                  </a:schemeClr>
                </a:solidFill>
                <a:latin typeface="Aptos Display" panose="020B0004020202020204" pitchFamily="34" charset="0"/>
              </a:rPr>
              <a:t>Wind</a:t>
            </a:r>
            <a:r>
              <a:rPr lang="en-US" b="1" dirty="0">
                <a:solidFill>
                  <a:schemeClr val="tx2">
                    <a:lumMod val="75000"/>
                  </a:schemeClr>
                </a:solidFill>
                <a:latin typeface="Aptos Display" panose="020B0004020202020204" pitchFamily="34" charset="0"/>
              </a:rPr>
              <a:t> energy </a:t>
            </a:r>
            <a:r>
              <a:rPr lang="en-US" dirty="0">
                <a:solidFill>
                  <a:schemeClr val="tx2">
                    <a:lumMod val="75000"/>
                  </a:schemeClr>
                </a:solidFill>
                <a:latin typeface="Aptos Display" panose="020B0004020202020204" pitchFamily="34" charset="0"/>
              </a:rPr>
              <a:t>harnesses the power of the wind to generate electricity. It involves using wind turbines to convert the turning motion of blades, pushed by moving air (kinetic energy) into electrical energy (electricity). </a:t>
            </a:r>
            <a:endParaRPr lang="et-EE" dirty="0">
              <a:solidFill>
                <a:schemeClr val="tx2">
                  <a:lumMod val="75000"/>
                </a:schemeClr>
              </a:solidFill>
              <a:latin typeface="Aptos Display" panose="020B0004020202020204" pitchFamily="34" charset="0"/>
            </a:endParaRPr>
          </a:p>
          <a:p>
            <a:pPr algn="just"/>
            <a:endParaRPr lang="et-EE" dirty="0">
              <a:solidFill>
                <a:schemeClr val="tx2">
                  <a:lumMod val="75000"/>
                </a:schemeClr>
              </a:solidFill>
              <a:latin typeface="Aptos Display" panose="020B0004020202020204" pitchFamily="34" charset="0"/>
            </a:endParaRPr>
          </a:p>
          <a:p>
            <a:pPr algn="just"/>
            <a:r>
              <a:rPr lang="en-US" dirty="0">
                <a:solidFill>
                  <a:schemeClr val="bg1">
                    <a:lumMod val="50000"/>
                  </a:schemeClr>
                </a:solidFill>
                <a:latin typeface="Aptos Display" panose="020B0004020202020204" pitchFamily="34" charset="0"/>
              </a:rPr>
              <a:t>Wind has one of the greatest potentials to increase the renewable capacity growth.</a:t>
            </a:r>
          </a:p>
          <a:p>
            <a:pPr algn="just"/>
            <a:endParaRPr lang="et-EE" dirty="0">
              <a:solidFill>
                <a:schemeClr val="bg1">
                  <a:lumMod val="50000"/>
                </a:schemeClr>
              </a:solidFill>
              <a:latin typeface="Aptos Display" panose="020B0004020202020204" pitchFamily="34" charset="0"/>
            </a:endParaRPr>
          </a:p>
          <a:p>
            <a:pPr algn="just"/>
            <a:r>
              <a:rPr lang="en-US" dirty="0">
                <a:solidFill>
                  <a:schemeClr val="bg1">
                    <a:lumMod val="50000"/>
                  </a:schemeClr>
                </a:solidFill>
                <a:latin typeface="Aptos Display" panose="020B0004020202020204" pitchFamily="34" charset="0"/>
              </a:rPr>
              <a:t>In 202</a:t>
            </a:r>
            <a:r>
              <a:rPr lang="et-EE" dirty="0">
                <a:solidFill>
                  <a:schemeClr val="bg1">
                    <a:lumMod val="50000"/>
                  </a:schemeClr>
                </a:solidFill>
                <a:latin typeface="Aptos Display" panose="020B0004020202020204" pitchFamily="34" charset="0"/>
              </a:rPr>
              <a:t>6</a:t>
            </a:r>
            <a:r>
              <a:rPr lang="en-US" dirty="0">
                <a:solidFill>
                  <a:schemeClr val="bg1">
                    <a:lumMod val="50000"/>
                  </a:schemeClr>
                </a:solidFill>
                <a:latin typeface="Aptos Display" panose="020B0004020202020204" pitchFamily="34" charset="0"/>
              </a:rPr>
              <a:t>, wind </a:t>
            </a:r>
            <a:r>
              <a:rPr lang="et-EE" dirty="0" err="1">
                <a:solidFill>
                  <a:schemeClr val="bg1">
                    <a:lumMod val="50000"/>
                  </a:schemeClr>
                </a:solidFill>
                <a:latin typeface="Aptos Display" panose="020B0004020202020204" pitchFamily="34" charset="0"/>
              </a:rPr>
              <a:t>is</a:t>
            </a:r>
            <a:r>
              <a:rPr lang="et-EE" dirty="0">
                <a:solidFill>
                  <a:schemeClr val="bg1">
                    <a:lumMod val="50000"/>
                  </a:schemeClr>
                </a:solidFill>
                <a:latin typeface="Aptos Display" panose="020B0004020202020204" pitchFamily="34" charset="0"/>
              </a:rPr>
              <a:t> </a:t>
            </a:r>
            <a:r>
              <a:rPr lang="et-EE" dirty="0" err="1">
                <a:solidFill>
                  <a:schemeClr val="bg1">
                    <a:lumMod val="50000"/>
                  </a:schemeClr>
                </a:solidFill>
                <a:latin typeface="Aptos Display" panose="020B0004020202020204" pitchFamily="34" charset="0"/>
              </a:rPr>
              <a:t>expected</a:t>
            </a:r>
            <a:r>
              <a:rPr lang="et-EE" dirty="0">
                <a:solidFill>
                  <a:schemeClr val="bg1">
                    <a:lumMod val="50000"/>
                  </a:schemeClr>
                </a:solidFill>
                <a:latin typeface="Aptos Display" panose="020B0004020202020204" pitchFamily="34" charset="0"/>
              </a:rPr>
              <a:t> </a:t>
            </a:r>
            <a:r>
              <a:rPr lang="et-EE" dirty="0" err="1">
                <a:solidFill>
                  <a:schemeClr val="bg1">
                    <a:lumMod val="50000"/>
                  </a:schemeClr>
                </a:solidFill>
                <a:latin typeface="Aptos Display" panose="020B0004020202020204" pitchFamily="34" charset="0"/>
              </a:rPr>
              <a:t>to</a:t>
            </a:r>
            <a:r>
              <a:rPr lang="et-EE" dirty="0">
                <a:solidFill>
                  <a:schemeClr val="bg1">
                    <a:lumMod val="50000"/>
                  </a:schemeClr>
                </a:solidFill>
                <a:latin typeface="Aptos Display" panose="020B0004020202020204" pitchFamily="34" charset="0"/>
              </a:rPr>
              <a:t> </a:t>
            </a:r>
            <a:r>
              <a:rPr lang="en-US" dirty="0">
                <a:solidFill>
                  <a:schemeClr val="bg1">
                    <a:lumMod val="50000"/>
                  </a:schemeClr>
                </a:solidFill>
                <a:latin typeface="Aptos Display" panose="020B0004020202020204" pitchFamily="34" charset="0"/>
              </a:rPr>
              <a:t>surpass nuclear electricity generation.</a:t>
            </a:r>
          </a:p>
        </p:txBody>
      </p:sp>
    </p:spTree>
    <p:extLst>
      <p:ext uri="{BB962C8B-B14F-4D97-AF65-F5344CB8AC3E}">
        <p14:creationId xmlns:p14="http://schemas.microsoft.com/office/powerpoint/2010/main" val="8152979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831490-A64A-3EEA-9F20-FC953A0A7906}"/>
              </a:ext>
            </a:extLst>
          </p:cNvPr>
          <p:cNvPicPr>
            <a:picLocks noChangeAspect="1"/>
          </p:cNvPicPr>
          <p:nvPr/>
        </p:nvPicPr>
        <p:blipFill rotWithShape="1">
          <a:blip r:embed="rId2"/>
          <a:srcRect l="7887" r="1364"/>
          <a:stretch/>
        </p:blipFill>
        <p:spPr>
          <a:xfrm>
            <a:off x="6413579" y="1360163"/>
            <a:ext cx="5539025" cy="4286256"/>
          </a:xfrm>
          <a:prstGeom prst="rect">
            <a:avLst/>
          </a:prstGeom>
        </p:spPr>
      </p:pic>
      <p:sp>
        <p:nvSpPr>
          <p:cNvPr id="2" name="Text Placeholder 1">
            <a:extLst>
              <a:ext uri="{FF2B5EF4-FFF2-40B4-BE49-F238E27FC236}">
                <a16:creationId xmlns:a16="http://schemas.microsoft.com/office/drawing/2014/main" id="{742B3C5F-5F49-DDE1-73B6-E0B120AF884A}"/>
              </a:ext>
            </a:extLst>
          </p:cNvPr>
          <p:cNvSpPr>
            <a:spLocks noGrp="1"/>
          </p:cNvSpPr>
          <p:nvPr>
            <p:ph type="body" sz="quarter" idx="13"/>
          </p:nvPr>
        </p:nvSpPr>
        <p:spPr/>
        <p:txBody>
          <a:bodyPr/>
          <a:lstStyle/>
          <a:p>
            <a:r>
              <a:rPr lang="en-US" i="0" dirty="0">
                <a:solidFill>
                  <a:schemeClr val="tx1">
                    <a:lumMod val="65000"/>
                    <a:lumOff val="35000"/>
                  </a:schemeClr>
                </a:solidFill>
                <a:effectLst/>
                <a:latin typeface="Arial" panose="020B0604020202020204" pitchFamily="34" charset="0"/>
              </a:rPr>
              <a:t>Green energy technologies</a:t>
            </a:r>
          </a:p>
          <a:p>
            <a:r>
              <a:rPr lang="en-US" b="0" dirty="0">
                <a:solidFill>
                  <a:schemeClr val="tx1">
                    <a:lumMod val="65000"/>
                    <a:lumOff val="35000"/>
                  </a:schemeClr>
                </a:solidFill>
                <a:latin typeface="Arial" panose="020B0604020202020204" pitchFamily="34" charset="0"/>
              </a:rPr>
              <a:t>Hydroelectric power</a:t>
            </a:r>
            <a:endParaRPr lang="en-US" b="0" i="0" dirty="0">
              <a:solidFill>
                <a:schemeClr val="tx1">
                  <a:lumMod val="65000"/>
                  <a:lumOff val="35000"/>
                </a:schemeClr>
              </a:solidFill>
              <a:effectLst/>
              <a:latin typeface="Arial" panose="020B0604020202020204" pitchFamily="34" charset="0"/>
            </a:endParaRPr>
          </a:p>
        </p:txBody>
      </p:sp>
      <p:sp>
        <p:nvSpPr>
          <p:cNvPr id="6" name="TextBox 5">
            <a:extLst>
              <a:ext uri="{FF2B5EF4-FFF2-40B4-BE49-F238E27FC236}">
                <a16:creationId xmlns:a16="http://schemas.microsoft.com/office/drawing/2014/main" id="{7B601DE7-8C8E-0DEC-33A4-8914E1AFC294}"/>
              </a:ext>
            </a:extLst>
          </p:cNvPr>
          <p:cNvSpPr txBox="1"/>
          <p:nvPr/>
        </p:nvSpPr>
        <p:spPr>
          <a:xfrm>
            <a:off x="479424" y="1465540"/>
            <a:ext cx="5452746" cy="3970318"/>
          </a:xfrm>
          <a:prstGeom prst="rect">
            <a:avLst/>
          </a:prstGeom>
          <a:noFill/>
        </p:spPr>
        <p:txBody>
          <a:bodyPr wrap="square">
            <a:spAutoFit/>
          </a:bodyPr>
          <a:lstStyle/>
          <a:p>
            <a:pPr algn="just"/>
            <a:r>
              <a:rPr lang="en-US" b="1" dirty="0">
                <a:solidFill>
                  <a:schemeClr val="tx2">
                    <a:lumMod val="75000"/>
                  </a:schemeClr>
                </a:solidFill>
                <a:latin typeface="Aptos Display" panose="020B0004020202020204" pitchFamily="34" charset="0"/>
              </a:rPr>
              <a:t>Hydroelectric power </a:t>
            </a:r>
            <a:r>
              <a:rPr lang="en-US" dirty="0">
                <a:solidFill>
                  <a:schemeClr val="tx2">
                    <a:lumMod val="75000"/>
                  </a:schemeClr>
                </a:solidFill>
                <a:latin typeface="Aptos Display" panose="020B0004020202020204" pitchFamily="34" charset="0"/>
              </a:rPr>
              <a:t>is a renewable source of energy that generates power by using a dam or diversion structure to alter the natural flow of a river or other body of water. </a:t>
            </a:r>
          </a:p>
          <a:p>
            <a:pPr algn="just"/>
            <a:endParaRPr lang="et-EE" dirty="0">
              <a:solidFill>
                <a:schemeClr val="tx2">
                  <a:lumMod val="75000"/>
                </a:schemeClr>
              </a:solidFill>
              <a:latin typeface="Aptos Display" panose="020B0004020202020204" pitchFamily="34" charset="0"/>
            </a:endParaRPr>
          </a:p>
          <a:p>
            <a:pPr algn="just"/>
            <a:r>
              <a:rPr lang="en-US" dirty="0">
                <a:solidFill>
                  <a:schemeClr val="bg1">
                    <a:lumMod val="50000"/>
                  </a:schemeClr>
                </a:solidFill>
                <a:latin typeface="Aptos Display" panose="020B0004020202020204" pitchFamily="34" charset="0"/>
              </a:rPr>
              <a:t>Hydropower currently generates more electricity than all other renewable technologies combined and is expected to remain the world’s largest source of renewable electricity generation into the 2030s.</a:t>
            </a:r>
          </a:p>
          <a:p>
            <a:pPr algn="just"/>
            <a:endParaRPr lang="et-EE" dirty="0">
              <a:solidFill>
                <a:schemeClr val="bg1">
                  <a:lumMod val="50000"/>
                </a:schemeClr>
              </a:solidFill>
              <a:latin typeface="Aptos Display" panose="020B0004020202020204" pitchFamily="34" charset="0"/>
            </a:endParaRPr>
          </a:p>
          <a:p>
            <a:pPr algn="just"/>
            <a:r>
              <a:rPr lang="en-US" dirty="0">
                <a:solidFill>
                  <a:schemeClr val="bg1">
                    <a:lumMod val="50000"/>
                  </a:schemeClr>
                </a:solidFill>
                <a:latin typeface="Aptos Display" panose="020B0004020202020204" pitchFamily="34" charset="0"/>
              </a:rPr>
              <a:t>Hydroelectricity generation increased by almost 70 TWh (up close to 2%) in 2022, reaching 4 300 TWh. In 2028, hydropower will remain the largest renewable electricity source.</a:t>
            </a:r>
          </a:p>
        </p:txBody>
      </p:sp>
    </p:spTree>
    <p:extLst>
      <p:ext uri="{BB962C8B-B14F-4D97-AF65-F5344CB8AC3E}">
        <p14:creationId xmlns:p14="http://schemas.microsoft.com/office/powerpoint/2010/main" val="22373414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26CA7A-D5BF-B0F9-15C1-F53EE56242C5}"/>
              </a:ext>
            </a:extLst>
          </p:cNvPr>
          <p:cNvPicPr>
            <a:picLocks noChangeAspect="1"/>
          </p:cNvPicPr>
          <p:nvPr/>
        </p:nvPicPr>
        <p:blipFill rotWithShape="1">
          <a:blip r:embed="rId2"/>
          <a:srcRect b="5553"/>
          <a:stretch/>
        </p:blipFill>
        <p:spPr>
          <a:xfrm>
            <a:off x="6413578" y="1359571"/>
            <a:ext cx="5516567" cy="4286256"/>
          </a:xfrm>
          <a:prstGeom prst="rect">
            <a:avLst/>
          </a:prstGeom>
        </p:spPr>
      </p:pic>
      <p:sp>
        <p:nvSpPr>
          <p:cNvPr id="2" name="Text Placeholder 1">
            <a:extLst>
              <a:ext uri="{FF2B5EF4-FFF2-40B4-BE49-F238E27FC236}">
                <a16:creationId xmlns:a16="http://schemas.microsoft.com/office/drawing/2014/main" id="{742B3C5F-5F49-DDE1-73B6-E0B120AF884A}"/>
              </a:ext>
            </a:extLst>
          </p:cNvPr>
          <p:cNvSpPr>
            <a:spLocks noGrp="1"/>
          </p:cNvSpPr>
          <p:nvPr>
            <p:ph type="body" sz="quarter" idx="13"/>
          </p:nvPr>
        </p:nvSpPr>
        <p:spPr/>
        <p:txBody>
          <a:bodyPr/>
          <a:lstStyle/>
          <a:p>
            <a:r>
              <a:rPr lang="en-US" i="0" dirty="0">
                <a:solidFill>
                  <a:schemeClr val="tx1">
                    <a:lumMod val="65000"/>
                    <a:lumOff val="35000"/>
                  </a:schemeClr>
                </a:solidFill>
                <a:effectLst/>
                <a:latin typeface="Arial" panose="020B0604020202020204" pitchFamily="34" charset="0"/>
              </a:rPr>
              <a:t>Green energy technologies</a:t>
            </a:r>
          </a:p>
          <a:p>
            <a:r>
              <a:rPr lang="en-US" b="0" dirty="0">
                <a:solidFill>
                  <a:schemeClr val="tx1">
                    <a:lumMod val="65000"/>
                    <a:lumOff val="35000"/>
                  </a:schemeClr>
                </a:solidFill>
                <a:latin typeface="Arial" panose="020B0604020202020204" pitchFamily="34" charset="0"/>
              </a:rPr>
              <a:t>Geothermal energy</a:t>
            </a:r>
            <a:endParaRPr lang="en-US" b="0" i="0" dirty="0">
              <a:solidFill>
                <a:schemeClr val="tx1">
                  <a:lumMod val="65000"/>
                  <a:lumOff val="35000"/>
                </a:schemeClr>
              </a:solidFill>
              <a:effectLst/>
              <a:latin typeface="Arial" panose="020B0604020202020204" pitchFamily="34" charset="0"/>
            </a:endParaRPr>
          </a:p>
        </p:txBody>
      </p:sp>
      <p:sp>
        <p:nvSpPr>
          <p:cNvPr id="6" name="TextBox 5">
            <a:extLst>
              <a:ext uri="{FF2B5EF4-FFF2-40B4-BE49-F238E27FC236}">
                <a16:creationId xmlns:a16="http://schemas.microsoft.com/office/drawing/2014/main" id="{7B601DE7-8C8E-0DEC-33A4-8914E1AFC294}"/>
              </a:ext>
            </a:extLst>
          </p:cNvPr>
          <p:cNvSpPr txBox="1"/>
          <p:nvPr/>
        </p:nvSpPr>
        <p:spPr>
          <a:xfrm>
            <a:off x="479424" y="1933038"/>
            <a:ext cx="5452746" cy="3139321"/>
          </a:xfrm>
          <a:prstGeom prst="rect">
            <a:avLst/>
          </a:prstGeom>
          <a:noFill/>
        </p:spPr>
        <p:txBody>
          <a:bodyPr wrap="square">
            <a:spAutoFit/>
          </a:bodyPr>
          <a:lstStyle/>
          <a:p>
            <a:pPr algn="just"/>
            <a:r>
              <a:rPr lang="en-US" b="1" dirty="0">
                <a:solidFill>
                  <a:schemeClr val="tx2">
                    <a:lumMod val="75000"/>
                  </a:schemeClr>
                </a:solidFill>
                <a:latin typeface="Aptos Display" panose="020B0004020202020204" pitchFamily="34" charset="0"/>
              </a:rPr>
              <a:t>Geothermal energy </a:t>
            </a:r>
            <a:r>
              <a:rPr lang="en-US" dirty="0">
                <a:solidFill>
                  <a:schemeClr val="tx2">
                    <a:lumMod val="75000"/>
                  </a:schemeClr>
                </a:solidFill>
                <a:latin typeface="Aptos Display" panose="020B0004020202020204" pitchFamily="34" charset="0"/>
              </a:rPr>
              <a:t>is energy available as heat contained in or discharged from the earth’s crust that can be used for generating electricity and providing direct heat for numerous applications.</a:t>
            </a:r>
          </a:p>
          <a:p>
            <a:pPr algn="just"/>
            <a:endParaRPr lang="et-EE" dirty="0">
              <a:solidFill>
                <a:schemeClr val="tx2">
                  <a:lumMod val="75000"/>
                </a:schemeClr>
              </a:solidFill>
              <a:latin typeface="Aptos Display" panose="020B0004020202020204" pitchFamily="34" charset="0"/>
            </a:endParaRPr>
          </a:p>
          <a:p>
            <a:pPr algn="just"/>
            <a:r>
              <a:rPr lang="en-US" dirty="0">
                <a:solidFill>
                  <a:schemeClr val="bg1">
                    <a:lumMod val="50000"/>
                  </a:schemeClr>
                </a:solidFill>
                <a:latin typeface="Aptos Display" panose="020B0004020202020204" pitchFamily="34" charset="0"/>
              </a:rPr>
              <a:t>Geothermal energy is clean, reliable, huge potential energy source.</a:t>
            </a:r>
          </a:p>
          <a:p>
            <a:pPr algn="just"/>
            <a:endParaRPr lang="et-EE" dirty="0">
              <a:solidFill>
                <a:schemeClr val="bg1">
                  <a:lumMod val="50000"/>
                </a:schemeClr>
              </a:solidFill>
              <a:latin typeface="Aptos Display" panose="020B0004020202020204" pitchFamily="34" charset="0"/>
            </a:endParaRPr>
          </a:p>
          <a:p>
            <a:pPr algn="just"/>
            <a:r>
              <a:rPr lang="en-US" dirty="0">
                <a:solidFill>
                  <a:schemeClr val="bg1">
                    <a:lumMod val="50000"/>
                  </a:schemeClr>
                </a:solidFill>
                <a:latin typeface="Aptos Display" panose="020B0004020202020204" pitchFamily="34" charset="0"/>
              </a:rPr>
              <a:t>Meeting about 0.3% (0.13 EJ) of global heat demand, direct geothermal, although on the rise, is currently the smallest renewable heat source.</a:t>
            </a:r>
          </a:p>
        </p:txBody>
      </p:sp>
    </p:spTree>
    <p:extLst>
      <p:ext uri="{BB962C8B-B14F-4D97-AF65-F5344CB8AC3E}">
        <p14:creationId xmlns:p14="http://schemas.microsoft.com/office/powerpoint/2010/main" val="16317152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BE665C-3EB3-C4E7-D92D-2BB169C0F0DB}"/>
              </a:ext>
            </a:extLst>
          </p:cNvPr>
          <p:cNvPicPr>
            <a:picLocks noChangeAspect="1"/>
          </p:cNvPicPr>
          <p:nvPr/>
        </p:nvPicPr>
        <p:blipFill rotWithShape="1">
          <a:blip r:embed="rId2"/>
          <a:srcRect b="6816"/>
          <a:stretch/>
        </p:blipFill>
        <p:spPr>
          <a:xfrm>
            <a:off x="6413578" y="1360164"/>
            <a:ext cx="5516567" cy="4285664"/>
          </a:xfrm>
          <a:prstGeom prst="rect">
            <a:avLst/>
          </a:prstGeom>
        </p:spPr>
      </p:pic>
      <p:sp>
        <p:nvSpPr>
          <p:cNvPr id="2" name="Text Placeholder 1">
            <a:extLst>
              <a:ext uri="{FF2B5EF4-FFF2-40B4-BE49-F238E27FC236}">
                <a16:creationId xmlns:a16="http://schemas.microsoft.com/office/drawing/2014/main" id="{742B3C5F-5F49-DDE1-73B6-E0B120AF884A}"/>
              </a:ext>
            </a:extLst>
          </p:cNvPr>
          <p:cNvSpPr>
            <a:spLocks noGrp="1"/>
          </p:cNvSpPr>
          <p:nvPr>
            <p:ph type="body" sz="quarter" idx="13"/>
          </p:nvPr>
        </p:nvSpPr>
        <p:spPr/>
        <p:txBody>
          <a:bodyPr/>
          <a:lstStyle/>
          <a:p>
            <a:r>
              <a:rPr lang="en-US" i="0" dirty="0">
                <a:solidFill>
                  <a:schemeClr val="tx1">
                    <a:lumMod val="65000"/>
                    <a:lumOff val="35000"/>
                  </a:schemeClr>
                </a:solidFill>
                <a:effectLst/>
                <a:latin typeface="Arial" panose="020B0604020202020204" pitchFamily="34" charset="0"/>
              </a:rPr>
              <a:t>Green energy technologies</a:t>
            </a:r>
          </a:p>
          <a:p>
            <a:r>
              <a:rPr lang="en-US" b="0" dirty="0">
                <a:solidFill>
                  <a:schemeClr val="tx1">
                    <a:lumMod val="65000"/>
                    <a:lumOff val="35000"/>
                  </a:schemeClr>
                </a:solidFill>
                <a:latin typeface="Arial" panose="020B0604020202020204" pitchFamily="34" charset="0"/>
              </a:rPr>
              <a:t>Bioenergy</a:t>
            </a:r>
            <a:endParaRPr lang="en-US" b="0" i="0" dirty="0">
              <a:solidFill>
                <a:schemeClr val="tx1">
                  <a:lumMod val="65000"/>
                  <a:lumOff val="35000"/>
                </a:schemeClr>
              </a:solidFill>
              <a:effectLst/>
              <a:latin typeface="Arial" panose="020B0604020202020204" pitchFamily="34" charset="0"/>
            </a:endParaRPr>
          </a:p>
        </p:txBody>
      </p:sp>
      <p:sp>
        <p:nvSpPr>
          <p:cNvPr id="6" name="TextBox 5">
            <a:extLst>
              <a:ext uri="{FF2B5EF4-FFF2-40B4-BE49-F238E27FC236}">
                <a16:creationId xmlns:a16="http://schemas.microsoft.com/office/drawing/2014/main" id="{7B601DE7-8C8E-0DEC-33A4-8914E1AFC294}"/>
              </a:ext>
            </a:extLst>
          </p:cNvPr>
          <p:cNvSpPr txBox="1"/>
          <p:nvPr/>
        </p:nvSpPr>
        <p:spPr>
          <a:xfrm>
            <a:off x="479424" y="1465540"/>
            <a:ext cx="5452746" cy="3139321"/>
          </a:xfrm>
          <a:prstGeom prst="rect">
            <a:avLst/>
          </a:prstGeom>
          <a:noFill/>
        </p:spPr>
        <p:txBody>
          <a:bodyPr wrap="square">
            <a:spAutoFit/>
          </a:bodyPr>
          <a:lstStyle/>
          <a:p>
            <a:pPr algn="just"/>
            <a:r>
              <a:rPr lang="en-US" b="1" dirty="0">
                <a:solidFill>
                  <a:schemeClr val="tx2">
                    <a:lumMod val="75000"/>
                  </a:schemeClr>
                </a:solidFill>
                <a:latin typeface="Aptos Display" panose="020B0004020202020204" pitchFamily="34" charset="0"/>
              </a:rPr>
              <a:t>Bioenergy </a:t>
            </a:r>
            <a:r>
              <a:rPr lang="en-US" dirty="0">
                <a:solidFill>
                  <a:schemeClr val="tx2">
                    <a:lumMod val="75000"/>
                  </a:schemeClr>
                </a:solidFill>
                <a:latin typeface="Aptos Display" panose="020B0004020202020204" pitchFamily="34" charset="0"/>
              </a:rPr>
              <a:t>is a source of energy from the organic material that makes up plants, known as biomass. Biomass contains carbon absorbed by plants through photosynthesis.</a:t>
            </a:r>
          </a:p>
          <a:p>
            <a:pPr algn="just"/>
            <a:endParaRPr lang="et-EE" dirty="0">
              <a:solidFill>
                <a:schemeClr val="tx2">
                  <a:lumMod val="75000"/>
                </a:schemeClr>
              </a:solidFill>
              <a:latin typeface="Aptos Display" panose="020B0004020202020204" pitchFamily="34" charset="0"/>
            </a:endParaRPr>
          </a:p>
          <a:p>
            <a:pPr algn="just"/>
            <a:r>
              <a:rPr lang="en-US" dirty="0">
                <a:solidFill>
                  <a:schemeClr val="bg1">
                    <a:lumMod val="50000"/>
                  </a:schemeClr>
                </a:solidFill>
                <a:latin typeface="Aptos Display" panose="020B0004020202020204" pitchFamily="34" charset="0"/>
              </a:rPr>
              <a:t>Modern bioenergy is the largest source of renewable energy globally today, accounting for 55% of renewable energy and over 6% of global energy supply.</a:t>
            </a:r>
          </a:p>
          <a:p>
            <a:pPr algn="just"/>
            <a:endParaRPr lang="et-EE" dirty="0">
              <a:solidFill>
                <a:schemeClr val="bg1">
                  <a:lumMod val="50000"/>
                </a:schemeClr>
              </a:solidFill>
              <a:latin typeface="Aptos Display" panose="020B0004020202020204" pitchFamily="34" charset="0"/>
            </a:endParaRPr>
          </a:p>
          <a:p>
            <a:pPr algn="just"/>
            <a:r>
              <a:rPr lang="en-US" dirty="0">
                <a:solidFill>
                  <a:schemeClr val="bg1">
                    <a:lumMod val="50000"/>
                  </a:schemeClr>
                </a:solidFill>
                <a:latin typeface="Aptos Display" panose="020B0004020202020204" pitchFamily="34" charset="0"/>
              </a:rPr>
              <a:t>Bioenergy is an important pillar of </a:t>
            </a:r>
            <a:r>
              <a:rPr lang="en-US" b="1" dirty="0">
                <a:solidFill>
                  <a:schemeClr val="bg1">
                    <a:lumMod val="50000"/>
                  </a:schemeClr>
                </a:solidFill>
                <a:latin typeface="Aptos Display" panose="020B0004020202020204" pitchFamily="34" charset="0"/>
              </a:rPr>
              <a:t>decarbonization</a:t>
            </a:r>
            <a:r>
              <a:rPr lang="en-US" dirty="0">
                <a:solidFill>
                  <a:schemeClr val="bg1">
                    <a:lumMod val="50000"/>
                  </a:schemeClr>
                </a:solidFill>
                <a:latin typeface="Aptos Display" panose="020B0004020202020204" pitchFamily="34" charset="0"/>
              </a:rPr>
              <a:t> in the energy transition as a near zero-emission fuel. </a:t>
            </a:r>
          </a:p>
        </p:txBody>
      </p:sp>
    </p:spTree>
    <p:extLst>
      <p:ext uri="{BB962C8B-B14F-4D97-AF65-F5344CB8AC3E}">
        <p14:creationId xmlns:p14="http://schemas.microsoft.com/office/powerpoint/2010/main" val="1328985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2B3C5F-5F49-DDE1-73B6-E0B120AF884A}"/>
              </a:ext>
            </a:extLst>
          </p:cNvPr>
          <p:cNvSpPr>
            <a:spLocks noGrp="1"/>
          </p:cNvSpPr>
          <p:nvPr>
            <p:ph type="body" sz="quarter" idx="13"/>
          </p:nvPr>
        </p:nvSpPr>
        <p:spPr/>
        <p:txBody>
          <a:bodyPr/>
          <a:lstStyle/>
          <a:p>
            <a:r>
              <a:rPr lang="en-US" i="0" dirty="0">
                <a:solidFill>
                  <a:schemeClr val="tx1">
                    <a:lumMod val="65000"/>
                    <a:lumOff val="35000"/>
                  </a:schemeClr>
                </a:solidFill>
                <a:effectLst/>
                <a:latin typeface="Arial" panose="020B0604020202020204" pitchFamily="34" charset="0"/>
              </a:rPr>
              <a:t>Green energy technologies</a:t>
            </a:r>
          </a:p>
          <a:p>
            <a:r>
              <a:rPr lang="en-US" b="0" dirty="0">
                <a:solidFill>
                  <a:schemeClr val="tx1">
                    <a:lumMod val="65000"/>
                    <a:lumOff val="35000"/>
                  </a:schemeClr>
                </a:solidFill>
                <a:latin typeface="Arial" panose="020B0604020202020204" pitchFamily="34" charset="0"/>
              </a:rPr>
              <a:t>opportunities</a:t>
            </a:r>
            <a:endParaRPr lang="et-EE" b="0" i="0" dirty="0">
              <a:solidFill>
                <a:schemeClr val="tx1">
                  <a:lumMod val="65000"/>
                  <a:lumOff val="35000"/>
                </a:schemeClr>
              </a:solidFill>
              <a:effectLst/>
              <a:latin typeface="Arial" panose="020B0604020202020204" pitchFamily="34" charset="0"/>
            </a:endParaRPr>
          </a:p>
        </p:txBody>
      </p:sp>
      <p:sp>
        <p:nvSpPr>
          <p:cNvPr id="3" name="TextBox 2">
            <a:extLst>
              <a:ext uri="{FF2B5EF4-FFF2-40B4-BE49-F238E27FC236}">
                <a16:creationId xmlns:a16="http://schemas.microsoft.com/office/drawing/2014/main" id="{3DC94535-B390-2A06-7345-664B92193AE2}"/>
              </a:ext>
            </a:extLst>
          </p:cNvPr>
          <p:cNvSpPr txBox="1"/>
          <p:nvPr/>
        </p:nvSpPr>
        <p:spPr>
          <a:xfrm>
            <a:off x="2557546" y="1360163"/>
            <a:ext cx="1462067" cy="584775"/>
          </a:xfrm>
          <a:prstGeom prst="rect">
            <a:avLst/>
          </a:prstGeom>
          <a:noFill/>
        </p:spPr>
        <p:txBody>
          <a:bodyPr wrap="none" rtlCol="0">
            <a:spAutoFit/>
          </a:bodyPr>
          <a:lstStyle/>
          <a:p>
            <a:r>
              <a:rPr lang="en-US" sz="3200" b="1" dirty="0">
                <a:solidFill>
                  <a:schemeClr val="accent1">
                    <a:lumMod val="75000"/>
                  </a:schemeClr>
                </a:solidFill>
              </a:rPr>
              <a:t>Policies</a:t>
            </a:r>
          </a:p>
        </p:txBody>
      </p:sp>
      <p:sp>
        <p:nvSpPr>
          <p:cNvPr id="4" name="TextBox 3">
            <a:extLst>
              <a:ext uri="{FF2B5EF4-FFF2-40B4-BE49-F238E27FC236}">
                <a16:creationId xmlns:a16="http://schemas.microsoft.com/office/drawing/2014/main" id="{071B85B0-CF35-E57A-B305-8730111F4801}"/>
              </a:ext>
            </a:extLst>
          </p:cNvPr>
          <p:cNvSpPr txBox="1"/>
          <p:nvPr/>
        </p:nvSpPr>
        <p:spPr>
          <a:xfrm>
            <a:off x="539664" y="2081517"/>
            <a:ext cx="5497830" cy="3293209"/>
          </a:xfrm>
          <a:prstGeom prst="rect">
            <a:avLst/>
          </a:prstGeom>
          <a:noFill/>
        </p:spPr>
        <p:txBody>
          <a:bodyPr wrap="square">
            <a:spAutoFit/>
          </a:bodyPr>
          <a:lstStyle/>
          <a:p>
            <a:pPr algn="just"/>
            <a:r>
              <a:rPr lang="en-US" dirty="0">
                <a:solidFill>
                  <a:schemeClr val="tx2">
                    <a:lumMod val="75000"/>
                  </a:schemeClr>
                </a:solidFill>
                <a:latin typeface="Aptos Display" panose="020B0004020202020204" pitchFamily="34" charset="0"/>
              </a:rPr>
              <a:t>New </a:t>
            </a:r>
            <a:r>
              <a:rPr lang="en-US" b="1" dirty="0">
                <a:solidFill>
                  <a:schemeClr val="tx2">
                    <a:lumMod val="75000"/>
                  </a:schemeClr>
                </a:solidFill>
                <a:latin typeface="Aptos Display" panose="020B0004020202020204" pitchFamily="34" charset="0"/>
              </a:rPr>
              <a:t>policies </a:t>
            </a:r>
            <a:r>
              <a:rPr lang="en-US" dirty="0">
                <a:solidFill>
                  <a:schemeClr val="tx2">
                    <a:lumMod val="75000"/>
                  </a:schemeClr>
                </a:solidFill>
                <a:latin typeface="Aptos Display" panose="020B0004020202020204" pitchFamily="34" charset="0"/>
              </a:rPr>
              <a:t>introduced in 2022 in the biggest global economies are expected to boost renewable energy use.</a:t>
            </a:r>
          </a:p>
          <a:p>
            <a:pPr algn="just"/>
            <a:endParaRPr lang="en-US" dirty="0">
              <a:solidFill>
                <a:schemeClr val="tx2">
                  <a:lumMod val="75000"/>
                </a:schemeClr>
              </a:solidFill>
              <a:latin typeface="Aptos Display" panose="020B0004020202020204" pitchFamily="34" charset="0"/>
            </a:endParaRPr>
          </a:p>
          <a:p>
            <a:pPr algn="just"/>
            <a:r>
              <a:rPr lang="en-US" sz="1400" dirty="0">
                <a:solidFill>
                  <a:schemeClr val="bg1">
                    <a:lumMod val="50000"/>
                  </a:schemeClr>
                </a:solidFill>
                <a:latin typeface="Aptos Display" panose="020B0004020202020204" pitchFamily="34" charset="0"/>
              </a:rPr>
              <a:t>In May 2022, the </a:t>
            </a:r>
            <a:r>
              <a:rPr lang="en-US" sz="1400" b="1" dirty="0">
                <a:solidFill>
                  <a:schemeClr val="bg1">
                    <a:lumMod val="50000"/>
                  </a:schemeClr>
                </a:solidFill>
                <a:latin typeface="Aptos Display" panose="020B0004020202020204" pitchFamily="34" charset="0"/>
              </a:rPr>
              <a:t>European Commission </a:t>
            </a:r>
            <a:r>
              <a:rPr lang="en-US" sz="1400" dirty="0">
                <a:solidFill>
                  <a:schemeClr val="bg1">
                    <a:lumMod val="50000"/>
                  </a:schemeClr>
                </a:solidFill>
                <a:latin typeface="Aptos Display" panose="020B0004020202020204" pitchFamily="34" charset="0"/>
              </a:rPr>
              <a:t>proposed to increase the European Union’s renewable energy target for 2030 to 45% as part of the </a:t>
            </a:r>
            <a:r>
              <a:rPr lang="en-US" sz="1400" dirty="0" err="1">
                <a:solidFill>
                  <a:schemeClr val="bg1">
                    <a:lumMod val="50000"/>
                  </a:schemeClr>
                </a:solidFill>
                <a:latin typeface="Aptos Display" panose="020B0004020202020204" pitchFamily="34" charset="0"/>
              </a:rPr>
              <a:t>REPowerEU</a:t>
            </a:r>
            <a:r>
              <a:rPr lang="en-US" sz="1400" dirty="0">
                <a:solidFill>
                  <a:schemeClr val="bg1">
                    <a:lumMod val="50000"/>
                  </a:schemeClr>
                </a:solidFill>
                <a:latin typeface="Aptos Display" panose="020B0004020202020204" pitchFamily="34" charset="0"/>
              </a:rPr>
              <a:t> Plan.</a:t>
            </a:r>
          </a:p>
          <a:p>
            <a:pPr algn="just"/>
            <a:endParaRPr lang="en-US" sz="1400" dirty="0">
              <a:solidFill>
                <a:schemeClr val="bg1">
                  <a:lumMod val="50000"/>
                </a:schemeClr>
              </a:solidFill>
              <a:latin typeface="Aptos Display" panose="020B0004020202020204" pitchFamily="34" charset="0"/>
            </a:endParaRPr>
          </a:p>
          <a:p>
            <a:pPr algn="just"/>
            <a:r>
              <a:rPr lang="en-US" sz="1400" dirty="0">
                <a:solidFill>
                  <a:schemeClr val="bg1">
                    <a:lumMod val="50000"/>
                  </a:schemeClr>
                </a:solidFill>
                <a:latin typeface="Aptos Display" panose="020B0004020202020204" pitchFamily="34" charset="0"/>
              </a:rPr>
              <a:t>In August 2022, the federal government of the </a:t>
            </a:r>
            <a:r>
              <a:rPr lang="en-US" sz="1400" b="1" dirty="0">
                <a:solidFill>
                  <a:schemeClr val="bg1">
                    <a:lumMod val="50000"/>
                  </a:schemeClr>
                </a:solidFill>
                <a:latin typeface="Aptos Display" panose="020B0004020202020204" pitchFamily="34" charset="0"/>
              </a:rPr>
              <a:t>United States </a:t>
            </a:r>
            <a:r>
              <a:rPr lang="en-US" sz="1400" dirty="0">
                <a:solidFill>
                  <a:schemeClr val="bg1">
                    <a:lumMod val="50000"/>
                  </a:schemeClr>
                </a:solidFill>
                <a:latin typeface="Aptos Display" panose="020B0004020202020204" pitchFamily="34" charset="0"/>
              </a:rPr>
              <a:t>introduced the IRA, which significantly expands support for renewable energy in the next ten years through tax credits and other measures. </a:t>
            </a:r>
          </a:p>
          <a:p>
            <a:pPr algn="just"/>
            <a:endParaRPr lang="en-US" sz="1400" dirty="0">
              <a:solidFill>
                <a:schemeClr val="bg1">
                  <a:lumMod val="50000"/>
                </a:schemeClr>
              </a:solidFill>
              <a:latin typeface="Aptos Display" panose="020B0004020202020204" pitchFamily="34" charset="0"/>
            </a:endParaRPr>
          </a:p>
          <a:p>
            <a:pPr algn="just"/>
            <a:r>
              <a:rPr lang="en-US" sz="1400" b="1" dirty="0">
                <a:solidFill>
                  <a:schemeClr val="bg1">
                    <a:lumMod val="50000"/>
                  </a:schemeClr>
                </a:solidFill>
                <a:latin typeface="Aptos Display" panose="020B0004020202020204" pitchFamily="34" charset="0"/>
              </a:rPr>
              <a:t>China</a:t>
            </a:r>
            <a:r>
              <a:rPr lang="en-US" sz="1400" dirty="0">
                <a:solidFill>
                  <a:schemeClr val="bg1">
                    <a:lumMod val="50000"/>
                  </a:schemeClr>
                </a:solidFill>
                <a:latin typeface="Aptos Display" panose="020B0004020202020204" pitchFamily="34" charset="0"/>
              </a:rPr>
              <a:t> published its 14th Five-Year Plan for Renewable Energy in June 2022, which includes an ambitious target of 33% of electricity generation to come from renewables by 2025.</a:t>
            </a:r>
          </a:p>
        </p:txBody>
      </p:sp>
      <p:sp>
        <p:nvSpPr>
          <p:cNvPr id="5" name="TextBox 4">
            <a:extLst>
              <a:ext uri="{FF2B5EF4-FFF2-40B4-BE49-F238E27FC236}">
                <a16:creationId xmlns:a16="http://schemas.microsoft.com/office/drawing/2014/main" id="{69210B02-EFB6-9187-DE3C-6FE0E33C1B02}"/>
              </a:ext>
            </a:extLst>
          </p:cNvPr>
          <p:cNvSpPr txBox="1"/>
          <p:nvPr/>
        </p:nvSpPr>
        <p:spPr>
          <a:xfrm>
            <a:off x="7875209" y="1360162"/>
            <a:ext cx="2651880" cy="584775"/>
          </a:xfrm>
          <a:prstGeom prst="rect">
            <a:avLst/>
          </a:prstGeom>
          <a:noFill/>
        </p:spPr>
        <p:txBody>
          <a:bodyPr wrap="none" rtlCol="0">
            <a:spAutoFit/>
          </a:bodyPr>
          <a:lstStyle/>
          <a:p>
            <a:pPr algn="ctr"/>
            <a:r>
              <a:rPr lang="en-US" sz="3200" b="1" dirty="0">
                <a:solidFill>
                  <a:schemeClr val="accent1">
                    <a:lumMod val="75000"/>
                  </a:schemeClr>
                </a:solidFill>
              </a:rPr>
              <a:t>CO</a:t>
            </a:r>
            <a:r>
              <a:rPr lang="en-US" sz="2400" b="1" dirty="0">
                <a:solidFill>
                  <a:schemeClr val="accent1">
                    <a:lumMod val="75000"/>
                  </a:schemeClr>
                </a:solidFill>
              </a:rPr>
              <a:t>2</a:t>
            </a:r>
            <a:r>
              <a:rPr lang="en-US" sz="3200" b="1" dirty="0">
                <a:solidFill>
                  <a:schemeClr val="accent1">
                    <a:lumMod val="75000"/>
                  </a:schemeClr>
                </a:solidFill>
              </a:rPr>
              <a:t> emissions</a:t>
            </a:r>
          </a:p>
        </p:txBody>
      </p:sp>
      <p:sp>
        <p:nvSpPr>
          <p:cNvPr id="6" name="TextBox 5">
            <a:extLst>
              <a:ext uri="{FF2B5EF4-FFF2-40B4-BE49-F238E27FC236}">
                <a16:creationId xmlns:a16="http://schemas.microsoft.com/office/drawing/2014/main" id="{9A72FD84-1B9F-807B-E02B-3BED97BFE892}"/>
              </a:ext>
            </a:extLst>
          </p:cNvPr>
          <p:cNvSpPr txBox="1"/>
          <p:nvPr/>
        </p:nvSpPr>
        <p:spPr>
          <a:xfrm>
            <a:off x="6452234" y="2081516"/>
            <a:ext cx="5497830" cy="1200329"/>
          </a:xfrm>
          <a:prstGeom prst="rect">
            <a:avLst/>
          </a:prstGeom>
          <a:noFill/>
        </p:spPr>
        <p:txBody>
          <a:bodyPr wrap="square">
            <a:spAutoFit/>
          </a:bodyPr>
          <a:lstStyle/>
          <a:p>
            <a:pPr algn="just"/>
            <a:r>
              <a:rPr lang="en-US" b="1" dirty="0">
                <a:solidFill>
                  <a:schemeClr val="tx2">
                    <a:lumMod val="75000"/>
                  </a:schemeClr>
                </a:solidFill>
                <a:latin typeface="Aptos Display" panose="020B0004020202020204" pitchFamily="34" charset="0"/>
              </a:rPr>
              <a:t>Renewables</a:t>
            </a:r>
            <a:r>
              <a:rPr lang="en-US" dirty="0">
                <a:solidFill>
                  <a:schemeClr val="tx2">
                    <a:lumMod val="75000"/>
                  </a:schemeClr>
                </a:solidFill>
                <a:latin typeface="Aptos Display" panose="020B0004020202020204" pitchFamily="34" charset="0"/>
              </a:rPr>
              <a:t>, in particular wind and solar energy, are responsible for one of the largest shares of global CO</a:t>
            </a:r>
            <a:r>
              <a:rPr lang="en-US" sz="1200" dirty="0">
                <a:solidFill>
                  <a:schemeClr val="tx2">
                    <a:lumMod val="75000"/>
                  </a:schemeClr>
                </a:solidFill>
                <a:latin typeface="Aptos Display" panose="020B0004020202020204" pitchFamily="34" charset="0"/>
              </a:rPr>
              <a:t>2</a:t>
            </a:r>
            <a:r>
              <a:rPr lang="en-US" dirty="0">
                <a:solidFill>
                  <a:schemeClr val="tx2">
                    <a:lumMod val="75000"/>
                  </a:schemeClr>
                </a:solidFill>
                <a:latin typeface="Aptos Display" panose="020B0004020202020204" pitchFamily="34" charset="0"/>
              </a:rPr>
              <a:t> emission reductions between now and 2030 in the NZE Scenario. </a:t>
            </a:r>
            <a:endParaRPr lang="en-US" sz="1400" dirty="0">
              <a:solidFill>
                <a:schemeClr val="bg1">
                  <a:lumMod val="50000"/>
                </a:schemeClr>
              </a:solidFill>
              <a:latin typeface="Aptos Display" panose="020B0004020202020204" pitchFamily="34" charset="0"/>
            </a:endParaRPr>
          </a:p>
        </p:txBody>
      </p:sp>
      <p:sp>
        <p:nvSpPr>
          <p:cNvPr id="7" name="TextBox 6">
            <a:extLst>
              <a:ext uri="{FF2B5EF4-FFF2-40B4-BE49-F238E27FC236}">
                <a16:creationId xmlns:a16="http://schemas.microsoft.com/office/drawing/2014/main" id="{7DF7A67F-D382-5ADD-95B4-11E4D620925E}"/>
              </a:ext>
            </a:extLst>
          </p:cNvPr>
          <p:cNvSpPr txBox="1"/>
          <p:nvPr/>
        </p:nvSpPr>
        <p:spPr>
          <a:xfrm>
            <a:off x="7074605" y="3418424"/>
            <a:ext cx="4253088" cy="584775"/>
          </a:xfrm>
          <a:prstGeom prst="rect">
            <a:avLst/>
          </a:prstGeom>
          <a:noFill/>
        </p:spPr>
        <p:txBody>
          <a:bodyPr wrap="none" rtlCol="0">
            <a:spAutoFit/>
          </a:bodyPr>
          <a:lstStyle/>
          <a:p>
            <a:pPr algn="ctr"/>
            <a:r>
              <a:rPr lang="en-US" sz="3200" b="1" dirty="0">
                <a:solidFill>
                  <a:schemeClr val="accent1">
                    <a:lumMod val="75000"/>
                  </a:schemeClr>
                </a:solidFill>
              </a:rPr>
              <a:t>Technology deployment</a:t>
            </a:r>
          </a:p>
        </p:txBody>
      </p:sp>
      <p:sp>
        <p:nvSpPr>
          <p:cNvPr id="8" name="TextBox 7">
            <a:extLst>
              <a:ext uri="{FF2B5EF4-FFF2-40B4-BE49-F238E27FC236}">
                <a16:creationId xmlns:a16="http://schemas.microsoft.com/office/drawing/2014/main" id="{EC38E0C0-5FD1-CDCF-BCB7-67F42E62CB03}"/>
              </a:ext>
            </a:extLst>
          </p:cNvPr>
          <p:cNvSpPr txBox="1"/>
          <p:nvPr/>
        </p:nvSpPr>
        <p:spPr>
          <a:xfrm>
            <a:off x="6452234" y="4139778"/>
            <a:ext cx="5497830" cy="1415772"/>
          </a:xfrm>
          <a:prstGeom prst="rect">
            <a:avLst/>
          </a:prstGeom>
          <a:noFill/>
        </p:spPr>
        <p:txBody>
          <a:bodyPr wrap="square">
            <a:spAutoFit/>
          </a:bodyPr>
          <a:lstStyle/>
          <a:p>
            <a:pPr algn="just"/>
            <a:r>
              <a:rPr lang="en-US" dirty="0">
                <a:solidFill>
                  <a:schemeClr val="tx2">
                    <a:lumMod val="75000"/>
                  </a:schemeClr>
                </a:solidFill>
                <a:latin typeface="Aptos Display" panose="020B0004020202020204" pitchFamily="34" charset="0"/>
              </a:rPr>
              <a:t>Accelerating wind and solar PV capacity additions are driving the growth in renewable energy supply.</a:t>
            </a:r>
          </a:p>
          <a:p>
            <a:pPr algn="just"/>
            <a:endParaRPr lang="en-US" sz="1400" dirty="0">
              <a:solidFill>
                <a:schemeClr val="tx2">
                  <a:lumMod val="75000"/>
                </a:schemeClr>
              </a:solidFill>
              <a:latin typeface="Aptos Display" panose="020B0004020202020204" pitchFamily="34" charset="0"/>
            </a:endParaRPr>
          </a:p>
          <a:p>
            <a:pPr algn="just"/>
            <a:r>
              <a:rPr lang="en-US" dirty="0">
                <a:solidFill>
                  <a:schemeClr val="tx2">
                    <a:lumMod val="75000"/>
                  </a:schemeClr>
                </a:solidFill>
                <a:latin typeface="Aptos Display" panose="020B0004020202020204" pitchFamily="34" charset="0"/>
              </a:rPr>
              <a:t>In the case of wind, hydropower and bioenergy, more efforts are needed to get on track</a:t>
            </a:r>
          </a:p>
        </p:txBody>
      </p:sp>
    </p:spTree>
    <p:extLst>
      <p:ext uri="{BB962C8B-B14F-4D97-AF65-F5344CB8AC3E}">
        <p14:creationId xmlns:p14="http://schemas.microsoft.com/office/powerpoint/2010/main" val="3874650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2B3C5F-5F49-DDE1-73B6-E0B120AF884A}"/>
              </a:ext>
            </a:extLst>
          </p:cNvPr>
          <p:cNvSpPr>
            <a:spLocks noGrp="1"/>
          </p:cNvSpPr>
          <p:nvPr>
            <p:ph type="body" sz="quarter" idx="13"/>
          </p:nvPr>
        </p:nvSpPr>
        <p:spPr/>
        <p:txBody>
          <a:bodyPr/>
          <a:lstStyle/>
          <a:p>
            <a:r>
              <a:rPr lang="en-US" i="0" dirty="0">
                <a:solidFill>
                  <a:schemeClr val="tx1">
                    <a:lumMod val="65000"/>
                    <a:lumOff val="35000"/>
                  </a:schemeClr>
                </a:solidFill>
                <a:effectLst/>
                <a:latin typeface="Arial" panose="020B0604020202020204" pitchFamily="34" charset="0"/>
              </a:rPr>
              <a:t>energy chains</a:t>
            </a:r>
          </a:p>
        </p:txBody>
      </p:sp>
      <p:pic>
        <p:nvPicPr>
          <p:cNvPr id="4" name="Picture 3" descr="A diagram of energy efficiency&#10;&#10;Description automatically generated">
            <a:extLst>
              <a:ext uri="{FF2B5EF4-FFF2-40B4-BE49-F238E27FC236}">
                <a16:creationId xmlns:a16="http://schemas.microsoft.com/office/drawing/2014/main" id="{3239F36A-243D-C010-3E64-CE2BFC0E3F0C}"/>
              </a:ext>
            </a:extLst>
          </p:cNvPr>
          <p:cNvPicPr>
            <a:picLocks noChangeAspect="1"/>
          </p:cNvPicPr>
          <p:nvPr/>
        </p:nvPicPr>
        <p:blipFill>
          <a:blip r:embed="rId2"/>
          <a:stretch>
            <a:fillRect/>
          </a:stretch>
        </p:blipFill>
        <p:spPr>
          <a:xfrm>
            <a:off x="95952" y="1360163"/>
            <a:ext cx="5927417" cy="3420000"/>
          </a:xfrm>
          <a:prstGeom prst="rect">
            <a:avLst/>
          </a:prstGeom>
        </p:spPr>
      </p:pic>
      <p:pic>
        <p:nvPicPr>
          <p:cNvPr id="6" name="Picture 5" descr="A diagram of energy&#10;&#10;Description automatically generated">
            <a:extLst>
              <a:ext uri="{FF2B5EF4-FFF2-40B4-BE49-F238E27FC236}">
                <a16:creationId xmlns:a16="http://schemas.microsoft.com/office/drawing/2014/main" id="{80CE62F1-AA38-4C30-7901-ADB53AE88637}"/>
              </a:ext>
            </a:extLst>
          </p:cNvPr>
          <p:cNvPicPr>
            <a:picLocks noChangeAspect="1"/>
          </p:cNvPicPr>
          <p:nvPr/>
        </p:nvPicPr>
        <p:blipFill>
          <a:blip r:embed="rId3"/>
          <a:stretch>
            <a:fillRect/>
          </a:stretch>
        </p:blipFill>
        <p:spPr>
          <a:xfrm>
            <a:off x="6168633" y="1360163"/>
            <a:ext cx="5975393" cy="3420000"/>
          </a:xfrm>
          <a:prstGeom prst="rect">
            <a:avLst/>
          </a:prstGeom>
        </p:spPr>
      </p:pic>
      <p:sp>
        <p:nvSpPr>
          <p:cNvPr id="8" name="TextBox 7">
            <a:extLst>
              <a:ext uri="{FF2B5EF4-FFF2-40B4-BE49-F238E27FC236}">
                <a16:creationId xmlns:a16="http://schemas.microsoft.com/office/drawing/2014/main" id="{F5AAC70F-0F06-6468-D626-2E69FB82302C}"/>
              </a:ext>
            </a:extLst>
          </p:cNvPr>
          <p:cNvSpPr txBox="1"/>
          <p:nvPr/>
        </p:nvSpPr>
        <p:spPr>
          <a:xfrm>
            <a:off x="2061651" y="5229728"/>
            <a:ext cx="8912290" cy="1077218"/>
          </a:xfrm>
          <a:prstGeom prst="rect">
            <a:avLst/>
          </a:prstGeom>
          <a:noFill/>
        </p:spPr>
        <p:txBody>
          <a:bodyPr wrap="square">
            <a:spAutoFit/>
          </a:bodyPr>
          <a:lstStyle/>
          <a:p>
            <a:pPr>
              <a:spcAft>
                <a:spcPts val="1200"/>
              </a:spcAft>
            </a:pPr>
            <a:r>
              <a:rPr lang="en-US" b="1" dirty="0">
                <a:highlight>
                  <a:srgbClr val="FFFFFF"/>
                </a:highlight>
                <a:latin typeface="Aptos Display" panose="020B0004020202020204" pitchFamily="34" charset="0"/>
              </a:rPr>
              <a:t>Primary energy </a:t>
            </a:r>
            <a:r>
              <a:rPr lang="en-US" dirty="0">
                <a:highlight>
                  <a:srgbClr val="FFFFFF"/>
                </a:highlight>
                <a:latin typeface="Aptos Display" panose="020B0004020202020204" pitchFamily="34" charset="0"/>
              </a:rPr>
              <a:t>is the energy as it is available as resources,</a:t>
            </a:r>
            <a:r>
              <a:rPr lang="zh-CN" altLang="en-US" dirty="0">
                <a:highlight>
                  <a:srgbClr val="FFFFFF"/>
                </a:highlight>
                <a:latin typeface="Aptos Display" panose="020B0004020202020204" pitchFamily="34" charset="0"/>
              </a:rPr>
              <a:t> </a:t>
            </a:r>
            <a:r>
              <a:rPr lang="en-US" altLang="zh-CN" dirty="0">
                <a:highlight>
                  <a:srgbClr val="FFFFFF"/>
                </a:highlight>
                <a:latin typeface="Aptos Display" panose="020B0004020202020204" pitchFamily="34" charset="0"/>
              </a:rPr>
              <a:t>which is the most widely available statistic and very commonly used.</a:t>
            </a:r>
            <a:r>
              <a:rPr lang="en-US" dirty="0">
                <a:highlight>
                  <a:srgbClr val="FFFFFF"/>
                </a:highlight>
                <a:latin typeface="Aptos Display" panose="020B0004020202020204" pitchFamily="34" charset="0"/>
              </a:rPr>
              <a:t> </a:t>
            </a:r>
          </a:p>
          <a:p>
            <a:r>
              <a:rPr lang="en-US" dirty="0">
                <a:solidFill>
                  <a:srgbClr val="00758F"/>
                </a:solidFill>
                <a:highlight>
                  <a:srgbClr val="FFFFFF"/>
                </a:highlight>
                <a:latin typeface="Aptos Display" panose="020B0004020202020204" pitchFamily="34" charset="0"/>
              </a:rPr>
              <a:t>Each stage of the energy chain results in losses</a:t>
            </a:r>
          </a:p>
        </p:txBody>
      </p:sp>
    </p:spTree>
    <p:extLst>
      <p:ext uri="{BB962C8B-B14F-4D97-AF65-F5344CB8AC3E}">
        <p14:creationId xmlns:p14="http://schemas.microsoft.com/office/powerpoint/2010/main" val="21960276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2B3C5F-5F49-DDE1-73B6-E0B120AF884A}"/>
              </a:ext>
            </a:extLst>
          </p:cNvPr>
          <p:cNvSpPr>
            <a:spLocks noGrp="1"/>
          </p:cNvSpPr>
          <p:nvPr>
            <p:ph type="body" sz="quarter" idx="13"/>
          </p:nvPr>
        </p:nvSpPr>
        <p:spPr/>
        <p:txBody>
          <a:bodyPr/>
          <a:lstStyle/>
          <a:p>
            <a:r>
              <a:rPr lang="en-US" i="0" dirty="0">
                <a:solidFill>
                  <a:schemeClr val="tx1">
                    <a:lumMod val="65000"/>
                    <a:lumOff val="35000"/>
                  </a:schemeClr>
                </a:solidFill>
                <a:effectLst/>
                <a:latin typeface="Arial" panose="020B0604020202020204" pitchFamily="34" charset="0"/>
              </a:rPr>
              <a:t>Green energy technologies</a:t>
            </a:r>
          </a:p>
          <a:p>
            <a:r>
              <a:rPr lang="en-US" b="0" dirty="0">
                <a:solidFill>
                  <a:schemeClr val="tx1">
                    <a:lumMod val="65000"/>
                    <a:lumOff val="35000"/>
                  </a:schemeClr>
                </a:solidFill>
                <a:latin typeface="Arial" panose="020B0604020202020204" pitchFamily="34" charset="0"/>
              </a:rPr>
              <a:t>Challenges</a:t>
            </a:r>
            <a:endParaRPr lang="et-EE" b="0" i="0" dirty="0">
              <a:solidFill>
                <a:schemeClr val="tx1">
                  <a:lumMod val="65000"/>
                  <a:lumOff val="35000"/>
                </a:schemeClr>
              </a:solidFill>
              <a:effectLst/>
              <a:latin typeface="Arial" panose="020B0604020202020204" pitchFamily="34" charset="0"/>
            </a:endParaRPr>
          </a:p>
        </p:txBody>
      </p:sp>
      <p:sp>
        <p:nvSpPr>
          <p:cNvPr id="3" name="TextBox 2">
            <a:extLst>
              <a:ext uri="{FF2B5EF4-FFF2-40B4-BE49-F238E27FC236}">
                <a16:creationId xmlns:a16="http://schemas.microsoft.com/office/drawing/2014/main" id="{3DC94535-B390-2A06-7345-664B92193AE2}"/>
              </a:ext>
            </a:extLst>
          </p:cNvPr>
          <p:cNvSpPr txBox="1"/>
          <p:nvPr/>
        </p:nvSpPr>
        <p:spPr>
          <a:xfrm>
            <a:off x="776801" y="1360163"/>
            <a:ext cx="5023555" cy="584775"/>
          </a:xfrm>
          <a:prstGeom prst="rect">
            <a:avLst/>
          </a:prstGeom>
          <a:noFill/>
        </p:spPr>
        <p:txBody>
          <a:bodyPr wrap="none" rtlCol="0">
            <a:spAutoFit/>
          </a:bodyPr>
          <a:lstStyle/>
          <a:p>
            <a:r>
              <a:rPr lang="en-US" sz="3200" b="1" dirty="0">
                <a:solidFill>
                  <a:schemeClr val="accent1">
                    <a:lumMod val="75000"/>
                  </a:schemeClr>
                </a:solidFill>
              </a:rPr>
              <a:t>Intermittency and Reliability</a:t>
            </a:r>
          </a:p>
        </p:txBody>
      </p:sp>
      <p:sp>
        <p:nvSpPr>
          <p:cNvPr id="4" name="TextBox 3">
            <a:extLst>
              <a:ext uri="{FF2B5EF4-FFF2-40B4-BE49-F238E27FC236}">
                <a16:creationId xmlns:a16="http://schemas.microsoft.com/office/drawing/2014/main" id="{071B85B0-CF35-E57A-B305-8730111F4801}"/>
              </a:ext>
            </a:extLst>
          </p:cNvPr>
          <p:cNvSpPr txBox="1"/>
          <p:nvPr/>
        </p:nvSpPr>
        <p:spPr>
          <a:xfrm>
            <a:off x="539664" y="2081517"/>
            <a:ext cx="5497830" cy="923330"/>
          </a:xfrm>
          <a:prstGeom prst="rect">
            <a:avLst/>
          </a:prstGeom>
          <a:noFill/>
        </p:spPr>
        <p:txBody>
          <a:bodyPr wrap="square">
            <a:spAutoFit/>
          </a:bodyPr>
          <a:lstStyle/>
          <a:p>
            <a:pPr algn="just"/>
            <a:r>
              <a:rPr lang="en-US" dirty="0">
                <a:solidFill>
                  <a:schemeClr val="tx2">
                    <a:lumMod val="75000"/>
                  </a:schemeClr>
                </a:solidFill>
                <a:latin typeface="Aptos Display" panose="020B0004020202020204" pitchFamily="34" charset="0"/>
              </a:rPr>
              <a:t>Many green energy sources (solar and wind) are intermittent, requiring improved energy storage solutions or backup from traditional power plants.</a:t>
            </a:r>
            <a:endParaRPr lang="en-US" sz="1400" dirty="0">
              <a:solidFill>
                <a:schemeClr val="bg1">
                  <a:lumMod val="50000"/>
                </a:schemeClr>
              </a:solidFill>
              <a:latin typeface="Aptos Display" panose="020B0004020202020204" pitchFamily="34" charset="0"/>
            </a:endParaRPr>
          </a:p>
        </p:txBody>
      </p:sp>
      <p:sp>
        <p:nvSpPr>
          <p:cNvPr id="5" name="TextBox 4">
            <a:extLst>
              <a:ext uri="{FF2B5EF4-FFF2-40B4-BE49-F238E27FC236}">
                <a16:creationId xmlns:a16="http://schemas.microsoft.com/office/drawing/2014/main" id="{69210B02-EFB6-9187-DE3C-6FE0E33C1B02}"/>
              </a:ext>
            </a:extLst>
          </p:cNvPr>
          <p:cNvSpPr txBox="1"/>
          <p:nvPr/>
        </p:nvSpPr>
        <p:spPr>
          <a:xfrm>
            <a:off x="6930335" y="1360163"/>
            <a:ext cx="4541629" cy="584775"/>
          </a:xfrm>
          <a:prstGeom prst="rect">
            <a:avLst/>
          </a:prstGeom>
          <a:noFill/>
        </p:spPr>
        <p:txBody>
          <a:bodyPr wrap="none" rtlCol="0">
            <a:spAutoFit/>
          </a:bodyPr>
          <a:lstStyle/>
          <a:p>
            <a:pPr algn="ctr"/>
            <a:r>
              <a:rPr lang="en-US" sz="3200" b="1" dirty="0">
                <a:solidFill>
                  <a:schemeClr val="accent1">
                    <a:lumMod val="75000"/>
                  </a:schemeClr>
                </a:solidFill>
              </a:rPr>
              <a:t>Infrastructure Investment</a:t>
            </a:r>
          </a:p>
        </p:txBody>
      </p:sp>
      <p:sp>
        <p:nvSpPr>
          <p:cNvPr id="6" name="TextBox 5">
            <a:extLst>
              <a:ext uri="{FF2B5EF4-FFF2-40B4-BE49-F238E27FC236}">
                <a16:creationId xmlns:a16="http://schemas.microsoft.com/office/drawing/2014/main" id="{9A72FD84-1B9F-807B-E02B-3BED97BFE892}"/>
              </a:ext>
            </a:extLst>
          </p:cNvPr>
          <p:cNvSpPr txBox="1"/>
          <p:nvPr/>
        </p:nvSpPr>
        <p:spPr>
          <a:xfrm>
            <a:off x="6452234" y="2081516"/>
            <a:ext cx="5497830" cy="923330"/>
          </a:xfrm>
          <a:prstGeom prst="rect">
            <a:avLst/>
          </a:prstGeom>
          <a:noFill/>
        </p:spPr>
        <p:txBody>
          <a:bodyPr wrap="square">
            <a:spAutoFit/>
          </a:bodyPr>
          <a:lstStyle/>
          <a:p>
            <a:pPr algn="just"/>
            <a:r>
              <a:rPr lang="en-US" dirty="0">
                <a:solidFill>
                  <a:schemeClr val="tx2">
                    <a:lumMod val="75000"/>
                  </a:schemeClr>
                </a:solidFill>
                <a:latin typeface="Aptos Display" panose="020B0004020202020204" pitchFamily="34" charset="0"/>
              </a:rPr>
              <a:t>Expanding renewable energy capacity requires significant infrastructure investments in generation, transmission, and storage.</a:t>
            </a:r>
            <a:endParaRPr lang="en-US" sz="1400" dirty="0">
              <a:solidFill>
                <a:schemeClr val="bg1">
                  <a:lumMod val="50000"/>
                </a:schemeClr>
              </a:solidFill>
              <a:latin typeface="Aptos Display" panose="020B0004020202020204" pitchFamily="34" charset="0"/>
            </a:endParaRPr>
          </a:p>
        </p:txBody>
      </p:sp>
      <p:sp>
        <p:nvSpPr>
          <p:cNvPr id="7" name="TextBox 6">
            <a:extLst>
              <a:ext uri="{FF2B5EF4-FFF2-40B4-BE49-F238E27FC236}">
                <a16:creationId xmlns:a16="http://schemas.microsoft.com/office/drawing/2014/main" id="{7DF7A67F-D382-5ADD-95B4-11E4D620925E}"/>
              </a:ext>
            </a:extLst>
          </p:cNvPr>
          <p:cNvSpPr txBox="1"/>
          <p:nvPr/>
        </p:nvSpPr>
        <p:spPr>
          <a:xfrm>
            <a:off x="3612403" y="3578717"/>
            <a:ext cx="4967194" cy="584775"/>
          </a:xfrm>
          <a:prstGeom prst="rect">
            <a:avLst/>
          </a:prstGeom>
          <a:noFill/>
        </p:spPr>
        <p:txBody>
          <a:bodyPr wrap="none" rtlCol="0">
            <a:spAutoFit/>
          </a:bodyPr>
          <a:lstStyle/>
          <a:p>
            <a:pPr algn="ctr"/>
            <a:r>
              <a:rPr lang="en-US" sz="3200" b="1" dirty="0">
                <a:solidFill>
                  <a:schemeClr val="accent1">
                    <a:lumMod val="75000"/>
                  </a:schemeClr>
                </a:solidFill>
              </a:rPr>
              <a:t>Regulatory and Social Issues</a:t>
            </a:r>
          </a:p>
        </p:txBody>
      </p:sp>
      <p:sp>
        <p:nvSpPr>
          <p:cNvPr id="8" name="TextBox 7">
            <a:extLst>
              <a:ext uri="{FF2B5EF4-FFF2-40B4-BE49-F238E27FC236}">
                <a16:creationId xmlns:a16="http://schemas.microsoft.com/office/drawing/2014/main" id="{EC38E0C0-5FD1-CDCF-BCB7-67F42E62CB03}"/>
              </a:ext>
            </a:extLst>
          </p:cNvPr>
          <p:cNvSpPr txBox="1"/>
          <p:nvPr/>
        </p:nvSpPr>
        <p:spPr>
          <a:xfrm>
            <a:off x="3347085" y="4300070"/>
            <a:ext cx="5497830" cy="923330"/>
          </a:xfrm>
          <a:prstGeom prst="rect">
            <a:avLst/>
          </a:prstGeom>
          <a:noFill/>
        </p:spPr>
        <p:txBody>
          <a:bodyPr wrap="square">
            <a:spAutoFit/>
          </a:bodyPr>
          <a:lstStyle/>
          <a:p>
            <a:pPr algn="just"/>
            <a:r>
              <a:rPr lang="en-US" dirty="0">
                <a:solidFill>
                  <a:schemeClr val="tx2">
                    <a:lumMod val="75000"/>
                  </a:schemeClr>
                </a:solidFill>
                <a:latin typeface="Aptos Display" panose="020B0004020202020204" pitchFamily="34" charset="0"/>
              </a:rPr>
              <a:t>Large-scale renewable projects can face opposition due to land use, environmental concerns, and social impacts, particularly with hydropower and biomass.</a:t>
            </a:r>
          </a:p>
        </p:txBody>
      </p:sp>
    </p:spTree>
    <p:extLst>
      <p:ext uri="{BB962C8B-B14F-4D97-AF65-F5344CB8AC3E}">
        <p14:creationId xmlns:p14="http://schemas.microsoft.com/office/powerpoint/2010/main" val="25300927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2B3C5F-5F49-DDE1-73B6-E0B120AF884A}"/>
              </a:ext>
            </a:extLst>
          </p:cNvPr>
          <p:cNvSpPr>
            <a:spLocks noGrp="1"/>
          </p:cNvSpPr>
          <p:nvPr>
            <p:ph type="body" sz="quarter" idx="13"/>
          </p:nvPr>
        </p:nvSpPr>
        <p:spPr/>
        <p:txBody>
          <a:bodyPr/>
          <a:lstStyle/>
          <a:p>
            <a:r>
              <a:rPr lang="en-US" i="0" dirty="0">
                <a:solidFill>
                  <a:schemeClr val="tx1">
                    <a:lumMod val="65000"/>
                    <a:lumOff val="35000"/>
                  </a:schemeClr>
                </a:solidFill>
                <a:effectLst/>
                <a:latin typeface="Arial" panose="020B0604020202020204" pitchFamily="34" charset="0"/>
              </a:rPr>
              <a:t>Green energy technologies</a:t>
            </a:r>
          </a:p>
          <a:p>
            <a:r>
              <a:rPr lang="en-US" b="0" dirty="0">
                <a:solidFill>
                  <a:schemeClr val="tx1">
                    <a:lumMod val="65000"/>
                    <a:lumOff val="35000"/>
                  </a:schemeClr>
                </a:solidFill>
                <a:latin typeface="Arial" panose="020B0604020202020204" pitchFamily="34" charset="0"/>
              </a:rPr>
              <a:t>Developments - Investment</a:t>
            </a:r>
            <a:endParaRPr lang="et-EE" b="0" i="0" dirty="0">
              <a:solidFill>
                <a:schemeClr val="tx1">
                  <a:lumMod val="65000"/>
                  <a:lumOff val="35000"/>
                </a:schemeClr>
              </a:solidFill>
              <a:effectLst/>
              <a:latin typeface="Arial" panose="020B0604020202020204" pitchFamily="34" charset="0"/>
            </a:endParaRPr>
          </a:p>
        </p:txBody>
      </p:sp>
      <p:grpSp>
        <p:nvGrpSpPr>
          <p:cNvPr id="6" name="Group 5">
            <a:extLst>
              <a:ext uri="{FF2B5EF4-FFF2-40B4-BE49-F238E27FC236}">
                <a16:creationId xmlns:a16="http://schemas.microsoft.com/office/drawing/2014/main" id="{B7305EBF-D4F3-AFA3-B683-3178062DCC44}"/>
              </a:ext>
            </a:extLst>
          </p:cNvPr>
          <p:cNvGrpSpPr/>
          <p:nvPr/>
        </p:nvGrpSpPr>
        <p:grpSpPr>
          <a:xfrm>
            <a:off x="4282168" y="665386"/>
            <a:ext cx="7683956" cy="5819488"/>
            <a:chOff x="4282167" y="769257"/>
            <a:chExt cx="7909833" cy="6057139"/>
          </a:xfrm>
        </p:grpSpPr>
        <p:pic>
          <p:nvPicPr>
            <p:cNvPr id="4" name="Picture 3">
              <a:extLst>
                <a:ext uri="{FF2B5EF4-FFF2-40B4-BE49-F238E27FC236}">
                  <a16:creationId xmlns:a16="http://schemas.microsoft.com/office/drawing/2014/main" id="{C6EF6818-4B29-0C4B-992E-C005DEAB43AE}"/>
                </a:ext>
              </a:extLst>
            </p:cNvPr>
            <p:cNvPicPr>
              <a:picLocks noChangeAspect="1"/>
            </p:cNvPicPr>
            <p:nvPr/>
          </p:nvPicPr>
          <p:blipFill rotWithShape="1">
            <a:blip r:embed="rId2"/>
            <a:srcRect t="6523"/>
            <a:stretch/>
          </p:blipFill>
          <p:spPr>
            <a:xfrm>
              <a:off x="4282167" y="1337755"/>
              <a:ext cx="7909833" cy="5488641"/>
            </a:xfrm>
            <a:prstGeom prst="rect">
              <a:avLst/>
            </a:prstGeom>
          </p:spPr>
        </p:pic>
        <p:sp>
          <p:nvSpPr>
            <p:cNvPr id="5" name="Rectangle 4">
              <a:extLst>
                <a:ext uri="{FF2B5EF4-FFF2-40B4-BE49-F238E27FC236}">
                  <a16:creationId xmlns:a16="http://schemas.microsoft.com/office/drawing/2014/main" id="{D3F77147-801F-940B-DA00-13997CC73218}"/>
                </a:ext>
              </a:extLst>
            </p:cNvPr>
            <p:cNvSpPr/>
            <p:nvPr/>
          </p:nvSpPr>
          <p:spPr>
            <a:xfrm>
              <a:off x="8650514" y="769257"/>
              <a:ext cx="2757715" cy="776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TextBox 7">
            <a:extLst>
              <a:ext uri="{FF2B5EF4-FFF2-40B4-BE49-F238E27FC236}">
                <a16:creationId xmlns:a16="http://schemas.microsoft.com/office/drawing/2014/main" id="{5F072C99-9F0C-1760-1CDD-4A5C7D5DF77C}"/>
              </a:ext>
            </a:extLst>
          </p:cNvPr>
          <p:cNvSpPr txBox="1"/>
          <p:nvPr/>
        </p:nvSpPr>
        <p:spPr>
          <a:xfrm>
            <a:off x="225878" y="1384163"/>
            <a:ext cx="4056290" cy="5262979"/>
          </a:xfrm>
          <a:prstGeom prst="rect">
            <a:avLst/>
          </a:prstGeom>
          <a:solidFill>
            <a:schemeClr val="bg1"/>
          </a:solidFill>
        </p:spPr>
        <p:txBody>
          <a:bodyPr wrap="square">
            <a:spAutoFit/>
          </a:bodyPr>
          <a:lstStyle/>
          <a:p>
            <a:pPr algn="just"/>
            <a:r>
              <a:rPr lang="en-US" sz="1600" dirty="0">
                <a:latin typeface="Aptos Display" panose="020B0004020202020204" pitchFamily="34" charset="0"/>
              </a:rPr>
              <a:t>The pattern of investments in recent years has started to shift the world towards a more electrified, renewables-rich energy system.</a:t>
            </a:r>
            <a:endParaRPr lang="et-EE" sz="1600" dirty="0">
              <a:latin typeface="Aptos Display" panose="020B0004020202020204" pitchFamily="34" charset="0"/>
            </a:endParaRPr>
          </a:p>
          <a:p>
            <a:pPr marL="285750" indent="-285750" algn="just">
              <a:buFont typeface="Arial" panose="020B0604020202020204" pitchFamily="34" charset="0"/>
              <a:buChar char="•"/>
            </a:pPr>
            <a:r>
              <a:rPr lang="en-GB" sz="1600" b="1" dirty="0">
                <a:solidFill>
                  <a:schemeClr val="bg1">
                    <a:lumMod val="50000"/>
                  </a:schemeClr>
                </a:solidFill>
                <a:latin typeface="Aptos Display" panose="020B0004020202020204" pitchFamily="34" charset="0"/>
              </a:rPr>
              <a:t>Global energy investment </a:t>
            </a:r>
            <a:r>
              <a:rPr lang="en-GB" sz="1600" dirty="0">
                <a:solidFill>
                  <a:schemeClr val="bg1">
                    <a:lumMod val="50000"/>
                  </a:schemeClr>
                </a:solidFill>
                <a:latin typeface="Aptos Display" panose="020B0004020202020204" pitchFamily="34" charset="0"/>
              </a:rPr>
              <a:t>in 2025 is projected at USD 3.3 trillion.</a:t>
            </a:r>
            <a:endParaRPr lang="et-EE" sz="1600" dirty="0">
              <a:solidFill>
                <a:schemeClr val="bg1">
                  <a:lumMod val="50000"/>
                </a:schemeClr>
              </a:solidFill>
              <a:latin typeface="Aptos Display" panose="020B0004020202020204" pitchFamily="34" charset="0"/>
            </a:endParaRPr>
          </a:p>
          <a:p>
            <a:pPr marL="285750" indent="-285750" algn="just">
              <a:buFont typeface="Arial" panose="020B0604020202020204" pitchFamily="34" charset="0"/>
              <a:buChar char="•"/>
            </a:pPr>
            <a:r>
              <a:rPr lang="en-GB" sz="1600" b="1" dirty="0">
                <a:solidFill>
                  <a:schemeClr val="bg1">
                    <a:lumMod val="50000"/>
                  </a:schemeClr>
                </a:solidFill>
                <a:latin typeface="Aptos Display" panose="020B0004020202020204" pitchFamily="34" charset="0"/>
              </a:rPr>
              <a:t>Clean energy leads</a:t>
            </a:r>
            <a:r>
              <a:rPr lang="en-GB" sz="1600" dirty="0">
                <a:solidFill>
                  <a:schemeClr val="bg1">
                    <a:lumMod val="50000"/>
                  </a:schemeClr>
                </a:solidFill>
                <a:latin typeface="Aptos Display" panose="020B0004020202020204" pitchFamily="34" charset="0"/>
              </a:rPr>
              <a:t>, attracting about USD 2.2 trillion, more than double fossil fuels at USD 1.1 trillion.</a:t>
            </a:r>
            <a:endParaRPr lang="et-EE" sz="1600" dirty="0">
              <a:solidFill>
                <a:schemeClr val="bg1">
                  <a:lumMod val="50000"/>
                </a:schemeClr>
              </a:solidFill>
              <a:latin typeface="Aptos Display" panose="020B0004020202020204" pitchFamily="34" charset="0"/>
            </a:endParaRPr>
          </a:p>
          <a:p>
            <a:pPr marL="285750" indent="-285750" algn="just">
              <a:buFont typeface="Arial" panose="020B0604020202020204" pitchFamily="34" charset="0"/>
              <a:buChar char="•"/>
            </a:pPr>
            <a:r>
              <a:rPr lang="en-GB" sz="1600" b="1" dirty="0">
                <a:solidFill>
                  <a:schemeClr val="bg1">
                    <a:lumMod val="50000"/>
                  </a:schemeClr>
                </a:solidFill>
                <a:latin typeface="Aptos Display" panose="020B0004020202020204" pitchFamily="34" charset="0"/>
              </a:rPr>
              <a:t>Solar PV dominates</a:t>
            </a:r>
            <a:r>
              <a:rPr lang="en-GB" sz="1600" dirty="0">
                <a:solidFill>
                  <a:schemeClr val="bg1">
                    <a:lumMod val="50000"/>
                  </a:schemeClr>
                </a:solidFill>
                <a:latin typeface="Aptos Display" panose="020B0004020202020204" pitchFamily="34" charset="0"/>
              </a:rPr>
              <a:t>, with around USD 450 billion in investment, alongside rapid growth in battery storage.</a:t>
            </a:r>
            <a:endParaRPr lang="et-EE" sz="1600" dirty="0">
              <a:solidFill>
                <a:schemeClr val="bg1">
                  <a:lumMod val="50000"/>
                </a:schemeClr>
              </a:solidFill>
              <a:latin typeface="Aptos Display" panose="020B0004020202020204" pitchFamily="34" charset="0"/>
            </a:endParaRPr>
          </a:p>
          <a:p>
            <a:pPr marL="285750" indent="-285750" algn="just">
              <a:buFont typeface="Arial" panose="020B0604020202020204" pitchFamily="34" charset="0"/>
              <a:buChar char="•"/>
            </a:pPr>
            <a:r>
              <a:rPr lang="en-GB" sz="1600" b="1" dirty="0">
                <a:solidFill>
                  <a:schemeClr val="bg1">
                    <a:lumMod val="50000"/>
                  </a:schemeClr>
                </a:solidFill>
                <a:latin typeface="Aptos Display" panose="020B0004020202020204" pitchFamily="34" charset="0"/>
              </a:rPr>
              <a:t>Efficiency and electrification </a:t>
            </a:r>
            <a:r>
              <a:rPr lang="en-GB" sz="1600" dirty="0">
                <a:solidFill>
                  <a:schemeClr val="bg1">
                    <a:lumMod val="50000"/>
                  </a:schemeClr>
                </a:solidFill>
                <a:latin typeface="Aptos Display" panose="020B0004020202020204" pitchFamily="34" charset="0"/>
              </a:rPr>
              <a:t>investments, including EVs and building retrofits, approach USD 800 billion.</a:t>
            </a:r>
            <a:endParaRPr lang="et-EE" sz="1600" dirty="0">
              <a:solidFill>
                <a:schemeClr val="bg1">
                  <a:lumMod val="50000"/>
                </a:schemeClr>
              </a:solidFill>
              <a:latin typeface="Aptos Display" panose="020B0004020202020204" pitchFamily="34" charset="0"/>
            </a:endParaRPr>
          </a:p>
          <a:p>
            <a:pPr marL="285750" indent="-285750" algn="just">
              <a:buFont typeface="Arial" panose="020B0604020202020204" pitchFamily="34" charset="0"/>
              <a:buChar char="•"/>
            </a:pPr>
            <a:r>
              <a:rPr lang="en-GB" sz="1600" b="1" dirty="0">
                <a:solidFill>
                  <a:schemeClr val="bg1">
                    <a:lumMod val="50000"/>
                  </a:schemeClr>
                </a:solidFill>
                <a:latin typeface="Aptos Display" panose="020B0004020202020204" pitchFamily="34" charset="0"/>
              </a:rPr>
              <a:t>Fossil fuel investment remains sizeable </a:t>
            </a:r>
            <a:r>
              <a:rPr lang="en-GB" sz="1600" dirty="0">
                <a:solidFill>
                  <a:schemeClr val="bg1">
                    <a:lumMod val="50000"/>
                  </a:schemeClr>
                </a:solidFill>
                <a:latin typeface="Aptos Display" panose="020B0004020202020204" pitchFamily="34" charset="0"/>
              </a:rPr>
              <a:t>at ~USD 570 billion, though declining, with oil falling slightly and gas/LNG still expanding.</a:t>
            </a:r>
            <a:endParaRPr lang="et-EE" sz="1600" dirty="0">
              <a:solidFill>
                <a:schemeClr val="bg1">
                  <a:lumMod val="50000"/>
                </a:schemeClr>
              </a:solidFill>
              <a:latin typeface="Aptos Display" panose="020B0004020202020204" pitchFamily="34" charset="0"/>
            </a:endParaRPr>
          </a:p>
          <a:p>
            <a:pPr marL="285750" indent="-285750" algn="just">
              <a:buFont typeface="Arial" panose="020B0604020202020204" pitchFamily="34" charset="0"/>
              <a:buChar char="•"/>
            </a:pPr>
            <a:r>
              <a:rPr lang="en-GB" sz="1600" dirty="0">
                <a:solidFill>
                  <a:schemeClr val="bg1">
                    <a:lumMod val="50000"/>
                  </a:schemeClr>
                </a:solidFill>
                <a:latin typeface="Aptos Display" panose="020B0004020202020204" pitchFamily="34" charset="0"/>
              </a:rPr>
              <a:t>Compared with 2015, the balance has flipped: clean energy now attracts twice the capital of fossil fuels.</a:t>
            </a:r>
            <a:endParaRPr lang="en-US" sz="1600" dirty="0">
              <a:latin typeface="Aptos Display" panose="020B0004020202020204" pitchFamily="34" charset="0"/>
            </a:endParaRPr>
          </a:p>
        </p:txBody>
      </p:sp>
      <p:sp>
        <p:nvSpPr>
          <p:cNvPr id="9" name="TextBox 8">
            <a:extLst>
              <a:ext uri="{FF2B5EF4-FFF2-40B4-BE49-F238E27FC236}">
                <a16:creationId xmlns:a16="http://schemas.microsoft.com/office/drawing/2014/main" id="{FD574D1D-BB0E-A602-C157-8F5F1B66DE0D}"/>
              </a:ext>
            </a:extLst>
          </p:cNvPr>
          <p:cNvSpPr txBox="1"/>
          <p:nvPr/>
        </p:nvSpPr>
        <p:spPr>
          <a:xfrm>
            <a:off x="2874055" y="6368764"/>
            <a:ext cx="8969602" cy="430887"/>
          </a:xfrm>
          <a:prstGeom prst="rect">
            <a:avLst/>
          </a:prstGeom>
          <a:noFill/>
        </p:spPr>
        <p:txBody>
          <a:bodyPr wrap="square">
            <a:spAutoFit/>
          </a:bodyPr>
          <a:lstStyle/>
          <a:p>
            <a:r>
              <a:rPr lang="en-US" sz="1100" dirty="0">
                <a:solidFill>
                  <a:schemeClr val="bg1">
                    <a:lumMod val="50000"/>
                  </a:schemeClr>
                </a:solidFill>
                <a:latin typeface="Arial" panose="020B0604020202020204" pitchFamily="34" charset="0"/>
                <a:cs typeface="Arial" panose="020B0604020202020204" pitchFamily="34" charset="0"/>
              </a:rPr>
              <a:t>IEA (2023), World Energy Outlook 2023, IEA, Paris https://www.iea.org/reports/world-energy-outlook-2023, License: CC BY 4.0 (report); CC BY NC SA 4.0 (Annex A)</a:t>
            </a:r>
          </a:p>
        </p:txBody>
      </p:sp>
    </p:spTree>
    <p:extLst>
      <p:ext uri="{BB962C8B-B14F-4D97-AF65-F5344CB8AC3E}">
        <p14:creationId xmlns:p14="http://schemas.microsoft.com/office/powerpoint/2010/main" val="21144903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2B3C5F-5F49-DDE1-73B6-E0B120AF884A}"/>
              </a:ext>
            </a:extLst>
          </p:cNvPr>
          <p:cNvSpPr>
            <a:spLocks noGrp="1"/>
          </p:cNvSpPr>
          <p:nvPr>
            <p:ph type="body" sz="quarter" idx="13"/>
          </p:nvPr>
        </p:nvSpPr>
        <p:spPr/>
        <p:txBody>
          <a:bodyPr/>
          <a:lstStyle/>
          <a:p>
            <a:r>
              <a:rPr lang="en-US" i="0" dirty="0">
                <a:solidFill>
                  <a:schemeClr val="tx1">
                    <a:lumMod val="65000"/>
                    <a:lumOff val="35000"/>
                  </a:schemeClr>
                </a:solidFill>
                <a:effectLst/>
                <a:latin typeface="Arial" panose="020B0604020202020204" pitchFamily="34" charset="0"/>
              </a:rPr>
              <a:t>Green energy technologies</a:t>
            </a:r>
          </a:p>
          <a:p>
            <a:r>
              <a:rPr lang="en-US" b="0" dirty="0">
                <a:solidFill>
                  <a:schemeClr val="tx1">
                    <a:lumMod val="65000"/>
                    <a:lumOff val="35000"/>
                  </a:schemeClr>
                </a:solidFill>
                <a:latin typeface="Arial" panose="020B0604020202020204" pitchFamily="34" charset="0"/>
              </a:rPr>
              <a:t>CO</a:t>
            </a:r>
            <a:r>
              <a:rPr lang="en-US" sz="1400" b="0" dirty="0">
                <a:solidFill>
                  <a:schemeClr val="tx1">
                    <a:lumMod val="65000"/>
                    <a:lumOff val="35000"/>
                  </a:schemeClr>
                </a:solidFill>
                <a:latin typeface="Arial" panose="020B0604020202020204" pitchFamily="34" charset="0"/>
              </a:rPr>
              <a:t>2</a:t>
            </a:r>
            <a:r>
              <a:rPr lang="en-US" b="0" dirty="0">
                <a:solidFill>
                  <a:schemeClr val="tx1">
                    <a:lumMod val="65000"/>
                    <a:lumOff val="35000"/>
                  </a:schemeClr>
                </a:solidFill>
                <a:latin typeface="Arial" panose="020B0604020202020204" pitchFamily="34" charset="0"/>
              </a:rPr>
              <a:t> emissions</a:t>
            </a:r>
            <a:endParaRPr lang="en-US" b="0" i="0" dirty="0">
              <a:solidFill>
                <a:schemeClr val="tx1">
                  <a:lumMod val="65000"/>
                  <a:lumOff val="35000"/>
                </a:schemeClr>
              </a:solidFill>
              <a:effectLst/>
              <a:latin typeface="Arial" panose="020B0604020202020204" pitchFamily="34" charset="0"/>
            </a:endParaRPr>
          </a:p>
          <a:p>
            <a:endParaRPr lang="et-EE" b="0" i="0" dirty="0">
              <a:solidFill>
                <a:schemeClr val="tx1">
                  <a:lumMod val="65000"/>
                  <a:lumOff val="35000"/>
                </a:schemeClr>
              </a:solidFill>
              <a:effectLst/>
              <a:latin typeface="Arial" panose="020B0604020202020204" pitchFamily="34" charset="0"/>
            </a:endParaRPr>
          </a:p>
        </p:txBody>
      </p:sp>
      <p:sp>
        <p:nvSpPr>
          <p:cNvPr id="8" name="TextBox 7">
            <a:extLst>
              <a:ext uri="{FF2B5EF4-FFF2-40B4-BE49-F238E27FC236}">
                <a16:creationId xmlns:a16="http://schemas.microsoft.com/office/drawing/2014/main" id="{5F072C99-9F0C-1760-1CDD-4A5C7D5DF77C}"/>
              </a:ext>
            </a:extLst>
          </p:cNvPr>
          <p:cNvSpPr txBox="1"/>
          <p:nvPr/>
        </p:nvSpPr>
        <p:spPr>
          <a:xfrm>
            <a:off x="202335" y="1996731"/>
            <a:ext cx="3881931" cy="2031325"/>
          </a:xfrm>
          <a:prstGeom prst="rect">
            <a:avLst/>
          </a:prstGeom>
          <a:noFill/>
        </p:spPr>
        <p:txBody>
          <a:bodyPr wrap="square">
            <a:spAutoFit/>
          </a:bodyPr>
          <a:lstStyle>
            <a:defPPr>
              <a:defRPr lang="en-US"/>
            </a:defPPr>
            <a:lvl1pPr algn="just">
              <a:defRPr b="1">
                <a:solidFill>
                  <a:schemeClr val="bg1">
                    <a:lumMod val="50000"/>
                  </a:schemeClr>
                </a:solidFill>
                <a:latin typeface="Aptos Display" panose="020B0004020202020204" pitchFamily="34" charset="0"/>
              </a:defRPr>
            </a:lvl1pPr>
          </a:lstStyle>
          <a:p>
            <a:r>
              <a:rPr lang="en-US" dirty="0"/>
              <a:t>Globally, 36 </a:t>
            </a:r>
            <a:r>
              <a:rPr lang="en-US" dirty="0" err="1"/>
              <a:t>gigatonnes</a:t>
            </a:r>
            <a:r>
              <a:rPr lang="en-US" dirty="0"/>
              <a:t> </a:t>
            </a:r>
            <a:r>
              <a:rPr lang="en-US" b="0" dirty="0"/>
              <a:t>(Gt) of energy-related CO₂ were emitted in 2015. </a:t>
            </a:r>
            <a:endParaRPr lang="et-EE" b="0" dirty="0"/>
          </a:p>
          <a:p>
            <a:r>
              <a:rPr lang="en-US" b="0" dirty="0"/>
              <a:t>Emissions will need to fall continuously to between 9.5  Gt and 12  Gt by 2050 to limit warming to a maximum of 2°C above pre-industrial levels, in line with the Paris Agreement Goals.</a:t>
            </a:r>
          </a:p>
        </p:txBody>
      </p:sp>
      <p:pic>
        <p:nvPicPr>
          <p:cNvPr id="4" name="Picture 3">
            <a:extLst>
              <a:ext uri="{FF2B5EF4-FFF2-40B4-BE49-F238E27FC236}">
                <a16:creationId xmlns:a16="http://schemas.microsoft.com/office/drawing/2014/main" id="{533902A4-D498-3CA1-AE3E-C13B234854FF}"/>
              </a:ext>
            </a:extLst>
          </p:cNvPr>
          <p:cNvPicPr>
            <a:picLocks noChangeAspect="1"/>
          </p:cNvPicPr>
          <p:nvPr/>
        </p:nvPicPr>
        <p:blipFill>
          <a:blip r:embed="rId2"/>
          <a:stretch>
            <a:fillRect/>
          </a:stretch>
        </p:blipFill>
        <p:spPr>
          <a:xfrm>
            <a:off x="4251172" y="1360163"/>
            <a:ext cx="7592485" cy="4525006"/>
          </a:xfrm>
          <a:prstGeom prst="rect">
            <a:avLst/>
          </a:prstGeom>
        </p:spPr>
      </p:pic>
      <p:sp>
        <p:nvSpPr>
          <p:cNvPr id="6" name="TextBox 5">
            <a:extLst>
              <a:ext uri="{FF2B5EF4-FFF2-40B4-BE49-F238E27FC236}">
                <a16:creationId xmlns:a16="http://schemas.microsoft.com/office/drawing/2014/main" id="{E7E22608-2AC5-1DEB-8DE9-6049A3A61248}"/>
              </a:ext>
            </a:extLst>
          </p:cNvPr>
          <p:cNvSpPr txBox="1"/>
          <p:nvPr/>
        </p:nvSpPr>
        <p:spPr>
          <a:xfrm>
            <a:off x="2874055" y="6368764"/>
            <a:ext cx="9403670" cy="261610"/>
          </a:xfrm>
          <a:prstGeom prst="rect">
            <a:avLst/>
          </a:prstGeom>
          <a:noFill/>
        </p:spPr>
        <p:txBody>
          <a:bodyPr wrap="square">
            <a:spAutoFit/>
          </a:bodyPr>
          <a:lstStyle/>
          <a:p>
            <a:r>
              <a:rPr lang="en-US" sz="1100" dirty="0">
                <a:solidFill>
                  <a:schemeClr val="bg1">
                    <a:lumMod val="50000"/>
                  </a:schemeClr>
                </a:solidFill>
                <a:latin typeface="Arial" panose="020B0604020202020204" pitchFamily="34" charset="0"/>
                <a:cs typeface="Arial" panose="020B0604020202020204" pitchFamily="34" charset="0"/>
              </a:rPr>
              <a:t>IRENA and C2E2 (2015), Synergies between renewable energy and energy efficiency, Working paper, IRENA, Abu Dhabi and C2E2, Copenhagen.</a:t>
            </a:r>
          </a:p>
        </p:txBody>
      </p:sp>
    </p:spTree>
    <p:extLst>
      <p:ext uri="{BB962C8B-B14F-4D97-AF65-F5344CB8AC3E}">
        <p14:creationId xmlns:p14="http://schemas.microsoft.com/office/powerpoint/2010/main" val="5175778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2B3C5F-5F49-DDE1-73B6-E0B120AF884A}"/>
              </a:ext>
            </a:extLst>
          </p:cNvPr>
          <p:cNvSpPr>
            <a:spLocks noGrp="1"/>
          </p:cNvSpPr>
          <p:nvPr>
            <p:ph type="body" sz="quarter" idx="13"/>
          </p:nvPr>
        </p:nvSpPr>
        <p:spPr/>
        <p:txBody>
          <a:bodyPr/>
          <a:lstStyle/>
          <a:p>
            <a:r>
              <a:rPr lang="en-US" i="0" dirty="0">
                <a:solidFill>
                  <a:schemeClr val="tx1">
                    <a:lumMod val="65000"/>
                    <a:lumOff val="35000"/>
                  </a:schemeClr>
                </a:solidFill>
                <a:effectLst/>
                <a:latin typeface="Arial" panose="020B0604020202020204" pitchFamily="34" charset="0"/>
              </a:rPr>
              <a:t>Green energy technologies</a:t>
            </a:r>
          </a:p>
          <a:p>
            <a:r>
              <a:rPr lang="en-US" b="0" dirty="0">
                <a:solidFill>
                  <a:schemeClr val="tx1">
                    <a:lumMod val="65000"/>
                    <a:lumOff val="35000"/>
                  </a:schemeClr>
                </a:solidFill>
                <a:latin typeface="Arial" panose="020B0604020202020204" pitchFamily="34" charset="0"/>
              </a:rPr>
              <a:t>CO</a:t>
            </a:r>
            <a:r>
              <a:rPr lang="en-US" sz="1400" b="0" dirty="0">
                <a:solidFill>
                  <a:schemeClr val="tx1">
                    <a:lumMod val="65000"/>
                    <a:lumOff val="35000"/>
                  </a:schemeClr>
                </a:solidFill>
                <a:latin typeface="Arial" panose="020B0604020202020204" pitchFamily="34" charset="0"/>
              </a:rPr>
              <a:t>2</a:t>
            </a:r>
            <a:r>
              <a:rPr lang="en-US" b="0" dirty="0">
                <a:solidFill>
                  <a:schemeClr val="tx1">
                    <a:lumMod val="65000"/>
                    <a:lumOff val="35000"/>
                  </a:schemeClr>
                </a:solidFill>
                <a:latin typeface="Arial" panose="020B0604020202020204" pitchFamily="34" charset="0"/>
              </a:rPr>
              <a:t> emission</a:t>
            </a:r>
            <a:r>
              <a:rPr lang="et-EE" b="0" dirty="0">
                <a:solidFill>
                  <a:schemeClr val="tx1">
                    <a:lumMod val="65000"/>
                    <a:lumOff val="35000"/>
                  </a:schemeClr>
                </a:solidFill>
                <a:latin typeface="Arial" panose="020B0604020202020204" pitchFamily="34" charset="0"/>
              </a:rPr>
              <a:t> </a:t>
            </a:r>
            <a:r>
              <a:rPr lang="et-EE" b="0" dirty="0" err="1">
                <a:solidFill>
                  <a:schemeClr val="tx1">
                    <a:lumMod val="65000"/>
                    <a:lumOff val="35000"/>
                  </a:schemeClr>
                </a:solidFill>
                <a:latin typeface="Arial" panose="020B0604020202020204" pitchFamily="34" charset="0"/>
              </a:rPr>
              <a:t>reduction</a:t>
            </a:r>
            <a:endParaRPr lang="en-US" b="0" i="0" dirty="0">
              <a:solidFill>
                <a:schemeClr val="tx1">
                  <a:lumMod val="65000"/>
                  <a:lumOff val="35000"/>
                </a:schemeClr>
              </a:solidFill>
              <a:effectLst/>
              <a:latin typeface="Arial" panose="020B0604020202020204" pitchFamily="34" charset="0"/>
            </a:endParaRPr>
          </a:p>
          <a:p>
            <a:endParaRPr lang="et-EE" b="0" i="0" dirty="0">
              <a:solidFill>
                <a:schemeClr val="tx1">
                  <a:lumMod val="65000"/>
                  <a:lumOff val="35000"/>
                </a:schemeClr>
              </a:solidFill>
              <a:effectLst/>
              <a:latin typeface="Arial" panose="020B0604020202020204" pitchFamily="34" charset="0"/>
            </a:endParaRPr>
          </a:p>
        </p:txBody>
      </p:sp>
      <p:sp>
        <p:nvSpPr>
          <p:cNvPr id="6" name="TextBox 5">
            <a:extLst>
              <a:ext uri="{FF2B5EF4-FFF2-40B4-BE49-F238E27FC236}">
                <a16:creationId xmlns:a16="http://schemas.microsoft.com/office/drawing/2014/main" id="{E7E22608-2AC5-1DEB-8DE9-6049A3A61248}"/>
              </a:ext>
            </a:extLst>
          </p:cNvPr>
          <p:cNvSpPr txBox="1"/>
          <p:nvPr/>
        </p:nvSpPr>
        <p:spPr>
          <a:xfrm>
            <a:off x="2874055" y="6368764"/>
            <a:ext cx="9403670" cy="261610"/>
          </a:xfrm>
          <a:prstGeom prst="rect">
            <a:avLst/>
          </a:prstGeom>
          <a:noFill/>
        </p:spPr>
        <p:txBody>
          <a:bodyPr wrap="square">
            <a:spAutoFit/>
          </a:bodyPr>
          <a:lstStyle/>
          <a:p>
            <a:r>
              <a:rPr lang="en-US" sz="1100" dirty="0">
                <a:solidFill>
                  <a:schemeClr val="bg1">
                    <a:lumMod val="50000"/>
                  </a:schemeClr>
                </a:solidFill>
                <a:latin typeface="Arial" panose="020B0604020202020204" pitchFamily="34" charset="0"/>
                <a:cs typeface="Arial" panose="020B0604020202020204" pitchFamily="34" charset="0"/>
              </a:rPr>
              <a:t>IRENA (2023), Low-cost finance for the energy transition, International Renewable Energy Agency, Abu Dhabi.</a:t>
            </a:r>
          </a:p>
        </p:txBody>
      </p:sp>
      <p:pic>
        <p:nvPicPr>
          <p:cNvPr id="11" name="Picture 10">
            <a:extLst>
              <a:ext uri="{FF2B5EF4-FFF2-40B4-BE49-F238E27FC236}">
                <a16:creationId xmlns:a16="http://schemas.microsoft.com/office/drawing/2014/main" id="{43AD7CB9-F626-1250-333A-1CEA4F9510E4}"/>
              </a:ext>
            </a:extLst>
          </p:cNvPr>
          <p:cNvPicPr>
            <a:picLocks noChangeAspect="1"/>
          </p:cNvPicPr>
          <p:nvPr/>
        </p:nvPicPr>
        <p:blipFill>
          <a:blip r:embed="rId2"/>
          <a:stretch>
            <a:fillRect/>
          </a:stretch>
        </p:blipFill>
        <p:spPr>
          <a:xfrm>
            <a:off x="5410311" y="1262263"/>
            <a:ext cx="6167898" cy="5046462"/>
          </a:xfrm>
          <a:prstGeom prst="rect">
            <a:avLst/>
          </a:prstGeom>
        </p:spPr>
      </p:pic>
      <p:sp>
        <p:nvSpPr>
          <p:cNvPr id="4" name="TextBox 3">
            <a:extLst>
              <a:ext uri="{FF2B5EF4-FFF2-40B4-BE49-F238E27FC236}">
                <a16:creationId xmlns:a16="http://schemas.microsoft.com/office/drawing/2014/main" id="{8AA800F1-0A31-952B-0369-7690A17F64FF}"/>
              </a:ext>
            </a:extLst>
          </p:cNvPr>
          <p:cNvSpPr txBox="1"/>
          <p:nvPr/>
        </p:nvSpPr>
        <p:spPr>
          <a:xfrm>
            <a:off x="479424" y="1997839"/>
            <a:ext cx="4558920" cy="2862322"/>
          </a:xfrm>
          <a:prstGeom prst="rect">
            <a:avLst/>
          </a:prstGeom>
          <a:noFill/>
        </p:spPr>
        <p:txBody>
          <a:bodyPr wrap="square">
            <a:spAutoFit/>
          </a:bodyPr>
          <a:lstStyle>
            <a:defPPr>
              <a:defRPr lang="en-US"/>
            </a:defPPr>
            <a:lvl1pPr algn="just">
              <a:defRPr b="1">
                <a:solidFill>
                  <a:schemeClr val="bg1">
                    <a:lumMod val="50000"/>
                  </a:schemeClr>
                </a:solidFill>
                <a:latin typeface="Aptos Display" panose="020B0004020202020204" pitchFamily="34" charset="0"/>
              </a:defRPr>
            </a:lvl1pPr>
          </a:lstStyle>
          <a:p>
            <a:pPr marL="285750" indent="-285750">
              <a:buFont typeface="Arial" panose="020B0604020202020204" pitchFamily="34" charset="0"/>
              <a:buChar char="•"/>
            </a:pPr>
            <a:r>
              <a:rPr lang="en-GB" b="0" dirty="0"/>
              <a:t>Renewables and energy efficiency each contribute the largest share (25% each).</a:t>
            </a:r>
            <a:endParaRPr lang="et-EE" b="0" dirty="0"/>
          </a:p>
          <a:p>
            <a:pPr marL="285750" indent="-285750">
              <a:buFont typeface="Arial" panose="020B0604020202020204" pitchFamily="34" charset="0"/>
              <a:buChar char="•"/>
            </a:pPr>
            <a:r>
              <a:rPr lang="en-GB" b="0" dirty="0"/>
              <a:t>Electrification of end-use sectors provides another 20%.</a:t>
            </a:r>
            <a:endParaRPr lang="et-EE" b="0" dirty="0"/>
          </a:p>
          <a:p>
            <a:pPr marL="285750" indent="-285750">
              <a:buFont typeface="Arial" panose="020B0604020202020204" pitchFamily="34" charset="0"/>
              <a:buChar char="•"/>
            </a:pPr>
            <a:r>
              <a:rPr lang="en-GB" b="0" dirty="0"/>
              <a:t>Hydrogen accounts for 10%, while CCS/CCU adds 6%.</a:t>
            </a:r>
            <a:endParaRPr lang="et-EE" b="0" dirty="0"/>
          </a:p>
          <a:p>
            <a:pPr marL="285750" indent="-285750">
              <a:buFont typeface="Arial" panose="020B0604020202020204" pitchFamily="34" charset="0"/>
              <a:buChar char="•"/>
            </a:pPr>
            <a:r>
              <a:rPr lang="en-GB" b="0" dirty="0"/>
              <a:t>BECCS and other removals cover the remaining 14%.Altogether, these measures achieve about −36.9 </a:t>
            </a:r>
            <a:r>
              <a:rPr lang="en-GB" b="0" dirty="0" err="1"/>
              <a:t>GtCO</a:t>
            </a:r>
            <a:r>
              <a:rPr lang="en-GB" b="0" dirty="0"/>
              <a:t>₂/year of avoided emissions.</a:t>
            </a:r>
          </a:p>
        </p:txBody>
      </p:sp>
    </p:spTree>
    <p:extLst>
      <p:ext uri="{BB962C8B-B14F-4D97-AF65-F5344CB8AC3E}">
        <p14:creationId xmlns:p14="http://schemas.microsoft.com/office/powerpoint/2010/main" val="29686101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A25A385-EBF1-69BB-FDB1-3F8BD3E599AD}"/>
              </a:ext>
            </a:extLst>
          </p:cNvPr>
          <p:cNvSpPr txBox="1"/>
          <p:nvPr/>
        </p:nvSpPr>
        <p:spPr>
          <a:xfrm>
            <a:off x="1465941" y="1407885"/>
            <a:ext cx="8998859" cy="3293209"/>
          </a:xfrm>
          <a:prstGeom prst="rect">
            <a:avLst/>
          </a:prstGeom>
          <a:noFill/>
        </p:spPr>
        <p:txBody>
          <a:bodyPr wrap="square" rtlCol="0">
            <a:spAutoFit/>
          </a:bodyPr>
          <a:lstStyle/>
          <a:p>
            <a:pPr>
              <a:spcBef>
                <a:spcPts val="600"/>
              </a:spcBef>
              <a:spcAft>
                <a:spcPts val="1200"/>
              </a:spcAft>
            </a:pPr>
            <a:r>
              <a:rPr lang="en-US" sz="5400" dirty="0">
                <a:solidFill>
                  <a:schemeClr val="accent1">
                    <a:lumMod val="60000"/>
                    <a:lumOff val="40000"/>
                  </a:schemeClr>
                </a:solidFill>
                <a:latin typeface="Aptos Black" panose="020F0502020204030204" pitchFamily="34" charset="0"/>
              </a:rPr>
              <a:t>Energy Costs </a:t>
            </a:r>
          </a:p>
          <a:p>
            <a:pPr marL="1080000" indent="-540000">
              <a:buFontTx/>
              <a:buChar char="-"/>
            </a:pPr>
            <a:r>
              <a:rPr lang="en-US" altLang="zh-CN" sz="3600" dirty="0">
                <a:solidFill>
                  <a:schemeClr val="bg1">
                    <a:lumMod val="65000"/>
                  </a:schemeClr>
                </a:solidFill>
                <a:latin typeface="Adobe Devanagari" panose="02040503050201020203" pitchFamily="18" charset="0"/>
                <a:cs typeface="Adobe Devanagari" panose="02040503050201020203" pitchFamily="18" charset="0"/>
              </a:rPr>
              <a:t>Primary Energy price</a:t>
            </a:r>
            <a:endParaRPr lang="en-US" sz="3600" dirty="0">
              <a:solidFill>
                <a:schemeClr val="bg1">
                  <a:lumMod val="65000"/>
                </a:schemeClr>
              </a:solidFill>
              <a:latin typeface="Adobe Devanagari" panose="02040503050201020203" pitchFamily="18" charset="0"/>
              <a:cs typeface="Adobe Devanagari" panose="02040503050201020203" pitchFamily="18" charset="0"/>
            </a:endParaRPr>
          </a:p>
          <a:p>
            <a:pPr marL="1080000" indent="-540000">
              <a:buFontTx/>
              <a:buChar char="-"/>
            </a:pPr>
            <a:r>
              <a:rPr lang="en-US" altLang="zh-CN" sz="3600" dirty="0">
                <a:solidFill>
                  <a:schemeClr val="bg1">
                    <a:lumMod val="65000"/>
                  </a:schemeClr>
                </a:solidFill>
                <a:latin typeface="Adobe Devanagari" panose="02040503050201020203" pitchFamily="18" charset="0"/>
                <a:cs typeface="Adobe Devanagari" panose="02040503050201020203" pitchFamily="18" charset="0"/>
              </a:rPr>
              <a:t>Investment</a:t>
            </a:r>
          </a:p>
          <a:p>
            <a:pPr marL="1080000" indent="-540000">
              <a:buFontTx/>
              <a:buChar char="-"/>
            </a:pPr>
            <a:r>
              <a:rPr lang="en-US" sz="3600" dirty="0">
                <a:solidFill>
                  <a:schemeClr val="bg1">
                    <a:lumMod val="65000"/>
                  </a:schemeClr>
                </a:solidFill>
                <a:latin typeface="Adobe Devanagari" panose="02040503050201020203" pitchFamily="18" charset="0"/>
                <a:cs typeface="Adobe Devanagari" panose="02040503050201020203" pitchFamily="18" charset="0"/>
              </a:rPr>
              <a:t>Comparison</a:t>
            </a:r>
          </a:p>
          <a:p>
            <a:pPr marL="540000"/>
            <a:r>
              <a:rPr lang="en-US" sz="3600" dirty="0">
                <a:solidFill>
                  <a:schemeClr val="bg1">
                    <a:lumMod val="65000"/>
                  </a:schemeClr>
                </a:solidFill>
                <a:latin typeface="Adobe Devanagari" panose="02040503050201020203" pitchFamily="18" charset="0"/>
                <a:cs typeface="Adobe Devanagari" panose="02040503050201020203" pitchFamily="18" charset="0"/>
              </a:rPr>
              <a:t> </a:t>
            </a:r>
          </a:p>
        </p:txBody>
      </p:sp>
    </p:spTree>
    <p:extLst>
      <p:ext uri="{BB962C8B-B14F-4D97-AF65-F5344CB8AC3E}">
        <p14:creationId xmlns:p14="http://schemas.microsoft.com/office/powerpoint/2010/main" val="14663337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2B3C5F-5F49-DDE1-73B6-E0B120AF884A}"/>
              </a:ext>
            </a:extLst>
          </p:cNvPr>
          <p:cNvSpPr>
            <a:spLocks noGrp="1"/>
          </p:cNvSpPr>
          <p:nvPr>
            <p:ph type="body" sz="quarter" idx="13"/>
          </p:nvPr>
        </p:nvSpPr>
        <p:spPr/>
        <p:txBody>
          <a:bodyPr/>
          <a:lstStyle/>
          <a:p>
            <a:r>
              <a:rPr lang="en-US" i="0" dirty="0">
                <a:solidFill>
                  <a:schemeClr val="tx1">
                    <a:lumMod val="65000"/>
                    <a:lumOff val="35000"/>
                  </a:schemeClr>
                </a:solidFill>
                <a:effectLst/>
                <a:latin typeface="Arial" panose="020B0604020202020204" pitchFamily="34" charset="0"/>
              </a:rPr>
              <a:t>energy Costs</a:t>
            </a:r>
          </a:p>
          <a:p>
            <a:r>
              <a:rPr lang="en-US" b="0" i="0" dirty="0">
                <a:solidFill>
                  <a:schemeClr val="tx1">
                    <a:lumMod val="65000"/>
                    <a:lumOff val="35000"/>
                  </a:schemeClr>
                </a:solidFill>
                <a:effectLst/>
                <a:latin typeface="Arial" panose="020B0604020202020204" pitchFamily="34" charset="0"/>
              </a:rPr>
              <a:t>Fossil fuel price</a:t>
            </a:r>
          </a:p>
        </p:txBody>
      </p:sp>
      <p:pic>
        <p:nvPicPr>
          <p:cNvPr id="5" name="Picture 4">
            <a:extLst>
              <a:ext uri="{FF2B5EF4-FFF2-40B4-BE49-F238E27FC236}">
                <a16:creationId xmlns:a16="http://schemas.microsoft.com/office/drawing/2014/main" id="{6945D040-9A18-9F05-0617-2BD6898B84F0}"/>
              </a:ext>
            </a:extLst>
          </p:cNvPr>
          <p:cNvPicPr>
            <a:picLocks noChangeAspect="1"/>
          </p:cNvPicPr>
          <p:nvPr/>
        </p:nvPicPr>
        <p:blipFill>
          <a:blip r:embed="rId2"/>
          <a:stretch>
            <a:fillRect/>
          </a:stretch>
        </p:blipFill>
        <p:spPr>
          <a:xfrm>
            <a:off x="5600107" y="1488179"/>
            <a:ext cx="6396393" cy="3742189"/>
          </a:xfrm>
          <a:prstGeom prst="rect">
            <a:avLst/>
          </a:prstGeom>
        </p:spPr>
      </p:pic>
      <p:sp>
        <p:nvSpPr>
          <p:cNvPr id="6" name="TextBox 5">
            <a:extLst>
              <a:ext uri="{FF2B5EF4-FFF2-40B4-BE49-F238E27FC236}">
                <a16:creationId xmlns:a16="http://schemas.microsoft.com/office/drawing/2014/main" id="{A5C948D9-5F38-21C7-9FC6-EEEC027E13DD}"/>
              </a:ext>
            </a:extLst>
          </p:cNvPr>
          <p:cNvSpPr txBox="1"/>
          <p:nvPr/>
        </p:nvSpPr>
        <p:spPr>
          <a:xfrm>
            <a:off x="2874055" y="6368764"/>
            <a:ext cx="8969602" cy="430887"/>
          </a:xfrm>
          <a:prstGeom prst="rect">
            <a:avLst/>
          </a:prstGeom>
          <a:noFill/>
        </p:spPr>
        <p:txBody>
          <a:bodyPr wrap="square">
            <a:spAutoFit/>
          </a:bodyPr>
          <a:lstStyle/>
          <a:p>
            <a:r>
              <a:rPr lang="en-US" sz="1100" dirty="0">
                <a:solidFill>
                  <a:schemeClr val="bg1">
                    <a:lumMod val="50000"/>
                  </a:schemeClr>
                </a:solidFill>
                <a:latin typeface="Arial" panose="020B0604020202020204" pitchFamily="34" charset="0"/>
                <a:cs typeface="Arial" panose="020B0604020202020204" pitchFamily="34" charset="0"/>
              </a:rPr>
              <a:t>IEA (2023), World Energy Outlook 2023, IEA, Paris https://www.iea.org/reports/world-energy-outlook-2023, License: CC BY 4.0 (report); CC BY NC SA 4.0 (Annex A)</a:t>
            </a:r>
          </a:p>
        </p:txBody>
      </p:sp>
      <p:sp>
        <p:nvSpPr>
          <p:cNvPr id="4" name="TextBox 3">
            <a:extLst>
              <a:ext uri="{FF2B5EF4-FFF2-40B4-BE49-F238E27FC236}">
                <a16:creationId xmlns:a16="http://schemas.microsoft.com/office/drawing/2014/main" id="{91C6BD6F-2421-9BBA-DB63-53285581ED44}"/>
              </a:ext>
            </a:extLst>
          </p:cNvPr>
          <p:cNvSpPr txBox="1"/>
          <p:nvPr/>
        </p:nvSpPr>
        <p:spPr>
          <a:xfrm>
            <a:off x="118872" y="1443841"/>
            <a:ext cx="5751576" cy="3970318"/>
          </a:xfrm>
          <a:prstGeom prst="rect">
            <a:avLst/>
          </a:prstGeom>
          <a:noFill/>
        </p:spPr>
        <p:txBody>
          <a:bodyPr wrap="square">
            <a:spAutoFit/>
          </a:bodyPr>
          <a:lstStyle>
            <a:defPPr>
              <a:defRPr lang="en-US"/>
            </a:defPPr>
            <a:lvl1pPr marL="285750" indent="-285750" algn="just">
              <a:buFont typeface="Arial" panose="020B0604020202020204" pitchFamily="34" charset="0"/>
              <a:buChar char="•"/>
              <a:defRPr b="0">
                <a:solidFill>
                  <a:schemeClr val="bg1">
                    <a:lumMod val="50000"/>
                  </a:schemeClr>
                </a:solidFill>
                <a:latin typeface="Aptos Display" panose="020B0004020202020204" pitchFamily="34" charset="0"/>
              </a:defRPr>
            </a:lvl1pPr>
          </a:lstStyle>
          <a:p>
            <a:pPr marL="0" indent="0">
              <a:buNone/>
            </a:pPr>
            <a:r>
              <a:rPr lang="en-GB" b="1" dirty="0"/>
              <a:t>Oil (Brent crude)</a:t>
            </a:r>
            <a:endParaRPr lang="et-EE" b="1" dirty="0"/>
          </a:p>
          <a:p>
            <a:r>
              <a:rPr lang="en-GB" dirty="0"/>
              <a:t>Peaked above $120/barrel in 2022, then moderated to about $70–90/barrel by late 2023.</a:t>
            </a:r>
            <a:endParaRPr lang="et-EE" dirty="0"/>
          </a:p>
          <a:p>
            <a:r>
              <a:rPr lang="en-GB" dirty="0"/>
              <a:t>Forecasted to average $73/</a:t>
            </a:r>
            <a:r>
              <a:rPr lang="en-GB" dirty="0" err="1"/>
              <a:t>bbl</a:t>
            </a:r>
            <a:r>
              <a:rPr lang="en-GB" dirty="0"/>
              <a:t> in 2025, dropping to around $72 in 2026.</a:t>
            </a:r>
            <a:endParaRPr lang="et-EE" dirty="0"/>
          </a:p>
          <a:p>
            <a:pPr marL="0" indent="0">
              <a:buNone/>
            </a:pPr>
            <a:r>
              <a:rPr lang="en-GB" b="1" dirty="0"/>
              <a:t>Natural Gas</a:t>
            </a:r>
            <a:endParaRPr lang="et-EE" b="1" dirty="0"/>
          </a:p>
          <a:p>
            <a:r>
              <a:rPr lang="en-GB" dirty="0"/>
              <a:t>Europe </a:t>
            </a:r>
            <a:r>
              <a:rPr lang="et-EE" dirty="0" err="1"/>
              <a:t>had</a:t>
            </a:r>
            <a:r>
              <a:rPr lang="en-GB" dirty="0"/>
              <a:t> a dramatic spike to nearly $60/</a:t>
            </a:r>
            <a:r>
              <a:rPr lang="en-GB" dirty="0" err="1"/>
              <a:t>MBtu</a:t>
            </a:r>
            <a:r>
              <a:rPr lang="en-GB" dirty="0"/>
              <a:t> in 2022</a:t>
            </a:r>
            <a:endParaRPr lang="et-EE" dirty="0"/>
          </a:p>
          <a:p>
            <a:r>
              <a:rPr lang="en-GB" dirty="0"/>
              <a:t>U.S. prices rose much </a:t>
            </a:r>
            <a:r>
              <a:rPr lang="en-GB" dirty="0" err="1"/>
              <a:t>less.U.S</a:t>
            </a:r>
            <a:r>
              <a:rPr lang="en-GB" dirty="0"/>
              <a:t>. gas is expected to stay cheaper than coal, averaging $2.15/</a:t>
            </a:r>
            <a:r>
              <a:rPr lang="en-GB" dirty="0" err="1"/>
              <a:t>MBtu</a:t>
            </a:r>
            <a:r>
              <a:rPr lang="en-GB" dirty="0"/>
              <a:t> in 2024.</a:t>
            </a:r>
            <a:endParaRPr lang="et-EE" dirty="0"/>
          </a:p>
          <a:p>
            <a:r>
              <a:rPr lang="en-GB" dirty="0"/>
              <a:t>Prices are projected to rise toward $4/</a:t>
            </a:r>
            <a:r>
              <a:rPr lang="en-GB" dirty="0" err="1"/>
              <a:t>MBtu</a:t>
            </a:r>
            <a:r>
              <a:rPr lang="en-GB" dirty="0"/>
              <a:t> by 2026.</a:t>
            </a:r>
            <a:endParaRPr lang="et-EE" dirty="0"/>
          </a:p>
          <a:p>
            <a:pPr marL="0" indent="0">
              <a:buNone/>
            </a:pPr>
            <a:r>
              <a:rPr lang="en-GB" b="1" dirty="0"/>
              <a:t>Coal </a:t>
            </a:r>
            <a:endParaRPr lang="et-EE" b="1" dirty="0"/>
          </a:p>
          <a:p>
            <a:r>
              <a:rPr lang="en-GB" dirty="0"/>
              <a:t>(Europe &amp; Asia)Prices surged above $400/ton in 2022, then fell below $200/ton by 2023.</a:t>
            </a:r>
            <a:endParaRPr lang="et-EE" dirty="0"/>
          </a:p>
          <a:p>
            <a:r>
              <a:rPr lang="en-GB" dirty="0"/>
              <a:t>Demand stayed high into 2024, particularly in Asia.</a:t>
            </a:r>
          </a:p>
        </p:txBody>
      </p:sp>
    </p:spTree>
    <p:extLst>
      <p:ext uri="{BB962C8B-B14F-4D97-AF65-F5344CB8AC3E}">
        <p14:creationId xmlns:p14="http://schemas.microsoft.com/office/powerpoint/2010/main" val="29990571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2B3C5F-5F49-DDE1-73B6-E0B120AF884A}"/>
              </a:ext>
            </a:extLst>
          </p:cNvPr>
          <p:cNvSpPr>
            <a:spLocks noGrp="1"/>
          </p:cNvSpPr>
          <p:nvPr>
            <p:ph type="body" sz="quarter" idx="13"/>
          </p:nvPr>
        </p:nvSpPr>
        <p:spPr/>
        <p:txBody>
          <a:bodyPr/>
          <a:lstStyle/>
          <a:p>
            <a:r>
              <a:rPr lang="en-US" i="0" dirty="0">
                <a:solidFill>
                  <a:schemeClr val="tx1">
                    <a:lumMod val="65000"/>
                    <a:lumOff val="35000"/>
                  </a:schemeClr>
                </a:solidFill>
                <a:effectLst/>
                <a:latin typeface="Arial" panose="020B0604020202020204" pitchFamily="34" charset="0"/>
              </a:rPr>
              <a:t>energy Prices</a:t>
            </a:r>
          </a:p>
          <a:p>
            <a:r>
              <a:rPr lang="en-US" b="0" dirty="0">
                <a:solidFill>
                  <a:schemeClr val="tx1">
                    <a:lumMod val="65000"/>
                    <a:lumOff val="35000"/>
                  </a:schemeClr>
                </a:solidFill>
                <a:latin typeface="Arial" panose="020B0604020202020204" pitchFamily="34" charset="0"/>
              </a:rPr>
              <a:t>Price comparison</a:t>
            </a:r>
            <a:endParaRPr lang="en-US" b="0" i="0" dirty="0">
              <a:solidFill>
                <a:schemeClr val="tx1">
                  <a:lumMod val="65000"/>
                  <a:lumOff val="35000"/>
                </a:schemeClr>
              </a:solidFill>
              <a:effectLst/>
              <a:latin typeface="Arial" panose="020B0604020202020204" pitchFamily="34" charset="0"/>
            </a:endParaRPr>
          </a:p>
        </p:txBody>
      </p:sp>
      <p:pic>
        <p:nvPicPr>
          <p:cNvPr id="6" name="Picture 5" descr="A graph of energy prices&#10;&#10;Description automatically generated with medium confidence">
            <a:extLst>
              <a:ext uri="{FF2B5EF4-FFF2-40B4-BE49-F238E27FC236}">
                <a16:creationId xmlns:a16="http://schemas.microsoft.com/office/drawing/2014/main" id="{B2696D9D-81C3-CD73-B0D3-93A21BE17F06}"/>
              </a:ext>
            </a:extLst>
          </p:cNvPr>
          <p:cNvPicPr>
            <a:picLocks noChangeAspect="1"/>
          </p:cNvPicPr>
          <p:nvPr/>
        </p:nvPicPr>
        <p:blipFill>
          <a:blip r:embed="rId2"/>
          <a:stretch>
            <a:fillRect/>
          </a:stretch>
        </p:blipFill>
        <p:spPr>
          <a:xfrm>
            <a:off x="4651638" y="274638"/>
            <a:ext cx="7329628" cy="6308724"/>
          </a:xfrm>
          <a:prstGeom prst="rect">
            <a:avLst/>
          </a:prstGeom>
        </p:spPr>
      </p:pic>
      <p:sp>
        <p:nvSpPr>
          <p:cNvPr id="8" name="TextBox 7">
            <a:extLst>
              <a:ext uri="{FF2B5EF4-FFF2-40B4-BE49-F238E27FC236}">
                <a16:creationId xmlns:a16="http://schemas.microsoft.com/office/drawing/2014/main" id="{869BAFE9-C3D7-E2AD-EC10-1DBCC8B6359A}"/>
              </a:ext>
            </a:extLst>
          </p:cNvPr>
          <p:cNvSpPr txBox="1"/>
          <p:nvPr/>
        </p:nvSpPr>
        <p:spPr>
          <a:xfrm>
            <a:off x="210734" y="1832206"/>
            <a:ext cx="4012923" cy="2585323"/>
          </a:xfrm>
          <a:prstGeom prst="rect">
            <a:avLst/>
          </a:prstGeom>
          <a:noFill/>
        </p:spPr>
        <p:txBody>
          <a:bodyPr wrap="square">
            <a:spAutoFit/>
          </a:bodyPr>
          <a:lstStyle>
            <a:defPPr>
              <a:defRPr lang="en-US"/>
            </a:defPPr>
            <a:lvl1pPr marL="0" indent="0" algn="just">
              <a:buFont typeface="Arial" panose="020B0604020202020204" pitchFamily="34" charset="0"/>
              <a:buNone/>
              <a:defRPr b="1">
                <a:solidFill>
                  <a:schemeClr val="bg1">
                    <a:lumMod val="50000"/>
                  </a:schemeClr>
                </a:solidFill>
                <a:latin typeface="Aptos Display" panose="020B0004020202020204" pitchFamily="34" charset="0"/>
              </a:defRPr>
            </a:lvl1pPr>
          </a:lstStyle>
          <a:p>
            <a:r>
              <a:rPr lang="en-US" b="0" dirty="0"/>
              <a:t>Electricity generation from renewables is getting rapidly cheaper, as the development of technologies.</a:t>
            </a:r>
          </a:p>
          <a:p>
            <a:endParaRPr lang="en-US" b="0" dirty="0"/>
          </a:p>
          <a:p>
            <a:r>
              <a:rPr lang="en-US" b="0" dirty="0"/>
              <a:t>Efficiency and fuel price limit the price of electricity from fossil fuels, e.g., coal.</a:t>
            </a:r>
          </a:p>
          <a:p>
            <a:endParaRPr lang="en-US" b="0" dirty="0"/>
          </a:p>
          <a:p>
            <a:r>
              <a:rPr lang="en-US" b="0" dirty="0"/>
              <a:t>Installation and regulation for nuclear power increase the price.</a:t>
            </a:r>
          </a:p>
        </p:txBody>
      </p:sp>
    </p:spTree>
    <p:extLst>
      <p:ext uri="{BB962C8B-B14F-4D97-AF65-F5344CB8AC3E}">
        <p14:creationId xmlns:p14="http://schemas.microsoft.com/office/powerpoint/2010/main" val="27088215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2B3C5F-5F49-DDE1-73B6-E0B120AF884A}"/>
              </a:ext>
            </a:extLst>
          </p:cNvPr>
          <p:cNvSpPr>
            <a:spLocks noGrp="1"/>
          </p:cNvSpPr>
          <p:nvPr>
            <p:ph type="body" sz="quarter" idx="13"/>
          </p:nvPr>
        </p:nvSpPr>
        <p:spPr/>
        <p:txBody>
          <a:bodyPr/>
          <a:lstStyle/>
          <a:p>
            <a:r>
              <a:rPr lang="en-US" i="0" dirty="0">
                <a:solidFill>
                  <a:schemeClr val="tx1">
                    <a:lumMod val="65000"/>
                    <a:lumOff val="35000"/>
                  </a:schemeClr>
                </a:solidFill>
                <a:effectLst/>
                <a:latin typeface="Arial" panose="020B0604020202020204" pitchFamily="34" charset="0"/>
              </a:rPr>
              <a:t>energy Prices</a:t>
            </a:r>
          </a:p>
          <a:p>
            <a:r>
              <a:rPr lang="en-US" altLang="zh-CN" b="0" dirty="0">
                <a:solidFill>
                  <a:schemeClr val="tx1">
                    <a:lumMod val="65000"/>
                    <a:lumOff val="35000"/>
                  </a:schemeClr>
                </a:solidFill>
                <a:latin typeface="Arial" panose="020B0604020202020204" pitchFamily="34" charset="0"/>
              </a:rPr>
              <a:t>Total installation cost for renewables</a:t>
            </a:r>
            <a:endParaRPr lang="en-US" b="0" i="0" dirty="0">
              <a:solidFill>
                <a:schemeClr val="tx1">
                  <a:lumMod val="65000"/>
                  <a:lumOff val="35000"/>
                </a:schemeClr>
              </a:solidFill>
              <a:effectLst/>
              <a:latin typeface="Arial" panose="020B0604020202020204" pitchFamily="34" charset="0"/>
            </a:endParaRPr>
          </a:p>
        </p:txBody>
      </p:sp>
      <p:sp>
        <p:nvSpPr>
          <p:cNvPr id="8" name="TextBox 7">
            <a:extLst>
              <a:ext uri="{FF2B5EF4-FFF2-40B4-BE49-F238E27FC236}">
                <a16:creationId xmlns:a16="http://schemas.microsoft.com/office/drawing/2014/main" id="{869BAFE9-C3D7-E2AD-EC10-1DBCC8B6359A}"/>
              </a:ext>
            </a:extLst>
          </p:cNvPr>
          <p:cNvSpPr txBox="1"/>
          <p:nvPr/>
        </p:nvSpPr>
        <p:spPr>
          <a:xfrm>
            <a:off x="210735" y="2039751"/>
            <a:ext cx="3384404" cy="2585323"/>
          </a:xfrm>
          <a:prstGeom prst="rect">
            <a:avLst/>
          </a:prstGeom>
          <a:noFill/>
        </p:spPr>
        <p:txBody>
          <a:bodyPr wrap="square">
            <a:spAutoFit/>
          </a:bodyPr>
          <a:lstStyle>
            <a:defPPr>
              <a:defRPr lang="en-US"/>
            </a:defPPr>
            <a:lvl1pPr marL="0" indent="0" algn="just">
              <a:buFont typeface="Arial" panose="020B0604020202020204" pitchFamily="34" charset="0"/>
              <a:buNone/>
              <a:defRPr b="0">
                <a:solidFill>
                  <a:schemeClr val="bg1">
                    <a:lumMod val="50000"/>
                  </a:schemeClr>
                </a:solidFill>
                <a:latin typeface="Aptos Display" panose="020B0004020202020204" pitchFamily="34" charset="0"/>
              </a:defRPr>
            </a:lvl1pPr>
          </a:lstStyle>
          <a:p>
            <a:r>
              <a:rPr lang="et-EE" dirty="0"/>
              <a:t>R</a:t>
            </a:r>
            <a:r>
              <a:rPr lang="en-US" dirty="0" err="1"/>
              <a:t>enewable</a:t>
            </a:r>
            <a:r>
              <a:rPr lang="en-US" dirty="0"/>
              <a:t> power deployed globally since 2000 saved an estimated USD 521 billion in fuel costs in the electricity sector.</a:t>
            </a:r>
          </a:p>
          <a:p>
            <a:endParaRPr lang="en-US" dirty="0"/>
          </a:p>
          <a:p>
            <a:r>
              <a:rPr lang="en-US" dirty="0"/>
              <a:t>The economic benefits of solar and wind technologies</a:t>
            </a:r>
            <a:r>
              <a:rPr lang="et-EE" dirty="0"/>
              <a:t>,</a:t>
            </a:r>
            <a:r>
              <a:rPr lang="en-US" dirty="0"/>
              <a:t> in addition to their environmental </a:t>
            </a:r>
            <a:r>
              <a:rPr lang="en-US" dirty="0" err="1"/>
              <a:t>benefiits</a:t>
            </a:r>
            <a:r>
              <a:rPr lang="et-EE" dirty="0"/>
              <a:t>,</a:t>
            </a:r>
            <a:r>
              <a:rPr lang="en-US" dirty="0"/>
              <a:t> are now compelling.</a:t>
            </a:r>
          </a:p>
        </p:txBody>
      </p:sp>
      <p:pic>
        <p:nvPicPr>
          <p:cNvPr id="4" name="Picture 3">
            <a:extLst>
              <a:ext uri="{FF2B5EF4-FFF2-40B4-BE49-F238E27FC236}">
                <a16:creationId xmlns:a16="http://schemas.microsoft.com/office/drawing/2014/main" id="{39C03561-6670-5A87-9F80-7ACBF93276B6}"/>
              </a:ext>
            </a:extLst>
          </p:cNvPr>
          <p:cNvPicPr>
            <a:picLocks noChangeAspect="1"/>
          </p:cNvPicPr>
          <p:nvPr/>
        </p:nvPicPr>
        <p:blipFill>
          <a:blip r:embed="rId2"/>
          <a:stretch>
            <a:fillRect/>
          </a:stretch>
        </p:blipFill>
        <p:spPr>
          <a:xfrm>
            <a:off x="3595138" y="1386667"/>
            <a:ext cx="8596862" cy="4168491"/>
          </a:xfrm>
          <a:prstGeom prst="rect">
            <a:avLst/>
          </a:prstGeom>
        </p:spPr>
      </p:pic>
      <p:sp>
        <p:nvSpPr>
          <p:cNvPr id="7" name="TextBox 6">
            <a:extLst>
              <a:ext uri="{FF2B5EF4-FFF2-40B4-BE49-F238E27FC236}">
                <a16:creationId xmlns:a16="http://schemas.microsoft.com/office/drawing/2014/main" id="{54B7079F-49FE-2044-622C-ADA2880A9230}"/>
              </a:ext>
            </a:extLst>
          </p:cNvPr>
          <p:cNvSpPr txBox="1"/>
          <p:nvPr/>
        </p:nvSpPr>
        <p:spPr>
          <a:xfrm>
            <a:off x="4972050" y="6557918"/>
            <a:ext cx="7326882" cy="261610"/>
          </a:xfrm>
          <a:prstGeom prst="rect">
            <a:avLst/>
          </a:prstGeom>
          <a:noFill/>
        </p:spPr>
        <p:txBody>
          <a:bodyPr wrap="square">
            <a:spAutoFit/>
          </a:bodyPr>
          <a:lstStyle/>
          <a:p>
            <a:r>
              <a:rPr lang="en-US" sz="1100" dirty="0">
                <a:solidFill>
                  <a:schemeClr val="bg1">
                    <a:lumMod val="50000"/>
                  </a:schemeClr>
                </a:solidFill>
                <a:latin typeface="Arial" panose="020B0604020202020204" pitchFamily="34" charset="0"/>
                <a:cs typeface="Arial" panose="020B0604020202020204" pitchFamily="34" charset="0"/>
              </a:rPr>
              <a:t>IRENA (2023), Renewable power generation costs in 2022, International Renewable Energy Agency, Abu Dhabi.</a:t>
            </a:r>
          </a:p>
        </p:txBody>
      </p:sp>
      <p:sp>
        <p:nvSpPr>
          <p:cNvPr id="5" name="TextBox 4">
            <a:extLst>
              <a:ext uri="{FF2B5EF4-FFF2-40B4-BE49-F238E27FC236}">
                <a16:creationId xmlns:a16="http://schemas.microsoft.com/office/drawing/2014/main" id="{4C4160D7-1E49-55E7-A117-FDAE31F180B5}"/>
              </a:ext>
            </a:extLst>
          </p:cNvPr>
          <p:cNvSpPr txBox="1"/>
          <p:nvPr/>
        </p:nvSpPr>
        <p:spPr>
          <a:xfrm>
            <a:off x="2580894" y="5666485"/>
            <a:ext cx="8199882" cy="646331"/>
          </a:xfrm>
          <a:prstGeom prst="rect">
            <a:avLst/>
          </a:prstGeom>
          <a:noFill/>
        </p:spPr>
        <p:txBody>
          <a:bodyPr wrap="square">
            <a:spAutoFit/>
          </a:bodyPr>
          <a:lstStyle>
            <a:defPPr>
              <a:defRPr lang="en-US"/>
            </a:defPPr>
            <a:lvl1pPr marL="0" indent="0" algn="just">
              <a:buFont typeface="Arial" panose="020B0604020202020204" pitchFamily="34" charset="0"/>
              <a:buNone/>
              <a:defRPr b="0">
                <a:solidFill>
                  <a:schemeClr val="bg1">
                    <a:lumMod val="50000"/>
                  </a:schemeClr>
                </a:solidFill>
                <a:latin typeface="Aptos Display" panose="020B0004020202020204" pitchFamily="34" charset="0"/>
              </a:defRPr>
            </a:lvl1pPr>
          </a:lstStyle>
          <a:p>
            <a:r>
              <a:rPr lang="en-GB" dirty="0"/>
              <a:t>The </a:t>
            </a:r>
            <a:r>
              <a:rPr lang="en-GB" b="1" dirty="0" err="1"/>
              <a:t>Levelised</a:t>
            </a:r>
            <a:r>
              <a:rPr lang="en-GB" b="1" dirty="0"/>
              <a:t> Cost of Electricity (LCOE) </a:t>
            </a:r>
            <a:r>
              <a:rPr lang="en-GB" dirty="0"/>
              <a:t>is the average cost per unit of electricity generated over a plant’s lifetime, covering all investment, operation, and fuel expenses.</a:t>
            </a:r>
          </a:p>
        </p:txBody>
      </p:sp>
    </p:spTree>
    <p:extLst>
      <p:ext uri="{BB962C8B-B14F-4D97-AF65-F5344CB8AC3E}">
        <p14:creationId xmlns:p14="http://schemas.microsoft.com/office/powerpoint/2010/main" val="17630335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A25A385-EBF1-69BB-FDB1-3F8BD3E599AD}"/>
              </a:ext>
            </a:extLst>
          </p:cNvPr>
          <p:cNvSpPr txBox="1"/>
          <p:nvPr/>
        </p:nvSpPr>
        <p:spPr>
          <a:xfrm>
            <a:off x="1465941" y="1407885"/>
            <a:ext cx="8998859" cy="2185214"/>
          </a:xfrm>
          <a:prstGeom prst="rect">
            <a:avLst/>
          </a:prstGeom>
          <a:noFill/>
        </p:spPr>
        <p:txBody>
          <a:bodyPr wrap="square" rtlCol="0">
            <a:spAutoFit/>
          </a:bodyPr>
          <a:lstStyle/>
          <a:p>
            <a:pPr>
              <a:spcBef>
                <a:spcPts val="600"/>
              </a:spcBef>
              <a:spcAft>
                <a:spcPts val="1200"/>
              </a:spcAft>
            </a:pPr>
            <a:r>
              <a:rPr lang="en-US" altLang="zh-CN" sz="5400" dirty="0">
                <a:solidFill>
                  <a:schemeClr val="accent1">
                    <a:lumMod val="60000"/>
                    <a:lumOff val="40000"/>
                  </a:schemeClr>
                </a:solidFill>
                <a:latin typeface="Aptos Black" panose="020F0502020204030204" pitchFamily="34" charset="0"/>
              </a:rPr>
              <a:t>Barriers</a:t>
            </a:r>
            <a:r>
              <a:rPr lang="en-US" sz="5400" dirty="0">
                <a:solidFill>
                  <a:schemeClr val="accent1">
                    <a:lumMod val="60000"/>
                    <a:lumOff val="40000"/>
                  </a:schemeClr>
                </a:solidFill>
                <a:latin typeface="Aptos Black" panose="020F0502020204030204" pitchFamily="34" charset="0"/>
              </a:rPr>
              <a:t> </a:t>
            </a:r>
          </a:p>
          <a:p>
            <a:pPr marL="1080000" indent="-540000">
              <a:buFontTx/>
              <a:buChar char="-"/>
            </a:pPr>
            <a:r>
              <a:rPr lang="en-US" sz="3600" dirty="0">
                <a:solidFill>
                  <a:schemeClr val="bg1">
                    <a:lumMod val="65000"/>
                  </a:schemeClr>
                </a:solidFill>
                <a:latin typeface="Adobe Devanagari" panose="02040503050201020203" pitchFamily="18" charset="0"/>
                <a:cs typeface="Adobe Devanagari" panose="02040503050201020203" pitchFamily="18" charset="0"/>
              </a:rPr>
              <a:t>Current Barriers</a:t>
            </a:r>
          </a:p>
          <a:p>
            <a:pPr marL="1080000" indent="-540000">
              <a:buFontTx/>
              <a:buChar char="-"/>
            </a:pPr>
            <a:r>
              <a:rPr lang="en-US" sz="3600" dirty="0">
                <a:solidFill>
                  <a:schemeClr val="bg1">
                    <a:lumMod val="65000"/>
                  </a:schemeClr>
                </a:solidFill>
                <a:latin typeface="Adobe Devanagari" panose="02040503050201020203" pitchFamily="18" charset="0"/>
                <a:cs typeface="Adobe Devanagari" panose="02040503050201020203" pitchFamily="18" charset="0"/>
              </a:rPr>
              <a:t>Virtuous Cycle</a:t>
            </a:r>
          </a:p>
        </p:txBody>
      </p:sp>
    </p:spTree>
    <p:extLst>
      <p:ext uri="{BB962C8B-B14F-4D97-AF65-F5344CB8AC3E}">
        <p14:creationId xmlns:p14="http://schemas.microsoft.com/office/powerpoint/2010/main" val="36059771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2B3C5F-5F49-DDE1-73B6-E0B120AF884A}"/>
              </a:ext>
            </a:extLst>
          </p:cNvPr>
          <p:cNvSpPr>
            <a:spLocks noGrp="1"/>
          </p:cNvSpPr>
          <p:nvPr>
            <p:ph type="body" sz="quarter" idx="13"/>
          </p:nvPr>
        </p:nvSpPr>
        <p:spPr/>
        <p:txBody>
          <a:bodyPr/>
          <a:lstStyle/>
          <a:p>
            <a:r>
              <a:rPr lang="en-US" i="0" dirty="0">
                <a:solidFill>
                  <a:schemeClr val="tx1">
                    <a:lumMod val="65000"/>
                    <a:lumOff val="35000"/>
                  </a:schemeClr>
                </a:solidFill>
                <a:effectLst/>
                <a:latin typeface="Arial" panose="020B0604020202020204" pitchFamily="34" charset="0"/>
              </a:rPr>
              <a:t>Barriers of Green energy technologies</a:t>
            </a:r>
          </a:p>
          <a:p>
            <a:r>
              <a:rPr lang="en-US" b="0" i="0" dirty="0">
                <a:solidFill>
                  <a:schemeClr val="tx1">
                    <a:lumMod val="65000"/>
                    <a:lumOff val="35000"/>
                  </a:schemeClr>
                </a:solidFill>
                <a:effectLst/>
                <a:latin typeface="Arial" panose="020B0604020202020204" pitchFamily="34" charset="0"/>
              </a:rPr>
              <a:t>Barriers</a:t>
            </a:r>
          </a:p>
        </p:txBody>
      </p:sp>
      <p:sp>
        <p:nvSpPr>
          <p:cNvPr id="3" name="TextBox 2">
            <a:extLst>
              <a:ext uri="{FF2B5EF4-FFF2-40B4-BE49-F238E27FC236}">
                <a16:creationId xmlns:a16="http://schemas.microsoft.com/office/drawing/2014/main" id="{B770DF50-D6F6-5DC5-FF81-14673F99D20A}"/>
              </a:ext>
            </a:extLst>
          </p:cNvPr>
          <p:cNvSpPr txBox="1"/>
          <p:nvPr/>
        </p:nvSpPr>
        <p:spPr>
          <a:xfrm>
            <a:off x="776801" y="1360163"/>
            <a:ext cx="4115037" cy="584775"/>
          </a:xfrm>
          <a:prstGeom prst="rect">
            <a:avLst/>
          </a:prstGeom>
          <a:noFill/>
        </p:spPr>
        <p:txBody>
          <a:bodyPr wrap="none" rtlCol="0">
            <a:spAutoFit/>
          </a:bodyPr>
          <a:lstStyle/>
          <a:p>
            <a:pPr algn="ctr"/>
            <a:r>
              <a:rPr lang="en-US" sz="3200" b="1" dirty="0">
                <a:solidFill>
                  <a:schemeClr val="accent1">
                    <a:lumMod val="75000"/>
                  </a:schemeClr>
                </a:solidFill>
              </a:rPr>
              <a:t> Implementation Costs </a:t>
            </a:r>
          </a:p>
        </p:txBody>
      </p:sp>
      <p:sp>
        <p:nvSpPr>
          <p:cNvPr id="6" name="TextBox 5">
            <a:extLst>
              <a:ext uri="{FF2B5EF4-FFF2-40B4-BE49-F238E27FC236}">
                <a16:creationId xmlns:a16="http://schemas.microsoft.com/office/drawing/2014/main" id="{6196310A-365A-6D56-26F2-5D8BFEFF415B}"/>
              </a:ext>
            </a:extLst>
          </p:cNvPr>
          <p:cNvSpPr txBox="1"/>
          <p:nvPr/>
        </p:nvSpPr>
        <p:spPr>
          <a:xfrm>
            <a:off x="539664" y="2081517"/>
            <a:ext cx="5497830" cy="923330"/>
          </a:xfrm>
          <a:prstGeom prst="rect">
            <a:avLst/>
          </a:prstGeom>
          <a:noFill/>
        </p:spPr>
        <p:txBody>
          <a:bodyPr wrap="square">
            <a:spAutoFit/>
          </a:bodyPr>
          <a:lstStyle/>
          <a:p>
            <a:r>
              <a:rPr lang="en-US" dirty="0">
                <a:solidFill>
                  <a:schemeClr val="tx2">
                    <a:lumMod val="75000"/>
                  </a:schemeClr>
                </a:solidFill>
                <a:latin typeface="Aptos Display" panose="020B0004020202020204" pitchFamily="34" charset="0"/>
              </a:rPr>
              <a:t>High investment costs result in higher implementation costs, making clean energy technology adoption expensive. </a:t>
            </a:r>
            <a:endParaRPr lang="en-US" sz="1400" dirty="0">
              <a:solidFill>
                <a:schemeClr val="bg1">
                  <a:lumMod val="50000"/>
                </a:schemeClr>
              </a:solidFill>
              <a:latin typeface="Aptos Display" panose="020B0004020202020204" pitchFamily="34" charset="0"/>
            </a:endParaRPr>
          </a:p>
        </p:txBody>
      </p:sp>
      <p:sp>
        <p:nvSpPr>
          <p:cNvPr id="7" name="TextBox 6">
            <a:extLst>
              <a:ext uri="{FF2B5EF4-FFF2-40B4-BE49-F238E27FC236}">
                <a16:creationId xmlns:a16="http://schemas.microsoft.com/office/drawing/2014/main" id="{BF072D87-D210-5C0D-97AC-09EAB5266173}"/>
              </a:ext>
            </a:extLst>
          </p:cNvPr>
          <p:cNvSpPr txBox="1"/>
          <p:nvPr/>
        </p:nvSpPr>
        <p:spPr>
          <a:xfrm>
            <a:off x="6452128" y="1360163"/>
            <a:ext cx="5498044" cy="584775"/>
          </a:xfrm>
          <a:prstGeom prst="rect">
            <a:avLst/>
          </a:prstGeom>
          <a:noFill/>
        </p:spPr>
        <p:txBody>
          <a:bodyPr wrap="none" rtlCol="0">
            <a:spAutoFit/>
          </a:bodyPr>
          <a:lstStyle/>
          <a:p>
            <a:pPr algn="ctr"/>
            <a:r>
              <a:rPr lang="en-US" sz="3200" b="1" dirty="0">
                <a:solidFill>
                  <a:schemeClr val="accent1">
                    <a:lumMod val="75000"/>
                  </a:schemeClr>
                </a:solidFill>
              </a:rPr>
              <a:t>Lack of Centralized Information</a:t>
            </a:r>
          </a:p>
        </p:txBody>
      </p:sp>
      <p:sp>
        <p:nvSpPr>
          <p:cNvPr id="8" name="TextBox 7">
            <a:extLst>
              <a:ext uri="{FF2B5EF4-FFF2-40B4-BE49-F238E27FC236}">
                <a16:creationId xmlns:a16="http://schemas.microsoft.com/office/drawing/2014/main" id="{9C805738-2CF6-5865-8622-E14DE050A237}"/>
              </a:ext>
            </a:extLst>
          </p:cNvPr>
          <p:cNvSpPr txBox="1"/>
          <p:nvPr/>
        </p:nvSpPr>
        <p:spPr>
          <a:xfrm>
            <a:off x="6452234" y="2081516"/>
            <a:ext cx="5497830" cy="1200329"/>
          </a:xfrm>
          <a:prstGeom prst="rect">
            <a:avLst/>
          </a:prstGeom>
          <a:noFill/>
        </p:spPr>
        <p:txBody>
          <a:bodyPr wrap="square">
            <a:spAutoFit/>
          </a:bodyPr>
          <a:lstStyle/>
          <a:p>
            <a:r>
              <a:rPr lang="en-US" dirty="0">
                <a:solidFill>
                  <a:schemeClr val="tx2">
                    <a:lumMod val="75000"/>
                  </a:schemeClr>
                </a:solidFill>
                <a:latin typeface="Aptos Display" panose="020B0004020202020204" pitchFamily="34" charset="0"/>
              </a:rPr>
              <a:t>More centralized information is needed to analyze and aggregate data, understand the current state of emissions, and make plans and projections for a clean future.</a:t>
            </a:r>
            <a:endParaRPr lang="en-US" sz="1400" dirty="0">
              <a:solidFill>
                <a:schemeClr val="bg1">
                  <a:lumMod val="50000"/>
                </a:schemeClr>
              </a:solidFill>
              <a:latin typeface="Aptos Display" panose="020B0004020202020204" pitchFamily="34" charset="0"/>
            </a:endParaRPr>
          </a:p>
        </p:txBody>
      </p:sp>
      <p:sp>
        <p:nvSpPr>
          <p:cNvPr id="9" name="TextBox 8">
            <a:extLst>
              <a:ext uri="{FF2B5EF4-FFF2-40B4-BE49-F238E27FC236}">
                <a16:creationId xmlns:a16="http://schemas.microsoft.com/office/drawing/2014/main" id="{CC5976C3-A154-4C70-37FD-0859F91BD1E5}"/>
              </a:ext>
            </a:extLst>
          </p:cNvPr>
          <p:cNvSpPr txBox="1"/>
          <p:nvPr/>
        </p:nvSpPr>
        <p:spPr>
          <a:xfrm>
            <a:off x="3041254" y="3578717"/>
            <a:ext cx="6109493" cy="584775"/>
          </a:xfrm>
          <a:prstGeom prst="rect">
            <a:avLst/>
          </a:prstGeom>
          <a:noFill/>
        </p:spPr>
        <p:txBody>
          <a:bodyPr wrap="none" rtlCol="0">
            <a:spAutoFit/>
          </a:bodyPr>
          <a:lstStyle/>
          <a:p>
            <a:pPr algn="ctr"/>
            <a:r>
              <a:rPr lang="en-US" sz="3200" b="1" dirty="0">
                <a:solidFill>
                  <a:schemeClr val="accent1">
                    <a:lumMod val="75000"/>
                  </a:schemeClr>
                </a:solidFill>
              </a:rPr>
              <a:t>Lagging Systems and Infrastructure</a:t>
            </a:r>
          </a:p>
        </p:txBody>
      </p:sp>
      <p:sp>
        <p:nvSpPr>
          <p:cNvPr id="10" name="TextBox 9">
            <a:extLst>
              <a:ext uri="{FF2B5EF4-FFF2-40B4-BE49-F238E27FC236}">
                <a16:creationId xmlns:a16="http://schemas.microsoft.com/office/drawing/2014/main" id="{4F85DCEC-C8E7-29C3-09A1-6F9BDE24B585}"/>
              </a:ext>
            </a:extLst>
          </p:cNvPr>
          <p:cNvSpPr txBox="1"/>
          <p:nvPr/>
        </p:nvSpPr>
        <p:spPr>
          <a:xfrm>
            <a:off x="3347085" y="4300070"/>
            <a:ext cx="5497830" cy="1200329"/>
          </a:xfrm>
          <a:prstGeom prst="rect">
            <a:avLst/>
          </a:prstGeom>
          <a:noFill/>
        </p:spPr>
        <p:txBody>
          <a:bodyPr wrap="square">
            <a:spAutoFit/>
          </a:bodyPr>
          <a:lstStyle/>
          <a:p>
            <a:r>
              <a:rPr lang="en-US" dirty="0">
                <a:solidFill>
                  <a:schemeClr val="tx2">
                    <a:lumMod val="75000"/>
                  </a:schemeClr>
                </a:solidFill>
                <a:latin typeface="Aptos Display" panose="020B0004020202020204" pitchFamily="34" charset="0"/>
              </a:rPr>
              <a:t>Decentralized clean energy systems require additional siting and transmission efforts, such as permitting, powerlines, and updated infrastructure, making implementation difficult.</a:t>
            </a:r>
          </a:p>
        </p:txBody>
      </p:sp>
    </p:spTree>
    <p:extLst>
      <p:ext uri="{BB962C8B-B14F-4D97-AF65-F5344CB8AC3E}">
        <p14:creationId xmlns:p14="http://schemas.microsoft.com/office/powerpoint/2010/main" val="492831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2B3C5F-5F49-DDE1-73B6-E0B120AF884A}"/>
              </a:ext>
            </a:extLst>
          </p:cNvPr>
          <p:cNvSpPr>
            <a:spLocks noGrp="1"/>
          </p:cNvSpPr>
          <p:nvPr>
            <p:ph type="body" sz="quarter" idx="13"/>
          </p:nvPr>
        </p:nvSpPr>
        <p:spPr/>
        <p:txBody>
          <a:bodyPr/>
          <a:lstStyle/>
          <a:p>
            <a:r>
              <a:rPr lang="en-US" i="0" dirty="0">
                <a:solidFill>
                  <a:schemeClr val="tx1">
                    <a:lumMod val="65000"/>
                    <a:lumOff val="35000"/>
                  </a:schemeClr>
                </a:solidFill>
                <a:effectLst/>
                <a:latin typeface="Arial" panose="020B0604020202020204" pitchFamily="34" charset="0"/>
              </a:rPr>
              <a:t>primary energy consumption</a:t>
            </a:r>
          </a:p>
          <a:p>
            <a:r>
              <a:rPr lang="en-US" altLang="zh-CN" b="0" dirty="0">
                <a:solidFill>
                  <a:schemeClr val="tx1">
                    <a:lumMod val="65000"/>
                    <a:lumOff val="35000"/>
                  </a:schemeClr>
                </a:solidFill>
                <a:latin typeface="Arial" panose="020B0604020202020204" pitchFamily="34" charset="0"/>
              </a:rPr>
              <a:t>world</a:t>
            </a:r>
            <a:endParaRPr lang="en-US" dirty="0">
              <a:solidFill>
                <a:schemeClr val="tx1">
                  <a:lumMod val="65000"/>
                  <a:lumOff val="35000"/>
                </a:schemeClr>
              </a:solidFill>
            </a:endParaRPr>
          </a:p>
        </p:txBody>
      </p:sp>
      <p:sp>
        <p:nvSpPr>
          <p:cNvPr id="270" name="TextBox 269">
            <a:extLst>
              <a:ext uri="{FF2B5EF4-FFF2-40B4-BE49-F238E27FC236}">
                <a16:creationId xmlns:a16="http://schemas.microsoft.com/office/drawing/2014/main" id="{A7CA2B43-65B5-EDF8-DE70-F241400AEF6C}"/>
              </a:ext>
            </a:extLst>
          </p:cNvPr>
          <p:cNvSpPr txBox="1"/>
          <p:nvPr/>
        </p:nvSpPr>
        <p:spPr>
          <a:xfrm>
            <a:off x="304952" y="3075950"/>
            <a:ext cx="4024993" cy="1908215"/>
          </a:xfrm>
          <a:prstGeom prst="rect">
            <a:avLst/>
          </a:prstGeom>
          <a:noFill/>
        </p:spPr>
        <p:txBody>
          <a:bodyPr wrap="square" rtlCol="0">
            <a:spAutoFit/>
          </a:bodyPr>
          <a:lstStyle/>
          <a:p>
            <a:pPr>
              <a:spcAft>
                <a:spcPts val="1200"/>
              </a:spcAft>
            </a:pPr>
            <a:r>
              <a:rPr lang="en-US" altLang="zh-CN" dirty="0">
                <a:latin typeface="Aptos" panose="020B0004020202020204" pitchFamily="34" charset="0"/>
              </a:rPr>
              <a:t>The total primary energy consumption, in 2023 across the world, is leading by China (47,428 TWh), the United States (26,189 TWh), and India (10,838 TWh).</a:t>
            </a:r>
          </a:p>
          <a:p>
            <a:pPr>
              <a:spcAft>
                <a:spcPts val="1200"/>
              </a:spcAft>
            </a:pPr>
            <a:r>
              <a:rPr lang="en-US" dirty="0">
                <a:latin typeface="Aptos" panose="020B0004020202020204" pitchFamily="34" charset="0"/>
              </a:rPr>
              <a:t>The consumption for Estonia is 56 TWh.</a:t>
            </a:r>
          </a:p>
        </p:txBody>
      </p:sp>
      <p:pic>
        <p:nvPicPr>
          <p:cNvPr id="272" name="Picture 271" descr="A map of the world&#10;&#10;Description automatically generated">
            <a:extLst>
              <a:ext uri="{FF2B5EF4-FFF2-40B4-BE49-F238E27FC236}">
                <a16:creationId xmlns:a16="http://schemas.microsoft.com/office/drawing/2014/main" id="{77DC6D60-F3CB-F75A-875A-3168446C622B}"/>
              </a:ext>
            </a:extLst>
          </p:cNvPr>
          <p:cNvPicPr>
            <a:picLocks noChangeAspect="1"/>
          </p:cNvPicPr>
          <p:nvPr/>
        </p:nvPicPr>
        <p:blipFill rotWithShape="1">
          <a:blip r:embed="rId2"/>
          <a:srcRect b="31488"/>
          <a:stretch/>
        </p:blipFill>
        <p:spPr>
          <a:xfrm>
            <a:off x="4329945" y="1360163"/>
            <a:ext cx="7828825" cy="5400000"/>
          </a:xfrm>
          <a:prstGeom prst="rect">
            <a:avLst/>
          </a:prstGeom>
        </p:spPr>
      </p:pic>
      <p:sp>
        <p:nvSpPr>
          <p:cNvPr id="276" name="TextBox 275">
            <a:extLst>
              <a:ext uri="{FF2B5EF4-FFF2-40B4-BE49-F238E27FC236}">
                <a16:creationId xmlns:a16="http://schemas.microsoft.com/office/drawing/2014/main" id="{C4BC1341-33FA-552E-A036-55D90ECC2983}"/>
              </a:ext>
            </a:extLst>
          </p:cNvPr>
          <p:cNvSpPr txBox="1"/>
          <p:nvPr/>
        </p:nvSpPr>
        <p:spPr>
          <a:xfrm>
            <a:off x="304952" y="1570886"/>
            <a:ext cx="4024993" cy="1200329"/>
          </a:xfrm>
          <a:prstGeom prst="rect">
            <a:avLst/>
          </a:prstGeom>
          <a:noFill/>
        </p:spPr>
        <p:txBody>
          <a:bodyPr wrap="square">
            <a:spAutoFit/>
          </a:bodyPr>
          <a:lstStyle/>
          <a:p>
            <a:r>
              <a:rPr lang="en-US" b="0" i="0" dirty="0">
                <a:solidFill>
                  <a:srgbClr val="00758F"/>
                </a:solidFill>
                <a:effectLst/>
                <a:highlight>
                  <a:srgbClr val="FFFFFF"/>
                </a:highlight>
                <a:latin typeface="Aptos Display" panose="020B0004020202020204" pitchFamily="34" charset="0"/>
              </a:rPr>
              <a:t>Global energy consumption growth accelerated in 2023 (+2.2%), much faster than its average 2010-2019 growth rate (+1.5%/year).</a:t>
            </a:r>
            <a:endParaRPr lang="en-US" dirty="0">
              <a:latin typeface="Aptos Display" panose="020B0004020202020204" pitchFamily="34" charset="0"/>
            </a:endParaRPr>
          </a:p>
        </p:txBody>
      </p:sp>
    </p:spTree>
    <p:extLst>
      <p:ext uri="{BB962C8B-B14F-4D97-AF65-F5344CB8AC3E}">
        <p14:creationId xmlns:p14="http://schemas.microsoft.com/office/powerpoint/2010/main" val="12534822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2B3C5F-5F49-DDE1-73B6-E0B120AF884A}"/>
              </a:ext>
            </a:extLst>
          </p:cNvPr>
          <p:cNvSpPr>
            <a:spLocks noGrp="1"/>
          </p:cNvSpPr>
          <p:nvPr>
            <p:ph type="body" sz="quarter" idx="13"/>
          </p:nvPr>
        </p:nvSpPr>
        <p:spPr/>
        <p:txBody>
          <a:bodyPr/>
          <a:lstStyle/>
          <a:p>
            <a:r>
              <a:rPr lang="en-US" i="0" dirty="0">
                <a:solidFill>
                  <a:schemeClr val="tx1">
                    <a:lumMod val="65000"/>
                    <a:lumOff val="35000"/>
                  </a:schemeClr>
                </a:solidFill>
                <a:effectLst/>
                <a:latin typeface="Arial" panose="020B0604020202020204" pitchFamily="34" charset="0"/>
              </a:rPr>
              <a:t>References</a:t>
            </a:r>
          </a:p>
        </p:txBody>
      </p:sp>
      <p:sp>
        <p:nvSpPr>
          <p:cNvPr id="6" name="TextBox 5">
            <a:extLst>
              <a:ext uri="{FF2B5EF4-FFF2-40B4-BE49-F238E27FC236}">
                <a16:creationId xmlns:a16="http://schemas.microsoft.com/office/drawing/2014/main" id="{63A62067-8CDE-96F3-7F5A-3F450A56E6F1}"/>
              </a:ext>
            </a:extLst>
          </p:cNvPr>
          <p:cNvSpPr txBox="1"/>
          <p:nvPr/>
        </p:nvSpPr>
        <p:spPr>
          <a:xfrm>
            <a:off x="479424" y="1539359"/>
            <a:ext cx="8896350" cy="5078313"/>
          </a:xfrm>
          <a:prstGeom prst="rect">
            <a:avLst/>
          </a:prstGeom>
          <a:noFill/>
        </p:spPr>
        <p:txBody>
          <a:bodyPr wrap="square">
            <a:spAutoFit/>
          </a:bodyPr>
          <a:lstStyle/>
          <a:p>
            <a:r>
              <a:rPr lang="en-US" dirty="0">
                <a:latin typeface="Aptos Display" panose="020B0004020202020204" pitchFamily="34" charset="0"/>
              </a:rPr>
              <a:t>Our World in Data, </a:t>
            </a:r>
            <a:r>
              <a:rPr lang="en-US" dirty="0">
                <a:latin typeface="Aptos Display" panose="020B0004020202020204" pitchFamily="34" charset="0"/>
                <a:hlinkClick r:id="rId2"/>
              </a:rPr>
              <a:t>https://ourworldindata.org/</a:t>
            </a:r>
            <a:endParaRPr lang="en-US" dirty="0">
              <a:latin typeface="Aptos Display" panose="020B0004020202020204" pitchFamily="34" charset="0"/>
            </a:endParaRPr>
          </a:p>
          <a:p>
            <a:endParaRPr lang="en-US" dirty="0">
              <a:latin typeface="Aptos Display" panose="020B0004020202020204" pitchFamily="34" charset="0"/>
            </a:endParaRPr>
          </a:p>
          <a:p>
            <a:r>
              <a:rPr lang="en-US" dirty="0">
                <a:latin typeface="Aptos Display" panose="020B0004020202020204" pitchFamily="34" charset="0"/>
              </a:rPr>
              <a:t>The International Renewable Energy Agency (IRENA), </a:t>
            </a:r>
            <a:r>
              <a:rPr lang="en-US" dirty="0">
                <a:latin typeface="Aptos Display" panose="020B0004020202020204" pitchFamily="34" charset="0"/>
                <a:hlinkClick r:id="rId3"/>
              </a:rPr>
              <a:t>https://www.irena.org/</a:t>
            </a:r>
            <a:endParaRPr lang="en-US" dirty="0">
              <a:latin typeface="Aptos Display" panose="020B0004020202020204" pitchFamily="34" charset="0"/>
            </a:endParaRPr>
          </a:p>
          <a:p>
            <a:endParaRPr lang="en-US" dirty="0">
              <a:latin typeface="Aptos Display" panose="020B0004020202020204" pitchFamily="34" charset="0"/>
            </a:endParaRPr>
          </a:p>
          <a:p>
            <a:r>
              <a:rPr lang="en-US" dirty="0">
                <a:latin typeface="Aptos Display" panose="020B0004020202020204" pitchFamily="34" charset="0"/>
              </a:rPr>
              <a:t>The International Energy Agency (IEA), </a:t>
            </a:r>
            <a:r>
              <a:rPr lang="en-US" dirty="0">
                <a:latin typeface="Aptos Display" panose="020B0004020202020204" pitchFamily="34" charset="0"/>
                <a:hlinkClick r:id="rId4"/>
              </a:rPr>
              <a:t>https://www.iea.org/</a:t>
            </a:r>
            <a:endParaRPr lang="en-US" dirty="0">
              <a:latin typeface="Aptos Display" panose="020B0004020202020204" pitchFamily="34" charset="0"/>
            </a:endParaRPr>
          </a:p>
          <a:p>
            <a:endParaRPr lang="en-US" dirty="0">
              <a:latin typeface="Aptos Display" panose="020B0004020202020204" pitchFamily="34" charset="0"/>
            </a:endParaRPr>
          </a:p>
          <a:p>
            <a:r>
              <a:rPr lang="en-US" dirty="0">
                <a:latin typeface="Aptos Display" panose="020B0004020202020204" pitchFamily="34" charset="0"/>
              </a:rPr>
              <a:t>U.S. Department of Energy (DOE), </a:t>
            </a:r>
            <a:r>
              <a:rPr lang="en-US" dirty="0">
                <a:latin typeface="Aptos Display" panose="020B0004020202020204" pitchFamily="34" charset="0"/>
                <a:hlinkClick r:id="rId5"/>
              </a:rPr>
              <a:t>https://www.energy.gov/</a:t>
            </a:r>
            <a:endParaRPr lang="et-EE" dirty="0">
              <a:latin typeface="Aptos Display" panose="020B0004020202020204" pitchFamily="34" charset="0"/>
            </a:endParaRPr>
          </a:p>
          <a:p>
            <a:endParaRPr lang="et-EE" dirty="0">
              <a:latin typeface="Aptos Display" panose="020B0004020202020204" pitchFamily="34" charset="0"/>
            </a:endParaRPr>
          </a:p>
          <a:p>
            <a:r>
              <a:rPr lang="en-US" dirty="0">
                <a:latin typeface="Aptos Display" panose="020B0004020202020204" pitchFamily="34" charset="0"/>
              </a:rPr>
              <a:t>National Grid ESO</a:t>
            </a:r>
            <a:r>
              <a:rPr lang="et-EE" dirty="0">
                <a:latin typeface="Aptos Display" panose="020B0004020202020204" pitchFamily="34" charset="0"/>
              </a:rPr>
              <a:t>, </a:t>
            </a:r>
            <a:r>
              <a:rPr lang="et-EE" dirty="0">
                <a:latin typeface="Aptos Display" panose="020B0004020202020204" pitchFamily="34" charset="0"/>
                <a:hlinkClick r:id="rId6"/>
              </a:rPr>
              <a:t>https://www.nationalgrideso.com/</a:t>
            </a:r>
            <a:endParaRPr lang="et-EE" dirty="0">
              <a:latin typeface="Aptos Display" panose="020B0004020202020204" pitchFamily="34" charset="0"/>
            </a:endParaRPr>
          </a:p>
          <a:p>
            <a:endParaRPr lang="et-EE" dirty="0">
              <a:latin typeface="Aptos Display" panose="020B0004020202020204" pitchFamily="34" charset="0"/>
            </a:endParaRPr>
          </a:p>
          <a:p>
            <a:r>
              <a:rPr lang="en-US" dirty="0">
                <a:latin typeface="Aptos Display" panose="020B0004020202020204" pitchFamily="34" charset="0"/>
              </a:rPr>
              <a:t>The Energy Institute (EI)</a:t>
            </a:r>
            <a:r>
              <a:rPr lang="et-EE" dirty="0">
                <a:latin typeface="Aptos Display" panose="020B0004020202020204" pitchFamily="34" charset="0"/>
              </a:rPr>
              <a:t>, </a:t>
            </a:r>
            <a:r>
              <a:rPr lang="et-EE" dirty="0">
                <a:latin typeface="Aptos Display" panose="020B0004020202020204" pitchFamily="34" charset="0"/>
                <a:hlinkClick r:id="rId7"/>
              </a:rPr>
              <a:t>https://www.energyinst.org/</a:t>
            </a:r>
            <a:endParaRPr lang="et-EE" dirty="0">
              <a:latin typeface="Aptos Display" panose="020B0004020202020204" pitchFamily="34" charset="0"/>
            </a:endParaRPr>
          </a:p>
          <a:p>
            <a:endParaRPr lang="et-EE" dirty="0">
              <a:latin typeface="Aptos Display" panose="020B0004020202020204" pitchFamily="34" charset="0"/>
            </a:endParaRPr>
          </a:p>
          <a:p>
            <a:r>
              <a:rPr lang="en-US" dirty="0">
                <a:latin typeface="Aptos Display" panose="020B0004020202020204" pitchFamily="34" charset="0"/>
              </a:rPr>
              <a:t>Statistic</a:t>
            </a:r>
            <a:r>
              <a:rPr lang="et-EE" dirty="0">
                <a:latin typeface="Aptos Display" panose="020B0004020202020204" pitchFamily="34" charset="0"/>
              </a:rPr>
              <a:t> Estonia, </a:t>
            </a:r>
            <a:r>
              <a:rPr lang="en-US" dirty="0">
                <a:latin typeface="Aptos Display" panose="020B0004020202020204" pitchFamily="34" charset="0"/>
                <a:hlinkClick r:id="rId8"/>
              </a:rPr>
              <a:t>https://www.stat.ee/en</a:t>
            </a:r>
            <a:endParaRPr lang="et-EE" dirty="0">
              <a:latin typeface="Aptos Display" panose="020B0004020202020204" pitchFamily="34" charset="0"/>
            </a:endParaRPr>
          </a:p>
          <a:p>
            <a:endParaRPr lang="et-EE" dirty="0">
              <a:latin typeface="Aptos Display" panose="020B0004020202020204" pitchFamily="34" charset="0"/>
            </a:endParaRPr>
          </a:p>
          <a:p>
            <a:r>
              <a:rPr lang="et-EE" dirty="0" err="1">
                <a:latin typeface="Aptos Display" panose="020B0004020202020204" pitchFamily="34" charset="0"/>
              </a:rPr>
              <a:t>Enerdata</a:t>
            </a:r>
            <a:r>
              <a:rPr lang="et-EE" dirty="0">
                <a:latin typeface="Aptos Display" panose="020B0004020202020204" pitchFamily="34" charset="0"/>
              </a:rPr>
              <a:t>, </a:t>
            </a:r>
            <a:r>
              <a:rPr lang="et-EE" dirty="0">
                <a:latin typeface="Aptos Display" panose="020B0004020202020204" pitchFamily="34" charset="0"/>
                <a:hlinkClick r:id="rId9"/>
              </a:rPr>
              <a:t>https://www.enerdata.net/</a:t>
            </a:r>
            <a:endParaRPr lang="et-EE" dirty="0">
              <a:latin typeface="Aptos Display" panose="020B0004020202020204" pitchFamily="34" charset="0"/>
            </a:endParaRPr>
          </a:p>
          <a:p>
            <a:endParaRPr lang="et-EE" dirty="0">
              <a:latin typeface="Aptos Display" panose="020B0004020202020204" pitchFamily="34" charset="0"/>
            </a:endParaRPr>
          </a:p>
          <a:p>
            <a:endParaRPr lang="en-US" dirty="0"/>
          </a:p>
          <a:p>
            <a:endParaRPr lang="en-US" dirty="0"/>
          </a:p>
        </p:txBody>
      </p:sp>
    </p:spTree>
    <p:extLst>
      <p:ext uri="{BB962C8B-B14F-4D97-AF65-F5344CB8AC3E}">
        <p14:creationId xmlns:p14="http://schemas.microsoft.com/office/powerpoint/2010/main" val="2374732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2B3C5F-5F49-DDE1-73B6-E0B120AF884A}"/>
              </a:ext>
            </a:extLst>
          </p:cNvPr>
          <p:cNvSpPr>
            <a:spLocks noGrp="1"/>
          </p:cNvSpPr>
          <p:nvPr>
            <p:ph type="body" sz="quarter" idx="13"/>
          </p:nvPr>
        </p:nvSpPr>
        <p:spPr/>
        <p:txBody>
          <a:bodyPr/>
          <a:lstStyle/>
          <a:p>
            <a:r>
              <a:rPr lang="en-US" i="0" dirty="0">
                <a:solidFill>
                  <a:schemeClr val="tx1">
                    <a:lumMod val="65000"/>
                    <a:lumOff val="35000"/>
                  </a:schemeClr>
                </a:solidFill>
                <a:effectLst/>
                <a:latin typeface="Arial" panose="020B0604020202020204" pitchFamily="34" charset="0"/>
              </a:rPr>
              <a:t>primary energy consumption</a:t>
            </a:r>
          </a:p>
          <a:p>
            <a:r>
              <a:rPr lang="en-US" altLang="zh-CN" b="0" dirty="0">
                <a:solidFill>
                  <a:schemeClr val="tx1">
                    <a:lumMod val="65000"/>
                    <a:lumOff val="35000"/>
                  </a:schemeClr>
                </a:solidFill>
                <a:latin typeface="Arial" panose="020B0604020202020204" pitchFamily="34" charset="0"/>
              </a:rPr>
              <a:t>world</a:t>
            </a:r>
            <a:endParaRPr lang="en-US" dirty="0">
              <a:solidFill>
                <a:schemeClr val="tx1">
                  <a:lumMod val="65000"/>
                  <a:lumOff val="35000"/>
                </a:schemeClr>
              </a:solidFill>
            </a:endParaRPr>
          </a:p>
        </p:txBody>
      </p:sp>
      <p:pic>
        <p:nvPicPr>
          <p:cNvPr id="4" name="Picture 3" descr="A map of the world&#10;&#10;Description automatically generated">
            <a:extLst>
              <a:ext uri="{FF2B5EF4-FFF2-40B4-BE49-F238E27FC236}">
                <a16:creationId xmlns:a16="http://schemas.microsoft.com/office/drawing/2014/main" id="{5B1C0370-D0DC-E504-7A3E-373312AFEAE2}"/>
              </a:ext>
            </a:extLst>
          </p:cNvPr>
          <p:cNvPicPr>
            <a:picLocks noChangeAspect="1"/>
          </p:cNvPicPr>
          <p:nvPr/>
        </p:nvPicPr>
        <p:blipFill rotWithShape="1">
          <a:blip r:embed="rId2"/>
          <a:srcRect b="30526"/>
          <a:stretch/>
        </p:blipFill>
        <p:spPr>
          <a:xfrm>
            <a:off x="4329945" y="1360163"/>
            <a:ext cx="7720500" cy="5400000"/>
          </a:xfrm>
          <a:prstGeom prst="rect">
            <a:avLst/>
          </a:prstGeom>
        </p:spPr>
      </p:pic>
      <p:sp>
        <p:nvSpPr>
          <p:cNvPr id="6" name="TextBox 5">
            <a:extLst>
              <a:ext uri="{FF2B5EF4-FFF2-40B4-BE49-F238E27FC236}">
                <a16:creationId xmlns:a16="http://schemas.microsoft.com/office/drawing/2014/main" id="{8595932A-60E0-BE4D-7007-C1F933484851}"/>
              </a:ext>
            </a:extLst>
          </p:cNvPr>
          <p:cNvSpPr txBox="1"/>
          <p:nvPr/>
        </p:nvSpPr>
        <p:spPr>
          <a:xfrm>
            <a:off x="304952" y="2513364"/>
            <a:ext cx="4024993" cy="2462213"/>
          </a:xfrm>
          <a:prstGeom prst="rect">
            <a:avLst/>
          </a:prstGeom>
          <a:noFill/>
        </p:spPr>
        <p:txBody>
          <a:bodyPr wrap="square" rtlCol="0">
            <a:spAutoFit/>
          </a:bodyPr>
          <a:lstStyle/>
          <a:p>
            <a:pPr>
              <a:spcAft>
                <a:spcPts val="1200"/>
              </a:spcAft>
            </a:pPr>
            <a:r>
              <a:rPr lang="en-US" altLang="zh-CN" dirty="0">
                <a:latin typeface="Aptos" panose="020B0004020202020204" pitchFamily="34" charset="0"/>
              </a:rPr>
              <a:t>In fact, the primary energy use per person has significant differences to total consumption across countries.</a:t>
            </a:r>
          </a:p>
          <a:p>
            <a:pPr>
              <a:spcAft>
                <a:spcPts val="1200"/>
              </a:spcAft>
            </a:pPr>
            <a:r>
              <a:rPr lang="en-US" altLang="zh-CN" dirty="0">
                <a:solidFill>
                  <a:srgbClr val="00758F"/>
                </a:solidFill>
                <a:highlight>
                  <a:srgbClr val="FFFFFF"/>
                </a:highlight>
                <a:latin typeface="Aptos Display" panose="020B0004020202020204" pitchFamily="34" charset="0"/>
              </a:rPr>
              <a:t>The largest energy consumers include Iceland, Norway, Canada, the United States, and wealthy nations in the Middle East such as Oman, Saudi Arabia, and Qatar.  </a:t>
            </a:r>
            <a:endParaRPr lang="en-US" dirty="0">
              <a:solidFill>
                <a:srgbClr val="00758F"/>
              </a:solidFill>
              <a:highlight>
                <a:srgbClr val="FFFFFF"/>
              </a:highlight>
              <a:latin typeface="Aptos Display" panose="020B0004020202020204" pitchFamily="34" charset="0"/>
            </a:endParaRPr>
          </a:p>
        </p:txBody>
      </p:sp>
    </p:spTree>
    <p:extLst>
      <p:ext uri="{BB962C8B-B14F-4D97-AF65-F5344CB8AC3E}">
        <p14:creationId xmlns:p14="http://schemas.microsoft.com/office/powerpoint/2010/main" val="3097642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graph&#10;&#10;Description automatically generated">
            <a:extLst>
              <a:ext uri="{FF2B5EF4-FFF2-40B4-BE49-F238E27FC236}">
                <a16:creationId xmlns:a16="http://schemas.microsoft.com/office/drawing/2014/main" id="{BECFB43A-C928-F8FA-842B-BFBCDF97450B}"/>
              </a:ext>
            </a:extLst>
          </p:cNvPr>
          <p:cNvPicPr>
            <a:picLocks noChangeAspect="1"/>
          </p:cNvPicPr>
          <p:nvPr/>
        </p:nvPicPr>
        <p:blipFill rotWithShape="1">
          <a:blip r:embed="rId2"/>
          <a:srcRect b="31053"/>
          <a:stretch/>
        </p:blipFill>
        <p:spPr>
          <a:xfrm>
            <a:off x="2206282" y="1045838"/>
            <a:ext cx="7779436" cy="5400000"/>
          </a:xfrm>
          <a:prstGeom prst="rect">
            <a:avLst/>
          </a:prstGeom>
        </p:spPr>
      </p:pic>
      <p:sp>
        <p:nvSpPr>
          <p:cNvPr id="2" name="Text Placeholder 1">
            <a:extLst>
              <a:ext uri="{FF2B5EF4-FFF2-40B4-BE49-F238E27FC236}">
                <a16:creationId xmlns:a16="http://schemas.microsoft.com/office/drawing/2014/main" id="{742B3C5F-5F49-DDE1-73B6-E0B120AF884A}"/>
              </a:ext>
            </a:extLst>
          </p:cNvPr>
          <p:cNvSpPr>
            <a:spLocks noGrp="1"/>
          </p:cNvSpPr>
          <p:nvPr>
            <p:ph type="body" sz="quarter" idx="13"/>
          </p:nvPr>
        </p:nvSpPr>
        <p:spPr/>
        <p:txBody>
          <a:bodyPr/>
          <a:lstStyle/>
          <a:p>
            <a:r>
              <a:rPr lang="en-US" i="0" dirty="0">
                <a:solidFill>
                  <a:schemeClr val="tx1">
                    <a:lumMod val="65000"/>
                    <a:lumOff val="35000"/>
                  </a:schemeClr>
                </a:solidFill>
                <a:effectLst/>
                <a:latin typeface="Arial" panose="020B0604020202020204" pitchFamily="34" charset="0"/>
              </a:rPr>
              <a:t>primary energy consumption</a:t>
            </a:r>
          </a:p>
          <a:p>
            <a:r>
              <a:rPr lang="en-US" altLang="zh-CN" b="0" dirty="0">
                <a:solidFill>
                  <a:schemeClr val="tx1">
                    <a:lumMod val="65000"/>
                    <a:lumOff val="35000"/>
                  </a:schemeClr>
                </a:solidFill>
                <a:latin typeface="Arial" panose="020B0604020202020204" pitchFamily="34" charset="0"/>
              </a:rPr>
              <a:t>world</a:t>
            </a:r>
            <a:endParaRPr lang="en-US" dirty="0">
              <a:solidFill>
                <a:schemeClr val="tx1">
                  <a:lumMod val="65000"/>
                  <a:lumOff val="35000"/>
                </a:schemeClr>
              </a:solidFill>
            </a:endParaRPr>
          </a:p>
        </p:txBody>
      </p:sp>
    </p:spTree>
    <p:extLst>
      <p:ext uri="{BB962C8B-B14F-4D97-AF65-F5344CB8AC3E}">
        <p14:creationId xmlns:p14="http://schemas.microsoft.com/office/powerpoint/2010/main" val="3741251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graph&#10;&#10;Description automatically generated">
            <a:extLst>
              <a:ext uri="{FF2B5EF4-FFF2-40B4-BE49-F238E27FC236}">
                <a16:creationId xmlns:a16="http://schemas.microsoft.com/office/drawing/2014/main" id="{DA81EDA4-FDE0-D582-1514-C0A3EFEEF9BE}"/>
              </a:ext>
            </a:extLst>
          </p:cNvPr>
          <p:cNvPicPr>
            <a:picLocks noChangeAspect="1"/>
          </p:cNvPicPr>
          <p:nvPr/>
        </p:nvPicPr>
        <p:blipFill rotWithShape="1">
          <a:blip r:embed="rId2"/>
          <a:srcRect b="31053"/>
          <a:stretch/>
        </p:blipFill>
        <p:spPr>
          <a:xfrm>
            <a:off x="2206283" y="954719"/>
            <a:ext cx="7779434" cy="5400000"/>
          </a:xfrm>
          <a:prstGeom prst="rect">
            <a:avLst/>
          </a:prstGeom>
        </p:spPr>
      </p:pic>
      <p:sp>
        <p:nvSpPr>
          <p:cNvPr id="2" name="Text Placeholder 1">
            <a:extLst>
              <a:ext uri="{FF2B5EF4-FFF2-40B4-BE49-F238E27FC236}">
                <a16:creationId xmlns:a16="http://schemas.microsoft.com/office/drawing/2014/main" id="{742B3C5F-5F49-DDE1-73B6-E0B120AF884A}"/>
              </a:ext>
            </a:extLst>
          </p:cNvPr>
          <p:cNvSpPr>
            <a:spLocks noGrp="1"/>
          </p:cNvSpPr>
          <p:nvPr>
            <p:ph type="body" sz="quarter" idx="13"/>
          </p:nvPr>
        </p:nvSpPr>
        <p:spPr/>
        <p:txBody>
          <a:bodyPr/>
          <a:lstStyle/>
          <a:p>
            <a:r>
              <a:rPr lang="en-US" i="0" dirty="0">
                <a:solidFill>
                  <a:schemeClr val="tx1">
                    <a:lumMod val="65000"/>
                    <a:lumOff val="35000"/>
                  </a:schemeClr>
                </a:solidFill>
                <a:effectLst/>
                <a:latin typeface="Arial" panose="020B0604020202020204" pitchFamily="34" charset="0"/>
              </a:rPr>
              <a:t>primary energy consumption</a:t>
            </a:r>
          </a:p>
          <a:p>
            <a:r>
              <a:rPr lang="en-US" altLang="zh-CN" b="0" dirty="0">
                <a:solidFill>
                  <a:schemeClr val="tx1">
                    <a:lumMod val="65000"/>
                    <a:lumOff val="35000"/>
                  </a:schemeClr>
                </a:solidFill>
                <a:latin typeface="Arial" panose="020B0604020202020204" pitchFamily="34" charset="0"/>
              </a:rPr>
              <a:t>world</a:t>
            </a:r>
            <a:endParaRPr lang="en-US" dirty="0">
              <a:solidFill>
                <a:schemeClr val="tx1">
                  <a:lumMod val="65000"/>
                  <a:lumOff val="35000"/>
                </a:schemeClr>
              </a:solidFill>
            </a:endParaRPr>
          </a:p>
        </p:txBody>
      </p:sp>
    </p:spTree>
    <p:extLst>
      <p:ext uri="{BB962C8B-B14F-4D97-AF65-F5344CB8AC3E}">
        <p14:creationId xmlns:p14="http://schemas.microsoft.com/office/powerpoint/2010/main" val="675592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2B3C5F-5F49-DDE1-73B6-E0B120AF884A}"/>
              </a:ext>
            </a:extLst>
          </p:cNvPr>
          <p:cNvSpPr>
            <a:spLocks noGrp="1"/>
          </p:cNvSpPr>
          <p:nvPr>
            <p:ph type="body" sz="quarter" idx="13"/>
          </p:nvPr>
        </p:nvSpPr>
        <p:spPr/>
        <p:txBody>
          <a:bodyPr/>
          <a:lstStyle/>
          <a:p>
            <a:r>
              <a:rPr lang="en-US" i="0" dirty="0">
                <a:solidFill>
                  <a:schemeClr val="tx1">
                    <a:lumMod val="65000"/>
                    <a:lumOff val="35000"/>
                  </a:schemeClr>
                </a:solidFill>
                <a:effectLst/>
                <a:latin typeface="Arial" panose="020B0604020202020204" pitchFamily="34" charset="0"/>
              </a:rPr>
              <a:t>primary energy Production</a:t>
            </a:r>
          </a:p>
          <a:p>
            <a:r>
              <a:rPr lang="en-US" altLang="zh-CN" b="0" dirty="0">
                <a:solidFill>
                  <a:schemeClr val="tx1">
                    <a:lumMod val="65000"/>
                    <a:lumOff val="35000"/>
                  </a:schemeClr>
                </a:solidFill>
                <a:latin typeface="Arial" panose="020B0604020202020204" pitchFamily="34" charset="0"/>
              </a:rPr>
              <a:t>world</a:t>
            </a:r>
            <a:endParaRPr lang="en-US" dirty="0">
              <a:solidFill>
                <a:schemeClr val="tx1">
                  <a:lumMod val="65000"/>
                  <a:lumOff val="35000"/>
                </a:schemeClr>
              </a:solidFill>
            </a:endParaRPr>
          </a:p>
        </p:txBody>
      </p:sp>
      <p:pic>
        <p:nvPicPr>
          <p:cNvPr id="4" name="Picture 3" descr="A graph of growth and growth&#10;&#10;Description automatically generated with medium confidence">
            <a:extLst>
              <a:ext uri="{FF2B5EF4-FFF2-40B4-BE49-F238E27FC236}">
                <a16:creationId xmlns:a16="http://schemas.microsoft.com/office/drawing/2014/main" id="{80A4E23B-2739-C341-D9ED-6CC3718EFE0C}"/>
              </a:ext>
            </a:extLst>
          </p:cNvPr>
          <p:cNvPicPr>
            <a:picLocks noChangeAspect="1"/>
          </p:cNvPicPr>
          <p:nvPr/>
        </p:nvPicPr>
        <p:blipFill rotWithShape="1">
          <a:blip r:embed="rId2"/>
          <a:srcRect b="20922"/>
          <a:stretch/>
        </p:blipFill>
        <p:spPr>
          <a:xfrm>
            <a:off x="8179427" y="1834739"/>
            <a:ext cx="3960000" cy="2795294"/>
          </a:xfrm>
          <a:prstGeom prst="rect">
            <a:avLst/>
          </a:prstGeom>
        </p:spPr>
      </p:pic>
      <p:pic>
        <p:nvPicPr>
          <p:cNvPr id="7" name="Picture 6" descr="A graph with red lines and numbers&#10;&#10;Description automatically generated">
            <a:extLst>
              <a:ext uri="{FF2B5EF4-FFF2-40B4-BE49-F238E27FC236}">
                <a16:creationId xmlns:a16="http://schemas.microsoft.com/office/drawing/2014/main" id="{1C5A86BD-F073-F3C9-D3C1-908D9B825900}"/>
              </a:ext>
            </a:extLst>
          </p:cNvPr>
          <p:cNvPicPr>
            <a:picLocks noChangeAspect="1"/>
          </p:cNvPicPr>
          <p:nvPr/>
        </p:nvPicPr>
        <p:blipFill>
          <a:blip r:embed="rId3"/>
          <a:stretch>
            <a:fillRect/>
          </a:stretch>
        </p:blipFill>
        <p:spPr>
          <a:xfrm>
            <a:off x="52573" y="1834739"/>
            <a:ext cx="3960000" cy="2795294"/>
          </a:xfrm>
          <a:prstGeom prst="rect">
            <a:avLst/>
          </a:prstGeom>
        </p:spPr>
      </p:pic>
      <p:pic>
        <p:nvPicPr>
          <p:cNvPr id="9" name="Picture 8" descr="A graph of a graph&#10;&#10;Description automatically generated with medium confidence">
            <a:extLst>
              <a:ext uri="{FF2B5EF4-FFF2-40B4-BE49-F238E27FC236}">
                <a16:creationId xmlns:a16="http://schemas.microsoft.com/office/drawing/2014/main" id="{09C02C7E-3E74-94D7-9C9C-D671E40970CA}"/>
              </a:ext>
            </a:extLst>
          </p:cNvPr>
          <p:cNvPicPr>
            <a:picLocks noChangeAspect="1"/>
          </p:cNvPicPr>
          <p:nvPr/>
        </p:nvPicPr>
        <p:blipFill>
          <a:blip r:embed="rId4"/>
          <a:stretch>
            <a:fillRect/>
          </a:stretch>
        </p:blipFill>
        <p:spPr>
          <a:xfrm>
            <a:off x="4116000" y="1906928"/>
            <a:ext cx="3960000" cy="2795294"/>
          </a:xfrm>
          <a:prstGeom prst="rect">
            <a:avLst/>
          </a:prstGeom>
        </p:spPr>
      </p:pic>
      <p:sp>
        <p:nvSpPr>
          <p:cNvPr id="11" name="TextBox 10">
            <a:extLst>
              <a:ext uri="{FF2B5EF4-FFF2-40B4-BE49-F238E27FC236}">
                <a16:creationId xmlns:a16="http://schemas.microsoft.com/office/drawing/2014/main" id="{ECE27CA4-0F26-80C4-ED0D-91A3ECB2A2A7}"/>
              </a:ext>
            </a:extLst>
          </p:cNvPr>
          <p:cNvSpPr txBox="1"/>
          <p:nvPr/>
        </p:nvSpPr>
        <p:spPr>
          <a:xfrm>
            <a:off x="3049002" y="5176798"/>
            <a:ext cx="7755355" cy="923330"/>
          </a:xfrm>
          <a:prstGeom prst="rect">
            <a:avLst/>
          </a:prstGeom>
          <a:noFill/>
        </p:spPr>
        <p:txBody>
          <a:bodyPr wrap="square">
            <a:spAutoFit/>
          </a:bodyPr>
          <a:lstStyle/>
          <a:p>
            <a:r>
              <a:rPr lang="en-US" b="0" i="0" dirty="0">
                <a:solidFill>
                  <a:srgbClr val="00758F"/>
                </a:solidFill>
                <a:effectLst/>
                <a:highlight>
                  <a:srgbClr val="FFFFFF"/>
                </a:highlight>
                <a:latin typeface="Aptos Display" panose="020B0004020202020204" pitchFamily="34" charset="0"/>
              </a:rPr>
              <a:t>Global energy production is slowing down, rising by 1.4% in 2023 (below its 2010-2019 average growth of 1.7%/year), despite higher production in the US, China and India.</a:t>
            </a:r>
            <a:endParaRPr lang="en-US" dirty="0">
              <a:latin typeface="Aptos Display" panose="020B0004020202020204" pitchFamily="34" charset="0"/>
            </a:endParaRPr>
          </a:p>
        </p:txBody>
      </p:sp>
    </p:spTree>
    <p:extLst>
      <p:ext uri="{BB962C8B-B14F-4D97-AF65-F5344CB8AC3E}">
        <p14:creationId xmlns:p14="http://schemas.microsoft.com/office/powerpoint/2010/main" val="3715185138"/>
      </p:ext>
    </p:extLst>
  </p:cSld>
  <p:clrMapOvr>
    <a:masterClrMapping/>
  </p:clrMapOvr>
</p:sld>
</file>

<file path=ppt/theme/theme1.xml><?xml version="1.0" encoding="utf-8"?>
<a:theme xmlns:a="http://schemas.openxmlformats.org/drawingml/2006/main" name="Office'i kujundus">
  <a:themeElements>
    <a:clrScheme name="TalTech">
      <a:dk1>
        <a:srgbClr val="000000"/>
      </a:dk1>
      <a:lt1>
        <a:srgbClr val="FFFFFF"/>
      </a:lt1>
      <a:dk2>
        <a:srgbClr val="332B60"/>
      </a:dk2>
      <a:lt2>
        <a:srgbClr val="DADAE4"/>
      </a:lt2>
      <a:accent1>
        <a:srgbClr val="E4067E"/>
      </a:accent1>
      <a:accent2>
        <a:srgbClr val="9396B0"/>
      </a:accent2>
      <a:accent3>
        <a:srgbClr val="AB1352"/>
      </a:accent3>
      <a:accent4>
        <a:srgbClr val="4FBFD3"/>
      </a:accent4>
      <a:accent5>
        <a:srgbClr val="332B60"/>
      </a:accent5>
      <a:accent6>
        <a:srgbClr val="DADAE4"/>
      </a:accent6>
      <a:hlink>
        <a:srgbClr val="AB1352"/>
      </a:hlink>
      <a:folHlink>
        <a:srgbClr val="AB1352"/>
      </a:folHlink>
    </a:clrScheme>
    <a:fontScheme name="TTÜ">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wrap="square" rtlCol="0" anchor="ctr">
        <a:no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alTech_short_16-9_ENG" id="{6DE8CD3B-A123-4858-A819-F428182F9136}" vid="{A457244D-9E7A-4580-9B43-A0B0A08165E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A6BE34EF795964EBEBB5762129ED0A1" ma:contentTypeVersion="8" ma:contentTypeDescription="Create a new document." ma:contentTypeScope="" ma:versionID="a958502216a519e9f6968f5b5fa6df10">
  <xsd:schema xmlns:xsd="http://www.w3.org/2001/XMLSchema" xmlns:xs="http://www.w3.org/2001/XMLSchema" xmlns:p="http://schemas.microsoft.com/office/2006/metadata/properties" xmlns:ns2="d0057469-f739-4523-a9ef-4df6a86f0f01" targetNamespace="http://schemas.microsoft.com/office/2006/metadata/properties" ma:root="true" ma:fieldsID="78c231e52121c668d4bfd95ac9715b08" ns2:_="">
    <xsd:import namespace="d0057469-f739-4523-a9ef-4df6a86f0f0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057469-f739-4523-a9ef-4df6a86f0f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20EE7B6-4895-439D-99D8-91AA8612DDB3}">
  <ds:schemaRefs>
    <ds:schemaRef ds:uri="http://schemas.microsoft.com/sharepoint/v3/contenttype/forms"/>
  </ds:schemaRefs>
</ds:datastoreItem>
</file>

<file path=customXml/itemProps2.xml><?xml version="1.0" encoding="utf-8"?>
<ds:datastoreItem xmlns:ds="http://schemas.openxmlformats.org/officeDocument/2006/customXml" ds:itemID="{EB5DB047-5642-4217-9720-4C2E9D9D45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057469-f739-4523-a9ef-4df6a86f0f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57B8480-0420-42E4-B249-F608437D2A6B}">
  <ds:schemaRefs>
    <ds:schemaRef ds:uri="http://schemas.microsoft.com/office/2006/metadata/properties"/>
    <ds:schemaRef ds:uri="http://schemas.microsoft.com/office/infopath/2007/PartnerControls"/>
    <ds:schemaRef ds:uri="273249e9-e49d-415e-a246-1ef8a442f640"/>
    <ds:schemaRef ds:uri="65c9b8ad-d3d8-4e64-b94c-ab56992dd1bb"/>
  </ds:schemaRefs>
</ds:datastoreItem>
</file>

<file path=docProps/app.xml><?xml version="1.0" encoding="utf-8"?>
<Properties xmlns="http://schemas.openxmlformats.org/officeDocument/2006/extended-properties" xmlns:vt="http://schemas.openxmlformats.org/officeDocument/2006/docPropsVTypes">
  <Template>TalTech_short_16-9_ENG</Template>
  <TotalTime>1470</TotalTime>
  <Words>3966</Words>
  <Application>Microsoft Office PowerPoint</Application>
  <PresentationFormat>Widescreen</PresentationFormat>
  <Paragraphs>336</Paragraphs>
  <Slides>50</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50</vt:i4>
      </vt:variant>
    </vt:vector>
  </HeadingPairs>
  <TitlesOfParts>
    <vt:vector size="60" baseType="lpstr">
      <vt:lpstr>Adobe Devanagari</vt:lpstr>
      <vt:lpstr>Aptos</vt:lpstr>
      <vt:lpstr>Aptos Black</vt:lpstr>
      <vt:lpstr>Aptos Display</vt:lpstr>
      <vt:lpstr>Arial</vt:lpstr>
      <vt:lpstr>Calibri</vt:lpstr>
      <vt:lpstr>Calibri Light</vt:lpstr>
      <vt:lpstr>Verdana</vt:lpstr>
      <vt:lpstr>Wingdings</vt:lpstr>
      <vt:lpstr>Office'i kujundus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Tallinn University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Fanfan Xu</dc:creator>
  <cp:lastModifiedBy>Alejandro Lyons Cerón</cp:lastModifiedBy>
  <cp:revision>10</cp:revision>
  <dcterms:created xsi:type="dcterms:W3CDTF">2024-09-10T17:29:57Z</dcterms:created>
  <dcterms:modified xsi:type="dcterms:W3CDTF">2025-12-02T09:31:08Z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9643374</vt:lpwstr>
  </property>
  <property fmtid="{D5CDD505-2E9C-101B-9397-08002B2CF9AE}" pid="3" name="NXPowerLiteSettings">
    <vt:lpwstr>C780073804F000</vt:lpwstr>
  </property>
  <property fmtid="{D5CDD505-2E9C-101B-9397-08002B2CF9AE}" pid="4" name="NXPowerLiteVersion">
    <vt:lpwstr>D8.0.4</vt:lpwstr>
  </property>
  <property fmtid="{D5CDD505-2E9C-101B-9397-08002B2CF9AE}" pid="5" name="ContentTypeId">
    <vt:lpwstr>0x010100DA6BE34EF795964EBEBB5762129ED0A1</vt:lpwstr>
  </property>
  <property fmtid="{D5CDD505-2E9C-101B-9397-08002B2CF9AE}" pid="6" name="MediaServiceImageTags">
    <vt:lpwstr/>
  </property>
</Properties>
</file>