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56.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61.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60.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61.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 id="307" r:id="rId57"/>
    <p:sldId id="308" r:id="rId58"/>
    <p:sldId id="309" r:id="rId59"/>
    <p:sldId id="310" r:id="rId60"/>
    <p:sldId id="311" r:id="rId61"/>
    <p:sldId id="312" r:id="rId62"/>
    <p:sldId id="313" r:id="rId63"/>
    <p:sldId id="314" r:id="rId64"/>
    <p:sldId id="315" r:id="rId65"/>
    <p:sldId id="316" r:id="rId66"/>
  </p:sldIdLst>
  <p:sldSz cy="6858000" cx="12192000"/>
  <p:notesSz cx="6858000" cy="9144000"/>
  <p:embeddedFontLst>
    <p:embeddedFont>
      <p:font typeface="Corbel"/>
      <p:regular r:id="rId67"/>
      <p:bold r:id="rId68"/>
      <p:italic r:id="rId69"/>
      <p:boldItalic r:id="rId7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71" roundtripDataSignature="AMtx7mjTDc9WgH4geIKlv7/3eZU3lcspM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8C9E67A6-7613-44D6-8D6F-7043CFD4EED3}">
  <a:tblStyle styleId="{8C9E67A6-7613-44D6-8D6F-7043CFD4EED3}" styleName="Table_0">
    <a:wholeTbl>
      <a:tcTxStyle b="off" i="off">
        <a:font>
          <a:latin typeface="Corbel"/>
          <a:ea typeface="Corbel"/>
          <a:cs typeface="Corbel"/>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8F3F7"/>
          </a:solidFill>
        </a:fill>
      </a:tcStyle>
    </a:wholeTbl>
    <a:band1H>
      <a:tcTxStyle/>
      <a:tcStyle>
        <a:fill>
          <a:solidFill>
            <a:srgbClr val="CDE6EE"/>
          </a:solidFill>
        </a:fill>
      </a:tcStyle>
    </a:band1H>
    <a:band2H>
      <a:tcTxStyle/>
    </a:band2H>
    <a:band1V>
      <a:tcTxStyle/>
      <a:tcStyle>
        <a:fill>
          <a:solidFill>
            <a:srgbClr val="CDE6EE"/>
          </a:solidFill>
        </a:fill>
      </a:tcStyle>
    </a:band1V>
    <a:band2V>
      <a:tcTxStyle/>
    </a:band2V>
    <a:lastCol>
      <a:tcTxStyle b="on" i="off">
        <a:font>
          <a:latin typeface="Corbel"/>
          <a:ea typeface="Corbel"/>
          <a:cs typeface="Corbel"/>
        </a:font>
        <a:schemeClr val="lt1"/>
      </a:tcTxStyle>
      <a:tcStyle>
        <a:fill>
          <a:solidFill>
            <a:schemeClr val="accent1"/>
          </a:solidFill>
        </a:fill>
      </a:tcStyle>
    </a:lastCol>
    <a:firstCol>
      <a:tcTxStyle b="on" i="off">
        <a:font>
          <a:latin typeface="Corbel"/>
          <a:ea typeface="Corbel"/>
          <a:cs typeface="Corbel"/>
        </a:font>
        <a:schemeClr val="lt1"/>
      </a:tcTxStyle>
      <a:tcStyle>
        <a:fill>
          <a:solidFill>
            <a:schemeClr val="accent1"/>
          </a:solidFill>
        </a:fill>
      </a:tcStyle>
    </a:firstCol>
    <a:lastRow>
      <a:tcTxStyle b="on" i="off">
        <a:font>
          <a:latin typeface="Corbel"/>
          <a:ea typeface="Corbel"/>
          <a:cs typeface="Corbel"/>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Corbel"/>
          <a:ea typeface="Corbel"/>
          <a:cs typeface="Corbel"/>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Lst>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slide" Target="slides/slide41.xml"/><Relationship Id="rId45" Type="http://schemas.openxmlformats.org/officeDocument/2006/relationships/slide" Target="slides/slide40.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slide" Target="slides/slide43.xml"/><Relationship Id="rId47" Type="http://schemas.openxmlformats.org/officeDocument/2006/relationships/slide" Target="slides/slide42.xml"/><Relationship Id="rId49" Type="http://schemas.openxmlformats.org/officeDocument/2006/relationships/slide" Target="slides/slide4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71" Type="http://customschemas.google.com/relationships/presentationmetadata" Target="metadata"/><Relationship Id="rId70" Type="http://schemas.openxmlformats.org/officeDocument/2006/relationships/font" Target="fonts/Corbel-boldItalic.fntdata"/><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62" Type="http://schemas.openxmlformats.org/officeDocument/2006/relationships/slide" Target="slides/slide57.xml"/><Relationship Id="rId61" Type="http://schemas.openxmlformats.org/officeDocument/2006/relationships/slide" Target="slides/slide56.xml"/><Relationship Id="rId20" Type="http://schemas.openxmlformats.org/officeDocument/2006/relationships/slide" Target="slides/slide15.xml"/><Relationship Id="rId64" Type="http://schemas.openxmlformats.org/officeDocument/2006/relationships/slide" Target="slides/slide59.xml"/><Relationship Id="rId63" Type="http://schemas.openxmlformats.org/officeDocument/2006/relationships/slide" Target="slides/slide58.xml"/><Relationship Id="rId22" Type="http://schemas.openxmlformats.org/officeDocument/2006/relationships/slide" Target="slides/slide17.xml"/><Relationship Id="rId66" Type="http://schemas.openxmlformats.org/officeDocument/2006/relationships/slide" Target="slides/slide61.xml"/><Relationship Id="rId21" Type="http://schemas.openxmlformats.org/officeDocument/2006/relationships/slide" Target="slides/slide16.xml"/><Relationship Id="rId65" Type="http://schemas.openxmlformats.org/officeDocument/2006/relationships/slide" Target="slides/slide60.xml"/><Relationship Id="rId24" Type="http://schemas.openxmlformats.org/officeDocument/2006/relationships/slide" Target="slides/slide19.xml"/><Relationship Id="rId68" Type="http://schemas.openxmlformats.org/officeDocument/2006/relationships/font" Target="fonts/Corbel-bold.fntdata"/><Relationship Id="rId23" Type="http://schemas.openxmlformats.org/officeDocument/2006/relationships/slide" Target="slides/slide18.xml"/><Relationship Id="rId67" Type="http://schemas.openxmlformats.org/officeDocument/2006/relationships/font" Target="fonts/Corbel-regular.fntdata"/><Relationship Id="rId60" Type="http://schemas.openxmlformats.org/officeDocument/2006/relationships/slide" Target="slides/slide55.xml"/><Relationship Id="rId26" Type="http://schemas.openxmlformats.org/officeDocument/2006/relationships/slide" Target="slides/slide21.xml"/><Relationship Id="rId25" Type="http://schemas.openxmlformats.org/officeDocument/2006/relationships/slide" Target="slides/slide20.xml"/><Relationship Id="rId69" Type="http://schemas.openxmlformats.org/officeDocument/2006/relationships/font" Target="fonts/Corbel-italic.fntdata"/><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slide" Target="slides/slide46.xml"/><Relationship Id="rId50" Type="http://schemas.openxmlformats.org/officeDocument/2006/relationships/slide" Target="slides/slide45.xml"/><Relationship Id="rId53" Type="http://schemas.openxmlformats.org/officeDocument/2006/relationships/slide" Target="slides/slide48.xml"/><Relationship Id="rId52" Type="http://schemas.openxmlformats.org/officeDocument/2006/relationships/slide" Target="slides/slide47.xml"/><Relationship Id="rId11" Type="http://schemas.openxmlformats.org/officeDocument/2006/relationships/slide" Target="slides/slide6.xml"/><Relationship Id="rId55" Type="http://schemas.openxmlformats.org/officeDocument/2006/relationships/slide" Target="slides/slide50.xml"/><Relationship Id="rId10" Type="http://schemas.openxmlformats.org/officeDocument/2006/relationships/slide" Target="slides/slide5.xml"/><Relationship Id="rId54" Type="http://schemas.openxmlformats.org/officeDocument/2006/relationships/slide" Target="slides/slide49.xml"/><Relationship Id="rId13" Type="http://schemas.openxmlformats.org/officeDocument/2006/relationships/slide" Target="slides/slide8.xml"/><Relationship Id="rId57" Type="http://schemas.openxmlformats.org/officeDocument/2006/relationships/slide" Target="slides/slide52.xml"/><Relationship Id="rId12" Type="http://schemas.openxmlformats.org/officeDocument/2006/relationships/slide" Target="slides/slide7.xml"/><Relationship Id="rId56" Type="http://schemas.openxmlformats.org/officeDocument/2006/relationships/slide" Target="slides/slide51.xml"/><Relationship Id="rId15" Type="http://schemas.openxmlformats.org/officeDocument/2006/relationships/slide" Target="slides/slide10.xml"/><Relationship Id="rId59" Type="http://schemas.openxmlformats.org/officeDocument/2006/relationships/slide" Target="slides/slide54.xml"/><Relationship Id="rId14" Type="http://schemas.openxmlformats.org/officeDocument/2006/relationships/slide" Target="slides/slide9.xml"/><Relationship Id="rId58" Type="http://schemas.openxmlformats.org/officeDocument/2006/relationships/slide" Target="slides/slide53.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0" name="Google Shape;90;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1" name="Google Shape;91;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7" name="Google Shape;167;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8" name="Google Shape;168;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5" name="Google Shape;175;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6" name="Google Shape;176;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3" name="Google Shape;183;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4" name="Google Shape;184;p1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1" name="Google Shape;191;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2" name="Google Shape;192;p1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9" name="Google Shape;199;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0" name="Google Shape;200;p1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8" name="Google Shape;208;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9" name="Google Shape;209;p1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7" name="Google Shape;217;p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8" name="Google Shape;218;p1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5" name="Google Shape;225;p1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6" name="Google Shape;226;p1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3" name="Google Shape;233;p1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4" name="Google Shape;234;p1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1" name="Google Shape;241;p1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2" name="Google Shape;242;p1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5" name="Google Shape;105;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6" name="Google Shape;106;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7" name="Shape 247"/>
        <p:cNvGrpSpPr/>
        <p:nvPr/>
      </p:nvGrpSpPr>
      <p:grpSpPr>
        <a:xfrm>
          <a:off x="0" y="0"/>
          <a:ext cx="0" cy="0"/>
          <a:chOff x="0" y="0"/>
          <a:chExt cx="0" cy="0"/>
        </a:xfrm>
      </p:grpSpPr>
      <p:sp>
        <p:nvSpPr>
          <p:cNvPr id="248" name="Google Shape;248;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9" name="Google Shape;249;p2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0" name="Google Shape;250;p2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 name="Shape 255"/>
        <p:cNvGrpSpPr/>
        <p:nvPr/>
      </p:nvGrpSpPr>
      <p:grpSpPr>
        <a:xfrm>
          <a:off x="0" y="0"/>
          <a:ext cx="0" cy="0"/>
          <a:chOff x="0" y="0"/>
          <a:chExt cx="0" cy="0"/>
        </a:xfrm>
      </p:grpSpPr>
      <p:sp>
        <p:nvSpPr>
          <p:cNvPr id="256" name="Google Shape;256;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7" name="Google Shape;257;p2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8" name="Google Shape;258;p2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3" name="Shape 263"/>
        <p:cNvGrpSpPr/>
        <p:nvPr/>
      </p:nvGrpSpPr>
      <p:grpSpPr>
        <a:xfrm>
          <a:off x="0" y="0"/>
          <a:ext cx="0" cy="0"/>
          <a:chOff x="0" y="0"/>
          <a:chExt cx="0" cy="0"/>
        </a:xfrm>
      </p:grpSpPr>
      <p:sp>
        <p:nvSpPr>
          <p:cNvPr id="264" name="Google Shape;264;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5" name="Google Shape;265;p2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6" name="Google Shape;266;p2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1" name="Shape 271"/>
        <p:cNvGrpSpPr/>
        <p:nvPr/>
      </p:nvGrpSpPr>
      <p:grpSpPr>
        <a:xfrm>
          <a:off x="0" y="0"/>
          <a:ext cx="0" cy="0"/>
          <a:chOff x="0" y="0"/>
          <a:chExt cx="0" cy="0"/>
        </a:xfrm>
      </p:grpSpPr>
      <p:sp>
        <p:nvSpPr>
          <p:cNvPr id="272" name="Google Shape;272;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3" name="Google Shape;273;p2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4" name="Google Shape;274;p2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9" name="Shape 279"/>
        <p:cNvGrpSpPr/>
        <p:nvPr/>
      </p:nvGrpSpPr>
      <p:grpSpPr>
        <a:xfrm>
          <a:off x="0" y="0"/>
          <a:ext cx="0" cy="0"/>
          <a:chOff x="0" y="0"/>
          <a:chExt cx="0" cy="0"/>
        </a:xfrm>
      </p:grpSpPr>
      <p:sp>
        <p:nvSpPr>
          <p:cNvPr id="280" name="Google Shape;280;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1" name="Google Shape;281;p2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2" name="Google Shape;282;p2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6" name="Shape 286"/>
        <p:cNvGrpSpPr/>
        <p:nvPr/>
      </p:nvGrpSpPr>
      <p:grpSpPr>
        <a:xfrm>
          <a:off x="0" y="0"/>
          <a:ext cx="0" cy="0"/>
          <a:chOff x="0" y="0"/>
          <a:chExt cx="0" cy="0"/>
        </a:xfrm>
      </p:grpSpPr>
      <p:sp>
        <p:nvSpPr>
          <p:cNvPr id="287" name="Google Shape;287;p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8" name="Google Shape;288;p2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9" name="Google Shape;289;p2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5" name="Shape 295"/>
        <p:cNvGrpSpPr/>
        <p:nvPr/>
      </p:nvGrpSpPr>
      <p:grpSpPr>
        <a:xfrm>
          <a:off x="0" y="0"/>
          <a:ext cx="0" cy="0"/>
          <a:chOff x="0" y="0"/>
          <a:chExt cx="0" cy="0"/>
        </a:xfrm>
      </p:grpSpPr>
      <p:sp>
        <p:nvSpPr>
          <p:cNvPr id="296" name="Google Shape;296;p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7" name="Google Shape;297;p2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8" name="Google Shape;298;p2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4" name="Shape 304"/>
        <p:cNvGrpSpPr/>
        <p:nvPr/>
      </p:nvGrpSpPr>
      <p:grpSpPr>
        <a:xfrm>
          <a:off x="0" y="0"/>
          <a:ext cx="0" cy="0"/>
          <a:chOff x="0" y="0"/>
          <a:chExt cx="0" cy="0"/>
        </a:xfrm>
      </p:grpSpPr>
      <p:sp>
        <p:nvSpPr>
          <p:cNvPr id="305" name="Google Shape;305;p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6" name="Google Shape;306;p2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7" name="Google Shape;307;p2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3" name="Shape 313"/>
        <p:cNvGrpSpPr/>
        <p:nvPr/>
      </p:nvGrpSpPr>
      <p:grpSpPr>
        <a:xfrm>
          <a:off x="0" y="0"/>
          <a:ext cx="0" cy="0"/>
          <a:chOff x="0" y="0"/>
          <a:chExt cx="0" cy="0"/>
        </a:xfrm>
      </p:grpSpPr>
      <p:sp>
        <p:nvSpPr>
          <p:cNvPr id="314" name="Google Shape;314;p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5" name="Google Shape;315;p2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6" name="Google Shape;316;p2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2" name="Shape 322"/>
        <p:cNvGrpSpPr/>
        <p:nvPr/>
      </p:nvGrpSpPr>
      <p:grpSpPr>
        <a:xfrm>
          <a:off x="0" y="0"/>
          <a:ext cx="0" cy="0"/>
          <a:chOff x="0" y="0"/>
          <a:chExt cx="0" cy="0"/>
        </a:xfrm>
      </p:grpSpPr>
      <p:sp>
        <p:nvSpPr>
          <p:cNvPr id="323" name="Google Shape;323;p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4" name="Google Shape;324;p2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5" name="Google Shape;325;p2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2" name="Google Shape;112;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3" name="Google Shape;113;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9" name="Shape 329"/>
        <p:cNvGrpSpPr/>
        <p:nvPr/>
      </p:nvGrpSpPr>
      <p:grpSpPr>
        <a:xfrm>
          <a:off x="0" y="0"/>
          <a:ext cx="0" cy="0"/>
          <a:chOff x="0" y="0"/>
          <a:chExt cx="0" cy="0"/>
        </a:xfrm>
      </p:grpSpPr>
      <p:sp>
        <p:nvSpPr>
          <p:cNvPr id="330" name="Google Shape;330;p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1" name="Google Shape;331;p3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2" name="Google Shape;332;p3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8" name="Shape 338"/>
        <p:cNvGrpSpPr/>
        <p:nvPr/>
      </p:nvGrpSpPr>
      <p:grpSpPr>
        <a:xfrm>
          <a:off x="0" y="0"/>
          <a:ext cx="0" cy="0"/>
          <a:chOff x="0" y="0"/>
          <a:chExt cx="0" cy="0"/>
        </a:xfrm>
      </p:grpSpPr>
      <p:sp>
        <p:nvSpPr>
          <p:cNvPr id="339" name="Google Shape;339;p3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0" name="Google Shape;340;p3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1" name="Google Shape;341;p3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5" name="Shape 345"/>
        <p:cNvGrpSpPr/>
        <p:nvPr/>
      </p:nvGrpSpPr>
      <p:grpSpPr>
        <a:xfrm>
          <a:off x="0" y="0"/>
          <a:ext cx="0" cy="0"/>
          <a:chOff x="0" y="0"/>
          <a:chExt cx="0" cy="0"/>
        </a:xfrm>
      </p:grpSpPr>
      <p:sp>
        <p:nvSpPr>
          <p:cNvPr id="346" name="Google Shape;346;p3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7" name="Google Shape;347;p3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8" name="Google Shape;348;p3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4" name="Shape 354"/>
        <p:cNvGrpSpPr/>
        <p:nvPr/>
      </p:nvGrpSpPr>
      <p:grpSpPr>
        <a:xfrm>
          <a:off x="0" y="0"/>
          <a:ext cx="0" cy="0"/>
          <a:chOff x="0" y="0"/>
          <a:chExt cx="0" cy="0"/>
        </a:xfrm>
      </p:grpSpPr>
      <p:sp>
        <p:nvSpPr>
          <p:cNvPr id="355" name="Google Shape;355;p3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56" name="Google Shape;356;p3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7" name="Google Shape;357;p3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1" name="Shape 361"/>
        <p:cNvGrpSpPr/>
        <p:nvPr/>
      </p:nvGrpSpPr>
      <p:grpSpPr>
        <a:xfrm>
          <a:off x="0" y="0"/>
          <a:ext cx="0" cy="0"/>
          <a:chOff x="0" y="0"/>
          <a:chExt cx="0" cy="0"/>
        </a:xfrm>
      </p:grpSpPr>
      <p:sp>
        <p:nvSpPr>
          <p:cNvPr id="362" name="Google Shape;362;p3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3" name="Google Shape;363;p3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4" name="Google Shape;364;p3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8" name="Shape 368"/>
        <p:cNvGrpSpPr/>
        <p:nvPr/>
      </p:nvGrpSpPr>
      <p:grpSpPr>
        <a:xfrm>
          <a:off x="0" y="0"/>
          <a:ext cx="0" cy="0"/>
          <a:chOff x="0" y="0"/>
          <a:chExt cx="0" cy="0"/>
        </a:xfrm>
      </p:grpSpPr>
      <p:sp>
        <p:nvSpPr>
          <p:cNvPr id="369" name="Google Shape;369;p3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0" name="Google Shape;370;p3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1" name="Google Shape;371;p3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5" name="Shape 375"/>
        <p:cNvGrpSpPr/>
        <p:nvPr/>
      </p:nvGrpSpPr>
      <p:grpSpPr>
        <a:xfrm>
          <a:off x="0" y="0"/>
          <a:ext cx="0" cy="0"/>
          <a:chOff x="0" y="0"/>
          <a:chExt cx="0" cy="0"/>
        </a:xfrm>
      </p:grpSpPr>
      <p:sp>
        <p:nvSpPr>
          <p:cNvPr id="376" name="Google Shape;376;p3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7" name="Google Shape;377;p3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8" name="Google Shape;378;p3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2" name="Shape 382"/>
        <p:cNvGrpSpPr/>
        <p:nvPr/>
      </p:nvGrpSpPr>
      <p:grpSpPr>
        <a:xfrm>
          <a:off x="0" y="0"/>
          <a:ext cx="0" cy="0"/>
          <a:chOff x="0" y="0"/>
          <a:chExt cx="0" cy="0"/>
        </a:xfrm>
      </p:grpSpPr>
      <p:sp>
        <p:nvSpPr>
          <p:cNvPr id="383" name="Google Shape;383;p3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84" name="Google Shape;384;p3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5" name="Google Shape;385;p3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9" name="Shape 389"/>
        <p:cNvGrpSpPr/>
        <p:nvPr/>
      </p:nvGrpSpPr>
      <p:grpSpPr>
        <a:xfrm>
          <a:off x="0" y="0"/>
          <a:ext cx="0" cy="0"/>
          <a:chOff x="0" y="0"/>
          <a:chExt cx="0" cy="0"/>
        </a:xfrm>
      </p:grpSpPr>
      <p:sp>
        <p:nvSpPr>
          <p:cNvPr id="390" name="Google Shape;390;p3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91" name="Google Shape;391;p3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2" name="Google Shape;392;p3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6" name="Shape 396"/>
        <p:cNvGrpSpPr/>
        <p:nvPr/>
      </p:nvGrpSpPr>
      <p:grpSpPr>
        <a:xfrm>
          <a:off x="0" y="0"/>
          <a:ext cx="0" cy="0"/>
          <a:chOff x="0" y="0"/>
          <a:chExt cx="0" cy="0"/>
        </a:xfrm>
      </p:grpSpPr>
      <p:sp>
        <p:nvSpPr>
          <p:cNvPr id="397" name="Google Shape;397;p3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98" name="Google Shape;398;p3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infografika</a:t>
            </a:r>
            <a:endParaRPr/>
          </a:p>
        </p:txBody>
      </p:sp>
      <p:sp>
        <p:nvSpPr>
          <p:cNvPr id="399" name="Google Shape;399;p3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9" name="Google Shape;119;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0" name="Google Shape;120;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3" name="Shape 403"/>
        <p:cNvGrpSpPr/>
        <p:nvPr/>
      </p:nvGrpSpPr>
      <p:grpSpPr>
        <a:xfrm>
          <a:off x="0" y="0"/>
          <a:ext cx="0" cy="0"/>
          <a:chOff x="0" y="0"/>
          <a:chExt cx="0" cy="0"/>
        </a:xfrm>
      </p:grpSpPr>
      <p:sp>
        <p:nvSpPr>
          <p:cNvPr id="404" name="Google Shape;404;p4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05" name="Google Shape;405;p4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06" name="Google Shape;406;p4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1" name="Shape 411"/>
        <p:cNvGrpSpPr/>
        <p:nvPr/>
      </p:nvGrpSpPr>
      <p:grpSpPr>
        <a:xfrm>
          <a:off x="0" y="0"/>
          <a:ext cx="0" cy="0"/>
          <a:chOff x="0" y="0"/>
          <a:chExt cx="0" cy="0"/>
        </a:xfrm>
      </p:grpSpPr>
      <p:sp>
        <p:nvSpPr>
          <p:cNvPr id="412" name="Google Shape;412;p4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13" name="Google Shape;413;p4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14" name="Google Shape;414;p4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8" name="Shape 418"/>
        <p:cNvGrpSpPr/>
        <p:nvPr/>
      </p:nvGrpSpPr>
      <p:grpSpPr>
        <a:xfrm>
          <a:off x="0" y="0"/>
          <a:ext cx="0" cy="0"/>
          <a:chOff x="0" y="0"/>
          <a:chExt cx="0" cy="0"/>
        </a:xfrm>
      </p:grpSpPr>
      <p:sp>
        <p:nvSpPr>
          <p:cNvPr id="419" name="Google Shape;419;p4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20" name="Google Shape;420;p4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21" name="Google Shape;421;p4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5" name="Shape 425"/>
        <p:cNvGrpSpPr/>
        <p:nvPr/>
      </p:nvGrpSpPr>
      <p:grpSpPr>
        <a:xfrm>
          <a:off x="0" y="0"/>
          <a:ext cx="0" cy="0"/>
          <a:chOff x="0" y="0"/>
          <a:chExt cx="0" cy="0"/>
        </a:xfrm>
      </p:grpSpPr>
      <p:sp>
        <p:nvSpPr>
          <p:cNvPr id="426" name="Google Shape;426;p4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27" name="Google Shape;427;p4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28" name="Google Shape;428;p4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3" name="Shape 433"/>
        <p:cNvGrpSpPr/>
        <p:nvPr/>
      </p:nvGrpSpPr>
      <p:grpSpPr>
        <a:xfrm>
          <a:off x="0" y="0"/>
          <a:ext cx="0" cy="0"/>
          <a:chOff x="0" y="0"/>
          <a:chExt cx="0" cy="0"/>
        </a:xfrm>
      </p:grpSpPr>
      <p:sp>
        <p:nvSpPr>
          <p:cNvPr id="434" name="Google Shape;434;p4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35" name="Google Shape;435;p4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36" name="Google Shape;436;p4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0" name="Shape 440"/>
        <p:cNvGrpSpPr/>
        <p:nvPr/>
      </p:nvGrpSpPr>
      <p:grpSpPr>
        <a:xfrm>
          <a:off x="0" y="0"/>
          <a:ext cx="0" cy="0"/>
          <a:chOff x="0" y="0"/>
          <a:chExt cx="0" cy="0"/>
        </a:xfrm>
      </p:grpSpPr>
      <p:sp>
        <p:nvSpPr>
          <p:cNvPr id="441" name="Google Shape;441;p4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42" name="Google Shape;442;p4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43" name="Google Shape;443;p4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7" name="Shape 447"/>
        <p:cNvGrpSpPr/>
        <p:nvPr/>
      </p:nvGrpSpPr>
      <p:grpSpPr>
        <a:xfrm>
          <a:off x="0" y="0"/>
          <a:ext cx="0" cy="0"/>
          <a:chOff x="0" y="0"/>
          <a:chExt cx="0" cy="0"/>
        </a:xfrm>
      </p:grpSpPr>
      <p:sp>
        <p:nvSpPr>
          <p:cNvPr id="448" name="Google Shape;448;p4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49" name="Google Shape;449;p4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50" name="Google Shape;450;p4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5" name="Shape 455"/>
        <p:cNvGrpSpPr/>
        <p:nvPr/>
      </p:nvGrpSpPr>
      <p:grpSpPr>
        <a:xfrm>
          <a:off x="0" y="0"/>
          <a:ext cx="0" cy="0"/>
          <a:chOff x="0" y="0"/>
          <a:chExt cx="0" cy="0"/>
        </a:xfrm>
      </p:grpSpPr>
      <p:sp>
        <p:nvSpPr>
          <p:cNvPr id="456" name="Google Shape;456;p4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57" name="Google Shape;457;p4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58" name="Google Shape;458;p4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2" name="Shape 462"/>
        <p:cNvGrpSpPr/>
        <p:nvPr/>
      </p:nvGrpSpPr>
      <p:grpSpPr>
        <a:xfrm>
          <a:off x="0" y="0"/>
          <a:ext cx="0" cy="0"/>
          <a:chOff x="0" y="0"/>
          <a:chExt cx="0" cy="0"/>
        </a:xfrm>
      </p:grpSpPr>
      <p:sp>
        <p:nvSpPr>
          <p:cNvPr id="463" name="Google Shape;463;p4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64" name="Google Shape;464;p4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65" name="Google Shape;465;p4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9" name="Shape 469"/>
        <p:cNvGrpSpPr/>
        <p:nvPr/>
      </p:nvGrpSpPr>
      <p:grpSpPr>
        <a:xfrm>
          <a:off x="0" y="0"/>
          <a:ext cx="0" cy="0"/>
          <a:chOff x="0" y="0"/>
          <a:chExt cx="0" cy="0"/>
        </a:xfrm>
      </p:grpSpPr>
      <p:sp>
        <p:nvSpPr>
          <p:cNvPr id="470" name="Google Shape;470;p4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71" name="Google Shape;471;p4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72" name="Google Shape;472;p4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7" name="Google Shape;127;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8" name="Google Shape;128;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7" name="Shape 477"/>
        <p:cNvGrpSpPr/>
        <p:nvPr/>
      </p:nvGrpSpPr>
      <p:grpSpPr>
        <a:xfrm>
          <a:off x="0" y="0"/>
          <a:ext cx="0" cy="0"/>
          <a:chOff x="0" y="0"/>
          <a:chExt cx="0" cy="0"/>
        </a:xfrm>
      </p:grpSpPr>
      <p:sp>
        <p:nvSpPr>
          <p:cNvPr id="478" name="Google Shape;478;p5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79" name="Google Shape;479;p5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80" name="Google Shape;480;p5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5" name="Shape 485"/>
        <p:cNvGrpSpPr/>
        <p:nvPr/>
      </p:nvGrpSpPr>
      <p:grpSpPr>
        <a:xfrm>
          <a:off x="0" y="0"/>
          <a:ext cx="0" cy="0"/>
          <a:chOff x="0" y="0"/>
          <a:chExt cx="0" cy="0"/>
        </a:xfrm>
      </p:grpSpPr>
      <p:sp>
        <p:nvSpPr>
          <p:cNvPr id="486" name="Google Shape;486;p5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87" name="Google Shape;487;p5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88" name="Google Shape;488;p5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2" name="Shape 492"/>
        <p:cNvGrpSpPr/>
        <p:nvPr/>
      </p:nvGrpSpPr>
      <p:grpSpPr>
        <a:xfrm>
          <a:off x="0" y="0"/>
          <a:ext cx="0" cy="0"/>
          <a:chOff x="0" y="0"/>
          <a:chExt cx="0" cy="0"/>
        </a:xfrm>
      </p:grpSpPr>
      <p:sp>
        <p:nvSpPr>
          <p:cNvPr id="493" name="Google Shape;493;p5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94" name="Google Shape;494;p5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95" name="Google Shape;495;p5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9" name="Shape 499"/>
        <p:cNvGrpSpPr/>
        <p:nvPr/>
      </p:nvGrpSpPr>
      <p:grpSpPr>
        <a:xfrm>
          <a:off x="0" y="0"/>
          <a:ext cx="0" cy="0"/>
          <a:chOff x="0" y="0"/>
          <a:chExt cx="0" cy="0"/>
        </a:xfrm>
      </p:grpSpPr>
      <p:sp>
        <p:nvSpPr>
          <p:cNvPr id="500" name="Google Shape;500;p5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01" name="Google Shape;501;p5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02" name="Google Shape;502;p5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6" name="Shape 506"/>
        <p:cNvGrpSpPr/>
        <p:nvPr/>
      </p:nvGrpSpPr>
      <p:grpSpPr>
        <a:xfrm>
          <a:off x="0" y="0"/>
          <a:ext cx="0" cy="0"/>
          <a:chOff x="0" y="0"/>
          <a:chExt cx="0" cy="0"/>
        </a:xfrm>
      </p:grpSpPr>
      <p:sp>
        <p:nvSpPr>
          <p:cNvPr id="507" name="Google Shape;507;p5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08" name="Google Shape;508;p5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09" name="Google Shape;509;p5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3" name="Shape 513"/>
        <p:cNvGrpSpPr/>
        <p:nvPr/>
      </p:nvGrpSpPr>
      <p:grpSpPr>
        <a:xfrm>
          <a:off x="0" y="0"/>
          <a:ext cx="0" cy="0"/>
          <a:chOff x="0" y="0"/>
          <a:chExt cx="0" cy="0"/>
        </a:xfrm>
      </p:grpSpPr>
      <p:sp>
        <p:nvSpPr>
          <p:cNvPr id="514" name="Google Shape;514;p5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15" name="Google Shape;515;p5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16" name="Google Shape;516;p5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0" name="Shape 520"/>
        <p:cNvGrpSpPr/>
        <p:nvPr/>
      </p:nvGrpSpPr>
      <p:grpSpPr>
        <a:xfrm>
          <a:off x="0" y="0"/>
          <a:ext cx="0" cy="0"/>
          <a:chOff x="0" y="0"/>
          <a:chExt cx="0" cy="0"/>
        </a:xfrm>
      </p:grpSpPr>
      <p:sp>
        <p:nvSpPr>
          <p:cNvPr id="521" name="Google Shape;521;p5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22" name="Google Shape;522;p5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23" name="Google Shape;523;p5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7" name="Shape 527"/>
        <p:cNvGrpSpPr/>
        <p:nvPr/>
      </p:nvGrpSpPr>
      <p:grpSpPr>
        <a:xfrm>
          <a:off x="0" y="0"/>
          <a:ext cx="0" cy="0"/>
          <a:chOff x="0" y="0"/>
          <a:chExt cx="0" cy="0"/>
        </a:xfrm>
      </p:grpSpPr>
      <p:sp>
        <p:nvSpPr>
          <p:cNvPr id="528" name="Google Shape;528;p5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29" name="Google Shape;529;p5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30" name="Google Shape;530;p5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4" name="Shape 534"/>
        <p:cNvGrpSpPr/>
        <p:nvPr/>
      </p:nvGrpSpPr>
      <p:grpSpPr>
        <a:xfrm>
          <a:off x="0" y="0"/>
          <a:ext cx="0" cy="0"/>
          <a:chOff x="0" y="0"/>
          <a:chExt cx="0" cy="0"/>
        </a:xfrm>
      </p:grpSpPr>
      <p:sp>
        <p:nvSpPr>
          <p:cNvPr id="535" name="Google Shape;535;p5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36" name="Google Shape;536;p5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37" name="Google Shape;537;p5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1" name="Shape 541"/>
        <p:cNvGrpSpPr/>
        <p:nvPr/>
      </p:nvGrpSpPr>
      <p:grpSpPr>
        <a:xfrm>
          <a:off x="0" y="0"/>
          <a:ext cx="0" cy="0"/>
          <a:chOff x="0" y="0"/>
          <a:chExt cx="0" cy="0"/>
        </a:xfrm>
      </p:grpSpPr>
      <p:sp>
        <p:nvSpPr>
          <p:cNvPr id="542" name="Google Shape;542;p5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43" name="Google Shape;543;p5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44" name="Google Shape;544;p5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5" name="Google Shape;135;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6" name="Google Shape;136;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8" name="Shape 548"/>
        <p:cNvGrpSpPr/>
        <p:nvPr/>
      </p:nvGrpSpPr>
      <p:grpSpPr>
        <a:xfrm>
          <a:off x="0" y="0"/>
          <a:ext cx="0" cy="0"/>
          <a:chOff x="0" y="0"/>
          <a:chExt cx="0" cy="0"/>
        </a:xfrm>
      </p:grpSpPr>
      <p:sp>
        <p:nvSpPr>
          <p:cNvPr id="549" name="Google Shape;549;p6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50" name="Google Shape;550;p6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51" name="Google Shape;551;p6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5" name="Shape 555"/>
        <p:cNvGrpSpPr/>
        <p:nvPr/>
      </p:nvGrpSpPr>
      <p:grpSpPr>
        <a:xfrm>
          <a:off x="0" y="0"/>
          <a:ext cx="0" cy="0"/>
          <a:chOff x="0" y="0"/>
          <a:chExt cx="0" cy="0"/>
        </a:xfrm>
      </p:grpSpPr>
      <p:sp>
        <p:nvSpPr>
          <p:cNvPr id="556" name="Google Shape;556;p6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57" name="Google Shape;557;p6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58" name="Google Shape;558;p6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3" name="Google Shape;143;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4" name="Google Shape;144;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1" name="Google Shape;151;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2" name="Google Shape;152;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0" name="Google Shape;160;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ajd tytułowy" showMasterSp="0" type="title">
  <p:cSld name="TITLE">
    <p:spTree>
      <p:nvGrpSpPr>
        <p:cNvPr id="17" name="Shape 17"/>
        <p:cNvGrpSpPr/>
        <p:nvPr/>
      </p:nvGrpSpPr>
      <p:grpSpPr>
        <a:xfrm>
          <a:off x="0" y="0"/>
          <a:ext cx="0" cy="0"/>
          <a:chOff x="0" y="0"/>
          <a:chExt cx="0" cy="0"/>
        </a:xfrm>
      </p:grpSpPr>
      <p:sp>
        <p:nvSpPr>
          <p:cNvPr id="18" name="Google Shape;18;p63"/>
          <p:cNvSpPr/>
          <p:nvPr/>
        </p:nvSpPr>
        <p:spPr>
          <a:xfrm>
            <a:off x="0" y="761999"/>
            <a:ext cx="9141619" cy="5334001"/>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 name="Google Shape;19;p63"/>
          <p:cNvSpPr/>
          <p:nvPr/>
        </p:nvSpPr>
        <p:spPr>
          <a:xfrm>
            <a:off x="9270263" y="761999"/>
            <a:ext cx="2925318" cy="5334001"/>
          </a:xfrm>
          <a:prstGeom prst="rect">
            <a:avLst/>
          </a:prstGeom>
          <a:solidFill>
            <a:srgbClr val="C8C8C8">
              <a:alpha val="49803"/>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63"/>
          <p:cNvSpPr txBox="1"/>
          <p:nvPr>
            <p:ph type="ctrTitle"/>
          </p:nvPr>
        </p:nvSpPr>
        <p:spPr>
          <a:xfrm>
            <a:off x="1069848" y="1298448"/>
            <a:ext cx="7315200" cy="3255264"/>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FFFFFF"/>
              </a:buClr>
              <a:buSzPts val="5900"/>
              <a:buFont typeface="Corbel"/>
              <a:buNone/>
              <a:defRPr sz="5900">
                <a:solidFill>
                  <a:srgbClr val="FFFF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1" name="Google Shape;21;p63"/>
          <p:cNvSpPr txBox="1"/>
          <p:nvPr>
            <p:ph idx="1" type="subTitle"/>
          </p:nvPr>
        </p:nvSpPr>
        <p:spPr>
          <a:xfrm>
            <a:off x="1100015" y="4670246"/>
            <a:ext cx="7315200" cy="914400"/>
          </a:xfrm>
          <a:prstGeom prst="rect">
            <a:avLst/>
          </a:prstGeom>
          <a:noFill/>
          <a:ln>
            <a:noFill/>
          </a:ln>
        </p:spPr>
        <p:txBody>
          <a:bodyPr anchorCtr="0" anchor="t" bIns="45700" lIns="91425" spcFirstLastPara="1" rIns="91425" wrap="square" tIns="45700">
            <a:normAutofit/>
          </a:bodyPr>
          <a:lstStyle>
            <a:lvl1pPr lvl="0" algn="l">
              <a:lnSpc>
                <a:spcPct val="90000"/>
              </a:lnSpc>
              <a:spcBef>
                <a:spcPts val="1200"/>
              </a:spcBef>
              <a:spcAft>
                <a:spcPts val="0"/>
              </a:spcAft>
              <a:buSzPts val="2200"/>
              <a:buNone/>
              <a:defRPr sz="2200" cap="none">
                <a:solidFill>
                  <a:srgbClr val="D7F0F6"/>
                </a:solidFill>
              </a:defRPr>
            </a:lvl1pPr>
            <a:lvl2pPr lvl="1" algn="ctr">
              <a:lnSpc>
                <a:spcPct val="90000"/>
              </a:lnSpc>
              <a:spcBef>
                <a:spcPts val="250"/>
              </a:spcBef>
              <a:spcAft>
                <a:spcPts val="0"/>
              </a:spcAft>
              <a:buSzPts val="2200"/>
              <a:buNone/>
              <a:defRPr sz="2200"/>
            </a:lvl2pPr>
            <a:lvl3pPr lvl="2" algn="ctr">
              <a:lnSpc>
                <a:spcPct val="90000"/>
              </a:lnSpc>
              <a:spcBef>
                <a:spcPts val="250"/>
              </a:spcBef>
              <a:spcAft>
                <a:spcPts val="0"/>
              </a:spcAft>
              <a:buSzPts val="2200"/>
              <a:buNone/>
              <a:defRPr sz="2200"/>
            </a:lvl3pPr>
            <a:lvl4pPr lvl="3" algn="ctr">
              <a:lnSpc>
                <a:spcPct val="90000"/>
              </a:lnSpc>
              <a:spcBef>
                <a:spcPts val="250"/>
              </a:spcBef>
              <a:spcAft>
                <a:spcPts val="0"/>
              </a:spcAft>
              <a:buSzPts val="2000"/>
              <a:buNone/>
              <a:defRPr sz="2000"/>
            </a:lvl4pPr>
            <a:lvl5pPr lvl="4" algn="ctr">
              <a:lnSpc>
                <a:spcPct val="90000"/>
              </a:lnSpc>
              <a:spcBef>
                <a:spcPts val="250"/>
              </a:spcBef>
              <a:spcAft>
                <a:spcPts val="0"/>
              </a:spcAft>
              <a:buSzPts val="2000"/>
              <a:buNone/>
              <a:defRPr sz="2000"/>
            </a:lvl5pPr>
            <a:lvl6pPr lvl="5" algn="ctr">
              <a:lnSpc>
                <a:spcPct val="90000"/>
              </a:lnSpc>
              <a:spcBef>
                <a:spcPts val="250"/>
              </a:spcBef>
              <a:spcAft>
                <a:spcPts val="0"/>
              </a:spcAft>
              <a:buSzPts val="2000"/>
              <a:buNone/>
              <a:defRPr sz="2000"/>
            </a:lvl6pPr>
            <a:lvl7pPr lvl="6" algn="ctr">
              <a:lnSpc>
                <a:spcPct val="90000"/>
              </a:lnSpc>
              <a:spcBef>
                <a:spcPts val="250"/>
              </a:spcBef>
              <a:spcAft>
                <a:spcPts val="0"/>
              </a:spcAft>
              <a:buSzPts val="2000"/>
              <a:buNone/>
              <a:defRPr sz="2000"/>
            </a:lvl7pPr>
            <a:lvl8pPr lvl="7" algn="ctr">
              <a:lnSpc>
                <a:spcPct val="90000"/>
              </a:lnSpc>
              <a:spcBef>
                <a:spcPts val="250"/>
              </a:spcBef>
              <a:spcAft>
                <a:spcPts val="0"/>
              </a:spcAft>
              <a:buSzPts val="2000"/>
              <a:buNone/>
              <a:defRPr sz="2000"/>
            </a:lvl8pPr>
            <a:lvl9pPr lvl="8" algn="ctr">
              <a:lnSpc>
                <a:spcPct val="90000"/>
              </a:lnSpc>
              <a:spcBef>
                <a:spcPts val="250"/>
              </a:spcBef>
              <a:spcAft>
                <a:spcPts val="250"/>
              </a:spcAft>
              <a:buSzPts val="2000"/>
              <a:buNone/>
              <a:defRPr sz="2000"/>
            </a:lvl9pPr>
          </a:lstStyle>
          <a:p/>
        </p:txBody>
      </p:sp>
      <p:sp>
        <p:nvSpPr>
          <p:cNvPr id="22" name="Google Shape;22;p63"/>
          <p:cNvSpPr txBox="1"/>
          <p:nvPr>
            <p:ph idx="10" type="dt"/>
          </p:nvPr>
        </p:nvSpPr>
        <p:spPr>
          <a:xfrm>
            <a:off x="262465"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 name="Google Shape;23;p63"/>
          <p:cNvSpPr txBox="1"/>
          <p:nvPr>
            <p:ph idx="11" type="ftr"/>
          </p:nvPr>
        </p:nvSpPr>
        <p:spPr>
          <a:xfrm>
            <a:off x="3869268" y="6356350"/>
            <a:ext cx="5911517"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 name="Google Shape;24;p63"/>
          <p:cNvSpPr txBox="1"/>
          <p:nvPr>
            <p:ph idx="12" type="sldNum"/>
          </p:nvPr>
        </p:nvSpPr>
        <p:spPr>
          <a:xfrm>
            <a:off x="10634135" y="6356350"/>
            <a:ext cx="153092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ytuł i tekst pionowy" type="vertTx">
  <p:cSld name="VERTICAL_TEXT">
    <p:spTree>
      <p:nvGrpSpPr>
        <p:cNvPr id="76" name="Shape 76"/>
        <p:cNvGrpSpPr/>
        <p:nvPr/>
      </p:nvGrpSpPr>
      <p:grpSpPr>
        <a:xfrm>
          <a:off x="0" y="0"/>
          <a:ext cx="0" cy="0"/>
          <a:chOff x="0" y="0"/>
          <a:chExt cx="0" cy="0"/>
        </a:xfrm>
      </p:grpSpPr>
      <p:sp>
        <p:nvSpPr>
          <p:cNvPr id="77" name="Google Shape;77;p72"/>
          <p:cNvSpPr txBox="1"/>
          <p:nvPr>
            <p:ph type="title"/>
          </p:nvPr>
        </p:nvSpPr>
        <p:spPr>
          <a:xfrm>
            <a:off x="252919" y="1123837"/>
            <a:ext cx="2947482" cy="460118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FFFFF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8" name="Google Shape;78;p72"/>
          <p:cNvSpPr txBox="1"/>
          <p:nvPr>
            <p:ph idx="1" type="body"/>
          </p:nvPr>
        </p:nvSpPr>
        <p:spPr>
          <a:xfrm rot="5400000">
            <a:off x="4966548" y="-233172"/>
            <a:ext cx="5120640" cy="73152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200"/>
              </a:spcBef>
              <a:spcAft>
                <a:spcPts val="0"/>
              </a:spcAft>
              <a:buSzPts val="1800"/>
              <a:buChar char="●"/>
              <a:defRPr/>
            </a:lvl1pPr>
            <a:lvl2pPr indent="-342900" lvl="1" marL="914400" algn="l">
              <a:lnSpc>
                <a:spcPct val="90000"/>
              </a:lnSpc>
              <a:spcBef>
                <a:spcPts val="250"/>
              </a:spcBef>
              <a:spcAft>
                <a:spcPts val="0"/>
              </a:spcAft>
              <a:buSzPts val="1800"/>
              <a:buChar char="●"/>
              <a:defRPr/>
            </a:lvl2pPr>
            <a:lvl3pPr indent="-342900" lvl="2" marL="1371600" algn="l">
              <a:lnSpc>
                <a:spcPct val="90000"/>
              </a:lnSpc>
              <a:spcBef>
                <a:spcPts val="250"/>
              </a:spcBef>
              <a:spcAft>
                <a:spcPts val="0"/>
              </a:spcAft>
              <a:buSzPts val="1800"/>
              <a:buChar char="●"/>
              <a:defRPr/>
            </a:lvl3pPr>
            <a:lvl4pPr indent="-342900" lvl="3" marL="1828800" algn="l">
              <a:lnSpc>
                <a:spcPct val="90000"/>
              </a:lnSpc>
              <a:spcBef>
                <a:spcPts val="250"/>
              </a:spcBef>
              <a:spcAft>
                <a:spcPts val="0"/>
              </a:spcAft>
              <a:buSzPts val="1800"/>
              <a:buChar char="●"/>
              <a:defRPr/>
            </a:lvl4pPr>
            <a:lvl5pPr indent="-342900" lvl="4" marL="2286000" algn="l">
              <a:lnSpc>
                <a:spcPct val="90000"/>
              </a:lnSpc>
              <a:spcBef>
                <a:spcPts val="250"/>
              </a:spcBef>
              <a:spcAft>
                <a:spcPts val="0"/>
              </a:spcAft>
              <a:buSzPts val="1800"/>
              <a:buChar char="●"/>
              <a:defRPr/>
            </a:lvl5pPr>
            <a:lvl6pPr indent="-342900" lvl="5" marL="2743200" algn="l">
              <a:lnSpc>
                <a:spcPct val="90000"/>
              </a:lnSpc>
              <a:spcBef>
                <a:spcPts val="250"/>
              </a:spcBef>
              <a:spcAft>
                <a:spcPts val="0"/>
              </a:spcAft>
              <a:buSzPts val="1800"/>
              <a:buChar char="●"/>
              <a:defRPr/>
            </a:lvl6pPr>
            <a:lvl7pPr indent="-342900" lvl="6" marL="3200400" algn="l">
              <a:lnSpc>
                <a:spcPct val="90000"/>
              </a:lnSpc>
              <a:spcBef>
                <a:spcPts val="250"/>
              </a:spcBef>
              <a:spcAft>
                <a:spcPts val="0"/>
              </a:spcAft>
              <a:buSzPts val="1800"/>
              <a:buChar char="●"/>
              <a:defRPr/>
            </a:lvl7pPr>
            <a:lvl8pPr indent="-342900" lvl="7" marL="3657600" algn="l">
              <a:lnSpc>
                <a:spcPct val="90000"/>
              </a:lnSpc>
              <a:spcBef>
                <a:spcPts val="250"/>
              </a:spcBef>
              <a:spcAft>
                <a:spcPts val="0"/>
              </a:spcAft>
              <a:buSzPts val="1800"/>
              <a:buChar char="●"/>
              <a:defRPr/>
            </a:lvl8pPr>
            <a:lvl9pPr indent="-342900" lvl="8" marL="4114800" algn="l">
              <a:lnSpc>
                <a:spcPct val="90000"/>
              </a:lnSpc>
              <a:spcBef>
                <a:spcPts val="250"/>
              </a:spcBef>
              <a:spcAft>
                <a:spcPts val="250"/>
              </a:spcAft>
              <a:buSzPts val="1800"/>
              <a:buChar char="●"/>
              <a:defRPr/>
            </a:lvl9pPr>
          </a:lstStyle>
          <a:p/>
        </p:txBody>
      </p:sp>
      <p:sp>
        <p:nvSpPr>
          <p:cNvPr id="79" name="Google Shape;79;p72"/>
          <p:cNvSpPr txBox="1"/>
          <p:nvPr>
            <p:ph idx="10" type="dt"/>
          </p:nvPr>
        </p:nvSpPr>
        <p:spPr>
          <a:xfrm>
            <a:off x="262465"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0" name="Google Shape;80;p72"/>
          <p:cNvSpPr txBox="1"/>
          <p:nvPr>
            <p:ph idx="11" type="ftr"/>
          </p:nvPr>
        </p:nvSpPr>
        <p:spPr>
          <a:xfrm>
            <a:off x="3869268" y="6356350"/>
            <a:ext cx="5911517"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1" name="Google Shape;81;p72"/>
          <p:cNvSpPr txBox="1"/>
          <p:nvPr>
            <p:ph idx="12" type="sldNum"/>
          </p:nvPr>
        </p:nvSpPr>
        <p:spPr>
          <a:xfrm>
            <a:off x="10634135" y="6356350"/>
            <a:ext cx="153092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ytuł pionowy i tekst" type="vertTitleAndTx">
  <p:cSld name="VERTICAL_TITLE_AND_VERTICAL_TEXT">
    <p:spTree>
      <p:nvGrpSpPr>
        <p:cNvPr id="82" name="Shape 82"/>
        <p:cNvGrpSpPr/>
        <p:nvPr/>
      </p:nvGrpSpPr>
      <p:grpSpPr>
        <a:xfrm>
          <a:off x="0" y="0"/>
          <a:ext cx="0" cy="0"/>
          <a:chOff x="0" y="0"/>
          <a:chExt cx="0" cy="0"/>
        </a:xfrm>
      </p:grpSpPr>
      <p:sp>
        <p:nvSpPr>
          <p:cNvPr id="83" name="Google Shape;83;p73"/>
          <p:cNvSpPr txBox="1"/>
          <p:nvPr>
            <p:ph type="title"/>
          </p:nvPr>
        </p:nvSpPr>
        <p:spPr>
          <a:xfrm rot="5400000">
            <a:off x="-685800" y="2057400"/>
            <a:ext cx="4953000" cy="28194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FFFFF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4" name="Google Shape;84;p73"/>
          <p:cNvSpPr txBox="1"/>
          <p:nvPr>
            <p:ph idx="1" type="body"/>
          </p:nvPr>
        </p:nvSpPr>
        <p:spPr>
          <a:xfrm rot="5400000">
            <a:off x="4965192" y="-228600"/>
            <a:ext cx="5120640" cy="73152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200"/>
              </a:spcBef>
              <a:spcAft>
                <a:spcPts val="0"/>
              </a:spcAft>
              <a:buSzPts val="1800"/>
              <a:buChar char="●"/>
              <a:defRPr/>
            </a:lvl1pPr>
            <a:lvl2pPr indent="-342900" lvl="1" marL="914400" algn="l">
              <a:lnSpc>
                <a:spcPct val="90000"/>
              </a:lnSpc>
              <a:spcBef>
                <a:spcPts val="250"/>
              </a:spcBef>
              <a:spcAft>
                <a:spcPts val="0"/>
              </a:spcAft>
              <a:buSzPts val="1800"/>
              <a:buChar char="●"/>
              <a:defRPr/>
            </a:lvl2pPr>
            <a:lvl3pPr indent="-342900" lvl="2" marL="1371600" algn="l">
              <a:lnSpc>
                <a:spcPct val="90000"/>
              </a:lnSpc>
              <a:spcBef>
                <a:spcPts val="250"/>
              </a:spcBef>
              <a:spcAft>
                <a:spcPts val="0"/>
              </a:spcAft>
              <a:buSzPts val="1800"/>
              <a:buChar char="●"/>
              <a:defRPr/>
            </a:lvl3pPr>
            <a:lvl4pPr indent="-342900" lvl="3" marL="1828800" algn="l">
              <a:lnSpc>
                <a:spcPct val="90000"/>
              </a:lnSpc>
              <a:spcBef>
                <a:spcPts val="250"/>
              </a:spcBef>
              <a:spcAft>
                <a:spcPts val="0"/>
              </a:spcAft>
              <a:buSzPts val="1800"/>
              <a:buChar char="●"/>
              <a:defRPr/>
            </a:lvl4pPr>
            <a:lvl5pPr indent="-342900" lvl="4" marL="2286000" algn="l">
              <a:lnSpc>
                <a:spcPct val="90000"/>
              </a:lnSpc>
              <a:spcBef>
                <a:spcPts val="250"/>
              </a:spcBef>
              <a:spcAft>
                <a:spcPts val="0"/>
              </a:spcAft>
              <a:buSzPts val="1800"/>
              <a:buChar char="●"/>
              <a:defRPr/>
            </a:lvl5pPr>
            <a:lvl6pPr indent="-342900" lvl="5" marL="2743200" algn="l">
              <a:lnSpc>
                <a:spcPct val="90000"/>
              </a:lnSpc>
              <a:spcBef>
                <a:spcPts val="250"/>
              </a:spcBef>
              <a:spcAft>
                <a:spcPts val="0"/>
              </a:spcAft>
              <a:buSzPts val="1800"/>
              <a:buChar char="●"/>
              <a:defRPr/>
            </a:lvl6pPr>
            <a:lvl7pPr indent="-342900" lvl="6" marL="3200400" algn="l">
              <a:lnSpc>
                <a:spcPct val="90000"/>
              </a:lnSpc>
              <a:spcBef>
                <a:spcPts val="250"/>
              </a:spcBef>
              <a:spcAft>
                <a:spcPts val="0"/>
              </a:spcAft>
              <a:buSzPts val="1800"/>
              <a:buChar char="●"/>
              <a:defRPr/>
            </a:lvl7pPr>
            <a:lvl8pPr indent="-342900" lvl="7" marL="3657600" algn="l">
              <a:lnSpc>
                <a:spcPct val="90000"/>
              </a:lnSpc>
              <a:spcBef>
                <a:spcPts val="250"/>
              </a:spcBef>
              <a:spcAft>
                <a:spcPts val="0"/>
              </a:spcAft>
              <a:buSzPts val="1800"/>
              <a:buChar char="●"/>
              <a:defRPr/>
            </a:lvl8pPr>
            <a:lvl9pPr indent="-342900" lvl="8" marL="4114800" algn="l">
              <a:lnSpc>
                <a:spcPct val="90000"/>
              </a:lnSpc>
              <a:spcBef>
                <a:spcPts val="250"/>
              </a:spcBef>
              <a:spcAft>
                <a:spcPts val="250"/>
              </a:spcAft>
              <a:buSzPts val="1800"/>
              <a:buChar char="●"/>
              <a:defRPr/>
            </a:lvl9pPr>
          </a:lstStyle>
          <a:p/>
        </p:txBody>
      </p:sp>
      <p:sp>
        <p:nvSpPr>
          <p:cNvPr id="85" name="Google Shape;85;p73"/>
          <p:cNvSpPr txBox="1"/>
          <p:nvPr>
            <p:ph idx="10" type="dt"/>
          </p:nvPr>
        </p:nvSpPr>
        <p:spPr>
          <a:xfrm>
            <a:off x="262465"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6" name="Google Shape;86;p73"/>
          <p:cNvSpPr txBox="1"/>
          <p:nvPr>
            <p:ph idx="11" type="ftr"/>
          </p:nvPr>
        </p:nvSpPr>
        <p:spPr>
          <a:xfrm>
            <a:off x="3869268" y="6356350"/>
            <a:ext cx="5911517"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7" name="Google Shape;87;p73"/>
          <p:cNvSpPr txBox="1"/>
          <p:nvPr>
            <p:ph idx="12" type="sldNum"/>
          </p:nvPr>
        </p:nvSpPr>
        <p:spPr>
          <a:xfrm>
            <a:off x="10634135" y="6356350"/>
            <a:ext cx="153092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ytuł i zawartość" type="obj">
  <p:cSld name="OBJECT">
    <p:spTree>
      <p:nvGrpSpPr>
        <p:cNvPr id="25" name="Shape 25"/>
        <p:cNvGrpSpPr/>
        <p:nvPr/>
      </p:nvGrpSpPr>
      <p:grpSpPr>
        <a:xfrm>
          <a:off x="0" y="0"/>
          <a:ext cx="0" cy="0"/>
          <a:chOff x="0" y="0"/>
          <a:chExt cx="0" cy="0"/>
        </a:xfrm>
      </p:grpSpPr>
      <p:sp>
        <p:nvSpPr>
          <p:cNvPr id="26" name="Google Shape;26;p64"/>
          <p:cNvSpPr txBox="1"/>
          <p:nvPr>
            <p:ph type="title"/>
          </p:nvPr>
        </p:nvSpPr>
        <p:spPr>
          <a:xfrm>
            <a:off x="252919" y="1123837"/>
            <a:ext cx="2947482" cy="460118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FFFFF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7" name="Google Shape;27;p64"/>
          <p:cNvSpPr txBox="1"/>
          <p:nvPr>
            <p:ph idx="1" type="body"/>
          </p:nvPr>
        </p:nvSpPr>
        <p:spPr>
          <a:xfrm>
            <a:off x="3869268" y="864108"/>
            <a:ext cx="7315200" cy="5120640"/>
          </a:xfrm>
          <a:prstGeom prst="rect">
            <a:avLst/>
          </a:prstGeom>
          <a:noFill/>
          <a:ln>
            <a:noFill/>
          </a:ln>
        </p:spPr>
        <p:txBody>
          <a:bodyPr anchorCtr="0" anchor="ctr" bIns="45700" lIns="91425" spcFirstLastPara="1" rIns="91425" wrap="square" tIns="45700">
            <a:normAutofit/>
          </a:bodyPr>
          <a:lstStyle>
            <a:lvl1pPr indent="-342900" lvl="0" marL="457200" algn="l">
              <a:lnSpc>
                <a:spcPct val="90000"/>
              </a:lnSpc>
              <a:spcBef>
                <a:spcPts val="1200"/>
              </a:spcBef>
              <a:spcAft>
                <a:spcPts val="0"/>
              </a:spcAft>
              <a:buSzPts val="1800"/>
              <a:buChar char="●"/>
              <a:defRPr/>
            </a:lvl1pPr>
            <a:lvl2pPr indent="-342900" lvl="1" marL="914400" algn="l">
              <a:lnSpc>
                <a:spcPct val="90000"/>
              </a:lnSpc>
              <a:spcBef>
                <a:spcPts val="250"/>
              </a:spcBef>
              <a:spcAft>
                <a:spcPts val="0"/>
              </a:spcAft>
              <a:buSzPts val="1800"/>
              <a:buChar char="●"/>
              <a:defRPr/>
            </a:lvl2pPr>
            <a:lvl3pPr indent="-342900" lvl="2" marL="1371600" algn="l">
              <a:lnSpc>
                <a:spcPct val="90000"/>
              </a:lnSpc>
              <a:spcBef>
                <a:spcPts val="250"/>
              </a:spcBef>
              <a:spcAft>
                <a:spcPts val="0"/>
              </a:spcAft>
              <a:buSzPts val="1800"/>
              <a:buChar char="●"/>
              <a:defRPr/>
            </a:lvl3pPr>
            <a:lvl4pPr indent="-342900" lvl="3" marL="1828800" algn="l">
              <a:lnSpc>
                <a:spcPct val="90000"/>
              </a:lnSpc>
              <a:spcBef>
                <a:spcPts val="250"/>
              </a:spcBef>
              <a:spcAft>
                <a:spcPts val="0"/>
              </a:spcAft>
              <a:buSzPts val="1800"/>
              <a:buChar char="●"/>
              <a:defRPr/>
            </a:lvl4pPr>
            <a:lvl5pPr indent="-342900" lvl="4" marL="2286000" algn="l">
              <a:lnSpc>
                <a:spcPct val="90000"/>
              </a:lnSpc>
              <a:spcBef>
                <a:spcPts val="250"/>
              </a:spcBef>
              <a:spcAft>
                <a:spcPts val="0"/>
              </a:spcAft>
              <a:buSzPts val="1800"/>
              <a:buChar char="●"/>
              <a:defRPr/>
            </a:lvl5pPr>
            <a:lvl6pPr indent="-342900" lvl="5" marL="2743200" algn="l">
              <a:lnSpc>
                <a:spcPct val="90000"/>
              </a:lnSpc>
              <a:spcBef>
                <a:spcPts val="250"/>
              </a:spcBef>
              <a:spcAft>
                <a:spcPts val="0"/>
              </a:spcAft>
              <a:buSzPts val="1800"/>
              <a:buChar char="●"/>
              <a:defRPr/>
            </a:lvl6pPr>
            <a:lvl7pPr indent="-342900" lvl="6" marL="3200400" algn="l">
              <a:lnSpc>
                <a:spcPct val="90000"/>
              </a:lnSpc>
              <a:spcBef>
                <a:spcPts val="250"/>
              </a:spcBef>
              <a:spcAft>
                <a:spcPts val="0"/>
              </a:spcAft>
              <a:buSzPts val="1800"/>
              <a:buChar char="●"/>
              <a:defRPr/>
            </a:lvl7pPr>
            <a:lvl8pPr indent="-342900" lvl="7" marL="3657600" algn="l">
              <a:lnSpc>
                <a:spcPct val="90000"/>
              </a:lnSpc>
              <a:spcBef>
                <a:spcPts val="250"/>
              </a:spcBef>
              <a:spcAft>
                <a:spcPts val="0"/>
              </a:spcAft>
              <a:buSzPts val="1800"/>
              <a:buChar char="●"/>
              <a:defRPr/>
            </a:lvl8pPr>
            <a:lvl9pPr indent="-342900" lvl="8" marL="4114800" algn="l">
              <a:lnSpc>
                <a:spcPct val="90000"/>
              </a:lnSpc>
              <a:spcBef>
                <a:spcPts val="250"/>
              </a:spcBef>
              <a:spcAft>
                <a:spcPts val="250"/>
              </a:spcAft>
              <a:buSzPts val="1800"/>
              <a:buChar char="●"/>
              <a:defRPr/>
            </a:lvl9pPr>
          </a:lstStyle>
          <a:p/>
        </p:txBody>
      </p:sp>
      <p:sp>
        <p:nvSpPr>
          <p:cNvPr id="28" name="Google Shape;28;p64"/>
          <p:cNvSpPr txBox="1"/>
          <p:nvPr>
            <p:ph idx="10" type="dt"/>
          </p:nvPr>
        </p:nvSpPr>
        <p:spPr>
          <a:xfrm>
            <a:off x="262465"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 name="Google Shape;29;p64"/>
          <p:cNvSpPr txBox="1"/>
          <p:nvPr>
            <p:ph idx="11" type="ftr"/>
          </p:nvPr>
        </p:nvSpPr>
        <p:spPr>
          <a:xfrm>
            <a:off x="3869268" y="6356350"/>
            <a:ext cx="5911517"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 name="Google Shape;30;p64"/>
          <p:cNvSpPr txBox="1"/>
          <p:nvPr>
            <p:ph idx="12" type="sldNum"/>
          </p:nvPr>
        </p:nvSpPr>
        <p:spPr>
          <a:xfrm>
            <a:off x="10634135" y="6356350"/>
            <a:ext cx="153092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agłówek sekcji" type="secHead">
  <p:cSld name="SECTION_HEADER">
    <p:spTree>
      <p:nvGrpSpPr>
        <p:cNvPr id="31" name="Shape 31"/>
        <p:cNvGrpSpPr/>
        <p:nvPr/>
      </p:nvGrpSpPr>
      <p:grpSpPr>
        <a:xfrm>
          <a:off x="0" y="0"/>
          <a:ext cx="0" cy="0"/>
          <a:chOff x="0" y="0"/>
          <a:chExt cx="0" cy="0"/>
        </a:xfrm>
      </p:grpSpPr>
      <p:sp>
        <p:nvSpPr>
          <p:cNvPr id="32" name="Google Shape;32;p65"/>
          <p:cNvSpPr txBox="1"/>
          <p:nvPr>
            <p:ph type="title"/>
          </p:nvPr>
        </p:nvSpPr>
        <p:spPr>
          <a:xfrm>
            <a:off x="3867912" y="1298448"/>
            <a:ext cx="7315200" cy="3255264"/>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595959"/>
              </a:buClr>
              <a:buSzPts val="5900"/>
              <a:buFont typeface="Corbel"/>
              <a:buNone/>
              <a:defRPr b="0" sz="5900">
                <a:solidFill>
                  <a:srgbClr val="595959"/>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3" name="Google Shape;33;p65"/>
          <p:cNvSpPr txBox="1"/>
          <p:nvPr>
            <p:ph idx="1" type="body"/>
          </p:nvPr>
        </p:nvSpPr>
        <p:spPr>
          <a:xfrm>
            <a:off x="3886200" y="4672584"/>
            <a:ext cx="7315200" cy="9144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200"/>
              </a:spcBef>
              <a:spcAft>
                <a:spcPts val="0"/>
              </a:spcAft>
              <a:buSzPts val="2200"/>
              <a:buNone/>
              <a:defRPr sz="2200" cap="none">
                <a:solidFill>
                  <a:srgbClr val="595959"/>
                </a:solidFill>
              </a:defRPr>
            </a:lvl1pPr>
            <a:lvl2pPr indent="-228600" lvl="1" marL="914400" algn="l">
              <a:lnSpc>
                <a:spcPct val="90000"/>
              </a:lnSpc>
              <a:spcBef>
                <a:spcPts val="250"/>
              </a:spcBef>
              <a:spcAft>
                <a:spcPts val="0"/>
              </a:spcAft>
              <a:buSzPts val="1800"/>
              <a:buNone/>
              <a:defRPr sz="1800">
                <a:solidFill>
                  <a:srgbClr val="888888"/>
                </a:solidFill>
              </a:defRPr>
            </a:lvl2pPr>
            <a:lvl3pPr indent="-228600" lvl="2" marL="1371600" algn="l">
              <a:lnSpc>
                <a:spcPct val="90000"/>
              </a:lnSpc>
              <a:spcBef>
                <a:spcPts val="250"/>
              </a:spcBef>
              <a:spcAft>
                <a:spcPts val="0"/>
              </a:spcAft>
              <a:buSzPts val="1600"/>
              <a:buNone/>
              <a:defRPr sz="1600">
                <a:solidFill>
                  <a:srgbClr val="888888"/>
                </a:solidFill>
              </a:defRPr>
            </a:lvl3pPr>
            <a:lvl4pPr indent="-228600" lvl="3" marL="1828800" algn="l">
              <a:lnSpc>
                <a:spcPct val="90000"/>
              </a:lnSpc>
              <a:spcBef>
                <a:spcPts val="250"/>
              </a:spcBef>
              <a:spcAft>
                <a:spcPts val="0"/>
              </a:spcAft>
              <a:buSzPts val="1400"/>
              <a:buNone/>
              <a:defRPr sz="1400">
                <a:solidFill>
                  <a:srgbClr val="888888"/>
                </a:solidFill>
              </a:defRPr>
            </a:lvl4pPr>
            <a:lvl5pPr indent="-228600" lvl="4" marL="2286000" algn="l">
              <a:lnSpc>
                <a:spcPct val="90000"/>
              </a:lnSpc>
              <a:spcBef>
                <a:spcPts val="250"/>
              </a:spcBef>
              <a:spcAft>
                <a:spcPts val="0"/>
              </a:spcAft>
              <a:buSzPts val="1400"/>
              <a:buNone/>
              <a:defRPr sz="1400">
                <a:solidFill>
                  <a:srgbClr val="888888"/>
                </a:solidFill>
              </a:defRPr>
            </a:lvl5pPr>
            <a:lvl6pPr indent="-228600" lvl="5" marL="2743200" algn="l">
              <a:lnSpc>
                <a:spcPct val="90000"/>
              </a:lnSpc>
              <a:spcBef>
                <a:spcPts val="250"/>
              </a:spcBef>
              <a:spcAft>
                <a:spcPts val="0"/>
              </a:spcAft>
              <a:buSzPts val="1400"/>
              <a:buNone/>
              <a:defRPr sz="1400">
                <a:solidFill>
                  <a:srgbClr val="888888"/>
                </a:solidFill>
              </a:defRPr>
            </a:lvl6pPr>
            <a:lvl7pPr indent="-228600" lvl="6" marL="3200400" algn="l">
              <a:lnSpc>
                <a:spcPct val="90000"/>
              </a:lnSpc>
              <a:spcBef>
                <a:spcPts val="250"/>
              </a:spcBef>
              <a:spcAft>
                <a:spcPts val="0"/>
              </a:spcAft>
              <a:buSzPts val="1400"/>
              <a:buNone/>
              <a:defRPr sz="1400">
                <a:solidFill>
                  <a:srgbClr val="888888"/>
                </a:solidFill>
              </a:defRPr>
            </a:lvl7pPr>
            <a:lvl8pPr indent="-228600" lvl="7" marL="3657600" algn="l">
              <a:lnSpc>
                <a:spcPct val="90000"/>
              </a:lnSpc>
              <a:spcBef>
                <a:spcPts val="250"/>
              </a:spcBef>
              <a:spcAft>
                <a:spcPts val="0"/>
              </a:spcAft>
              <a:buSzPts val="1400"/>
              <a:buNone/>
              <a:defRPr sz="1400">
                <a:solidFill>
                  <a:srgbClr val="888888"/>
                </a:solidFill>
              </a:defRPr>
            </a:lvl8pPr>
            <a:lvl9pPr indent="-228600" lvl="8" marL="4114800" algn="l">
              <a:lnSpc>
                <a:spcPct val="90000"/>
              </a:lnSpc>
              <a:spcBef>
                <a:spcPts val="250"/>
              </a:spcBef>
              <a:spcAft>
                <a:spcPts val="250"/>
              </a:spcAft>
              <a:buSzPts val="1400"/>
              <a:buNone/>
              <a:defRPr sz="1400">
                <a:solidFill>
                  <a:srgbClr val="888888"/>
                </a:solidFill>
              </a:defRPr>
            </a:lvl9pPr>
          </a:lstStyle>
          <a:p/>
        </p:txBody>
      </p:sp>
      <p:sp>
        <p:nvSpPr>
          <p:cNvPr id="34" name="Google Shape;34;p65"/>
          <p:cNvSpPr txBox="1"/>
          <p:nvPr>
            <p:ph idx="10" type="dt"/>
          </p:nvPr>
        </p:nvSpPr>
        <p:spPr>
          <a:xfrm>
            <a:off x="262465"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65"/>
          <p:cNvSpPr txBox="1"/>
          <p:nvPr>
            <p:ph idx="11" type="ftr"/>
          </p:nvPr>
        </p:nvSpPr>
        <p:spPr>
          <a:xfrm>
            <a:off x="3869268" y="6356350"/>
            <a:ext cx="5911517"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 name="Google Shape;36;p65"/>
          <p:cNvSpPr txBox="1"/>
          <p:nvPr>
            <p:ph idx="12" type="sldNum"/>
          </p:nvPr>
        </p:nvSpPr>
        <p:spPr>
          <a:xfrm>
            <a:off x="10634135" y="6356350"/>
            <a:ext cx="153092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wa elementy zawartości" type="twoObj">
  <p:cSld name="TWO_OBJECTS">
    <p:spTree>
      <p:nvGrpSpPr>
        <p:cNvPr id="37" name="Shape 37"/>
        <p:cNvGrpSpPr/>
        <p:nvPr/>
      </p:nvGrpSpPr>
      <p:grpSpPr>
        <a:xfrm>
          <a:off x="0" y="0"/>
          <a:ext cx="0" cy="0"/>
          <a:chOff x="0" y="0"/>
          <a:chExt cx="0" cy="0"/>
        </a:xfrm>
      </p:grpSpPr>
      <p:sp>
        <p:nvSpPr>
          <p:cNvPr id="38" name="Google Shape;38;p66"/>
          <p:cNvSpPr txBox="1"/>
          <p:nvPr>
            <p:ph type="title"/>
          </p:nvPr>
        </p:nvSpPr>
        <p:spPr>
          <a:xfrm>
            <a:off x="252919" y="1123837"/>
            <a:ext cx="2947482" cy="460118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FFFFF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9" name="Google Shape;39;p66"/>
          <p:cNvSpPr txBox="1"/>
          <p:nvPr>
            <p:ph idx="1" type="body"/>
          </p:nvPr>
        </p:nvSpPr>
        <p:spPr>
          <a:xfrm>
            <a:off x="3867912" y="868680"/>
            <a:ext cx="3474720" cy="5120640"/>
          </a:xfrm>
          <a:prstGeom prst="rect">
            <a:avLst/>
          </a:prstGeom>
          <a:noFill/>
          <a:ln>
            <a:noFill/>
          </a:ln>
        </p:spPr>
        <p:txBody>
          <a:bodyPr anchorCtr="0" anchor="ctr" bIns="45700" lIns="91425" spcFirstLastPara="1" rIns="91425" wrap="square" tIns="45700">
            <a:normAutofit/>
          </a:bodyPr>
          <a:lstStyle>
            <a:lvl1pPr indent="-355600" lvl="0" marL="457200" algn="l">
              <a:lnSpc>
                <a:spcPct val="90000"/>
              </a:lnSpc>
              <a:spcBef>
                <a:spcPts val="1200"/>
              </a:spcBef>
              <a:spcAft>
                <a:spcPts val="0"/>
              </a:spcAft>
              <a:buSzPts val="2000"/>
              <a:buChar char="●"/>
              <a:defRPr sz="2000"/>
            </a:lvl1pPr>
            <a:lvl2pPr indent="-342900" lvl="1" marL="914400" algn="l">
              <a:lnSpc>
                <a:spcPct val="90000"/>
              </a:lnSpc>
              <a:spcBef>
                <a:spcPts val="250"/>
              </a:spcBef>
              <a:spcAft>
                <a:spcPts val="0"/>
              </a:spcAft>
              <a:buSzPts val="1800"/>
              <a:buChar char="●"/>
              <a:defRPr sz="1800"/>
            </a:lvl2pPr>
            <a:lvl3pPr indent="-330200" lvl="2" marL="1371600" algn="l">
              <a:lnSpc>
                <a:spcPct val="90000"/>
              </a:lnSpc>
              <a:spcBef>
                <a:spcPts val="250"/>
              </a:spcBef>
              <a:spcAft>
                <a:spcPts val="0"/>
              </a:spcAft>
              <a:buSzPts val="1600"/>
              <a:buChar char="●"/>
              <a:defRPr sz="1600"/>
            </a:lvl3pPr>
            <a:lvl4pPr indent="-317500" lvl="3" marL="1828800" algn="l">
              <a:lnSpc>
                <a:spcPct val="90000"/>
              </a:lnSpc>
              <a:spcBef>
                <a:spcPts val="250"/>
              </a:spcBef>
              <a:spcAft>
                <a:spcPts val="0"/>
              </a:spcAft>
              <a:buSzPts val="1400"/>
              <a:buChar char="●"/>
              <a:defRPr sz="1400"/>
            </a:lvl4pPr>
            <a:lvl5pPr indent="-317500" lvl="4" marL="2286000" algn="l">
              <a:lnSpc>
                <a:spcPct val="90000"/>
              </a:lnSpc>
              <a:spcBef>
                <a:spcPts val="250"/>
              </a:spcBef>
              <a:spcAft>
                <a:spcPts val="0"/>
              </a:spcAft>
              <a:buSzPts val="1400"/>
              <a:buChar char="●"/>
              <a:defRPr sz="1400"/>
            </a:lvl5pPr>
            <a:lvl6pPr indent="-317500" lvl="5" marL="2743200" algn="l">
              <a:lnSpc>
                <a:spcPct val="90000"/>
              </a:lnSpc>
              <a:spcBef>
                <a:spcPts val="250"/>
              </a:spcBef>
              <a:spcAft>
                <a:spcPts val="0"/>
              </a:spcAft>
              <a:buSzPts val="1400"/>
              <a:buChar char="●"/>
              <a:defRPr sz="1400"/>
            </a:lvl6pPr>
            <a:lvl7pPr indent="-317500" lvl="6" marL="3200400" algn="l">
              <a:lnSpc>
                <a:spcPct val="90000"/>
              </a:lnSpc>
              <a:spcBef>
                <a:spcPts val="250"/>
              </a:spcBef>
              <a:spcAft>
                <a:spcPts val="0"/>
              </a:spcAft>
              <a:buSzPts val="1400"/>
              <a:buChar char="●"/>
              <a:defRPr sz="1400"/>
            </a:lvl7pPr>
            <a:lvl8pPr indent="-317500" lvl="7" marL="3657600" algn="l">
              <a:lnSpc>
                <a:spcPct val="90000"/>
              </a:lnSpc>
              <a:spcBef>
                <a:spcPts val="250"/>
              </a:spcBef>
              <a:spcAft>
                <a:spcPts val="0"/>
              </a:spcAft>
              <a:buSzPts val="1400"/>
              <a:buChar char="●"/>
              <a:defRPr sz="1400"/>
            </a:lvl8pPr>
            <a:lvl9pPr indent="-317500" lvl="8" marL="4114800" algn="l">
              <a:lnSpc>
                <a:spcPct val="90000"/>
              </a:lnSpc>
              <a:spcBef>
                <a:spcPts val="250"/>
              </a:spcBef>
              <a:spcAft>
                <a:spcPts val="250"/>
              </a:spcAft>
              <a:buSzPts val="1400"/>
              <a:buChar char="●"/>
              <a:defRPr sz="1400"/>
            </a:lvl9pPr>
          </a:lstStyle>
          <a:p/>
        </p:txBody>
      </p:sp>
      <p:sp>
        <p:nvSpPr>
          <p:cNvPr id="40" name="Google Shape;40;p66"/>
          <p:cNvSpPr txBox="1"/>
          <p:nvPr>
            <p:ph idx="2" type="body"/>
          </p:nvPr>
        </p:nvSpPr>
        <p:spPr>
          <a:xfrm>
            <a:off x="7818120" y="868680"/>
            <a:ext cx="3474720" cy="5120640"/>
          </a:xfrm>
          <a:prstGeom prst="rect">
            <a:avLst/>
          </a:prstGeom>
          <a:noFill/>
          <a:ln>
            <a:noFill/>
          </a:ln>
        </p:spPr>
        <p:txBody>
          <a:bodyPr anchorCtr="0" anchor="ctr" bIns="45700" lIns="91425" spcFirstLastPara="1" rIns="91425" wrap="square" tIns="45700">
            <a:normAutofit/>
          </a:bodyPr>
          <a:lstStyle>
            <a:lvl1pPr indent="-355600" lvl="0" marL="457200" algn="l">
              <a:lnSpc>
                <a:spcPct val="90000"/>
              </a:lnSpc>
              <a:spcBef>
                <a:spcPts val="1200"/>
              </a:spcBef>
              <a:spcAft>
                <a:spcPts val="0"/>
              </a:spcAft>
              <a:buSzPts val="2000"/>
              <a:buChar char="●"/>
              <a:defRPr sz="2000"/>
            </a:lvl1pPr>
            <a:lvl2pPr indent="-342900" lvl="1" marL="914400" algn="l">
              <a:lnSpc>
                <a:spcPct val="90000"/>
              </a:lnSpc>
              <a:spcBef>
                <a:spcPts val="250"/>
              </a:spcBef>
              <a:spcAft>
                <a:spcPts val="0"/>
              </a:spcAft>
              <a:buSzPts val="1800"/>
              <a:buChar char="●"/>
              <a:defRPr sz="1800"/>
            </a:lvl2pPr>
            <a:lvl3pPr indent="-330200" lvl="2" marL="1371600" algn="l">
              <a:lnSpc>
                <a:spcPct val="90000"/>
              </a:lnSpc>
              <a:spcBef>
                <a:spcPts val="250"/>
              </a:spcBef>
              <a:spcAft>
                <a:spcPts val="0"/>
              </a:spcAft>
              <a:buSzPts val="1600"/>
              <a:buChar char="●"/>
              <a:defRPr sz="1600"/>
            </a:lvl3pPr>
            <a:lvl4pPr indent="-317500" lvl="3" marL="1828800" algn="l">
              <a:lnSpc>
                <a:spcPct val="90000"/>
              </a:lnSpc>
              <a:spcBef>
                <a:spcPts val="250"/>
              </a:spcBef>
              <a:spcAft>
                <a:spcPts val="0"/>
              </a:spcAft>
              <a:buSzPts val="1400"/>
              <a:buChar char="●"/>
              <a:defRPr sz="1400"/>
            </a:lvl4pPr>
            <a:lvl5pPr indent="-317500" lvl="4" marL="2286000" algn="l">
              <a:lnSpc>
                <a:spcPct val="90000"/>
              </a:lnSpc>
              <a:spcBef>
                <a:spcPts val="250"/>
              </a:spcBef>
              <a:spcAft>
                <a:spcPts val="0"/>
              </a:spcAft>
              <a:buSzPts val="1400"/>
              <a:buChar char="●"/>
              <a:defRPr sz="1400"/>
            </a:lvl5pPr>
            <a:lvl6pPr indent="-317500" lvl="5" marL="2743200" algn="l">
              <a:lnSpc>
                <a:spcPct val="90000"/>
              </a:lnSpc>
              <a:spcBef>
                <a:spcPts val="250"/>
              </a:spcBef>
              <a:spcAft>
                <a:spcPts val="0"/>
              </a:spcAft>
              <a:buSzPts val="1400"/>
              <a:buChar char="●"/>
              <a:defRPr sz="1400"/>
            </a:lvl6pPr>
            <a:lvl7pPr indent="-317500" lvl="6" marL="3200400" algn="l">
              <a:lnSpc>
                <a:spcPct val="90000"/>
              </a:lnSpc>
              <a:spcBef>
                <a:spcPts val="250"/>
              </a:spcBef>
              <a:spcAft>
                <a:spcPts val="0"/>
              </a:spcAft>
              <a:buSzPts val="1400"/>
              <a:buChar char="●"/>
              <a:defRPr sz="1400"/>
            </a:lvl7pPr>
            <a:lvl8pPr indent="-317500" lvl="7" marL="3657600" algn="l">
              <a:lnSpc>
                <a:spcPct val="90000"/>
              </a:lnSpc>
              <a:spcBef>
                <a:spcPts val="250"/>
              </a:spcBef>
              <a:spcAft>
                <a:spcPts val="0"/>
              </a:spcAft>
              <a:buSzPts val="1400"/>
              <a:buChar char="●"/>
              <a:defRPr sz="1400"/>
            </a:lvl8pPr>
            <a:lvl9pPr indent="-317500" lvl="8" marL="4114800" algn="l">
              <a:lnSpc>
                <a:spcPct val="90000"/>
              </a:lnSpc>
              <a:spcBef>
                <a:spcPts val="250"/>
              </a:spcBef>
              <a:spcAft>
                <a:spcPts val="250"/>
              </a:spcAft>
              <a:buSzPts val="1400"/>
              <a:buChar char="●"/>
              <a:defRPr sz="1400"/>
            </a:lvl9pPr>
          </a:lstStyle>
          <a:p/>
        </p:txBody>
      </p:sp>
      <p:sp>
        <p:nvSpPr>
          <p:cNvPr id="41" name="Google Shape;41;p66"/>
          <p:cNvSpPr txBox="1"/>
          <p:nvPr>
            <p:ph idx="10" type="dt"/>
          </p:nvPr>
        </p:nvSpPr>
        <p:spPr>
          <a:xfrm>
            <a:off x="262465"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 name="Google Shape;42;p66"/>
          <p:cNvSpPr txBox="1"/>
          <p:nvPr>
            <p:ph idx="11" type="ftr"/>
          </p:nvPr>
        </p:nvSpPr>
        <p:spPr>
          <a:xfrm>
            <a:off x="3869268" y="6356350"/>
            <a:ext cx="5911517"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66"/>
          <p:cNvSpPr txBox="1"/>
          <p:nvPr>
            <p:ph idx="12" type="sldNum"/>
          </p:nvPr>
        </p:nvSpPr>
        <p:spPr>
          <a:xfrm>
            <a:off x="10634135" y="6356350"/>
            <a:ext cx="153092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orównanie" type="twoTxTwoObj">
  <p:cSld name="TWO_OBJECTS_WITH_TEXT">
    <p:spTree>
      <p:nvGrpSpPr>
        <p:cNvPr id="44" name="Shape 44"/>
        <p:cNvGrpSpPr/>
        <p:nvPr/>
      </p:nvGrpSpPr>
      <p:grpSpPr>
        <a:xfrm>
          <a:off x="0" y="0"/>
          <a:ext cx="0" cy="0"/>
          <a:chOff x="0" y="0"/>
          <a:chExt cx="0" cy="0"/>
        </a:xfrm>
      </p:grpSpPr>
      <p:sp>
        <p:nvSpPr>
          <p:cNvPr id="45" name="Google Shape;45;p67"/>
          <p:cNvSpPr txBox="1"/>
          <p:nvPr>
            <p:ph type="title"/>
          </p:nvPr>
        </p:nvSpPr>
        <p:spPr>
          <a:xfrm>
            <a:off x="252919" y="1123837"/>
            <a:ext cx="2947482" cy="460118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FFFFF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6" name="Google Shape;46;p67"/>
          <p:cNvSpPr txBox="1"/>
          <p:nvPr>
            <p:ph idx="1" type="body"/>
          </p:nvPr>
        </p:nvSpPr>
        <p:spPr>
          <a:xfrm>
            <a:off x="3867912" y="1023586"/>
            <a:ext cx="3474720" cy="807720"/>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0"/>
              </a:spcBef>
              <a:spcAft>
                <a:spcPts val="0"/>
              </a:spcAft>
              <a:buSzPts val="2000"/>
              <a:buNone/>
              <a:defRPr b="1" sz="2000">
                <a:solidFill>
                  <a:srgbClr val="595959"/>
                </a:solidFill>
              </a:defRPr>
            </a:lvl1pPr>
            <a:lvl2pPr indent="-228600" lvl="1" marL="914400" algn="l">
              <a:lnSpc>
                <a:spcPct val="90000"/>
              </a:lnSpc>
              <a:spcBef>
                <a:spcPts val="250"/>
              </a:spcBef>
              <a:spcAft>
                <a:spcPts val="0"/>
              </a:spcAft>
              <a:buSzPts val="2000"/>
              <a:buNone/>
              <a:defRPr b="1" sz="2000"/>
            </a:lvl2pPr>
            <a:lvl3pPr indent="-228600" lvl="2" marL="1371600" algn="l">
              <a:lnSpc>
                <a:spcPct val="90000"/>
              </a:lnSpc>
              <a:spcBef>
                <a:spcPts val="250"/>
              </a:spcBef>
              <a:spcAft>
                <a:spcPts val="0"/>
              </a:spcAft>
              <a:buSzPts val="1800"/>
              <a:buNone/>
              <a:defRPr b="1" sz="1800"/>
            </a:lvl3pPr>
            <a:lvl4pPr indent="-228600" lvl="3" marL="1828800" algn="l">
              <a:lnSpc>
                <a:spcPct val="90000"/>
              </a:lnSpc>
              <a:spcBef>
                <a:spcPts val="250"/>
              </a:spcBef>
              <a:spcAft>
                <a:spcPts val="0"/>
              </a:spcAft>
              <a:buSzPts val="1600"/>
              <a:buNone/>
              <a:defRPr b="1" sz="1600"/>
            </a:lvl4pPr>
            <a:lvl5pPr indent="-228600" lvl="4" marL="2286000" algn="l">
              <a:lnSpc>
                <a:spcPct val="90000"/>
              </a:lnSpc>
              <a:spcBef>
                <a:spcPts val="250"/>
              </a:spcBef>
              <a:spcAft>
                <a:spcPts val="0"/>
              </a:spcAft>
              <a:buSzPts val="1600"/>
              <a:buNone/>
              <a:defRPr b="1" sz="1600"/>
            </a:lvl5pPr>
            <a:lvl6pPr indent="-228600" lvl="5" marL="2743200" algn="l">
              <a:lnSpc>
                <a:spcPct val="90000"/>
              </a:lnSpc>
              <a:spcBef>
                <a:spcPts val="250"/>
              </a:spcBef>
              <a:spcAft>
                <a:spcPts val="0"/>
              </a:spcAft>
              <a:buSzPts val="1600"/>
              <a:buNone/>
              <a:defRPr b="1" sz="1600"/>
            </a:lvl6pPr>
            <a:lvl7pPr indent="-228600" lvl="6" marL="3200400" algn="l">
              <a:lnSpc>
                <a:spcPct val="90000"/>
              </a:lnSpc>
              <a:spcBef>
                <a:spcPts val="250"/>
              </a:spcBef>
              <a:spcAft>
                <a:spcPts val="0"/>
              </a:spcAft>
              <a:buSzPts val="1600"/>
              <a:buNone/>
              <a:defRPr b="1" sz="1600"/>
            </a:lvl7pPr>
            <a:lvl8pPr indent="-228600" lvl="7" marL="3657600" algn="l">
              <a:lnSpc>
                <a:spcPct val="90000"/>
              </a:lnSpc>
              <a:spcBef>
                <a:spcPts val="250"/>
              </a:spcBef>
              <a:spcAft>
                <a:spcPts val="0"/>
              </a:spcAft>
              <a:buSzPts val="1600"/>
              <a:buNone/>
              <a:defRPr b="1" sz="1600"/>
            </a:lvl8pPr>
            <a:lvl9pPr indent="-228600" lvl="8" marL="4114800" algn="l">
              <a:lnSpc>
                <a:spcPct val="90000"/>
              </a:lnSpc>
              <a:spcBef>
                <a:spcPts val="250"/>
              </a:spcBef>
              <a:spcAft>
                <a:spcPts val="250"/>
              </a:spcAft>
              <a:buSzPts val="1600"/>
              <a:buNone/>
              <a:defRPr b="1" sz="1600"/>
            </a:lvl9pPr>
          </a:lstStyle>
          <a:p/>
        </p:txBody>
      </p:sp>
      <p:sp>
        <p:nvSpPr>
          <p:cNvPr id="47" name="Google Shape;47;p67"/>
          <p:cNvSpPr txBox="1"/>
          <p:nvPr>
            <p:ph idx="2" type="body"/>
          </p:nvPr>
        </p:nvSpPr>
        <p:spPr>
          <a:xfrm>
            <a:off x="3867912" y="1930936"/>
            <a:ext cx="3474720" cy="4023360"/>
          </a:xfrm>
          <a:prstGeom prst="rect">
            <a:avLst/>
          </a:prstGeom>
          <a:noFill/>
          <a:ln>
            <a:noFill/>
          </a:ln>
        </p:spPr>
        <p:txBody>
          <a:bodyPr anchorCtr="0" anchor="ctr" bIns="45700" lIns="91425" spcFirstLastPara="1" rIns="91425" wrap="square" tIns="45700">
            <a:normAutofit/>
          </a:bodyPr>
          <a:lstStyle>
            <a:lvl1pPr indent="-355600" lvl="0" marL="457200" algn="l">
              <a:lnSpc>
                <a:spcPct val="90000"/>
              </a:lnSpc>
              <a:spcBef>
                <a:spcPts val="1200"/>
              </a:spcBef>
              <a:spcAft>
                <a:spcPts val="0"/>
              </a:spcAft>
              <a:buSzPts val="2000"/>
              <a:buChar char="●"/>
              <a:defRPr sz="2000"/>
            </a:lvl1pPr>
            <a:lvl2pPr indent="-342900" lvl="1" marL="914400" algn="l">
              <a:lnSpc>
                <a:spcPct val="90000"/>
              </a:lnSpc>
              <a:spcBef>
                <a:spcPts val="250"/>
              </a:spcBef>
              <a:spcAft>
                <a:spcPts val="0"/>
              </a:spcAft>
              <a:buSzPts val="1800"/>
              <a:buChar char="●"/>
              <a:defRPr sz="1800"/>
            </a:lvl2pPr>
            <a:lvl3pPr indent="-330200" lvl="2" marL="1371600" algn="l">
              <a:lnSpc>
                <a:spcPct val="90000"/>
              </a:lnSpc>
              <a:spcBef>
                <a:spcPts val="250"/>
              </a:spcBef>
              <a:spcAft>
                <a:spcPts val="0"/>
              </a:spcAft>
              <a:buSzPts val="1600"/>
              <a:buChar char="●"/>
              <a:defRPr sz="1600"/>
            </a:lvl3pPr>
            <a:lvl4pPr indent="-317500" lvl="3" marL="1828800" algn="l">
              <a:lnSpc>
                <a:spcPct val="90000"/>
              </a:lnSpc>
              <a:spcBef>
                <a:spcPts val="250"/>
              </a:spcBef>
              <a:spcAft>
                <a:spcPts val="0"/>
              </a:spcAft>
              <a:buSzPts val="1400"/>
              <a:buChar char="●"/>
              <a:defRPr sz="1400"/>
            </a:lvl4pPr>
            <a:lvl5pPr indent="-317500" lvl="4" marL="2286000" algn="l">
              <a:lnSpc>
                <a:spcPct val="90000"/>
              </a:lnSpc>
              <a:spcBef>
                <a:spcPts val="250"/>
              </a:spcBef>
              <a:spcAft>
                <a:spcPts val="0"/>
              </a:spcAft>
              <a:buSzPts val="1400"/>
              <a:buChar char="●"/>
              <a:defRPr sz="1400"/>
            </a:lvl5pPr>
            <a:lvl6pPr indent="-317500" lvl="5" marL="2743200" algn="l">
              <a:lnSpc>
                <a:spcPct val="90000"/>
              </a:lnSpc>
              <a:spcBef>
                <a:spcPts val="250"/>
              </a:spcBef>
              <a:spcAft>
                <a:spcPts val="0"/>
              </a:spcAft>
              <a:buSzPts val="1400"/>
              <a:buChar char="●"/>
              <a:defRPr sz="1400"/>
            </a:lvl6pPr>
            <a:lvl7pPr indent="-317500" lvl="6" marL="3200400" algn="l">
              <a:lnSpc>
                <a:spcPct val="90000"/>
              </a:lnSpc>
              <a:spcBef>
                <a:spcPts val="250"/>
              </a:spcBef>
              <a:spcAft>
                <a:spcPts val="0"/>
              </a:spcAft>
              <a:buSzPts val="1400"/>
              <a:buChar char="●"/>
              <a:defRPr sz="1400"/>
            </a:lvl7pPr>
            <a:lvl8pPr indent="-317500" lvl="7" marL="3657600" algn="l">
              <a:lnSpc>
                <a:spcPct val="90000"/>
              </a:lnSpc>
              <a:spcBef>
                <a:spcPts val="250"/>
              </a:spcBef>
              <a:spcAft>
                <a:spcPts val="0"/>
              </a:spcAft>
              <a:buSzPts val="1400"/>
              <a:buChar char="●"/>
              <a:defRPr sz="1400"/>
            </a:lvl8pPr>
            <a:lvl9pPr indent="-317500" lvl="8" marL="4114800" algn="l">
              <a:lnSpc>
                <a:spcPct val="90000"/>
              </a:lnSpc>
              <a:spcBef>
                <a:spcPts val="250"/>
              </a:spcBef>
              <a:spcAft>
                <a:spcPts val="250"/>
              </a:spcAft>
              <a:buSzPts val="1400"/>
              <a:buChar char="●"/>
              <a:defRPr sz="1400"/>
            </a:lvl9pPr>
          </a:lstStyle>
          <a:p/>
        </p:txBody>
      </p:sp>
      <p:sp>
        <p:nvSpPr>
          <p:cNvPr id="48" name="Google Shape;48;p67"/>
          <p:cNvSpPr txBox="1"/>
          <p:nvPr>
            <p:ph idx="3" type="body"/>
          </p:nvPr>
        </p:nvSpPr>
        <p:spPr>
          <a:xfrm>
            <a:off x="7818463" y="1023586"/>
            <a:ext cx="3474720" cy="813171"/>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0"/>
              </a:spcBef>
              <a:spcAft>
                <a:spcPts val="0"/>
              </a:spcAft>
              <a:buSzPts val="2000"/>
              <a:buNone/>
              <a:defRPr b="1" sz="2000">
                <a:solidFill>
                  <a:srgbClr val="595959"/>
                </a:solidFill>
              </a:defRPr>
            </a:lvl1pPr>
            <a:lvl2pPr indent="-228600" lvl="1" marL="914400" algn="l">
              <a:lnSpc>
                <a:spcPct val="90000"/>
              </a:lnSpc>
              <a:spcBef>
                <a:spcPts val="250"/>
              </a:spcBef>
              <a:spcAft>
                <a:spcPts val="0"/>
              </a:spcAft>
              <a:buSzPts val="2000"/>
              <a:buNone/>
              <a:defRPr b="1" sz="2000"/>
            </a:lvl2pPr>
            <a:lvl3pPr indent="-228600" lvl="2" marL="1371600" algn="l">
              <a:lnSpc>
                <a:spcPct val="90000"/>
              </a:lnSpc>
              <a:spcBef>
                <a:spcPts val="250"/>
              </a:spcBef>
              <a:spcAft>
                <a:spcPts val="0"/>
              </a:spcAft>
              <a:buSzPts val="1800"/>
              <a:buNone/>
              <a:defRPr b="1" sz="1800"/>
            </a:lvl3pPr>
            <a:lvl4pPr indent="-228600" lvl="3" marL="1828800" algn="l">
              <a:lnSpc>
                <a:spcPct val="90000"/>
              </a:lnSpc>
              <a:spcBef>
                <a:spcPts val="250"/>
              </a:spcBef>
              <a:spcAft>
                <a:spcPts val="0"/>
              </a:spcAft>
              <a:buSzPts val="1600"/>
              <a:buNone/>
              <a:defRPr b="1" sz="1600"/>
            </a:lvl4pPr>
            <a:lvl5pPr indent="-228600" lvl="4" marL="2286000" algn="l">
              <a:lnSpc>
                <a:spcPct val="90000"/>
              </a:lnSpc>
              <a:spcBef>
                <a:spcPts val="250"/>
              </a:spcBef>
              <a:spcAft>
                <a:spcPts val="0"/>
              </a:spcAft>
              <a:buSzPts val="1600"/>
              <a:buNone/>
              <a:defRPr b="1" sz="1600"/>
            </a:lvl5pPr>
            <a:lvl6pPr indent="-228600" lvl="5" marL="2743200" algn="l">
              <a:lnSpc>
                <a:spcPct val="90000"/>
              </a:lnSpc>
              <a:spcBef>
                <a:spcPts val="250"/>
              </a:spcBef>
              <a:spcAft>
                <a:spcPts val="0"/>
              </a:spcAft>
              <a:buSzPts val="1600"/>
              <a:buNone/>
              <a:defRPr b="1" sz="1600"/>
            </a:lvl6pPr>
            <a:lvl7pPr indent="-228600" lvl="6" marL="3200400" algn="l">
              <a:lnSpc>
                <a:spcPct val="90000"/>
              </a:lnSpc>
              <a:spcBef>
                <a:spcPts val="250"/>
              </a:spcBef>
              <a:spcAft>
                <a:spcPts val="0"/>
              </a:spcAft>
              <a:buSzPts val="1600"/>
              <a:buNone/>
              <a:defRPr b="1" sz="1600"/>
            </a:lvl7pPr>
            <a:lvl8pPr indent="-228600" lvl="7" marL="3657600" algn="l">
              <a:lnSpc>
                <a:spcPct val="90000"/>
              </a:lnSpc>
              <a:spcBef>
                <a:spcPts val="250"/>
              </a:spcBef>
              <a:spcAft>
                <a:spcPts val="0"/>
              </a:spcAft>
              <a:buSzPts val="1600"/>
              <a:buNone/>
              <a:defRPr b="1" sz="1600"/>
            </a:lvl8pPr>
            <a:lvl9pPr indent="-228600" lvl="8" marL="4114800" algn="l">
              <a:lnSpc>
                <a:spcPct val="90000"/>
              </a:lnSpc>
              <a:spcBef>
                <a:spcPts val="250"/>
              </a:spcBef>
              <a:spcAft>
                <a:spcPts val="250"/>
              </a:spcAft>
              <a:buSzPts val="1600"/>
              <a:buNone/>
              <a:defRPr b="1" sz="1600"/>
            </a:lvl9pPr>
          </a:lstStyle>
          <a:p/>
        </p:txBody>
      </p:sp>
      <p:sp>
        <p:nvSpPr>
          <p:cNvPr id="49" name="Google Shape;49;p67"/>
          <p:cNvSpPr txBox="1"/>
          <p:nvPr>
            <p:ph idx="4" type="body"/>
          </p:nvPr>
        </p:nvSpPr>
        <p:spPr>
          <a:xfrm>
            <a:off x="7818463" y="1930936"/>
            <a:ext cx="3474720" cy="4023360"/>
          </a:xfrm>
          <a:prstGeom prst="rect">
            <a:avLst/>
          </a:prstGeom>
          <a:noFill/>
          <a:ln>
            <a:noFill/>
          </a:ln>
        </p:spPr>
        <p:txBody>
          <a:bodyPr anchorCtr="0" anchor="ctr" bIns="45700" lIns="91425" spcFirstLastPara="1" rIns="91425" wrap="square" tIns="45700">
            <a:normAutofit/>
          </a:bodyPr>
          <a:lstStyle>
            <a:lvl1pPr indent="-355600" lvl="0" marL="457200" algn="l">
              <a:lnSpc>
                <a:spcPct val="90000"/>
              </a:lnSpc>
              <a:spcBef>
                <a:spcPts val="1200"/>
              </a:spcBef>
              <a:spcAft>
                <a:spcPts val="0"/>
              </a:spcAft>
              <a:buSzPts val="2000"/>
              <a:buChar char="●"/>
              <a:defRPr sz="2000"/>
            </a:lvl1pPr>
            <a:lvl2pPr indent="-342900" lvl="1" marL="914400" algn="l">
              <a:lnSpc>
                <a:spcPct val="90000"/>
              </a:lnSpc>
              <a:spcBef>
                <a:spcPts val="250"/>
              </a:spcBef>
              <a:spcAft>
                <a:spcPts val="0"/>
              </a:spcAft>
              <a:buSzPts val="1800"/>
              <a:buChar char="●"/>
              <a:defRPr sz="1800"/>
            </a:lvl2pPr>
            <a:lvl3pPr indent="-330200" lvl="2" marL="1371600" algn="l">
              <a:lnSpc>
                <a:spcPct val="90000"/>
              </a:lnSpc>
              <a:spcBef>
                <a:spcPts val="250"/>
              </a:spcBef>
              <a:spcAft>
                <a:spcPts val="0"/>
              </a:spcAft>
              <a:buSzPts val="1600"/>
              <a:buChar char="●"/>
              <a:defRPr sz="1600"/>
            </a:lvl3pPr>
            <a:lvl4pPr indent="-317500" lvl="3" marL="1828800" algn="l">
              <a:lnSpc>
                <a:spcPct val="90000"/>
              </a:lnSpc>
              <a:spcBef>
                <a:spcPts val="250"/>
              </a:spcBef>
              <a:spcAft>
                <a:spcPts val="0"/>
              </a:spcAft>
              <a:buSzPts val="1400"/>
              <a:buChar char="●"/>
              <a:defRPr sz="1400"/>
            </a:lvl4pPr>
            <a:lvl5pPr indent="-317500" lvl="4" marL="2286000" algn="l">
              <a:lnSpc>
                <a:spcPct val="90000"/>
              </a:lnSpc>
              <a:spcBef>
                <a:spcPts val="250"/>
              </a:spcBef>
              <a:spcAft>
                <a:spcPts val="0"/>
              </a:spcAft>
              <a:buSzPts val="1400"/>
              <a:buChar char="●"/>
              <a:defRPr sz="1400"/>
            </a:lvl5pPr>
            <a:lvl6pPr indent="-317500" lvl="5" marL="2743200" algn="l">
              <a:lnSpc>
                <a:spcPct val="90000"/>
              </a:lnSpc>
              <a:spcBef>
                <a:spcPts val="250"/>
              </a:spcBef>
              <a:spcAft>
                <a:spcPts val="0"/>
              </a:spcAft>
              <a:buSzPts val="1400"/>
              <a:buChar char="●"/>
              <a:defRPr sz="1400"/>
            </a:lvl6pPr>
            <a:lvl7pPr indent="-317500" lvl="6" marL="3200400" algn="l">
              <a:lnSpc>
                <a:spcPct val="90000"/>
              </a:lnSpc>
              <a:spcBef>
                <a:spcPts val="250"/>
              </a:spcBef>
              <a:spcAft>
                <a:spcPts val="0"/>
              </a:spcAft>
              <a:buSzPts val="1400"/>
              <a:buChar char="●"/>
              <a:defRPr sz="1400"/>
            </a:lvl7pPr>
            <a:lvl8pPr indent="-317500" lvl="7" marL="3657600" algn="l">
              <a:lnSpc>
                <a:spcPct val="90000"/>
              </a:lnSpc>
              <a:spcBef>
                <a:spcPts val="250"/>
              </a:spcBef>
              <a:spcAft>
                <a:spcPts val="0"/>
              </a:spcAft>
              <a:buSzPts val="1400"/>
              <a:buChar char="●"/>
              <a:defRPr sz="1400"/>
            </a:lvl8pPr>
            <a:lvl9pPr indent="-317500" lvl="8" marL="4114800" algn="l">
              <a:lnSpc>
                <a:spcPct val="90000"/>
              </a:lnSpc>
              <a:spcBef>
                <a:spcPts val="250"/>
              </a:spcBef>
              <a:spcAft>
                <a:spcPts val="250"/>
              </a:spcAft>
              <a:buSzPts val="1400"/>
              <a:buChar char="●"/>
              <a:defRPr sz="1400"/>
            </a:lvl9pPr>
          </a:lstStyle>
          <a:p/>
        </p:txBody>
      </p:sp>
      <p:sp>
        <p:nvSpPr>
          <p:cNvPr id="50" name="Google Shape;50;p67"/>
          <p:cNvSpPr txBox="1"/>
          <p:nvPr>
            <p:ph idx="10" type="dt"/>
          </p:nvPr>
        </p:nvSpPr>
        <p:spPr>
          <a:xfrm>
            <a:off x="262465"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 name="Google Shape;51;p67"/>
          <p:cNvSpPr txBox="1"/>
          <p:nvPr>
            <p:ph idx="11" type="ftr"/>
          </p:nvPr>
        </p:nvSpPr>
        <p:spPr>
          <a:xfrm>
            <a:off x="3869268" y="6356350"/>
            <a:ext cx="5911517"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67"/>
          <p:cNvSpPr txBox="1"/>
          <p:nvPr>
            <p:ph idx="12" type="sldNum"/>
          </p:nvPr>
        </p:nvSpPr>
        <p:spPr>
          <a:xfrm>
            <a:off x="10634135" y="6356350"/>
            <a:ext cx="153092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ylko tytuł" type="titleOnly">
  <p:cSld name="TITLE_ONLY">
    <p:spTree>
      <p:nvGrpSpPr>
        <p:cNvPr id="53" name="Shape 53"/>
        <p:cNvGrpSpPr/>
        <p:nvPr/>
      </p:nvGrpSpPr>
      <p:grpSpPr>
        <a:xfrm>
          <a:off x="0" y="0"/>
          <a:ext cx="0" cy="0"/>
          <a:chOff x="0" y="0"/>
          <a:chExt cx="0" cy="0"/>
        </a:xfrm>
      </p:grpSpPr>
      <p:sp>
        <p:nvSpPr>
          <p:cNvPr id="54" name="Google Shape;54;p68"/>
          <p:cNvSpPr txBox="1"/>
          <p:nvPr>
            <p:ph type="title"/>
          </p:nvPr>
        </p:nvSpPr>
        <p:spPr>
          <a:xfrm>
            <a:off x="252919" y="1123837"/>
            <a:ext cx="2947482" cy="460118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FFFFF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5" name="Google Shape;55;p68"/>
          <p:cNvSpPr txBox="1"/>
          <p:nvPr>
            <p:ph idx="10" type="dt"/>
          </p:nvPr>
        </p:nvSpPr>
        <p:spPr>
          <a:xfrm>
            <a:off x="262465"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68"/>
          <p:cNvSpPr txBox="1"/>
          <p:nvPr>
            <p:ph idx="11" type="ftr"/>
          </p:nvPr>
        </p:nvSpPr>
        <p:spPr>
          <a:xfrm>
            <a:off x="3869268" y="6356350"/>
            <a:ext cx="5911517"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68"/>
          <p:cNvSpPr txBox="1"/>
          <p:nvPr>
            <p:ph idx="12" type="sldNum"/>
          </p:nvPr>
        </p:nvSpPr>
        <p:spPr>
          <a:xfrm>
            <a:off x="10634135" y="6356350"/>
            <a:ext cx="153092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usty" showMasterSp="0" type="blank">
  <p:cSld name="BLANK">
    <p:spTree>
      <p:nvGrpSpPr>
        <p:cNvPr id="58" name="Shape 58"/>
        <p:cNvGrpSpPr/>
        <p:nvPr/>
      </p:nvGrpSpPr>
      <p:grpSpPr>
        <a:xfrm>
          <a:off x="0" y="0"/>
          <a:ext cx="0" cy="0"/>
          <a:chOff x="0" y="0"/>
          <a:chExt cx="0" cy="0"/>
        </a:xfrm>
      </p:grpSpPr>
      <p:sp>
        <p:nvSpPr>
          <p:cNvPr id="59" name="Google Shape;59;p69"/>
          <p:cNvSpPr txBox="1"/>
          <p:nvPr>
            <p:ph idx="10" type="dt"/>
          </p:nvPr>
        </p:nvSpPr>
        <p:spPr>
          <a:xfrm>
            <a:off x="262465"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69"/>
          <p:cNvSpPr txBox="1"/>
          <p:nvPr>
            <p:ph idx="11" type="ftr"/>
          </p:nvPr>
        </p:nvSpPr>
        <p:spPr>
          <a:xfrm>
            <a:off x="3869268" y="6356350"/>
            <a:ext cx="5911517"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1" name="Google Shape;61;p69"/>
          <p:cNvSpPr txBox="1"/>
          <p:nvPr>
            <p:ph idx="12" type="sldNum"/>
          </p:nvPr>
        </p:nvSpPr>
        <p:spPr>
          <a:xfrm>
            <a:off x="10634135" y="6356350"/>
            <a:ext cx="153092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Zawartość z podpisem" type="objTx">
  <p:cSld name="OBJECT_WITH_CAPTION_TEXT">
    <p:spTree>
      <p:nvGrpSpPr>
        <p:cNvPr id="62" name="Shape 62"/>
        <p:cNvGrpSpPr/>
        <p:nvPr/>
      </p:nvGrpSpPr>
      <p:grpSpPr>
        <a:xfrm>
          <a:off x="0" y="0"/>
          <a:ext cx="0" cy="0"/>
          <a:chOff x="0" y="0"/>
          <a:chExt cx="0" cy="0"/>
        </a:xfrm>
      </p:grpSpPr>
      <p:sp>
        <p:nvSpPr>
          <p:cNvPr id="63" name="Google Shape;63;p70"/>
          <p:cNvSpPr txBox="1"/>
          <p:nvPr>
            <p:ph type="title"/>
          </p:nvPr>
        </p:nvSpPr>
        <p:spPr>
          <a:xfrm>
            <a:off x="256032" y="1143000"/>
            <a:ext cx="2834640" cy="237744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FFFFFF"/>
              </a:buClr>
              <a:buSzPts val="3200"/>
              <a:buFont typeface="Corbel"/>
              <a:buNone/>
              <a:defRPr b="0"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4" name="Google Shape;64;p70"/>
          <p:cNvSpPr txBox="1"/>
          <p:nvPr>
            <p:ph idx="1" type="body"/>
          </p:nvPr>
        </p:nvSpPr>
        <p:spPr>
          <a:xfrm>
            <a:off x="3867912" y="868680"/>
            <a:ext cx="7315200" cy="5120640"/>
          </a:xfrm>
          <a:prstGeom prst="rect">
            <a:avLst/>
          </a:prstGeom>
          <a:noFill/>
          <a:ln>
            <a:noFill/>
          </a:ln>
        </p:spPr>
        <p:txBody>
          <a:bodyPr anchorCtr="0" anchor="ctr" bIns="45700" lIns="91425" spcFirstLastPara="1" rIns="91425" wrap="square" tIns="45700">
            <a:normAutofit/>
          </a:bodyPr>
          <a:lstStyle>
            <a:lvl1pPr indent="-355600" lvl="0" marL="457200" algn="l">
              <a:lnSpc>
                <a:spcPct val="90000"/>
              </a:lnSpc>
              <a:spcBef>
                <a:spcPts val="1200"/>
              </a:spcBef>
              <a:spcAft>
                <a:spcPts val="0"/>
              </a:spcAft>
              <a:buSzPts val="2000"/>
              <a:buChar char="●"/>
              <a:defRPr sz="2000"/>
            </a:lvl1pPr>
            <a:lvl2pPr indent="-342900" lvl="1" marL="914400" algn="l">
              <a:lnSpc>
                <a:spcPct val="90000"/>
              </a:lnSpc>
              <a:spcBef>
                <a:spcPts val="250"/>
              </a:spcBef>
              <a:spcAft>
                <a:spcPts val="0"/>
              </a:spcAft>
              <a:buSzPts val="1800"/>
              <a:buChar char="●"/>
              <a:defRPr sz="1800"/>
            </a:lvl2pPr>
            <a:lvl3pPr indent="-330200" lvl="2" marL="1371600" algn="l">
              <a:lnSpc>
                <a:spcPct val="90000"/>
              </a:lnSpc>
              <a:spcBef>
                <a:spcPts val="250"/>
              </a:spcBef>
              <a:spcAft>
                <a:spcPts val="0"/>
              </a:spcAft>
              <a:buSzPts val="1600"/>
              <a:buChar char="●"/>
              <a:defRPr sz="1600"/>
            </a:lvl3pPr>
            <a:lvl4pPr indent="-317500" lvl="3" marL="1828800" algn="l">
              <a:lnSpc>
                <a:spcPct val="90000"/>
              </a:lnSpc>
              <a:spcBef>
                <a:spcPts val="250"/>
              </a:spcBef>
              <a:spcAft>
                <a:spcPts val="0"/>
              </a:spcAft>
              <a:buSzPts val="1400"/>
              <a:buChar char="●"/>
              <a:defRPr sz="1400"/>
            </a:lvl4pPr>
            <a:lvl5pPr indent="-317500" lvl="4" marL="2286000" algn="l">
              <a:lnSpc>
                <a:spcPct val="90000"/>
              </a:lnSpc>
              <a:spcBef>
                <a:spcPts val="250"/>
              </a:spcBef>
              <a:spcAft>
                <a:spcPts val="0"/>
              </a:spcAft>
              <a:buSzPts val="1400"/>
              <a:buChar char="●"/>
              <a:defRPr sz="1400"/>
            </a:lvl5pPr>
            <a:lvl6pPr indent="-317500" lvl="5" marL="2743200" algn="l">
              <a:lnSpc>
                <a:spcPct val="90000"/>
              </a:lnSpc>
              <a:spcBef>
                <a:spcPts val="250"/>
              </a:spcBef>
              <a:spcAft>
                <a:spcPts val="0"/>
              </a:spcAft>
              <a:buSzPts val="1400"/>
              <a:buChar char="●"/>
              <a:defRPr sz="1400"/>
            </a:lvl6pPr>
            <a:lvl7pPr indent="-317500" lvl="6" marL="3200400" algn="l">
              <a:lnSpc>
                <a:spcPct val="90000"/>
              </a:lnSpc>
              <a:spcBef>
                <a:spcPts val="250"/>
              </a:spcBef>
              <a:spcAft>
                <a:spcPts val="0"/>
              </a:spcAft>
              <a:buSzPts val="1400"/>
              <a:buChar char="●"/>
              <a:defRPr sz="1400"/>
            </a:lvl7pPr>
            <a:lvl8pPr indent="-317500" lvl="7" marL="3657600" algn="l">
              <a:lnSpc>
                <a:spcPct val="90000"/>
              </a:lnSpc>
              <a:spcBef>
                <a:spcPts val="250"/>
              </a:spcBef>
              <a:spcAft>
                <a:spcPts val="0"/>
              </a:spcAft>
              <a:buSzPts val="1400"/>
              <a:buChar char="●"/>
              <a:defRPr sz="1400"/>
            </a:lvl8pPr>
            <a:lvl9pPr indent="-317500" lvl="8" marL="4114800" algn="l">
              <a:lnSpc>
                <a:spcPct val="90000"/>
              </a:lnSpc>
              <a:spcBef>
                <a:spcPts val="250"/>
              </a:spcBef>
              <a:spcAft>
                <a:spcPts val="250"/>
              </a:spcAft>
              <a:buSzPts val="1400"/>
              <a:buChar char="●"/>
              <a:defRPr sz="1400"/>
            </a:lvl9pPr>
          </a:lstStyle>
          <a:p/>
        </p:txBody>
      </p:sp>
      <p:sp>
        <p:nvSpPr>
          <p:cNvPr id="65" name="Google Shape;65;p70"/>
          <p:cNvSpPr txBox="1"/>
          <p:nvPr>
            <p:ph idx="2" type="body"/>
          </p:nvPr>
        </p:nvSpPr>
        <p:spPr>
          <a:xfrm>
            <a:off x="256032" y="3494176"/>
            <a:ext cx="2834640" cy="2321990"/>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200"/>
              </a:spcBef>
              <a:spcAft>
                <a:spcPts val="0"/>
              </a:spcAft>
              <a:buSzPts val="1400"/>
              <a:buNone/>
              <a:defRPr sz="1400">
                <a:solidFill>
                  <a:srgbClr val="FFFFFF"/>
                </a:solidFill>
              </a:defRPr>
            </a:lvl1pPr>
            <a:lvl2pPr indent="-228600" lvl="1" marL="914400" algn="l">
              <a:lnSpc>
                <a:spcPct val="90000"/>
              </a:lnSpc>
              <a:spcBef>
                <a:spcPts val="250"/>
              </a:spcBef>
              <a:spcAft>
                <a:spcPts val="0"/>
              </a:spcAft>
              <a:buSzPts val="1200"/>
              <a:buNone/>
              <a:defRPr sz="1200"/>
            </a:lvl2pPr>
            <a:lvl3pPr indent="-228600" lvl="2" marL="1371600" algn="l">
              <a:lnSpc>
                <a:spcPct val="90000"/>
              </a:lnSpc>
              <a:spcBef>
                <a:spcPts val="250"/>
              </a:spcBef>
              <a:spcAft>
                <a:spcPts val="0"/>
              </a:spcAft>
              <a:buSzPts val="1000"/>
              <a:buNone/>
              <a:defRPr sz="1000"/>
            </a:lvl3pPr>
            <a:lvl4pPr indent="-228600" lvl="3" marL="1828800" algn="l">
              <a:lnSpc>
                <a:spcPct val="90000"/>
              </a:lnSpc>
              <a:spcBef>
                <a:spcPts val="250"/>
              </a:spcBef>
              <a:spcAft>
                <a:spcPts val="0"/>
              </a:spcAft>
              <a:buSzPts val="900"/>
              <a:buNone/>
              <a:defRPr sz="900"/>
            </a:lvl4pPr>
            <a:lvl5pPr indent="-228600" lvl="4" marL="2286000" algn="l">
              <a:lnSpc>
                <a:spcPct val="90000"/>
              </a:lnSpc>
              <a:spcBef>
                <a:spcPts val="250"/>
              </a:spcBef>
              <a:spcAft>
                <a:spcPts val="0"/>
              </a:spcAft>
              <a:buSzPts val="900"/>
              <a:buNone/>
              <a:defRPr sz="900"/>
            </a:lvl5pPr>
            <a:lvl6pPr indent="-228600" lvl="5" marL="2743200" algn="l">
              <a:lnSpc>
                <a:spcPct val="90000"/>
              </a:lnSpc>
              <a:spcBef>
                <a:spcPts val="250"/>
              </a:spcBef>
              <a:spcAft>
                <a:spcPts val="0"/>
              </a:spcAft>
              <a:buSzPts val="900"/>
              <a:buNone/>
              <a:defRPr sz="900"/>
            </a:lvl6pPr>
            <a:lvl7pPr indent="-228600" lvl="6" marL="3200400" algn="l">
              <a:lnSpc>
                <a:spcPct val="90000"/>
              </a:lnSpc>
              <a:spcBef>
                <a:spcPts val="250"/>
              </a:spcBef>
              <a:spcAft>
                <a:spcPts val="0"/>
              </a:spcAft>
              <a:buSzPts val="900"/>
              <a:buNone/>
              <a:defRPr sz="900"/>
            </a:lvl7pPr>
            <a:lvl8pPr indent="-228600" lvl="7" marL="3657600" algn="l">
              <a:lnSpc>
                <a:spcPct val="90000"/>
              </a:lnSpc>
              <a:spcBef>
                <a:spcPts val="250"/>
              </a:spcBef>
              <a:spcAft>
                <a:spcPts val="0"/>
              </a:spcAft>
              <a:buSzPts val="900"/>
              <a:buNone/>
              <a:defRPr sz="900"/>
            </a:lvl8pPr>
            <a:lvl9pPr indent="-228600" lvl="8" marL="4114800" algn="l">
              <a:lnSpc>
                <a:spcPct val="90000"/>
              </a:lnSpc>
              <a:spcBef>
                <a:spcPts val="250"/>
              </a:spcBef>
              <a:spcAft>
                <a:spcPts val="250"/>
              </a:spcAft>
              <a:buSzPts val="900"/>
              <a:buNone/>
              <a:defRPr sz="900"/>
            </a:lvl9pPr>
          </a:lstStyle>
          <a:p/>
        </p:txBody>
      </p:sp>
      <p:sp>
        <p:nvSpPr>
          <p:cNvPr id="66" name="Google Shape;66;p70"/>
          <p:cNvSpPr txBox="1"/>
          <p:nvPr>
            <p:ph idx="10" type="dt"/>
          </p:nvPr>
        </p:nvSpPr>
        <p:spPr>
          <a:xfrm>
            <a:off x="262465"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70"/>
          <p:cNvSpPr txBox="1"/>
          <p:nvPr>
            <p:ph idx="11" type="ftr"/>
          </p:nvPr>
        </p:nvSpPr>
        <p:spPr>
          <a:xfrm>
            <a:off x="3869268" y="6356350"/>
            <a:ext cx="5911517"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8" name="Google Shape;68;p70"/>
          <p:cNvSpPr txBox="1"/>
          <p:nvPr>
            <p:ph idx="12" type="sldNum"/>
          </p:nvPr>
        </p:nvSpPr>
        <p:spPr>
          <a:xfrm>
            <a:off x="10634135" y="6356350"/>
            <a:ext cx="153092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braz z podpisem" type="picTx">
  <p:cSld name="PICTURE_WITH_CAPTION_TEXT">
    <p:spTree>
      <p:nvGrpSpPr>
        <p:cNvPr id="69" name="Shape 69"/>
        <p:cNvGrpSpPr/>
        <p:nvPr/>
      </p:nvGrpSpPr>
      <p:grpSpPr>
        <a:xfrm>
          <a:off x="0" y="0"/>
          <a:ext cx="0" cy="0"/>
          <a:chOff x="0" y="0"/>
          <a:chExt cx="0" cy="0"/>
        </a:xfrm>
      </p:grpSpPr>
      <p:sp>
        <p:nvSpPr>
          <p:cNvPr id="70" name="Google Shape;70;p71"/>
          <p:cNvSpPr txBox="1"/>
          <p:nvPr>
            <p:ph type="title"/>
          </p:nvPr>
        </p:nvSpPr>
        <p:spPr>
          <a:xfrm>
            <a:off x="256032" y="1143000"/>
            <a:ext cx="2834640" cy="237744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FFFFFF"/>
              </a:buClr>
              <a:buSzPts val="3200"/>
              <a:buFont typeface="Corbel"/>
              <a:buNone/>
              <a:defRPr b="0"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1" name="Google Shape;71;p71"/>
          <p:cNvSpPr/>
          <p:nvPr>
            <p:ph idx="2" type="pic"/>
          </p:nvPr>
        </p:nvSpPr>
        <p:spPr>
          <a:xfrm>
            <a:off x="3570644" y="767419"/>
            <a:ext cx="8115230" cy="5330952"/>
          </a:xfrm>
          <a:prstGeom prst="rect">
            <a:avLst/>
          </a:prstGeom>
          <a:solidFill>
            <a:srgbClr val="BFBFBF"/>
          </a:solidFill>
          <a:ln>
            <a:noFill/>
          </a:ln>
        </p:spPr>
      </p:sp>
      <p:sp>
        <p:nvSpPr>
          <p:cNvPr id="72" name="Google Shape;72;p71"/>
          <p:cNvSpPr txBox="1"/>
          <p:nvPr>
            <p:ph idx="1" type="body"/>
          </p:nvPr>
        </p:nvSpPr>
        <p:spPr>
          <a:xfrm>
            <a:off x="256032" y="3493008"/>
            <a:ext cx="2834640" cy="2322576"/>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200"/>
              </a:spcBef>
              <a:spcAft>
                <a:spcPts val="0"/>
              </a:spcAft>
              <a:buSzPts val="1400"/>
              <a:buNone/>
              <a:defRPr sz="1400">
                <a:solidFill>
                  <a:srgbClr val="FFFFFF"/>
                </a:solidFill>
              </a:defRPr>
            </a:lvl1pPr>
            <a:lvl2pPr indent="-228600" lvl="1" marL="914400" algn="l">
              <a:lnSpc>
                <a:spcPct val="90000"/>
              </a:lnSpc>
              <a:spcBef>
                <a:spcPts val="250"/>
              </a:spcBef>
              <a:spcAft>
                <a:spcPts val="0"/>
              </a:spcAft>
              <a:buSzPts val="1200"/>
              <a:buNone/>
              <a:defRPr sz="1200"/>
            </a:lvl2pPr>
            <a:lvl3pPr indent="-228600" lvl="2" marL="1371600" algn="l">
              <a:lnSpc>
                <a:spcPct val="90000"/>
              </a:lnSpc>
              <a:spcBef>
                <a:spcPts val="250"/>
              </a:spcBef>
              <a:spcAft>
                <a:spcPts val="0"/>
              </a:spcAft>
              <a:buSzPts val="1000"/>
              <a:buNone/>
              <a:defRPr sz="1000"/>
            </a:lvl3pPr>
            <a:lvl4pPr indent="-228600" lvl="3" marL="1828800" algn="l">
              <a:lnSpc>
                <a:spcPct val="90000"/>
              </a:lnSpc>
              <a:spcBef>
                <a:spcPts val="250"/>
              </a:spcBef>
              <a:spcAft>
                <a:spcPts val="0"/>
              </a:spcAft>
              <a:buSzPts val="900"/>
              <a:buNone/>
              <a:defRPr sz="900"/>
            </a:lvl4pPr>
            <a:lvl5pPr indent="-228600" lvl="4" marL="2286000" algn="l">
              <a:lnSpc>
                <a:spcPct val="90000"/>
              </a:lnSpc>
              <a:spcBef>
                <a:spcPts val="250"/>
              </a:spcBef>
              <a:spcAft>
                <a:spcPts val="0"/>
              </a:spcAft>
              <a:buSzPts val="900"/>
              <a:buNone/>
              <a:defRPr sz="900"/>
            </a:lvl5pPr>
            <a:lvl6pPr indent="-228600" lvl="5" marL="2743200" algn="l">
              <a:lnSpc>
                <a:spcPct val="90000"/>
              </a:lnSpc>
              <a:spcBef>
                <a:spcPts val="250"/>
              </a:spcBef>
              <a:spcAft>
                <a:spcPts val="0"/>
              </a:spcAft>
              <a:buSzPts val="900"/>
              <a:buNone/>
              <a:defRPr sz="900"/>
            </a:lvl6pPr>
            <a:lvl7pPr indent="-228600" lvl="6" marL="3200400" algn="l">
              <a:lnSpc>
                <a:spcPct val="90000"/>
              </a:lnSpc>
              <a:spcBef>
                <a:spcPts val="250"/>
              </a:spcBef>
              <a:spcAft>
                <a:spcPts val="0"/>
              </a:spcAft>
              <a:buSzPts val="900"/>
              <a:buNone/>
              <a:defRPr sz="900"/>
            </a:lvl7pPr>
            <a:lvl8pPr indent="-228600" lvl="7" marL="3657600" algn="l">
              <a:lnSpc>
                <a:spcPct val="90000"/>
              </a:lnSpc>
              <a:spcBef>
                <a:spcPts val="250"/>
              </a:spcBef>
              <a:spcAft>
                <a:spcPts val="0"/>
              </a:spcAft>
              <a:buSzPts val="900"/>
              <a:buNone/>
              <a:defRPr sz="900"/>
            </a:lvl8pPr>
            <a:lvl9pPr indent="-228600" lvl="8" marL="4114800" algn="l">
              <a:lnSpc>
                <a:spcPct val="90000"/>
              </a:lnSpc>
              <a:spcBef>
                <a:spcPts val="250"/>
              </a:spcBef>
              <a:spcAft>
                <a:spcPts val="250"/>
              </a:spcAft>
              <a:buSzPts val="900"/>
              <a:buNone/>
              <a:defRPr sz="900"/>
            </a:lvl9pPr>
          </a:lstStyle>
          <a:p/>
        </p:txBody>
      </p:sp>
      <p:sp>
        <p:nvSpPr>
          <p:cNvPr id="73" name="Google Shape;73;p71"/>
          <p:cNvSpPr txBox="1"/>
          <p:nvPr>
            <p:ph idx="10" type="dt"/>
          </p:nvPr>
        </p:nvSpPr>
        <p:spPr>
          <a:xfrm>
            <a:off x="262465"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4" name="Google Shape;74;p71"/>
          <p:cNvSpPr txBox="1"/>
          <p:nvPr>
            <p:ph idx="11" type="ftr"/>
          </p:nvPr>
        </p:nvSpPr>
        <p:spPr>
          <a:xfrm>
            <a:off x="3499101" y="6356350"/>
            <a:ext cx="5911517"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5" name="Google Shape;75;p71"/>
          <p:cNvSpPr txBox="1"/>
          <p:nvPr>
            <p:ph idx="12" type="sldNum"/>
          </p:nvPr>
        </p:nvSpPr>
        <p:spPr>
          <a:xfrm>
            <a:off x="10634135" y="6356350"/>
            <a:ext cx="153092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62"/>
          <p:cNvSpPr/>
          <p:nvPr/>
        </p:nvSpPr>
        <p:spPr>
          <a:xfrm>
            <a:off x="1" y="758952"/>
            <a:ext cx="3443590" cy="5330952"/>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62"/>
          <p:cNvSpPr txBox="1"/>
          <p:nvPr>
            <p:ph type="title"/>
          </p:nvPr>
        </p:nvSpPr>
        <p:spPr>
          <a:xfrm>
            <a:off x="252919" y="1123837"/>
            <a:ext cx="2947482" cy="460118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rgbClr val="FFFFFF"/>
              </a:buClr>
              <a:buSzPts val="3600"/>
              <a:buFont typeface="Corbel"/>
              <a:buNone/>
              <a:defRPr b="0" i="0" sz="3600" u="none" cap="none" strike="noStrike">
                <a:solidFill>
                  <a:srgbClr val="FFFFFF"/>
                </a:solidFill>
                <a:latin typeface="Corbel"/>
                <a:ea typeface="Corbel"/>
                <a:cs typeface="Corbel"/>
                <a:sym typeface="Corbe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2" name="Google Shape;12;p62"/>
          <p:cNvSpPr/>
          <p:nvPr/>
        </p:nvSpPr>
        <p:spPr>
          <a:xfrm>
            <a:off x="11815864" y="758952"/>
            <a:ext cx="384048" cy="5330952"/>
          </a:xfrm>
          <a:prstGeom prst="rect">
            <a:avLst/>
          </a:prstGeom>
          <a:solidFill>
            <a:srgbClr val="C8C8C8">
              <a:alpha val="49803"/>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62"/>
          <p:cNvSpPr txBox="1"/>
          <p:nvPr>
            <p:ph idx="1" type="body"/>
          </p:nvPr>
        </p:nvSpPr>
        <p:spPr>
          <a:xfrm>
            <a:off x="3869268" y="864108"/>
            <a:ext cx="7315200" cy="5120640"/>
          </a:xfrm>
          <a:prstGeom prst="rect">
            <a:avLst/>
          </a:prstGeom>
          <a:noFill/>
          <a:ln>
            <a:noFill/>
          </a:ln>
        </p:spPr>
        <p:txBody>
          <a:bodyPr anchorCtr="0" anchor="ctr" bIns="45700" lIns="91425" spcFirstLastPara="1" rIns="91425" wrap="square" tIns="45700">
            <a:normAutofit/>
          </a:bodyPr>
          <a:lstStyle>
            <a:lvl1pPr indent="-355600" lvl="0" marL="457200" marR="0" rtl="0" algn="l">
              <a:lnSpc>
                <a:spcPct val="90000"/>
              </a:lnSpc>
              <a:spcBef>
                <a:spcPts val="1200"/>
              </a:spcBef>
              <a:spcAft>
                <a:spcPts val="0"/>
              </a:spcAft>
              <a:buClr>
                <a:schemeClr val="accent1"/>
              </a:buClr>
              <a:buSzPts val="2000"/>
              <a:buFont typeface="Noto Sans Symbols"/>
              <a:buChar char="●"/>
              <a:defRPr b="0" i="0" sz="2000" u="none" cap="none" strike="noStrike">
                <a:solidFill>
                  <a:srgbClr val="595959"/>
                </a:solidFill>
                <a:latin typeface="Corbel"/>
                <a:ea typeface="Corbel"/>
                <a:cs typeface="Corbel"/>
                <a:sym typeface="Corbel"/>
              </a:defRPr>
            </a:lvl1pPr>
            <a:lvl2pPr indent="-342900" lvl="1" marL="914400" marR="0" rtl="0" algn="l">
              <a:lnSpc>
                <a:spcPct val="90000"/>
              </a:lnSpc>
              <a:spcBef>
                <a:spcPts val="250"/>
              </a:spcBef>
              <a:spcAft>
                <a:spcPts val="0"/>
              </a:spcAft>
              <a:buClr>
                <a:schemeClr val="accent1"/>
              </a:buClr>
              <a:buSzPts val="1800"/>
              <a:buFont typeface="Noto Sans Symbols"/>
              <a:buChar char="●"/>
              <a:defRPr b="0" i="0" sz="1800" u="none" cap="none" strike="noStrike">
                <a:solidFill>
                  <a:srgbClr val="595959"/>
                </a:solidFill>
                <a:latin typeface="Corbel"/>
                <a:ea typeface="Corbel"/>
                <a:cs typeface="Corbel"/>
                <a:sym typeface="Corbel"/>
              </a:defRPr>
            </a:lvl2pPr>
            <a:lvl3pPr indent="-330200" lvl="2" marL="1371600" marR="0" rtl="0" algn="l">
              <a:lnSpc>
                <a:spcPct val="90000"/>
              </a:lnSpc>
              <a:spcBef>
                <a:spcPts val="250"/>
              </a:spcBef>
              <a:spcAft>
                <a:spcPts val="0"/>
              </a:spcAft>
              <a:buClr>
                <a:schemeClr val="accent1"/>
              </a:buClr>
              <a:buSzPts val="1600"/>
              <a:buFont typeface="Noto Sans Symbols"/>
              <a:buChar char="●"/>
              <a:defRPr b="0" i="0" sz="1600" u="none" cap="none" strike="noStrike">
                <a:solidFill>
                  <a:srgbClr val="595959"/>
                </a:solidFill>
                <a:latin typeface="Corbel"/>
                <a:ea typeface="Corbel"/>
                <a:cs typeface="Corbel"/>
                <a:sym typeface="Corbel"/>
              </a:defRPr>
            </a:lvl3pPr>
            <a:lvl4pPr indent="-317500" lvl="3" marL="1828800" marR="0" rtl="0" algn="l">
              <a:lnSpc>
                <a:spcPct val="90000"/>
              </a:lnSpc>
              <a:spcBef>
                <a:spcPts val="250"/>
              </a:spcBef>
              <a:spcAft>
                <a:spcPts val="0"/>
              </a:spcAft>
              <a:buClr>
                <a:schemeClr val="accent1"/>
              </a:buClr>
              <a:buSzPts val="1400"/>
              <a:buFont typeface="Noto Sans Symbols"/>
              <a:buChar char="●"/>
              <a:defRPr b="0" i="0" sz="1400" u="none" cap="none" strike="noStrike">
                <a:solidFill>
                  <a:srgbClr val="595959"/>
                </a:solidFill>
                <a:latin typeface="Corbel"/>
                <a:ea typeface="Corbel"/>
                <a:cs typeface="Corbel"/>
                <a:sym typeface="Corbel"/>
              </a:defRPr>
            </a:lvl4pPr>
            <a:lvl5pPr indent="-317500" lvl="4" marL="2286000" marR="0" rtl="0" algn="l">
              <a:lnSpc>
                <a:spcPct val="90000"/>
              </a:lnSpc>
              <a:spcBef>
                <a:spcPts val="250"/>
              </a:spcBef>
              <a:spcAft>
                <a:spcPts val="0"/>
              </a:spcAft>
              <a:buClr>
                <a:schemeClr val="accent1"/>
              </a:buClr>
              <a:buSzPts val="1400"/>
              <a:buFont typeface="Noto Sans Symbols"/>
              <a:buChar char="●"/>
              <a:defRPr b="0" i="0" sz="1400" u="none" cap="none" strike="noStrike">
                <a:solidFill>
                  <a:srgbClr val="595959"/>
                </a:solidFill>
                <a:latin typeface="Corbel"/>
                <a:ea typeface="Corbel"/>
                <a:cs typeface="Corbel"/>
                <a:sym typeface="Corbel"/>
              </a:defRPr>
            </a:lvl5pPr>
            <a:lvl6pPr indent="-317500" lvl="5" marL="2743200" marR="0" rtl="0" algn="l">
              <a:lnSpc>
                <a:spcPct val="90000"/>
              </a:lnSpc>
              <a:spcBef>
                <a:spcPts val="250"/>
              </a:spcBef>
              <a:spcAft>
                <a:spcPts val="0"/>
              </a:spcAft>
              <a:buClr>
                <a:schemeClr val="accent1"/>
              </a:buClr>
              <a:buSzPts val="1400"/>
              <a:buFont typeface="Noto Sans Symbols"/>
              <a:buChar char="●"/>
              <a:defRPr b="0" i="0" sz="1400" u="none" cap="none" strike="noStrike">
                <a:solidFill>
                  <a:srgbClr val="595959"/>
                </a:solidFill>
                <a:latin typeface="Corbel"/>
                <a:ea typeface="Corbel"/>
                <a:cs typeface="Corbel"/>
                <a:sym typeface="Corbel"/>
              </a:defRPr>
            </a:lvl6pPr>
            <a:lvl7pPr indent="-317500" lvl="6" marL="3200400" marR="0" rtl="0" algn="l">
              <a:lnSpc>
                <a:spcPct val="90000"/>
              </a:lnSpc>
              <a:spcBef>
                <a:spcPts val="250"/>
              </a:spcBef>
              <a:spcAft>
                <a:spcPts val="0"/>
              </a:spcAft>
              <a:buClr>
                <a:schemeClr val="accent1"/>
              </a:buClr>
              <a:buSzPts val="1400"/>
              <a:buFont typeface="Noto Sans Symbols"/>
              <a:buChar char="●"/>
              <a:defRPr b="0" i="0" sz="1400" u="none" cap="none" strike="noStrike">
                <a:solidFill>
                  <a:srgbClr val="595959"/>
                </a:solidFill>
                <a:latin typeface="Corbel"/>
                <a:ea typeface="Corbel"/>
                <a:cs typeface="Corbel"/>
                <a:sym typeface="Corbel"/>
              </a:defRPr>
            </a:lvl7pPr>
            <a:lvl8pPr indent="-317500" lvl="7" marL="3657600" marR="0" rtl="0" algn="l">
              <a:lnSpc>
                <a:spcPct val="90000"/>
              </a:lnSpc>
              <a:spcBef>
                <a:spcPts val="250"/>
              </a:spcBef>
              <a:spcAft>
                <a:spcPts val="0"/>
              </a:spcAft>
              <a:buClr>
                <a:schemeClr val="accent1"/>
              </a:buClr>
              <a:buSzPts val="1400"/>
              <a:buFont typeface="Noto Sans Symbols"/>
              <a:buChar char="●"/>
              <a:defRPr b="0" i="0" sz="1400" u="none" cap="none" strike="noStrike">
                <a:solidFill>
                  <a:srgbClr val="595959"/>
                </a:solidFill>
                <a:latin typeface="Corbel"/>
                <a:ea typeface="Corbel"/>
                <a:cs typeface="Corbel"/>
                <a:sym typeface="Corbel"/>
              </a:defRPr>
            </a:lvl8pPr>
            <a:lvl9pPr indent="-317500" lvl="8" marL="4114800" marR="0" rtl="0" algn="l">
              <a:lnSpc>
                <a:spcPct val="90000"/>
              </a:lnSpc>
              <a:spcBef>
                <a:spcPts val="250"/>
              </a:spcBef>
              <a:spcAft>
                <a:spcPts val="250"/>
              </a:spcAft>
              <a:buClr>
                <a:schemeClr val="accent1"/>
              </a:buClr>
              <a:buSzPts val="1400"/>
              <a:buFont typeface="Noto Sans Symbols"/>
              <a:buChar char="●"/>
              <a:defRPr b="0" i="0" sz="1400" u="none" cap="none" strike="noStrike">
                <a:solidFill>
                  <a:srgbClr val="595959"/>
                </a:solidFill>
                <a:latin typeface="Corbel"/>
                <a:ea typeface="Corbel"/>
                <a:cs typeface="Corbel"/>
                <a:sym typeface="Corbel"/>
              </a:defRPr>
            </a:lvl9pPr>
          </a:lstStyle>
          <a:p/>
        </p:txBody>
      </p:sp>
      <p:sp>
        <p:nvSpPr>
          <p:cNvPr id="14" name="Google Shape;14;p62"/>
          <p:cNvSpPr txBox="1"/>
          <p:nvPr>
            <p:ph idx="10" type="dt"/>
          </p:nvPr>
        </p:nvSpPr>
        <p:spPr>
          <a:xfrm>
            <a:off x="262465"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100" u="none" cap="none" strike="noStrike">
                <a:solidFill>
                  <a:srgbClr val="7F7F7F"/>
                </a:solidFill>
                <a:latin typeface="Corbel"/>
                <a:ea typeface="Corbel"/>
                <a:cs typeface="Corbel"/>
                <a:sym typeface="Corbel"/>
              </a:defRPr>
            </a:lvl1pPr>
            <a:lvl2pPr lvl="1"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2pPr>
            <a:lvl3pPr lvl="2"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3pPr>
            <a:lvl4pPr lvl="3"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4pPr>
            <a:lvl5pPr lvl="4"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5pPr>
            <a:lvl6pPr lvl="5"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6pPr>
            <a:lvl7pPr lvl="6"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7pPr>
            <a:lvl8pPr lvl="7"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8pPr>
            <a:lvl9pPr lvl="8"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9pPr>
          </a:lstStyle>
          <a:p/>
        </p:txBody>
      </p:sp>
      <p:sp>
        <p:nvSpPr>
          <p:cNvPr id="15" name="Google Shape;15;p62"/>
          <p:cNvSpPr txBox="1"/>
          <p:nvPr>
            <p:ph idx="11" type="ftr"/>
          </p:nvPr>
        </p:nvSpPr>
        <p:spPr>
          <a:xfrm>
            <a:off x="3869268" y="6356350"/>
            <a:ext cx="5911517"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100" u="none" cap="none" strike="noStrike">
                <a:solidFill>
                  <a:srgbClr val="7F7F7F"/>
                </a:solidFill>
                <a:latin typeface="Corbel"/>
                <a:ea typeface="Corbel"/>
                <a:cs typeface="Corbel"/>
                <a:sym typeface="Corbel"/>
              </a:defRPr>
            </a:lvl1pPr>
            <a:lvl2pPr lvl="1"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2pPr>
            <a:lvl3pPr lvl="2"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3pPr>
            <a:lvl4pPr lvl="3"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4pPr>
            <a:lvl5pPr lvl="4"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5pPr>
            <a:lvl6pPr lvl="5"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6pPr>
            <a:lvl7pPr lvl="6"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7pPr>
            <a:lvl8pPr lvl="7"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8pPr>
            <a:lvl9pPr lvl="8"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9pPr>
          </a:lstStyle>
          <a:p/>
        </p:txBody>
      </p:sp>
      <p:sp>
        <p:nvSpPr>
          <p:cNvPr id="16" name="Google Shape;16;p62"/>
          <p:cNvSpPr txBox="1"/>
          <p:nvPr>
            <p:ph idx="12" type="sldNum"/>
          </p:nvPr>
        </p:nvSpPr>
        <p:spPr>
          <a:xfrm>
            <a:off x="10634135" y="6356350"/>
            <a:ext cx="1530927"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1" i="0" sz="1200" u="none" cap="none" strike="noStrike">
                <a:solidFill>
                  <a:schemeClr val="accent1"/>
                </a:solidFill>
                <a:latin typeface="Corbel"/>
                <a:ea typeface="Corbel"/>
                <a:cs typeface="Corbel"/>
                <a:sym typeface="Corbel"/>
              </a:defRPr>
            </a:lvl1pPr>
            <a:lvl2pPr indent="0" lvl="1" marL="0" marR="0" rtl="0" algn="r">
              <a:spcBef>
                <a:spcPts val="0"/>
              </a:spcBef>
              <a:buNone/>
              <a:defRPr b="1" i="0" sz="1200" u="none" cap="none" strike="noStrike">
                <a:solidFill>
                  <a:schemeClr val="accent1"/>
                </a:solidFill>
                <a:latin typeface="Corbel"/>
                <a:ea typeface="Corbel"/>
                <a:cs typeface="Corbel"/>
                <a:sym typeface="Corbel"/>
              </a:defRPr>
            </a:lvl2pPr>
            <a:lvl3pPr indent="0" lvl="2" marL="0" marR="0" rtl="0" algn="r">
              <a:spcBef>
                <a:spcPts val="0"/>
              </a:spcBef>
              <a:buNone/>
              <a:defRPr b="1" i="0" sz="1200" u="none" cap="none" strike="noStrike">
                <a:solidFill>
                  <a:schemeClr val="accent1"/>
                </a:solidFill>
                <a:latin typeface="Corbel"/>
                <a:ea typeface="Corbel"/>
                <a:cs typeface="Corbel"/>
                <a:sym typeface="Corbel"/>
              </a:defRPr>
            </a:lvl3pPr>
            <a:lvl4pPr indent="0" lvl="3" marL="0" marR="0" rtl="0" algn="r">
              <a:spcBef>
                <a:spcPts val="0"/>
              </a:spcBef>
              <a:buNone/>
              <a:defRPr b="1" i="0" sz="1200" u="none" cap="none" strike="noStrike">
                <a:solidFill>
                  <a:schemeClr val="accent1"/>
                </a:solidFill>
                <a:latin typeface="Corbel"/>
                <a:ea typeface="Corbel"/>
                <a:cs typeface="Corbel"/>
                <a:sym typeface="Corbel"/>
              </a:defRPr>
            </a:lvl4pPr>
            <a:lvl5pPr indent="0" lvl="4" marL="0" marR="0" rtl="0" algn="r">
              <a:spcBef>
                <a:spcPts val="0"/>
              </a:spcBef>
              <a:buNone/>
              <a:defRPr b="1" i="0" sz="1200" u="none" cap="none" strike="noStrike">
                <a:solidFill>
                  <a:schemeClr val="accent1"/>
                </a:solidFill>
                <a:latin typeface="Corbel"/>
                <a:ea typeface="Corbel"/>
                <a:cs typeface="Corbel"/>
                <a:sym typeface="Corbel"/>
              </a:defRPr>
            </a:lvl5pPr>
            <a:lvl6pPr indent="0" lvl="5" marL="0" marR="0" rtl="0" algn="r">
              <a:spcBef>
                <a:spcPts val="0"/>
              </a:spcBef>
              <a:buNone/>
              <a:defRPr b="1" i="0" sz="1200" u="none" cap="none" strike="noStrike">
                <a:solidFill>
                  <a:schemeClr val="accent1"/>
                </a:solidFill>
                <a:latin typeface="Corbel"/>
                <a:ea typeface="Corbel"/>
                <a:cs typeface="Corbel"/>
                <a:sym typeface="Corbel"/>
              </a:defRPr>
            </a:lvl6pPr>
            <a:lvl7pPr indent="0" lvl="6" marL="0" marR="0" rtl="0" algn="r">
              <a:spcBef>
                <a:spcPts val="0"/>
              </a:spcBef>
              <a:buNone/>
              <a:defRPr b="1" i="0" sz="1200" u="none" cap="none" strike="noStrike">
                <a:solidFill>
                  <a:schemeClr val="accent1"/>
                </a:solidFill>
                <a:latin typeface="Corbel"/>
                <a:ea typeface="Corbel"/>
                <a:cs typeface="Corbel"/>
                <a:sym typeface="Corbel"/>
              </a:defRPr>
            </a:lvl7pPr>
            <a:lvl8pPr indent="0" lvl="7" marL="0" marR="0" rtl="0" algn="r">
              <a:spcBef>
                <a:spcPts val="0"/>
              </a:spcBef>
              <a:buNone/>
              <a:defRPr b="1" i="0" sz="1200" u="none" cap="none" strike="noStrike">
                <a:solidFill>
                  <a:schemeClr val="accent1"/>
                </a:solidFill>
                <a:latin typeface="Corbel"/>
                <a:ea typeface="Corbel"/>
                <a:cs typeface="Corbel"/>
                <a:sym typeface="Corbel"/>
              </a:defRPr>
            </a:lvl8pPr>
            <a:lvl9pPr indent="0" lvl="8" marL="0" marR="0" rtl="0" algn="r">
              <a:spcBef>
                <a:spcPts val="0"/>
              </a:spcBef>
              <a:buNone/>
              <a:defRPr b="1" i="0" sz="1200" u="none" cap="none" strike="noStrike">
                <a:solidFill>
                  <a:schemeClr val="accent1"/>
                </a:solidFill>
                <a:latin typeface="Corbel"/>
                <a:ea typeface="Corbel"/>
                <a:cs typeface="Corbel"/>
                <a:sym typeface="Corbe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 Id="rId4" Type="http://schemas.openxmlformats.org/officeDocument/2006/relationships/image" Target="../media/image7.png"/><Relationship Id="rId5" Type="http://schemas.openxmlformats.org/officeDocument/2006/relationships/image" Target="../media/image3.png"/><Relationship Id="rId6"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4.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5.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6.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sp>
        <p:nvSpPr>
          <p:cNvPr id="93" name="Google Shape;93;p1"/>
          <p:cNvSpPr/>
          <p:nvPr/>
        </p:nvSpPr>
        <p:spPr>
          <a:xfrm>
            <a:off x="0" y="0"/>
            <a:ext cx="12192000" cy="1763486"/>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orbel"/>
              <a:ea typeface="Corbel"/>
              <a:cs typeface="Corbel"/>
              <a:sym typeface="Corbel"/>
            </a:endParaRPr>
          </a:p>
        </p:txBody>
      </p:sp>
      <p:sp>
        <p:nvSpPr>
          <p:cNvPr id="94" name="Google Shape;94;p1"/>
          <p:cNvSpPr txBox="1"/>
          <p:nvPr>
            <p:ph type="ctrTitle"/>
          </p:nvPr>
        </p:nvSpPr>
        <p:spPr>
          <a:xfrm>
            <a:off x="1069848" y="1298448"/>
            <a:ext cx="7315200" cy="3255264"/>
          </a:xfrm>
          <a:prstGeom prst="rect">
            <a:avLst/>
          </a:prstGeom>
          <a:noFill/>
          <a:ln>
            <a:noFill/>
          </a:ln>
        </p:spPr>
        <p:txBody>
          <a:bodyPr anchorCtr="0" anchor="b" bIns="45700" lIns="91425" spcFirstLastPara="1" rIns="91425" wrap="square" tIns="45700">
            <a:normAutofit/>
          </a:bodyPr>
          <a:lstStyle/>
          <a:p>
            <a:pPr indent="0" lvl="0" marL="0" rtl="0" algn="r">
              <a:lnSpc>
                <a:spcPct val="90000"/>
              </a:lnSpc>
              <a:spcBef>
                <a:spcPts val="0"/>
              </a:spcBef>
              <a:spcAft>
                <a:spcPts val="0"/>
              </a:spcAft>
              <a:buClr>
                <a:srgbClr val="FFFFFF"/>
              </a:buClr>
              <a:buSzPts val="4800"/>
              <a:buFont typeface="Calibri"/>
              <a:buNone/>
            </a:pPr>
            <a:r>
              <a:rPr lang="en-US" sz="4800">
                <a:latin typeface="Calibri"/>
                <a:ea typeface="Calibri"/>
                <a:cs typeface="Calibri"/>
                <a:sym typeface="Calibri"/>
              </a:rPr>
              <a:t>Introduction to Smart Cities </a:t>
            </a:r>
            <a:br>
              <a:rPr lang="en-US" sz="4800">
                <a:latin typeface="Calibri"/>
                <a:ea typeface="Calibri"/>
                <a:cs typeface="Calibri"/>
                <a:sym typeface="Calibri"/>
              </a:rPr>
            </a:br>
            <a:r>
              <a:rPr lang="en-US" sz="4800">
                <a:latin typeface="Calibri"/>
                <a:ea typeface="Calibri"/>
                <a:cs typeface="Calibri"/>
                <a:sym typeface="Calibri"/>
              </a:rPr>
              <a:t>&amp; Urban Mobility Challenges</a:t>
            </a:r>
            <a:endParaRPr sz="4800">
              <a:latin typeface="Calibri"/>
              <a:ea typeface="Calibri"/>
              <a:cs typeface="Calibri"/>
              <a:sym typeface="Calibri"/>
            </a:endParaRPr>
          </a:p>
        </p:txBody>
      </p:sp>
      <p:sp>
        <p:nvSpPr>
          <p:cNvPr id="95" name="Google Shape;95;p1"/>
          <p:cNvSpPr txBox="1"/>
          <p:nvPr>
            <p:ph idx="1" type="subTitle"/>
          </p:nvPr>
        </p:nvSpPr>
        <p:spPr>
          <a:xfrm>
            <a:off x="1100015" y="4670246"/>
            <a:ext cx="7751458" cy="914400"/>
          </a:xfrm>
          <a:prstGeom prst="rect">
            <a:avLst/>
          </a:prstGeom>
          <a:noFill/>
          <a:ln>
            <a:noFill/>
          </a:ln>
        </p:spPr>
        <p:txBody>
          <a:bodyPr anchorCtr="0" anchor="t" bIns="45700" lIns="91425" spcFirstLastPara="1" rIns="91425" wrap="square" tIns="45700">
            <a:normAutofit/>
          </a:bodyPr>
          <a:lstStyle/>
          <a:p>
            <a:pPr indent="0" lvl="0" marL="0" rtl="0" algn="r">
              <a:lnSpc>
                <a:spcPct val="90000"/>
              </a:lnSpc>
              <a:spcBef>
                <a:spcPts val="0"/>
              </a:spcBef>
              <a:spcAft>
                <a:spcPts val="0"/>
              </a:spcAft>
              <a:buSzPts val="2200"/>
              <a:buNone/>
            </a:pPr>
            <a:r>
              <a:t/>
            </a:r>
            <a:endParaRPr/>
          </a:p>
          <a:p>
            <a:pPr indent="0" lvl="0" marL="0" rtl="0" algn="r">
              <a:lnSpc>
                <a:spcPct val="90000"/>
              </a:lnSpc>
              <a:spcBef>
                <a:spcPts val="1200"/>
              </a:spcBef>
              <a:spcAft>
                <a:spcPts val="0"/>
              </a:spcAft>
              <a:buSzPts val="2200"/>
              <a:buNone/>
            </a:pPr>
            <a:r>
              <a:rPr lang="en-US">
                <a:latin typeface="Calibri"/>
                <a:ea typeface="Calibri"/>
                <a:cs typeface="Calibri"/>
                <a:sym typeface="Calibri"/>
              </a:rPr>
              <a:t>Justyna Staszak-Winkler</a:t>
            </a:r>
            <a:endParaRPr>
              <a:latin typeface="Calibri"/>
              <a:ea typeface="Calibri"/>
              <a:cs typeface="Calibri"/>
              <a:sym typeface="Calibri"/>
            </a:endParaRPr>
          </a:p>
        </p:txBody>
      </p:sp>
      <p:pic>
        <p:nvPicPr>
          <p:cNvPr descr="SQUARES – Sustainability and Quality Assurance for Academic Governance and Redesign Engineering Studies" id="96" name="Google Shape;96;p1"/>
          <p:cNvPicPr preferRelativeResize="0"/>
          <p:nvPr/>
        </p:nvPicPr>
        <p:blipFill rotWithShape="1">
          <a:blip r:embed="rId3">
            <a:alphaModFix/>
          </a:blip>
          <a:srcRect b="0" l="0" r="0" t="0"/>
          <a:stretch/>
        </p:blipFill>
        <p:spPr>
          <a:xfrm>
            <a:off x="437763" y="399460"/>
            <a:ext cx="1764831" cy="782454"/>
          </a:xfrm>
          <a:prstGeom prst="rect">
            <a:avLst/>
          </a:prstGeom>
          <a:noFill/>
          <a:ln>
            <a:noFill/>
          </a:ln>
        </p:spPr>
      </p:pic>
      <p:sp>
        <p:nvSpPr>
          <p:cNvPr id="97" name="Google Shape;97;p1"/>
          <p:cNvSpPr txBox="1"/>
          <p:nvPr/>
        </p:nvSpPr>
        <p:spPr>
          <a:xfrm>
            <a:off x="2370787" y="399460"/>
            <a:ext cx="5479991" cy="757130"/>
          </a:xfrm>
          <a:prstGeom prst="rect">
            <a:avLst/>
          </a:prstGeom>
          <a:noFill/>
          <a:ln>
            <a:noFill/>
          </a:ln>
        </p:spPr>
        <p:txBody>
          <a:bodyPr anchorCtr="0" anchor="t" bIns="45700" lIns="91425" spcFirstLastPara="1" rIns="91425" wrap="square" tIns="45700">
            <a:spAutoFit/>
          </a:bodyPr>
          <a:lstStyle/>
          <a:p>
            <a:pPr indent="0" lvl="0" marL="0" marR="0" rtl="0" algn="ctr">
              <a:lnSpc>
                <a:spcPct val="120000"/>
              </a:lnSpc>
              <a:spcBef>
                <a:spcPts val="0"/>
              </a:spcBef>
              <a:spcAft>
                <a:spcPts val="0"/>
              </a:spcAft>
              <a:buNone/>
            </a:pPr>
            <a:r>
              <a:rPr b="1" i="0" lang="en-US" sz="1800" u="none" cap="none" strike="noStrike">
                <a:solidFill>
                  <a:schemeClr val="dk1"/>
                </a:solidFill>
                <a:latin typeface="Calibri"/>
                <a:ea typeface="Calibri"/>
                <a:cs typeface="Calibri"/>
                <a:sym typeface="Calibri"/>
              </a:rPr>
              <a:t>Sustainability and Quality Assurance for Academic Governance and Redesign Engineering Studies</a:t>
            </a:r>
            <a:endParaRPr/>
          </a:p>
        </p:txBody>
      </p:sp>
      <p:pic>
        <p:nvPicPr>
          <p:cNvPr id="98" name="Google Shape;98;p1"/>
          <p:cNvPicPr preferRelativeResize="0"/>
          <p:nvPr/>
        </p:nvPicPr>
        <p:blipFill rotWithShape="1">
          <a:blip r:embed="rId4">
            <a:alphaModFix/>
          </a:blip>
          <a:srcRect b="0" l="0" r="0" t="0"/>
          <a:stretch/>
        </p:blipFill>
        <p:spPr>
          <a:xfrm>
            <a:off x="437763" y="6197600"/>
            <a:ext cx="2352675" cy="504825"/>
          </a:xfrm>
          <a:prstGeom prst="rect">
            <a:avLst/>
          </a:prstGeom>
          <a:noFill/>
          <a:ln>
            <a:noFill/>
          </a:ln>
        </p:spPr>
      </p:pic>
      <p:pic>
        <p:nvPicPr>
          <p:cNvPr id="99" name="Google Shape;99;p1"/>
          <p:cNvPicPr preferRelativeResize="0"/>
          <p:nvPr/>
        </p:nvPicPr>
        <p:blipFill rotWithShape="1">
          <a:blip r:embed="rId5">
            <a:alphaModFix/>
          </a:blip>
          <a:srcRect b="0" l="0" r="0" t="0"/>
          <a:stretch/>
        </p:blipFill>
        <p:spPr>
          <a:xfrm>
            <a:off x="9267825" y="6254750"/>
            <a:ext cx="2924175" cy="447675"/>
          </a:xfrm>
          <a:prstGeom prst="rect">
            <a:avLst/>
          </a:prstGeom>
          <a:noFill/>
          <a:ln>
            <a:noFill/>
          </a:ln>
        </p:spPr>
      </p:pic>
      <p:pic>
        <p:nvPicPr>
          <p:cNvPr id="100" name="Google Shape;100;p1"/>
          <p:cNvPicPr preferRelativeResize="0"/>
          <p:nvPr/>
        </p:nvPicPr>
        <p:blipFill rotWithShape="1">
          <a:blip r:embed="rId6">
            <a:alphaModFix/>
          </a:blip>
          <a:srcRect b="0" l="0" r="0" t="0"/>
          <a:stretch/>
        </p:blipFill>
        <p:spPr>
          <a:xfrm>
            <a:off x="7624062" y="6254751"/>
            <a:ext cx="1227411" cy="447674"/>
          </a:xfrm>
          <a:prstGeom prst="rect">
            <a:avLst/>
          </a:prstGeom>
          <a:noFill/>
          <a:ln>
            <a:noFill/>
          </a:ln>
        </p:spPr>
      </p:pic>
      <p:sp>
        <p:nvSpPr>
          <p:cNvPr id="101" name="Google Shape;101;p1"/>
          <p:cNvSpPr/>
          <p:nvPr/>
        </p:nvSpPr>
        <p:spPr>
          <a:xfrm>
            <a:off x="9267825" y="1763486"/>
            <a:ext cx="2924175" cy="4434114"/>
          </a:xfrm>
          <a:prstGeom prst="rect">
            <a:avLst/>
          </a:prstGeom>
          <a:solidFill>
            <a:srgbClr val="FBC49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orbel"/>
              <a:ea typeface="Corbel"/>
              <a:cs typeface="Corbel"/>
              <a:sym typeface="Corbel"/>
            </a:endParaRPr>
          </a:p>
        </p:txBody>
      </p:sp>
      <p:sp>
        <p:nvSpPr>
          <p:cNvPr id="102" name="Google Shape;102;p1"/>
          <p:cNvSpPr txBox="1"/>
          <p:nvPr/>
        </p:nvSpPr>
        <p:spPr>
          <a:xfrm>
            <a:off x="9527380" y="3362786"/>
            <a:ext cx="2405063"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3600" u="none" cap="none" strike="noStrike">
                <a:solidFill>
                  <a:schemeClr val="lt1"/>
                </a:solidFill>
                <a:latin typeface="Calibri"/>
                <a:ea typeface="Calibri"/>
                <a:cs typeface="Calibri"/>
                <a:sym typeface="Calibri"/>
              </a:rPr>
              <a:t>MODULE 1</a:t>
            </a:r>
            <a:endParaRPr b="1" sz="3600">
              <a:solidFill>
                <a:schemeClr val="lt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sp>
        <p:nvSpPr>
          <p:cNvPr id="170" name="Google Shape;170;p10"/>
          <p:cNvSpPr txBox="1"/>
          <p:nvPr>
            <p:ph idx="1" type="body"/>
          </p:nvPr>
        </p:nvSpPr>
        <p:spPr>
          <a:xfrm>
            <a:off x="3869267" y="864108"/>
            <a:ext cx="7782801" cy="512064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2800"/>
              <a:buNone/>
            </a:pPr>
            <a:r>
              <a:rPr b="1" lang="en-US" sz="2800" u="sng">
                <a:latin typeface="Calibri"/>
                <a:ea typeface="Calibri"/>
                <a:cs typeface="Calibri"/>
                <a:sym typeface="Calibri"/>
              </a:rPr>
              <a:t>Smart Energy Systems</a:t>
            </a:r>
            <a:br>
              <a:rPr lang="en-US" sz="2800">
                <a:latin typeface="Calibri"/>
                <a:ea typeface="Calibri"/>
                <a:cs typeface="Calibri"/>
                <a:sym typeface="Calibri"/>
              </a:rPr>
            </a:br>
            <a:endParaRPr sz="2800">
              <a:latin typeface="Calibri"/>
              <a:ea typeface="Calibri"/>
              <a:cs typeface="Calibri"/>
              <a:sym typeface="Calibri"/>
            </a:endParaRPr>
          </a:p>
          <a:p>
            <a:pPr indent="0" lvl="0" marL="0" rtl="0" algn="l">
              <a:lnSpc>
                <a:spcPct val="90000"/>
              </a:lnSpc>
              <a:spcBef>
                <a:spcPts val="1200"/>
              </a:spcBef>
              <a:spcAft>
                <a:spcPts val="0"/>
              </a:spcAft>
              <a:buSzPts val="2800"/>
              <a:buNone/>
            </a:pPr>
            <a:r>
              <a:rPr lang="en-US" sz="2800">
                <a:latin typeface="Calibri"/>
                <a:ea typeface="Calibri"/>
                <a:cs typeface="Calibri"/>
                <a:sym typeface="Calibri"/>
              </a:rPr>
              <a:t>A smart city develops infrastructure that supports energy efficiency and the use of renewable energy sources (RES):</a:t>
            </a:r>
            <a:endParaRPr/>
          </a:p>
          <a:p>
            <a:pPr indent="-182880" lvl="0" marL="182880" rtl="0" algn="l">
              <a:lnSpc>
                <a:spcPct val="90000"/>
              </a:lnSpc>
              <a:spcBef>
                <a:spcPts val="1200"/>
              </a:spcBef>
              <a:spcAft>
                <a:spcPts val="0"/>
              </a:spcAft>
              <a:buSzPts val="2800"/>
              <a:buFont typeface="Arial"/>
              <a:buChar char="•"/>
            </a:pPr>
            <a:r>
              <a:rPr b="1" lang="en-US" sz="2800">
                <a:latin typeface="Calibri"/>
                <a:ea typeface="Calibri"/>
                <a:cs typeface="Calibri"/>
                <a:sym typeface="Calibri"/>
              </a:rPr>
              <a:t>smart grids</a:t>
            </a:r>
            <a:r>
              <a:rPr lang="en-US" sz="2800">
                <a:latin typeface="Calibri"/>
                <a:ea typeface="Calibri"/>
                <a:cs typeface="Calibri"/>
                <a:sym typeface="Calibri"/>
              </a:rPr>
              <a:t>: enable monitoring and automatic adjustment of energy consumption,</a:t>
            </a:r>
            <a:endParaRPr/>
          </a:p>
          <a:p>
            <a:pPr indent="-182880" lvl="0" marL="182880" rtl="0" algn="l">
              <a:lnSpc>
                <a:spcPct val="90000"/>
              </a:lnSpc>
              <a:spcBef>
                <a:spcPts val="1200"/>
              </a:spcBef>
              <a:spcAft>
                <a:spcPts val="0"/>
              </a:spcAft>
              <a:buSzPts val="2800"/>
              <a:buFont typeface="Arial"/>
              <a:buChar char="•"/>
            </a:pPr>
            <a:r>
              <a:rPr b="1" lang="en-US" sz="2800">
                <a:latin typeface="Calibri"/>
                <a:ea typeface="Calibri"/>
                <a:cs typeface="Calibri"/>
                <a:sym typeface="Calibri"/>
              </a:rPr>
              <a:t>distributed energy production systems</a:t>
            </a:r>
            <a:r>
              <a:rPr lang="en-US" sz="2800">
                <a:latin typeface="Calibri"/>
                <a:ea typeface="Calibri"/>
                <a:cs typeface="Calibri"/>
                <a:sym typeface="Calibri"/>
              </a:rPr>
              <a:t> (e.g., building-mounted solar panels, local microgrids),</a:t>
            </a:r>
            <a:endParaRPr/>
          </a:p>
          <a:p>
            <a:pPr indent="-182880" lvl="0" marL="182880" rtl="0" algn="l">
              <a:lnSpc>
                <a:spcPct val="90000"/>
              </a:lnSpc>
              <a:spcBef>
                <a:spcPts val="1200"/>
              </a:spcBef>
              <a:spcAft>
                <a:spcPts val="0"/>
              </a:spcAft>
              <a:buSzPts val="2800"/>
              <a:buFont typeface="Arial"/>
              <a:buChar char="•"/>
            </a:pPr>
            <a:r>
              <a:rPr b="1" lang="en-US" sz="2800">
                <a:latin typeface="Calibri"/>
                <a:ea typeface="Calibri"/>
                <a:cs typeface="Calibri"/>
                <a:sym typeface="Calibri"/>
              </a:rPr>
              <a:t>real-time energy management</a:t>
            </a:r>
            <a:r>
              <a:rPr lang="en-US" sz="2800">
                <a:latin typeface="Calibri"/>
                <a:ea typeface="Calibri"/>
                <a:cs typeface="Calibri"/>
                <a:sym typeface="Calibri"/>
              </a:rPr>
              <a:t> (Energy Management Systems – EMS).</a:t>
            </a:r>
            <a:endParaRPr/>
          </a:p>
          <a:p>
            <a:pPr indent="-55880" lvl="0" marL="182880" rtl="0" algn="l">
              <a:lnSpc>
                <a:spcPct val="90000"/>
              </a:lnSpc>
              <a:spcBef>
                <a:spcPts val="1200"/>
              </a:spcBef>
              <a:spcAft>
                <a:spcPts val="0"/>
              </a:spcAft>
              <a:buSzPts val="2000"/>
              <a:buNone/>
            </a:pPr>
            <a:r>
              <a:t/>
            </a:r>
            <a:endParaRPr/>
          </a:p>
        </p:txBody>
      </p:sp>
      <p:sp>
        <p:nvSpPr>
          <p:cNvPr id="171" name="Google Shape;171;p10"/>
          <p:cNvSpPr txBox="1"/>
          <p:nvPr>
            <p:ph type="title"/>
          </p:nvPr>
        </p:nvSpPr>
        <p:spPr>
          <a:xfrm>
            <a:off x="252919" y="1123837"/>
            <a:ext cx="2947482" cy="460118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FFFFF"/>
              </a:buClr>
              <a:buSzPts val="3600"/>
              <a:buFont typeface="Calibri"/>
              <a:buNone/>
            </a:pPr>
            <a:r>
              <a:rPr lang="en-US">
                <a:latin typeface="Calibri"/>
                <a:ea typeface="Calibri"/>
                <a:cs typeface="Calibri"/>
                <a:sym typeface="Calibri"/>
              </a:rPr>
              <a:t>Eco-friendly and energy-efficient infrastructure in a smart city</a:t>
            </a:r>
            <a:endParaRPr>
              <a:latin typeface="Calibri"/>
              <a:ea typeface="Calibri"/>
              <a:cs typeface="Calibri"/>
              <a:sym typeface="Calibri"/>
            </a:endParaRPr>
          </a:p>
        </p:txBody>
      </p:sp>
      <p:sp>
        <p:nvSpPr>
          <p:cNvPr id="172" name="Google Shape;172;p10"/>
          <p:cNvSpPr/>
          <p:nvPr/>
        </p:nvSpPr>
        <p:spPr>
          <a:xfrm>
            <a:off x="0" y="708338"/>
            <a:ext cx="3457575" cy="830997"/>
          </a:xfrm>
          <a:prstGeom prst="rect">
            <a:avLst/>
          </a:prstGeom>
          <a:solidFill>
            <a:srgbClr val="EAF6CC"/>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a:solidFill>
                  <a:schemeClr val="dk1"/>
                </a:solidFill>
                <a:latin typeface="Calibri"/>
                <a:ea typeface="Calibri"/>
                <a:cs typeface="Calibri"/>
                <a:sym typeface="Calibri"/>
              </a:rPr>
              <a:t>Ecological and Energy-efficient infrastructure</a:t>
            </a:r>
            <a:endParaRPr b="1" sz="2400">
              <a:solidFill>
                <a:schemeClr val="dk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sp>
        <p:nvSpPr>
          <p:cNvPr id="178" name="Google Shape;178;p11"/>
          <p:cNvSpPr txBox="1"/>
          <p:nvPr>
            <p:ph idx="1" type="body"/>
          </p:nvPr>
        </p:nvSpPr>
        <p:spPr>
          <a:xfrm>
            <a:off x="3869267" y="864108"/>
            <a:ext cx="7730549" cy="512064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2800"/>
              <a:buNone/>
            </a:pPr>
            <a:r>
              <a:rPr b="1" lang="en-US" sz="2800" u="sng">
                <a:latin typeface="Calibri"/>
                <a:ea typeface="Calibri"/>
                <a:cs typeface="Calibri"/>
                <a:sym typeface="Calibri"/>
              </a:rPr>
              <a:t>Smart Street Lighting</a:t>
            </a:r>
            <a:endParaRPr b="1" sz="2800" u="sng">
              <a:latin typeface="Calibri"/>
              <a:ea typeface="Calibri"/>
              <a:cs typeface="Calibri"/>
              <a:sym typeface="Calibri"/>
            </a:endParaRPr>
          </a:p>
          <a:p>
            <a:pPr indent="0" lvl="0" marL="0" rtl="0" algn="l">
              <a:lnSpc>
                <a:spcPct val="90000"/>
              </a:lnSpc>
              <a:spcBef>
                <a:spcPts val="1200"/>
              </a:spcBef>
              <a:spcAft>
                <a:spcPts val="0"/>
              </a:spcAft>
              <a:buSzPts val="2800"/>
              <a:buNone/>
            </a:pPr>
            <a:r>
              <a:t/>
            </a:r>
            <a:endParaRPr sz="2800">
              <a:latin typeface="Calibri"/>
              <a:ea typeface="Calibri"/>
              <a:cs typeface="Calibri"/>
              <a:sym typeface="Calibri"/>
            </a:endParaRPr>
          </a:p>
          <a:p>
            <a:pPr indent="-182880" lvl="0" marL="182880" rtl="0" algn="l">
              <a:lnSpc>
                <a:spcPct val="90000"/>
              </a:lnSpc>
              <a:spcBef>
                <a:spcPts val="1200"/>
              </a:spcBef>
              <a:spcAft>
                <a:spcPts val="0"/>
              </a:spcAft>
              <a:buSzPts val="2800"/>
              <a:buChar char="●"/>
            </a:pPr>
            <a:r>
              <a:rPr lang="en-US" sz="2800">
                <a:latin typeface="Calibri"/>
                <a:ea typeface="Calibri"/>
                <a:cs typeface="Calibri"/>
                <a:sym typeface="Calibri"/>
              </a:rPr>
              <a:t>LED lamps with motion sensors that automatically adjust light intensity,</a:t>
            </a:r>
            <a:endParaRPr/>
          </a:p>
          <a:p>
            <a:pPr indent="-182880" lvl="0" marL="182880" rtl="0" algn="l">
              <a:lnSpc>
                <a:spcPct val="90000"/>
              </a:lnSpc>
              <a:spcBef>
                <a:spcPts val="1200"/>
              </a:spcBef>
              <a:spcAft>
                <a:spcPts val="0"/>
              </a:spcAft>
              <a:buSzPts val="2800"/>
              <a:buChar char="●"/>
            </a:pPr>
            <a:r>
              <a:rPr lang="en-US" sz="2800">
                <a:latin typeface="Calibri"/>
                <a:ea typeface="Calibri"/>
                <a:cs typeface="Calibri"/>
                <a:sym typeface="Calibri"/>
              </a:rPr>
              <a:t>can be integrated with other services: air quality sensors, security cameras, Wi-Fi hotspots,</a:t>
            </a:r>
            <a:endParaRPr/>
          </a:p>
          <a:p>
            <a:pPr indent="-182880" lvl="0" marL="182880" rtl="0" algn="l">
              <a:lnSpc>
                <a:spcPct val="90000"/>
              </a:lnSpc>
              <a:spcBef>
                <a:spcPts val="1200"/>
              </a:spcBef>
              <a:spcAft>
                <a:spcPts val="0"/>
              </a:spcAft>
              <a:buSzPts val="2800"/>
              <a:buChar char="●"/>
            </a:pPr>
            <a:r>
              <a:rPr lang="en-US" sz="2800">
                <a:latin typeface="Calibri"/>
                <a:ea typeface="Calibri"/>
                <a:cs typeface="Calibri"/>
                <a:sym typeface="Calibri"/>
              </a:rPr>
              <a:t>significant energy savings and improved safety.</a:t>
            </a:r>
            <a:endParaRPr/>
          </a:p>
          <a:p>
            <a:pPr indent="-55880" lvl="0" marL="182880" rtl="0" algn="l">
              <a:lnSpc>
                <a:spcPct val="90000"/>
              </a:lnSpc>
              <a:spcBef>
                <a:spcPts val="1200"/>
              </a:spcBef>
              <a:spcAft>
                <a:spcPts val="0"/>
              </a:spcAft>
              <a:buSzPts val="2000"/>
              <a:buNone/>
            </a:pPr>
            <a:r>
              <a:t/>
            </a:r>
            <a:endParaRPr/>
          </a:p>
        </p:txBody>
      </p:sp>
      <p:sp>
        <p:nvSpPr>
          <p:cNvPr id="179" name="Google Shape;179;p11"/>
          <p:cNvSpPr txBox="1"/>
          <p:nvPr>
            <p:ph type="title"/>
          </p:nvPr>
        </p:nvSpPr>
        <p:spPr>
          <a:xfrm>
            <a:off x="252919" y="1123837"/>
            <a:ext cx="2947482" cy="460118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FFFFF"/>
              </a:buClr>
              <a:buSzPts val="3600"/>
              <a:buFont typeface="Calibri"/>
              <a:buNone/>
            </a:pPr>
            <a:r>
              <a:rPr lang="en-US">
                <a:latin typeface="Calibri"/>
                <a:ea typeface="Calibri"/>
                <a:cs typeface="Calibri"/>
                <a:sym typeface="Calibri"/>
              </a:rPr>
              <a:t>Eco-friendly and energy-efficient infrastructure in a smart city</a:t>
            </a:r>
            <a:endParaRPr>
              <a:latin typeface="Calibri"/>
              <a:ea typeface="Calibri"/>
              <a:cs typeface="Calibri"/>
              <a:sym typeface="Calibri"/>
            </a:endParaRPr>
          </a:p>
        </p:txBody>
      </p:sp>
      <p:sp>
        <p:nvSpPr>
          <p:cNvPr id="180" name="Google Shape;180;p11"/>
          <p:cNvSpPr/>
          <p:nvPr/>
        </p:nvSpPr>
        <p:spPr>
          <a:xfrm>
            <a:off x="0" y="708338"/>
            <a:ext cx="3457575" cy="830997"/>
          </a:xfrm>
          <a:prstGeom prst="rect">
            <a:avLst/>
          </a:prstGeom>
          <a:solidFill>
            <a:srgbClr val="EAF6CC"/>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a:solidFill>
                  <a:schemeClr val="dk1"/>
                </a:solidFill>
                <a:latin typeface="Calibri"/>
                <a:ea typeface="Calibri"/>
                <a:cs typeface="Calibri"/>
                <a:sym typeface="Calibri"/>
              </a:rPr>
              <a:t>Ecological and Energy-efficient infrastructure</a:t>
            </a:r>
            <a:endParaRPr b="1" sz="2400">
              <a:solidFill>
                <a:schemeClr val="dk1"/>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sp>
        <p:nvSpPr>
          <p:cNvPr id="186" name="Google Shape;186;p12"/>
          <p:cNvSpPr txBox="1"/>
          <p:nvPr>
            <p:ph idx="1" type="body"/>
          </p:nvPr>
        </p:nvSpPr>
        <p:spPr>
          <a:xfrm>
            <a:off x="3869268" y="864108"/>
            <a:ext cx="7315200" cy="512064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2800"/>
              <a:buNone/>
            </a:pPr>
            <a:r>
              <a:rPr b="1" lang="en-US" sz="2800" u="sng">
                <a:latin typeface="Calibri"/>
                <a:ea typeface="Calibri"/>
                <a:cs typeface="Calibri"/>
                <a:sym typeface="Calibri"/>
              </a:rPr>
              <a:t>E-mobility and Charging Infrastructure</a:t>
            </a:r>
            <a:endParaRPr b="1" sz="2800" u="sng">
              <a:latin typeface="Calibri"/>
              <a:ea typeface="Calibri"/>
              <a:cs typeface="Calibri"/>
              <a:sym typeface="Calibri"/>
            </a:endParaRPr>
          </a:p>
          <a:p>
            <a:pPr indent="0" lvl="0" marL="0" rtl="0" algn="l">
              <a:lnSpc>
                <a:spcPct val="90000"/>
              </a:lnSpc>
              <a:spcBef>
                <a:spcPts val="1200"/>
              </a:spcBef>
              <a:spcAft>
                <a:spcPts val="0"/>
              </a:spcAft>
              <a:buSzPts val="2800"/>
              <a:buNone/>
            </a:pPr>
            <a:r>
              <a:t/>
            </a:r>
            <a:endParaRPr sz="2800">
              <a:latin typeface="Calibri"/>
              <a:ea typeface="Calibri"/>
              <a:cs typeface="Calibri"/>
              <a:sym typeface="Calibri"/>
            </a:endParaRPr>
          </a:p>
          <a:p>
            <a:pPr indent="-182880" lvl="0" marL="182880" rtl="0" algn="l">
              <a:lnSpc>
                <a:spcPct val="90000"/>
              </a:lnSpc>
              <a:spcBef>
                <a:spcPts val="1200"/>
              </a:spcBef>
              <a:spcAft>
                <a:spcPts val="0"/>
              </a:spcAft>
              <a:buSzPts val="2800"/>
              <a:buChar char="●"/>
            </a:pPr>
            <a:r>
              <a:rPr lang="en-US" sz="2800">
                <a:latin typeface="Calibri"/>
                <a:ea typeface="Calibri"/>
                <a:cs typeface="Calibri"/>
                <a:sym typeface="Calibri"/>
              </a:rPr>
              <a:t>Local charging stations for electric vehicles equipped with smart systems for managing grid load.</a:t>
            </a:r>
            <a:endParaRPr/>
          </a:p>
          <a:p>
            <a:pPr indent="-182880" lvl="0" marL="182880" rtl="0" algn="l">
              <a:lnSpc>
                <a:spcPct val="90000"/>
              </a:lnSpc>
              <a:spcBef>
                <a:spcPts val="1200"/>
              </a:spcBef>
              <a:spcAft>
                <a:spcPts val="0"/>
              </a:spcAft>
              <a:buSzPts val="2800"/>
              <a:buChar char="●"/>
            </a:pPr>
            <a:r>
              <a:rPr lang="en-US" sz="2800">
                <a:latin typeface="Calibri"/>
                <a:ea typeface="Calibri"/>
                <a:cs typeface="Calibri"/>
                <a:sym typeface="Calibri"/>
              </a:rPr>
              <a:t>Use of renewable energy sources and optimization of consumption based on peak hours.</a:t>
            </a:r>
            <a:endParaRPr/>
          </a:p>
          <a:p>
            <a:pPr indent="-55880" lvl="0" marL="182880" rtl="0" algn="l">
              <a:lnSpc>
                <a:spcPct val="90000"/>
              </a:lnSpc>
              <a:spcBef>
                <a:spcPts val="1200"/>
              </a:spcBef>
              <a:spcAft>
                <a:spcPts val="0"/>
              </a:spcAft>
              <a:buSzPts val="2000"/>
              <a:buNone/>
            </a:pPr>
            <a:r>
              <a:t/>
            </a:r>
            <a:endParaRPr/>
          </a:p>
        </p:txBody>
      </p:sp>
      <p:sp>
        <p:nvSpPr>
          <p:cNvPr id="187" name="Google Shape;187;p12"/>
          <p:cNvSpPr txBox="1"/>
          <p:nvPr>
            <p:ph type="title"/>
          </p:nvPr>
        </p:nvSpPr>
        <p:spPr>
          <a:xfrm>
            <a:off x="252919" y="1123837"/>
            <a:ext cx="2947482" cy="460118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FFFFF"/>
              </a:buClr>
              <a:buSzPts val="3600"/>
              <a:buFont typeface="Calibri"/>
              <a:buNone/>
            </a:pPr>
            <a:r>
              <a:rPr lang="en-US">
                <a:latin typeface="Calibri"/>
                <a:ea typeface="Calibri"/>
                <a:cs typeface="Calibri"/>
                <a:sym typeface="Calibri"/>
              </a:rPr>
              <a:t>Eco-friendly and energy-efficient infrastructure in a smart city</a:t>
            </a:r>
            <a:endParaRPr>
              <a:latin typeface="Calibri"/>
              <a:ea typeface="Calibri"/>
              <a:cs typeface="Calibri"/>
              <a:sym typeface="Calibri"/>
            </a:endParaRPr>
          </a:p>
        </p:txBody>
      </p:sp>
      <p:sp>
        <p:nvSpPr>
          <p:cNvPr id="188" name="Google Shape;188;p12"/>
          <p:cNvSpPr/>
          <p:nvPr/>
        </p:nvSpPr>
        <p:spPr>
          <a:xfrm>
            <a:off x="0" y="708338"/>
            <a:ext cx="3457575" cy="830997"/>
          </a:xfrm>
          <a:prstGeom prst="rect">
            <a:avLst/>
          </a:prstGeom>
          <a:solidFill>
            <a:srgbClr val="EAF6CC"/>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a:solidFill>
                  <a:schemeClr val="dk1"/>
                </a:solidFill>
                <a:latin typeface="Calibri"/>
                <a:ea typeface="Calibri"/>
                <a:cs typeface="Calibri"/>
                <a:sym typeface="Calibri"/>
              </a:rPr>
              <a:t>Ecological and Energy-efficient infrastructure</a:t>
            </a:r>
            <a:endParaRPr b="1" sz="2400">
              <a:solidFill>
                <a:schemeClr val="dk1"/>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sp>
        <p:nvSpPr>
          <p:cNvPr id="194" name="Google Shape;194;p13"/>
          <p:cNvSpPr txBox="1"/>
          <p:nvPr>
            <p:ph type="title"/>
          </p:nvPr>
        </p:nvSpPr>
        <p:spPr>
          <a:xfrm>
            <a:off x="252919" y="1123837"/>
            <a:ext cx="2947482" cy="460118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FFFFF"/>
              </a:buClr>
              <a:buSzPts val="3600"/>
              <a:buFont typeface="Calibri"/>
              <a:buNone/>
            </a:pPr>
            <a:r>
              <a:rPr lang="en-US">
                <a:latin typeface="Calibri"/>
                <a:ea typeface="Calibri"/>
                <a:cs typeface="Calibri"/>
                <a:sym typeface="Calibri"/>
              </a:rPr>
              <a:t>Why is eco-friendly and energy-efficient infrastructure so important?</a:t>
            </a:r>
            <a:endParaRPr>
              <a:latin typeface="Calibri"/>
              <a:ea typeface="Calibri"/>
              <a:cs typeface="Calibri"/>
              <a:sym typeface="Calibri"/>
            </a:endParaRPr>
          </a:p>
        </p:txBody>
      </p:sp>
      <p:sp>
        <p:nvSpPr>
          <p:cNvPr id="195" name="Google Shape;195;p13"/>
          <p:cNvSpPr txBox="1"/>
          <p:nvPr>
            <p:ph idx="1" type="body"/>
          </p:nvPr>
        </p:nvSpPr>
        <p:spPr>
          <a:xfrm>
            <a:off x="3869268" y="864108"/>
            <a:ext cx="7315200" cy="5120640"/>
          </a:xfrm>
          <a:prstGeom prst="rect">
            <a:avLst/>
          </a:prstGeom>
          <a:noFill/>
          <a:ln>
            <a:noFill/>
          </a:ln>
        </p:spPr>
        <p:txBody>
          <a:bodyPr anchorCtr="0" anchor="ctr" bIns="45700" lIns="91425" spcFirstLastPara="1" rIns="91425" wrap="square" tIns="45700">
            <a:normAutofit/>
          </a:bodyPr>
          <a:lstStyle/>
          <a:p>
            <a:pPr indent="-182880" lvl="0" marL="182880" rtl="0" algn="l">
              <a:lnSpc>
                <a:spcPct val="90000"/>
              </a:lnSpc>
              <a:spcBef>
                <a:spcPts val="0"/>
              </a:spcBef>
              <a:spcAft>
                <a:spcPts val="0"/>
              </a:spcAft>
              <a:buSzPts val="2800"/>
              <a:buChar char="●"/>
            </a:pPr>
            <a:r>
              <a:rPr lang="en-US" sz="2800">
                <a:latin typeface="Calibri"/>
                <a:ea typeface="Calibri"/>
                <a:cs typeface="Calibri"/>
                <a:sym typeface="Calibri"/>
              </a:rPr>
              <a:t>Reduction of CO₂ emissions and energy consumption</a:t>
            </a:r>
            <a:endParaRPr sz="2800">
              <a:latin typeface="Calibri"/>
              <a:ea typeface="Calibri"/>
              <a:cs typeface="Calibri"/>
              <a:sym typeface="Calibri"/>
            </a:endParaRPr>
          </a:p>
          <a:p>
            <a:pPr indent="-182880" lvl="0" marL="182880" rtl="0" algn="l">
              <a:lnSpc>
                <a:spcPct val="90000"/>
              </a:lnSpc>
              <a:spcBef>
                <a:spcPts val="1200"/>
              </a:spcBef>
              <a:spcAft>
                <a:spcPts val="0"/>
              </a:spcAft>
              <a:buSzPts val="2800"/>
              <a:buChar char="●"/>
            </a:pPr>
            <a:r>
              <a:rPr lang="en-US" sz="2800">
                <a:latin typeface="Calibri"/>
                <a:ea typeface="Calibri"/>
                <a:cs typeface="Calibri"/>
                <a:sym typeface="Calibri"/>
              </a:rPr>
              <a:t>Adapting cities to the impacts of climate change</a:t>
            </a:r>
            <a:endParaRPr sz="2800">
              <a:latin typeface="Calibri"/>
              <a:ea typeface="Calibri"/>
              <a:cs typeface="Calibri"/>
              <a:sym typeface="Calibri"/>
            </a:endParaRPr>
          </a:p>
          <a:p>
            <a:pPr indent="-182880" lvl="0" marL="182880" rtl="0" algn="l">
              <a:lnSpc>
                <a:spcPct val="90000"/>
              </a:lnSpc>
              <a:spcBef>
                <a:spcPts val="1200"/>
              </a:spcBef>
              <a:spcAft>
                <a:spcPts val="0"/>
              </a:spcAft>
              <a:buSzPts val="2800"/>
              <a:buChar char="●"/>
            </a:pPr>
            <a:r>
              <a:rPr lang="en-US" sz="2800">
                <a:latin typeface="Calibri"/>
                <a:ea typeface="Calibri"/>
                <a:cs typeface="Calibri"/>
                <a:sym typeface="Calibri"/>
              </a:rPr>
              <a:t>Better quality of life for residents (less noise, cleaner air, more people-friendly spaces)</a:t>
            </a:r>
            <a:endParaRPr sz="2800">
              <a:latin typeface="Calibri"/>
              <a:ea typeface="Calibri"/>
              <a:cs typeface="Calibri"/>
              <a:sym typeface="Calibri"/>
            </a:endParaRPr>
          </a:p>
          <a:p>
            <a:pPr indent="-182880" lvl="0" marL="182880" rtl="0" algn="l">
              <a:lnSpc>
                <a:spcPct val="90000"/>
              </a:lnSpc>
              <a:spcBef>
                <a:spcPts val="1200"/>
              </a:spcBef>
              <a:spcAft>
                <a:spcPts val="0"/>
              </a:spcAft>
              <a:buSzPts val="2800"/>
              <a:buChar char="●"/>
            </a:pPr>
            <a:r>
              <a:rPr lang="en-US" sz="2800">
                <a:latin typeface="Calibri"/>
                <a:ea typeface="Calibri"/>
                <a:cs typeface="Calibri"/>
                <a:sym typeface="Calibri"/>
              </a:rPr>
              <a:t>Support for local energy sources and innovative solutions</a:t>
            </a:r>
            <a:endParaRPr sz="2800">
              <a:latin typeface="Calibri"/>
              <a:ea typeface="Calibri"/>
              <a:cs typeface="Calibri"/>
              <a:sym typeface="Calibri"/>
            </a:endParaRPr>
          </a:p>
        </p:txBody>
      </p:sp>
      <p:sp>
        <p:nvSpPr>
          <p:cNvPr id="196" name="Google Shape;196;p13"/>
          <p:cNvSpPr/>
          <p:nvPr/>
        </p:nvSpPr>
        <p:spPr>
          <a:xfrm>
            <a:off x="0" y="708338"/>
            <a:ext cx="3457575" cy="830997"/>
          </a:xfrm>
          <a:prstGeom prst="rect">
            <a:avLst/>
          </a:prstGeom>
          <a:solidFill>
            <a:srgbClr val="EAF6CC"/>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a:solidFill>
                  <a:schemeClr val="dk1"/>
                </a:solidFill>
                <a:latin typeface="Calibri"/>
                <a:ea typeface="Calibri"/>
                <a:cs typeface="Calibri"/>
                <a:sym typeface="Calibri"/>
              </a:rPr>
              <a:t>Ecological and Energy-efficient infrastructure</a:t>
            </a:r>
            <a:endParaRPr b="1" sz="2400">
              <a:solidFill>
                <a:schemeClr val="dk1"/>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sp>
        <p:nvSpPr>
          <p:cNvPr id="202" name="Google Shape;202;p14"/>
          <p:cNvSpPr txBox="1"/>
          <p:nvPr>
            <p:ph type="title"/>
          </p:nvPr>
        </p:nvSpPr>
        <p:spPr>
          <a:xfrm>
            <a:off x="252919" y="1123837"/>
            <a:ext cx="2947482" cy="4601183"/>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rgbClr val="FFFFFF"/>
              </a:buClr>
              <a:buSzPct val="100000"/>
              <a:buFont typeface="Corbel"/>
              <a:buNone/>
            </a:pPr>
            <a:r>
              <a:rPr b="1" lang="en-US"/>
              <a:t>Seeds of smart solutions</a:t>
            </a:r>
            <a:br>
              <a:rPr lang="en-US"/>
            </a:br>
            <a:r>
              <a:rPr lang="en-US"/>
              <a:t>– local innovations that can evolve towards full smart city systems</a:t>
            </a:r>
            <a:br>
              <a:rPr lang="en-US"/>
            </a:br>
            <a:endParaRPr/>
          </a:p>
        </p:txBody>
      </p:sp>
      <p:sp>
        <p:nvSpPr>
          <p:cNvPr id="203" name="Google Shape;203;p14"/>
          <p:cNvSpPr txBox="1"/>
          <p:nvPr>
            <p:ph idx="1" type="body"/>
          </p:nvPr>
        </p:nvSpPr>
        <p:spPr>
          <a:xfrm>
            <a:off x="3751913" y="1050685"/>
            <a:ext cx="7919531" cy="5120640"/>
          </a:xfrm>
          <a:prstGeom prst="rect">
            <a:avLst/>
          </a:prstGeom>
          <a:noFill/>
          <a:ln>
            <a:noFill/>
          </a:ln>
        </p:spPr>
        <p:txBody>
          <a:bodyPr anchorCtr="0" anchor="ctr" bIns="45700" lIns="91425" spcFirstLastPara="1" rIns="91425" wrap="square" tIns="45700">
            <a:normAutofit/>
          </a:bodyPr>
          <a:lstStyle/>
          <a:p>
            <a:pPr indent="-182880" lvl="0" marL="182880" rtl="0" algn="l">
              <a:lnSpc>
                <a:spcPct val="90000"/>
              </a:lnSpc>
              <a:spcBef>
                <a:spcPts val="0"/>
              </a:spcBef>
              <a:spcAft>
                <a:spcPts val="0"/>
              </a:spcAft>
              <a:buSzPts val="2800"/>
              <a:buChar char="●"/>
            </a:pPr>
            <a:r>
              <a:rPr b="1" lang="en-US" sz="2800">
                <a:latin typeface="Calibri"/>
                <a:ea typeface="Calibri"/>
                <a:cs typeface="Calibri"/>
                <a:sym typeface="Calibri"/>
              </a:rPr>
              <a:t>Technology:</a:t>
            </a:r>
            <a:r>
              <a:rPr lang="en-US" sz="2800">
                <a:latin typeface="Calibri"/>
                <a:ea typeface="Calibri"/>
                <a:cs typeface="Calibri"/>
                <a:sym typeface="Calibri"/>
              </a:rPr>
              <a:t> Air quality monitoring systems and smart municipal waste management using sensors and mobile applications.</a:t>
            </a:r>
            <a:endParaRPr/>
          </a:p>
          <a:p>
            <a:pPr indent="-182880" lvl="0" marL="182880" rtl="0" algn="l">
              <a:lnSpc>
                <a:spcPct val="90000"/>
              </a:lnSpc>
              <a:spcBef>
                <a:spcPts val="1200"/>
              </a:spcBef>
              <a:spcAft>
                <a:spcPts val="0"/>
              </a:spcAft>
              <a:buSzPts val="2800"/>
              <a:buChar char="●"/>
            </a:pPr>
            <a:r>
              <a:rPr b="1" lang="en-US" sz="2800">
                <a:latin typeface="Calibri"/>
                <a:ea typeface="Calibri"/>
                <a:cs typeface="Calibri"/>
                <a:sym typeface="Calibri"/>
              </a:rPr>
              <a:t>Goal:</a:t>
            </a:r>
            <a:r>
              <a:rPr lang="en-US" sz="2800">
                <a:latin typeface="Calibri"/>
                <a:ea typeface="Calibri"/>
                <a:cs typeface="Calibri"/>
                <a:sym typeface="Calibri"/>
              </a:rPr>
              <a:t> Collect real-time environmental data to enable more effective planning of green spaces and improve waste management.</a:t>
            </a:r>
            <a:endParaRPr/>
          </a:p>
          <a:p>
            <a:pPr indent="-182880" lvl="0" marL="182880" rtl="0" algn="l">
              <a:lnSpc>
                <a:spcPct val="90000"/>
              </a:lnSpc>
              <a:spcBef>
                <a:spcPts val="1200"/>
              </a:spcBef>
              <a:spcAft>
                <a:spcPts val="0"/>
              </a:spcAft>
              <a:buSzPts val="2800"/>
              <a:buChar char="●"/>
            </a:pPr>
            <a:r>
              <a:rPr b="1" lang="en-US" sz="2800">
                <a:latin typeface="Calibri"/>
                <a:ea typeface="Calibri"/>
                <a:cs typeface="Calibri"/>
                <a:sym typeface="Calibri"/>
              </a:rPr>
              <a:t>Effect:</a:t>
            </a:r>
            <a:r>
              <a:rPr lang="en-US" sz="2800">
                <a:latin typeface="Calibri"/>
                <a:ea typeface="Calibri"/>
                <a:cs typeface="Calibri"/>
                <a:sym typeface="Calibri"/>
              </a:rPr>
              <a:t> Better pollution control, more efficient waste management, and a foundation for developing an intelligent, eco-friendly urban system.</a:t>
            </a:r>
            <a:endParaRPr/>
          </a:p>
          <a:p>
            <a:pPr indent="-55880" lvl="0" marL="182880" rtl="0" algn="l">
              <a:lnSpc>
                <a:spcPct val="90000"/>
              </a:lnSpc>
              <a:spcBef>
                <a:spcPts val="1200"/>
              </a:spcBef>
              <a:spcAft>
                <a:spcPts val="0"/>
              </a:spcAft>
              <a:buSzPts val="2000"/>
              <a:buNone/>
            </a:pPr>
            <a:r>
              <a:t/>
            </a:r>
            <a:endParaRPr/>
          </a:p>
        </p:txBody>
      </p:sp>
      <p:sp>
        <p:nvSpPr>
          <p:cNvPr id="204" name="Google Shape;204;p14"/>
          <p:cNvSpPr/>
          <p:nvPr/>
        </p:nvSpPr>
        <p:spPr>
          <a:xfrm>
            <a:off x="0" y="5534561"/>
            <a:ext cx="3443288" cy="1323439"/>
          </a:xfrm>
          <a:prstGeom prst="rect">
            <a:avLst/>
          </a:prstGeom>
          <a:solidFill>
            <a:srgbClr val="FFD663"/>
          </a:solid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lang="en-US" sz="2000">
                <a:solidFill>
                  <a:schemeClr val="dk1"/>
                </a:solidFill>
                <a:latin typeface="Calibri"/>
                <a:ea typeface="Calibri"/>
                <a:cs typeface="Calibri"/>
                <a:sym typeface="Calibri"/>
              </a:rPr>
              <a:t>Air quality monitoring systems and smart municipal waste management </a:t>
            </a:r>
            <a:endParaRPr sz="2000">
              <a:solidFill>
                <a:schemeClr val="dk1"/>
              </a:solidFill>
              <a:latin typeface="Calibri"/>
              <a:ea typeface="Calibri"/>
              <a:cs typeface="Calibri"/>
              <a:sym typeface="Calibri"/>
            </a:endParaRPr>
          </a:p>
          <a:p>
            <a:pPr indent="0" lvl="0" marL="0" marR="0" rtl="0" algn="r">
              <a:spcBef>
                <a:spcPts val="0"/>
              </a:spcBef>
              <a:spcAft>
                <a:spcPts val="0"/>
              </a:spcAft>
              <a:buNone/>
            </a:pPr>
            <a:r>
              <a:rPr b="1" lang="en-US" sz="2000">
                <a:solidFill>
                  <a:schemeClr val="dk1"/>
                </a:solidFill>
                <a:latin typeface="Calibri"/>
                <a:ea typeface="Calibri"/>
                <a:cs typeface="Calibri"/>
                <a:sym typeface="Calibri"/>
              </a:rPr>
              <a:t>Kathmandu (Nepal)</a:t>
            </a:r>
            <a:endParaRPr b="1" sz="2000">
              <a:solidFill>
                <a:schemeClr val="dk1"/>
              </a:solidFill>
              <a:latin typeface="Calibri"/>
              <a:ea typeface="Calibri"/>
              <a:cs typeface="Calibri"/>
              <a:sym typeface="Calibri"/>
            </a:endParaRPr>
          </a:p>
        </p:txBody>
      </p:sp>
      <p:sp>
        <p:nvSpPr>
          <p:cNvPr id="205" name="Google Shape;205;p14"/>
          <p:cNvSpPr/>
          <p:nvPr/>
        </p:nvSpPr>
        <p:spPr>
          <a:xfrm>
            <a:off x="3599802" y="840880"/>
            <a:ext cx="8071642" cy="5540249"/>
          </a:xfrm>
          <a:prstGeom prst="rect">
            <a:avLst/>
          </a:prstGeom>
          <a:solidFill>
            <a:srgbClr val="8BD5E4">
              <a:alpha val="24705"/>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2000">
              <a:solidFill>
                <a:schemeClr val="dk1"/>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 name="Shape 210"/>
        <p:cNvGrpSpPr/>
        <p:nvPr/>
      </p:nvGrpSpPr>
      <p:grpSpPr>
        <a:xfrm>
          <a:off x="0" y="0"/>
          <a:ext cx="0" cy="0"/>
          <a:chOff x="0" y="0"/>
          <a:chExt cx="0" cy="0"/>
        </a:xfrm>
      </p:grpSpPr>
      <p:sp>
        <p:nvSpPr>
          <p:cNvPr id="211" name="Google Shape;211;p15"/>
          <p:cNvSpPr txBox="1"/>
          <p:nvPr>
            <p:ph idx="1" type="body"/>
          </p:nvPr>
        </p:nvSpPr>
        <p:spPr>
          <a:xfrm>
            <a:off x="3869267" y="864108"/>
            <a:ext cx="7760757" cy="5120640"/>
          </a:xfrm>
          <a:prstGeom prst="rect">
            <a:avLst/>
          </a:prstGeom>
          <a:noFill/>
          <a:ln>
            <a:noFill/>
          </a:ln>
        </p:spPr>
        <p:txBody>
          <a:bodyPr anchorCtr="0" anchor="ctr" bIns="45700" lIns="91425" spcFirstLastPara="1" rIns="91425" wrap="square" tIns="45700">
            <a:normAutofit/>
          </a:bodyPr>
          <a:lstStyle/>
          <a:p>
            <a:pPr indent="-182880" lvl="0" marL="182880" rtl="0" algn="l">
              <a:lnSpc>
                <a:spcPct val="90000"/>
              </a:lnSpc>
              <a:spcBef>
                <a:spcPts val="0"/>
              </a:spcBef>
              <a:spcAft>
                <a:spcPts val="0"/>
              </a:spcAft>
              <a:buSzPts val="2800"/>
              <a:buChar char="●"/>
            </a:pPr>
            <a:r>
              <a:rPr b="1" lang="en-US" sz="2800">
                <a:latin typeface="Calibri"/>
                <a:ea typeface="Calibri"/>
                <a:cs typeface="Calibri"/>
                <a:sym typeface="Calibri"/>
              </a:rPr>
              <a:t>Technology:</a:t>
            </a:r>
            <a:r>
              <a:rPr lang="en-US" sz="2800">
                <a:latin typeface="Calibri"/>
                <a:ea typeface="Calibri"/>
                <a:cs typeface="Calibri"/>
                <a:sym typeface="Calibri"/>
              </a:rPr>
              <a:t> Energy-efficient LED public lighting and small-scale solar installations on public buildings and schools.</a:t>
            </a:r>
            <a:endParaRPr/>
          </a:p>
          <a:p>
            <a:pPr indent="-182880" lvl="0" marL="182880" rtl="0" algn="l">
              <a:lnSpc>
                <a:spcPct val="90000"/>
              </a:lnSpc>
              <a:spcBef>
                <a:spcPts val="1200"/>
              </a:spcBef>
              <a:spcAft>
                <a:spcPts val="0"/>
              </a:spcAft>
              <a:buSzPts val="2800"/>
              <a:buChar char="●"/>
            </a:pPr>
            <a:r>
              <a:rPr b="1" lang="en-US" sz="2800">
                <a:latin typeface="Calibri"/>
                <a:ea typeface="Calibri"/>
                <a:cs typeface="Calibri"/>
                <a:sym typeface="Calibri"/>
              </a:rPr>
              <a:t>Goal:</a:t>
            </a:r>
            <a:r>
              <a:rPr lang="en-US" sz="2800">
                <a:latin typeface="Calibri"/>
                <a:ea typeface="Calibri"/>
                <a:cs typeface="Calibri"/>
                <a:sym typeface="Calibri"/>
              </a:rPr>
              <a:t> Reduce electricity consumption and CO₂ emissions by using renewable energy sources and modern lighting technologies.</a:t>
            </a:r>
            <a:endParaRPr/>
          </a:p>
          <a:p>
            <a:pPr indent="-182880" lvl="0" marL="182880" rtl="0" algn="l">
              <a:lnSpc>
                <a:spcPct val="90000"/>
              </a:lnSpc>
              <a:spcBef>
                <a:spcPts val="1200"/>
              </a:spcBef>
              <a:spcAft>
                <a:spcPts val="0"/>
              </a:spcAft>
              <a:buSzPts val="2800"/>
              <a:buChar char="●"/>
            </a:pPr>
            <a:r>
              <a:rPr b="1" lang="en-US" sz="2800">
                <a:latin typeface="Calibri"/>
                <a:ea typeface="Calibri"/>
                <a:cs typeface="Calibri"/>
                <a:sym typeface="Calibri"/>
              </a:rPr>
              <a:t>Effect:</a:t>
            </a:r>
            <a:r>
              <a:rPr lang="en-US" sz="2800">
                <a:latin typeface="Calibri"/>
                <a:ea typeface="Calibri"/>
                <a:cs typeface="Calibri"/>
                <a:sym typeface="Calibri"/>
              </a:rPr>
              <a:t> Lower energy costs, reduced carbon footprint, and increased awareness and readiness for broader implementation of smart city systems.</a:t>
            </a:r>
            <a:endParaRPr/>
          </a:p>
          <a:p>
            <a:pPr indent="-55880" lvl="0" marL="182880" rtl="0" algn="l">
              <a:lnSpc>
                <a:spcPct val="90000"/>
              </a:lnSpc>
              <a:spcBef>
                <a:spcPts val="1200"/>
              </a:spcBef>
              <a:spcAft>
                <a:spcPts val="0"/>
              </a:spcAft>
              <a:buSzPts val="2000"/>
              <a:buNone/>
            </a:pPr>
            <a:r>
              <a:t/>
            </a:r>
            <a:endParaRPr/>
          </a:p>
        </p:txBody>
      </p:sp>
      <p:sp>
        <p:nvSpPr>
          <p:cNvPr id="212" name="Google Shape;212;p15"/>
          <p:cNvSpPr txBox="1"/>
          <p:nvPr>
            <p:ph type="title"/>
          </p:nvPr>
        </p:nvSpPr>
        <p:spPr>
          <a:xfrm>
            <a:off x="252919" y="1123837"/>
            <a:ext cx="2947482" cy="4601183"/>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rgbClr val="FFFFFF"/>
              </a:buClr>
              <a:buSzPct val="100000"/>
              <a:buFont typeface="Corbel"/>
              <a:buNone/>
            </a:pPr>
            <a:r>
              <a:rPr b="1" lang="en-US"/>
              <a:t>Seeds of smart solutions</a:t>
            </a:r>
            <a:br>
              <a:rPr lang="en-US"/>
            </a:br>
            <a:r>
              <a:rPr lang="en-US"/>
              <a:t>– local innovations that can evolve towards full smart city systems</a:t>
            </a:r>
            <a:br>
              <a:rPr lang="en-US"/>
            </a:br>
            <a:endParaRPr/>
          </a:p>
        </p:txBody>
      </p:sp>
      <p:sp>
        <p:nvSpPr>
          <p:cNvPr id="213" name="Google Shape;213;p15"/>
          <p:cNvSpPr/>
          <p:nvPr/>
        </p:nvSpPr>
        <p:spPr>
          <a:xfrm>
            <a:off x="0" y="5534561"/>
            <a:ext cx="3443288" cy="1323439"/>
          </a:xfrm>
          <a:prstGeom prst="rect">
            <a:avLst/>
          </a:prstGeom>
          <a:solidFill>
            <a:srgbClr val="FFD663"/>
          </a:solid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lang="en-US" sz="2000">
                <a:solidFill>
                  <a:schemeClr val="dk1"/>
                </a:solidFill>
                <a:latin typeface="Calibri"/>
                <a:ea typeface="Calibri"/>
                <a:cs typeface="Calibri"/>
                <a:sym typeface="Calibri"/>
              </a:rPr>
              <a:t>Energy-efficient LED public lighting and small-scale solar installations </a:t>
            </a:r>
            <a:endParaRPr/>
          </a:p>
          <a:p>
            <a:pPr indent="0" lvl="0" marL="0" marR="0" rtl="0" algn="r">
              <a:spcBef>
                <a:spcPts val="0"/>
              </a:spcBef>
              <a:spcAft>
                <a:spcPts val="0"/>
              </a:spcAft>
              <a:buNone/>
            </a:pPr>
            <a:r>
              <a:rPr b="1" lang="en-US" sz="2000">
                <a:solidFill>
                  <a:schemeClr val="dk1"/>
                </a:solidFill>
                <a:latin typeface="Calibri"/>
                <a:ea typeface="Calibri"/>
                <a:cs typeface="Calibri"/>
                <a:sym typeface="Calibri"/>
              </a:rPr>
              <a:t>Dhaka (Bangladesh)</a:t>
            </a:r>
            <a:endParaRPr b="1" sz="2000">
              <a:solidFill>
                <a:schemeClr val="dk1"/>
              </a:solidFill>
              <a:latin typeface="Calibri"/>
              <a:ea typeface="Calibri"/>
              <a:cs typeface="Calibri"/>
              <a:sym typeface="Calibri"/>
            </a:endParaRPr>
          </a:p>
        </p:txBody>
      </p:sp>
      <p:sp>
        <p:nvSpPr>
          <p:cNvPr id="214" name="Google Shape;214;p15"/>
          <p:cNvSpPr/>
          <p:nvPr/>
        </p:nvSpPr>
        <p:spPr>
          <a:xfrm>
            <a:off x="3599802" y="840880"/>
            <a:ext cx="8071642" cy="5540249"/>
          </a:xfrm>
          <a:prstGeom prst="rect">
            <a:avLst/>
          </a:prstGeom>
          <a:solidFill>
            <a:srgbClr val="8BD5E4">
              <a:alpha val="24705"/>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2000">
              <a:solidFill>
                <a:schemeClr val="dk1"/>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 name="Shape 219"/>
        <p:cNvGrpSpPr/>
        <p:nvPr/>
      </p:nvGrpSpPr>
      <p:grpSpPr>
        <a:xfrm>
          <a:off x="0" y="0"/>
          <a:ext cx="0" cy="0"/>
          <a:chOff x="0" y="0"/>
          <a:chExt cx="0" cy="0"/>
        </a:xfrm>
      </p:grpSpPr>
      <p:sp>
        <p:nvSpPr>
          <p:cNvPr id="220" name="Google Shape;220;p16"/>
          <p:cNvSpPr txBox="1"/>
          <p:nvPr>
            <p:ph type="title"/>
          </p:nvPr>
        </p:nvSpPr>
        <p:spPr>
          <a:xfrm>
            <a:off x="252919" y="1123837"/>
            <a:ext cx="2947482" cy="460118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FFFFF"/>
              </a:buClr>
              <a:buSzPts val="3600"/>
              <a:buFont typeface="Calibri"/>
              <a:buNone/>
            </a:pPr>
            <a:r>
              <a:rPr lang="en-US">
                <a:latin typeface="Calibri"/>
                <a:ea typeface="Calibri"/>
                <a:cs typeface="Calibri"/>
                <a:sym typeface="Calibri"/>
              </a:rPr>
              <a:t>Environmental Protection and Climate Adaptation in Smart Cities</a:t>
            </a:r>
            <a:endParaRPr>
              <a:latin typeface="Calibri"/>
              <a:ea typeface="Calibri"/>
              <a:cs typeface="Calibri"/>
              <a:sym typeface="Calibri"/>
            </a:endParaRPr>
          </a:p>
        </p:txBody>
      </p:sp>
      <p:sp>
        <p:nvSpPr>
          <p:cNvPr id="221" name="Google Shape;221;p16"/>
          <p:cNvSpPr txBox="1"/>
          <p:nvPr>
            <p:ph idx="1" type="body"/>
          </p:nvPr>
        </p:nvSpPr>
        <p:spPr>
          <a:xfrm>
            <a:off x="3869267" y="864108"/>
            <a:ext cx="7703607" cy="5120640"/>
          </a:xfrm>
          <a:prstGeom prst="rect">
            <a:avLst/>
          </a:prstGeom>
          <a:noFill/>
          <a:ln>
            <a:noFill/>
          </a:ln>
        </p:spPr>
        <p:txBody>
          <a:bodyPr anchorCtr="0" anchor="ctr" bIns="45700" lIns="91425" spcFirstLastPara="1" rIns="91425" wrap="square" tIns="45700">
            <a:normAutofit/>
          </a:bodyPr>
          <a:lstStyle/>
          <a:p>
            <a:pPr indent="-182880" lvl="0" marL="182880" rtl="0" algn="l">
              <a:lnSpc>
                <a:spcPct val="90000"/>
              </a:lnSpc>
              <a:spcBef>
                <a:spcPts val="0"/>
              </a:spcBef>
              <a:spcAft>
                <a:spcPts val="0"/>
              </a:spcAft>
              <a:buSzPts val="2800"/>
              <a:buChar char="●"/>
            </a:pPr>
            <a:r>
              <a:rPr lang="en-US" sz="2800">
                <a:latin typeface="Calibri"/>
                <a:ea typeface="Calibri"/>
                <a:cs typeface="Calibri"/>
                <a:sym typeface="Calibri"/>
              </a:rPr>
              <a:t>Environmental protection and climate adaptation in smart cities involve integrated actions aimed at reducing the negative impact of urbanization on the environment and preparing the city for the effects of climate change.</a:t>
            </a:r>
            <a:endParaRPr sz="2800">
              <a:latin typeface="Calibri"/>
              <a:ea typeface="Calibri"/>
              <a:cs typeface="Calibri"/>
              <a:sym typeface="Calibri"/>
            </a:endParaRPr>
          </a:p>
        </p:txBody>
      </p:sp>
      <p:sp>
        <p:nvSpPr>
          <p:cNvPr id="222" name="Google Shape;222;p16"/>
          <p:cNvSpPr/>
          <p:nvPr/>
        </p:nvSpPr>
        <p:spPr>
          <a:xfrm>
            <a:off x="0" y="708338"/>
            <a:ext cx="3429000" cy="830997"/>
          </a:xfrm>
          <a:prstGeom prst="rect">
            <a:avLst/>
          </a:prstGeom>
          <a:solidFill>
            <a:srgbClr val="EEAEB0"/>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a:solidFill>
                  <a:schemeClr val="dk1"/>
                </a:solidFill>
                <a:latin typeface="Calibri"/>
                <a:ea typeface="Calibri"/>
                <a:cs typeface="Calibri"/>
                <a:sym typeface="Calibri"/>
              </a:rPr>
              <a:t>Environmental Protection and Climate Adaptation</a:t>
            </a:r>
            <a:endParaRPr b="1" sz="2400">
              <a:solidFill>
                <a:schemeClr val="dk1"/>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7" name="Shape 227"/>
        <p:cNvGrpSpPr/>
        <p:nvPr/>
      </p:nvGrpSpPr>
      <p:grpSpPr>
        <a:xfrm>
          <a:off x="0" y="0"/>
          <a:ext cx="0" cy="0"/>
          <a:chOff x="0" y="0"/>
          <a:chExt cx="0" cy="0"/>
        </a:xfrm>
      </p:grpSpPr>
      <p:sp>
        <p:nvSpPr>
          <p:cNvPr id="228" name="Google Shape;228;p17"/>
          <p:cNvSpPr txBox="1"/>
          <p:nvPr>
            <p:ph idx="1" type="body"/>
          </p:nvPr>
        </p:nvSpPr>
        <p:spPr>
          <a:xfrm>
            <a:off x="3869268" y="864108"/>
            <a:ext cx="7315200" cy="5120640"/>
          </a:xfrm>
          <a:prstGeom prst="rect">
            <a:avLst/>
          </a:prstGeom>
          <a:noFill/>
          <a:ln>
            <a:noFill/>
          </a:ln>
        </p:spPr>
        <p:txBody>
          <a:bodyPr anchorCtr="0" anchor="ctr" bIns="45700" lIns="91425" spcFirstLastPara="1" rIns="91425" wrap="square" tIns="45700">
            <a:normAutofit/>
          </a:bodyPr>
          <a:lstStyle/>
          <a:p>
            <a:pPr indent="-182880" lvl="0" marL="182880" rtl="0" algn="l">
              <a:lnSpc>
                <a:spcPct val="90000"/>
              </a:lnSpc>
              <a:spcBef>
                <a:spcPts val="0"/>
              </a:spcBef>
              <a:spcAft>
                <a:spcPts val="0"/>
              </a:spcAft>
              <a:buSzPts val="2800"/>
              <a:buChar char="●"/>
            </a:pPr>
            <a:r>
              <a:rPr lang="en-US" sz="2800">
                <a:latin typeface="Calibri"/>
                <a:ea typeface="Calibri"/>
                <a:cs typeface="Calibri"/>
                <a:sym typeface="Calibri"/>
              </a:rPr>
              <a:t>Reducing greenhouse gas emissions and pollution.</a:t>
            </a:r>
            <a:endParaRPr sz="2800">
              <a:latin typeface="Calibri"/>
              <a:ea typeface="Calibri"/>
              <a:cs typeface="Calibri"/>
              <a:sym typeface="Calibri"/>
            </a:endParaRPr>
          </a:p>
          <a:p>
            <a:pPr indent="-182880" lvl="0" marL="182880" rtl="0" algn="l">
              <a:lnSpc>
                <a:spcPct val="90000"/>
              </a:lnSpc>
              <a:spcBef>
                <a:spcPts val="1200"/>
              </a:spcBef>
              <a:spcAft>
                <a:spcPts val="0"/>
              </a:spcAft>
              <a:buSzPts val="2800"/>
              <a:buChar char="●"/>
            </a:pPr>
            <a:r>
              <a:rPr lang="en-US" sz="2800">
                <a:latin typeface="Calibri"/>
                <a:ea typeface="Calibri"/>
                <a:cs typeface="Calibri"/>
                <a:sym typeface="Calibri"/>
              </a:rPr>
              <a:t>Protecting natural resources (water, air, soil).</a:t>
            </a:r>
            <a:endParaRPr sz="2800">
              <a:latin typeface="Calibri"/>
              <a:ea typeface="Calibri"/>
              <a:cs typeface="Calibri"/>
              <a:sym typeface="Calibri"/>
            </a:endParaRPr>
          </a:p>
          <a:p>
            <a:pPr indent="-182880" lvl="0" marL="182880" rtl="0" algn="l">
              <a:lnSpc>
                <a:spcPct val="90000"/>
              </a:lnSpc>
              <a:spcBef>
                <a:spcPts val="1200"/>
              </a:spcBef>
              <a:spcAft>
                <a:spcPts val="0"/>
              </a:spcAft>
              <a:buSzPts val="2800"/>
              <a:buChar char="●"/>
            </a:pPr>
            <a:r>
              <a:rPr lang="en-US" sz="2800">
                <a:latin typeface="Calibri"/>
                <a:ea typeface="Calibri"/>
                <a:cs typeface="Calibri"/>
                <a:sym typeface="Calibri"/>
              </a:rPr>
              <a:t>Minimizing risks and impacts of extreme weather events (floods, droughts, heatwaves).</a:t>
            </a:r>
            <a:endParaRPr sz="2800">
              <a:latin typeface="Calibri"/>
              <a:ea typeface="Calibri"/>
              <a:cs typeface="Calibri"/>
              <a:sym typeface="Calibri"/>
            </a:endParaRPr>
          </a:p>
          <a:p>
            <a:pPr indent="-182880" lvl="0" marL="182880" rtl="0" algn="l">
              <a:lnSpc>
                <a:spcPct val="90000"/>
              </a:lnSpc>
              <a:spcBef>
                <a:spcPts val="1200"/>
              </a:spcBef>
              <a:spcAft>
                <a:spcPts val="0"/>
              </a:spcAft>
              <a:buSzPts val="2800"/>
              <a:buChar char="●"/>
            </a:pPr>
            <a:r>
              <a:rPr lang="en-US" sz="2800">
                <a:latin typeface="Calibri"/>
                <a:ea typeface="Calibri"/>
                <a:cs typeface="Calibri"/>
                <a:sym typeface="Calibri"/>
              </a:rPr>
              <a:t>Enhancing the resilience of urban infrastructure.</a:t>
            </a:r>
            <a:endParaRPr sz="2800">
              <a:latin typeface="Calibri"/>
              <a:ea typeface="Calibri"/>
              <a:cs typeface="Calibri"/>
              <a:sym typeface="Calibri"/>
            </a:endParaRPr>
          </a:p>
        </p:txBody>
      </p:sp>
      <p:sp>
        <p:nvSpPr>
          <p:cNvPr id="229" name="Google Shape;229;p17"/>
          <p:cNvSpPr txBox="1"/>
          <p:nvPr>
            <p:ph type="title"/>
          </p:nvPr>
        </p:nvSpPr>
        <p:spPr>
          <a:xfrm>
            <a:off x="252919" y="1123837"/>
            <a:ext cx="2947482" cy="460118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FFFFF"/>
              </a:buClr>
              <a:buSzPts val="3600"/>
              <a:buFont typeface="Calibri"/>
              <a:buNone/>
            </a:pPr>
            <a:r>
              <a:rPr lang="en-US">
                <a:latin typeface="Calibri"/>
                <a:ea typeface="Calibri"/>
                <a:cs typeface="Calibri"/>
                <a:sym typeface="Calibri"/>
              </a:rPr>
              <a:t>Key Goals of Environmental Protection and Climate Adaptation in Smart Cities</a:t>
            </a:r>
            <a:endParaRPr>
              <a:latin typeface="Calibri"/>
              <a:ea typeface="Calibri"/>
              <a:cs typeface="Calibri"/>
              <a:sym typeface="Calibri"/>
            </a:endParaRPr>
          </a:p>
        </p:txBody>
      </p:sp>
      <p:sp>
        <p:nvSpPr>
          <p:cNvPr id="230" name="Google Shape;230;p17"/>
          <p:cNvSpPr/>
          <p:nvPr/>
        </p:nvSpPr>
        <p:spPr>
          <a:xfrm>
            <a:off x="0" y="708338"/>
            <a:ext cx="3429000" cy="830997"/>
          </a:xfrm>
          <a:prstGeom prst="rect">
            <a:avLst/>
          </a:prstGeom>
          <a:solidFill>
            <a:srgbClr val="EEAEB0"/>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a:solidFill>
                  <a:schemeClr val="dk1"/>
                </a:solidFill>
                <a:latin typeface="Calibri"/>
                <a:ea typeface="Calibri"/>
                <a:cs typeface="Calibri"/>
                <a:sym typeface="Calibri"/>
              </a:rPr>
              <a:t>Environmental Protection and Climate Adaptation</a:t>
            </a:r>
            <a:endParaRPr b="1" sz="2400">
              <a:solidFill>
                <a:schemeClr val="dk1"/>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5" name="Shape 235"/>
        <p:cNvGrpSpPr/>
        <p:nvPr/>
      </p:nvGrpSpPr>
      <p:grpSpPr>
        <a:xfrm>
          <a:off x="0" y="0"/>
          <a:ext cx="0" cy="0"/>
          <a:chOff x="0" y="0"/>
          <a:chExt cx="0" cy="0"/>
        </a:xfrm>
      </p:grpSpPr>
      <p:sp>
        <p:nvSpPr>
          <p:cNvPr id="236" name="Google Shape;236;p18"/>
          <p:cNvSpPr txBox="1"/>
          <p:nvPr>
            <p:ph type="title"/>
          </p:nvPr>
        </p:nvSpPr>
        <p:spPr>
          <a:xfrm>
            <a:off x="252919" y="1123837"/>
            <a:ext cx="2947482" cy="460118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FFFFF"/>
              </a:buClr>
              <a:buSzPts val="3600"/>
              <a:buFont typeface="Calibri"/>
              <a:buNone/>
            </a:pPr>
            <a:r>
              <a:rPr lang="en-US">
                <a:latin typeface="Calibri"/>
                <a:ea typeface="Calibri"/>
                <a:cs typeface="Calibri"/>
                <a:sym typeface="Calibri"/>
              </a:rPr>
              <a:t>Technologies and Solutions</a:t>
            </a:r>
            <a:endParaRPr/>
          </a:p>
        </p:txBody>
      </p:sp>
      <p:sp>
        <p:nvSpPr>
          <p:cNvPr id="237" name="Google Shape;237;p18"/>
          <p:cNvSpPr txBox="1"/>
          <p:nvPr>
            <p:ph idx="1" type="body"/>
          </p:nvPr>
        </p:nvSpPr>
        <p:spPr>
          <a:xfrm>
            <a:off x="3869267" y="864108"/>
            <a:ext cx="7717895" cy="5120640"/>
          </a:xfrm>
          <a:prstGeom prst="rect">
            <a:avLst/>
          </a:prstGeom>
          <a:noFill/>
          <a:ln>
            <a:noFill/>
          </a:ln>
        </p:spPr>
        <p:txBody>
          <a:bodyPr anchorCtr="0" anchor="ctr" bIns="45700" lIns="91425" spcFirstLastPara="1" rIns="91425" wrap="square" tIns="45700">
            <a:normAutofit/>
          </a:bodyPr>
          <a:lstStyle/>
          <a:p>
            <a:pPr indent="-182880" lvl="0" marL="182880" rtl="0" algn="l">
              <a:lnSpc>
                <a:spcPct val="90000"/>
              </a:lnSpc>
              <a:spcBef>
                <a:spcPts val="0"/>
              </a:spcBef>
              <a:spcAft>
                <a:spcPts val="0"/>
              </a:spcAft>
              <a:buSzPts val="2800"/>
              <a:buChar char="●"/>
            </a:pPr>
            <a:r>
              <a:rPr lang="en-US" sz="2800">
                <a:latin typeface="Calibri"/>
                <a:ea typeface="Calibri"/>
                <a:cs typeface="Calibri"/>
                <a:sym typeface="Calibri"/>
              </a:rPr>
              <a:t>Intelligent air and water quality monitoring systems.</a:t>
            </a:r>
            <a:endParaRPr sz="2800">
              <a:latin typeface="Calibri"/>
              <a:ea typeface="Calibri"/>
              <a:cs typeface="Calibri"/>
              <a:sym typeface="Calibri"/>
            </a:endParaRPr>
          </a:p>
          <a:p>
            <a:pPr indent="-182880" lvl="0" marL="182880" rtl="0" algn="l">
              <a:lnSpc>
                <a:spcPct val="90000"/>
              </a:lnSpc>
              <a:spcBef>
                <a:spcPts val="1200"/>
              </a:spcBef>
              <a:spcAft>
                <a:spcPts val="0"/>
              </a:spcAft>
              <a:buSzPts val="2800"/>
              <a:buChar char="●"/>
            </a:pPr>
            <a:r>
              <a:rPr lang="en-US" sz="2800">
                <a:latin typeface="Calibri"/>
                <a:ea typeface="Calibri"/>
                <a:cs typeface="Calibri"/>
                <a:sym typeface="Calibri"/>
              </a:rPr>
              <a:t>Energy management using renewable sources (solar panels, wind turbines).</a:t>
            </a:r>
            <a:endParaRPr sz="2800">
              <a:latin typeface="Calibri"/>
              <a:ea typeface="Calibri"/>
              <a:cs typeface="Calibri"/>
              <a:sym typeface="Calibri"/>
            </a:endParaRPr>
          </a:p>
          <a:p>
            <a:pPr indent="-182880" lvl="0" marL="182880" rtl="0" algn="l">
              <a:lnSpc>
                <a:spcPct val="90000"/>
              </a:lnSpc>
              <a:spcBef>
                <a:spcPts val="1200"/>
              </a:spcBef>
              <a:spcAft>
                <a:spcPts val="0"/>
              </a:spcAft>
              <a:buSzPts val="2800"/>
              <a:buChar char="●"/>
            </a:pPr>
            <a:r>
              <a:rPr lang="en-US" sz="2800">
                <a:latin typeface="Calibri"/>
                <a:ea typeface="Calibri"/>
                <a:cs typeface="Calibri"/>
                <a:sym typeface="Calibri"/>
              </a:rPr>
              <a:t>Green infrastructure: parks, green roofs, living walls, natural water retention systems.</a:t>
            </a:r>
            <a:endParaRPr sz="2800">
              <a:latin typeface="Calibri"/>
              <a:ea typeface="Calibri"/>
              <a:cs typeface="Calibri"/>
              <a:sym typeface="Calibri"/>
            </a:endParaRPr>
          </a:p>
          <a:p>
            <a:pPr indent="-182880" lvl="0" marL="182880" rtl="0" algn="l">
              <a:lnSpc>
                <a:spcPct val="90000"/>
              </a:lnSpc>
              <a:spcBef>
                <a:spcPts val="1200"/>
              </a:spcBef>
              <a:spcAft>
                <a:spcPts val="0"/>
              </a:spcAft>
              <a:buSzPts val="2800"/>
              <a:buChar char="●"/>
            </a:pPr>
            <a:r>
              <a:rPr lang="en-US" sz="2800">
                <a:latin typeface="Calibri"/>
                <a:ea typeface="Calibri"/>
                <a:cs typeface="Calibri"/>
                <a:sym typeface="Calibri"/>
              </a:rPr>
              <a:t>Early warning and crisis management systems.</a:t>
            </a:r>
            <a:endParaRPr sz="2800">
              <a:latin typeface="Calibri"/>
              <a:ea typeface="Calibri"/>
              <a:cs typeface="Calibri"/>
              <a:sym typeface="Calibri"/>
            </a:endParaRPr>
          </a:p>
          <a:p>
            <a:pPr indent="-182880" lvl="0" marL="182880" rtl="0" algn="l">
              <a:lnSpc>
                <a:spcPct val="90000"/>
              </a:lnSpc>
              <a:spcBef>
                <a:spcPts val="1200"/>
              </a:spcBef>
              <a:spcAft>
                <a:spcPts val="0"/>
              </a:spcAft>
              <a:buSzPts val="2800"/>
              <a:buChar char="●"/>
            </a:pPr>
            <a:r>
              <a:rPr b="1" lang="en-US" sz="2800">
                <a:latin typeface="Calibri"/>
                <a:ea typeface="Calibri"/>
                <a:cs typeface="Calibri"/>
                <a:sym typeface="Calibri"/>
              </a:rPr>
              <a:t>Smart transport systems reducing emissions</a:t>
            </a:r>
            <a:r>
              <a:rPr lang="en-US" sz="2800">
                <a:latin typeface="Calibri"/>
                <a:ea typeface="Calibri"/>
                <a:cs typeface="Calibri"/>
                <a:sym typeface="Calibri"/>
              </a:rPr>
              <a:t>.</a:t>
            </a:r>
            <a:endParaRPr/>
          </a:p>
        </p:txBody>
      </p:sp>
      <p:sp>
        <p:nvSpPr>
          <p:cNvPr id="238" name="Google Shape;238;p18"/>
          <p:cNvSpPr/>
          <p:nvPr/>
        </p:nvSpPr>
        <p:spPr>
          <a:xfrm>
            <a:off x="0" y="708338"/>
            <a:ext cx="3429000" cy="830997"/>
          </a:xfrm>
          <a:prstGeom prst="rect">
            <a:avLst/>
          </a:prstGeom>
          <a:solidFill>
            <a:srgbClr val="EEAEB0"/>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a:solidFill>
                  <a:schemeClr val="dk1"/>
                </a:solidFill>
                <a:latin typeface="Calibri"/>
                <a:ea typeface="Calibri"/>
                <a:cs typeface="Calibri"/>
                <a:sym typeface="Calibri"/>
              </a:rPr>
              <a:t>Environmental Protection and Climate Adaptation</a:t>
            </a:r>
            <a:endParaRPr b="1" sz="2400">
              <a:solidFill>
                <a:schemeClr val="dk1"/>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3" name="Shape 243"/>
        <p:cNvGrpSpPr/>
        <p:nvPr/>
      </p:nvGrpSpPr>
      <p:grpSpPr>
        <a:xfrm>
          <a:off x="0" y="0"/>
          <a:ext cx="0" cy="0"/>
          <a:chOff x="0" y="0"/>
          <a:chExt cx="0" cy="0"/>
        </a:xfrm>
      </p:grpSpPr>
      <p:sp>
        <p:nvSpPr>
          <p:cNvPr id="244" name="Google Shape;244;p19"/>
          <p:cNvSpPr txBox="1"/>
          <p:nvPr>
            <p:ph type="title"/>
          </p:nvPr>
        </p:nvSpPr>
        <p:spPr>
          <a:xfrm>
            <a:off x="252919" y="1123837"/>
            <a:ext cx="2947482" cy="460118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FFFFF"/>
              </a:buClr>
              <a:buSzPts val="3600"/>
              <a:buFont typeface="Calibri"/>
              <a:buNone/>
            </a:pPr>
            <a:r>
              <a:rPr lang="en-US">
                <a:latin typeface="Calibri"/>
                <a:ea typeface="Calibri"/>
                <a:cs typeface="Calibri"/>
                <a:sym typeface="Calibri"/>
              </a:rPr>
              <a:t>Benefits for the City</a:t>
            </a:r>
            <a:endParaRPr>
              <a:latin typeface="Calibri"/>
              <a:ea typeface="Calibri"/>
              <a:cs typeface="Calibri"/>
              <a:sym typeface="Calibri"/>
            </a:endParaRPr>
          </a:p>
        </p:txBody>
      </p:sp>
      <p:sp>
        <p:nvSpPr>
          <p:cNvPr id="245" name="Google Shape;245;p19"/>
          <p:cNvSpPr txBox="1"/>
          <p:nvPr>
            <p:ph idx="1" type="body"/>
          </p:nvPr>
        </p:nvSpPr>
        <p:spPr>
          <a:xfrm>
            <a:off x="3869268" y="864108"/>
            <a:ext cx="7315200" cy="5120640"/>
          </a:xfrm>
          <a:prstGeom prst="rect">
            <a:avLst/>
          </a:prstGeom>
          <a:noFill/>
          <a:ln>
            <a:noFill/>
          </a:ln>
        </p:spPr>
        <p:txBody>
          <a:bodyPr anchorCtr="0" anchor="ctr" bIns="45700" lIns="91425" spcFirstLastPara="1" rIns="91425" wrap="square" tIns="45700">
            <a:normAutofit/>
          </a:bodyPr>
          <a:lstStyle/>
          <a:p>
            <a:pPr indent="-182880" lvl="0" marL="182880" rtl="0" algn="l">
              <a:lnSpc>
                <a:spcPct val="90000"/>
              </a:lnSpc>
              <a:spcBef>
                <a:spcPts val="0"/>
              </a:spcBef>
              <a:spcAft>
                <a:spcPts val="0"/>
              </a:spcAft>
              <a:buSzPts val="2800"/>
              <a:buChar char="●"/>
            </a:pPr>
            <a:r>
              <a:rPr lang="en-US" sz="2800">
                <a:latin typeface="Calibri"/>
                <a:ea typeface="Calibri"/>
                <a:cs typeface="Calibri"/>
                <a:sym typeface="Calibri"/>
              </a:rPr>
              <a:t>Improved quality of life for residents.</a:t>
            </a:r>
            <a:endParaRPr sz="2800">
              <a:latin typeface="Calibri"/>
              <a:ea typeface="Calibri"/>
              <a:cs typeface="Calibri"/>
              <a:sym typeface="Calibri"/>
            </a:endParaRPr>
          </a:p>
          <a:p>
            <a:pPr indent="-182880" lvl="0" marL="182880" rtl="0" algn="l">
              <a:lnSpc>
                <a:spcPct val="90000"/>
              </a:lnSpc>
              <a:spcBef>
                <a:spcPts val="1200"/>
              </a:spcBef>
              <a:spcAft>
                <a:spcPts val="0"/>
              </a:spcAft>
              <a:buSzPts val="2800"/>
              <a:buChar char="●"/>
            </a:pPr>
            <a:r>
              <a:rPr lang="en-US" sz="2800">
                <a:latin typeface="Calibri"/>
                <a:ea typeface="Calibri"/>
                <a:cs typeface="Calibri"/>
                <a:sym typeface="Calibri"/>
              </a:rPr>
              <a:t>Increased energy efficiency and cost savings.</a:t>
            </a:r>
            <a:endParaRPr sz="2800">
              <a:latin typeface="Calibri"/>
              <a:ea typeface="Calibri"/>
              <a:cs typeface="Calibri"/>
              <a:sym typeface="Calibri"/>
            </a:endParaRPr>
          </a:p>
          <a:p>
            <a:pPr indent="-182880" lvl="0" marL="182880" rtl="0" algn="l">
              <a:lnSpc>
                <a:spcPct val="90000"/>
              </a:lnSpc>
              <a:spcBef>
                <a:spcPts val="1200"/>
              </a:spcBef>
              <a:spcAft>
                <a:spcPts val="0"/>
              </a:spcAft>
              <a:buSzPts val="2800"/>
              <a:buChar char="●"/>
            </a:pPr>
            <a:r>
              <a:rPr lang="en-US" sz="2800">
                <a:latin typeface="Calibri"/>
                <a:ea typeface="Calibri"/>
                <a:cs typeface="Calibri"/>
                <a:sym typeface="Calibri"/>
              </a:rPr>
              <a:t>Reduced impacts of climate change.</a:t>
            </a:r>
            <a:endParaRPr sz="2800">
              <a:latin typeface="Calibri"/>
              <a:ea typeface="Calibri"/>
              <a:cs typeface="Calibri"/>
              <a:sym typeface="Calibri"/>
            </a:endParaRPr>
          </a:p>
          <a:p>
            <a:pPr indent="-182880" lvl="0" marL="182880" rtl="0" algn="l">
              <a:lnSpc>
                <a:spcPct val="90000"/>
              </a:lnSpc>
              <a:spcBef>
                <a:spcPts val="1200"/>
              </a:spcBef>
              <a:spcAft>
                <a:spcPts val="0"/>
              </a:spcAft>
              <a:buSzPts val="2800"/>
              <a:buChar char="●"/>
            </a:pPr>
            <a:r>
              <a:rPr lang="en-US" sz="2800">
                <a:latin typeface="Calibri"/>
                <a:ea typeface="Calibri"/>
                <a:cs typeface="Calibri"/>
                <a:sym typeface="Calibri"/>
              </a:rPr>
              <a:t>Enhanced attractiveness of the city as a place to live and invest.</a:t>
            </a:r>
            <a:endParaRPr sz="2800">
              <a:latin typeface="Calibri"/>
              <a:ea typeface="Calibri"/>
              <a:cs typeface="Calibri"/>
              <a:sym typeface="Calibri"/>
            </a:endParaRPr>
          </a:p>
        </p:txBody>
      </p:sp>
      <p:sp>
        <p:nvSpPr>
          <p:cNvPr id="246" name="Google Shape;246;p19"/>
          <p:cNvSpPr/>
          <p:nvPr/>
        </p:nvSpPr>
        <p:spPr>
          <a:xfrm>
            <a:off x="0" y="708338"/>
            <a:ext cx="3429000" cy="830997"/>
          </a:xfrm>
          <a:prstGeom prst="rect">
            <a:avLst/>
          </a:prstGeom>
          <a:solidFill>
            <a:srgbClr val="EEAEB0"/>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a:solidFill>
                  <a:schemeClr val="dk1"/>
                </a:solidFill>
                <a:latin typeface="Calibri"/>
                <a:ea typeface="Calibri"/>
                <a:cs typeface="Calibri"/>
                <a:sym typeface="Calibri"/>
              </a:rPr>
              <a:t>Environmental Protection and Climate Adaptation</a:t>
            </a:r>
            <a:endParaRPr b="1" sz="2400">
              <a:solidFill>
                <a:schemeClr val="dk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sp>
        <p:nvSpPr>
          <p:cNvPr id="108" name="Google Shape;108;p2"/>
          <p:cNvSpPr txBox="1"/>
          <p:nvPr>
            <p:ph idx="1" type="body"/>
          </p:nvPr>
        </p:nvSpPr>
        <p:spPr>
          <a:xfrm>
            <a:off x="3869268" y="1123838"/>
            <a:ext cx="7315200" cy="4860910"/>
          </a:xfrm>
          <a:prstGeom prst="rect">
            <a:avLst/>
          </a:prstGeom>
          <a:noFill/>
          <a:ln>
            <a:noFill/>
          </a:ln>
        </p:spPr>
        <p:txBody>
          <a:bodyPr anchorCtr="0" anchor="ctr" bIns="45700" lIns="91425" spcFirstLastPara="1" rIns="91425" wrap="square" tIns="45700">
            <a:normAutofit/>
          </a:bodyPr>
          <a:lstStyle/>
          <a:p>
            <a:pPr indent="-182880" lvl="0" marL="182880" rtl="0" algn="l">
              <a:lnSpc>
                <a:spcPct val="90000"/>
              </a:lnSpc>
              <a:spcBef>
                <a:spcPts val="0"/>
              </a:spcBef>
              <a:spcAft>
                <a:spcPts val="0"/>
              </a:spcAft>
              <a:buSzPts val="2800"/>
              <a:buChar char="●"/>
            </a:pPr>
            <a:r>
              <a:rPr lang="en-US" sz="2800">
                <a:latin typeface="Calibri"/>
                <a:ea typeface="Calibri"/>
                <a:cs typeface="Calibri"/>
                <a:sym typeface="Calibri"/>
              </a:rPr>
              <a:t>Smart City is a modern concept of urban development that involves the use of advanced information and communication technologies (ICT) to improve the quality of life of residents, increase the efficiency of urban services, and ensure sustainable resource management.</a:t>
            </a:r>
            <a:endParaRPr sz="2800">
              <a:latin typeface="Calibri"/>
              <a:ea typeface="Calibri"/>
              <a:cs typeface="Calibri"/>
              <a:sym typeface="Calibri"/>
            </a:endParaRPr>
          </a:p>
          <a:p>
            <a:pPr indent="-182880" lvl="0" marL="182880" rtl="0" algn="l">
              <a:lnSpc>
                <a:spcPct val="90000"/>
              </a:lnSpc>
              <a:spcBef>
                <a:spcPts val="1200"/>
              </a:spcBef>
              <a:spcAft>
                <a:spcPts val="0"/>
              </a:spcAft>
              <a:buSzPts val="2800"/>
              <a:buChar char="●"/>
            </a:pPr>
            <a:r>
              <a:rPr lang="en-US" sz="2800">
                <a:latin typeface="Calibri"/>
                <a:ea typeface="Calibri"/>
                <a:cs typeface="Calibri"/>
                <a:sym typeface="Calibri"/>
              </a:rPr>
              <a:t>At the heart of the smart city idea is the human being – their needs, safety, comfort, and access to services.</a:t>
            </a:r>
            <a:endParaRPr sz="2800">
              <a:latin typeface="Calibri"/>
              <a:ea typeface="Calibri"/>
              <a:cs typeface="Calibri"/>
              <a:sym typeface="Calibri"/>
            </a:endParaRPr>
          </a:p>
        </p:txBody>
      </p:sp>
      <p:sp>
        <p:nvSpPr>
          <p:cNvPr id="109" name="Google Shape;109;p2"/>
          <p:cNvSpPr txBox="1"/>
          <p:nvPr>
            <p:ph type="title"/>
          </p:nvPr>
        </p:nvSpPr>
        <p:spPr>
          <a:xfrm>
            <a:off x="252919" y="1123838"/>
            <a:ext cx="2947482" cy="4291126"/>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FFFFFF"/>
              </a:buClr>
              <a:buSzPts val="3600"/>
              <a:buFont typeface="Calibri"/>
              <a:buNone/>
            </a:pPr>
            <a:r>
              <a:rPr lang="en-US">
                <a:latin typeface="Calibri"/>
                <a:ea typeface="Calibri"/>
                <a:cs typeface="Calibri"/>
                <a:sym typeface="Calibri"/>
              </a:rPr>
              <a:t>The concept of a Smart City </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1" name="Shape 251"/>
        <p:cNvGrpSpPr/>
        <p:nvPr/>
      </p:nvGrpSpPr>
      <p:grpSpPr>
        <a:xfrm>
          <a:off x="0" y="0"/>
          <a:ext cx="0" cy="0"/>
          <a:chOff x="0" y="0"/>
          <a:chExt cx="0" cy="0"/>
        </a:xfrm>
      </p:grpSpPr>
      <p:sp>
        <p:nvSpPr>
          <p:cNvPr id="252" name="Google Shape;252;p20"/>
          <p:cNvSpPr txBox="1"/>
          <p:nvPr>
            <p:ph type="title"/>
          </p:nvPr>
        </p:nvSpPr>
        <p:spPr>
          <a:xfrm>
            <a:off x="252919" y="1123837"/>
            <a:ext cx="2947482" cy="460118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FFFFF"/>
              </a:buClr>
              <a:buSzPts val="3600"/>
              <a:buFont typeface="Calibri"/>
              <a:buNone/>
            </a:pPr>
            <a:r>
              <a:rPr lang="en-US">
                <a:latin typeface="Calibri"/>
                <a:ea typeface="Calibri"/>
                <a:cs typeface="Calibri"/>
                <a:sym typeface="Calibri"/>
              </a:rPr>
              <a:t>Sustainable spatial planning for </a:t>
            </a:r>
            <a:br>
              <a:rPr lang="en-US">
                <a:latin typeface="Calibri"/>
                <a:ea typeface="Calibri"/>
                <a:cs typeface="Calibri"/>
                <a:sym typeface="Calibri"/>
              </a:rPr>
            </a:br>
            <a:r>
              <a:rPr lang="en-US">
                <a:latin typeface="Calibri"/>
                <a:ea typeface="Calibri"/>
                <a:cs typeface="Calibri"/>
                <a:sym typeface="Calibri"/>
              </a:rPr>
              <a:t>a smart city</a:t>
            </a:r>
            <a:endParaRPr>
              <a:latin typeface="Calibri"/>
              <a:ea typeface="Calibri"/>
              <a:cs typeface="Calibri"/>
              <a:sym typeface="Calibri"/>
            </a:endParaRPr>
          </a:p>
        </p:txBody>
      </p:sp>
      <p:sp>
        <p:nvSpPr>
          <p:cNvPr id="253" name="Google Shape;253;p20"/>
          <p:cNvSpPr txBox="1"/>
          <p:nvPr>
            <p:ph idx="1" type="body"/>
          </p:nvPr>
        </p:nvSpPr>
        <p:spPr>
          <a:xfrm>
            <a:off x="3869268" y="604380"/>
            <a:ext cx="7315200" cy="5120640"/>
          </a:xfrm>
          <a:prstGeom prst="rect">
            <a:avLst/>
          </a:prstGeom>
          <a:noFill/>
          <a:ln>
            <a:noFill/>
          </a:ln>
        </p:spPr>
        <p:txBody>
          <a:bodyPr anchorCtr="0" anchor="ctr" bIns="45700" lIns="91425" spcFirstLastPara="1" rIns="91425" wrap="square" tIns="45700">
            <a:normAutofit/>
          </a:bodyPr>
          <a:lstStyle/>
          <a:p>
            <a:pPr indent="-182880" lvl="0" marL="182880" rtl="0" algn="l">
              <a:lnSpc>
                <a:spcPct val="90000"/>
              </a:lnSpc>
              <a:spcBef>
                <a:spcPts val="0"/>
              </a:spcBef>
              <a:spcAft>
                <a:spcPts val="0"/>
              </a:spcAft>
              <a:buSzPts val="2800"/>
              <a:buChar char="●"/>
            </a:pPr>
            <a:r>
              <a:rPr lang="en-US" sz="2800">
                <a:latin typeface="Calibri"/>
                <a:ea typeface="Calibri"/>
                <a:cs typeface="Calibri"/>
                <a:sym typeface="Calibri"/>
              </a:rPr>
              <a:t>It is the process of shaping urban space in a way that balances social, economic, and environmental needs — for both present and future generations.</a:t>
            </a:r>
            <a:endParaRPr sz="2800">
              <a:latin typeface="Calibri"/>
              <a:ea typeface="Calibri"/>
              <a:cs typeface="Calibri"/>
              <a:sym typeface="Calibri"/>
            </a:endParaRPr>
          </a:p>
        </p:txBody>
      </p:sp>
      <p:sp>
        <p:nvSpPr>
          <p:cNvPr id="254" name="Google Shape;254;p20"/>
          <p:cNvSpPr/>
          <p:nvPr/>
        </p:nvSpPr>
        <p:spPr>
          <a:xfrm>
            <a:off x="1" y="754505"/>
            <a:ext cx="3428999" cy="830997"/>
          </a:xfrm>
          <a:prstGeom prst="rect">
            <a:avLst/>
          </a:prstGeom>
          <a:solidFill>
            <a:srgbClr val="B0E3ED"/>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chemeClr val="dk1"/>
                </a:solidFill>
                <a:latin typeface="Calibri"/>
                <a:ea typeface="Calibri"/>
                <a:cs typeface="Calibri"/>
                <a:sym typeface="Calibri"/>
              </a:rPr>
              <a:t>Sustainable spatial planning</a:t>
            </a:r>
            <a:endParaRPr b="1" sz="2400">
              <a:solidFill>
                <a:schemeClr val="dk1"/>
              </a:solidFill>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9" name="Shape 259"/>
        <p:cNvGrpSpPr/>
        <p:nvPr/>
      </p:nvGrpSpPr>
      <p:grpSpPr>
        <a:xfrm>
          <a:off x="0" y="0"/>
          <a:ext cx="0" cy="0"/>
          <a:chOff x="0" y="0"/>
          <a:chExt cx="0" cy="0"/>
        </a:xfrm>
      </p:grpSpPr>
      <p:sp>
        <p:nvSpPr>
          <p:cNvPr id="260" name="Google Shape;260;p21"/>
          <p:cNvSpPr txBox="1"/>
          <p:nvPr>
            <p:ph type="title"/>
          </p:nvPr>
        </p:nvSpPr>
        <p:spPr>
          <a:xfrm>
            <a:off x="252919" y="1123837"/>
            <a:ext cx="2947482" cy="460118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FFFFF"/>
              </a:buClr>
              <a:buSzPts val="3600"/>
              <a:buFont typeface="Calibri"/>
              <a:buNone/>
            </a:pPr>
            <a:r>
              <a:rPr lang="en-US">
                <a:latin typeface="Calibri"/>
                <a:ea typeface="Calibri"/>
                <a:cs typeface="Calibri"/>
                <a:sym typeface="Calibri"/>
              </a:rPr>
              <a:t>The importance of sustainable spatial planning for a smart city</a:t>
            </a:r>
            <a:endParaRPr>
              <a:latin typeface="Calibri"/>
              <a:ea typeface="Calibri"/>
              <a:cs typeface="Calibri"/>
              <a:sym typeface="Calibri"/>
            </a:endParaRPr>
          </a:p>
        </p:txBody>
      </p:sp>
      <p:sp>
        <p:nvSpPr>
          <p:cNvPr id="261" name="Google Shape;261;p21"/>
          <p:cNvSpPr txBox="1"/>
          <p:nvPr>
            <p:ph idx="1" type="body"/>
          </p:nvPr>
        </p:nvSpPr>
        <p:spPr>
          <a:xfrm>
            <a:off x="3869267" y="864108"/>
            <a:ext cx="7646457" cy="5120640"/>
          </a:xfrm>
          <a:prstGeom prst="rect">
            <a:avLst/>
          </a:prstGeom>
          <a:noFill/>
          <a:ln>
            <a:noFill/>
          </a:ln>
        </p:spPr>
        <p:txBody>
          <a:bodyPr anchorCtr="0" anchor="ctr" bIns="45700" lIns="91425" spcFirstLastPara="1" rIns="91425" wrap="square" tIns="45700">
            <a:normAutofit/>
          </a:bodyPr>
          <a:lstStyle/>
          <a:p>
            <a:pPr indent="-182880" lvl="0" marL="182880" rtl="0" algn="l">
              <a:lnSpc>
                <a:spcPct val="90000"/>
              </a:lnSpc>
              <a:spcBef>
                <a:spcPts val="0"/>
              </a:spcBef>
              <a:spcAft>
                <a:spcPts val="0"/>
              </a:spcAft>
              <a:buSzPts val="2800"/>
              <a:buFont typeface="Arial"/>
              <a:buChar char="•"/>
            </a:pPr>
            <a:r>
              <a:rPr lang="en-US" sz="2800">
                <a:latin typeface="Calibri"/>
                <a:ea typeface="Calibri"/>
                <a:cs typeface="Calibri"/>
                <a:sym typeface="Calibri"/>
              </a:rPr>
              <a:t>It creates a foundation for implementing modern technologies in a responsible manner.</a:t>
            </a:r>
            <a:endParaRPr sz="2800">
              <a:latin typeface="Calibri"/>
              <a:ea typeface="Calibri"/>
              <a:cs typeface="Calibri"/>
              <a:sym typeface="Calibri"/>
            </a:endParaRPr>
          </a:p>
          <a:p>
            <a:pPr indent="-182880" lvl="0" marL="182880" rtl="0" algn="l">
              <a:lnSpc>
                <a:spcPct val="90000"/>
              </a:lnSpc>
              <a:spcBef>
                <a:spcPts val="1200"/>
              </a:spcBef>
              <a:spcAft>
                <a:spcPts val="0"/>
              </a:spcAft>
              <a:buSzPts val="2800"/>
              <a:buFont typeface="Arial"/>
              <a:buChar char="•"/>
            </a:pPr>
            <a:r>
              <a:rPr lang="en-US" sz="2800">
                <a:latin typeface="Calibri"/>
                <a:ea typeface="Calibri"/>
                <a:cs typeface="Calibri"/>
                <a:sym typeface="Calibri"/>
              </a:rPr>
              <a:t>It supports the integration of city functions (housing, transport, services, recreation).</a:t>
            </a:r>
            <a:endParaRPr sz="2800">
              <a:latin typeface="Calibri"/>
              <a:ea typeface="Calibri"/>
              <a:cs typeface="Calibri"/>
              <a:sym typeface="Calibri"/>
            </a:endParaRPr>
          </a:p>
          <a:p>
            <a:pPr indent="-182880" lvl="0" marL="182880" rtl="0" algn="l">
              <a:lnSpc>
                <a:spcPct val="90000"/>
              </a:lnSpc>
              <a:spcBef>
                <a:spcPts val="1200"/>
              </a:spcBef>
              <a:spcAft>
                <a:spcPts val="0"/>
              </a:spcAft>
              <a:buSzPts val="2800"/>
              <a:buFont typeface="Arial"/>
              <a:buChar char="•"/>
            </a:pPr>
            <a:r>
              <a:rPr lang="en-US" sz="2800">
                <a:latin typeface="Calibri"/>
                <a:ea typeface="Calibri"/>
                <a:cs typeface="Calibri"/>
                <a:sym typeface="Calibri"/>
              </a:rPr>
              <a:t>It reduces the carbon footprint through compact development and limiting urban sprawl.</a:t>
            </a:r>
            <a:endParaRPr sz="2800">
              <a:latin typeface="Calibri"/>
              <a:ea typeface="Calibri"/>
              <a:cs typeface="Calibri"/>
              <a:sym typeface="Calibri"/>
            </a:endParaRPr>
          </a:p>
          <a:p>
            <a:pPr indent="-182880" lvl="0" marL="182880" rtl="0" algn="l">
              <a:lnSpc>
                <a:spcPct val="90000"/>
              </a:lnSpc>
              <a:spcBef>
                <a:spcPts val="1200"/>
              </a:spcBef>
              <a:spcAft>
                <a:spcPts val="0"/>
              </a:spcAft>
              <a:buSzPts val="2800"/>
              <a:buFont typeface="Arial"/>
              <a:buChar char="•"/>
            </a:pPr>
            <a:r>
              <a:rPr lang="en-US" sz="2800">
                <a:latin typeface="Calibri"/>
                <a:ea typeface="Calibri"/>
                <a:cs typeface="Calibri"/>
                <a:sym typeface="Calibri"/>
              </a:rPr>
              <a:t>It facilitates access to green spaces, public transport, cycling, and pedestrian infrastructure.</a:t>
            </a:r>
            <a:endParaRPr sz="2800">
              <a:latin typeface="Calibri"/>
              <a:ea typeface="Calibri"/>
              <a:cs typeface="Calibri"/>
              <a:sym typeface="Calibri"/>
            </a:endParaRPr>
          </a:p>
          <a:p>
            <a:pPr indent="-182880" lvl="0" marL="182880" rtl="0" algn="l">
              <a:lnSpc>
                <a:spcPct val="90000"/>
              </a:lnSpc>
              <a:spcBef>
                <a:spcPts val="1200"/>
              </a:spcBef>
              <a:spcAft>
                <a:spcPts val="0"/>
              </a:spcAft>
              <a:buSzPts val="2800"/>
              <a:buFont typeface="Arial"/>
              <a:buChar char="•"/>
            </a:pPr>
            <a:r>
              <a:rPr lang="en-US" sz="2800">
                <a:latin typeface="Calibri"/>
                <a:ea typeface="Calibri"/>
                <a:cs typeface="Calibri"/>
                <a:sym typeface="Calibri"/>
              </a:rPr>
              <a:t>It strengthens social participation in planning processes.</a:t>
            </a:r>
            <a:endParaRPr sz="2800">
              <a:latin typeface="Calibri"/>
              <a:ea typeface="Calibri"/>
              <a:cs typeface="Calibri"/>
              <a:sym typeface="Calibri"/>
            </a:endParaRPr>
          </a:p>
        </p:txBody>
      </p:sp>
      <p:sp>
        <p:nvSpPr>
          <p:cNvPr id="262" name="Google Shape;262;p21"/>
          <p:cNvSpPr/>
          <p:nvPr/>
        </p:nvSpPr>
        <p:spPr>
          <a:xfrm>
            <a:off x="1" y="754505"/>
            <a:ext cx="3428999" cy="830997"/>
          </a:xfrm>
          <a:prstGeom prst="rect">
            <a:avLst/>
          </a:prstGeom>
          <a:solidFill>
            <a:srgbClr val="B0E3ED"/>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chemeClr val="dk1"/>
                </a:solidFill>
                <a:latin typeface="Calibri"/>
                <a:ea typeface="Calibri"/>
                <a:cs typeface="Calibri"/>
                <a:sym typeface="Calibri"/>
              </a:rPr>
              <a:t>Sustainable spatial planning</a:t>
            </a:r>
            <a:endParaRPr b="1" sz="2400">
              <a:solidFill>
                <a:schemeClr val="dk1"/>
              </a:solidFill>
              <a:latin typeface="Calibri"/>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7" name="Shape 267"/>
        <p:cNvGrpSpPr/>
        <p:nvPr/>
      </p:nvGrpSpPr>
      <p:grpSpPr>
        <a:xfrm>
          <a:off x="0" y="0"/>
          <a:ext cx="0" cy="0"/>
          <a:chOff x="0" y="0"/>
          <a:chExt cx="0" cy="0"/>
        </a:xfrm>
      </p:grpSpPr>
      <p:sp>
        <p:nvSpPr>
          <p:cNvPr id="268" name="Google Shape;268;p22"/>
          <p:cNvSpPr txBox="1"/>
          <p:nvPr>
            <p:ph type="title"/>
          </p:nvPr>
        </p:nvSpPr>
        <p:spPr>
          <a:xfrm>
            <a:off x="252919" y="1123837"/>
            <a:ext cx="2947482" cy="460118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FFFFF"/>
              </a:buClr>
              <a:buSzPts val="3600"/>
              <a:buFont typeface="Calibri"/>
              <a:buNone/>
            </a:pPr>
            <a:r>
              <a:rPr lang="en-US">
                <a:latin typeface="Calibri"/>
                <a:ea typeface="Calibri"/>
                <a:cs typeface="Calibri"/>
                <a:sym typeface="Calibri"/>
              </a:rPr>
              <a:t>Main areas of action</a:t>
            </a:r>
            <a:endParaRPr>
              <a:latin typeface="Calibri"/>
              <a:ea typeface="Calibri"/>
              <a:cs typeface="Calibri"/>
              <a:sym typeface="Calibri"/>
            </a:endParaRPr>
          </a:p>
        </p:txBody>
      </p:sp>
      <p:sp>
        <p:nvSpPr>
          <p:cNvPr id="269" name="Google Shape;269;p22"/>
          <p:cNvSpPr txBox="1"/>
          <p:nvPr>
            <p:ph idx="1" type="body"/>
          </p:nvPr>
        </p:nvSpPr>
        <p:spPr>
          <a:xfrm>
            <a:off x="3697817" y="864108"/>
            <a:ext cx="8060796" cy="512064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2800"/>
              <a:buNone/>
            </a:pPr>
            <a:r>
              <a:rPr b="1" lang="en-US" sz="2800">
                <a:latin typeface="Calibri"/>
                <a:ea typeface="Calibri"/>
                <a:cs typeface="Calibri"/>
                <a:sym typeface="Calibri"/>
              </a:rPr>
              <a:t>Reduction of CO₂ and other pollutant emissions:</a:t>
            </a:r>
            <a:endParaRPr b="1" sz="2800">
              <a:latin typeface="Calibri"/>
              <a:ea typeface="Calibri"/>
              <a:cs typeface="Calibri"/>
              <a:sym typeface="Calibri"/>
            </a:endParaRPr>
          </a:p>
          <a:p>
            <a:pPr indent="-182880" lvl="0" marL="182880" rtl="0" algn="l">
              <a:lnSpc>
                <a:spcPct val="90000"/>
              </a:lnSpc>
              <a:spcBef>
                <a:spcPts val="1200"/>
              </a:spcBef>
              <a:spcAft>
                <a:spcPts val="0"/>
              </a:spcAft>
              <a:buSzPts val="2800"/>
              <a:buChar char="●"/>
            </a:pPr>
            <a:r>
              <a:rPr lang="en-US" sz="2800">
                <a:latin typeface="Calibri"/>
                <a:ea typeface="Calibri"/>
                <a:cs typeface="Calibri"/>
                <a:sym typeface="Calibri"/>
              </a:rPr>
              <a:t>    Implementation of renewable energy sources (solar, wind energy)</a:t>
            </a:r>
            <a:endParaRPr sz="2800">
              <a:latin typeface="Calibri"/>
              <a:ea typeface="Calibri"/>
              <a:cs typeface="Calibri"/>
              <a:sym typeface="Calibri"/>
            </a:endParaRPr>
          </a:p>
          <a:p>
            <a:pPr indent="-182880" lvl="0" marL="182880" rtl="0" algn="l">
              <a:lnSpc>
                <a:spcPct val="90000"/>
              </a:lnSpc>
              <a:spcBef>
                <a:spcPts val="1200"/>
              </a:spcBef>
              <a:spcAft>
                <a:spcPts val="0"/>
              </a:spcAft>
              <a:buSzPts val="2800"/>
              <a:buChar char="●"/>
            </a:pPr>
            <a:r>
              <a:rPr lang="en-US" sz="2800">
                <a:latin typeface="Calibri"/>
                <a:ea typeface="Calibri"/>
                <a:cs typeface="Calibri"/>
                <a:sym typeface="Calibri"/>
              </a:rPr>
              <a:t>    Promotion of low-emission transport (electromobility, public transport)</a:t>
            </a:r>
            <a:endParaRPr sz="2800">
              <a:latin typeface="Calibri"/>
              <a:ea typeface="Calibri"/>
              <a:cs typeface="Calibri"/>
              <a:sym typeface="Calibri"/>
            </a:endParaRPr>
          </a:p>
          <a:p>
            <a:pPr indent="-182880" lvl="0" marL="182880" rtl="0" algn="l">
              <a:lnSpc>
                <a:spcPct val="90000"/>
              </a:lnSpc>
              <a:spcBef>
                <a:spcPts val="1200"/>
              </a:spcBef>
              <a:spcAft>
                <a:spcPts val="0"/>
              </a:spcAft>
              <a:buSzPts val="2800"/>
              <a:buChar char="●"/>
            </a:pPr>
            <a:r>
              <a:rPr lang="en-US" sz="2800">
                <a:latin typeface="Calibri"/>
                <a:ea typeface="Calibri"/>
                <a:cs typeface="Calibri"/>
                <a:sym typeface="Calibri"/>
              </a:rPr>
              <a:t>    Intelligent energy and infrastructure management (smart grids)</a:t>
            </a:r>
            <a:endParaRPr sz="2800">
              <a:latin typeface="Calibri"/>
              <a:ea typeface="Calibri"/>
              <a:cs typeface="Calibri"/>
              <a:sym typeface="Calibri"/>
            </a:endParaRPr>
          </a:p>
          <a:p>
            <a:pPr indent="0" lvl="0" marL="0" rtl="0" algn="l">
              <a:lnSpc>
                <a:spcPct val="90000"/>
              </a:lnSpc>
              <a:spcBef>
                <a:spcPts val="1200"/>
              </a:spcBef>
              <a:spcAft>
                <a:spcPts val="0"/>
              </a:spcAft>
              <a:buSzPts val="2800"/>
              <a:buNone/>
            </a:pPr>
            <a:r>
              <a:rPr b="1" lang="en-US" sz="2800">
                <a:latin typeface="Calibri"/>
                <a:ea typeface="Calibri"/>
                <a:cs typeface="Calibri"/>
                <a:sym typeface="Calibri"/>
              </a:rPr>
              <a:t>Efficient resource management:</a:t>
            </a:r>
            <a:endParaRPr b="1" sz="2800">
              <a:latin typeface="Calibri"/>
              <a:ea typeface="Calibri"/>
              <a:cs typeface="Calibri"/>
              <a:sym typeface="Calibri"/>
            </a:endParaRPr>
          </a:p>
          <a:p>
            <a:pPr indent="-182880" lvl="0" marL="182880" rtl="0" algn="l">
              <a:lnSpc>
                <a:spcPct val="90000"/>
              </a:lnSpc>
              <a:spcBef>
                <a:spcPts val="1200"/>
              </a:spcBef>
              <a:spcAft>
                <a:spcPts val="0"/>
              </a:spcAft>
              <a:buSzPts val="2800"/>
              <a:buChar char="●"/>
            </a:pPr>
            <a:r>
              <a:rPr lang="en-US" sz="2800">
                <a:latin typeface="Calibri"/>
                <a:ea typeface="Calibri"/>
                <a:cs typeface="Calibri"/>
                <a:sym typeface="Calibri"/>
              </a:rPr>
              <a:t>Saving water and energy</a:t>
            </a:r>
            <a:endParaRPr sz="2800">
              <a:latin typeface="Calibri"/>
              <a:ea typeface="Calibri"/>
              <a:cs typeface="Calibri"/>
              <a:sym typeface="Calibri"/>
            </a:endParaRPr>
          </a:p>
          <a:p>
            <a:pPr indent="-182880" lvl="0" marL="182880" rtl="0" algn="l">
              <a:lnSpc>
                <a:spcPct val="90000"/>
              </a:lnSpc>
              <a:spcBef>
                <a:spcPts val="1200"/>
              </a:spcBef>
              <a:spcAft>
                <a:spcPts val="0"/>
              </a:spcAft>
              <a:buSzPts val="2800"/>
              <a:buChar char="●"/>
            </a:pPr>
            <a:r>
              <a:rPr lang="en-US" sz="2800">
                <a:latin typeface="Calibri"/>
                <a:ea typeface="Calibri"/>
                <a:cs typeface="Calibri"/>
                <a:sym typeface="Calibri"/>
              </a:rPr>
              <a:t>Recycling and waste management</a:t>
            </a:r>
            <a:endParaRPr sz="2800">
              <a:latin typeface="Calibri"/>
              <a:ea typeface="Calibri"/>
              <a:cs typeface="Calibri"/>
              <a:sym typeface="Calibri"/>
            </a:endParaRPr>
          </a:p>
        </p:txBody>
      </p:sp>
      <p:sp>
        <p:nvSpPr>
          <p:cNvPr id="270" name="Google Shape;270;p22"/>
          <p:cNvSpPr/>
          <p:nvPr/>
        </p:nvSpPr>
        <p:spPr>
          <a:xfrm>
            <a:off x="1" y="754505"/>
            <a:ext cx="3428999" cy="830997"/>
          </a:xfrm>
          <a:prstGeom prst="rect">
            <a:avLst/>
          </a:prstGeom>
          <a:solidFill>
            <a:srgbClr val="B0E3ED"/>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chemeClr val="dk1"/>
                </a:solidFill>
                <a:latin typeface="Calibri"/>
                <a:ea typeface="Calibri"/>
                <a:cs typeface="Calibri"/>
                <a:sym typeface="Calibri"/>
              </a:rPr>
              <a:t>Sustainable spatial planning</a:t>
            </a:r>
            <a:endParaRPr b="1" sz="2400">
              <a:solidFill>
                <a:schemeClr val="dk1"/>
              </a:solidFill>
              <a:latin typeface="Calibri"/>
              <a:ea typeface="Calibri"/>
              <a:cs typeface="Calibri"/>
              <a:sym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5" name="Shape 275"/>
        <p:cNvGrpSpPr/>
        <p:nvPr/>
      </p:nvGrpSpPr>
      <p:grpSpPr>
        <a:xfrm>
          <a:off x="0" y="0"/>
          <a:ext cx="0" cy="0"/>
          <a:chOff x="0" y="0"/>
          <a:chExt cx="0" cy="0"/>
        </a:xfrm>
      </p:grpSpPr>
      <p:sp>
        <p:nvSpPr>
          <p:cNvPr id="276" name="Google Shape;276;p23"/>
          <p:cNvSpPr txBox="1"/>
          <p:nvPr>
            <p:ph idx="1" type="body"/>
          </p:nvPr>
        </p:nvSpPr>
        <p:spPr>
          <a:xfrm>
            <a:off x="3869268" y="864108"/>
            <a:ext cx="7315200" cy="512064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2800"/>
              <a:buNone/>
            </a:pPr>
            <a:r>
              <a:rPr b="1" lang="en-US" sz="2800">
                <a:latin typeface="Calibri"/>
                <a:ea typeface="Calibri"/>
                <a:cs typeface="Calibri"/>
                <a:sym typeface="Calibri"/>
              </a:rPr>
              <a:t>Climate adaptation:</a:t>
            </a:r>
            <a:endParaRPr/>
          </a:p>
          <a:p>
            <a:pPr indent="-182880" lvl="0" marL="182880" rtl="0" algn="l">
              <a:lnSpc>
                <a:spcPct val="90000"/>
              </a:lnSpc>
              <a:spcBef>
                <a:spcPts val="1200"/>
              </a:spcBef>
              <a:spcAft>
                <a:spcPts val="0"/>
              </a:spcAft>
              <a:buSzPts val="2800"/>
              <a:buChar char="●"/>
            </a:pPr>
            <a:r>
              <a:rPr lang="en-US" sz="2800">
                <a:latin typeface="Calibri"/>
                <a:ea typeface="Calibri"/>
                <a:cs typeface="Calibri"/>
                <a:sym typeface="Calibri"/>
              </a:rPr>
              <a:t>Infrastructure resilient to extreme weather events (floods, droughts, heatwaves)</a:t>
            </a:r>
            <a:endParaRPr/>
          </a:p>
          <a:p>
            <a:pPr indent="-182880" lvl="0" marL="182880" rtl="0" algn="l">
              <a:lnSpc>
                <a:spcPct val="90000"/>
              </a:lnSpc>
              <a:spcBef>
                <a:spcPts val="1200"/>
              </a:spcBef>
              <a:spcAft>
                <a:spcPts val="0"/>
              </a:spcAft>
              <a:buSzPts val="2800"/>
              <a:buChar char="●"/>
            </a:pPr>
            <a:r>
              <a:rPr lang="en-US" sz="2800">
                <a:latin typeface="Calibri"/>
                <a:ea typeface="Calibri"/>
                <a:cs typeface="Calibri"/>
                <a:sym typeface="Calibri"/>
              </a:rPr>
              <a:t>Monitoring and early warning systems</a:t>
            </a:r>
            <a:endParaRPr/>
          </a:p>
          <a:p>
            <a:pPr indent="-182880" lvl="0" marL="182880" rtl="0" algn="l">
              <a:lnSpc>
                <a:spcPct val="90000"/>
              </a:lnSpc>
              <a:spcBef>
                <a:spcPts val="1200"/>
              </a:spcBef>
              <a:spcAft>
                <a:spcPts val="0"/>
              </a:spcAft>
              <a:buSzPts val="2800"/>
              <a:buChar char="●"/>
            </a:pPr>
            <a:r>
              <a:rPr lang="en-US" sz="2800">
                <a:latin typeface="Calibri"/>
                <a:ea typeface="Calibri"/>
                <a:cs typeface="Calibri"/>
                <a:sym typeface="Calibri"/>
              </a:rPr>
              <a:t>Spatial planning that takes climate risks into account</a:t>
            </a:r>
            <a:endParaRPr/>
          </a:p>
          <a:p>
            <a:pPr indent="-55880" lvl="0" marL="182880" rtl="0" algn="l">
              <a:lnSpc>
                <a:spcPct val="90000"/>
              </a:lnSpc>
              <a:spcBef>
                <a:spcPts val="1200"/>
              </a:spcBef>
              <a:spcAft>
                <a:spcPts val="0"/>
              </a:spcAft>
              <a:buSzPts val="2000"/>
              <a:buNone/>
            </a:pPr>
            <a:r>
              <a:t/>
            </a:r>
            <a:endParaRPr/>
          </a:p>
        </p:txBody>
      </p:sp>
      <p:sp>
        <p:nvSpPr>
          <p:cNvPr id="277" name="Google Shape;277;p23"/>
          <p:cNvSpPr txBox="1"/>
          <p:nvPr>
            <p:ph type="title"/>
          </p:nvPr>
        </p:nvSpPr>
        <p:spPr>
          <a:xfrm>
            <a:off x="252919" y="1123837"/>
            <a:ext cx="2947482" cy="460118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FFFFF"/>
              </a:buClr>
              <a:buSzPts val="3600"/>
              <a:buFont typeface="Calibri"/>
              <a:buNone/>
            </a:pPr>
            <a:r>
              <a:rPr lang="en-US">
                <a:latin typeface="Calibri"/>
                <a:ea typeface="Calibri"/>
                <a:cs typeface="Calibri"/>
                <a:sym typeface="Calibri"/>
              </a:rPr>
              <a:t>Main areas of action</a:t>
            </a:r>
            <a:endParaRPr>
              <a:latin typeface="Calibri"/>
              <a:ea typeface="Calibri"/>
              <a:cs typeface="Calibri"/>
              <a:sym typeface="Calibri"/>
            </a:endParaRPr>
          </a:p>
        </p:txBody>
      </p:sp>
      <p:sp>
        <p:nvSpPr>
          <p:cNvPr id="278" name="Google Shape;278;p23"/>
          <p:cNvSpPr/>
          <p:nvPr/>
        </p:nvSpPr>
        <p:spPr>
          <a:xfrm>
            <a:off x="1" y="754505"/>
            <a:ext cx="3428999" cy="830997"/>
          </a:xfrm>
          <a:prstGeom prst="rect">
            <a:avLst/>
          </a:prstGeom>
          <a:solidFill>
            <a:srgbClr val="B0E3ED"/>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chemeClr val="dk1"/>
                </a:solidFill>
                <a:latin typeface="Calibri"/>
                <a:ea typeface="Calibri"/>
                <a:cs typeface="Calibri"/>
                <a:sym typeface="Calibri"/>
              </a:rPr>
              <a:t>Sustainable spatial planning</a:t>
            </a:r>
            <a:endParaRPr b="1" sz="2400">
              <a:solidFill>
                <a:schemeClr val="dk1"/>
              </a:solidFill>
              <a:latin typeface="Calibri"/>
              <a:ea typeface="Calibri"/>
              <a:cs typeface="Calibri"/>
              <a:sym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3" name="Shape 283"/>
        <p:cNvGrpSpPr/>
        <p:nvPr/>
      </p:nvGrpSpPr>
      <p:grpSpPr>
        <a:xfrm>
          <a:off x="0" y="0"/>
          <a:ext cx="0" cy="0"/>
          <a:chOff x="0" y="0"/>
          <a:chExt cx="0" cy="0"/>
        </a:xfrm>
      </p:grpSpPr>
      <p:sp>
        <p:nvSpPr>
          <p:cNvPr id="284" name="Google Shape;284;p24"/>
          <p:cNvSpPr txBox="1"/>
          <p:nvPr>
            <p:ph idx="1" type="body"/>
          </p:nvPr>
        </p:nvSpPr>
        <p:spPr>
          <a:xfrm>
            <a:off x="3869268" y="864108"/>
            <a:ext cx="7746470" cy="5120640"/>
          </a:xfrm>
          <a:prstGeom prst="rect">
            <a:avLst/>
          </a:prstGeom>
          <a:noFill/>
          <a:ln>
            <a:noFill/>
          </a:ln>
        </p:spPr>
        <p:txBody>
          <a:bodyPr anchorCtr="0" anchor="ctr" bIns="45700" lIns="91425" spcFirstLastPara="1" rIns="91425" wrap="square" tIns="45700">
            <a:normAutofit/>
          </a:bodyPr>
          <a:lstStyle/>
          <a:p>
            <a:pPr indent="-182880" lvl="0" marL="182880" rtl="0" algn="l">
              <a:lnSpc>
                <a:spcPct val="90000"/>
              </a:lnSpc>
              <a:spcBef>
                <a:spcPts val="0"/>
              </a:spcBef>
              <a:spcAft>
                <a:spcPts val="0"/>
              </a:spcAft>
              <a:buSzPts val="2800"/>
              <a:buChar char="●"/>
            </a:pPr>
            <a:r>
              <a:rPr lang="en-US" sz="2800">
                <a:latin typeface="Calibri"/>
                <a:ea typeface="Calibri"/>
                <a:cs typeface="Calibri"/>
                <a:sym typeface="Calibri"/>
              </a:rPr>
              <a:t>Sustainable public transport</a:t>
            </a:r>
            <a:endParaRPr sz="2800">
              <a:latin typeface="Calibri"/>
              <a:ea typeface="Calibri"/>
              <a:cs typeface="Calibri"/>
              <a:sym typeface="Calibri"/>
            </a:endParaRPr>
          </a:p>
          <a:p>
            <a:pPr indent="-182880" lvl="0" marL="182880" rtl="0" algn="l">
              <a:lnSpc>
                <a:spcPct val="90000"/>
              </a:lnSpc>
              <a:spcBef>
                <a:spcPts val="1200"/>
              </a:spcBef>
              <a:spcAft>
                <a:spcPts val="0"/>
              </a:spcAft>
              <a:buSzPts val="2800"/>
              <a:buChar char="●"/>
            </a:pPr>
            <a:r>
              <a:rPr lang="en-US" sz="2800">
                <a:latin typeface="Calibri"/>
                <a:ea typeface="Calibri"/>
                <a:cs typeface="Calibri"/>
                <a:sym typeface="Calibri"/>
              </a:rPr>
              <a:t>Development of shared mobility</a:t>
            </a:r>
            <a:endParaRPr sz="2800">
              <a:latin typeface="Calibri"/>
              <a:ea typeface="Calibri"/>
              <a:cs typeface="Calibri"/>
              <a:sym typeface="Calibri"/>
            </a:endParaRPr>
          </a:p>
          <a:p>
            <a:pPr indent="-182880" lvl="0" marL="182880" rtl="0" algn="l">
              <a:lnSpc>
                <a:spcPct val="90000"/>
              </a:lnSpc>
              <a:spcBef>
                <a:spcPts val="1200"/>
              </a:spcBef>
              <a:spcAft>
                <a:spcPts val="0"/>
              </a:spcAft>
              <a:buSzPts val="2800"/>
              <a:buChar char="●"/>
            </a:pPr>
            <a:r>
              <a:rPr lang="en-US" sz="2800">
                <a:latin typeface="Calibri"/>
                <a:ea typeface="Calibri"/>
                <a:cs typeface="Calibri"/>
                <a:sym typeface="Calibri"/>
              </a:rPr>
              <a:t>Electromobility</a:t>
            </a:r>
            <a:endParaRPr sz="2800">
              <a:latin typeface="Calibri"/>
              <a:ea typeface="Calibri"/>
              <a:cs typeface="Calibri"/>
              <a:sym typeface="Calibri"/>
            </a:endParaRPr>
          </a:p>
          <a:p>
            <a:pPr indent="-182880" lvl="0" marL="182880" rtl="0" algn="l">
              <a:lnSpc>
                <a:spcPct val="90000"/>
              </a:lnSpc>
              <a:spcBef>
                <a:spcPts val="1200"/>
              </a:spcBef>
              <a:spcAft>
                <a:spcPts val="0"/>
              </a:spcAft>
              <a:buSzPts val="2800"/>
              <a:buChar char="●"/>
            </a:pPr>
            <a:r>
              <a:rPr lang="en-US" sz="2800">
                <a:latin typeface="Calibri"/>
                <a:ea typeface="Calibri"/>
                <a:cs typeface="Calibri"/>
                <a:sym typeface="Calibri"/>
              </a:rPr>
              <a:t>Intelligent traffic management</a:t>
            </a:r>
            <a:endParaRPr/>
          </a:p>
          <a:p>
            <a:pPr indent="-182880" lvl="0" marL="182880" rtl="0" algn="l">
              <a:lnSpc>
                <a:spcPct val="90000"/>
              </a:lnSpc>
              <a:spcBef>
                <a:spcPts val="1200"/>
              </a:spcBef>
              <a:spcAft>
                <a:spcPts val="0"/>
              </a:spcAft>
              <a:buSzPts val="2800"/>
              <a:buChar char="●"/>
            </a:pPr>
            <a:r>
              <a:rPr lang="en-US" sz="2800">
                <a:latin typeface="Calibri"/>
                <a:ea typeface="Calibri"/>
                <a:cs typeface="Calibri"/>
                <a:sym typeface="Calibri"/>
              </a:rPr>
              <a:t>Active transport (walking and cycling)</a:t>
            </a:r>
            <a:endParaRPr sz="2800">
              <a:latin typeface="Calibri"/>
              <a:ea typeface="Calibri"/>
              <a:cs typeface="Calibri"/>
              <a:sym typeface="Calibri"/>
            </a:endParaRPr>
          </a:p>
          <a:p>
            <a:pPr indent="-182880" lvl="0" marL="182880" rtl="0" algn="l">
              <a:lnSpc>
                <a:spcPct val="90000"/>
              </a:lnSpc>
              <a:spcBef>
                <a:spcPts val="1200"/>
              </a:spcBef>
              <a:spcAft>
                <a:spcPts val="0"/>
              </a:spcAft>
              <a:buSzPts val="2800"/>
              <a:buChar char="●"/>
            </a:pPr>
            <a:r>
              <a:rPr lang="en-US" sz="2800">
                <a:latin typeface="Calibri"/>
                <a:ea typeface="Calibri"/>
                <a:cs typeface="Calibri"/>
                <a:sym typeface="Calibri"/>
              </a:rPr>
              <a:t>Mobility as a Service (MaaS)</a:t>
            </a:r>
            <a:endParaRPr sz="2800">
              <a:latin typeface="Calibri"/>
              <a:ea typeface="Calibri"/>
              <a:cs typeface="Calibri"/>
              <a:sym typeface="Calibri"/>
            </a:endParaRPr>
          </a:p>
          <a:p>
            <a:pPr indent="-55880" lvl="0" marL="182880" rtl="0" algn="l">
              <a:lnSpc>
                <a:spcPct val="90000"/>
              </a:lnSpc>
              <a:spcBef>
                <a:spcPts val="1200"/>
              </a:spcBef>
              <a:spcAft>
                <a:spcPts val="0"/>
              </a:spcAft>
              <a:buSzPts val="2000"/>
              <a:buNone/>
            </a:pPr>
            <a:r>
              <a:t/>
            </a:r>
            <a:endParaRPr/>
          </a:p>
        </p:txBody>
      </p:sp>
      <p:sp>
        <p:nvSpPr>
          <p:cNvPr id="285" name="Google Shape;285;p24"/>
          <p:cNvSpPr txBox="1"/>
          <p:nvPr>
            <p:ph type="title"/>
          </p:nvPr>
        </p:nvSpPr>
        <p:spPr>
          <a:xfrm>
            <a:off x="252919" y="1123837"/>
            <a:ext cx="2947482" cy="460118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FFFFF"/>
              </a:buClr>
              <a:buSzPts val="3600"/>
              <a:buFont typeface="Calibri"/>
              <a:buNone/>
            </a:pPr>
            <a:r>
              <a:rPr lang="en-US">
                <a:latin typeface="Calibri"/>
                <a:ea typeface="Calibri"/>
                <a:cs typeface="Calibri"/>
                <a:sym typeface="Calibri"/>
              </a:rPr>
              <a:t>Key features of efficient and eco-friendly transport systems</a:t>
            </a:r>
            <a:br>
              <a:rPr b="1" lang="en-US">
                <a:latin typeface="Calibri"/>
                <a:ea typeface="Calibri"/>
                <a:cs typeface="Calibri"/>
                <a:sym typeface="Calibri"/>
              </a:rPr>
            </a:b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0" name="Shape 290"/>
        <p:cNvGrpSpPr/>
        <p:nvPr/>
      </p:nvGrpSpPr>
      <p:grpSpPr>
        <a:xfrm>
          <a:off x="0" y="0"/>
          <a:ext cx="0" cy="0"/>
          <a:chOff x="0" y="0"/>
          <a:chExt cx="0" cy="0"/>
        </a:xfrm>
      </p:grpSpPr>
      <p:sp>
        <p:nvSpPr>
          <p:cNvPr id="291" name="Google Shape;291;p25"/>
          <p:cNvSpPr txBox="1"/>
          <p:nvPr>
            <p:ph idx="1" type="body"/>
          </p:nvPr>
        </p:nvSpPr>
        <p:spPr>
          <a:xfrm>
            <a:off x="3869268" y="864108"/>
            <a:ext cx="7689320" cy="5120640"/>
          </a:xfrm>
          <a:prstGeom prst="rect">
            <a:avLst/>
          </a:prstGeom>
          <a:noFill/>
          <a:ln>
            <a:noFill/>
          </a:ln>
        </p:spPr>
        <p:txBody>
          <a:bodyPr anchorCtr="0" anchor="ctr" bIns="45700" lIns="91425" spcFirstLastPara="1" rIns="91425" wrap="square" tIns="45700">
            <a:normAutofit/>
          </a:bodyPr>
          <a:lstStyle/>
          <a:p>
            <a:pPr indent="-182880" lvl="0" marL="182880" rtl="0" algn="l">
              <a:lnSpc>
                <a:spcPct val="90000"/>
              </a:lnSpc>
              <a:spcBef>
                <a:spcPts val="0"/>
              </a:spcBef>
              <a:spcAft>
                <a:spcPts val="0"/>
              </a:spcAft>
              <a:buSzPts val="2800"/>
              <a:buChar char="●"/>
            </a:pPr>
            <a:r>
              <a:rPr lang="en-US" sz="2800">
                <a:latin typeface="Calibri"/>
                <a:ea typeface="Calibri"/>
                <a:cs typeface="Calibri"/>
                <a:sym typeface="Calibri"/>
              </a:rPr>
              <a:t>The electric bus is part of the project - Promoting Green Electric Mobility for Urban Transport in Bhutan and wider Hindu Kush Himalaya—implemented through a partnership between United Nations Industrial Development Organisation, the Prime Minister’s Office, the Thimphu City Council and CBS.</a:t>
            </a:r>
            <a:endParaRPr sz="2800">
              <a:latin typeface="Calibri"/>
              <a:ea typeface="Calibri"/>
              <a:cs typeface="Calibri"/>
              <a:sym typeface="Calibri"/>
            </a:endParaRPr>
          </a:p>
        </p:txBody>
      </p:sp>
      <p:sp>
        <p:nvSpPr>
          <p:cNvPr id="292" name="Google Shape;292;p25"/>
          <p:cNvSpPr txBox="1"/>
          <p:nvPr>
            <p:ph type="title"/>
          </p:nvPr>
        </p:nvSpPr>
        <p:spPr>
          <a:xfrm>
            <a:off x="252919" y="1123837"/>
            <a:ext cx="2947482" cy="460118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FFFFF"/>
              </a:buClr>
              <a:buSzPts val="3200"/>
              <a:buFont typeface="Calibri"/>
              <a:buNone/>
            </a:pPr>
            <a:r>
              <a:rPr b="1" lang="en-US" sz="3200">
                <a:latin typeface="Calibri"/>
                <a:ea typeface="Calibri"/>
                <a:cs typeface="Calibri"/>
                <a:sym typeface="Calibri"/>
              </a:rPr>
              <a:t>Seeds of smart solutions</a:t>
            </a:r>
            <a:br>
              <a:rPr lang="en-US" sz="3200">
                <a:latin typeface="Calibri"/>
                <a:ea typeface="Calibri"/>
                <a:cs typeface="Calibri"/>
                <a:sym typeface="Calibri"/>
              </a:rPr>
            </a:br>
            <a:r>
              <a:rPr lang="en-US" sz="3200">
                <a:latin typeface="Calibri"/>
                <a:ea typeface="Calibri"/>
                <a:cs typeface="Calibri"/>
                <a:sym typeface="Calibri"/>
              </a:rPr>
              <a:t>– local innovations that can evolve towards full smart mobility systems</a:t>
            </a:r>
            <a:br>
              <a:rPr lang="en-US" sz="3200">
                <a:latin typeface="Calibri"/>
                <a:ea typeface="Calibri"/>
                <a:cs typeface="Calibri"/>
                <a:sym typeface="Calibri"/>
              </a:rPr>
            </a:br>
            <a:endParaRPr sz="3200">
              <a:latin typeface="Calibri"/>
              <a:ea typeface="Calibri"/>
              <a:cs typeface="Calibri"/>
              <a:sym typeface="Calibri"/>
            </a:endParaRPr>
          </a:p>
        </p:txBody>
      </p:sp>
      <p:sp>
        <p:nvSpPr>
          <p:cNvPr id="293" name="Google Shape;293;p25"/>
          <p:cNvSpPr/>
          <p:nvPr/>
        </p:nvSpPr>
        <p:spPr>
          <a:xfrm>
            <a:off x="5016" y="6110783"/>
            <a:ext cx="3443288" cy="646331"/>
          </a:xfrm>
          <a:prstGeom prst="rect">
            <a:avLst/>
          </a:prstGeom>
          <a:solidFill>
            <a:schemeClr val="accent2"/>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Calibri"/>
                <a:ea typeface="Calibri"/>
                <a:cs typeface="Calibri"/>
                <a:sym typeface="Calibri"/>
              </a:rPr>
              <a:t>Bhutan tries electric bus as focus shifts to eco-friendly transport</a:t>
            </a:r>
            <a:endParaRPr b="1" sz="1800">
              <a:solidFill>
                <a:schemeClr val="dk1"/>
              </a:solidFill>
              <a:latin typeface="Calibri"/>
              <a:ea typeface="Calibri"/>
              <a:cs typeface="Calibri"/>
              <a:sym typeface="Calibri"/>
            </a:endParaRPr>
          </a:p>
        </p:txBody>
      </p:sp>
      <p:sp>
        <p:nvSpPr>
          <p:cNvPr id="294" name="Google Shape;294;p25"/>
          <p:cNvSpPr/>
          <p:nvPr/>
        </p:nvSpPr>
        <p:spPr>
          <a:xfrm>
            <a:off x="3675858" y="508000"/>
            <a:ext cx="8071642" cy="5738501"/>
          </a:xfrm>
          <a:prstGeom prst="rect">
            <a:avLst/>
          </a:prstGeom>
          <a:solidFill>
            <a:srgbClr val="8BD5E4">
              <a:alpha val="24705"/>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2000">
              <a:solidFill>
                <a:srgbClr val="000000"/>
              </a:solidFill>
              <a:latin typeface="Calibri"/>
              <a:ea typeface="Calibri"/>
              <a:cs typeface="Calibri"/>
              <a:sym typeface="Calibri"/>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9" name="Shape 299"/>
        <p:cNvGrpSpPr/>
        <p:nvPr/>
      </p:nvGrpSpPr>
      <p:grpSpPr>
        <a:xfrm>
          <a:off x="0" y="0"/>
          <a:ext cx="0" cy="0"/>
          <a:chOff x="0" y="0"/>
          <a:chExt cx="0" cy="0"/>
        </a:xfrm>
      </p:grpSpPr>
      <p:sp>
        <p:nvSpPr>
          <p:cNvPr id="300" name="Google Shape;300;p26"/>
          <p:cNvSpPr txBox="1"/>
          <p:nvPr>
            <p:ph type="title"/>
          </p:nvPr>
        </p:nvSpPr>
        <p:spPr>
          <a:xfrm>
            <a:off x="252919" y="1123837"/>
            <a:ext cx="2947482" cy="460118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FFFFF"/>
              </a:buClr>
              <a:buSzPts val="3200"/>
              <a:buFont typeface="Calibri"/>
              <a:buNone/>
            </a:pPr>
            <a:r>
              <a:rPr b="1" lang="en-US" sz="3200">
                <a:latin typeface="Calibri"/>
                <a:ea typeface="Calibri"/>
                <a:cs typeface="Calibri"/>
                <a:sym typeface="Calibri"/>
              </a:rPr>
              <a:t>Seeds of smart solutions</a:t>
            </a:r>
            <a:br>
              <a:rPr lang="en-US" sz="3200">
                <a:latin typeface="Calibri"/>
                <a:ea typeface="Calibri"/>
                <a:cs typeface="Calibri"/>
                <a:sym typeface="Calibri"/>
              </a:rPr>
            </a:br>
            <a:r>
              <a:rPr lang="en-US" sz="3200">
                <a:latin typeface="Calibri"/>
                <a:ea typeface="Calibri"/>
                <a:cs typeface="Calibri"/>
                <a:sym typeface="Calibri"/>
              </a:rPr>
              <a:t>– local innovations that can evolve towards full smart mobility systems</a:t>
            </a:r>
            <a:br>
              <a:rPr lang="en-US" sz="3200">
                <a:latin typeface="Calibri"/>
                <a:ea typeface="Calibri"/>
                <a:cs typeface="Calibri"/>
                <a:sym typeface="Calibri"/>
              </a:rPr>
            </a:br>
            <a:endParaRPr sz="3200">
              <a:latin typeface="Calibri"/>
              <a:ea typeface="Calibri"/>
              <a:cs typeface="Calibri"/>
              <a:sym typeface="Calibri"/>
            </a:endParaRPr>
          </a:p>
        </p:txBody>
      </p:sp>
      <p:sp>
        <p:nvSpPr>
          <p:cNvPr id="301" name="Google Shape;301;p26"/>
          <p:cNvSpPr txBox="1"/>
          <p:nvPr>
            <p:ph idx="1" type="body"/>
          </p:nvPr>
        </p:nvSpPr>
        <p:spPr>
          <a:xfrm>
            <a:off x="3869268" y="864108"/>
            <a:ext cx="7803620" cy="512064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2800"/>
              <a:buNone/>
            </a:pPr>
            <a:r>
              <a:rPr lang="en-US" sz="2800">
                <a:latin typeface="Calibri"/>
                <a:ea typeface="Calibri"/>
                <a:cs typeface="Calibri"/>
                <a:sym typeface="Calibri"/>
              </a:rPr>
              <a:t>Main goals of the project:</a:t>
            </a:r>
            <a:endParaRPr/>
          </a:p>
          <a:p>
            <a:pPr indent="-182880" lvl="0" marL="182880" rtl="0" algn="l">
              <a:lnSpc>
                <a:spcPct val="90000"/>
              </a:lnSpc>
              <a:spcBef>
                <a:spcPts val="1200"/>
              </a:spcBef>
              <a:spcAft>
                <a:spcPts val="0"/>
              </a:spcAft>
              <a:buSzPts val="2800"/>
              <a:buChar char="●"/>
            </a:pPr>
            <a:r>
              <a:rPr lang="en-US" sz="2800">
                <a:latin typeface="Calibri"/>
                <a:ea typeface="Calibri"/>
                <a:cs typeface="Calibri"/>
                <a:sym typeface="Calibri"/>
              </a:rPr>
              <a:t>Facilitating residents of Thimphu in accessing economic opportunities and services through the development of sustainable urban transport options.</a:t>
            </a:r>
            <a:endParaRPr sz="2800">
              <a:latin typeface="Calibri"/>
              <a:ea typeface="Calibri"/>
              <a:cs typeface="Calibri"/>
              <a:sym typeface="Calibri"/>
            </a:endParaRPr>
          </a:p>
          <a:p>
            <a:pPr indent="-182880" lvl="0" marL="182880" rtl="0" algn="l">
              <a:lnSpc>
                <a:spcPct val="90000"/>
              </a:lnSpc>
              <a:spcBef>
                <a:spcPts val="1200"/>
              </a:spcBef>
              <a:spcAft>
                <a:spcPts val="0"/>
              </a:spcAft>
              <a:buSzPts val="2800"/>
              <a:buChar char="●"/>
            </a:pPr>
            <a:r>
              <a:rPr lang="en-US" sz="2800">
                <a:latin typeface="Calibri"/>
                <a:ea typeface="Calibri"/>
                <a:cs typeface="Calibri"/>
                <a:sym typeface="Calibri"/>
              </a:rPr>
              <a:t>Providing reliable, safe, and environmentally friendly urban mobility choices.</a:t>
            </a:r>
            <a:endParaRPr sz="2800">
              <a:latin typeface="Calibri"/>
              <a:ea typeface="Calibri"/>
              <a:cs typeface="Calibri"/>
              <a:sym typeface="Calibri"/>
            </a:endParaRPr>
          </a:p>
          <a:p>
            <a:pPr indent="-182880" lvl="0" marL="182880" rtl="0" algn="l">
              <a:lnSpc>
                <a:spcPct val="90000"/>
              </a:lnSpc>
              <a:spcBef>
                <a:spcPts val="1200"/>
              </a:spcBef>
              <a:spcAft>
                <a:spcPts val="0"/>
              </a:spcAft>
              <a:buSzPts val="2800"/>
              <a:buChar char="●"/>
            </a:pPr>
            <a:r>
              <a:rPr lang="en-US" sz="2800">
                <a:latin typeface="Calibri"/>
                <a:ea typeface="Calibri"/>
                <a:cs typeface="Calibri"/>
                <a:sym typeface="Calibri"/>
              </a:rPr>
              <a:t>Improving infrastructure for public transport and pedestrians.</a:t>
            </a:r>
            <a:endParaRPr sz="2800">
              <a:latin typeface="Calibri"/>
              <a:ea typeface="Calibri"/>
              <a:cs typeface="Calibri"/>
              <a:sym typeface="Calibri"/>
            </a:endParaRPr>
          </a:p>
        </p:txBody>
      </p:sp>
      <p:sp>
        <p:nvSpPr>
          <p:cNvPr id="302" name="Google Shape;302;p26"/>
          <p:cNvSpPr/>
          <p:nvPr/>
        </p:nvSpPr>
        <p:spPr>
          <a:xfrm>
            <a:off x="5016" y="6110783"/>
            <a:ext cx="3443288" cy="646331"/>
          </a:xfrm>
          <a:prstGeom prst="rect">
            <a:avLst/>
          </a:prstGeom>
          <a:solidFill>
            <a:schemeClr val="accent2"/>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Calibri"/>
                <a:ea typeface="Calibri"/>
                <a:cs typeface="Calibri"/>
                <a:sym typeface="Calibri"/>
              </a:rPr>
              <a:t>Bhutan tries electric bus as focus shifts to eco-friendly transport</a:t>
            </a:r>
            <a:endParaRPr b="1" sz="1800">
              <a:solidFill>
                <a:schemeClr val="dk1"/>
              </a:solidFill>
              <a:latin typeface="Calibri"/>
              <a:ea typeface="Calibri"/>
              <a:cs typeface="Calibri"/>
              <a:sym typeface="Calibri"/>
            </a:endParaRPr>
          </a:p>
        </p:txBody>
      </p:sp>
      <p:sp>
        <p:nvSpPr>
          <p:cNvPr id="303" name="Google Shape;303;p26"/>
          <p:cNvSpPr/>
          <p:nvPr/>
        </p:nvSpPr>
        <p:spPr>
          <a:xfrm>
            <a:off x="3601246" y="695447"/>
            <a:ext cx="8071642" cy="5738501"/>
          </a:xfrm>
          <a:prstGeom prst="rect">
            <a:avLst/>
          </a:prstGeom>
          <a:solidFill>
            <a:srgbClr val="8BD5E4">
              <a:alpha val="24705"/>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2000">
              <a:solidFill>
                <a:srgbClr val="000000"/>
              </a:solidFill>
              <a:latin typeface="Calibri"/>
              <a:ea typeface="Calibri"/>
              <a:cs typeface="Calibri"/>
              <a:sym typeface="Calibri"/>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8" name="Shape 308"/>
        <p:cNvGrpSpPr/>
        <p:nvPr/>
      </p:nvGrpSpPr>
      <p:grpSpPr>
        <a:xfrm>
          <a:off x="0" y="0"/>
          <a:ext cx="0" cy="0"/>
          <a:chOff x="0" y="0"/>
          <a:chExt cx="0" cy="0"/>
        </a:xfrm>
      </p:grpSpPr>
      <p:pic>
        <p:nvPicPr>
          <p:cNvPr id="309" name="Google Shape;309;p27"/>
          <p:cNvPicPr preferRelativeResize="0"/>
          <p:nvPr>
            <p:ph idx="1" type="body"/>
          </p:nvPr>
        </p:nvPicPr>
        <p:blipFill rotWithShape="1">
          <a:blip r:embed="rId3">
            <a:alphaModFix/>
          </a:blip>
          <a:srcRect b="0" l="0" r="0" t="0"/>
          <a:stretch/>
        </p:blipFill>
        <p:spPr>
          <a:xfrm>
            <a:off x="4112155" y="863600"/>
            <a:ext cx="6828366" cy="5121275"/>
          </a:xfrm>
          <a:prstGeom prst="rect">
            <a:avLst/>
          </a:prstGeom>
          <a:noFill/>
          <a:ln>
            <a:noFill/>
          </a:ln>
        </p:spPr>
      </p:pic>
      <p:sp>
        <p:nvSpPr>
          <p:cNvPr id="310" name="Google Shape;310;p27"/>
          <p:cNvSpPr/>
          <p:nvPr/>
        </p:nvSpPr>
        <p:spPr>
          <a:xfrm>
            <a:off x="8036455" y="6114534"/>
            <a:ext cx="2802370" cy="246221"/>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lang="en-US" sz="1000">
                <a:solidFill>
                  <a:schemeClr val="dk1"/>
                </a:solidFill>
                <a:latin typeface="Corbel"/>
                <a:ea typeface="Corbel"/>
                <a:cs typeface="Corbel"/>
                <a:sym typeface="Corbel"/>
              </a:rPr>
              <a:t>https://en.sicomedia.com/2023/0720/24300.shtml</a:t>
            </a:r>
            <a:endParaRPr/>
          </a:p>
        </p:txBody>
      </p:sp>
      <p:sp>
        <p:nvSpPr>
          <p:cNvPr id="311" name="Google Shape;311;p27"/>
          <p:cNvSpPr txBox="1"/>
          <p:nvPr/>
        </p:nvSpPr>
        <p:spPr>
          <a:xfrm>
            <a:off x="252919" y="1123837"/>
            <a:ext cx="2947482" cy="4601183"/>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rgbClr val="FFFFFF"/>
              </a:buClr>
              <a:buSzPts val="3200"/>
              <a:buFont typeface="Calibri"/>
              <a:buNone/>
            </a:pPr>
            <a:r>
              <a:rPr b="1" lang="en-US" sz="3200">
                <a:solidFill>
                  <a:srgbClr val="FFFFFF"/>
                </a:solidFill>
                <a:latin typeface="Calibri"/>
                <a:ea typeface="Calibri"/>
                <a:cs typeface="Calibri"/>
                <a:sym typeface="Calibri"/>
              </a:rPr>
              <a:t>Seeds of smart solutions</a:t>
            </a:r>
            <a:br>
              <a:rPr lang="en-US" sz="3200">
                <a:solidFill>
                  <a:srgbClr val="FFFFFF"/>
                </a:solidFill>
                <a:latin typeface="Calibri"/>
                <a:ea typeface="Calibri"/>
                <a:cs typeface="Calibri"/>
                <a:sym typeface="Calibri"/>
              </a:rPr>
            </a:br>
            <a:r>
              <a:rPr lang="en-US" sz="3200">
                <a:solidFill>
                  <a:srgbClr val="FFFFFF"/>
                </a:solidFill>
                <a:latin typeface="Calibri"/>
                <a:ea typeface="Calibri"/>
                <a:cs typeface="Calibri"/>
                <a:sym typeface="Calibri"/>
              </a:rPr>
              <a:t>– local innovations that can evolve towards full smart mobility systems</a:t>
            </a:r>
            <a:br>
              <a:rPr lang="en-US" sz="3200">
                <a:solidFill>
                  <a:srgbClr val="FFFFFF"/>
                </a:solidFill>
                <a:latin typeface="Calibri"/>
                <a:ea typeface="Calibri"/>
                <a:cs typeface="Calibri"/>
                <a:sym typeface="Calibri"/>
              </a:rPr>
            </a:br>
            <a:endParaRPr sz="3200">
              <a:solidFill>
                <a:srgbClr val="FFFFFF"/>
              </a:solidFill>
              <a:latin typeface="Calibri"/>
              <a:ea typeface="Calibri"/>
              <a:cs typeface="Calibri"/>
              <a:sym typeface="Calibri"/>
            </a:endParaRPr>
          </a:p>
        </p:txBody>
      </p:sp>
      <p:sp>
        <p:nvSpPr>
          <p:cNvPr id="312" name="Google Shape;312;p27"/>
          <p:cNvSpPr/>
          <p:nvPr/>
        </p:nvSpPr>
        <p:spPr>
          <a:xfrm>
            <a:off x="5016" y="6110783"/>
            <a:ext cx="3443288" cy="646331"/>
          </a:xfrm>
          <a:prstGeom prst="rect">
            <a:avLst/>
          </a:prstGeom>
          <a:solidFill>
            <a:schemeClr val="accent2"/>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Calibri"/>
                <a:ea typeface="Calibri"/>
                <a:cs typeface="Calibri"/>
                <a:sym typeface="Calibri"/>
              </a:rPr>
              <a:t>Bhutan tries electric bus as focus shifts to eco-friendly transport</a:t>
            </a:r>
            <a:endParaRPr b="1" sz="1800">
              <a:solidFill>
                <a:schemeClr val="dk1"/>
              </a:solidFill>
              <a:latin typeface="Calibri"/>
              <a:ea typeface="Calibri"/>
              <a:cs typeface="Calibri"/>
              <a:sym typeface="Calibri"/>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7" name="Shape 317"/>
        <p:cNvGrpSpPr/>
        <p:nvPr/>
      </p:nvGrpSpPr>
      <p:grpSpPr>
        <a:xfrm>
          <a:off x="0" y="0"/>
          <a:ext cx="0" cy="0"/>
          <a:chOff x="0" y="0"/>
          <a:chExt cx="0" cy="0"/>
        </a:xfrm>
      </p:grpSpPr>
      <p:pic>
        <p:nvPicPr>
          <p:cNvPr id="318" name="Google Shape;318;p28"/>
          <p:cNvPicPr preferRelativeResize="0"/>
          <p:nvPr>
            <p:ph idx="1" type="body"/>
          </p:nvPr>
        </p:nvPicPr>
        <p:blipFill rotWithShape="1">
          <a:blip r:embed="rId3">
            <a:alphaModFix/>
          </a:blip>
          <a:srcRect b="0" l="0" r="0" t="0"/>
          <a:stretch/>
        </p:blipFill>
        <p:spPr>
          <a:xfrm>
            <a:off x="3868738" y="985837"/>
            <a:ext cx="7315200" cy="4876800"/>
          </a:xfrm>
          <a:prstGeom prst="rect">
            <a:avLst/>
          </a:prstGeom>
          <a:noFill/>
          <a:ln>
            <a:noFill/>
          </a:ln>
        </p:spPr>
      </p:pic>
      <p:sp>
        <p:nvSpPr>
          <p:cNvPr id="319" name="Google Shape;319;p28"/>
          <p:cNvSpPr/>
          <p:nvPr/>
        </p:nvSpPr>
        <p:spPr>
          <a:xfrm>
            <a:off x="3868738" y="6028035"/>
            <a:ext cx="8018462"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000">
                <a:solidFill>
                  <a:schemeClr val="dk1"/>
                </a:solidFill>
                <a:latin typeface="Corbel"/>
                <a:ea typeface="Corbel"/>
                <a:cs typeface="Corbel"/>
                <a:sym typeface="Corbel"/>
              </a:rPr>
              <a:t>https://nigt.re.kr/eng/newsImg.do?mode=view&amp;articleNo=2160&amp;title=%5BBhutan%5D+Thimphu+City+Green+Transport+Bus+Information+System+Exemplary+Project+Completion</a:t>
            </a:r>
            <a:endParaRPr/>
          </a:p>
        </p:txBody>
      </p:sp>
      <p:sp>
        <p:nvSpPr>
          <p:cNvPr id="320" name="Google Shape;320;p28"/>
          <p:cNvSpPr txBox="1"/>
          <p:nvPr>
            <p:ph type="title"/>
          </p:nvPr>
        </p:nvSpPr>
        <p:spPr>
          <a:xfrm>
            <a:off x="252919" y="1123837"/>
            <a:ext cx="2947482" cy="460118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FFFFF"/>
              </a:buClr>
              <a:buSzPts val="3200"/>
              <a:buFont typeface="Calibri"/>
              <a:buNone/>
            </a:pPr>
            <a:r>
              <a:rPr b="1" lang="en-US" sz="3200">
                <a:latin typeface="Calibri"/>
                <a:ea typeface="Calibri"/>
                <a:cs typeface="Calibri"/>
                <a:sym typeface="Calibri"/>
              </a:rPr>
              <a:t>Seeds of smart solutions</a:t>
            </a:r>
            <a:br>
              <a:rPr lang="en-US" sz="3200">
                <a:latin typeface="Calibri"/>
                <a:ea typeface="Calibri"/>
                <a:cs typeface="Calibri"/>
                <a:sym typeface="Calibri"/>
              </a:rPr>
            </a:br>
            <a:r>
              <a:rPr lang="en-US" sz="3200">
                <a:latin typeface="Calibri"/>
                <a:ea typeface="Calibri"/>
                <a:cs typeface="Calibri"/>
                <a:sym typeface="Calibri"/>
              </a:rPr>
              <a:t>– local innovations that can evolve towards full smart mobility systems</a:t>
            </a:r>
            <a:br>
              <a:rPr lang="en-US" sz="3200">
                <a:latin typeface="Calibri"/>
                <a:ea typeface="Calibri"/>
                <a:cs typeface="Calibri"/>
                <a:sym typeface="Calibri"/>
              </a:rPr>
            </a:br>
            <a:endParaRPr sz="3200">
              <a:latin typeface="Calibri"/>
              <a:ea typeface="Calibri"/>
              <a:cs typeface="Calibri"/>
              <a:sym typeface="Calibri"/>
            </a:endParaRPr>
          </a:p>
        </p:txBody>
      </p:sp>
      <p:sp>
        <p:nvSpPr>
          <p:cNvPr id="321" name="Google Shape;321;p28"/>
          <p:cNvSpPr/>
          <p:nvPr/>
        </p:nvSpPr>
        <p:spPr>
          <a:xfrm>
            <a:off x="5016" y="6110783"/>
            <a:ext cx="3443288" cy="646331"/>
          </a:xfrm>
          <a:prstGeom prst="rect">
            <a:avLst/>
          </a:prstGeom>
          <a:solidFill>
            <a:schemeClr val="accent2"/>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Calibri"/>
                <a:ea typeface="Calibri"/>
                <a:cs typeface="Calibri"/>
                <a:sym typeface="Calibri"/>
              </a:rPr>
              <a:t>Bhutan tries electric bus as focus shifts to eco-friendly transport</a:t>
            </a:r>
            <a:endParaRPr b="1" sz="1800">
              <a:solidFill>
                <a:schemeClr val="dk1"/>
              </a:solidFill>
              <a:latin typeface="Calibri"/>
              <a:ea typeface="Calibri"/>
              <a:cs typeface="Calibri"/>
              <a:sym typeface="Calibri"/>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6" name="Shape 326"/>
        <p:cNvGrpSpPr/>
        <p:nvPr/>
      </p:nvGrpSpPr>
      <p:grpSpPr>
        <a:xfrm>
          <a:off x="0" y="0"/>
          <a:ext cx="0" cy="0"/>
          <a:chOff x="0" y="0"/>
          <a:chExt cx="0" cy="0"/>
        </a:xfrm>
      </p:grpSpPr>
      <p:graphicFrame>
        <p:nvGraphicFramePr>
          <p:cNvPr id="327" name="Google Shape;327;p29"/>
          <p:cNvGraphicFramePr/>
          <p:nvPr/>
        </p:nvGraphicFramePr>
        <p:xfrm>
          <a:off x="3856038" y="838060"/>
          <a:ext cx="3000000" cy="3000000"/>
        </p:xfrm>
        <a:graphic>
          <a:graphicData uri="http://schemas.openxmlformats.org/drawingml/2006/table">
            <a:tbl>
              <a:tblPr bandRow="1" firstRow="1">
                <a:noFill/>
                <a:tableStyleId>{8C9E67A6-7613-44D6-8D6F-7043CFD4EED3}</a:tableStyleId>
              </a:tblPr>
              <a:tblGrid>
                <a:gridCol w="2438400"/>
                <a:gridCol w="2438400"/>
                <a:gridCol w="2438400"/>
              </a:tblGrid>
              <a:tr h="1625600">
                <a:tc>
                  <a:txBody>
                    <a:bodyPr/>
                    <a:lstStyle/>
                    <a:p>
                      <a:pPr indent="0" lvl="0" marL="0" marR="0" rtl="0" algn="ctr">
                        <a:spcBef>
                          <a:spcPts val="0"/>
                        </a:spcBef>
                        <a:spcAft>
                          <a:spcPts val="0"/>
                        </a:spcAft>
                        <a:buNone/>
                      </a:pPr>
                      <a:r>
                        <a:rPr lang="en-US" sz="2000" u="none" cap="none" strike="noStrike">
                          <a:latin typeface="Calibri"/>
                          <a:ea typeface="Calibri"/>
                          <a:cs typeface="Calibri"/>
                          <a:sym typeface="Calibri"/>
                        </a:rPr>
                        <a:t>Priority bus transport infrastructure</a:t>
                      </a:r>
                      <a:endParaRPr sz="2000" u="none" cap="none" strike="noStrike">
                        <a:latin typeface="Calibri"/>
                        <a:ea typeface="Calibri"/>
                        <a:cs typeface="Calibri"/>
                        <a:sym typeface="Calibri"/>
                      </a:endParaRPr>
                    </a:p>
                  </a:txBody>
                  <a:tcPr marT="45725" marB="45725" marR="91450" marL="91450">
                    <a:solidFill>
                      <a:srgbClr val="002060"/>
                    </a:solidFill>
                  </a:tcPr>
                </a:tc>
                <a:tc>
                  <a:txBody>
                    <a:bodyPr/>
                    <a:lstStyle/>
                    <a:p>
                      <a:pPr indent="0" lvl="0" marL="0" marR="0" rtl="0" algn="ctr">
                        <a:spcBef>
                          <a:spcPts val="0"/>
                        </a:spcBef>
                        <a:spcAft>
                          <a:spcPts val="0"/>
                        </a:spcAft>
                        <a:buNone/>
                      </a:pPr>
                      <a:r>
                        <a:rPr lang="en-US" sz="2000" u="none" cap="none" strike="noStrike">
                          <a:latin typeface="Calibri"/>
                          <a:ea typeface="Calibri"/>
                          <a:cs typeface="Calibri"/>
                          <a:sym typeface="Calibri"/>
                        </a:rPr>
                        <a:t>Improvement of pedestrian infrastructure</a:t>
                      </a:r>
                      <a:endParaRPr sz="2000" u="none" cap="none" strike="noStrike">
                        <a:latin typeface="Calibri"/>
                        <a:ea typeface="Calibri"/>
                        <a:cs typeface="Calibri"/>
                        <a:sym typeface="Calibri"/>
                      </a:endParaRPr>
                    </a:p>
                  </a:txBody>
                  <a:tcPr marT="45725" marB="45725" marR="91450" marL="91450">
                    <a:solidFill>
                      <a:srgbClr val="002060"/>
                    </a:solidFill>
                  </a:tcPr>
                </a:tc>
                <a:tc>
                  <a:txBody>
                    <a:bodyPr/>
                    <a:lstStyle/>
                    <a:p>
                      <a:pPr indent="0" lvl="0" marL="0" marR="0" rtl="0" algn="ctr">
                        <a:spcBef>
                          <a:spcPts val="0"/>
                        </a:spcBef>
                        <a:spcAft>
                          <a:spcPts val="0"/>
                        </a:spcAft>
                        <a:buNone/>
                      </a:pPr>
                      <a:r>
                        <a:rPr lang="en-US" sz="2000" u="none" cap="none" strike="noStrike">
                          <a:latin typeface="Calibri"/>
                          <a:ea typeface="Calibri"/>
                          <a:cs typeface="Calibri"/>
                          <a:sym typeface="Calibri"/>
                        </a:rPr>
                        <a:t>Integration with the “Bhutan Transport 2040” vision</a:t>
                      </a:r>
                      <a:endParaRPr sz="2000" u="none" cap="none" strike="noStrike">
                        <a:latin typeface="Calibri"/>
                        <a:ea typeface="Calibri"/>
                        <a:cs typeface="Calibri"/>
                        <a:sym typeface="Calibri"/>
                      </a:endParaRPr>
                    </a:p>
                  </a:txBody>
                  <a:tcPr marT="45725" marB="45725" marR="91450" marL="91450">
                    <a:solidFill>
                      <a:srgbClr val="002060"/>
                    </a:solidFill>
                  </a:tcPr>
                </a:tc>
              </a:tr>
              <a:tr h="3149600">
                <a:tc>
                  <a:txBody>
                    <a:bodyPr/>
                    <a:lstStyle/>
                    <a:p>
                      <a:pPr indent="0" lvl="0" marL="0" marR="0" rtl="0" algn="ctr">
                        <a:spcBef>
                          <a:spcPts val="0"/>
                        </a:spcBef>
                        <a:spcAft>
                          <a:spcPts val="0"/>
                        </a:spcAft>
                        <a:buNone/>
                      </a:pPr>
                      <a:r>
                        <a:rPr lang="en-US" sz="1600" u="none" cap="none" strike="noStrike">
                          <a:latin typeface="Calibri"/>
                          <a:ea typeface="Calibri"/>
                          <a:cs typeface="Calibri"/>
                          <a:sym typeface="Calibri"/>
                        </a:rPr>
                        <a:t>Development of a 16-kilometer priority bus corridor along the north-south axis of Thimphu (from Babesa to Dechencholing), including features such as dedicated lanes, intersection priority, and modern traffic management systems.</a:t>
                      </a:r>
                      <a:endParaRPr sz="1600" u="none" cap="none" strike="noStrike">
                        <a:latin typeface="Calibri"/>
                        <a:ea typeface="Calibri"/>
                        <a:cs typeface="Calibri"/>
                        <a:sym typeface="Calibri"/>
                      </a:endParaRPr>
                    </a:p>
                  </a:txBody>
                  <a:tcPr marT="45725" marB="45725" marR="91450" marL="91450"/>
                </a:tc>
                <a:tc>
                  <a:txBody>
                    <a:bodyPr/>
                    <a:lstStyle/>
                    <a:p>
                      <a:pPr indent="0" lvl="0" marL="0" marR="0" rtl="0" algn="ctr">
                        <a:spcBef>
                          <a:spcPts val="0"/>
                        </a:spcBef>
                        <a:spcAft>
                          <a:spcPts val="0"/>
                        </a:spcAft>
                        <a:buNone/>
                      </a:pPr>
                      <a:r>
                        <a:rPr lang="en-US" sz="1600" u="none" cap="none" strike="noStrike">
                          <a:latin typeface="Calibri"/>
                          <a:ea typeface="Calibri"/>
                          <a:cs typeface="Calibri"/>
                          <a:sym typeface="Calibri"/>
                        </a:rPr>
                        <a:t>Construction of safe and accessible pedestrian routes in the city center and along main transport corridors</a:t>
                      </a:r>
                      <a:endParaRPr sz="1600" u="none" cap="none" strike="noStrike">
                        <a:latin typeface="Calibri"/>
                        <a:ea typeface="Calibri"/>
                        <a:cs typeface="Calibri"/>
                        <a:sym typeface="Calibri"/>
                      </a:endParaRPr>
                    </a:p>
                  </a:txBody>
                  <a:tcPr marT="45725" marB="45725" marR="91450" marL="91450"/>
                </a:tc>
                <a:tc>
                  <a:txBody>
                    <a:bodyPr/>
                    <a:lstStyle/>
                    <a:p>
                      <a:pPr indent="0" lvl="0" marL="0" marR="0" rtl="0" algn="ctr">
                        <a:spcBef>
                          <a:spcPts val="0"/>
                        </a:spcBef>
                        <a:spcAft>
                          <a:spcPts val="0"/>
                        </a:spcAft>
                        <a:buNone/>
                      </a:pPr>
                      <a:r>
                        <a:rPr lang="en-US" sz="1600" u="none" cap="none" strike="noStrike">
                          <a:latin typeface="Calibri"/>
                          <a:ea typeface="Calibri"/>
                          <a:cs typeface="Calibri"/>
                          <a:sym typeface="Calibri"/>
                        </a:rPr>
                        <a:t>The project aligns with the country’s long-term transport strategy, which focuses on creating “green” cities by promoting public transport and walking as the dominant modes of movement in urban areas.</a:t>
                      </a:r>
                      <a:endParaRPr sz="1600" u="none" cap="none" strike="noStrike">
                        <a:latin typeface="Calibri"/>
                        <a:ea typeface="Calibri"/>
                        <a:cs typeface="Calibri"/>
                        <a:sym typeface="Calibri"/>
                      </a:endParaRPr>
                    </a:p>
                  </a:txBody>
                  <a:tcPr marT="45725" marB="45725" marR="91450" marL="91450"/>
                </a:tc>
              </a:tr>
            </a:tbl>
          </a:graphicData>
        </a:graphic>
      </p:graphicFrame>
      <p:sp>
        <p:nvSpPr>
          <p:cNvPr id="328" name="Google Shape;328;p29"/>
          <p:cNvSpPr txBox="1"/>
          <p:nvPr>
            <p:ph type="title"/>
          </p:nvPr>
        </p:nvSpPr>
        <p:spPr>
          <a:xfrm>
            <a:off x="252919" y="1123837"/>
            <a:ext cx="2947482" cy="460118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FFFFF"/>
              </a:buClr>
              <a:buSzPts val="3200"/>
              <a:buFont typeface="Calibri"/>
              <a:buNone/>
            </a:pPr>
            <a:r>
              <a:rPr lang="en-US" sz="3200">
                <a:latin typeface="Calibri"/>
                <a:ea typeface="Calibri"/>
                <a:cs typeface="Calibri"/>
                <a:sym typeface="Calibri"/>
              </a:rPr>
              <a:t>Key components of the project</a:t>
            </a:r>
            <a:endParaRPr sz="3200">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sp>
        <p:nvSpPr>
          <p:cNvPr id="115" name="Google Shape;115;p3"/>
          <p:cNvSpPr txBox="1"/>
          <p:nvPr>
            <p:ph type="title"/>
          </p:nvPr>
        </p:nvSpPr>
        <p:spPr>
          <a:xfrm>
            <a:off x="252919" y="1123837"/>
            <a:ext cx="2947482" cy="4319701"/>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FFFFFF"/>
              </a:buClr>
              <a:buSzPts val="3600"/>
              <a:buFont typeface="Calibri"/>
              <a:buNone/>
            </a:pPr>
            <a:r>
              <a:rPr lang="en-US">
                <a:latin typeface="Calibri"/>
                <a:ea typeface="Calibri"/>
                <a:cs typeface="Calibri"/>
                <a:sym typeface="Calibri"/>
              </a:rPr>
              <a:t>Key features </a:t>
            </a:r>
            <a:br>
              <a:rPr lang="en-US">
                <a:latin typeface="Calibri"/>
                <a:ea typeface="Calibri"/>
                <a:cs typeface="Calibri"/>
                <a:sym typeface="Calibri"/>
              </a:rPr>
            </a:br>
            <a:r>
              <a:rPr lang="en-US">
                <a:latin typeface="Calibri"/>
                <a:ea typeface="Calibri"/>
                <a:cs typeface="Calibri"/>
                <a:sym typeface="Calibri"/>
              </a:rPr>
              <a:t>of a Smart City</a:t>
            </a:r>
            <a:endParaRPr>
              <a:latin typeface="Calibri"/>
              <a:ea typeface="Calibri"/>
              <a:cs typeface="Calibri"/>
              <a:sym typeface="Calibri"/>
            </a:endParaRPr>
          </a:p>
        </p:txBody>
      </p:sp>
      <p:pic>
        <p:nvPicPr>
          <p:cNvPr id="116" name="Google Shape;116;p3"/>
          <p:cNvPicPr preferRelativeResize="0"/>
          <p:nvPr>
            <p:ph idx="1" type="body"/>
          </p:nvPr>
        </p:nvPicPr>
        <p:blipFill rotWithShape="1">
          <a:blip r:embed="rId3">
            <a:alphaModFix/>
          </a:blip>
          <a:srcRect b="0" l="0" r="0" t="0"/>
          <a:stretch/>
        </p:blipFill>
        <p:spPr>
          <a:xfrm>
            <a:off x="3868738" y="985837"/>
            <a:ext cx="7315200" cy="4876800"/>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3" name="Shape 333"/>
        <p:cNvGrpSpPr/>
        <p:nvPr/>
      </p:nvGrpSpPr>
      <p:grpSpPr>
        <a:xfrm>
          <a:off x="0" y="0"/>
          <a:ext cx="0" cy="0"/>
          <a:chOff x="0" y="0"/>
          <a:chExt cx="0" cy="0"/>
        </a:xfrm>
      </p:grpSpPr>
      <p:sp>
        <p:nvSpPr>
          <p:cNvPr id="334" name="Google Shape;334;p30"/>
          <p:cNvSpPr txBox="1"/>
          <p:nvPr>
            <p:ph idx="1" type="body"/>
          </p:nvPr>
        </p:nvSpPr>
        <p:spPr>
          <a:xfrm>
            <a:off x="3869267" y="864108"/>
            <a:ext cx="7717895" cy="5120640"/>
          </a:xfrm>
          <a:prstGeom prst="rect">
            <a:avLst/>
          </a:prstGeom>
          <a:noFill/>
          <a:ln>
            <a:noFill/>
          </a:ln>
        </p:spPr>
        <p:txBody>
          <a:bodyPr anchorCtr="0" anchor="ctr" bIns="45700" lIns="91425" spcFirstLastPara="1" rIns="91425" wrap="square" tIns="45700">
            <a:normAutofit/>
          </a:bodyPr>
          <a:lstStyle/>
          <a:p>
            <a:pPr indent="-182880" lvl="0" marL="182880" rtl="0" algn="l">
              <a:lnSpc>
                <a:spcPct val="90000"/>
              </a:lnSpc>
              <a:spcBef>
                <a:spcPts val="0"/>
              </a:spcBef>
              <a:spcAft>
                <a:spcPts val="0"/>
              </a:spcAft>
              <a:buSzPts val="2800"/>
              <a:buChar char="●"/>
            </a:pPr>
            <a:r>
              <a:rPr lang="en-US" sz="2800">
                <a:latin typeface="Calibri"/>
                <a:ea typeface="Calibri"/>
                <a:cs typeface="Calibri"/>
                <a:sym typeface="Calibri"/>
              </a:rPr>
              <a:t>BGTP (Bhutan Green Transport Project) represents Bhutan’s approach to sustainable development, combining the modernization of transport infrastructure with environmental protection and improving residents’ quality of life. This project can serve as a model for other developing countries striving to implement smart urban mobility solutions.</a:t>
            </a:r>
            <a:endParaRPr sz="2800">
              <a:latin typeface="Calibri"/>
              <a:ea typeface="Calibri"/>
              <a:cs typeface="Calibri"/>
              <a:sym typeface="Calibri"/>
            </a:endParaRPr>
          </a:p>
        </p:txBody>
      </p:sp>
      <p:sp>
        <p:nvSpPr>
          <p:cNvPr id="335" name="Google Shape;335;p30"/>
          <p:cNvSpPr txBox="1"/>
          <p:nvPr>
            <p:ph type="title"/>
          </p:nvPr>
        </p:nvSpPr>
        <p:spPr>
          <a:xfrm>
            <a:off x="252919" y="1123837"/>
            <a:ext cx="2947482" cy="460118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FFFFF"/>
              </a:buClr>
              <a:buSzPts val="3200"/>
              <a:buFont typeface="Calibri"/>
              <a:buNone/>
            </a:pPr>
            <a:r>
              <a:rPr b="1" lang="en-US" sz="3200">
                <a:latin typeface="Calibri"/>
                <a:ea typeface="Calibri"/>
                <a:cs typeface="Calibri"/>
                <a:sym typeface="Calibri"/>
              </a:rPr>
              <a:t>Seeds of smart solutions</a:t>
            </a:r>
            <a:br>
              <a:rPr lang="en-US" sz="3200">
                <a:latin typeface="Calibri"/>
                <a:ea typeface="Calibri"/>
                <a:cs typeface="Calibri"/>
                <a:sym typeface="Calibri"/>
              </a:rPr>
            </a:br>
            <a:r>
              <a:rPr lang="en-US" sz="3200">
                <a:latin typeface="Calibri"/>
                <a:ea typeface="Calibri"/>
                <a:cs typeface="Calibri"/>
                <a:sym typeface="Calibri"/>
              </a:rPr>
              <a:t>– local innovations that can evolve towards full smart mobility systems</a:t>
            </a:r>
            <a:br>
              <a:rPr lang="en-US" sz="3200">
                <a:latin typeface="Calibri"/>
                <a:ea typeface="Calibri"/>
                <a:cs typeface="Calibri"/>
                <a:sym typeface="Calibri"/>
              </a:rPr>
            </a:br>
            <a:endParaRPr sz="3200">
              <a:latin typeface="Calibri"/>
              <a:ea typeface="Calibri"/>
              <a:cs typeface="Calibri"/>
              <a:sym typeface="Calibri"/>
            </a:endParaRPr>
          </a:p>
        </p:txBody>
      </p:sp>
      <p:sp>
        <p:nvSpPr>
          <p:cNvPr id="336" name="Google Shape;336;p30"/>
          <p:cNvSpPr/>
          <p:nvPr/>
        </p:nvSpPr>
        <p:spPr>
          <a:xfrm>
            <a:off x="5016" y="6110783"/>
            <a:ext cx="3443288" cy="646331"/>
          </a:xfrm>
          <a:prstGeom prst="rect">
            <a:avLst/>
          </a:prstGeom>
          <a:solidFill>
            <a:schemeClr val="accent2"/>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Calibri"/>
                <a:ea typeface="Calibri"/>
                <a:cs typeface="Calibri"/>
                <a:sym typeface="Calibri"/>
              </a:rPr>
              <a:t>Bhutan tries electric bus as focus shifts to eco-friendly transport</a:t>
            </a:r>
            <a:endParaRPr b="1" sz="1800">
              <a:solidFill>
                <a:schemeClr val="dk1"/>
              </a:solidFill>
              <a:latin typeface="Calibri"/>
              <a:ea typeface="Calibri"/>
              <a:cs typeface="Calibri"/>
              <a:sym typeface="Calibri"/>
            </a:endParaRPr>
          </a:p>
        </p:txBody>
      </p:sp>
      <p:sp>
        <p:nvSpPr>
          <p:cNvPr id="337" name="Google Shape;337;p30"/>
          <p:cNvSpPr/>
          <p:nvPr/>
        </p:nvSpPr>
        <p:spPr>
          <a:xfrm>
            <a:off x="3692393" y="864108"/>
            <a:ext cx="8071642" cy="5246675"/>
          </a:xfrm>
          <a:prstGeom prst="rect">
            <a:avLst/>
          </a:prstGeom>
          <a:solidFill>
            <a:srgbClr val="8BD5E4">
              <a:alpha val="24705"/>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2000">
              <a:solidFill>
                <a:srgbClr val="000000"/>
              </a:solidFill>
              <a:latin typeface="Calibri"/>
              <a:ea typeface="Calibri"/>
              <a:cs typeface="Calibri"/>
              <a:sym typeface="Calibri"/>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2" name="Shape 342"/>
        <p:cNvGrpSpPr/>
        <p:nvPr/>
      </p:nvGrpSpPr>
      <p:grpSpPr>
        <a:xfrm>
          <a:off x="0" y="0"/>
          <a:ext cx="0" cy="0"/>
          <a:chOff x="0" y="0"/>
          <a:chExt cx="0" cy="0"/>
        </a:xfrm>
      </p:grpSpPr>
      <p:sp>
        <p:nvSpPr>
          <p:cNvPr id="343" name="Google Shape;343;p31"/>
          <p:cNvSpPr txBox="1"/>
          <p:nvPr>
            <p:ph idx="1" type="body"/>
          </p:nvPr>
        </p:nvSpPr>
        <p:spPr>
          <a:xfrm>
            <a:off x="3869268" y="864108"/>
            <a:ext cx="7315200" cy="5120640"/>
          </a:xfrm>
          <a:prstGeom prst="rect">
            <a:avLst/>
          </a:prstGeom>
          <a:noFill/>
          <a:ln>
            <a:noFill/>
          </a:ln>
        </p:spPr>
        <p:txBody>
          <a:bodyPr anchorCtr="0" anchor="ctr" bIns="45700" lIns="91425" spcFirstLastPara="1" rIns="91425" wrap="square" tIns="45700">
            <a:normAutofit/>
          </a:bodyPr>
          <a:lstStyle/>
          <a:p>
            <a:pPr indent="-182880" lvl="0" marL="182880" rtl="0" algn="l">
              <a:lnSpc>
                <a:spcPct val="90000"/>
              </a:lnSpc>
              <a:spcBef>
                <a:spcPts val="0"/>
              </a:spcBef>
              <a:spcAft>
                <a:spcPts val="0"/>
              </a:spcAft>
              <a:buSzPts val="2800"/>
              <a:buChar char="●"/>
            </a:pPr>
            <a:r>
              <a:rPr lang="en-US" sz="2800">
                <a:latin typeface="Calibri"/>
                <a:ea typeface="Calibri"/>
                <a:cs typeface="Calibri"/>
                <a:sym typeface="Calibri"/>
              </a:rPr>
              <a:t>Smart mobility is an approach to planning and organizing urban transport using modern technologies, aimed at providing an efficient, sustainable, and accessible transportation system.</a:t>
            </a:r>
            <a:endParaRPr sz="2800">
              <a:latin typeface="Calibri"/>
              <a:ea typeface="Calibri"/>
              <a:cs typeface="Calibri"/>
              <a:sym typeface="Calibri"/>
            </a:endParaRPr>
          </a:p>
        </p:txBody>
      </p:sp>
      <p:sp>
        <p:nvSpPr>
          <p:cNvPr id="344" name="Google Shape;344;p31"/>
          <p:cNvSpPr txBox="1"/>
          <p:nvPr>
            <p:ph type="title"/>
          </p:nvPr>
        </p:nvSpPr>
        <p:spPr>
          <a:xfrm>
            <a:off x="110044" y="1080975"/>
            <a:ext cx="3333244" cy="3933938"/>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FFFFF"/>
              </a:buClr>
              <a:buSzPts val="3600"/>
              <a:buFont typeface="Calibri"/>
              <a:buNone/>
            </a:pPr>
            <a:r>
              <a:rPr lang="en-US">
                <a:latin typeface="Calibri"/>
                <a:ea typeface="Calibri"/>
                <a:cs typeface="Calibri"/>
                <a:sym typeface="Calibri"/>
              </a:rPr>
              <a:t>The concept </a:t>
            </a:r>
            <a:br>
              <a:rPr lang="en-US">
                <a:latin typeface="Calibri"/>
                <a:ea typeface="Calibri"/>
                <a:cs typeface="Calibri"/>
                <a:sym typeface="Calibri"/>
              </a:rPr>
            </a:br>
            <a:r>
              <a:rPr lang="en-US">
                <a:latin typeface="Calibri"/>
                <a:ea typeface="Calibri"/>
                <a:cs typeface="Calibri"/>
                <a:sym typeface="Calibri"/>
              </a:rPr>
              <a:t>of Smart Mobility</a:t>
            </a:r>
            <a:endParaRPr>
              <a:latin typeface="Calibri"/>
              <a:ea typeface="Calibri"/>
              <a:cs typeface="Calibri"/>
              <a:sym typeface="Calibri"/>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9" name="Shape 349"/>
        <p:cNvGrpSpPr/>
        <p:nvPr/>
      </p:nvGrpSpPr>
      <p:grpSpPr>
        <a:xfrm>
          <a:off x="0" y="0"/>
          <a:ext cx="0" cy="0"/>
          <a:chOff x="0" y="0"/>
          <a:chExt cx="0" cy="0"/>
        </a:xfrm>
      </p:grpSpPr>
      <p:sp>
        <p:nvSpPr>
          <p:cNvPr id="350" name="Google Shape;350;p32"/>
          <p:cNvSpPr txBox="1"/>
          <p:nvPr>
            <p:ph type="title"/>
          </p:nvPr>
        </p:nvSpPr>
        <p:spPr>
          <a:xfrm>
            <a:off x="124330" y="1309574"/>
            <a:ext cx="3407858" cy="384821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FFFFF"/>
              </a:buClr>
              <a:buSzPts val="3600"/>
              <a:buFont typeface="Calibri"/>
              <a:buNone/>
            </a:pPr>
            <a:r>
              <a:rPr lang="en-US">
                <a:latin typeface="Calibri"/>
                <a:ea typeface="Calibri"/>
                <a:cs typeface="Calibri"/>
                <a:sym typeface="Calibri"/>
              </a:rPr>
              <a:t>Key benefits </a:t>
            </a:r>
            <a:br>
              <a:rPr lang="en-US">
                <a:latin typeface="Calibri"/>
                <a:ea typeface="Calibri"/>
                <a:cs typeface="Calibri"/>
                <a:sym typeface="Calibri"/>
              </a:rPr>
            </a:br>
            <a:r>
              <a:rPr lang="en-US">
                <a:latin typeface="Calibri"/>
                <a:ea typeface="Calibri"/>
                <a:cs typeface="Calibri"/>
                <a:sym typeface="Calibri"/>
              </a:rPr>
              <a:t>of Smart Mobility</a:t>
            </a:r>
            <a:endParaRPr>
              <a:latin typeface="Calibri"/>
              <a:ea typeface="Calibri"/>
              <a:cs typeface="Calibri"/>
              <a:sym typeface="Calibri"/>
            </a:endParaRPr>
          </a:p>
        </p:txBody>
      </p:sp>
      <p:sp>
        <p:nvSpPr>
          <p:cNvPr id="351" name="Google Shape;351;p32"/>
          <p:cNvSpPr/>
          <p:nvPr/>
        </p:nvSpPr>
        <p:spPr>
          <a:xfrm>
            <a:off x="3532188" y="927971"/>
            <a:ext cx="3870476" cy="2322285"/>
          </a:xfrm>
          <a:prstGeom prst="rect">
            <a:avLst/>
          </a:prstGeom>
          <a:solidFill>
            <a:srgbClr val="E58789">
              <a:alpha val="52941"/>
            </a:srgbClr>
          </a:solidFill>
          <a:ln cap="flat" cmpd="sng" w="1077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85000"/>
              </a:lnSpc>
              <a:spcBef>
                <a:spcPts val="0"/>
              </a:spcBef>
              <a:spcAft>
                <a:spcPts val="0"/>
              </a:spcAft>
              <a:buNone/>
            </a:pPr>
            <a:r>
              <a:rPr lang="en-US" sz="1800">
                <a:solidFill>
                  <a:schemeClr val="lt1"/>
                </a:solidFill>
                <a:latin typeface="Corbel"/>
                <a:ea typeface="Corbel"/>
                <a:cs typeface="Corbel"/>
                <a:sym typeface="Corbel"/>
              </a:rPr>
              <a:t>Economic</a:t>
            </a:r>
            <a:endParaRPr sz="1800">
              <a:solidFill>
                <a:schemeClr val="lt1"/>
              </a:solidFill>
              <a:latin typeface="Corbel"/>
              <a:ea typeface="Corbel"/>
              <a:cs typeface="Corbel"/>
              <a:sym typeface="Corbel"/>
            </a:endParaRPr>
          </a:p>
        </p:txBody>
      </p:sp>
      <p:sp>
        <p:nvSpPr>
          <p:cNvPr id="352" name="Google Shape;352;p32"/>
          <p:cNvSpPr/>
          <p:nvPr/>
        </p:nvSpPr>
        <p:spPr>
          <a:xfrm>
            <a:off x="7789711" y="927971"/>
            <a:ext cx="3870476" cy="2322285"/>
          </a:xfrm>
          <a:prstGeom prst="rect">
            <a:avLst/>
          </a:prstGeom>
          <a:solidFill>
            <a:srgbClr val="002060">
              <a:alpha val="42745"/>
            </a:srgbClr>
          </a:solidFill>
          <a:ln cap="flat" cmpd="sng" w="1077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85000"/>
              </a:lnSpc>
              <a:spcBef>
                <a:spcPts val="0"/>
              </a:spcBef>
              <a:spcAft>
                <a:spcPts val="0"/>
              </a:spcAft>
              <a:buNone/>
            </a:pPr>
            <a:r>
              <a:rPr lang="en-US" sz="1800">
                <a:solidFill>
                  <a:schemeClr val="lt1"/>
                </a:solidFill>
                <a:latin typeface="Corbel"/>
                <a:ea typeface="Corbel"/>
                <a:cs typeface="Corbel"/>
                <a:sym typeface="Corbel"/>
              </a:rPr>
              <a:t>Environmental</a:t>
            </a:r>
            <a:endParaRPr sz="1800">
              <a:solidFill>
                <a:schemeClr val="lt1"/>
              </a:solidFill>
              <a:latin typeface="Corbel"/>
              <a:ea typeface="Corbel"/>
              <a:cs typeface="Corbel"/>
              <a:sym typeface="Corbel"/>
            </a:endParaRPr>
          </a:p>
        </p:txBody>
      </p:sp>
      <p:sp>
        <p:nvSpPr>
          <p:cNvPr id="353" name="Google Shape;353;p32"/>
          <p:cNvSpPr/>
          <p:nvPr/>
        </p:nvSpPr>
        <p:spPr>
          <a:xfrm>
            <a:off x="5660949" y="3598598"/>
            <a:ext cx="3870476" cy="2322285"/>
          </a:xfrm>
          <a:prstGeom prst="rect">
            <a:avLst/>
          </a:prstGeom>
          <a:solidFill>
            <a:schemeClr val="accent2">
              <a:alpha val="46666"/>
            </a:schemeClr>
          </a:solidFill>
          <a:ln cap="flat" cmpd="sng" w="1077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85000"/>
              </a:lnSpc>
              <a:spcBef>
                <a:spcPts val="0"/>
              </a:spcBef>
              <a:spcAft>
                <a:spcPts val="0"/>
              </a:spcAft>
              <a:buNone/>
            </a:pPr>
            <a:r>
              <a:rPr lang="en-US" sz="1800">
                <a:solidFill>
                  <a:schemeClr val="lt1"/>
                </a:solidFill>
                <a:latin typeface="Corbel"/>
                <a:ea typeface="Corbel"/>
                <a:cs typeface="Corbel"/>
                <a:sym typeface="Corbel"/>
              </a:rPr>
              <a:t>Social</a:t>
            </a:r>
            <a:endParaRPr sz="1800">
              <a:solidFill>
                <a:schemeClr val="lt1"/>
              </a:solidFill>
              <a:latin typeface="Corbel"/>
              <a:ea typeface="Corbel"/>
              <a:cs typeface="Corbel"/>
              <a:sym typeface="Corbel"/>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8" name="Shape 358"/>
        <p:cNvGrpSpPr/>
        <p:nvPr/>
      </p:nvGrpSpPr>
      <p:grpSpPr>
        <a:xfrm>
          <a:off x="0" y="0"/>
          <a:ext cx="0" cy="0"/>
          <a:chOff x="0" y="0"/>
          <a:chExt cx="0" cy="0"/>
        </a:xfrm>
      </p:grpSpPr>
      <p:sp>
        <p:nvSpPr>
          <p:cNvPr id="359" name="Google Shape;359;p33"/>
          <p:cNvSpPr txBox="1"/>
          <p:nvPr>
            <p:ph type="title"/>
          </p:nvPr>
        </p:nvSpPr>
        <p:spPr>
          <a:xfrm>
            <a:off x="252919" y="1123837"/>
            <a:ext cx="2947482" cy="460118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FFFFF"/>
              </a:buClr>
              <a:buSzPts val="3600"/>
              <a:buFont typeface="Calibri"/>
              <a:buNone/>
            </a:pPr>
            <a:r>
              <a:rPr lang="en-US">
                <a:latin typeface="Calibri"/>
                <a:ea typeface="Calibri"/>
                <a:cs typeface="Calibri"/>
                <a:sym typeface="Calibri"/>
              </a:rPr>
              <a:t>Economic Benefits</a:t>
            </a:r>
            <a:br>
              <a:rPr lang="en-US"/>
            </a:br>
            <a:endParaRPr/>
          </a:p>
        </p:txBody>
      </p:sp>
      <p:sp>
        <p:nvSpPr>
          <p:cNvPr id="360" name="Google Shape;360;p33"/>
          <p:cNvSpPr txBox="1"/>
          <p:nvPr>
            <p:ph idx="1" type="body"/>
          </p:nvPr>
        </p:nvSpPr>
        <p:spPr>
          <a:xfrm>
            <a:off x="3754967" y="1123837"/>
            <a:ext cx="7832195" cy="5120640"/>
          </a:xfrm>
          <a:prstGeom prst="rect">
            <a:avLst/>
          </a:prstGeom>
          <a:noFill/>
          <a:ln>
            <a:noFill/>
          </a:ln>
        </p:spPr>
        <p:txBody>
          <a:bodyPr anchorCtr="0" anchor="ctr" bIns="45700" lIns="91425" spcFirstLastPara="1" rIns="91425" wrap="square" tIns="45700">
            <a:noAutofit/>
          </a:bodyPr>
          <a:lstStyle/>
          <a:p>
            <a:pPr indent="-182880" lvl="0" marL="182880" rtl="0" algn="l">
              <a:lnSpc>
                <a:spcPct val="90000"/>
              </a:lnSpc>
              <a:spcBef>
                <a:spcPts val="0"/>
              </a:spcBef>
              <a:spcAft>
                <a:spcPts val="0"/>
              </a:spcAft>
              <a:buSzPts val="2800"/>
              <a:buChar char="●"/>
            </a:pPr>
            <a:r>
              <a:rPr b="1" lang="en-US" sz="2800">
                <a:latin typeface="Calibri"/>
                <a:ea typeface="Calibri"/>
                <a:cs typeface="Calibri"/>
                <a:sym typeface="Calibri"/>
              </a:rPr>
              <a:t>Reduction of transport costs</a:t>
            </a:r>
            <a:br>
              <a:rPr lang="en-US" sz="2800">
                <a:latin typeface="Calibri"/>
                <a:ea typeface="Calibri"/>
                <a:cs typeface="Calibri"/>
                <a:sym typeface="Calibri"/>
              </a:rPr>
            </a:br>
            <a:r>
              <a:rPr lang="en-US" sz="2800">
                <a:latin typeface="Calibri"/>
                <a:ea typeface="Calibri"/>
                <a:cs typeface="Calibri"/>
                <a:sym typeface="Calibri"/>
              </a:rPr>
              <a:t>Smart mobility solutions like shared vehicles, ride-pooling, and optimized routing reduce the need for private car ownership and lower fuel consumption. This translates into savings on vehicle purchase, maintenance, fuel, and parking fees for individuals and businesses.</a:t>
            </a:r>
            <a:endParaRPr/>
          </a:p>
          <a:p>
            <a:pPr indent="-182880" lvl="0" marL="182880" rtl="0" algn="l">
              <a:lnSpc>
                <a:spcPct val="90000"/>
              </a:lnSpc>
              <a:spcBef>
                <a:spcPts val="1200"/>
              </a:spcBef>
              <a:spcAft>
                <a:spcPts val="0"/>
              </a:spcAft>
              <a:buSzPts val="2800"/>
              <a:buChar char="●"/>
            </a:pPr>
            <a:r>
              <a:rPr b="1" lang="en-US" sz="2800">
                <a:latin typeface="Calibri"/>
                <a:ea typeface="Calibri"/>
                <a:cs typeface="Calibri"/>
                <a:sym typeface="Calibri"/>
              </a:rPr>
              <a:t>Better accessibility to workplaces and services</a:t>
            </a:r>
            <a:br>
              <a:rPr lang="en-US" sz="2800">
                <a:latin typeface="Calibri"/>
                <a:ea typeface="Calibri"/>
                <a:cs typeface="Calibri"/>
                <a:sym typeface="Calibri"/>
              </a:rPr>
            </a:br>
            <a:r>
              <a:rPr lang="en-US" sz="2800">
                <a:latin typeface="Calibri"/>
                <a:ea typeface="Calibri"/>
                <a:cs typeface="Calibri"/>
                <a:sym typeface="Calibri"/>
              </a:rPr>
              <a:t>Integrated mobility systems and first/last mile solutions improve access to jobs, healthcare, education, and retail, especially for residents in suburban or underserved areas. This connectivity boosts workforce participation and economic inclusion.</a:t>
            </a:r>
            <a:endParaRPr/>
          </a:p>
          <a:p>
            <a:pPr indent="-5080" lvl="0" marL="182880" rtl="0" algn="l">
              <a:lnSpc>
                <a:spcPct val="90000"/>
              </a:lnSpc>
              <a:spcBef>
                <a:spcPts val="1200"/>
              </a:spcBef>
              <a:spcAft>
                <a:spcPts val="0"/>
              </a:spcAft>
              <a:buSzPts val="2800"/>
              <a:buNone/>
            </a:pPr>
            <a:r>
              <a:t/>
            </a:r>
            <a:endParaRPr sz="2800"/>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5" name="Shape 365"/>
        <p:cNvGrpSpPr/>
        <p:nvPr/>
      </p:nvGrpSpPr>
      <p:grpSpPr>
        <a:xfrm>
          <a:off x="0" y="0"/>
          <a:ext cx="0" cy="0"/>
          <a:chOff x="0" y="0"/>
          <a:chExt cx="0" cy="0"/>
        </a:xfrm>
      </p:grpSpPr>
      <p:sp>
        <p:nvSpPr>
          <p:cNvPr id="366" name="Google Shape;366;p34"/>
          <p:cNvSpPr txBox="1"/>
          <p:nvPr>
            <p:ph idx="1" type="body"/>
          </p:nvPr>
        </p:nvSpPr>
        <p:spPr>
          <a:xfrm>
            <a:off x="3869267" y="864108"/>
            <a:ext cx="7703607" cy="5120640"/>
          </a:xfrm>
          <a:prstGeom prst="rect">
            <a:avLst/>
          </a:prstGeom>
          <a:noFill/>
          <a:ln>
            <a:noFill/>
          </a:ln>
        </p:spPr>
        <p:txBody>
          <a:bodyPr anchorCtr="0" anchor="ctr" bIns="45700" lIns="91425" spcFirstLastPara="1" rIns="91425" wrap="square" tIns="45700">
            <a:normAutofit/>
          </a:bodyPr>
          <a:lstStyle/>
          <a:p>
            <a:pPr indent="-182880" lvl="0" marL="182880" rtl="0" algn="l">
              <a:lnSpc>
                <a:spcPct val="90000"/>
              </a:lnSpc>
              <a:spcBef>
                <a:spcPts val="0"/>
              </a:spcBef>
              <a:spcAft>
                <a:spcPts val="0"/>
              </a:spcAft>
              <a:buSzPts val="2800"/>
              <a:buChar char="●"/>
            </a:pPr>
            <a:r>
              <a:rPr b="1" lang="en-US" sz="2800">
                <a:latin typeface="Calibri"/>
                <a:ea typeface="Calibri"/>
                <a:cs typeface="Calibri"/>
                <a:sym typeface="Calibri"/>
              </a:rPr>
              <a:t>Increased efficiency of goods and people flows</a:t>
            </a:r>
            <a:br>
              <a:rPr lang="en-US" sz="2800">
                <a:latin typeface="Calibri"/>
                <a:ea typeface="Calibri"/>
                <a:cs typeface="Calibri"/>
                <a:sym typeface="Calibri"/>
              </a:rPr>
            </a:br>
            <a:r>
              <a:rPr lang="en-US" sz="2800">
                <a:latin typeface="Calibri"/>
                <a:ea typeface="Calibri"/>
                <a:cs typeface="Calibri"/>
                <a:sym typeface="Calibri"/>
              </a:rPr>
              <a:t>Smart logistics, real-time traffic management, and multimodal transport reduce congestion and delays, speeding up deliveries and commutes. This efficiency lowers operational costs for businesses and enhances overall urban productivity.</a:t>
            </a:r>
            <a:endParaRPr/>
          </a:p>
          <a:p>
            <a:pPr indent="-55880" lvl="0" marL="182880" rtl="0" algn="l">
              <a:lnSpc>
                <a:spcPct val="90000"/>
              </a:lnSpc>
              <a:spcBef>
                <a:spcPts val="1200"/>
              </a:spcBef>
              <a:spcAft>
                <a:spcPts val="0"/>
              </a:spcAft>
              <a:buSzPts val="2000"/>
              <a:buNone/>
            </a:pPr>
            <a:r>
              <a:t/>
            </a:r>
            <a:endParaRPr/>
          </a:p>
        </p:txBody>
      </p:sp>
      <p:sp>
        <p:nvSpPr>
          <p:cNvPr id="367" name="Google Shape;367;p34"/>
          <p:cNvSpPr txBox="1"/>
          <p:nvPr>
            <p:ph type="title"/>
          </p:nvPr>
        </p:nvSpPr>
        <p:spPr>
          <a:xfrm>
            <a:off x="252919" y="1123837"/>
            <a:ext cx="2947482" cy="460118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FFFFF"/>
              </a:buClr>
              <a:buSzPts val="3600"/>
              <a:buFont typeface="Calibri"/>
              <a:buNone/>
            </a:pPr>
            <a:r>
              <a:rPr lang="en-US">
                <a:latin typeface="Calibri"/>
                <a:ea typeface="Calibri"/>
                <a:cs typeface="Calibri"/>
                <a:sym typeface="Calibri"/>
              </a:rPr>
              <a:t>Economic Benefits</a:t>
            </a:r>
            <a:br>
              <a:rPr lang="en-US"/>
            </a:br>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2" name="Shape 372"/>
        <p:cNvGrpSpPr/>
        <p:nvPr/>
      </p:nvGrpSpPr>
      <p:grpSpPr>
        <a:xfrm>
          <a:off x="0" y="0"/>
          <a:ext cx="0" cy="0"/>
          <a:chOff x="0" y="0"/>
          <a:chExt cx="0" cy="0"/>
        </a:xfrm>
      </p:grpSpPr>
      <p:sp>
        <p:nvSpPr>
          <p:cNvPr id="373" name="Google Shape;373;p35"/>
          <p:cNvSpPr txBox="1"/>
          <p:nvPr>
            <p:ph type="title"/>
          </p:nvPr>
        </p:nvSpPr>
        <p:spPr>
          <a:xfrm>
            <a:off x="252919" y="1123837"/>
            <a:ext cx="2947482" cy="460118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FFFFF"/>
              </a:buClr>
              <a:buSzPts val="3600"/>
              <a:buFont typeface="Calibri"/>
              <a:buNone/>
            </a:pPr>
            <a:r>
              <a:rPr lang="en-US">
                <a:latin typeface="Calibri"/>
                <a:ea typeface="Calibri"/>
                <a:cs typeface="Calibri"/>
                <a:sym typeface="Calibri"/>
              </a:rPr>
              <a:t>Environmental Benefits</a:t>
            </a:r>
            <a:endParaRPr>
              <a:latin typeface="Calibri"/>
              <a:ea typeface="Calibri"/>
              <a:cs typeface="Calibri"/>
              <a:sym typeface="Calibri"/>
            </a:endParaRPr>
          </a:p>
        </p:txBody>
      </p:sp>
      <p:sp>
        <p:nvSpPr>
          <p:cNvPr id="374" name="Google Shape;374;p35"/>
          <p:cNvSpPr txBox="1"/>
          <p:nvPr>
            <p:ph idx="1" type="body"/>
          </p:nvPr>
        </p:nvSpPr>
        <p:spPr>
          <a:xfrm>
            <a:off x="3597805" y="864108"/>
            <a:ext cx="7975070" cy="512064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2800"/>
              <a:buNone/>
            </a:pPr>
            <a:r>
              <a:rPr b="1" lang="en-US" sz="2800">
                <a:latin typeface="Calibri"/>
                <a:ea typeface="Calibri"/>
                <a:cs typeface="Calibri"/>
                <a:sym typeface="Calibri"/>
              </a:rPr>
              <a:t>Reduction of CO₂ emissions and air pollution:</a:t>
            </a:r>
            <a:endParaRPr b="1" sz="2800">
              <a:latin typeface="Calibri"/>
              <a:ea typeface="Calibri"/>
              <a:cs typeface="Calibri"/>
              <a:sym typeface="Calibri"/>
            </a:endParaRPr>
          </a:p>
          <a:p>
            <a:pPr indent="-182880" lvl="0" marL="182880" rtl="0" algn="l">
              <a:lnSpc>
                <a:spcPct val="90000"/>
              </a:lnSpc>
              <a:spcBef>
                <a:spcPts val="1200"/>
              </a:spcBef>
              <a:spcAft>
                <a:spcPts val="0"/>
              </a:spcAft>
              <a:buSzPts val="2800"/>
              <a:buChar char="●"/>
            </a:pPr>
            <a:r>
              <a:rPr lang="en-US" sz="2800">
                <a:latin typeface="Calibri"/>
                <a:ea typeface="Calibri"/>
                <a:cs typeface="Calibri"/>
                <a:sym typeface="Calibri"/>
              </a:rPr>
              <a:t>By promoting electric vehicles, shared mobility, and public transport use, smart mobility decreases reliance on fossil fuels, cutting greenhouse gas emissions and harmful air pollutants that affect public health.</a:t>
            </a:r>
            <a:endParaRPr sz="2800">
              <a:latin typeface="Calibri"/>
              <a:ea typeface="Calibri"/>
              <a:cs typeface="Calibri"/>
              <a:sym typeface="Calibri"/>
            </a:endParaRPr>
          </a:p>
          <a:p>
            <a:pPr indent="0" lvl="0" marL="0" rtl="0" algn="l">
              <a:lnSpc>
                <a:spcPct val="90000"/>
              </a:lnSpc>
              <a:spcBef>
                <a:spcPts val="1200"/>
              </a:spcBef>
              <a:spcAft>
                <a:spcPts val="0"/>
              </a:spcAft>
              <a:buSzPts val="2800"/>
              <a:buNone/>
            </a:pPr>
            <a:r>
              <a:rPr b="1" lang="en-US" sz="2800">
                <a:latin typeface="Calibri"/>
                <a:ea typeface="Calibri"/>
                <a:cs typeface="Calibri"/>
                <a:sym typeface="Calibri"/>
              </a:rPr>
              <a:t>Limitation of noise pollution:</a:t>
            </a:r>
            <a:endParaRPr b="1" sz="2800">
              <a:latin typeface="Calibri"/>
              <a:ea typeface="Calibri"/>
              <a:cs typeface="Calibri"/>
              <a:sym typeface="Calibri"/>
            </a:endParaRPr>
          </a:p>
          <a:p>
            <a:pPr indent="-182880" lvl="0" marL="182880" rtl="0" algn="l">
              <a:lnSpc>
                <a:spcPct val="90000"/>
              </a:lnSpc>
              <a:spcBef>
                <a:spcPts val="1200"/>
              </a:spcBef>
              <a:spcAft>
                <a:spcPts val="0"/>
              </a:spcAft>
              <a:buSzPts val="2800"/>
              <a:buChar char="●"/>
            </a:pPr>
            <a:r>
              <a:rPr lang="en-US" sz="2800">
                <a:latin typeface="Calibri"/>
                <a:ea typeface="Calibri"/>
                <a:cs typeface="Calibri"/>
                <a:sym typeface="Calibri"/>
              </a:rPr>
              <a:t>Quieter electric vehicles and better traffic flow management reduce urban noise levels, improving comfort and reducing stress for city residents.</a:t>
            </a:r>
            <a:endParaRPr sz="2800">
              <a:latin typeface="Calibri"/>
              <a:ea typeface="Calibri"/>
              <a:cs typeface="Calibri"/>
              <a:sym typeface="Calibri"/>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9" name="Shape 379"/>
        <p:cNvGrpSpPr/>
        <p:nvPr/>
      </p:nvGrpSpPr>
      <p:grpSpPr>
        <a:xfrm>
          <a:off x="0" y="0"/>
          <a:ext cx="0" cy="0"/>
          <a:chOff x="0" y="0"/>
          <a:chExt cx="0" cy="0"/>
        </a:xfrm>
      </p:grpSpPr>
      <p:sp>
        <p:nvSpPr>
          <p:cNvPr id="380" name="Google Shape;380;p36"/>
          <p:cNvSpPr txBox="1"/>
          <p:nvPr>
            <p:ph idx="1" type="body"/>
          </p:nvPr>
        </p:nvSpPr>
        <p:spPr>
          <a:xfrm>
            <a:off x="3869268" y="864108"/>
            <a:ext cx="7315200" cy="512064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2800"/>
              <a:buNone/>
            </a:pPr>
            <a:r>
              <a:rPr b="1" lang="en-US" sz="2800">
                <a:latin typeface="Calibri"/>
                <a:ea typeface="Calibri"/>
                <a:cs typeface="Calibri"/>
                <a:sym typeface="Calibri"/>
              </a:rPr>
              <a:t>Reduced space consumption</a:t>
            </a:r>
            <a:endParaRPr/>
          </a:p>
          <a:p>
            <a:pPr indent="-182880" lvl="0" marL="182880" rtl="0" algn="l">
              <a:lnSpc>
                <a:spcPct val="90000"/>
              </a:lnSpc>
              <a:spcBef>
                <a:spcPts val="1200"/>
              </a:spcBef>
              <a:spcAft>
                <a:spcPts val="0"/>
              </a:spcAft>
              <a:buSzPts val="2800"/>
              <a:buChar char="●"/>
            </a:pPr>
            <a:r>
              <a:rPr lang="en-US" sz="2800">
                <a:latin typeface="Calibri"/>
                <a:ea typeface="Calibri"/>
                <a:cs typeface="Calibri"/>
                <a:sym typeface="Calibri"/>
              </a:rPr>
              <a:t>Shared mobility and improved public transport reduce the number of private cars on roads, freeing up space currently used for parking lots and wide streets. This reclaimed space can be transformed into green areas, pedestrian zones, or bike lanes.</a:t>
            </a:r>
            <a:endParaRPr sz="2800">
              <a:latin typeface="Calibri"/>
              <a:ea typeface="Calibri"/>
              <a:cs typeface="Calibri"/>
              <a:sym typeface="Calibri"/>
            </a:endParaRPr>
          </a:p>
          <a:p>
            <a:pPr indent="-55880" lvl="0" marL="182880" rtl="0" algn="l">
              <a:lnSpc>
                <a:spcPct val="90000"/>
              </a:lnSpc>
              <a:spcBef>
                <a:spcPts val="1200"/>
              </a:spcBef>
              <a:spcAft>
                <a:spcPts val="0"/>
              </a:spcAft>
              <a:buSzPts val="2000"/>
              <a:buNone/>
            </a:pPr>
            <a:r>
              <a:t/>
            </a:r>
            <a:endParaRPr/>
          </a:p>
        </p:txBody>
      </p:sp>
      <p:sp>
        <p:nvSpPr>
          <p:cNvPr id="381" name="Google Shape;381;p36"/>
          <p:cNvSpPr txBox="1"/>
          <p:nvPr>
            <p:ph type="title"/>
          </p:nvPr>
        </p:nvSpPr>
        <p:spPr>
          <a:xfrm>
            <a:off x="252919" y="1123837"/>
            <a:ext cx="2947482" cy="460118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FFFFF"/>
              </a:buClr>
              <a:buSzPts val="3600"/>
              <a:buFont typeface="Calibri"/>
              <a:buNone/>
            </a:pPr>
            <a:r>
              <a:rPr lang="en-US">
                <a:latin typeface="Calibri"/>
                <a:ea typeface="Calibri"/>
                <a:cs typeface="Calibri"/>
                <a:sym typeface="Calibri"/>
              </a:rPr>
              <a:t>Environmental Benefits</a:t>
            </a:r>
            <a:endParaRPr>
              <a:latin typeface="Calibri"/>
              <a:ea typeface="Calibri"/>
              <a:cs typeface="Calibri"/>
              <a:sym typeface="Calibri"/>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6" name="Shape 386"/>
        <p:cNvGrpSpPr/>
        <p:nvPr/>
      </p:nvGrpSpPr>
      <p:grpSpPr>
        <a:xfrm>
          <a:off x="0" y="0"/>
          <a:ext cx="0" cy="0"/>
          <a:chOff x="0" y="0"/>
          <a:chExt cx="0" cy="0"/>
        </a:xfrm>
      </p:grpSpPr>
      <p:sp>
        <p:nvSpPr>
          <p:cNvPr id="387" name="Google Shape;387;p37"/>
          <p:cNvSpPr txBox="1"/>
          <p:nvPr>
            <p:ph type="title"/>
          </p:nvPr>
        </p:nvSpPr>
        <p:spPr>
          <a:xfrm>
            <a:off x="252919" y="1123837"/>
            <a:ext cx="2947482" cy="460118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FFFFF"/>
              </a:buClr>
              <a:buSzPts val="3600"/>
              <a:buFont typeface="Calibri"/>
              <a:buNone/>
            </a:pPr>
            <a:r>
              <a:rPr lang="en-US">
                <a:latin typeface="Calibri"/>
                <a:ea typeface="Calibri"/>
                <a:cs typeface="Calibri"/>
                <a:sym typeface="Calibri"/>
              </a:rPr>
              <a:t>Social Benefits</a:t>
            </a:r>
            <a:br>
              <a:rPr b="1" lang="en-US">
                <a:latin typeface="Calibri"/>
                <a:ea typeface="Calibri"/>
                <a:cs typeface="Calibri"/>
                <a:sym typeface="Calibri"/>
              </a:rPr>
            </a:br>
            <a:endParaRPr b="1">
              <a:latin typeface="Calibri"/>
              <a:ea typeface="Calibri"/>
              <a:cs typeface="Calibri"/>
              <a:sym typeface="Calibri"/>
            </a:endParaRPr>
          </a:p>
        </p:txBody>
      </p:sp>
      <p:sp>
        <p:nvSpPr>
          <p:cNvPr id="388" name="Google Shape;388;p37"/>
          <p:cNvSpPr txBox="1"/>
          <p:nvPr>
            <p:ph idx="1" type="body"/>
          </p:nvPr>
        </p:nvSpPr>
        <p:spPr>
          <a:xfrm>
            <a:off x="3597805" y="864108"/>
            <a:ext cx="8175095" cy="512064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2800"/>
              <a:buNone/>
            </a:pPr>
            <a:r>
              <a:rPr b="1" lang="en-US" sz="2800">
                <a:latin typeface="Calibri"/>
                <a:ea typeface="Calibri"/>
                <a:cs typeface="Calibri"/>
                <a:sym typeface="Calibri"/>
              </a:rPr>
              <a:t>Increased accessibility of transport for all social groups</a:t>
            </a:r>
            <a:endParaRPr/>
          </a:p>
          <a:p>
            <a:pPr indent="-182880" lvl="0" marL="182880" rtl="0" algn="l">
              <a:lnSpc>
                <a:spcPct val="90000"/>
              </a:lnSpc>
              <a:spcBef>
                <a:spcPts val="1200"/>
              </a:spcBef>
              <a:spcAft>
                <a:spcPts val="0"/>
              </a:spcAft>
              <a:buSzPts val="2800"/>
              <a:buChar char="●"/>
            </a:pPr>
            <a:r>
              <a:rPr lang="en-US" sz="2800">
                <a:latin typeface="Calibri"/>
                <a:ea typeface="Calibri"/>
                <a:cs typeface="Calibri"/>
                <a:sym typeface="Calibri"/>
              </a:rPr>
              <a:t>    Smart mobility fosters inclusive transport options tailored for people with disabilities, elderly citizens, and low-income groups. Affordable, on-demand services and user-friendly apps make mobility more equitable.</a:t>
            </a:r>
            <a:endParaRPr/>
          </a:p>
          <a:p>
            <a:pPr indent="0" lvl="0" marL="0" rtl="0" algn="l">
              <a:lnSpc>
                <a:spcPct val="90000"/>
              </a:lnSpc>
              <a:spcBef>
                <a:spcPts val="1200"/>
              </a:spcBef>
              <a:spcAft>
                <a:spcPts val="0"/>
              </a:spcAft>
              <a:buSzPts val="2800"/>
              <a:buNone/>
            </a:pPr>
            <a:r>
              <a:rPr b="1" lang="en-US" sz="2800">
                <a:latin typeface="Calibri"/>
                <a:ea typeface="Calibri"/>
                <a:cs typeface="Calibri"/>
                <a:sym typeface="Calibri"/>
              </a:rPr>
              <a:t>Improvement of safety and quality of life in the city</a:t>
            </a:r>
            <a:endParaRPr/>
          </a:p>
          <a:p>
            <a:pPr indent="-182880" lvl="0" marL="182880" rtl="0" algn="l">
              <a:lnSpc>
                <a:spcPct val="90000"/>
              </a:lnSpc>
              <a:spcBef>
                <a:spcPts val="1200"/>
              </a:spcBef>
              <a:spcAft>
                <a:spcPts val="0"/>
              </a:spcAft>
              <a:buSzPts val="2800"/>
              <a:buChar char="●"/>
            </a:pPr>
            <a:r>
              <a:rPr lang="en-US" sz="2800">
                <a:latin typeface="Calibri"/>
                <a:ea typeface="Calibri"/>
                <a:cs typeface="Calibri"/>
                <a:sym typeface="Calibri"/>
              </a:rPr>
              <a:t>    Smart traffic control systems reduce accidents and optimize traffic flow, while fewer cars and more active transport options contribute to healthier, safer urban environments.</a:t>
            </a:r>
            <a:endParaRPr sz="2800">
              <a:latin typeface="Calibri"/>
              <a:ea typeface="Calibri"/>
              <a:cs typeface="Calibri"/>
              <a:sym typeface="Calibri"/>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3" name="Shape 393"/>
        <p:cNvGrpSpPr/>
        <p:nvPr/>
      </p:nvGrpSpPr>
      <p:grpSpPr>
        <a:xfrm>
          <a:off x="0" y="0"/>
          <a:ext cx="0" cy="0"/>
          <a:chOff x="0" y="0"/>
          <a:chExt cx="0" cy="0"/>
        </a:xfrm>
      </p:grpSpPr>
      <p:sp>
        <p:nvSpPr>
          <p:cNvPr id="394" name="Google Shape;394;p38"/>
          <p:cNvSpPr txBox="1"/>
          <p:nvPr>
            <p:ph idx="1" type="body"/>
          </p:nvPr>
        </p:nvSpPr>
        <p:spPr>
          <a:xfrm>
            <a:off x="3869267" y="864108"/>
            <a:ext cx="7832195" cy="512064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2800"/>
              <a:buNone/>
            </a:pPr>
            <a:r>
              <a:rPr b="1" lang="en-US" sz="2800">
                <a:latin typeface="Calibri"/>
                <a:ea typeface="Calibri"/>
                <a:cs typeface="Calibri"/>
                <a:sym typeface="Calibri"/>
              </a:rPr>
              <a:t>Promotion of active mobility (walking, cycling)</a:t>
            </a:r>
            <a:endParaRPr/>
          </a:p>
          <a:p>
            <a:pPr indent="-182880" lvl="0" marL="182880" rtl="0" algn="l">
              <a:lnSpc>
                <a:spcPct val="90000"/>
              </a:lnSpc>
              <a:spcBef>
                <a:spcPts val="1200"/>
              </a:spcBef>
              <a:spcAft>
                <a:spcPts val="0"/>
              </a:spcAft>
              <a:buSzPts val="2800"/>
              <a:buChar char="●"/>
            </a:pPr>
            <a:r>
              <a:rPr lang="en-US" sz="2800">
                <a:latin typeface="Calibri"/>
                <a:ea typeface="Calibri"/>
                <a:cs typeface="Calibri"/>
                <a:sym typeface="Calibri"/>
              </a:rPr>
              <a:t>    Smart city planning and mobility apps encourage walking and cycling by improving infrastructure (bike lanes, pedestrian paths) and providing real-time information, thus enhancing public health and reducing emissions.</a:t>
            </a:r>
            <a:endParaRPr sz="2800">
              <a:latin typeface="Calibri"/>
              <a:ea typeface="Calibri"/>
              <a:cs typeface="Calibri"/>
              <a:sym typeface="Calibri"/>
            </a:endParaRPr>
          </a:p>
          <a:p>
            <a:pPr indent="-55880" lvl="0" marL="182880" rtl="0" algn="l">
              <a:lnSpc>
                <a:spcPct val="90000"/>
              </a:lnSpc>
              <a:spcBef>
                <a:spcPts val="1200"/>
              </a:spcBef>
              <a:spcAft>
                <a:spcPts val="0"/>
              </a:spcAft>
              <a:buSzPts val="2000"/>
              <a:buNone/>
            </a:pPr>
            <a:r>
              <a:t/>
            </a:r>
            <a:endParaRPr/>
          </a:p>
        </p:txBody>
      </p:sp>
      <p:sp>
        <p:nvSpPr>
          <p:cNvPr id="395" name="Google Shape;395;p38"/>
          <p:cNvSpPr txBox="1"/>
          <p:nvPr>
            <p:ph type="title"/>
          </p:nvPr>
        </p:nvSpPr>
        <p:spPr>
          <a:xfrm>
            <a:off x="252919" y="1123837"/>
            <a:ext cx="2947482" cy="460118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FFFFF"/>
              </a:buClr>
              <a:buSzPts val="3600"/>
              <a:buFont typeface="Calibri"/>
              <a:buNone/>
            </a:pPr>
            <a:r>
              <a:rPr lang="en-US">
                <a:latin typeface="Calibri"/>
                <a:ea typeface="Calibri"/>
                <a:cs typeface="Calibri"/>
                <a:sym typeface="Calibri"/>
              </a:rPr>
              <a:t>Social Benefits</a:t>
            </a:r>
            <a:br>
              <a:rPr b="1" lang="en-US">
                <a:latin typeface="Calibri"/>
                <a:ea typeface="Calibri"/>
                <a:cs typeface="Calibri"/>
                <a:sym typeface="Calibri"/>
              </a:rPr>
            </a:br>
            <a:endParaRPr b="1">
              <a:latin typeface="Calibri"/>
              <a:ea typeface="Calibri"/>
              <a:cs typeface="Calibri"/>
              <a:sym typeface="Calibri"/>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0" name="Shape 400"/>
        <p:cNvGrpSpPr/>
        <p:nvPr/>
      </p:nvGrpSpPr>
      <p:grpSpPr>
        <a:xfrm>
          <a:off x="0" y="0"/>
          <a:ext cx="0" cy="0"/>
          <a:chOff x="0" y="0"/>
          <a:chExt cx="0" cy="0"/>
        </a:xfrm>
      </p:grpSpPr>
      <p:sp>
        <p:nvSpPr>
          <p:cNvPr id="401" name="Google Shape;401;p39"/>
          <p:cNvSpPr txBox="1"/>
          <p:nvPr>
            <p:ph type="title"/>
          </p:nvPr>
        </p:nvSpPr>
        <p:spPr>
          <a:xfrm>
            <a:off x="252919" y="1123837"/>
            <a:ext cx="2947482" cy="460118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FFFFF"/>
              </a:buClr>
              <a:buSzPts val="3600"/>
              <a:buFont typeface="Calibri"/>
              <a:buNone/>
            </a:pPr>
            <a:r>
              <a:rPr lang="en-US">
                <a:latin typeface="Calibri"/>
                <a:ea typeface="Calibri"/>
                <a:cs typeface="Calibri"/>
                <a:sym typeface="Calibri"/>
              </a:rPr>
              <a:t>Key components of Smart Mobility</a:t>
            </a:r>
            <a:endParaRPr>
              <a:latin typeface="Calibri"/>
              <a:ea typeface="Calibri"/>
              <a:cs typeface="Calibri"/>
              <a:sym typeface="Calibri"/>
            </a:endParaRPr>
          </a:p>
        </p:txBody>
      </p:sp>
      <p:sp>
        <p:nvSpPr>
          <p:cNvPr id="402" name="Google Shape;402;p39"/>
          <p:cNvSpPr txBox="1"/>
          <p:nvPr>
            <p:ph idx="1" type="body"/>
          </p:nvPr>
        </p:nvSpPr>
        <p:spPr>
          <a:xfrm>
            <a:off x="3869268" y="864108"/>
            <a:ext cx="7315200" cy="5120640"/>
          </a:xfrm>
          <a:prstGeom prst="rect">
            <a:avLst/>
          </a:prstGeom>
          <a:noFill/>
          <a:ln>
            <a:noFill/>
          </a:ln>
        </p:spPr>
        <p:txBody>
          <a:bodyPr anchorCtr="0" anchor="ctr" bIns="45700" lIns="91425" spcFirstLastPara="1" rIns="91425" wrap="square" tIns="45700">
            <a:normAutofit/>
          </a:bodyPr>
          <a:lstStyle/>
          <a:p>
            <a:pPr indent="-182880" lvl="0" marL="182880" rtl="0" algn="l">
              <a:lnSpc>
                <a:spcPct val="90000"/>
              </a:lnSpc>
              <a:spcBef>
                <a:spcPts val="0"/>
              </a:spcBef>
              <a:spcAft>
                <a:spcPts val="0"/>
              </a:spcAft>
              <a:buSzPts val="2800"/>
              <a:buChar char="●"/>
            </a:pPr>
            <a:r>
              <a:rPr lang="en-US" sz="2800">
                <a:latin typeface="Calibri"/>
                <a:ea typeface="Calibri"/>
                <a:cs typeface="Calibri"/>
                <a:sym typeface="Calibri"/>
              </a:rPr>
              <a:t>Shared Mobility (carsharing, bikesharing, ridesharing)</a:t>
            </a:r>
            <a:endParaRPr/>
          </a:p>
          <a:p>
            <a:pPr indent="-182880" lvl="0" marL="182880" rtl="0" algn="l">
              <a:lnSpc>
                <a:spcPct val="90000"/>
              </a:lnSpc>
              <a:spcBef>
                <a:spcPts val="1200"/>
              </a:spcBef>
              <a:spcAft>
                <a:spcPts val="0"/>
              </a:spcAft>
              <a:buSzPts val="2800"/>
              <a:buChar char="●"/>
            </a:pPr>
            <a:r>
              <a:rPr lang="en-US" sz="2800">
                <a:latin typeface="Calibri"/>
                <a:ea typeface="Calibri"/>
                <a:cs typeface="Calibri"/>
                <a:sym typeface="Calibri"/>
              </a:rPr>
              <a:t>Electromobility (electric vehicles and charging infrastructure)</a:t>
            </a:r>
            <a:endParaRPr/>
          </a:p>
          <a:p>
            <a:pPr indent="-182880" lvl="0" marL="182880" rtl="0" algn="l">
              <a:lnSpc>
                <a:spcPct val="90000"/>
              </a:lnSpc>
              <a:spcBef>
                <a:spcPts val="1200"/>
              </a:spcBef>
              <a:spcAft>
                <a:spcPts val="0"/>
              </a:spcAft>
              <a:buSzPts val="2800"/>
              <a:buChar char="●"/>
            </a:pPr>
            <a:r>
              <a:rPr lang="en-US" sz="2800">
                <a:latin typeface="Calibri"/>
                <a:ea typeface="Calibri"/>
                <a:cs typeface="Calibri"/>
                <a:sym typeface="Calibri"/>
              </a:rPr>
              <a:t>Public Transport Enhanced by Technology</a:t>
            </a:r>
            <a:endParaRPr sz="2800">
              <a:latin typeface="Calibri"/>
              <a:ea typeface="Calibri"/>
              <a:cs typeface="Calibri"/>
              <a:sym typeface="Calibri"/>
            </a:endParaRPr>
          </a:p>
          <a:p>
            <a:pPr indent="-182880" lvl="0" marL="182880" rtl="0" algn="l">
              <a:lnSpc>
                <a:spcPct val="90000"/>
              </a:lnSpc>
              <a:spcBef>
                <a:spcPts val="1200"/>
              </a:spcBef>
              <a:spcAft>
                <a:spcPts val="0"/>
              </a:spcAft>
              <a:buSzPts val="2800"/>
              <a:buChar char="●"/>
            </a:pPr>
            <a:r>
              <a:rPr lang="en-US" sz="2800">
                <a:latin typeface="Calibri"/>
                <a:ea typeface="Calibri"/>
                <a:cs typeface="Calibri"/>
                <a:sym typeface="Calibri"/>
              </a:rPr>
              <a:t>Mobility-as-a-Service (MaaS)</a:t>
            </a:r>
            <a:endParaRPr/>
          </a:p>
          <a:p>
            <a:pPr indent="-182880" lvl="0" marL="182880" rtl="0" algn="l">
              <a:lnSpc>
                <a:spcPct val="90000"/>
              </a:lnSpc>
              <a:spcBef>
                <a:spcPts val="1200"/>
              </a:spcBef>
              <a:spcAft>
                <a:spcPts val="0"/>
              </a:spcAft>
              <a:buSzPts val="2800"/>
              <a:buChar char="●"/>
            </a:pPr>
            <a:r>
              <a:rPr lang="en-US" sz="2800">
                <a:latin typeface="Calibri"/>
                <a:ea typeface="Calibri"/>
                <a:cs typeface="Calibri"/>
                <a:sym typeface="Calibri"/>
              </a:rPr>
              <a:t>Smart Traffic and Infrastructure Management</a:t>
            </a:r>
            <a:endParaRPr sz="2800">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sp>
        <p:nvSpPr>
          <p:cNvPr id="122" name="Google Shape;122;p4"/>
          <p:cNvSpPr txBox="1"/>
          <p:nvPr>
            <p:ph type="title"/>
          </p:nvPr>
        </p:nvSpPr>
        <p:spPr>
          <a:xfrm>
            <a:off x="357187" y="2000251"/>
            <a:ext cx="2845341" cy="27432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FFFFF"/>
              </a:buClr>
              <a:buSzPts val="3600"/>
              <a:buFont typeface="Calibri"/>
              <a:buNone/>
            </a:pPr>
            <a:r>
              <a:rPr lang="en-US">
                <a:latin typeface="Calibri"/>
                <a:ea typeface="Calibri"/>
                <a:cs typeface="Calibri"/>
                <a:sym typeface="Calibri"/>
              </a:rPr>
              <a:t>Why are data crucial for a smart city?</a:t>
            </a:r>
            <a:endParaRPr>
              <a:latin typeface="Calibri"/>
              <a:ea typeface="Calibri"/>
              <a:cs typeface="Calibri"/>
              <a:sym typeface="Calibri"/>
            </a:endParaRPr>
          </a:p>
        </p:txBody>
      </p:sp>
      <p:sp>
        <p:nvSpPr>
          <p:cNvPr id="123" name="Google Shape;123;p4"/>
          <p:cNvSpPr txBox="1"/>
          <p:nvPr>
            <p:ph idx="1" type="body"/>
          </p:nvPr>
        </p:nvSpPr>
        <p:spPr>
          <a:xfrm>
            <a:off x="3869267" y="864108"/>
            <a:ext cx="7848115" cy="512064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2800"/>
              <a:buNone/>
            </a:pPr>
            <a:r>
              <a:rPr lang="en-US" sz="2800">
                <a:latin typeface="Calibri"/>
                <a:ea typeface="Calibri"/>
                <a:cs typeface="Calibri"/>
                <a:sym typeface="Calibri"/>
              </a:rPr>
              <a:t>A smart city is a city that "</a:t>
            </a:r>
            <a:r>
              <a:rPr i="1" lang="en-US" sz="2800">
                <a:latin typeface="Calibri"/>
                <a:ea typeface="Calibri"/>
                <a:cs typeface="Calibri"/>
                <a:sym typeface="Calibri"/>
              </a:rPr>
              <a:t>knows what is happening within it</a:t>
            </a:r>
            <a:r>
              <a:rPr lang="en-US" sz="2800">
                <a:latin typeface="Calibri"/>
                <a:ea typeface="Calibri"/>
                <a:cs typeface="Calibri"/>
                <a:sym typeface="Calibri"/>
              </a:rPr>
              <a:t>."</a:t>
            </a:r>
            <a:br>
              <a:rPr lang="en-US" sz="2800">
                <a:latin typeface="Calibri"/>
                <a:ea typeface="Calibri"/>
                <a:cs typeface="Calibri"/>
                <a:sym typeface="Calibri"/>
              </a:rPr>
            </a:br>
            <a:r>
              <a:rPr lang="en-US" sz="2800">
                <a:latin typeface="Calibri"/>
                <a:ea typeface="Calibri"/>
                <a:cs typeface="Calibri"/>
                <a:sym typeface="Calibri"/>
              </a:rPr>
              <a:t>City management is based on:</a:t>
            </a:r>
            <a:endParaRPr/>
          </a:p>
          <a:p>
            <a:pPr indent="-182880" lvl="0" marL="182880" rtl="0" algn="l">
              <a:lnSpc>
                <a:spcPct val="90000"/>
              </a:lnSpc>
              <a:spcBef>
                <a:spcPts val="1200"/>
              </a:spcBef>
              <a:spcAft>
                <a:spcPts val="0"/>
              </a:spcAft>
              <a:buSzPts val="2800"/>
              <a:buChar char="●"/>
            </a:pPr>
            <a:r>
              <a:rPr lang="en-US" sz="2800">
                <a:latin typeface="Calibri"/>
                <a:ea typeface="Calibri"/>
                <a:cs typeface="Calibri"/>
                <a:sym typeface="Calibri"/>
              </a:rPr>
              <a:t>collecting real-time data (from sensors, urban systems),</a:t>
            </a:r>
            <a:endParaRPr/>
          </a:p>
          <a:p>
            <a:pPr indent="-182880" lvl="0" marL="182880" rtl="0" algn="l">
              <a:lnSpc>
                <a:spcPct val="90000"/>
              </a:lnSpc>
              <a:spcBef>
                <a:spcPts val="1200"/>
              </a:spcBef>
              <a:spcAft>
                <a:spcPts val="0"/>
              </a:spcAft>
              <a:buSzPts val="2800"/>
              <a:buChar char="●"/>
            </a:pPr>
            <a:r>
              <a:rPr lang="en-US" sz="2800">
                <a:latin typeface="Calibri"/>
                <a:ea typeface="Calibri"/>
                <a:cs typeface="Calibri"/>
                <a:sym typeface="Calibri"/>
              </a:rPr>
              <a:t>analyzing this data,</a:t>
            </a:r>
            <a:endParaRPr/>
          </a:p>
          <a:p>
            <a:pPr indent="-182880" lvl="0" marL="182880" rtl="0" algn="l">
              <a:lnSpc>
                <a:spcPct val="90000"/>
              </a:lnSpc>
              <a:spcBef>
                <a:spcPts val="1200"/>
              </a:spcBef>
              <a:spcAft>
                <a:spcPts val="0"/>
              </a:spcAft>
              <a:buSzPts val="2800"/>
              <a:buChar char="●"/>
            </a:pPr>
            <a:r>
              <a:rPr lang="en-US" sz="2800">
                <a:latin typeface="Calibri"/>
                <a:ea typeface="Calibri"/>
                <a:cs typeface="Calibri"/>
                <a:sym typeface="Calibri"/>
              </a:rPr>
              <a:t>making informed decisions based on it.</a:t>
            </a:r>
            <a:endParaRPr/>
          </a:p>
          <a:p>
            <a:pPr indent="-55880" lvl="0" marL="182880" rtl="0" algn="l">
              <a:lnSpc>
                <a:spcPct val="90000"/>
              </a:lnSpc>
              <a:spcBef>
                <a:spcPts val="1200"/>
              </a:spcBef>
              <a:spcAft>
                <a:spcPts val="0"/>
              </a:spcAft>
              <a:buSzPts val="2000"/>
              <a:buNone/>
            </a:pPr>
            <a:r>
              <a:t/>
            </a:r>
            <a:endParaRPr/>
          </a:p>
        </p:txBody>
      </p:sp>
      <p:sp>
        <p:nvSpPr>
          <p:cNvPr id="124" name="Google Shape;124;p4"/>
          <p:cNvSpPr/>
          <p:nvPr/>
        </p:nvSpPr>
        <p:spPr>
          <a:xfrm>
            <a:off x="14288" y="594646"/>
            <a:ext cx="3429000" cy="830997"/>
          </a:xfrm>
          <a:prstGeom prst="rect">
            <a:avLst/>
          </a:prstGeom>
          <a:solidFill>
            <a:srgbClr val="D8D8D8"/>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a:solidFill>
                  <a:schemeClr val="dk1"/>
                </a:solidFill>
                <a:latin typeface="Calibri"/>
                <a:ea typeface="Calibri"/>
                <a:cs typeface="Calibri"/>
                <a:sym typeface="Calibri"/>
              </a:rPr>
              <a:t>Integrated Urban Data Management Systems</a:t>
            </a:r>
            <a:endParaRPr b="1" sz="2400">
              <a:solidFill>
                <a:schemeClr val="dk1"/>
              </a:solidFill>
              <a:latin typeface="Calibri"/>
              <a:ea typeface="Calibri"/>
              <a:cs typeface="Calibri"/>
              <a:sym typeface="Calibri"/>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7" name="Shape 407"/>
        <p:cNvGrpSpPr/>
        <p:nvPr/>
      </p:nvGrpSpPr>
      <p:grpSpPr>
        <a:xfrm>
          <a:off x="0" y="0"/>
          <a:ext cx="0" cy="0"/>
          <a:chOff x="0" y="0"/>
          <a:chExt cx="0" cy="0"/>
        </a:xfrm>
      </p:grpSpPr>
      <p:sp>
        <p:nvSpPr>
          <p:cNvPr id="408" name="Google Shape;408;p40"/>
          <p:cNvSpPr txBox="1"/>
          <p:nvPr>
            <p:ph idx="1" type="body"/>
          </p:nvPr>
        </p:nvSpPr>
        <p:spPr>
          <a:xfrm>
            <a:off x="3726392" y="604380"/>
            <a:ext cx="7875057" cy="5120640"/>
          </a:xfrm>
          <a:prstGeom prst="rect">
            <a:avLst/>
          </a:prstGeom>
          <a:noFill/>
          <a:ln>
            <a:noFill/>
          </a:ln>
        </p:spPr>
        <p:txBody>
          <a:bodyPr anchorCtr="0" anchor="ctr" bIns="45700" lIns="91425" spcFirstLastPara="1" rIns="91425" wrap="square" tIns="45700">
            <a:normAutofit/>
          </a:bodyPr>
          <a:lstStyle/>
          <a:p>
            <a:pPr indent="-182880" lvl="0" marL="182880" rtl="0" algn="l">
              <a:lnSpc>
                <a:spcPct val="90000"/>
              </a:lnSpc>
              <a:spcBef>
                <a:spcPts val="0"/>
              </a:spcBef>
              <a:spcAft>
                <a:spcPts val="0"/>
              </a:spcAft>
              <a:buSzPts val="2800"/>
              <a:buChar char="●"/>
            </a:pPr>
            <a:r>
              <a:rPr b="1" lang="en-US" sz="2800">
                <a:latin typeface="Calibri"/>
                <a:ea typeface="Calibri"/>
                <a:cs typeface="Calibri"/>
                <a:sym typeface="Calibri"/>
              </a:rPr>
              <a:t>Carsharing</a:t>
            </a:r>
            <a:r>
              <a:rPr lang="en-US" sz="2800">
                <a:latin typeface="Calibri"/>
                <a:ea typeface="Calibri"/>
                <a:cs typeface="Calibri"/>
                <a:sym typeface="Calibri"/>
              </a:rPr>
              <a:t>: short-term rental of cars through apps, often charged by the hour or kilometer, reducing the need to own a private vehicle.</a:t>
            </a:r>
            <a:endParaRPr sz="2800">
              <a:latin typeface="Calibri"/>
              <a:ea typeface="Calibri"/>
              <a:cs typeface="Calibri"/>
              <a:sym typeface="Calibri"/>
            </a:endParaRPr>
          </a:p>
          <a:p>
            <a:pPr indent="-182880" lvl="0" marL="182880" rtl="0" algn="l">
              <a:lnSpc>
                <a:spcPct val="90000"/>
              </a:lnSpc>
              <a:spcBef>
                <a:spcPts val="1200"/>
              </a:spcBef>
              <a:spcAft>
                <a:spcPts val="0"/>
              </a:spcAft>
              <a:buSzPts val="2800"/>
              <a:buChar char="●"/>
            </a:pPr>
            <a:r>
              <a:rPr b="1" lang="en-US" sz="2800">
                <a:latin typeface="Calibri"/>
                <a:ea typeface="Calibri"/>
                <a:cs typeface="Calibri"/>
                <a:sym typeface="Calibri"/>
              </a:rPr>
              <a:t>Bikesharing and scootersharing</a:t>
            </a:r>
            <a:r>
              <a:rPr lang="en-US" sz="2800">
                <a:latin typeface="Calibri"/>
                <a:ea typeface="Calibri"/>
                <a:cs typeface="Calibri"/>
                <a:sym typeface="Calibri"/>
              </a:rPr>
              <a:t>: shared fleets of bicycles and e-scooters available for one-way trips, helping cover short urban distances.</a:t>
            </a:r>
            <a:endParaRPr sz="2800">
              <a:latin typeface="Calibri"/>
              <a:ea typeface="Calibri"/>
              <a:cs typeface="Calibri"/>
              <a:sym typeface="Calibri"/>
            </a:endParaRPr>
          </a:p>
          <a:p>
            <a:pPr indent="-182880" lvl="0" marL="182880" rtl="0" algn="l">
              <a:lnSpc>
                <a:spcPct val="90000"/>
              </a:lnSpc>
              <a:spcBef>
                <a:spcPts val="1200"/>
              </a:spcBef>
              <a:spcAft>
                <a:spcPts val="0"/>
              </a:spcAft>
              <a:buSzPts val="2800"/>
              <a:buChar char="●"/>
            </a:pPr>
            <a:r>
              <a:rPr b="1" lang="en-US" sz="2800">
                <a:latin typeface="Calibri"/>
                <a:ea typeface="Calibri"/>
                <a:cs typeface="Calibri"/>
                <a:sym typeface="Calibri"/>
              </a:rPr>
              <a:t>Ridesharing and ride-hailing</a:t>
            </a:r>
            <a:r>
              <a:rPr lang="en-US" sz="2800">
                <a:latin typeface="Calibri"/>
                <a:ea typeface="Calibri"/>
                <a:cs typeface="Calibri"/>
                <a:sym typeface="Calibri"/>
              </a:rPr>
              <a:t>: platforms that connect passengers with drivers or help people share rides going in the same direction to reduce traffic and costs.</a:t>
            </a:r>
            <a:endParaRPr sz="2800">
              <a:latin typeface="Calibri"/>
              <a:ea typeface="Calibri"/>
              <a:cs typeface="Calibri"/>
              <a:sym typeface="Calibri"/>
            </a:endParaRPr>
          </a:p>
        </p:txBody>
      </p:sp>
      <p:sp>
        <p:nvSpPr>
          <p:cNvPr id="409" name="Google Shape;409;p40"/>
          <p:cNvSpPr txBox="1"/>
          <p:nvPr>
            <p:ph type="title"/>
          </p:nvPr>
        </p:nvSpPr>
        <p:spPr>
          <a:xfrm>
            <a:off x="252919" y="1123837"/>
            <a:ext cx="2947482" cy="460118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FFFFF"/>
              </a:buClr>
              <a:buSzPts val="3600"/>
              <a:buFont typeface="Calibri"/>
              <a:buNone/>
            </a:pPr>
            <a:r>
              <a:rPr lang="en-US">
                <a:latin typeface="Calibri"/>
                <a:ea typeface="Calibri"/>
                <a:cs typeface="Calibri"/>
                <a:sym typeface="Calibri"/>
              </a:rPr>
              <a:t>Shared Mobility (carsharing, bikesharing, ridesharing)</a:t>
            </a:r>
            <a:endParaRPr>
              <a:latin typeface="Calibri"/>
              <a:ea typeface="Calibri"/>
              <a:cs typeface="Calibri"/>
              <a:sym typeface="Calibri"/>
            </a:endParaRPr>
          </a:p>
        </p:txBody>
      </p:sp>
      <p:sp>
        <p:nvSpPr>
          <p:cNvPr id="410" name="Google Shape;410;p40"/>
          <p:cNvSpPr/>
          <p:nvPr/>
        </p:nvSpPr>
        <p:spPr>
          <a:xfrm>
            <a:off x="5345644" y="5725020"/>
            <a:ext cx="6141507" cy="646331"/>
          </a:xfrm>
          <a:prstGeom prst="rect">
            <a:avLst/>
          </a:prstGeom>
          <a:solidFill>
            <a:srgbClr val="F6D6D7"/>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orbel"/>
                <a:ea typeface="Corbel"/>
                <a:cs typeface="Corbel"/>
                <a:sym typeface="Corbel"/>
              </a:rPr>
              <a:t>Shared mobility means offering flexible, on-demand access to different vehicles and rides, rather than private ownership. </a:t>
            </a:r>
            <a:endParaRPr sz="1800">
              <a:solidFill>
                <a:schemeClr val="dk1"/>
              </a:solidFill>
              <a:latin typeface="Corbel"/>
              <a:ea typeface="Corbel"/>
              <a:cs typeface="Corbel"/>
              <a:sym typeface="Corbel"/>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5" name="Shape 415"/>
        <p:cNvGrpSpPr/>
        <p:nvPr/>
      </p:nvGrpSpPr>
      <p:grpSpPr>
        <a:xfrm>
          <a:off x="0" y="0"/>
          <a:ext cx="0" cy="0"/>
          <a:chOff x="0" y="0"/>
          <a:chExt cx="0" cy="0"/>
        </a:xfrm>
      </p:grpSpPr>
      <p:sp>
        <p:nvSpPr>
          <p:cNvPr id="416" name="Google Shape;416;p41"/>
          <p:cNvSpPr txBox="1"/>
          <p:nvPr>
            <p:ph type="title"/>
          </p:nvPr>
        </p:nvSpPr>
        <p:spPr>
          <a:xfrm>
            <a:off x="252919" y="1123837"/>
            <a:ext cx="2947482" cy="460118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FFFFF"/>
              </a:buClr>
              <a:buSzPts val="3600"/>
              <a:buFont typeface="Calibri"/>
              <a:buNone/>
            </a:pPr>
            <a:r>
              <a:rPr lang="en-US">
                <a:latin typeface="Calibri"/>
                <a:ea typeface="Calibri"/>
                <a:cs typeface="Calibri"/>
                <a:sym typeface="Calibri"/>
              </a:rPr>
              <a:t>Shared Mobility (carsharing, bikesharing, ridesharing)</a:t>
            </a:r>
            <a:endParaRPr>
              <a:latin typeface="Calibri"/>
              <a:ea typeface="Calibri"/>
              <a:cs typeface="Calibri"/>
              <a:sym typeface="Calibri"/>
            </a:endParaRPr>
          </a:p>
        </p:txBody>
      </p:sp>
      <p:sp>
        <p:nvSpPr>
          <p:cNvPr id="417" name="Google Shape;417;p41"/>
          <p:cNvSpPr txBox="1"/>
          <p:nvPr>
            <p:ph idx="1" type="body"/>
          </p:nvPr>
        </p:nvSpPr>
        <p:spPr>
          <a:xfrm>
            <a:off x="3854981" y="604380"/>
            <a:ext cx="7632170" cy="5120640"/>
          </a:xfrm>
          <a:prstGeom prst="rect">
            <a:avLst/>
          </a:prstGeom>
          <a:noFill/>
          <a:ln>
            <a:noFill/>
          </a:ln>
        </p:spPr>
        <p:txBody>
          <a:bodyPr anchorCtr="0" anchor="ctr" bIns="45700" lIns="91425" spcFirstLastPara="1" rIns="91425" wrap="square" tIns="45700">
            <a:normAutofit/>
          </a:bodyPr>
          <a:lstStyle/>
          <a:p>
            <a:pPr indent="-182880" lvl="0" marL="182880" rtl="0" algn="l">
              <a:lnSpc>
                <a:spcPct val="90000"/>
              </a:lnSpc>
              <a:spcBef>
                <a:spcPts val="0"/>
              </a:spcBef>
              <a:spcAft>
                <a:spcPts val="0"/>
              </a:spcAft>
              <a:buSzPts val="2800"/>
              <a:buChar char="●"/>
            </a:pPr>
            <a:r>
              <a:rPr b="1" lang="en-US" sz="2800">
                <a:latin typeface="Calibri"/>
                <a:ea typeface="Calibri"/>
                <a:cs typeface="Calibri"/>
                <a:sym typeface="Calibri"/>
              </a:rPr>
              <a:t>Efficient use of resources: </a:t>
            </a:r>
            <a:r>
              <a:rPr lang="en-US" sz="2800">
                <a:latin typeface="Calibri"/>
                <a:ea typeface="Calibri"/>
                <a:cs typeface="Calibri"/>
                <a:sym typeface="Calibri"/>
              </a:rPr>
              <a:t>By sharing vehicles instead of owning them, fewer cars and bikes are needed overall, reducing production, maintenance, and parking demands.</a:t>
            </a:r>
            <a:endParaRPr sz="2800">
              <a:latin typeface="Calibri"/>
              <a:ea typeface="Calibri"/>
              <a:cs typeface="Calibri"/>
              <a:sym typeface="Calibri"/>
            </a:endParaRPr>
          </a:p>
          <a:p>
            <a:pPr indent="-182880" lvl="0" marL="182880" rtl="0" algn="l">
              <a:lnSpc>
                <a:spcPct val="90000"/>
              </a:lnSpc>
              <a:spcBef>
                <a:spcPts val="1200"/>
              </a:spcBef>
              <a:spcAft>
                <a:spcPts val="0"/>
              </a:spcAft>
              <a:buSzPts val="2800"/>
              <a:buChar char="●"/>
            </a:pPr>
            <a:r>
              <a:rPr b="1" lang="en-US" sz="2800">
                <a:latin typeface="Calibri"/>
                <a:ea typeface="Calibri"/>
                <a:cs typeface="Calibri"/>
                <a:sym typeface="Calibri"/>
              </a:rPr>
              <a:t>Flexibility and convenience: </a:t>
            </a:r>
            <a:r>
              <a:rPr lang="en-US" sz="2800">
                <a:latin typeface="Calibri"/>
                <a:ea typeface="Calibri"/>
                <a:cs typeface="Calibri"/>
                <a:sym typeface="Calibri"/>
              </a:rPr>
              <a:t>Users can choose the most suitable transport mode depending on their needs—cars for longer trips, bikes or scooters for short distances, and ridesharing for commuting.</a:t>
            </a:r>
            <a:endParaRPr sz="2800">
              <a:latin typeface="Calibri"/>
              <a:ea typeface="Calibri"/>
              <a:cs typeface="Calibri"/>
              <a:sym typeface="Calibri"/>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2" name="Shape 422"/>
        <p:cNvGrpSpPr/>
        <p:nvPr/>
      </p:nvGrpSpPr>
      <p:grpSpPr>
        <a:xfrm>
          <a:off x="0" y="0"/>
          <a:ext cx="0" cy="0"/>
          <a:chOff x="0" y="0"/>
          <a:chExt cx="0" cy="0"/>
        </a:xfrm>
      </p:grpSpPr>
      <p:sp>
        <p:nvSpPr>
          <p:cNvPr id="423" name="Google Shape;423;p42"/>
          <p:cNvSpPr txBox="1"/>
          <p:nvPr>
            <p:ph idx="1" type="body"/>
          </p:nvPr>
        </p:nvSpPr>
        <p:spPr>
          <a:xfrm>
            <a:off x="3869267" y="864108"/>
            <a:ext cx="7760757" cy="5120640"/>
          </a:xfrm>
          <a:prstGeom prst="rect">
            <a:avLst/>
          </a:prstGeom>
          <a:noFill/>
          <a:ln>
            <a:noFill/>
          </a:ln>
        </p:spPr>
        <p:txBody>
          <a:bodyPr anchorCtr="0" anchor="ctr" bIns="45700" lIns="91425" spcFirstLastPara="1" rIns="91425" wrap="square" tIns="45700">
            <a:normAutofit/>
          </a:bodyPr>
          <a:lstStyle/>
          <a:p>
            <a:pPr indent="-182880" lvl="0" marL="182880" rtl="0" algn="l">
              <a:lnSpc>
                <a:spcPct val="90000"/>
              </a:lnSpc>
              <a:spcBef>
                <a:spcPts val="0"/>
              </a:spcBef>
              <a:spcAft>
                <a:spcPts val="0"/>
              </a:spcAft>
              <a:buSzPts val="2800"/>
              <a:buChar char="●"/>
            </a:pPr>
            <a:r>
              <a:rPr b="1" lang="en-US" sz="2800">
                <a:latin typeface="Calibri"/>
                <a:ea typeface="Calibri"/>
                <a:cs typeface="Calibri"/>
                <a:sym typeface="Calibri"/>
              </a:rPr>
              <a:t>Cost savings: </a:t>
            </a:r>
            <a:r>
              <a:rPr lang="en-US" sz="2800">
                <a:latin typeface="Calibri"/>
                <a:ea typeface="Calibri"/>
                <a:cs typeface="Calibri"/>
                <a:sym typeface="Calibri"/>
              </a:rPr>
              <a:t>Shared mobility lowers individual transport costs by spreading them across many users, making mobility more affordable, especially for people who only need occasional access to a vehicle.</a:t>
            </a:r>
            <a:endParaRPr sz="2800">
              <a:latin typeface="Calibri"/>
              <a:ea typeface="Calibri"/>
              <a:cs typeface="Calibri"/>
              <a:sym typeface="Calibri"/>
            </a:endParaRPr>
          </a:p>
          <a:p>
            <a:pPr indent="-182880" lvl="0" marL="182880" rtl="0" algn="l">
              <a:lnSpc>
                <a:spcPct val="90000"/>
              </a:lnSpc>
              <a:spcBef>
                <a:spcPts val="1200"/>
              </a:spcBef>
              <a:spcAft>
                <a:spcPts val="0"/>
              </a:spcAft>
              <a:buSzPts val="2800"/>
              <a:buChar char="●"/>
            </a:pPr>
            <a:r>
              <a:rPr b="1" lang="en-US" sz="2800">
                <a:latin typeface="Calibri"/>
                <a:ea typeface="Calibri"/>
                <a:cs typeface="Calibri"/>
                <a:sym typeface="Calibri"/>
              </a:rPr>
              <a:t>Reduced congestion: </a:t>
            </a:r>
            <a:r>
              <a:rPr lang="en-US" sz="2800">
                <a:latin typeface="Calibri"/>
                <a:ea typeface="Calibri"/>
                <a:cs typeface="Calibri"/>
                <a:sym typeface="Calibri"/>
              </a:rPr>
              <a:t>Fewer privately owned vehicles on the road help decrease traffic congestion, shorten travel times, and reduce the environmental footprint.</a:t>
            </a:r>
            <a:endParaRPr sz="2800">
              <a:latin typeface="Calibri"/>
              <a:ea typeface="Calibri"/>
              <a:cs typeface="Calibri"/>
              <a:sym typeface="Calibri"/>
            </a:endParaRPr>
          </a:p>
        </p:txBody>
      </p:sp>
      <p:sp>
        <p:nvSpPr>
          <p:cNvPr id="424" name="Google Shape;424;p42"/>
          <p:cNvSpPr txBox="1"/>
          <p:nvPr>
            <p:ph type="title"/>
          </p:nvPr>
        </p:nvSpPr>
        <p:spPr>
          <a:xfrm>
            <a:off x="252919" y="1123837"/>
            <a:ext cx="2947482" cy="460118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FFFFF"/>
              </a:buClr>
              <a:buSzPts val="3600"/>
              <a:buFont typeface="Calibri"/>
              <a:buNone/>
            </a:pPr>
            <a:r>
              <a:rPr lang="en-US">
                <a:latin typeface="Calibri"/>
                <a:ea typeface="Calibri"/>
                <a:cs typeface="Calibri"/>
                <a:sym typeface="Calibri"/>
              </a:rPr>
              <a:t>Shared Mobility (carsharing, bikesharing, ridesharing)</a:t>
            </a:r>
            <a:endParaRPr>
              <a:latin typeface="Calibri"/>
              <a:ea typeface="Calibri"/>
              <a:cs typeface="Calibri"/>
              <a:sym typeface="Calibri"/>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9" name="Shape 429"/>
        <p:cNvGrpSpPr/>
        <p:nvPr/>
      </p:nvGrpSpPr>
      <p:grpSpPr>
        <a:xfrm>
          <a:off x="0" y="0"/>
          <a:ext cx="0" cy="0"/>
          <a:chOff x="0" y="0"/>
          <a:chExt cx="0" cy="0"/>
        </a:xfrm>
      </p:grpSpPr>
      <p:sp>
        <p:nvSpPr>
          <p:cNvPr id="430" name="Google Shape;430;p43"/>
          <p:cNvSpPr txBox="1"/>
          <p:nvPr>
            <p:ph idx="1" type="body"/>
          </p:nvPr>
        </p:nvSpPr>
        <p:spPr>
          <a:xfrm>
            <a:off x="3869268" y="864108"/>
            <a:ext cx="7675032" cy="5120640"/>
          </a:xfrm>
          <a:prstGeom prst="rect">
            <a:avLst/>
          </a:prstGeom>
          <a:noFill/>
          <a:ln>
            <a:noFill/>
          </a:ln>
        </p:spPr>
        <p:txBody>
          <a:bodyPr anchorCtr="0" anchor="ctr" bIns="45700" lIns="91425" spcFirstLastPara="1" rIns="91425" wrap="square" tIns="45700">
            <a:normAutofit/>
          </a:bodyPr>
          <a:lstStyle/>
          <a:p>
            <a:pPr indent="-182880" lvl="0" marL="182880" rtl="0" algn="l">
              <a:lnSpc>
                <a:spcPct val="90000"/>
              </a:lnSpc>
              <a:spcBef>
                <a:spcPts val="0"/>
              </a:spcBef>
              <a:spcAft>
                <a:spcPts val="0"/>
              </a:spcAft>
              <a:buSzPts val="2800"/>
              <a:buChar char="●"/>
            </a:pPr>
            <a:r>
              <a:rPr b="1" lang="en-US" sz="2800">
                <a:latin typeface="Calibri"/>
                <a:ea typeface="Calibri"/>
                <a:cs typeface="Calibri"/>
                <a:sym typeface="Calibri"/>
              </a:rPr>
              <a:t>Electric vehicles (EVs</a:t>
            </a:r>
            <a:r>
              <a:rPr lang="en-US" sz="2800">
                <a:latin typeface="Calibri"/>
                <a:ea typeface="Calibri"/>
                <a:cs typeface="Calibri"/>
                <a:sym typeface="Calibri"/>
              </a:rPr>
              <a:t>): cars, buses, vans, trucks, and even bikes and scooters powered by batteries instead of internal combustion engines.</a:t>
            </a:r>
            <a:endParaRPr sz="2800">
              <a:latin typeface="Calibri"/>
              <a:ea typeface="Calibri"/>
              <a:cs typeface="Calibri"/>
              <a:sym typeface="Calibri"/>
            </a:endParaRPr>
          </a:p>
          <a:p>
            <a:pPr indent="-182880" lvl="0" marL="182880" rtl="0" algn="l">
              <a:lnSpc>
                <a:spcPct val="90000"/>
              </a:lnSpc>
              <a:spcBef>
                <a:spcPts val="1200"/>
              </a:spcBef>
              <a:spcAft>
                <a:spcPts val="0"/>
              </a:spcAft>
              <a:buSzPts val="2800"/>
              <a:buChar char="●"/>
            </a:pPr>
            <a:r>
              <a:rPr b="1" lang="en-US" sz="2800">
                <a:latin typeface="Calibri"/>
                <a:ea typeface="Calibri"/>
                <a:cs typeface="Calibri"/>
                <a:sym typeface="Calibri"/>
              </a:rPr>
              <a:t>Charging infrastructure: </a:t>
            </a:r>
            <a:r>
              <a:rPr lang="en-US" sz="2800">
                <a:latin typeface="Calibri"/>
                <a:ea typeface="Calibri"/>
                <a:cs typeface="Calibri"/>
                <a:sym typeface="Calibri"/>
              </a:rPr>
              <a:t>a network of public and private charging stations—fast chargers, ultra-fast chargers, and standard chargers—to keep EVs running reliably.</a:t>
            </a:r>
            <a:endParaRPr sz="2800">
              <a:latin typeface="Calibri"/>
              <a:ea typeface="Calibri"/>
              <a:cs typeface="Calibri"/>
              <a:sym typeface="Calibri"/>
            </a:endParaRPr>
          </a:p>
        </p:txBody>
      </p:sp>
      <p:sp>
        <p:nvSpPr>
          <p:cNvPr id="431" name="Google Shape;431;p43"/>
          <p:cNvSpPr txBox="1"/>
          <p:nvPr>
            <p:ph type="title"/>
          </p:nvPr>
        </p:nvSpPr>
        <p:spPr>
          <a:xfrm>
            <a:off x="252919" y="1123837"/>
            <a:ext cx="2947482" cy="460118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FFFFF"/>
              </a:buClr>
              <a:buSzPts val="3600"/>
              <a:buFont typeface="Calibri"/>
              <a:buNone/>
            </a:pPr>
            <a:r>
              <a:rPr lang="en-US">
                <a:latin typeface="Calibri"/>
                <a:ea typeface="Calibri"/>
                <a:cs typeface="Calibri"/>
                <a:sym typeface="Calibri"/>
              </a:rPr>
              <a:t>Electromobility (electric vehicles and charging infrastructure)</a:t>
            </a:r>
            <a:endParaRPr>
              <a:latin typeface="Calibri"/>
              <a:ea typeface="Calibri"/>
              <a:cs typeface="Calibri"/>
              <a:sym typeface="Calibri"/>
            </a:endParaRPr>
          </a:p>
        </p:txBody>
      </p:sp>
      <p:sp>
        <p:nvSpPr>
          <p:cNvPr id="432" name="Google Shape;432;p43"/>
          <p:cNvSpPr/>
          <p:nvPr/>
        </p:nvSpPr>
        <p:spPr>
          <a:xfrm>
            <a:off x="5448300" y="5725020"/>
            <a:ext cx="6096000" cy="646331"/>
          </a:xfrm>
          <a:prstGeom prst="rect">
            <a:avLst/>
          </a:prstGeom>
          <a:solidFill>
            <a:srgbClr val="D8D8D8"/>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orbel"/>
                <a:ea typeface="Corbel"/>
                <a:cs typeface="Corbel"/>
                <a:sym typeface="Corbel"/>
              </a:rPr>
              <a:t>This focuses on transitioning urban and regional transport systems toward low-emission electric power. </a:t>
            </a:r>
            <a:endParaRPr sz="1800">
              <a:solidFill>
                <a:schemeClr val="dk1"/>
              </a:solidFill>
              <a:latin typeface="Corbel"/>
              <a:ea typeface="Corbel"/>
              <a:cs typeface="Corbel"/>
              <a:sym typeface="Corbel"/>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7" name="Shape 437"/>
        <p:cNvGrpSpPr/>
        <p:nvPr/>
      </p:nvGrpSpPr>
      <p:grpSpPr>
        <a:xfrm>
          <a:off x="0" y="0"/>
          <a:ext cx="0" cy="0"/>
          <a:chOff x="0" y="0"/>
          <a:chExt cx="0" cy="0"/>
        </a:xfrm>
      </p:grpSpPr>
      <p:sp>
        <p:nvSpPr>
          <p:cNvPr id="438" name="Google Shape;438;p44"/>
          <p:cNvSpPr txBox="1"/>
          <p:nvPr>
            <p:ph type="title"/>
          </p:nvPr>
        </p:nvSpPr>
        <p:spPr>
          <a:xfrm>
            <a:off x="252918" y="1123837"/>
            <a:ext cx="3061781" cy="460118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FFFFF"/>
              </a:buClr>
              <a:buSzPts val="3600"/>
              <a:buFont typeface="Calibri"/>
              <a:buNone/>
            </a:pPr>
            <a:r>
              <a:rPr lang="en-US">
                <a:latin typeface="Calibri"/>
                <a:ea typeface="Calibri"/>
                <a:cs typeface="Calibri"/>
                <a:sym typeface="Calibri"/>
              </a:rPr>
              <a:t>Electromobility (electric vehicles and charging infrastructure)</a:t>
            </a:r>
            <a:endParaRPr>
              <a:latin typeface="Calibri"/>
              <a:ea typeface="Calibri"/>
              <a:cs typeface="Calibri"/>
              <a:sym typeface="Calibri"/>
            </a:endParaRPr>
          </a:p>
        </p:txBody>
      </p:sp>
      <p:sp>
        <p:nvSpPr>
          <p:cNvPr id="439" name="Google Shape;439;p44"/>
          <p:cNvSpPr txBox="1"/>
          <p:nvPr>
            <p:ph idx="1" type="body"/>
          </p:nvPr>
        </p:nvSpPr>
        <p:spPr>
          <a:xfrm>
            <a:off x="3869268" y="864108"/>
            <a:ext cx="7689320" cy="5120640"/>
          </a:xfrm>
          <a:prstGeom prst="rect">
            <a:avLst/>
          </a:prstGeom>
          <a:noFill/>
          <a:ln>
            <a:noFill/>
          </a:ln>
        </p:spPr>
        <p:txBody>
          <a:bodyPr anchorCtr="0" anchor="ctr" bIns="45700" lIns="91425" spcFirstLastPara="1" rIns="91425" wrap="square" tIns="45700">
            <a:normAutofit/>
          </a:bodyPr>
          <a:lstStyle/>
          <a:p>
            <a:pPr indent="-182880" lvl="0" marL="182880" rtl="0" algn="l">
              <a:lnSpc>
                <a:spcPct val="90000"/>
              </a:lnSpc>
              <a:spcBef>
                <a:spcPts val="0"/>
              </a:spcBef>
              <a:spcAft>
                <a:spcPts val="0"/>
              </a:spcAft>
              <a:buSzPts val="2800"/>
              <a:buChar char="●"/>
            </a:pPr>
            <a:r>
              <a:rPr b="1" lang="en-US" sz="2800">
                <a:latin typeface="Calibri"/>
                <a:ea typeface="Calibri"/>
                <a:cs typeface="Calibri"/>
                <a:sym typeface="Calibri"/>
              </a:rPr>
              <a:t>Lower emissions: </a:t>
            </a:r>
            <a:r>
              <a:rPr lang="en-US" sz="2800">
                <a:latin typeface="Calibri"/>
                <a:ea typeface="Calibri"/>
                <a:cs typeface="Calibri"/>
                <a:sym typeface="Calibri"/>
              </a:rPr>
              <a:t>Electric vehicles (EVs) produce zero tailpipe emissions, helping cities combat air pollution and reduce CO₂ emissions.</a:t>
            </a:r>
            <a:endParaRPr sz="2800">
              <a:latin typeface="Calibri"/>
              <a:ea typeface="Calibri"/>
              <a:cs typeface="Calibri"/>
              <a:sym typeface="Calibri"/>
            </a:endParaRPr>
          </a:p>
          <a:p>
            <a:pPr indent="-182880" lvl="0" marL="182880" rtl="0" algn="l">
              <a:lnSpc>
                <a:spcPct val="90000"/>
              </a:lnSpc>
              <a:spcBef>
                <a:spcPts val="1200"/>
              </a:spcBef>
              <a:spcAft>
                <a:spcPts val="0"/>
              </a:spcAft>
              <a:buSzPts val="2800"/>
              <a:buChar char="●"/>
            </a:pPr>
            <a:r>
              <a:rPr b="1" lang="en-US" sz="2800">
                <a:latin typeface="Calibri"/>
                <a:ea typeface="Calibri"/>
                <a:cs typeface="Calibri"/>
                <a:sym typeface="Calibri"/>
              </a:rPr>
              <a:t>Quiet operation: </a:t>
            </a:r>
            <a:r>
              <a:rPr lang="en-US" sz="2800">
                <a:latin typeface="Calibri"/>
                <a:ea typeface="Calibri"/>
                <a:cs typeface="Calibri"/>
                <a:sym typeface="Calibri"/>
              </a:rPr>
              <a:t>EVs are quieter than traditional vehicles, contributing to reduced noise pollution in urban areas.</a:t>
            </a:r>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4" name="Shape 444"/>
        <p:cNvGrpSpPr/>
        <p:nvPr/>
      </p:nvGrpSpPr>
      <p:grpSpPr>
        <a:xfrm>
          <a:off x="0" y="0"/>
          <a:ext cx="0" cy="0"/>
          <a:chOff x="0" y="0"/>
          <a:chExt cx="0" cy="0"/>
        </a:xfrm>
      </p:grpSpPr>
      <p:sp>
        <p:nvSpPr>
          <p:cNvPr id="445" name="Google Shape;445;p45"/>
          <p:cNvSpPr txBox="1"/>
          <p:nvPr>
            <p:ph idx="1" type="body"/>
          </p:nvPr>
        </p:nvSpPr>
        <p:spPr>
          <a:xfrm>
            <a:off x="3869268" y="864108"/>
            <a:ext cx="7315200" cy="5120640"/>
          </a:xfrm>
          <a:prstGeom prst="rect">
            <a:avLst/>
          </a:prstGeom>
          <a:noFill/>
          <a:ln>
            <a:noFill/>
          </a:ln>
        </p:spPr>
        <p:txBody>
          <a:bodyPr anchorCtr="0" anchor="ctr" bIns="45700" lIns="91425" spcFirstLastPara="1" rIns="91425" wrap="square" tIns="45700">
            <a:normAutofit/>
          </a:bodyPr>
          <a:lstStyle/>
          <a:p>
            <a:pPr indent="-182880" lvl="0" marL="182880" rtl="0" algn="l">
              <a:lnSpc>
                <a:spcPct val="90000"/>
              </a:lnSpc>
              <a:spcBef>
                <a:spcPts val="0"/>
              </a:spcBef>
              <a:spcAft>
                <a:spcPts val="0"/>
              </a:spcAft>
              <a:buSzPts val="2800"/>
              <a:buChar char="●"/>
            </a:pPr>
            <a:r>
              <a:rPr b="1" lang="en-US" sz="2800">
                <a:latin typeface="Calibri"/>
                <a:ea typeface="Calibri"/>
                <a:cs typeface="Calibri"/>
                <a:sym typeface="Calibri"/>
              </a:rPr>
              <a:t>Modern charging infrastructure: </a:t>
            </a:r>
            <a:r>
              <a:rPr lang="en-US" sz="2800">
                <a:latin typeface="Calibri"/>
                <a:ea typeface="Calibri"/>
                <a:cs typeface="Calibri"/>
                <a:sym typeface="Calibri"/>
              </a:rPr>
              <a:t>Expansion of fast and smart charging stations supports wider EV adoption and integration with renewable energy sources.</a:t>
            </a:r>
            <a:endParaRPr sz="2800">
              <a:latin typeface="Calibri"/>
              <a:ea typeface="Calibri"/>
              <a:cs typeface="Calibri"/>
              <a:sym typeface="Calibri"/>
            </a:endParaRPr>
          </a:p>
          <a:p>
            <a:pPr indent="-182880" lvl="0" marL="182880" rtl="0" algn="l">
              <a:lnSpc>
                <a:spcPct val="90000"/>
              </a:lnSpc>
              <a:spcBef>
                <a:spcPts val="1200"/>
              </a:spcBef>
              <a:spcAft>
                <a:spcPts val="0"/>
              </a:spcAft>
              <a:buSzPts val="2800"/>
              <a:buChar char="●"/>
            </a:pPr>
            <a:r>
              <a:rPr b="1" lang="en-US" sz="2800">
                <a:latin typeface="Calibri"/>
                <a:ea typeface="Calibri"/>
                <a:cs typeface="Calibri"/>
                <a:sym typeface="Calibri"/>
              </a:rPr>
              <a:t>Cost efficiency over time: </a:t>
            </a:r>
            <a:r>
              <a:rPr lang="en-US" sz="2800">
                <a:latin typeface="Calibri"/>
                <a:ea typeface="Calibri"/>
                <a:cs typeface="Calibri"/>
                <a:sym typeface="Calibri"/>
              </a:rPr>
              <a:t>Though purchase costs can be higher, EVs typically have lower running and maintenance costs, benefiting both private users and companies operating vehicle fleets.</a:t>
            </a:r>
            <a:endParaRPr sz="2800">
              <a:latin typeface="Calibri"/>
              <a:ea typeface="Calibri"/>
              <a:cs typeface="Calibri"/>
              <a:sym typeface="Calibri"/>
            </a:endParaRPr>
          </a:p>
        </p:txBody>
      </p:sp>
      <p:sp>
        <p:nvSpPr>
          <p:cNvPr id="446" name="Google Shape;446;p45"/>
          <p:cNvSpPr txBox="1"/>
          <p:nvPr>
            <p:ph type="title"/>
          </p:nvPr>
        </p:nvSpPr>
        <p:spPr>
          <a:xfrm>
            <a:off x="252919" y="1123837"/>
            <a:ext cx="2947482" cy="460118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FFFFF"/>
              </a:buClr>
              <a:buSzPts val="3600"/>
              <a:buFont typeface="Calibri"/>
              <a:buNone/>
            </a:pPr>
            <a:r>
              <a:rPr lang="en-US">
                <a:latin typeface="Calibri"/>
                <a:ea typeface="Calibri"/>
                <a:cs typeface="Calibri"/>
                <a:sym typeface="Calibri"/>
              </a:rPr>
              <a:t>Electromobility (electric vehicles and charging infrastructure)</a:t>
            </a:r>
            <a:endParaRPr>
              <a:latin typeface="Calibri"/>
              <a:ea typeface="Calibri"/>
              <a:cs typeface="Calibri"/>
              <a:sym typeface="Calibri"/>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1" name="Shape 451"/>
        <p:cNvGrpSpPr/>
        <p:nvPr/>
      </p:nvGrpSpPr>
      <p:grpSpPr>
        <a:xfrm>
          <a:off x="0" y="0"/>
          <a:ext cx="0" cy="0"/>
          <a:chOff x="0" y="0"/>
          <a:chExt cx="0" cy="0"/>
        </a:xfrm>
      </p:grpSpPr>
      <p:sp>
        <p:nvSpPr>
          <p:cNvPr id="452" name="Google Shape;452;p46"/>
          <p:cNvSpPr txBox="1"/>
          <p:nvPr>
            <p:ph idx="1" type="body"/>
          </p:nvPr>
        </p:nvSpPr>
        <p:spPr>
          <a:xfrm>
            <a:off x="3854980" y="435483"/>
            <a:ext cx="7775045" cy="5120640"/>
          </a:xfrm>
          <a:prstGeom prst="rect">
            <a:avLst/>
          </a:prstGeom>
          <a:noFill/>
          <a:ln>
            <a:noFill/>
          </a:ln>
        </p:spPr>
        <p:txBody>
          <a:bodyPr anchorCtr="0" anchor="ctr" bIns="45700" lIns="91425" spcFirstLastPara="1" rIns="91425" wrap="square" tIns="45700">
            <a:noAutofit/>
          </a:bodyPr>
          <a:lstStyle/>
          <a:p>
            <a:pPr indent="-182880" lvl="0" marL="182880" rtl="0" algn="l">
              <a:lnSpc>
                <a:spcPct val="90000"/>
              </a:lnSpc>
              <a:spcBef>
                <a:spcPts val="0"/>
              </a:spcBef>
              <a:spcAft>
                <a:spcPts val="0"/>
              </a:spcAft>
              <a:buSzPts val="2800"/>
              <a:buChar char="●"/>
            </a:pPr>
            <a:r>
              <a:rPr b="1" lang="en-US" sz="2800">
                <a:latin typeface="Calibri"/>
                <a:ea typeface="Calibri"/>
                <a:cs typeface="Calibri"/>
                <a:sym typeface="Calibri"/>
              </a:rPr>
              <a:t>Real-time passenger information systems </a:t>
            </a:r>
            <a:r>
              <a:rPr lang="en-US" sz="2800">
                <a:latin typeface="Calibri"/>
                <a:ea typeface="Calibri"/>
                <a:cs typeface="Calibri"/>
                <a:sym typeface="Calibri"/>
              </a:rPr>
              <a:t>that show live arrival times, delays, and service updates on apps, screens, or websites.</a:t>
            </a:r>
            <a:endParaRPr sz="2800">
              <a:latin typeface="Calibri"/>
              <a:ea typeface="Calibri"/>
              <a:cs typeface="Calibri"/>
              <a:sym typeface="Calibri"/>
            </a:endParaRPr>
          </a:p>
          <a:p>
            <a:pPr indent="-182880" lvl="0" marL="182880" rtl="0" algn="l">
              <a:lnSpc>
                <a:spcPct val="90000"/>
              </a:lnSpc>
              <a:spcBef>
                <a:spcPts val="1200"/>
              </a:spcBef>
              <a:spcAft>
                <a:spcPts val="0"/>
              </a:spcAft>
              <a:buSzPts val="2800"/>
              <a:buChar char="●"/>
            </a:pPr>
            <a:r>
              <a:rPr b="1" lang="en-US" sz="2800">
                <a:latin typeface="Calibri"/>
                <a:ea typeface="Calibri"/>
                <a:cs typeface="Calibri"/>
                <a:sym typeface="Calibri"/>
              </a:rPr>
              <a:t>Contactless and mobile ticketing </a:t>
            </a:r>
            <a:r>
              <a:rPr lang="en-US" sz="2800">
                <a:latin typeface="Calibri"/>
                <a:ea typeface="Calibri"/>
                <a:cs typeface="Calibri"/>
                <a:sym typeface="Calibri"/>
              </a:rPr>
              <a:t>that speeds up boarding and makes payment more convenient.</a:t>
            </a:r>
            <a:endParaRPr sz="2800">
              <a:latin typeface="Calibri"/>
              <a:ea typeface="Calibri"/>
              <a:cs typeface="Calibri"/>
              <a:sym typeface="Calibri"/>
            </a:endParaRPr>
          </a:p>
          <a:p>
            <a:pPr indent="-182880" lvl="0" marL="182880" rtl="0" algn="l">
              <a:lnSpc>
                <a:spcPct val="90000"/>
              </a:lnSpc>
              <a:spcBef>
                <a:spcPts val="1200"/>
              </a:spcBef>
              <a:spcAft>
                <a:spcPts val="0"/>
              </a:spcAft>
              <a:buSzPts val="2800"/>
              <a:buChar char="●"/>
            </a:pPr>
            <a:r>
              <a:rPr b="1" lang="en-US" sz="2800">
                <a:latin typeface="Calibri"/>
                <a:ea typeface="Calibri"/>
                <a:cs typeface="Calibri"/>
                <a:sym typeface="Calibri"/>
              </a:rPr>
              <a:t>Smart card systems and apps </a:t>
            </a:r>
            <a:r>
              <a:rPr lang="en-US" sz="2800">
                <a:latin typeface="Calibri"/>
                <a:ea typeface="Calibri"/>
                <a:cs typeface="Calibri"/>
                <a:sym typeface="Calibri"/>
              </a:rPr>
              <a:t>that integrate with other mobility services for seamless travel.</a:t>
            </a:r>
            <a:endParaRPr sz="2800">
              <a:latin typeface="Calibri"/>
              <a:ea typeface="Calibri"/>
              <a:cs typeface="Calibri"/>
              <a:sym typeface="Calibri"/>
            </a:endParaRPr>
          </a:p>
          <a:p>
            <a:pPr indent="-182880" lvl="0" marL="182880" rtl="0" algn="l">
              <a:lnSpc>
                <a:spcPct val="90000"/>
              </a:lnSpc>
              <a:spcBef>
                <a:spcPts val="1200"/>
              </a:spcBef>
              <a:spcAft>
                <a:spcPts val="0"/>
              </a:spcAft>
              <a:buSzPts val="2800"/>
              <a:buChar char="●"/>
            </a:pPr>
            <a:r>
              <a:rPr b="1" lang="en-US" sz="2800">
                <a:latin typeface="Calibri"/>
                <a:ea typeface="Calibri"/>
                <a:cs typeface="Calibri"/>
                <a:sym typeface="Calibri"/>
              </a:rPr>
              <a:t>Data analytics </a:t>
            </a:r>
            <a:r>
              <a:rPr lang="en-US" sz="2800">
                <a:latin typeface="Calibri"/>
                <a:ea typeface="Calibri"/>
                <a:cs typeface="Calibri"/>
                <a:sym typeface="Calibri"/>
              </a:rPr>
              <a:t>to monitor ridership patterns, optimize routes, and adjust schedules to better match demand.</a:t>
            </a:r>
            <a:endParaRPr sz="2800">
              <a:latin typeface="Calibri"/>
              <a:ea typeface="Calibri"/>
              <a:cs typeface="Calibri"/>
              <a:sym typeface="Calibri"/>
            </a:endParaRPr>
          </a:p>
          <a:p>
            <a:pPr indent="-182880" lvl="0" marL="182880" rtl="0" algn="l">
              <a:lnSpc>
                <a:spcPct val="90000"/>
              </a:lnSpc>
              <a:spcBef>
                <a:spcPts val="1200"/>
              </a:spcBef>
              <a:spcAft>
                <a:spcPts val="0"/>
              </a:spcAft>
              <a:buSzPts val="2800"/>
              <a:buChar char="●"/>
            </a:pPr>
            <a:r>
              <a:rPr b="1" lang="en-US" sz="2800">
                <a:latin typeface="Calibri"/>
                <a:ea typeface="Calibri"/>
                <a:cs typeface="Calibri"/>
                <a:sym typeface="Calibri"/>
              </a:rPr>
              <a:t>Digital tools </a:t>
            </a:r>
            <a:r>
              <a:rPr lang="en-US" sz="2800">
                <a:latin typeface="Calibri"/>
                <a:ea typeface="Calibri"/>
                <a:cs typeface="Calibri"/>
                <a:sym typeface="Calibri"/>
              </a:rPr>
              <a:t>for service planning that help cities design more efficient and sustainable transit networks.</a:t>
            </a:r>
            <a:endParaRPr sz="2800">
              <a:latin typeface="Calibri"/>
              <a:ea typeface="Calibri"/>
              <a:cs typeface="Calibri"/>
              <a:sym typeface="Calibri"/>
            </a:endParaRPr>
          </a:p>
        </p:txBody>
      </p:sp>
      <p:sp>
        <p:nvSpPr>
          <p:cNvPr id="453" name="Google Shape;453;p46"/>
          <p:cNvSpPr txBox="1"/>
          <p:nvPr>
            <p:ph type="title"/>
          </p:nvPr>
        </p:nvSpPr>
        <p:spPr>
          <a:xfrm>
            <a:off x="252919" y="1123837"/>
            <a:ext cx="2947482" cy="460118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FFFFF"/>
              </a:buClr>
              <a:buSzPts val="3600"/>
              <a:buFont typeface="Calibri"/>
              <a:buNone/>
            </a:pPr>
            <a:r>
              <a:rPr lang="en-US">
                <a:latin typeface="Calibri"/>
                <a:ea typeface="Calibri"/>
                <a:cs typeface="Calibri"/>
                <a:sym typeface="Calibri"/>
              </a:rPr>
              <a:t>Public Transport (data-driven and digital technologies)</a:t>
            </a:r>
            <a:endParaRPr/>
          </a:p>
        </p:txBody>
      </p:sp>
      <p:sp>
        <p:nvSpPr>
          <p:cNvPr id="454" name="Google Shape;454;p46"/>
          <p:cNvSpPr/>
          <p:nvPr/>
        </p:nvSpPr>
        <p:spPr>
          <a:xfrm>
            <a:off x="5719762" y="5725020"/>
            <a:ext cx="6096000" cy="923330"/>
          </a:xfrm>
          <a:prstGeom prst="rect">
            <a:avLst/>
          </a:prstGeom>
          <a:solidFill>
            <a:srgbClr val="FDE1CA"/>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orbel"/>
                <a:ea typeface="Corbel"/>
                <a:cs typeface="Corbel"/>
                <a:sym typeface="Corbel"/>
              </a:rPr>
              <a:t>This focuses on using digital tools and real-time data to make public transport smarter, more reliable, and more user-friendly. </a:t>
            </a:r>
            <a:endParaRPr sz="1800">
              <a:solidFill>
                <a:schemeClr val="dk1"/>
              </a:solidFill>
              <a:latin typeface="Corbel"/>
              <a:ea typeface="Corbel"/>
              <a:cs typeface="Corbel"/>
              <a:sym typeface="Corbel"/>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9" name="Shape 459"/>
        <p:cNvGrpSpPr/>
        <p:nvPr/>
      </p:nvGrpSpPr>
      <p:grpSpPr>
        <a:xfrm>
          <a:off x="0" y="0"/>
          <a:ext cx="0" cy="0"/>
          <a:chOff x="0" y="0"/>
          <a:chExt cx="0" cy="0"/>
        </a:xfrm>
      </p:grpSpPr>
      <p:sp>
        <p:nvSpPr>
          <p:cNvPr id="460" name="Google Shape;460;p47"/>
          <p:cNvSpPr txBox="1"/>
          <p:nvPr>
            <p:ph type="title"/>
          </p:nvPr>
        </p:nvSpPr>
        <p:spPr>
          <a:xfrm>
            <a:off x="252919" y="1123837"/>
            <a:ext cx="2947482" cy="460118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FFFFF"/>
              </a:buClr>
              <a:buSzPts val="3600"/>
              <a:buFont typeface="Calibri"/>
              <a:buNone/>
            </a:pPr>
            <a:r>
              <a:rPr lang="en-US">
                <a:latin typeface="Calibri"/>
                <a:ea typeface="Calibri"/>
                <a:cs typeface="Calibri"/>
                <a:sym typeface="Calibri"/>
              </a:rPr>
              <a:t>Public Transport (data-driven and digital technologies)</a:t>
            </a:r>
            <a:endParaRPr/>
          </a:p>
        </p:txBody>
      </p:sp>
      <p:sp>
        <p:nvSpPr>
          <p:cNvPr id="461" name="Google Shape;461;p47"/>
          <p:cNvSpPr txBox="1"/>
          <p:nvPr>
            <p:ph idx="1" type="body"/>
          </p:nvPr>
        </p:nvSpPr>
        <p:spPr>
          <a:xfrm>
            <a:off x="3869268" y="864108"/>
            <a:ext cx="7746470" cy="5120640"/>
          </a:xfrm>
          <a:prstGeom prst="rect">
            <a:avLst/>
          </a:prstGeom>
          <a:noFill/>
          <a:ln>
            <a:noFill/>
          </a:ln>
        </p:spPr>
        <p:txBody>
          <a:bodyPr anchorCtr="0" anchor="ctr" bIns="45700" lIns="91425" spcFirstLastPara="1" rIns="91425" wrap="square" tIns="45700">
            <a:normAutofit/>
          </a:bodyPr>
          <a:lstStyle/>
          <a:p>
            <a:pPr indent="-182880" lvl="0" marL="182880" rtl="0" algn="l">
              <a:lnSpc>
                <a:spcPct val="90000"/>
              </a:lnSpc>
              <a:spcBef>
                <a:spcPts val="0"/>
              </a:spcBef>
              <a:spcAft>
                <a:spcPts val="0"/>
              </a:spcAft>
              <a:buSzPts val="2800"/>
              <a:buChar char="●"/>
            </a:pPr>
            <a:r>
              <a:rPr b="1" lang="en-US" sz="2800">
                <a:latin typeface="Calibri"/>
                <a:ea typeface="Calibri"/>
                <a:cs typeface="Calibri"/>
                <a:sym typeface="Calibri"/>
              </a:rPr>
              <a:t>Real-time information: </a:t>
            </a:r>
            <a:r>
              <a:rPr lang="en-US" sz="2800">
                <a:latin typeface="Calibri"/>
                <a:ea typeface="Calibri"/>
                <a:cs typeface="Calibri"/>
                <a:sym typeface="Calibri"/>
              </a:rPr>
              <a:t>Digital tools like mobile apps and online platforms provide passengers with up-to-date data on schedules, delays, and crowd levels, making travel more predictable and convenient.</a:t>
            </a:r>
            <a:endParaRPr sz="2800">
              <a:latin typeface="Calibri"/>
              <a:ea typeface="Calibri"/>
              <a:cs typeface="Calibri"/>
              <a:sym typeface="Calibri"/>
            </a:endParaRPr>
          </a:p>
          <a:p>
            <a:pPr indent="-182880" lvl="0" marL="182880" rtl="0" algn="l">
              <a:lnSpc>
                <a:spcPct val="90000"/>
              </a:lnSpc>
              <a:spcBef>
                <a:spcPts val="1200"/>
              </a:spcBef>
              <a:spcAft>
                <a:spcPts val="0"/>
              </a:spcAft>
              <a:buSzPts val="2800"/>
              <a:buChar char="●"/>
            </a:pPr>
            <a:r>
              <a:rPr b="1" lang="en-US" sz="2800">
                <a:latin typeface="Calibri"/>
                <a:ea typeface="Calibri"/>
                <a:cs typeface="Calibri"/>
                <a:sym typeface="Calibri"/>
              </a:rPr>
              <a:t>Optimized services:</a:t>
            </a:r>
            <a:r>
              <a:rPr lang="en-US" sz="2800">
                <a:latin typeface="Calibri"/>
                <a:ea typeface="Calibri"/>
                <a:cs typeface="Calibri"/>
                <a:sym typeface="Calibri"/>
              </a:rPr>
              <a:t> Data analytics help transport authorities adjust routes, schedules, and vehicle deployment based on actual demand, improving efficiency and reducing operating costs.</a:t>
            </a:r>
            <a:endParaRPr sz="2800">
              <a:latin typeface="Calibri"/>
              <a:ea typeface="Calibri"/>
              <a:cs typeface="Calibri"/>
              <a:sym typeface="Calibri"/>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6" name="Shape 466"/>
        <p:cNvGrpSpPr/>
        <p:nvPr/>
      </p:nvGrpSpPr>
      <p:grpSpPr>
        <a:xfrm>
          <a:off x="0" y="0"/>
          <a:ext cx="0" cy="0"/>
          <a:chOff x="0" y="0"/>
          <a:chExt cx="0" cy="0"/>
        </a:xfrm>
      </p:grpSpPr>
      <p:sp>
        <p:nvSpPr>
          <p:cNvPr id="467" name="Google Shape;467;p48"/>
          <p:cNvSpPr txBox="1"/>
          <p:nvPr>
            <p:ph idx="1" type="body"/>
          </p:nvPr>
        </p:nvSpPr>
        <p:spPr>
          <a:xfrm>
            <a:off x="3869267" y="864108"/>
            <a:ext cx="7703607" cy="5120640"/>
          </a:xfrm>
          <a:prstGeom prst="rect">
            <a:avLst/>
          </a:prstGeom>
          <a:noFill/>
          <a:ln>
            <a:noFill/>
          </a:ln>
        </p:spPr>
        <p:txBody>
          <a:bodyPr anchorCtr="0" anchor="ctr" bIns="45700" lIns="91425" spcFirstLastPara="1" rIns="91425" wrap="square" tIns="45700">
            <a:normAutofit/>
          </a:bodyPr>
          <a:lstStyle/>
          <a:p>
            <a:pPr indent="-182880" lvl="0" marL="182880" rtl="0" algn="l">
              <a:lnSpc>
                <a:spcPct val="90000"/>
              </a:lnSpc>
              <a:spcBef>
                <a:spcPts val="0"/>
              </a:spcBef>
              <a:spcAft>
                <a:spcPts val="0"/>
              </a:spcAft>
              <a:buSzPts val="2800"/>
              <a:buChar char="●"/>
            </a:pPr>
            <a:r>
              <a:rPr b="1" lang="en-US" sz="2800">
                <a:latin typeface="Calibri"/>
                <a:ea typeface="Calibri"/>
                <a:cs typeface="Calibri"/>
                <a:sym typeface="Calibri"/>
              </a:rPr>
              <a:t>Integration with other modes: </a:t>
            </a:r>
            <a:r>
              <a:rPr lang="en-US" sz="2800">
                <a:latin typeface="Calibri"/>
                <a:ea typeface="Calibri"/>
                <a:cs typeface="Calibri"/>
                <a:sym typeface="Calibri"/>
              </a:rPr>
              <a:t>Public transport becomes part of a seamless multimodal system (e.g., combined with bike-sharing or car-sharing), supporting first and last mile connections.</a:t>
            </a:r>
            <a:endParaRPr sz="2800">
              <a:latin typeface="Calibri"/>
              <a:ea typeface="Calibri"/>
              <a:cs typeface="Calibri"/>
              <a:sym typeface="Calibri"/>
            </a:endParaRPr>
          </a:p>
          <a:p>
            <a:pPr indent="-182880" lvl="0" marL="182880" rtl="0" algn="l">
              <a:lnSpc>
                <a:spcPct val="90000"/>
              </a:lnSpc>
              <a:spcBef>
                <a:spcPts val="1200"/>
              </a:spcBef>
              <a:spcAft>
                <a:spcPts val="0"/>
              </a:spcAft>
              <a:buSzPts val="2800"/>
              <a:buChar char="●"/>
            </a:pPr>
            <a:r>
              <a:rPr b="1" lang="en-US" sz="2800">
                <a:latin typeface="Calibri"/>
                <a:ea typeface="Calibri"/>
                <a:cs typeface="Calibri"/>
                <a:sym typeface="Calibri"/>
              </a:rPr>
              <a:t>Sustainability: </a:t>
            </a:r>
            <a:r>
              <a:rPr lang="en-US" sz="2800">
                <a:latin typeface="Calibri"/>
                <a:ea typeface="Calibri"/>
                <a:cs typeface="Calibri"/>
                <a:sym typeface="Calibri"/>
              </a:rPr>
              <a:t>Modern electric and hybrid buses, along with better route planning, reduce the environmental impact of urban transport systems.</a:t>
            </a:r>
            <a:endParaRPr sz="2800">
              <a:latin typeface="Calibri"/>
              <a:ea typeface="Calibri"/>
              <a:cs typeface="Calibri"/>
              <a:sym typeface="Calibri"/>
            </a:endParaRPr>
          </a:p>
        </p:txBody>
      </p:sp>
      <p:sp>
        <p:nvSpPr>
          <p:cNvPr id="468" name="Google Shape;468;p48"/>
          <p:cNvSpPr txBox="1"/>
          <p:nvPr>
            <p:ph type="title"/>
          </p:nvPr>
        </p:nvSpPr>
        <p:spPr>
          <a:xfrm>
            <a:off x="252919" y="1123837"/>
            <a:ext cx="2947482" cy="460118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FFFFF"/>
              </a:buClr>
              <a:buSzPts val="3600"/>
              <a:buFont typeface="Calibri"/>
              <a:buNone/>
            </a:pPr>
            <a:r>
              <a:rPr lang="en-US">
                <a:latin typeface="Calibri"/>
                <a:ea typeface="Calibri"/>
                <a:cs typeface="Calibri"/>
                <a:sym typeface="Calibri"/>
              </a:rPr>
              <a:t>Public Transport (data-driven and digital technologies)</a:t>
            </a:r>
            <a:endParaRP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3" name="Shape 473"/>
        <p:cNvGrpSpPr/>
        <p:nvPr/>
      </p:nvGrpSpPr>
      <p:grpSpPr>
        <a:xfrm>
          <a:off x="0" y="0"/>
          <a:ext cx="0" cy="0"/>
          <a:chOff x="0" y="0"/>
          <a:chExt cx="0" cy="0"/>
        </a:xfrm>
      </p:grpSpPr>
      <p:sp>
        <p:nvSpPr>
          <p:cNvPr id="474" name="Google Shape;474;p49"/>
          <p:cNvSpPr txBox="1"/>
          <p:nvPr>
            <p:ph type="title"/>
          </p:nvPr>
        </p:nvSpPr>
        <p:spPr>
          <a:xfrm>
            <a:off x="252919" y="1123837"/>
            <a:ext cx="2947482" cy="460118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FFFFF"/>
              </a:buClr>
              <a:buSzPts val="3600"/>
              <a:buFont typeface="Calibri"/>
              <a:buNone/>
            </a:pPr>
            <a:r>
              <a:rPr lang="en-US">
                <a:latin typeface="Calibri"/>
                <a:ea typeface="Calibri"/>
                <a:cs typeface="Calibri"/>
                <a:sym typeface="Calibri"/>
              </a:rPr>
              <a:t>Integration </a:t>
            </a:r>
            <a:br>
              <a:rPr lang="en-US">
                <a:latin typeface="Calibri"/>
                <a:ea typeface="Calibri"/>
                <a:cs typeface="Calibri"/>
                <a:sym typeface="Calibri"/>
              </a:rPr>
            </a:br>
            <a:r>
              <a:rPr lang="en-US">
                <a:latin typeface="Calibri"/>
                <a:ea typeface="Calibri"/>
                <a:cs typeface="Calibri"/>
                <a:sym typeface="Calibri"/>
              </a:rPr>
              <a:t>of Transport Modes (MaaS)</a:t>
            </a:r>
            <a:endParaRPr>
              <a:latin typeface="Calibri"/>
              <a:ea typeface="Calibri"/>
              <a:cs typeface="Calibri"/>
              <a:sym typeface="Calibri"/>
            </a:endParaRPr>
          </a:p>
        </p:txBody>
      </p:sp>
      <p:sp>
        <p:nvSpPr>
          <p:cNvPr id="475" name="Google Shape;475;p49"/>
          <p:cNvSpPr txBox="1"/>
          <p:nvPr>
            <p:ph idx="1" type="body"/>
          </p:nvPr>
        </p:nvSpPr>
        <p:spPr>
          <a:xfrm>
            <a:off x="3869268" y="604380"/>
            <a:ext cx="7803620" cy="5120640"/>
          </a:xfrm>
          <a:prstGeom prst="rect">
            <a:avLst/>
          </a:prstGeom>
          <a:noFill/>
          <a:ln>
            <a:noFill/>
          </a:ln>
        </p:spPr>
        <p:txBody>
          <a:bodyPr anchorCtr="0" anchor="ctr" bIns="45700" lIns="91425" spcFirstLastPara="1" rIns="91425" wrap="square" tIns="45700">
            <a:normAutofit/>
          </a:bodyPr>
          <a:lstStyle/>
          <a:p>
            <a:pPr indent="-182880" lvl="0" marL="182880" rtl="0" algn="l">
              <a:lnSpc>
                <a:spcPct val="90000"/>
              </a:lnSpc>
              <a:spcBef>
                <a:spcPts val="0"/>
              </a:spcBef>
              <a:spcAft>
                <a:spcPts val="0"/>
              </a:spcAft>
              <a:buSzPts val="2800"/>
              <a:buChar char="●"/>
            </a:pPr>
            <a:r>
              <a:rPr b="1" lang="en-US" sz="2800">
                <a:latin typeface="Calibri"/>
                <a:ea typeface="Calibri"/>
                <a:cs typeface="Calibri"/>
                <a:sym typeface="Calibri"/>
              </a:rPr>
              <a:t>MaaS apps</a:t>
            </a:r>
            <a:r>
              <a:rPr lang="en-US" sz="2800">
                <a:latin typeface="Calibri"/>
                <a:ea typeface="Calibri"/>
                <a:cs typeface="Calibri"/>
                <a:sym typeface="Calibri"/>
              </a:rPr>
              <a:t> that help users plan door-to-door journeys using multiple transport modes.</a:t>
            </a:r>
            <a:endParaRPr sz="2800">
              <a:latin typeface="Calibri"/>
              <a:ea typeface="Calibri"/>
              <a:cs typeface="Calibri"/>
              <a:sym typeface="Calibri"/>
            </a:endParaRPr>
          </a:p>
          <a:p>
            <a:pPr indent="-182880" lvl="0" marL="182880" rtl="0" algn="l">
              <a:lnSpc>
                <a:spcPct val="90000"/>
              </a:lnSpc>
              <a:spcBef>
                <a:spcPts val="1200"/>
              </a:spcBef>
              <a:spcAft>
                <a:spcPts val="0"/>
              </a:spcAft>
              <a:buSzPts val="2800"/>
              <a:buChar char="●"/>
            </a:pPr>
            <a:r>
              <a:rPr b="1" lang="en-US" sz="2800">
                <a:latin typeface="Calibri"/>
                <a:ea typeface="Calibri"/>
                <a:cs typeface="Calibri"/>
                <a:sym typeface="Calibri"/>
              </a:rPr>
              <a:t>Unified ticketing and payment </a:t>
            </a:r>
            <a:r>
              <a:rPr lang="en-US" sz="2800">
                <a:latin typeface="Calibri"/>
                <a:ea typeface="Calibri"/>
                <a:cs typeface="Calibri"/>
                <a:sym typeface="Calibri"/>
              </a:rPr>
              <a:t>so travelers don’t need to use separate apps or tickets for each mode.</a:t>
            </a:r>
            <a:endParaRPr sz="2800">
              <a:latin typeface="Calibri"/>
              <a:ea typeface="Calibri"/>
              <a:cs typeface="Calibri"/>
              <a:sym typeface="Calibri"/>
            </a:endParaRPr>
          </a:p>
          <a:p>
            <a:pPr indent="-182880" lvl="0" marL="182880" rtl="0" algn="l">
              <a:lnSpc>
                <a:spcPct val="90000"/>
              </a:lnSpc>
              <a:spcBef>
                <a:spcPts val="1200"/>
              </a:spcBef>
              <a:spcAft>
                <a:spcPts val="0"/>
              </a:spcAft>
              <a:buSzPts val="2800"/>
              <a:buChar char="●"/>
            </a:pPr>
            <a:r>
              <a:rPr b="1" lang="en-US" sz="2800">
                <a:latin typeface="Calibri"/>
                <a:ea typeface="Calibri"/>
                <a:cs typeface="Calibri"/>
                <a:sym typeface="Calibri"/>
              </a:rPr>
              <a:t>Real-time data integration </a:t>
            </a:r>
            <a:r>
              <a:rPr lang="en-US" sz="2800">
                <a:latin typeface="Calibri"/>
                <a:ea typeface="Calibri"/>
                <a:cs typeface="Calibri"/>
                <a:sym typeface="Calibri"/>
              </a:rPr>
              <a:t>to suggest the fastest, cheapest, or most sustainable travel options.</a:t>
            </a:r>
            <a:endParaRPr sz="2800">
              <a:latin typeface="Calibri"/>
              <a:ea typeface="Calibri"/>
              <a:cs typeface="Calibri"/>
              <a:sym typeface="Calibri"/>
            </a:endParaRPr>
          </a:p>
          <a:p>
            <a:pPr indent="-182880" lvl="0" marL="182880" rtl="0" algn="l">
              <a:lnSpc>
                <a:spcPct val="90000"/>
              </a:lnSpc>
              <a:spcBef>
                <a:spcPts val="1200"/>
              </a:spcBef>
              <a:spcAft>
                <a:spcPts val="0"/>
              </a:spcAft>
              <a:buSzPts val="2800"/>
              <a:buChar char="●"/>
            </a:pPr>
            <a:r>
              <a:rPr lang="en-US" sz="2800">
                <a:latin typeface="Calibri"/>
                <a:ea typeface="Calibri"/>
                <a:cs typeface="Calibri"/>
                <a:sym typeface="Calibri"/>
              </a:rPr>
              <a:t>Access to schedules, availability, and pricing in one place for convenience and flexibility.</a:t>
            </a:r>
            <a:endParaRPr sz="2800">
              <a:latin typeface="Calibri"/>
              <a:ea typeface="Calibri"/>
              <a:cs typeface="Calibri"/>
              <a:sym typeface="Calibri"/>
            </a:endParaRPr>
          </a:p>
        </p:txBody>
      </p:sp>
      <p:sp>
        <p:nvSpPr>
          <p:cNvPr id="476" name="Google Shape;476;p49"/>
          <p:cNvSpPr/>
          <p:nvPr/>
        </p:nvSpPr>
        <p:spPr>
          <a:xfrm>
            <a:off x="4291541" y="5524995"/>
            <a:ext cx="7381347" cy="1200329"/>
          </a:xfrm>
          <a:prstGeom prst="rect">
            <a:avLst/>
          </a:prstGeom>
          <a:solidFill>
            <a:srgbClr val="93EFE3"/>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orbel"/>
                <a:ea typeface="Corbel"/>
                <a:cs typeface="Corbel"/>
                <a:sym typeface="Corbel"/>
              </a:rPr>
              <a:t>Digital platforms for planning, booking and paying for transport. This concept aims to seamlessly combine different modes of transport—such as public transit, bikesharing, carsharing, trains, and ride-hailing—into a single, user-friendly service. </a:t>
            </a:r>
            <a:endParaRPr sz="1800">
              <a:solidFill>
                <a:schemeClr val="dk1"/>
              </a:solidFill>
              <a:latin typeface="Corbel"/>
              <a:ea typeface="Corbel"/>
              <a:cs typeface="Corbel"/>
              <a:sym typeface="Corbe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sp>
        <p:nvSpPr>
          <p:cNvPr id="130" name="Google Shape;130;p5"/>
          <p:cNvSpPr txBox="1"/>
          <p:nvPr>
            <p:ph type="title"/>
          </p:nvPr>
        </p:nvSpPr>
        <p:spPr>
          <a:xfrm>
            <a:off x="252919" y="1123837"/>
            <a:ext cx="2947482" cy="460118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FFFFF"/>
              </a:buClr>
              <a:buSzPts val="3600"/>
              <a:buFont typeface="Calibri"/>
              <a:buNone/>
            </a:pPr>
            <a:r>
              <a:rPr lang="en-US">
                <a:latin typeface="Calibri"/>
                <a:ea typeface="Calibri"/>
                <a:cs typeface="Calibri"/>
                <a:sym typeface="Calibri"/>
              </a:rPr>
              <a:t>Key Components</a:t>
            </a:r>
            <a:br>
              <a:rPr lang="en-US">
                <a:latin typeface="Calibri"/>
                <a:ea typeface="Calibri"/>
                <a:cs typeface="Calibri"/>
                <a:sym typeface="Calibri"/>
              </a:rPr>
            </a:br>
            <a:r>
              <a:rPr lang="en-US">
                <a:latin typeface="Calibri"/>
                <a:ea typeface="Calibri"/>
                <a:cs typeface="Calibri"/>
                <a:sym typeface="Calibri"/>
              </a:rPr>
              <a:t>of Integrated Urban Data Management Systems</a:t>
            </a:r>
            <a:endParaRPr>
              <a:latin typeface="Calibri"/>
              <a:ea typeface="Calibri"/>
              <a:cs typeface="Calibri"/>
              <a:sym typeface="Calibri"/>
            </a:endParaRPr>
          </a:p>
        </p:txBody>
      </p:sp>
      <p:sp>
        <p:nvSpPr>
          <p:cNvPr id="131" name="Google Shape;131;p5"/>
          <p:cNvSpPr txBox="1"/>
          <p:nvPr>
            <p:ph idx="1" type="body"/>
          </p:nvPr>
        </p:nvSpPr>
        <p:spPr>
          <a:xfrm>
            <a:off x="3644537" y="535577"/>
            <a:ext cx="8307456" cy="5765465"/>
          </a:xfrm>
          <a:prstGeom prst="rect">
            <a:avLst/>
          </a:prstGeom>
          <a:noFill/>
          <a:ln>
            <a:noFill/>
          </a:ln>
        </p:spPr>
        <p:txBody>
          <a:bodyPr anchorCtr="0" anchor="ctr" bIns="45700" lIns="91425" spcFirstLastPara="1" rIns="91425" wrap="square" tIns="45700">
            <a:normAutofit fontScale="92500"/>
          </a:bodyPr>
          <a:lstStyle/>
          <a:p>
            <a:pPr indent="-182880" lvl="0" marL="182880" rtl="0" algn="l">
              <a:lnSpc>
                <a:spcPct val="110000"/>
              </a:lnSpc>
              <a:spcBef>
                <a:spcPts val="0"/>
              </a:spcBef>
              <a:spcAft>
                <a:spcPts val="0"/>
              </a:spcAft>
              <a:buSzPct val="100000"/>
              <a:buChar char="●"/>
            </a:pPr>
            <a:r>
              <a:rPr b="1" lang="en-US" sz="2800">
                <a:latin typeface="Calibri"/>
                <a:ea typeface="Calibri"/>
                <a:cs typeface="Calibri"/>
                <a:sym typeface="Calibri"/>
              </a:rPr>
              <a:t>Urban Data Platforms</a:t>
            </a:r>
            <a:br>
              <a:rPr lang="en-US" sz="2800">
                <a:latin typeface="Calibri"/>
                <a:ea typeface="Calibri"/>
                <a:cs typeface="Calibri"/>
                <a:sym typeface="Calibri"/>
              </a:rPr>
            </a:br>
            <a:r>
              <a:rPr lang="en-US" sz="2800">
                <a:latin typeface="Calibri"/>
                <a:ea typeface="Calibri"/>
                <a:cs typeface="Calibri"/>
                <a:sym typeface="Calibri"/>
              </a:rPr>
              <a:t>– collect data from various sources (transport, energy, environment, security)</a:t>
            </a:r>
            <a:br>
              <a:rPr lang="en-US" sz="2800">
                <a:latin typeface="Calibri"/>
                <a:ea typeface="Calibri"/>
                <a:cs typeface="Calibri"/>
                <a:sym typeface="Calibri"/>
              </a:rPr>
            </a:br>
            <a:r>
              <a:rPr lang="en-US" sz="2800">
                <a:latin typeface="Calibri"/>
                <a:ea typeface="Calibri"/>
                <a:cs typeface="Calibri"/>
                <a:sym typeface="Calibri"/>
              </a:rPr>
              <a:t>– provide data access for officials, companies, and residents</a:t>
            </a:r>
            <a:endParaRPr/>
          </a:p>
          <a:p>
            <a:pPr indent="-182880" lvl="0" marL="182880" rtl="0" algn="l">
              <a:lnSpc>
                <a:spcPct val="110000"/>
              </a:lnSpc>
              <a:spcBef>
                <a:spcPts val="1200"/>
              </a:spcBef>
              <a:spcAft>
                <a:spcPts val="0"/>
              </a:spcAft>
              <a:buSzPct val="100000"/>
              <a:buChar char="●"/>
            </a:pPr>
            <a:r>
              <a:rPr b="1" lang="en-US" sz="2800">
                <a:latin typeface="Calibri"/>
                <a:ea typeface="Calibri"/>
                <a:cs typeface="Calibri"/>
                <a:sym typeface="Calibri"/>
              </a:rPr>
              <a:t>City Management Dashboards</a:t>
            </a:r>
            <a:br>
              <a:rPr lang="en-US" sz="2800">
                <a:latin typeface="Calibri"/>
                <a:ea typeface="Calibri"/>
                <a:cs typeface="Calibri"/>
                <a:sym typeface="Calibri"/>
              </a:rPr>
            </a:br>
            <a:r>
              <a:rPr lang="en-US" sz="2800">
                <a:latin typeface="Calibri"/>
                <a:ea typeface="Calibri"/>
                <a:cs typeface="Calibri"/>
                <a:sym typeface="Calibri"/>
              </a:rPr>
              <a:t>– real-time data visualization tools</a:t>
            </a:r>
            <a:br>
              <a:rPr lang="en-US" sz="2800">
                <a:latin typeface="Calibri"/>
                <a:ea typeface="Calibri"/>
                <a:cs typeface="Calibri"/>
                <a:sym typeface="Calibri"/>
              </a:rPr>
            </a:br>
            <a:r>
              <a:rPr lang="en-US" sz="2800">
                <a:latin typeface="Calibri"/>
                <a:ea typeface="Calibri"/>
                <a:cs typeface="Calibri"/>
                <a:sym typeface="Calibri"/>
              </a:rPr>
              <a:t>– display, for example, pollution levels, traffic flow, energy consumption</a:t>
            </a:r>
            <a:endParaRPr/>
          </a:p>
          <a:p>
            <a:pPr indent="-182880" lvl="0" marL="182880" rtl="0" algn="l">
              <a:lnSpc>
                <a:spcPct val="110000"/>
              </a:lnSpc>
              <a:spcBef>
                <a:spcPts val="1200"/>
              </a:spcBef>
              <a:spcAft>
                <a:spcPts val="0"/>
              </a:spcAft>
              <a:buSzPct val="100000"/>
              <a:buChar char="●"/>
            </a:pPr>
            <a:r>
              <a:rPr b="1" lang="en-US" sz="2800">
                <a:latin typeface="Calibri"/>
                <a:ea typeface="Calibri"/>
                <a:cs typeface="Calibri"/>
                <a:sym typeface="Calibri"/>
              </a:rPr>
              <a:t>IT Systems Interoperability</a:t>
            </a:r>
            <a:br>
              <a:rPr lang="en-US" sz="2800">
                <a:latin typeface="Calibri"/>
                <a:ea typeface="Calibri"/>
                <a:cs typeface="Calibri"/>
                <a:sym typeface="Calibri"/>
              </a:rPr>
            </a:br>
            <a:r>
              <a:rPr lang="en-US" sz="2800">
                <a:latin typeface="Calibri"/>
                <a:ea typeface="Calibri"/>
                <a:cs typeface="Calibri"/>
                <a:sym typeface="Calibri"/>
              </a:rPr>
              <a:t>– integration of different systems and databases</a:t>
            </a:r>
            <a:br>
              <a:rPr lang="en-US" sz="2800">
                <a:latin typeface="Calibri"/>
                <a:ea typeface="Calibri"/>
                <a:cs typeface="Calibri"/>
                <a:sym typeface="Calibri"/>
              </a:rPr>
            </a:br>
            <a:r>
              <a:rPr lang="en-US" sz="2800">
                <a:latin typeface="Calibri"/>
                <a:ea typeface="Calibri"/>
                <a:cs typeface="Calibri"/>
                <a:sym typeface="Calibri"/>
              </a:rPr>
              <a:t>– facilitates institutional cooperation and faster response</a:t>
            </a:r>
            <a:endParaRPr/>
          </a:p>
          <a:p>
            <a:pPr indent="-65405" lvl="0" marL="182880" rtl="0" algn="l">
              <a:lnSpc>
                <a:spcPct val="90000"/>
              </a:lnSpc>
              <a:spcBef>
                <a:spcPts val="1200"/>
              </a:spcBef>
              <a:spcAft>
                <a:spcPts val="0"/>
              </a:spcAft>
              <a:buSzPct val="100000"/>
              <a:buNone/>
            </a:pPr>
            <a:r>
              <a:t/>
            </a:r>
            <a:endParaRPr/>
          </a:p>
        </p:txBody>
      </p:sp>
      <p:sp>
        <p:nvSpPr>
          <p:cNvPr id="132" name="Google Shape;132;p5"/>
          <p:cNvSpPr/>
          <p:nvPr/>
        </p:nvSpPr>
        <p:spPr>
          <a:xfrm>
            <a:off x="0" y="708338"/>
            <a:ext cx="3457575" cy="830997"/>
          </a:xfrm>
          <a:prstGeom prst="rect">
            <a:avLst/>
          </a:prstGeom>
          <a:solidFill>
            <a:srgbClr val="DCDCDC"/>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a:solidFill>
                  <a:schemeClr val="dk1"/>
                </a:solidFill>
                <a:latin typeface="Calibri"/>
                <a:ea typeface="Calibri"/>
                <a:cs typeface="Calibri"/>
                <a:sym typeface="Calibri"/>
              </a:rPr>
              <a:t>Integrated Urban Data Management Systems</a:t>
            </a:r>
            <a:endParaRPr b="1" sz="2400">
              <a:solidFill>
                <a:schemeClr val="dk1"/>
              </a:solidFill>
              <a:latin typeface="Calibri"/>
              <a:ea typeface="Calibri"/>
              <a:cs typeface="Calibri"/>
              <a:sym typeface="Calibri"/>
            </a:endParaRPr>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1" name="Shape 481"/>
        <p:cNvGrpSpPr/>
        <p:nvPr/>
      </p:nvGrpSpPr>
      <p:grpSpPr>
        <a:xfrm>
          <a:off x="0" y="0"/>
          <a:ext cx="0" cy="0"/>
          <a:chOff x="0" y="0"/>
          <a:chExt cx="0" cy="0"/>
        </a:xfrm>
      </p:grpSpPr>
      <p:sp>
        <p:nvSpPr>
          <p:cNvPr id="482" name="Google Shape;482;p50"/>
          <p:cNvSpPr txBox="1"/>
          <p:nvPr>
            <p:ph type="title"/>
          </p:nvPr>
        </p:nvSpPr>
        <p:spPr>
          <a:xfrm>
            <a:off x="252919" y="1123837"/>
            <a:ext cx="2947482" cy="460118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FFFFF"/>
              </a:buClr>
              <a:buSzPts val="3600"/>
              <a:buFont typeface="Calibri"/>
              <a:buNone/>
            </a:pPr>
            <a:r>
              <a:rPr lang="en-US">
                <a:latin typeface="Calibri"/>
                <a:ea typeface="Calibri"/>
                <a:cs typeface="Calibri"/>
                <a:sym typeface="Calibri"/>
              </a:rPr>
              <a:t>Smart Traffic and Infrastructure Management</a:t>
            </a:r>
            <a:br>
              <a:rPr lang="en-US">
                <a:latin typeface="Calibri"/>
                <a:ea typeface="Calibri"/>
                <a:cs typeface="Calibri"/>
                <a:sym typeface="Calibri"/>
              </a:rPr>
            </a:br>
            <a:endParaRPr>
              <a:latin typeface="Calibri"/>
              <a:ea typeface="Calibri"/>
              <a:cs typeface="Calibri"/>
              <a:sym typeface="Calibri"/>
            </a:endParaRPr>
          </a:p>
        </p:txBody>
      </p:sp>
      <p:sp>
        <p:nvSpPr>
          <p:cNvPr id="483" name="Google Shape;483;p50"/>
          <p:cNvSpPr txBox="1"/>
          <p:nvPr>
            <p:ph idx="1" type="body"/>
          </p:nvPr>
        </p:nvSpPr>
        <p:spPr>
          <a:xfrm>
            <a:off x="3683530" y="264033"/>
            <a:ext cx="7832195" cy="5120640"/>
          </a:xfrm>
          <a:prstGeom prst="rect">
            <a:avLst/>
          </a:prstGeom>
          <a:noFill/>
          <a:ln>
            <a:noFill/>
          </a:ln>
        </p:spPr>
        <p:txBody>
          <a:bodyPr anchorCtr="0" anchor="ctr" bIns="45700" lIns="91425" spcFirstLastPara="1" rIns="91425" wrap="square" tIns="45700">
            <a:noAutofit/>
          </a:bodyPr>
          <a:lstStyle/>
          <a:p>
            <a:pPr indent="-182880" lvl="0" marL="182880" rtl="0" algn="l">
              <a:lnSpc>
                <a:spcPct val="90000"/>
              </a:lnSpc>
              <a:spcBef>
                <a:spcPts val="0"/>
              </a:spcBef>
              <a:spcAft>
                <a:spcPts val="0"/>
              </a:spcAft>
              <a:buSzPts val="2800"/>
              <a:buChar char="●"/>
            </a:pPr>
            <a:r>
              <a:rPr b="1" lang="en-US" sz="2800">
                <a:latin typeface="Calibri"/>
                <a:ea typeface="Calibri"/>
                <a:cs typeface="Calibri"/>
                <a:sym typeface="Calibri"/>
              </a:rPr>
              <a:t>Smart traffic lights </a:t>
            </a:r>
            <a:r>
              <a:rPr lang="en-US" sz="2800">
                <a:latin typeface="Calibri"/>
                <a:ea typeface="Calibri"/>
                <a:cs typeface="Calibri"/>
                <a:sym typeface="Calibri"/>
              </a:rPr>
              <a:t>that adjust signal timings in real time based on current traffic conditions.</a:t>
            </a:r>
            <a:endParaRPr sz="2800">
              <a:latin typeface="Calibri"/>
              <a:ea typeface="Calibri"/>
              <a:cs typeface="Calibri"/>
              <a:sym typeface="Calibri"/>
            </a:endParaRPr>
          </a:p>
          <a:p>
            <a:pPr indent="-182880" lvl="0" marL="182880" rtl="0" algn="l">
              <a:lnSpc>
                <a:spcPct val="90000"/>
              </a:lnSpc>
              <a:spcBef>
                <a:spcPts val="1200"/>
              </a:spcBef>
              <a:spcAft>
                <a:spcPts val="0"/>
              </a:spcAft>
              <a:buSzPts val="2800"/>
              <a:buChar char="●"/>
            </a:pPr>
            <a:r>
              <a:rPr b="1" lang="en-US" sz="2800">
                <a:latin typeface="Calibri"/>
                <a:ea typeface="Calibri"/>
                <a:cs typeface="Calibri"/>
                <a:sym typeface="Calibri"/>
              </a:rPr>
              <a:t>Intelligent parking systems </a:t>
            </a:r>
            <a:r>
              <a:rPr lang="en-US" sz="2800">
                <a:latin typeface="Calibri"/>
                <a:ea typeface="Calibri"/>
                <a:cs typeface="Calibri"/>
                <a:sym typeface="Calibri"/>
              </a:rPr>
              <a:t>that guide drivers to available spaces via apps or dynamic signage.</a:t>
            </a:r>
            <a:endParaRPr sz="2800">
              <a:latin typeface="Calibri"/>
              <a:ea typeface="Calibri"/>
              <a:cs typeface="Calibri"/>
              <a:sym typeface="Calibri"/>
            </a:endParaRPr>
          </a:p>
          <a:p>
            <a:pPr indent="-182880" lvl="0" marL="182880" rtl="0" algn="l">
              <a:lnSpc>
                <a:spcPct val="90000"/>
              </a:lnSpc>
              <a:spcBef>
                <a:spcPts val="1200"/>
              </a:spcBef>
              <a:spcAft>
                <a:spcPts val="0"/>
              </a:spcAft>
              <a:buSzPts val="2800"/>
              <a:buChar char="●"/>
            </a:pPr>
            <a:r>
              <a:rPr b="1" lang="en-US" sz="2800">
                <a:latin typeface="Calibri"/>
                <a:ea typeface="Calibri"/>
                <a:cs typeface="Calibri"/>
                <a:sym typeface="Calibri"/>
              </a:rPr>
              <a:t>Traffic monitoring </a:t>
            </a:r>
            <a:r>
              <a:rPr lang="en-US" sz="2800">
                <a:latin typeface="Calibri"/>
                <a:ea typeface="Calibri"/>
                <a:cs typeface="Calibri"/>
                <a:sym typeface="Calibri"/>
              </a:rPr>
              <a:t>and congestion prediction using data from sensors, cameras, and GPS devices.</a:t>
            </a:r>
            <a:endParaRPr sz="2800">
              <a:latin typeface="Calibri"/>
              <a:ea typeface="Calibri"/>
              <a:cs typeface="Calibri"/>
              <a:sym typeface="Calibri"/>
            </a:endParaRPr>
          </a:p>
          <a:p>
            <a:pPr indent="-182880" lvl="0" marL="182880" rtl="0" algn="l">
              <a:lnSpc>
                <a:spcPct val="90000"/>
              </a:lnSpc>
              <a:spcBef>
                <a:spcPts val="1200"/>
              </a:spcBef>
              <a:spcAft>
                <a:spcPts val="0"/>
              </a:spcAft>
              <a:buSzPts val="2800"/>
              <a:buChar char="●"/>
            </a:pPr>
            <a:r>
              <a:rPr b="1" lang="en-US" sz="2800">
                <a:latin typeface="Calibri"/>
                <a:ea typeface="Calibri"/>
                <a:cs typeface="Calibri"/>
                <a:sym typeface="Calibri"/>
              </a:rPr>
              <a:t>Dynamic lane management and speed limits </a:t>
            </a:r>
            <a:r>
              <a:rPr lang="en-US" sz="2800">
                <a:latin typeface="Calibri"/>
                <a:ea typeface="Calibri"/>
                <a:cs typeface="Calibri"/>
                <a:sym typeface="Calibri"/>
              </a:rPr>
              <a:t>that change according to traffic demand or incidents.</a:t>
            </a:r>
            <a:endParaRPr/>
          </a:p>
          <a:p>
            <a:pPr indent="-182880" lvl="0" marL="182880" rtl="0" algn="l">
              <a:lnSpc>
                <a:spcPct val="90000"/>
              </a:lnSpc>
              <a:spcBef>
                <a:spcPts val="1200"/>
              </a:spcBef>
              <a:spcAft>
                <a:spcPts val="0"/>
              </a:spcAft>
              <a:buSzPts val="2800"/>
              <a:buChar char="●"/>
            </a:pPr>
            <a:r>
              <a:rPr lang="en-US" sz="2800">
                <a:latin typeface="Calibri"/>
                <a:ea typeface="Calibri"/>
                <a:cs typeface="Calibri"/>
                <a:sym typeface="Calibri"/>
              </a:rPr>
              <a:t>The goal is to reduce congestion, lower emissions, and improve the overall travel experience.</a:t>
            </a:r>
            <a:endParaRPr sz="2800">
              <a:latin typeface="Calibri"/>
              <a:ea typeface="Calibri"/>
              <a:cs typeface="Calibri"/>
              <a:sym typeface="Calibri"/>
            </a:endParaRPr>
          </a:p>
        </p:txBody>
      </p:sp>
      <p:sp>
        <p:nvSpPr>
          <p:cNvPr id="484" name="Google Shape;484;p50"/>
          <p:cNvSpPr/>
          <p:nvPr/>
        </p:nvSpPr>
        <p:spPr>
          <a:xfrm>
            <a:off x="4843462" y="5747612"/>
            <a:ext cx="6672263" cy="923330"/>
          </a:xfrm>
          <a:prstGeom prst="rect">
            <a:avLst/>
          </a:prstGeom>
          <a:solidFill>
            <a:srgbClr val="D6ED9B"/>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orbel"/>
                <a:ea typeface="Corbel"/>
                <a:cs typeface="Corbel"/>
                <a:sym typeface="Corbel"/>
              </a:rPr>
              <a:t>This refers to a set of advanced technologies and systems designed to optimize traffic flow and manage parking resources in urban areas.</a:t>
            </a:r>
            <a:endParaRPr sz="1800">
              <a:solidFill>
                <a:schemeClr val="dk1"/>
              </a:solidFill>
              <a:latin typeface="Corbel"/>
              <a:ea typeface="Corbel"/>
              <a:cs typeface="Corbel"/>
              <a:sym typeface="Corbel"/>
            </a:endParaRPr>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9" name="Shape 489"/>
        <p:cNvGrpSpPr/>
        <p:nvPr/>
      </p:nvGrpSpPr>
      <p:grpSpPr>
        <a:xfrm>
          <a:off x="0" y="0"/>
          <a:ext cx="0" cy="0"/>
          <a:chOff x="0" y="0"/>
          <a:chExt cx="0" cy="0"/>
        </a:xfrm>
      </p:grpSpPr>
      <p:sp>
        <p:nvSpPr>
          <p:cNvPr id="490" name="Google Shape;490;p51"/>
          <p:cNvSpPr txBox="1"/>
          <p:nvPr>
            <p:ph type="title"/>
          </p:nvPr>
        </p:nvSpPr>
        <p:spPr>
          <a:xfrm>
            <a:off x="252919" y="1123837"/>
            <a:ext cx="2947482" cy="460118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FFFFF"/>
              </a:buClr>
              <a:buSzPts val="3600"/>
              <a:buFont typeface="Calibri"/>
              <a:buNone/>
            </a:pPr>
            <a:r>
              <a:rPr lang="en-US">
                <a:latin typeface="Calibri"/>
                <a:ea typeface="Calibri"/>
                <a:cs typeface="Calibri"/>
                <a:sym typeface="Calibri"/>
              </a:rPr>
              <a:t>Smart mobility as a tool for economic growth and improvement of quality of life</a:t>
            </a:r>
            <a:endParaRPr>
              <a:latin typeface="Calibri"/>
              <a:ea typeface="Calibri"/>
              <a:cs typeface="Calibri"/>
              <a:sym typeface="Calibri"/>
            </a:endParaRPr>
          </a:p>
        </p:txBody>
      </p:sp>
      <p:sp>
        <p:nvSpPr>
          <p:cNvPr id="491" name="Google Shape;491;p51"/>
          <p:cNvSpPr txBox="1"/>
          <p:nvPr>
            <p:ph idx="1" type="body"/>
          </p:nvPr>
        </p:nvSpPr>
        <p:spPr>
          <a:xfrm>
            <a:off x="3869268" y="864108"/>
            <a:ext cx="7789332" cy="512064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2800"/>
              <a:buNone/>
            </a:pPr>
            <a:r>
              <a:rPr b="1" lang="en-US" sz="2800">
                <a:latin typeface="Calibri"/>
                <a:ea typeface="Calibri"/>
                <a:cs typeface="Calibri"/>
                <a:sym typeface="Calibri"/>
              </a:rPr>
              <a:t>Mobility and economic development:</a:t>
            </a:r>
            <a:endParaRPr sz="2800">
              <a:latin typeface="Calibri"/>
              <a:ea typeface="Calibri"/>
              <a:cs typeface="Calibri"/>
              <a:sym typeface="Calibri"/>
            </a:endParaRPr>
          </a:p>
          <a:p>
            <a:pPr indent="-182880" lvl="0" marL="182880" rtl="0" algn="l">
              <a:lnSpc>
                <a:spcPct val="90000"/>
              </a:lnSpc>
              <a:spcBef>
                <a:spcPts val="1200"/>
              </a:spcBef>
              <a:spcAft>
                <a:spcPts val="0"/>
              </a:spcAft>
              <a:buSzPts val="2800"/>
              <a:buChar char="●"/>
            </a:pPr>
            <a:r>
              <a:rPr lang="en-US" sz="2800">
                <a:latin typeface="Calibri"/>
                <a:ea typeface="Calibri"/>
                <a:cs typeface="Calibri"/>
                <a:sym typeface="Calibri"/>
              </a:rPr>
              <a:t>Modern transport supports the development of the local labor market, services, and tourism.</a:t>
            </a:r>
            <a:endParaRPr/>
          </a:p>
          <a:p>
            <a:pPr indent="-182880" lvl="0" marL="182880" rtl="0" algn="l">
              <a:lnSpc>
                <a:spcPct val="90000"/>
              </a:lnSpc>
              <a:spcBef>
                <a:spcPts val="1200"/>
              </a:spcBef>
              <a:spcAft>
                <a:spcPts val="0"/>
              </a:spcAft>
              <a:buSzPts val="2800"/>
              <a:buChar char="●"/>
            </a:pPr>
            <a:r>
              <a:rPr lang="en-US" sz="2800">
                <a:latin typeface="Calibri"/>
                <a:ea typeface="Calibri"/>
                <a:cs typeface="Calibri"/>
                <a:sym typeface="Calibri"/>
              </a:rPr>
              <a:t>Innovative mobility solutions stimulate investment and create new jobs in the ICT, energy, and industrial sectors.</a:t>
            </a:r>
            <a:endParaRPr/>
          </a:p>
          <a:p>
            <a:pPr indent="-182880" lvl="0" marL="182880" rtl="0" algn="l">
              <a:lnSpc>
                <a:spcPct val="90000"/>
              </a:lnSpc>
              <a:spcBef>
                <a:spcPts val="1200"/>
              </a:spcBef>
              <a:spcAft>
                <a:spcPts val="0"/>
              </a:spcAft>
              <a:buSzPts val="2800"/>
              <a:buChar char="●"/>
            </a:pPr>
            <a:r>
              <a:rPr lang="en-US" sz="2800">
                <a:latin typeface="Calibri"/>
                <a:ea typeface="Calibri"/>
                <a:cs typeface="Calibri"/>
                <a:sym typeface="Calibri"/>
              </a:rPr>
              <a:t>Improving transport efficiency reduces costs for businesses.</a:t>
            </a:r>
            <a:endParaRPr/>
          </a:p>
          <a:p>
            <a:pPr indent="-5080" lvl="0" marL="182880" rtl="0" algn="l">
              <a:lnSpc>
                <a:spcPct val="90000"/>
              </a:lnSpc>
              <a:spcBef>
                <a:spcPts val="1200"/>
              </a:spcBef>
              <a:spcAft>
                <a:spcPts val="0"/>
              </a:spcAft>
              <a:buSzPts val="2800"/>
              <a:buNone/>
            </a:pPr>
            <a:r>
              <a:t/>
            </a:r>
            <a:endParaRPr sz="2800">
              <a:latin typeface="Calibri"/>
              <a:ea typeface="Calibri"/>
              <a:cs typeface="Calibri"/>
              <a:sym typeface="Calibri"/>
            </a:endParaRPr>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6" name="Shape 496"/>
        <p:cNvGrpSpPr/>
        <p:nvPr/>
      </p:nvGrpSpPr>
      <p:grpSpPr>
        <a:xfrm>
          <a:off x="0" y="0"/>
          <a:ext cx="0" cy="0"/>
          <a:chOff x="0" y="0"/>
          <a:chExt cx="0" cy="0"/>
        </a:xfrm>
      </p:grpSpPr>
      <p:sp>
        <p:nvSpPr>
          <p:cNvPr id="497" name="Google Shape;497;p52"/>
          <p:cNvSpPr txBox="1"/>
          <p:nvPr>
            <p:ph idx="1" type="body"/>
          </p:nvPr>
        </p:nvSpPr>
        <p:spPr>
          <a:xfrm>
            <a:off x="3869268" y="864108"/>
            <a:ext cx="7315200" cy="512064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2800"/>
              <a:buNone/>
            </a:pPr>
            <a:r>
              <a:rPr b="1" lang="en-US" sz="2800">
                <a:latin typeface="Calibri"/>
                <a:ea typeface="Calibri"/>
                <a:cs typeface="Calibri"/>
                <a:sym typeface="Calibri"/>
              </a:rPr>
              <a:t>Cost reduction and productivity growth:</a:t>
            </a:r>
            <a:endParaRPr sz="2800">
              <a:latin typeface="Calibri"/>
              <a:ea typeface="Calibri"/>
              <a:cs typeface="Calibri"/>
              <a:sym typeface="Calibri"/>
            </a:endParaRPr>
          </a:p>
          <a:p>
            <a:pPr indent="-182880" lvl="0" marL="182880" rtl="0" algn="l">
              <a:lnSpc>
                <a:spcPct val="90000"/>
              </a:lnSpc>
              <a:spcBef>
                <a:spcPts val="1200"/>
              </a:spcBef>
              <a:spcAft>
                <a:spcPts val="0"/>
              </a:spcAft>
              <a:buSzPts val="2800"/>
              <a:buChar char="●"/>
            </a:pPr>
            <a:r>
              <a:rPr lang="en-US" sz="2800">
                <a:latin typeface="Calibri"/>
                <a:ea typeface="Calibri"/>
                <a:cs typeface="Calibri"/>
                <a:sym typeface="Calibri"/>
              </a:rPr>
              <a:t>Intelligent traffic management systems reduce time lost in traffic jams.</a:t>
            </a:r>
            <a:endParaRPr/>
          </a:p>
          <a:p>
            <a:pPr indent="-182880" lvl="0" marL="182880" rtl="0" algn="l">
              <a:lnSpc>
                <a:spcPct val="90000"/>
              </a:lnSpc>
              <a:spcBef>
                <a:spcPts val="1200"/>
              </a:spcBef>
              <a:spcAft>
                <a:spcPts val="0"/>
              </a:spcAft>
              <a:buSzPts val="2800"/>
              <a:buChar char="●"/>
            </a:pPr>
            <a:r>
              <a:rPr lang="en-US" sz="2800">
                <a:latin typeface="Calibri"/>
                <a:ea typeface="Calibri"/>
                <a:cs typeface="Calibri"/>
                <a:sym typeface="Calibri"/>
              </a:rPr>
              <a:t>Better organization of public transport improves punctuality and service reliability.</a:t>
            </a:r>
            <a:endParaRPr/>
          </a:p>
          <a:p>
            <a:pPr indent="-182880" lvl="0" marL="182880" rtl="0" algn="l">
              <a:lnSpc>
                <a:spcPct val="90000"/>
              </a:lnSpc>
              <a:spcBef>
                <a:spcPts val="1200"/>
              </a:spcBef>
              <a:spcAft>
                <a:spcPts val="0"/>
              </a:spcAft>
              <a:buSzPts val="2800"/>
              <a:buChar char="●"/>
            </a:pPr>
            <a:r>
              <a:rPr lang="en-US" sz="2800">
                <a:latin typeface="Calibri"/>
                <a:ea typeface="Calibri"/>
                <a:cs typeface="Calibri"/>
                <a:sym typeface="Calibri"/>
              </a:rPr>
              <a:t>Integration of transport modes makes trip planning and logistics easier.</a:t>
            </a:r>
            <a:endParaRPr/>
          </a:p>
          <a:p>
            <a:pPr indent="-5080" lvl="0" marL="182880" rtl="0" algn="l">
              <a:lnSpc>
                <a:spcPct val="90000"/>
              </a:lnSpc>
              <a:spcBef>
                <a:spcPts val="1200"/>
              </a:spcBef>
              <a:spcAft>
                <a:spcPts val="0"/>
              </a:spcAft>
              <a:buSzPts val="2800"/>
              <a:buNone/>
            </a:pPr>
            <a:r>
              <a:t/>
            </a:r>
            <a:endParaRPr sz="2800">
              <a:latin typeface="Calibri"/>
              <a:ea typeface="Calibri"/>
              <a:cs typeface="Calibri"/>
              <a:sym typeface="Calibri"/>
            </a:endParaRPr>
          </a:p>
        </p:txBody>
      </p:sp>
      <p:sp>
        <p:nvSpPr>
          <p:cNvPr id="498" name="Google Shape;498;p52"/>
          <p:cNvSpPr txBox="1"/>
          <p:nvPr>
            <p:ph type="title"/>
          </p:nvPr>
        </p:nvSpPr>
        <p:spPr>
          <a:xfrm>
            <a:off x="252919" y="1123837"/>
            <a:ext cx="2947482" cy="460118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FFFFF"/>
              </a:buClr>
              <a:buSzPts val="3600"/>
              <a:buFont typeface="Calibri"/>
              <a:buNone/>
            </a:pPr>
            <a:r>
              <a:rPr lang="en-US">
                <a:latin typeface="Calibri"/>
                <a:ea typeface="Calibri"/>
                <a:cs typeface="Calibri"/>
                <a:sym typeface="Calibri"/>
              </a:rPr>
              <a:t>Smart mobility as a tool for economic growth and improvement of quality of life</a:t>
            </a:r>
            <a:endParaRPr>
              <a:latin typeface="Calibri"/>
              <a:ea typeface="Calibri"/>
              <a:cs typeface="Calibri"/>
              <a:sym typeface="Calibri"/>
            </a:endParaRPr>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3" name="Shape 503"/>
        <p:cNvGrpSpPr/>
        <p:nvPr/>
      </p:nvGrpSpPr>
      <p:grpSpPr>
        <a:xfrm>
          <a:off x="0" y="0"/>
          <a:ext cx="0" cy="0"/>
          <a:chOff x="0" y="0"/>
          <a:chExt cx="0" cy="0"/>
        </a:xfrm>
      </p:grpSpPr>
      <p:sp>
        <p:nvSpPr>
          <p:cNvPr id="504" name="Google Shape;504;p53"/>
          <p:cNvSpPr txBox="1"/>
          <p:nvPr>
            <p:ph idx="1" type="body"/>
          </p:nvPr>
        </p:nvSpPr>
        <p:spPr>
          <a:xfrm>
            <a:off x="3869268" y="864108"/>
            <a:ext cx="7315200" cy="512064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2800"/>
              <a:buNone/>
            </a:pPr>
            <a:r>
              <a:rPr b="1" lang="en-US" sz="2800">
                <a:latin typeface="Calibri"/>
                <a:ea typeface="Calibri"/>
                <a:cs typeface="Calibri"/>
                <a:sym typeface="Calibri"/>
              </a:rPr>
              <a:t>Smart mobility as a tool for social inclusion:</a:t>
            </a:r>
            <a:endParaRPr sz="2800">
              <a:latin typeface="Calibri"/>
              <a:ea typeface="Calibri"/>
              <a:cs typeface="Calibri"/>
              <a:sym typeface="Calibri"/>
            </a:endParaRPr>
          </a:p>
          <a:p>
            <a:pPr indent="-182880" lvl="0" marL="182880" rtl="0" algn="l">
              <a:lnSpc>
                <a:spcPct val="90000"/>
              </a:lnSpc>
              <a:spcBef>
                <a:spcPts val="1200"/>
              </a:spcBef>
              <a:spcAft>
                <a:spcPts val="0"/>
              </a:spcAft>
              <a:buSzPts val="2800"/>
              <a:buChar char="●"/>
            </a:pPr>
            <a:r>
              <a:rPr lang="en-US" sz="2800">
                <a:latin typeface="Calibri"/>
                <a:ea typeface="Calibri"/>
                <a:cs typeface="Calibri"/>
                <a:sym typeface="Calibri"/>
              </a:rPr>
              <a:t>Providing access to transport for people with disabilities, seniors, and residents of peripheral areas.</a:t>
            </a:r>
            <a:endParaRPr/>
          </a:p>
          <a:p>
            <a:pPr indent="-182880" lvl="0" marL="182880" rtl="0" algn="l">
              <a:lnSpc>
                <a:spcPct val="90000"/>
              </a:lnSpc>
              <a:spcBef>
                <a:spcPts val="1200"/>
              </a:spcBef>
              <a:spcAft>
                <a:spcPts val="0"/>
              </a:spcAft>
              <a:buSzPts val="2800"/>
              <a:buChar char="●"/>
            </a:pPr>
            <a:r>
              <a:rPr lang="en-US" sz="2800">
                <a:latin typeface="Calibri"/>
                <a:ea typeface="Calibri"/>
                <a:cs typeface="Calibri"/>
                <a:sym typeface="Calibri"/>
              </a:rPr>
              <a:t>Reducing economic barriers (more affordable and shared means of transport).</a:t>
            </a:r>
            <a:endParaRPr/>
          </a:p>
          <a:p>
            <a:pPr indent="-182880" lvl="0" marL="182880" rtl="0" algn="l">
              <a:lnSpc>
                <a:spcPct val="90000"/>
              </a:lnSpc>
              <a:spcBef>
                <a:spcPts val="1200"/>
              </a:spcBef>
              <a:spcAft>
                <a:spcPts val="0"/>
              </a:spcAft>
              <a:buSzPts val="2800"/>
              <a:buChar char="●"/>
            </a:pPr>
            <a:r>
              <a:rPr lang="en-US" sz="2800">
                <a:latin typeface="Calibri"/>
                <a:ea typeface="Calibri"/>
                <a:cs typeface="Calibri"/>
                <a:sym typeface="Calibri"/>
              </a:rPr>
              <a:t>Promoting equal access to urban services (education, healthcare, culture).</a:t>
            </a:r>
            <a:endParaRPr/>
          </a:p>
          <a:p>
            <a:pPr indent="-55880" lvl="0" marL="182880" rtl="0" algn="l">
              <a:lnSpc>
                <a:spcPct val="90000"/>
              </a:lnSpc>
              <a:spcBef>
                <a:spcPts val="1200"/>
              </a:spcBef>
              <a:spcAft>
                <a:spcPts val="0"/>
              </a:spcAft>
              <a:buSzPts val="2000"/>
              <a:buNone/>
            </a:pPr>
            <a:r>
              <a:t/>
            </a:r>
            <a:endParaRPr/>
          </a:p>
        </p:txBody>
      </p:sp>
      <p:sp>
        <p:nvSpPr>
          <p:cNvPr id="505" name="Google Shape;505;p53"/>
          <p:cNvSpPr txBox="1"/>
          <p:nvPr>
            <p:ph type="title"/>
          </p:nvPr>
        </p:nvSpPr>
        <p:spPr>
          <a:xfrm>
            <a:off x="252919" y="1123837"/>
            <a:ext cx="2947482" cy="460118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FFFFF"/>
              </a:buClr>
              <a:buSzPts val="3600"/>
              <a:buFont typeface="Calibri"/>
              <a:buNone/>
            </a:pPr>
            <a:r>
              <a:rPr lang="en-US">
                <a:latin typeface="Calibri"/>
                <a:ea typeface="Calibri"/>
                <a:cs typeface="Calibri"/>
                <a:sym typeface="Calibri"/>
              </a:rPr>
              <a:t>Smart mobility as a tool for economic growth and improvement of quality of life</a:t>
            </a:r>
            <a:endParaRPr>
              <a:latin typeface="Calibri"/>
              <a:ea typeface="Calibri"/>
              <a:cs typeface="Calibri"/>
              <a:sym typeface="Calibri"/>
            </a:endParaRPr>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0" name="Shape 510"/>
        <p:cNvGrpSpPr/>
        <p:nvPr/>
      </p:nvGrpSpPr>
      <p:grpSpPr>
        <a:xfrm>
          <a:off x="0" y="0"/>
          <a:ext cx="0" cy="0"/>
          <a:chOff x="0" y="0"/>
          <a:chExt cx="0" cy="0"/>
        </a:xfrm>
      </p:grpSpPr>
      <p:sp>
        <p:nvSpPr>
          <p:cNvPr id="511" name="Google Shape;511;p54"/>
          <p:cNvSpPr txBox="1"/>
          <p:nvPr>
            <p:ph idx="1" type="body"/>
          </p:nvPr>
        </p:nvSpPr>
        <p:spPr>
          <a:xfrm>
            <a:off x="3869268" y="864108"/>
            <a:ext cx="7746470" cy="512064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2800"/>
              <a:buNone/>
            </a:pPr>
            <a:r>
              <a:rPr lang="en-US" sz="2800">
                <a:latin typeface="Calibri"/>
                <a:ea typeface="Calibri"/>
                <a:cs typeface="Calibri"/>
                <a:sym typeface="Calibri"/>
              </a:rPr>
              <a:t>Smart mobility not only </a:t>
            </a:r>
            <a:r>
              <a:rPr b="1" lang="en-US" sz="2800">
                <a:latin typeface="Calibri"/>
                <a:ea typeface="Calibri"/>
                <a:cs typeface="Calibri"/>
                <a:sym typeface="Calibri"/>
              </a:rPr>
              <a:t>reduces direct transport costs</a:t>
            </a:r>
            <a:r>
              <a:rPr lang="en-US" sz="2800">
                <a:latin typeface="Calibri"/>
                <a:ea typeface="Calibri"/>
                <a:cs typeface="Calibri"/>
                <a:sym typeface="Calibri"/>
              </a:rPr>
              <a:t> through efficiency and technology but also </a:t>
            </a:r>
            <a:r>
              <a:rPr b="1" lang="en-US" sz="2800">
                <a:latin typeface="Calibri"/>
                <a:ea typeface="Calibri"/>
                <a:cs typeface="Calibri"/>
                <a:sym typeface="Calibri"/>
              </a:rPr>
              <a:t>strengthens economic competitiveness</a:t>
            </a:r>
            <a:r>
              <a:rPr lang="en-US" sz="2800">
                <a:latin typeface="Calibri"/>
                <a:ea typeface="Calibri"/>
                <a:cs typeface="Calibri"/>
                <a:sym typeface="Calibri"/>
              </a:rPr>
              <a:t> by saving time, improving accessibility, and enabling new digital business models.</a:t>
            </a:r>
            <a:endParaRPr sz="2800">
              <a:latin typeface="Calibri"/>
              <a:ea typeface="Calibri"/>
              <a:cs typeface="Calibri"/>
              <a:sym typeface="Calibri"/>
            </a:endParaRPr>
          </a:p>
        </p:txBody>
      </p:sp>
      <p:sp>
        <p:nvSpPr>
          <p:cNvPr id="512" name="Google Shape;512;p54"/>
          <p:cNvSpPr txBox="1"/>
          <p:nvPr>
            <p:ph type="title"/>
          </p:nvPr>
        </p:nvSpPr>
        <p:spPr>
          <a:xfrm>
            <a:off x="252919" y="1123837"/>
            <a:ext cx="2947482" cy="460118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FFFFF"/>
              </a:buClr>
              <a:buSzPts val="3600"/>
              <a:buFont typeface="Calibri"/>
              <a:buNone/>
            </a:pPr>
            <a:r>
              <a:rPr lang="en-US">
                <a:latin typeface="Calibri"/>
                <a:ea typeface="Calibri"/>
                <a:cs typeface="Calibri"/>
                <a:sym typeface="Calibri"/>
              </a:rPr>
              <a:t>The role of smart mobility in reducing transportation costs and increasing economic productivity</a:t>
            </a:r>
            <a:endParaRPr>
              <a:latin typeface="Calibri"/>
              <a:ea typeface="Calibri"/>
              <a:cs typeface="Calibri"/>
              <a:sym typeface="Calibri"/>
            </a:endParaRPr>
          </a:p>
        </p:txBody>
      </p: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7" name="Shape 517"/>
        <p:cNvGrpSpPr/>
        <p:nvPr/>
      </p:nvGrpSpPr>
      <p:grpSpPr>
        <a:xfrm>
          <a:off x="0" y="0"/>
          <a:ext cx="0" cy="0"/>
          <a:chOff x="0" y="0"/>
          <a:chExt cx="0" cy="0"/>
        </a:xfrm>
      </p:grpSpPr>
      <p:sp>
        <p:nvSpPr>
          <p:cNvPr id="518" name="Google Shape;518;p55"/>
          <p:cNvSpPr txBox="1"/>
          <p:nvPr>
            <p:ph type="title"/>
          </p:nvPr>
        </p:nvSpPr>
        <p:spPr>
          <a:xfrm>
            <a:off x="252919" y="1123837"/>
            <a:ext cx="2947482" cy="460118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FFFFF"/>
              </a:buClr>
              <a:buSzPts val="3600"/>
              <a:buFont typeface="Calibri"/>
              <a:buNone/>
            </a:pPr>
            <a:r>
              <a:rPr lang="en-US">
                <a:latin typeface="Calibri"/>
                <a:ea typeface="Calibri"/>
                <a:cs typeface="Calibri"/>
                <a:sym typeface="Calibri"/>
              </a:rPr>
              <a:t>The role of smart mobility in reducing transportation costs</a:t>
            </a:r>
            <a:endParaRPr>
              <a:latin typeface="Calibri"/>
              <a:ea typeface="Calibri"/>
              <a:cs typeface="Calibri"/>
              <a:sym typeface="Calibri"/>
            </a:endParaRPr>
          </a:p>
        </p:txBody>
      </p:sp>
      <p:sp>
        <p:nvSpPr>
          <p:cNvPr id="519" name="Google Shape;519;p55"/>
          <p:cNvSpPr txBox="1"/>
          <p:nvPr>
            <p:ph idx="1" type="body"/>
          </p:nvPr>
        </p:nvSpPr>
        <p:spPr>
          <a:xfrm>
            <a:off x="3883554" y="1123837"/>
            <a:ext cx="7660745" cy="5120640"/>
          </a:xfrm>
          <a:prstGeom prst="rect">
            <a:avLst/>
          </a:prstGeom>
          <a:noFill/>
          <a:ln>
            <a:noFill/>
          </a:ln>
        </p:spPr>
        <p:txBody>
          <a:bodyPr anchorCtr="0" anchor="ctr" bIns="45700" lIns="91425" spcFirstLastPara="1" rIns="91425" wrap="square" tIns="45700">
            <a:normAutofit lnSpcReduction="10000"/>
          </a:bodyPr>
          <a:lstStyle/>
          <a:p>
            <a:pPr indent="-5080" lvl="0" marL="182880" rtl="0" algn="l">
              <a:lnSpc>
                <a:spcPct val="90000"/>
              </a:lnSpc>
              <a:spcBef>
                <a:spcPts val="0"/>
              </a:spcBef>
              <a:spcAft>
                <a:spcPts val="0"/>
              </a:spcAft>
              <a:buSzPts val="2800"/>
              <a:buNone/>
            </a:pPr>
            <a:r>
              <a:t/>
            </a:r>
            <a:endParaRPr b="1" sz="2800">
              <a:latin typeface="Calibri"/>
              <a:ea typeface="Calibri"/>
              <a:cs typeface="Calibri"/>
              <a:sym typeface="Calibri"/>
            </a:endParaRPr>
          </a:p>
          <a:p>
            <a:pPr indent="-182880" lvl="0" marL="182880" rtl="0" algn="l">
              <a:lnSpc>
                <a:spcPct val="90000"/>
              </a:lnSpc>
              <a:spcBef>
                <a:spcPts val="1200"/>
              </a:spcBef>
              <a:spcAft>
                <a:spcPts val="0"/>
              </a:spcAft>
              <a:buSzPts val="2000"/>
              <a:buChar char="●"/>
            </a:pPr>
            <a:r>
              <a:rPr lang="en-US">
                <a:latin typeface="Calibri"/>
                <a:ea typeface="Calibri"/>
                <a:cs typeface="Calibri"/>
                <a:sym typeface="Calibri"/>
              </a:rPr>
              <a:t> </a:t>
            </a:r>
            <a:r>
              <a:rPr b="1" lang="en-US" sz="2800">
                <a:latin typeface="Calibri"/>
                <a:ea typeface="Calibri"/>
                <a:cs typeface="Calibri"/>
                <a:sym typeface="Calibri"/>
              </a:rPr>
              <a:t>Efficient use of resources</a:t>
            </a:r>
            <a:r>
              <a:rPr lang="en-US" sz="2800">
                <a:latin typeface="Calibri"/>
                <a:ea typeface="Calibri"/>
                <a:cs typeface="Calibri"/>
                <a:sym typeface="Calibri"/>
              </a:rPr>
              <a:t>: Shared mobility (e.g., carsharing, bikesharing) reduces the need for individual vehicle ownership and maintenance.</a:t>
            </a:r>
            <a:endParaRPr sz="2800">
              <a:latin typeface="Calibri"/>
              <a:ea typeface="Calibri"/>
              <a:cs typeface="Calibri"/>
              <a:sym typeface="Calibri"/>
            </a:endParaRPr>
          </a:p>
          <a:p>
            <a:pPr indent="-182880" lvl="0" marL="182880" rtl="0" algn="l">
              <a:lnSpc>
                <a:spcPct val="90000"/>
              </a:lnSpc>
              <a:spcBef>
                <a:spcPts val="1200"/>
              </a:spcBef>
              <a:spcAft>
                <a:spcPts val="0"/>
              </a:spcAft>
              <a:buSzPts val="2800"/>
              <a:buChar char="●"/>
            </a:pPr>
            <a:r>
              <a:rPr lang="en-US" sz="2800">
                <a:latin typeface="Calibri"/>
                <a:ea typeface="Calibri"/>
                <a:cs typeface="Calibri"/>
                <a:sym typeface="Calibri"/>
              </a:rPr>
              <a:t> </a:t>
            </a:r>
            <a:r>
              <a:rPr b="1" lang="en-US" sz="2800">
                <a:latin typeface="Calibri"/>
                <a:ea typeface="Calibri"/>
                <a:cs typeface="Calibri"/>
                <a:sym typeface="Calibri"/>
              </a:rPr>
              <a:t>Intelligent Transport Systems (ITS): </a:t>
            </a:r>
            <a:r>
              <a:rPr lang="en-US" sz="2800">
                <a:latin typeface="Calibri"/>
                <a:ea typeface="Calibri"/>
                <a:cs typeface="Calibri"/>
                <a:sym typeface="Calibri"/>
              </a:rPr>
              <a:t>Smart traffic management lowers congestion, saving time and fuel.</a:t>
            </a:r>
            <a:endParaRPr sz="2800">
              <a:latin typeface="Calibri"/>
              <a:ea typeface="Calibri"/>
              <a:cs typeface="Calibri"/>
              <a:sym typeface="Calibri"/>
            </a:endParaRPr>
          </a:p>
          <a:p>
            <a:pPr indent="-182880" lvl="0" marL="182880" rtl="0" algn="l">
              <a:lnSpc>
                <a:spcPct val="90000"/>
              </a:lnSpc>
              <a:spcBef>
                <a:spcPts val="1200"/>
              </a:spcBef>
              <a:spcAft>
                <a:spcPts val="0"/>
              </a:spcAft>
              <a:buSzPts val="2800"/>
              <a:buChar char="●"/>
            </a:pPr>
            <a:r>
              <a:rPr lang="en-US" sz="2800">
                <a:latin typeface="Calibri"/>
                <a:ea typeface="Calibri"/>
                <a:cs typeface="Calibri"/>
                <a:sym typeface="Calibri"/>
              </a:rPr>
              <a:t> </a:t>
            </a:r>
            <a:r>
              <a:rPr b="1" lang="en-US" sz="2800">
                <a:latin typeface="Calibri"/>
                <a:ea typeface="Calibri"/>
                <a:cs typeface="Calibri"/>
                <a:sym typeface="Calibri"/>
              </a:rPr>
              <a:t>Mobility as a Service (MaaS): </a:t>
            </a:r>
            <a:r>
              <a:rPr lang="en-US" sz="2800">
                <a:latin typeface="Calibri"/>
                <a:ea typeface="Calibri"/>
                <a:cs typeface="Calibri"/>
                <a:sym typeface="Calibri"/>
              </a:rPr>
              <a:t>Integrating different transport modes into one app helps users choose the most cost-effective options.</a:t>
            </a:r>
            <a:endParaRPr sz="2800">
              <a:latin typeface="Calibri"/>
              <a:ea typeface="Calibri"/>
              <a:cs typeface="Calibri"/>
              <a:sym typeface="Calibri"/>
            </a:endParaRPr>
          </a:p>
          <a:p>
            <a:pPr indent="-182880" lvl="0" marL="182880" rtl="0" algn="l">
              <a:lnSpc>
                <a:spcPct val="90000"/>
              </a:lnSpc>
              <a:spcBef>
                <a:spcPts val="1200"/>
              </a:spcBef>
              <a:spcAft>
                <a:spcPts val="0"/>
              </a:spcAft>
              <a:buSzPts val="2800"/>
              <a:buChar char="●"/>
            </a:pPr>
            <a:r>
              <a:rPr lang="en-US" sz="2800">
                <a:latin typeface="Calibri"/>
                <a:ea typeface="Calibri"/>
                <a:cs typeface="Calibri"/>
                <a:sym typeface="Calibri"/>
              </a:rPr>
              <a:t> </a:t>
            </a:r>
            <a:r>
              <a:rPr b="1" lang="en-US" sz="2800">
                <a:latin typeface="Calibri"/>
                <a:ea typeface="Calibri"/>
                <a:cs typeface="Calibri"/>
                <a:sym typeface="Calibri"/>
              </a:rPr>
              <a:t>E-mobility:</a:t>
            </a:r>
            <a:r>
              <a:rPr lang="en-US" sz="2800">
                <a:latin typeface="Calibri"/>
                <a:ea typeface="Calibri"/>
                <a:cs typeface="Calibri"/>
                <a:sym typeface="Calibri"/>
              </a:rPr>
              <a:t> Lower long-term operational costs compared to traditional combustion vehicles.</a:t>
            </a:r>
            <a:endParaRPr/>
          </a:p>
          <a:p>
            <a:pPr indent="-55880" lvl="0" marL="182880" rtl="0" algn="l">
              <a:lnSpc>
                <a:spcPct val="90000"/>
              </a:lnSpc>
              <a:spcBef>
                <a:spcPts val="1200"/>
              </a:spcBef>
              <a:spcAft>
                <a:spcPts val="0"/>
              </a:spcAft>
              <a:buSzPts val="2000"/>
              <a:buNone/>
            </a:pPr>
            <a:r>
              <a:t/>
            </a:r>
            <a:endParaRPr/>
          </a:p>
          <a:p>
            <a:pPr indent="-55880" lvl="0" marL="182880" rtl="0" algn="l">
              <a:lnSpc>
                <a:spcPct val="90000"/>
              </a:lnSpc>
              <a:spcBef>
                <a:spcPts val="1200"/>
              </a:spcBef>
              <a:spcAft>
                <a:spcPts val="0"/>
              </a:spcAft>
              <a:buSzPts val="2000"/>
              <a:buNone/>
            </a:pPr>
            <a:r>
              <a:t/>
            </a:r>
            <a:endParaRPr/>
          </a:p>
        </p:txBody>
      </p:sp>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4" name="Shape 524"/>
        <p:cNvGrpSpPr/>
        <p:nvPr/>
      </p:nvGrpSpPr>
      <p:grpSpPr>
        <a:xfrm>
          <a:off x="0" y="0"/>
          <a:ext cx="0" cy="0"/>
          <a:chOff x="0" y="0"/>
          <a:chExt cx="0" cy="0"/>
        </a:xfrm>
      </p:grpSpPr>
      <p:sp>
        <p:nvSpPr>
          <p:cNvPr id="525" name="Google Shape;525;p56"/>
          <p:cNvSpPr txBox="1"/>
          <p:nvPr>
            <p:ph idx="1" type="body"/>
          </p:nvPr>
        </p:nvSpPr>
        <p:spPr>
          <a:xfrm>
            <a:off x="3869268" y="864108"/>
            <a:ext cx="7732182" cy="5120640"/>
          </a:xfrm>
          <a:prstGeom prst="rect">
            <a:avLst/>
          </a:prstGeom>
          <a:noFill/>
          <a:ln>
            <a:noFill/>
          </a:ln>
        </p:spPr>
        <p:txBody>
          <a:bodyPr anchorCtr="0" anchor="ctr" bIns="45700" lIns="91425" spcFirstLastPara="1" rIns="91425" wrap="square" tIns="45700">
            <a:normAutofit lnSpcReduction="10000"/>
          </a:bodyPr>
          <a:lstStyle/>
          <a:p>
            <a:pPr indent="-55880" lvl="0" marL="182880" rtl="0" algn="l">
              <a:lnSpc>
                <a:spcPct val="90000"/>
              </a:lnSpc>
              <a:spcBef>
                <a:spcPts val="0"/>
              </a:spcBef>
              <a:spcAft>
                <a:spcPts val="0"/>
              </a:spcAft>
              <a:buSzPts val="2000"/>
              <a:buNone/>
            </a:pPr>
            <a:r>
              <a:t/>
            </a:r>
            <a:endParaRPr>
              <a:latin typeface="Calibri"/>
              <a:ea typeface="Calibri"/>
              <a:cs typeface="Calibri"/>
              <a:sym typeface="Calibri"/>
            </a:endParaRPr>
          </a:p>
          <a:p>
            <a:pPr indent="-182880" lvl="0" marL="182880" rtl="0" algn="l">
              <a:lnSpc>
                <a:spcPct val="90000"/>
              </a:lnSpc>
              <a:spcBef>
                <a:spcPts val="1200"/>
              </a:spcBef>
              <a:spcAft>
                <a:spcPts val="0"/>
              </a:spcAft>
              <a:buSzPts val="2800"/>
              <a:buChar char="●"/>
            </a:pPr>
            <a:r>
              <a:rPr b="1" lang="en-US" sz="2800">
                <a:latin typeface="Calibri"/>
                <a:ea typeface="Calibri"/>
                <a:cs typeface="Calibri"/>
                <a:sym typeface="Calibri"/>
              </a:rPr>
              <a:t>Time savings: </a:t>
            </a:r>
            <a:r>
              <a:rPr lang="en-US" sz="2800">
                <a:latin typeface="Calibri"/>
                <a:ea typeface="Calibri"/>
                <a:cs typeface="Calibri"/>
                <a:sym typeface="Calibri"/>
              </a:rPr>
              <a:t>Faster, smoother trips mean more time for work and leisure, boosting employee productivity.</a:t>
            </a:r>
            <a:endParaRPr sz="2800">
              <a:latin typeface="Calibri"/>
              <a:ea typeface="Calibri"/>
              <a:cs typeface="Calibri"/>
              <a:sym typeface="Calibri"/>
            </a:endParaRPr>
          </a:p>
          <a:p>
            <a:pPr indent="-182880" lvl="0" marL="182880" rtl="0" algn="l">
              <a:lnSpc>
                <a:spcPct val="90000"/>
              </a:lnSpc>
              <a:spcBef>
                <a:spcPts val="1200"/>
              </a:spcBef>
              <a:spcAft>
                <a:spcPts val="0"/>
              </a:spcAft>
              <a:buSzPts val="2800"/>
              <a:buChar char="●"/>
            </a:pPr>
            <a:r>
              <a:rPr b="1" lang="en-US" sz="2800">
                <a:latin typeface="Calibri"/>
                <a:ea typeface="Calibri"/>
                <a:cs typeface="Calibri"/>
                <a:sym typeface="Calibri"/>
              </a:rPr>
              <a:t>Improved market access</a:t>
            </a:r>
            <a:r>
              <a:rPr lang="en-US" sz="2800">
                <a:latin typeface="Calibri"/>
                <a:ea typeface="Calibri"/>
                <a:cs typeface="Calibri"/>
                <a:sym typeface="Calibri"/>
              </a:rPr>
              <a:t>: Better mobility supports trade, services, and connections between businesses and customers.</a:t>
            </a:r>
            <a:endParaRPr sz="2800">
              <a:latin typeface="Calibri"/>
              <a:ea typeface="Calibri"/>
              <a:cs typeface="Calibri"/>
              <a:sym typeface="Calibri"/>
            </a:endParaRPr>
          </a:p>
          <a:p>
            <a:pPr indent="-182880" lvl="0" marL="182880" rtl="0" algn="l">
              <a:lnSpc>
                <a:spcPct val="90000"/>
              </a:lnSpc>
              <a:spcBef>
                <a:spcPts val="1200"/>
              </a:spcBef>
              <a:spcAft>
                <a:spcPts val="0"/>
              </a:spcAft>
              <a:buSzPts val="2800"/>
              <a:buChar char="●"/>
            </a:pPr>
            <a:r>
              <a:rPr lang="en-US" sz="2800">
                <a:latin typeface="Calibri"/>
                <a:ea typeface="Calibri"/>
                <a:cs typeface="Calibri"/>
                <a:sym typeface="Calibri"/>
              </a:rPr>
              <a:t> </a:t>
            </a:r>
            <a:r>
              <a:rPr b="1" lang="en-US" sz="2800">
                <a:latin typeface="Calibri"/>
                <a:ea typeface="Calibri"/>
                <a:cs typeface="Calibri"/>
                <a:sym typeface="Calibri"/>
              </a:rPr>
              <a:t>Data-driven development</a:t>
            </a:r>
            <a:r>
              <a:rPr lang="en-US" sz="2800">
                <a:latin typeface="Calibri"/>
                <a:ea typeface="Calibri"/>
                <a:cs typeface="Calibri"/>
                <a:sym typeface="Calibri"/>
              </a:rPr>
              <a:t>: Smart mobility generates valuable data for planning and creating innovative digital services.</a:t>
            </a:r>
            <a:endParaRPr sz="2800">
              <a:latin typeface="Calibri"/>
              <a:ea typeface="Calibri"/>
              <a:cs typeface="Calibri"/>
              <a:sym typeface="Calibri"/>
            </a:endParaRPr>
          </a:p>
          <a:p>
            <a:pPr indent="-182880" lvl="0" marL="182880" rtl="0" algn="l">
              <a:lnSpc>
                <a:spcPct val="90000"/>
              </a:lnSpc>
              <a:spcBef>
                <a:spcPts val="1200"/>
              </a:spcBef>
              <a:spcAft>
                <a:spcPts val="0"/>
              </a:spcAft>
              <a:buSzPts val="2800"/>
              <a:buChar char="●"/>
            </a:pPr>
            <a:r>
              <a:rPr b="1" lang="en-US" sz="2800">
                <a:latin typeface="Calibri"/>
                <a:ea typeface="Calibri"/>
                <a:cs typeface="Calibri"/>
                <a:sym typeface="Calibri"/>
              </a:rPr>
              <a:t>Reduced external costs</a:t>
            </a:r>
            <a:r>
              <a:rPr lang="en-US" sz="2800">
                <a:latin typeface="Calibri"/>
                <a:ea typeface="Calibri"/>
                <a:cs typeface="Calibri"/>
                <a:sym typeface="Calibri"/>
              </a:rPr>
              <a:t>: Lower pollution and traffic decrease public spending on healthcare and infrastructure.</a:t>
            </a:r>
            <a:endParaRPr sz="2800">
              <a:latin typeface="Calibri"/>
              <a:ea typeface="Calibri"/>
              <a:cs typeface="Calibri"/>
              <a:sym typeface="Calibri"/>
            </a:endParaRPr>
          </a:p>
        </p:txBody>
      </p:sp>
      <p:sp>
        <p:nvSpPr>
          <p:cNvPr id="526" name="Google Shape;526;p56"/>
          <p:cNvSpPr txBox="1"/>
          <p:nvPr>
            <p:ph type="title"/>
          </p:nvPr>
        </p:nvSpPr>
        <p:spPr>
          <a:xfrm>
            <a:off x="252919" y="1123837"/>
            <a:ext cx="2947482" cy="460118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FFFFF"/>
              </a:buClr>
              <a:buSzPts val="3600"/>
              <a:buFont typeface="Calibri"/>
              <a:buNone/>
            </a:pPr>
            <a:r>
              <a:rPr lang="en-US">
                <a:latin typeface="Calibri"/>
                <a:ea typeface="Calibri"/>
                <a:cs typeface="Calibri"/>
                <a:sym typeface="Calibri"/>
              </a:rPr>
              <a:t>The role of smart mobility in increasing economic productivity</a:t>
            </a:r>
            <a:endParaRPr>
              <a:latin typeface="Calibri"/>
              <a:ea typeface="Calibri"/>
              <a:cs typeface="Calibri"/>
              <a:sym typeface="Calibri"/>
            </a:endParaRPr>
          </a:p>
        </p:txBody>
      </p:sp>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1" name="Shape 531"/>
        <p:cNvGrpSpPr/>
        <p:nvPr/>
      </p:nvGrpSpPr>
      <p:grpSpPr>
        <a:xfrm>
          <a:off x="0" y="0"/>
          <a:ext cx="0" cy="0"/>
          <a:chOff x="0" y="0"/>
          <a:chExt cx="0" cy="0"/>
        </a:xfrm>
      </p:grpSpPr>
      <p:sp>
        <p:nvSpPr>
          <p:cNvPr id="532" name="Google Shape;532;p57"/>
          <p:cNvSpPr txBox="1"/>
          <p:nvPr>
            <p:ph idx="1" type="body"/>
          </p:nvPr>
        </p:nvSpPr>
        <p:spPr>
          <a:xfrm>
            <a:off x="3869268" y="864108"/>
            <a:ext cx="7746470" cy="5120640"/>
          </a:xfrm>
          <a:prstGeom prst="rect">
            <a:avLst/>
          </a:prstGeom>
          <a:noFill/>
          <a:ln>
            <a:noFill/>
          </a:ln>
        </p:spPr>
        <p:txBody>
          <a:bodyPr anchorCtr="0" anchor="ctr" bIns="45700" lIns="91425" spcFirstLastPara="1" rIns="91425" wrap="square" tIns="45700">
            <a:normAutofit/>
          </a:bodyPr>
          <a:lstStyle/>
          <a:p>
            <a:pPr indent="-182880" lvl="0" marL="182880" rtl="0" algn="l">
              <a:lnSpc>
                <a:spcPct val="90000"/>
              </a:lnSpc>
              <a:spcBef>
                <a:spcPts val="0"/>
              </a:spcBef>
              <a:spcAft>
                <a:spcPts val="0"/>
              </a:spcAft>
              <a:buSzPts val="2800"/>
              <a:buChar char="●"/>
            </a:pPr>
            <a:r>
              <a:rPr lang="en-US" sz="2800">
                <a:latin typeface="Calibri"/>
                <a:ea typeface="Calibri"/>
                <a:cs typeface="Calibri"/>
                <a:sym typeface="Calibri"/>
              </a:rPr>
              <a:t>Smart mobility can </a:t>
            </a:r>
            <a:r>
              <a:rPr b="1" lang="en-US" sz="2800">
                <a:latin typeface="Calibri"/>
                <a:ea typeface="Calibri"/>
                <a:cs typeface="Calibri"/>
                <a:sym typeface="Calibri"/>
              </a:rPr>
              <a:t>reduce social and economic inequalities</a:t>
            </a:r>
            <a:r>
              <a:rPr lang="en-US" sz="2800">
                <a:latin typeface="Calibri"/>
                <a:ea typeface="Calibri"/>
                <a:cs typeface="Calibri"/>
                <a:sym typeface="Calibri"/>
              </a:rPr>
              <a:t> by making urban transport more accessible, flexible, and responsive to diverse needs. When designed thoughtfully, it helps build </a:t>
            </a:r>
            <a:r>
              <a:rPr b="1" lang="en-US" sz="2800">
                <a:latin typeface="Calibri"/>
                <a:ea typeface="Calibri"/>
                <a:cs typeface="Calibri"/>
                <a:sym typeface="Calibri"/>
              </a:rPr>
              <a:t>more inclusive, equitable cities</a:t>
            </a:r>
            <a:r>
              <a:rPr lang="en-US" sz="2800">
                <a:latin typeface="Calibri"/>
                <a:ea typeface="Calibri"/>
                <a:cs typeface="Calibri"/>
                <a:sym typeface="Calibri"/>
              </a:rPr>
              <a:t> where everyone can participate fully in urban life.</a:t>
            </a:r>
            <a:endParaRPr sz="2800">
              <a:latin typeface="Calibri"/>
              <a:ea typeface="Calibri"/>
              <a:cs typeface="Calibri"/>
              <a:sym typeface="Calibri"/>
            </a:endParaRPr>
          </a:p>
        </p:txBody>
      </p:sp>
      <p:sp>
        <p:nvSpPr>
          <p:cNvPr id="533" name="Google Shape;533;p57"/>
          <p:cNvSpPr txBox="1"/>
          <p:nvPr>
            <p:ph type="title"/>
          </p:nvPr>
        </p:nvSpPr>
        <p:spPr>
          <a:xfrm>
            <a:off x="252919" y="1123837"/>
            <a:ext cx="2947482" cy="460118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FFFFF"/>
              </a:buClr>
              <a:buSzPts val="3600"/>
              <a:buFont typeface="Calibri"/>
              <a:buNone/>
            </a:pPr>
            <a:r>
              <a:rPr lang="en-US">
                <a:latin typeface="Calibri"/>
                <a:ea typeface="Calibri"/>
                <a:cs typeface="Calibri"/>
                <a:sym typeface="Calibri"/>
              </a:rPr>
              <a:t>Smart mobility as a tool for promoting inclusivity and social equity in urban environments</a:t>
            </a:r>
            <a:endParaRPr>
              <a:latin typeface="Calibri"/>
              <a:ea typeface="Calibri"/>
              <a:cs typeface="Calibri"/>
              <a:sym typeface="Calibri"/>
            </a:endParaRPr>
          </a:p>
        </p:txBody>
      </p:sp>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8" name="Shape 538"/>
        <p:cNvGrpSpPr/>
        <p:nvPr/>
      </p:nvGrpSpPr>
      <p:grpSpPr>
        <a:xfrm>
          <a:off x="0" y="0"/>
          <a:ext cx="0" cy="0"/>
          <a:chOff x="0" y="0"/>
          <a:chExt cx="0" cy="0"/>
        </a:xfrm>
      </p:grpSpPr>
      <p:sp>
        <p:nvSpPr>
          <p:cNvPr id="539" name="Google Shape;539;p58"/>
          <p:cNvSpPr txBox="1"/>
          <p:nvPr>
            <p:ph type="title"/>
          </p:nvPr>
        </p:nvSpPr>
        <p:spPr>
          <a:xfrm>
            <a:off x="252919" y="1123837"/>
            <a:ext cx="2947482" cy="460118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FFFFF"/>
              </a:buClr>
              <a:buSzPts val="3600"/>
              <a:buFont typeface="Calibri"/>
              <a:buNone/>
            </a:pPr>
            <a:r>
              <a:rPr lang="en-US">
                <a:latin typeface="Calibri"/>
                <a:ea typeface="Calibri"/>
                <a:cs typeface="Calibri"/>
                <a:sym typeface="Calibri"/>
              </a:rPr>
              <a:t>Smart mobility as a tool for promoting inclusivity and social equity in urban environments</a:t>
            </a:r>
            <a:endParaRPr>
              <a:latin typeface="Calibri"/>
              <a:ea typeface="Calibri"/>
              <a:cs typeface="Calibri"/>
              <a:sym typeface="Calibri"/>
            </a:endParaRPr>
          </a:p>
        </p:txBody>
      </p:sp>
      <p:sp>
        <p:nvSpPr>
          <p:cNvPr id="540" name="Google Shape;540;p58"/>
          <p:cNvSpPr txBox="1"/>
          <p:nvPr>
            <p:ph idx="1" type="body"/>
          </p:nvPr>
        </p:nvSpPr>
        <p:spPr>
          <a:xfrm>
            <a:off x="3869268" y="864108"/>
            <a:ext cx="7803620" cy="5120640"/>
          </a:xfrm>
          <a:prstGeom prst="rect">
            <a:avLst/>
          </a:prstGeom>
          <a:noFill/>
          <a:ln>
            <a:noFill/>
          </a:ln>
        </p:spPr>
        <p:txBody>
          <a:bodyPr anchorCtr="0" anchor="ctr" bIns="45700" lIns="91425" spcFirstLastPara="1" rIns="91425" wrap="square" tIns="45700">
            <a:normAutofit lnSpcReduction="10000"/>
          </a:bodyPr>
          <a:lstStyle/>
          <a:p>
            <a:pPr indent="0" lvl="0" marL="0" rtl="0" algn="l">
              <a:lnSpc>
                <a:spcPct val="90000"/>
              </a:lnSpc>
              <a:spcBef>
                <a:spcPts val="0"/>
              </a:spcBef>
              <a:spcAft>
                <a:spcPts val="0"/>
              </a:spcAft>
              <a:buSzPts val="2800"/>
              <a:buNone/>
            </a:pPr>
            <a:r>
              <a:rPr b="1" lang="en-US" sz="2800">
                <a:latin typeface="Calibri"/>
                <a:ea typeface="Calibri"/>
                <a:cs typeface="Calibri"/>
                <a:sym typeface="Calibri"/>
              </a:rPr>
              <a:t>Reducing barriers to mobility:</a:t>
            </a:r>
            <a:endParaRPr b="1" sz="2800">
              <a:latin typeface="Calibri"/>
              <a:ea typeface="Calibri"/>
              <a:cs typeface="Calibri"/>
              <a:sym typeface="Calibri"/>
            </a:endParaRPr>
          </a:p>
          <a:p>
            <a:pPr indent="-182880" lvl="0" marL="182880" rtl="0" algn="l">
              <a:lnSpc>
                <a:spcPct val="90000"/>
              </a:lnSpc>
              <a:spcBef>
                <a:spcPts val="1200"/>
              </a:spcBef>
              <a:spcAft>
                <a:spcPts val="0"/>
              </a:spcAft>
              <a:buSzPts val="2800"/>
              <a:buChar char="●"/>
            </a:pPr>
            <a:r>
              <a:rPr b="1" lang="en-US" sz="2800">
                <a:latin typeface="Calibri"/>
                <a:ea typeface="Calibri"/>
                <a:cs typeface="Calibri"/>
                <a:sym typeface="Calibri"/>
              </a:rPr>
              <a:t>Accessible shared services</a:t>
            </a:r>
            <a:r>
              <a:rPr lang="en-US" sz="2800">
                <a:latin typeface="Calibri"/>
                <a:ea typeface="Calibri"/>
                <a:cs typeface="Calibri"/>
                <a:sym typeface="Calibri"/>
              </a:rPr>
              <a:t>: Shared bikes, scooters, and carsharing can be more affordable than private cars, helping low-income residents access transportation.</a:t>
            </a:r>
            <a:endParaRPr/>
          </a:p>
          <a:p>
            <a:pPr indent="-182880" lvl="0" marL="182880" rtl="0" algn="l">
              <a:lnSpc>
                <a:spcPct val="90000"/>
              </a:lnSpc>
              <a:spcBef>
                <a:spcPts val="1200"/>
              </a:spcBef>
              <a:spcAft>
                <a:spcPts val="0"/>
              </a:spcAft>
              <a:buSzPts val="2800"/>
              <a:buChar char="●"/>
            </a:pPr>
            <a:r>
              <a:rPr b="1" lang="en-US" sz="2800">
                <a:latin typeface="Calibri"/>
                <a:ea typeface="Calibri"/>
                <a:cs typeface="Calibri"/>
                <a:sym typeface="Calibri"/>
              </a:rPr>
              <a:t>First and last mile solutions</a:t>
            </a:r>
            <a:r>
              <a:rPr lang="en-US" sz="2800">
                <a:latin typeface="Calibri"/>
                <a:ea typeface="Calibri"/>
                <a:cs typeface="Calibri"/>
                <a:sym typeface="Calibri"/>
              </a:rPr>
              <a:t>: Smart mobility connects underserved neighborhoods to main transit lines, reducing isolation.</a:t>
            </a:r>
            <a:endParaRPr/>
          </a:p>
          <a:p>
            <a:pPr indent="-182880" lvl="0" marL="182880" rtl="0" algn="l">
              <a:lnSpc>
                <a:spcPct val="90000"/>
              </a:lnSpc>
              <a:spcBef>
                <a:spcPts val="1200"/>
              </a:spcBef>
              <a:spcAft>
                <a:spcPts val="0"/>
              </a:spcAft>
              <a:buSzPts val="2800"/>
              <a:buChar char="●"/>
            </a:pPr>
            <a:r>
              <a:rPr b="1" lang="en-US" sz="2800">
                <a:latin typeface="Calibri"/>
                <a:ea typeface="Calibri"/>
                <a:cs typeface="Calibri"/>
                <a:sym typeface="Calibri"/>
              </a:rPr>
              <a:t>Universal design</a:t>
            </a:r>
            <a:r>
              <a:rPr lang="en-US" sz="2800">
                <a:latin typeface="Calibri"/>
                <a:ea typeface="Calibri"/>
                <a:cs typeface="Calibri"/>
                <a:sym typeface="Calibri"/>
              </a:rPr>
              <a:t>: Apps and vehicles designed with features for people with disabilities, seniors, and other vulnerable groups improve accessibility for all.</a:t>
            </a:r>
            <a:endParaRPr/>
          </a:p>
          <a:p>
            <a:pPr indent="-55880" lvl="0" marL="182880" rtl="0" algn="l">
              <a:lnSpc>
                <a:spcPct val="90000"/>
              </a:lnSpc>
              <a:spcBef>
                <a:spcPts val="1200"/>
              </a:spcBef>
              <a:spcAft>
                <a:spcPts val="0"/>
              </a:spcAft>
              <a:buSzPts val="2000"/>
              <a:buNone/>
            </a:pPr>
            <a:r>
              <a:t/>
            </a:r>
            <a:endParaRPr/>
          </a:p>
        </p:txBody>
      </p:sp>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5" name="Shape 545"/>
        <p:cNvGrpSpPr/>
        <p:nvPr/>
      </p:nvGrpSpPr>
      <p:grpSpPr>
        <a:xfrm>
          <a:off x="0" y="0"/>
          <a:ext cx="0" cy="0"/>
          <a:chOff x="0" y="0"/>
          <a:chExt cx="0" cy="0"/>
        </a:xfrm>
      </p:grpSpPr>
      <p:sp>
        <p:nvSpPr>
          <p:cNvPr id="546" name="Google Shape;546;p59"/>
          <p:cNvSpPr txBox="1"/>
          <p:nvPr>
            <p:ph idx="1" type="body"/>
          </p:nvPr>
        </p:nvSpPr>
        <p:spPr>
          <a:xfrm>
            <a:off x="3869268" y="864108"/>
            <a:ext cx="7732182" cy="512064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2800"/>
              <a:buNone/>
            </a:pPr>
            <a:r>
              <a:rPr b="1" lang="en-US" sz="2800">
                <a:latin typeface="Calibri"/>
                <a:ea typeface="Calibri"/>
                <a:cs typeface="Calibri"/>
                <a:sym typeface="Calibri"/>
              </a:rPr>
              <a:t>Enhancing equal access to opportunities:</a:t>
            </a:r>
            <a:endParaRPr b="1" sz="2800">
              <a:latin typeface="Calibri"/>
              <a:ea typeface="Calibri"/>
              <a:cs typeface="Calibri"/>
              <a:sym typeface="Calibri"/>
            </a:endParaRPr>
          </a:p>
          <a:p>
            <a:pPr indent="-182880" lvl="0" marL="182880" rtl="0" algn="l">
              <a:lnSpc>
                <a:spcPct val="90000"/>
              </a:lnSpc>
              <a:spcBef>
                <a:spcPts val="1200"/>
              </a:spcBef>
              <a:spcAft>
                <a:spcPts val="0"/>
              </a:spcAft>
              <a:buSzPts val="2800"/>
              <a:buChar char="●"/>
            </a:pPr>
            <a:r>
              <a:rPr b="1" lang="en-US" sz="2800">
                <a:latin typeface="Calibri"/>
                <a:ea typeface="Calibri"/>
                <a:cs typeface="Calibri"/>
                <a:sym typeface="Calibri"/>
              </a:rPr>
              <a:t>Better access to jobs, education, and healthcare</a:t>
            </a:r>
            <a:r>
              <a:rPr lang="en-US" sz="2800">
                <a:latin typeface="Calibri"/>
                <a:ea typeface="Calibri"/>
                <a:cs typeface="Calibri"/>
                <a:sym typeface="Calibri"/>
              </a:rPr>
              <a:t>: Efficient and affordable transport helps residents participate fully in urban life.</a:t>
            </a:r>
            <a:endParaRPr sz="2800">
              <a:latin typeface="Calibri"/>
              <a:ea typeface="Calibri"/>
              <a:cs typeface="Calibri"/>
              <a:sym typeface="Calibri"/>
            </a:endParaRPr>
          </a:p>
          <a:p>
            <a:pPr indent="-182880" lvl="0" marL="182880" rtl="0" algn="l">
              <a:lnSpc>
                <a:spcPct val="90000"/>
              </a:lnSpc>
              <a:spcBef>
                <a:spcPts val="1200"/>
              </a:spcBef>
              <a:spcAft>
                <a:spcPts val="0"/>
              </a:spcAft>
              <a:buSzPts val="2800"/>
              <a:buChar char="●"/>
            </a:pPr>
            <a:r>
              <a:rPr b="1" lang="en-US" sz="2800">
                <a:latin typeface="Calibri"/>
                <a:ea typeface="Calibri"/>
                <a:cs typeface="Calibri"/>
                <a:sym typeface="Calibri"/>
              </a:rPr>
              <a:t>Flexible and on-demand services: </a:t>
            </a:r>
            <a:r>
              <a:rPr lang="en-US" sz="2800">
                <a:latin typeface="Calibri"/>
                <a:ea typeface="Calibri"/>
                <a:cs typeface="Calibri"/>
                <a:sym typeface="Calibri"/>
              </a:rPr>
              <a:t>Smart shuttles and demand-responsive transport adapt to individual needs and areas with lower demand, which are often neglected by traditional transit.</a:t>
            </a:r>
            <a:endParaRPr sz="2800">
              <a:latin typeface="Calibri"/>
              <a:ea typeface="Calibri"/>
              <a:cs typeface="Calibri"/>
              <a:sym typeface="Calibri"/>
            </a:endParaRPr>
          </a:p>
          <a:p>
            <a:pPr indent="-182880" lvl="0" marL="182880" rtl="0" algn="l">
              <a:lnSpc>
                <a:spcPct val="90000"/>
              </a:lnSpc>
              <a:spcBef>
                <a:spcPts val="1200"/>
              </a:spcBef>
              <a:spcAft>
                <a:spcPts val="0"/>
              </a:spcAft>
              <a:buSzPts val="2800"/>
              <a:buChar char="●"/>
            </a:pPr>
            <a:r>
              <a:rPr b="1" lang="en-US" sz="2800">
                <a:latin typeface="Calibri"/>
                <a:ea typeface="Calibri"/>
                <a:cs typeface="Calibri"/>
                <a:sym typeface="Calibri"/>
              </a:rPr>
              <a:t>Multilingual and inclusive apps: </a:t>
            </a:r>
            <a:r>
              <a:rPr lang="en-US" sz="2800">
                <a:latin typeface="Calibri"/>
                <a:ea typeface="Calibri"/>
                <a:cs typeface="Calibri"/>
                <a:sym typeface="Calibri"/>
              </a:rPr>
              <a:t>Digital tools can be designed to accommodate different languages and literacy levels.</a:t>
            </a:r>
            <a:endParaRPr sz="2800">
              <a:latin typeface="Calibri"/>
              <a:ea typeface="Calibri"/>
              <a:cs typeface="Calibri"/>
              <a:sym typeface="Calibri"/>
            </a:endParaRPr>
          </a:p>
        </p:txBody>
      </p:sp>
      <p:sp>
        <p:nvSpPr>
          <p:cNvPr id="547" name="Google Shape;547;p59"/>
          <p:cNvSpPr txBox="1"/>
          <p:nvPr>
            <p:ph type="title"/>
          </p:nvPr>
        </p:nvSpPr>
        <p:spPr>
          <a:xfrm>
            <a:off x="252919" y="1123837"/>
            <a:ext cx="2947482" cy="460118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FFFFF"/>
              </a:buClr>
              <a:buSzPts val="3600"/>
              <a:buFont typeface="Calibri"/>
              <a:buNone/>
            </a:pPr>
            <a:r>
              <a:rPr lang="en-US">
                <a:latin typeface="Calibri"/>
                <a:ea typeface="Calibri"/>
                <a:cs typeface="Calibri"/>
                <a:sym typeface="Calibri"/>
              </a:rPr>
              <a:t>Smart mobility as a tool for promoting inclusivity and social equity in urban environments</a:t>
            </a:r>
            <a:endParaRPr>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sp>
        <p:nvSpPr>
          <p:cNvPr id="138" name="Google Shape;138;p6"/>
          <p:cNvSpPr txBox="1"/>
          <p:nvPr>
            <p:ph type="title"/>
          </p:nvPr>
        </p:nvSpPr>
        <p:spPr>
          <a:xfrm>
            <a:off x="252919" y="1123837"/>
            <a:ext cx="2947482" cy="460118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FFFFF"/>
              </a:buClr>
              <a:buSzPts val="3600"/>
              <a:buFont typeface="Calibri"/>
              <a:buNone/>
            </a:pPr>
            <a:r>
              <a:rPr lang="en-US">
                <a:latin typeface="Calibri"/>
                <a:ea typeface="Calibri"/>
                <a:cs typeface="Calibri"/>
                <a:sym typeface="Calibri"/>
              </a:rPr>
              <a:t>Smart govermance</a:t>
            </a:r>
            <a:endParaRPr>
              <a:latin typeface="Calibri"/>
              <a:ea typeface="Calibri"/>
              <a:cs typeface="Calibri"/>
              <a:sym typeface="Calibri"/>
            </a:endParaRPr>
          </a:p>
        </p:txBody>
      </p:sp>
      <p:sp>
        <p:nvSpPr>
          <p:cNvPr id="139" name="Google Shape;139;p6"/>
          <p:cNvSpPr txBox="1"/>
          <p:nvPr>
            <p:ph idx="1" type="body"/>
          </p:nvPr>
        </p:nvSpPr>
        <p:spPr>
          <a:xfrm>
            <a:off x="3869268" y="864108"/>
            <a:ext cx="7808926" cy="512064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2800"/>
              <a:buNone/>
            </a:pPr>
            <a:r>
              <a:rPr lang="en-US" sz="2800">
                <a:latin typeface="Calibri"/>
                <a:ea typeface="Calibri"/>
                <a:cs typeface="Calibri"/>
                <a:sym typeface="Calibri"/>
              </a:rPr>
              <a:t>It is intelligent city management based on:</a:t>
            </a:r>
            <a:endParaRPr/>
          </a:p>
          <a:p>
            <a:pPr indent="-182880" lvl="0" marL="182880" rtl="0" algn="l">
              <a:lnSpc>
                <a:spcPct val="90000"/>
              </a:lnSpc>
              <a:spcBef>
                <a:spcPts val="1200"/>
              </a:spcBef>
              <a:spcAft>
                <a:spcPts val="0"/>
              </a:spcAft>
              <a:buSzPts val="2800"/>
              <a:buChar char="●"/>
            </a:pPr>
            <a:r>
              <a:rPr lang="en-US" sz="2800">
                <a:latin typeface="Calibri"/>
                <a:ea typeface="Calibri"/>
                <a:cs typeface="Calibri"/>
                <a:sym typeface="Calibri"/>
              </a:rPr>
              <a:t>transparency of decisions,</a:t>
            </a:r>
            <a:endParaRPr/>
          </a:p>
          <a:p>
            <a:pPr indent="-182880" lvl="0" marL="182880" rtl="0" algn="l">
              <a:lnSpc>
                <a:spcPct val="90000"/>
              </a:lnSpc>
              <a:spcBef>
                <a:spcPts val="1200"/>
              </a:spcBef>
              <a:spcAft>
                <a:spcPts val="0"/>
              </a:spcAft>
              <a:buSzPts val="2800"/>
              <a:buChar char="●"/>
            </a:pPr>
            <a:r>
              <a:rPr lang="en-US" sz="2800">
                <a:latin typeface="Calibri"/>
                <a:ea typeface="Calibri"/>
                <a:cs typeface="Calibri"/>
                <a:sym typeface="Calibri"/>
              </a:rPr>
              <a:t>collaboration between the administration and residents,</a:t>
            </a:r>
            <a:endParaRPr/>
          </a:p>
          <a:p>
            <a:pPr indent="-182880" lvl="0" marL="182880" rtl="0" algn="l">
              <a:lnSpc>
                <a:spcPct val="90000"/>
              </a:lnSpc>
              <a:spcBef>
                <a:spcPts val="1200"/>
              </a:spcBef>
              <a:spcAft>
                <a:spcPts val="0"/>
              </a:spcAft>
              <a:buSzPts val="2800"/>
              <a:buChar char="●"/>
            </a:pPr>
            <a:r>
              <a:rPr lang="en-US" sz="2800">
                <a:latin typeface="Calibri"/>
                <a:ea typeface="Calibri"/>
                <a:cs typeface="Calibri"/>
                <a:sym typeface="Calibri"/>
              </a:rPr>
              <a:t>open access to information,</a:t>
            </a:r>
            <a:endParaRPr/>
          </a:p>
          <a:p>
            <a:pPr indent="-182880" lvl="0" marL="182880" rtl="0" algn="l">
              <a:lnSpc>
                <a:spcPct val="90000"/>
              </a:lnSpc>
              <a:spcBef>
                <a:spcPts val="1200"/>
              </a:spcBef>
              <a:spcAft>
                <a:spcPts val="0"/>
              </a:spcAft>
              <a:buSzPts val="2800"/>
              <a:buChar char="●"/>
            </a:pPr>
            <a:r>
              <a:rPr lang="en-US" sz="2800">
                <a:latin typeface="Calibri"/>
                <a:ea typeface="Calibri"/>
                <a:cs typeface="Calibri"/>
                <a:sym typeface="Calibri"/>
              </a:rPr>
              <a:t>the use of digital technologies for communication and decision-making.</a:t>
            </a:r>
            <a:endParaRPr/>
          </a:p>
          <a:p>
            <a:pPr indent="-55880" lvl="0" marL="182880" rtl="0" algn="l">
              <a:lnSpc>
                <a:spcPct val="90000"/>
              </a:lnSpc>
              <a:spcBef>
                <a:spcPts val="1200"/>
              </a:spcBef>
              <a:spcAft>
                <a:spcPts val="0"/>
              </a:spcAft>
              <a:buSzPts val="2000"/>
              <a:buNone/>
            </a:pPr>
            <a:r>
              <a:t/>
            </a:r>
            <a:endParaRPr/>
          </a:p>
        </p:txBody>
      </p:sp>
      <p:sp>
        <p:nvSpPr>
          <p:cNvPr id="140" name="Google Shape;140;p6"/>
          <p:cNvSpPr/>
          <p:nvPr/>
        </p:nvSpPr>
        <p:spPr>
          <a:xfrm>
            <a:off x="5016" y="704015"/>
            <a:ext cx="3443288" cy="1200329"/>
          </a:xfrm>
          <a:prstGeom prst="rect">
            <a:avLst/>
          </a:prstGeom>
          <a:solidFill>
            <a:srgbClr val="FDE1CA"/>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a:solidFill>
                  <a:schemeClr val="dk1"/>
                </a:solidFill>
                <a:latin typeface="Calibri"/>
                <a:ea typeface="Calibri"/>
                <a:cs typeface="Calibri"/>
                <a:sym typeface="Calibri"/>
              </a:rPr>
              <a:t>Citizen Participacion in decision - making processes</a:t>
            </a:r>
            <a:endParaRPr b="1" sz="2400">
              <a:solidFill>
                <a:schemeClr val="dk1"/>
              </a:solidFill>
              <a:latin typeface="Calibri"/>
              <a:ea typeface="Calibri"/>
              <a:cs typeface="Calibri"/>
              <a:sym typeface="Calibri"/>
            </a:endParaRPr>
          </a:p>
        </p:txBody>
      </p:sp>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2" name="Shape 552"/>
        <p:cNvGrpSpPr/>
        <p:nvPr/>
      </p:nvGrpSpPr>
      <p:grpSpPr>
        <a:xfrm>
          <a:off x="0" y="0"/>
          <a:ext cx="0" cy="0"/>
          <a:chOff x="0" y="0"/>
          <a:chExt cx="0" cy="0"/>
        </a:xfrm>
      </p:grpSpPr>
      <p:sp>
        <p:nvSpPr>
          <p:cNvPr id="553" name="Google Shape;553;p60"/>
          <p:cNvSpPr txBox="1"/>
          <p:nvPr>
            <p:ph idx="1" type="body"/>
          </p:nvPr>
        </p:nvSpPr>
        <p:spPr>
          <a:xfrm>
            <a:off x="3869268" y="864108"/>
            <a:ext cx="7746470" cy="512064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2800"/>
              <a:buNone/>
            </a:pPr>
            <a:r>
              <a:rPr b="1" lang="en-US" sz="2800">
                <a:latin typeface="Calibri"/>
                <a:ea typeface="Calibri"/>
                <a:cs typeface="Calibri"/>
                <a:sym typeface="Calibri"/>
              </a:rPr>
              <a:t>Empowering communities through technology:</a:t>
            </a:r>
            <a:endParaRPr b="1" sz="2800">
              <a:latin typeface="Calibri"/>
              <a:ea typeface="Calibri"/>
              <a:cs typeface="Calibri"/>
              <a:sym typeface="Calibri"/>
            </a:endParaRPr>
          </a:p>
          <a:p>
            <a:pPr indent="-182880" lvl="0" marL="182880" rtl="0" algn="l">
              <a:lnSpc>
                <a:spcPct val="90000"/>
              </a:lnSpc>
              <a:spcBef>
                <a:spcPts val="1200"/>
              </a:spcBef>
              <a:spcAft>
                <a:spcPts val="0"/>
              </a:spcAft>
              <a:buSzPts val="2800"/>
              <a:buChar char="●"/>
            </a:pPr>
            <a:r>
              <a:rPr b="1" lang="en-US" sz="2800">
                <a:latin typeface="Calibri"/>
                <a:ea typeface="Calibri"/>
                <a:cs typeface="Calibri"/>
                <a:sym typeface="Calibri"/>
              </a:rPr>
              <a:t>Data-driven planning: </a:t>
            </a:r>
            <a:r>
              <a:rPr lang="en-US" sz="2800">
                <a:latin typeface="Calibri"/>
                <a:ea typeface="Calibri"/>
                <a:cs typeface="Calibri"/>
                <a:sym typeface="Calibri"/>
              </a:rPr>
              <a:t>Cities can identify mobility gaps and direct resources where they’re needed most, supporting equity-focused investments.</a:t>
            </a:r>
            <a:endParaRPr sz="2800">
              <a:latin typeface="Calibri"/>
              <a:ea typeface="Calibri"/>
              <a:cs typeface="Calibri"/>
              <a:sym typeface="Calibri"/>
            </a:endParaRPr>
          </a:p>
          <a:p>
            <a:pPr indent="-182880" lvl="0" marL="182880" rtl="0" algn="l">
              <a:lnSpc>
                <a:spcPct val="90000"/>
              </a:lnSpc>
              <a:spcBef>
                <a:spcPts val="1200"/>
              </a:spcBef>
              <a:spcAft>
                <a:spcPts val="0"/>
              </a:spcAft>
              <a:buSzPts val="2800"/>
              <a:buChar char="●"/>
            </a:pPr>
            <a:r>
              <a:rPr b="1" lang="en-US" sz="2800">
                <a:latin typeface="Calibri"/>
                <a:ea typeface="Calibri"/>
                <a:cs typeface="Calibri"/>
                <a:sym typeface="Calibri"/>
              </a:rPr>
              <a:t>Community engagement: </a:t>
            </a:r>
            <a:r>
              <a:rPr lang="en-US" sz="2800">
                <a:latin typeface="Calibri"/>
                <a:ea typeface="Calibri"/>
                <a:cs typeface="Calibri"/>
                <a:sym typeface="Calibri"/>
              </a:rPr>
              <a:t>Smart mobility projects often involve local input, giving marginalized groups a voice in designing solutions.</a:t>
            </a:r>
            <a:endParaRPr sz="2800">
              <a:latin typeface="Calibri"/>
              <a:ea typeface="Calibri"/>
              <a:cs typeface="Calibri"/>
              <a:sym typeface="Calibri"/>
            </a:endParaRPr>
          </a:p>
          <a:p>
            <a:pPr indent="-182880" lvl="0" marL="182880" rtl="0" algn="l">
              <a:lnSpc>
                <a:spcPct val="90000"/>
              </a:lnSpc>
              <a:spcBef>
                <a:spcPts val="1200"/>
              </a:spcBef>
              <a:spcAft>
                <a:spcPts val="0"/>
              </a:spcAft>
              <a:buSzPts val="2800"/>
              <a:buChar char="●"/>
            </a:pPr>
            <a:r>
              <a:rPr b="1" lang="en-US" sz="2800">
                <a:latin typeface="Calibri"/>
                <a:ea typeface="Calibri"/>
                <a:cs typeface="Calibri"/>
                <a:sym typeface="Calibri"/>
              </a:rPr>
              <a:t>Digital inclusion: </a:t>
            </a:r>
            <a:r>
              <a:rPr lang="en-US" sz="2800">
                <a:latin typeface="Calibri"/>
                <a:ea typeface="Calibri"/>
                <a:cs typeface="Calibri"/>
                <a:sym typeface="Calibri"/>
              </a:rPr>
              <a:t>Providing access to digital tools and platforms reduces the digital divide and helps more people benefit from smart mobility.</a:t>
            </a:r>
            <a:endParaRPr sz="2800">
              <a:latin typeface="Calibri"/>
              <a:ea typeface="Calibri"/>
              <a:cs typeface="Calibri"/>
              <a:sym typeface="Calibri"/>
            </a:endParaRPr>
          </a:p>
        </p:txBody>
      </p:sp>
      <p:sp>
        <p:nvSpPr>
          <p:cNvPr id="554" name="Google Shape;554;p60"/>
          <p:cNvSpPr txBox="1"/>
          <p:nvPr>
            <p:ph type="title"/>
          </p:nvPr>
        </p:nvSpPr>
        <p:spPr>
          <a:xfrm>
            <a:off x="252919" y="1123837"/>
            <a:ext cx="2947482" cy="460118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FFFFF"/>
              </a:buClr>
              <a:buSzPts val="3600"/>
              <a:buFont typeface="Calibri"/>
              <a:buNone/>
            </a:pPr>
            <a:r>
              <a:rPr lang="en-US">
                <a:latin typeface="Calibri"/>
                <a:ea typeface="Calibri"/>
                <a:cs typeface="Calibri"/>
                <a:sym typeface="Calibri"/>
              </a:rPr>
              <a:t>Smart mobility as a tool for promoting inclusivity and social equity in urban environments</a:t>
            </a:r>
            <a:endParaRPr>
              <a:latin typeface="Calibri"/>
              <a:ea typeface="Calibri"/>
              <a:cs typeface="Calibri"/>
              <a:sym typeface="Calibri"/>
            </a:endParaRPr>
          </a:p>
        </p:txBody>
      </p:sp>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9" name="Shape 559"/>
        <p:cNvGrpSpPr/>
        <p:nvPr/>
      </p:nvGrpSpPr>
      <p:grpSpPr>
        <a:xfrm>
          <a:off x="0" y="0"/>
          <a:ext cx="0" cy="0"/>
          <a:chOff x="0" y="0"/>
          <a:chExt cx="0" cy="0"/>
        </a:xfrm>
      </p:grpSpPr>
      <p:sp>
        <p:nvSpPr>
          <p:cNvPr id="560" name="Google Shape;560;p61"/>
          <p:cNvSpPr/>
          <p:nvPr/>
        </p:nvSpPr>
        <p:spPr>
          <a:xfrm>
            <a:off x="0" y="700088"/>
            <a:ext cx="3514725" cy="5443537"/>
          </a:xfrm>
          <a:prstGeom prst="rect">
            <a:avLst/>
          </a:prstGeom>
          <a:solidFill>
            <a:srgbClr val="FBC49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orbel"/>
              <a:ea typeface="Corbel"/>
              <a:cs typeface="Corbel"/>
              <a:sym typeface="Corbel"/>
            </a:endParaRPr>
          </a:p>
        </p:txBody>
      </p:sp>
      <p:sp>
        <p:nvSpPr>
          <p:cNvPr id="561" name="Google Shape;561;p61"/>
          <p:cNvSpPr txBox="1"/>
          <p:nvPr>
            <p:ph type="title"/>
          </p:nvPr>
        </p:nvSpPr>
        <p:spPr>
          <a:xfrm>
            <a:off x="252919" y="1123837"/>
            <a:ext cx="2947482" cy="460118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FFFFF"/>
              </a:buClr>
              <a:buSzPts val="3600"/>
              <a:buFont typeface="Calibri"/>
              <a:buNone/>
            </a:pPr>
            <a:r>
              <a:rPr b="1" lang="en-US">
                <a:latin typeface="Calibri"/>
                <a:ea typeface="Calibri"/>
                <a:cs typeface="Calibri"/>
                <a:sym typeface="Calibri"/>
              </a:rPr>
              <a:t>Student assignment</a:t>
            </a:r>
            <a:r>
              <a:rPr lang="en-US">
                <a:latin typeface="Calibri"/>
                <a:ea typeface="Calibri"/>
                <a:cs typeface="Calibri"/>
                <a:sym typeface="Calibri"/>
              </a:rPr>
              <a:t>: Mapping Urban Mobility Challenges</a:t>
            </a:r>
            <a:endParaRPr>
              <a:latin typeface="Calibri"/>
              <a:ea typeface="Calibri"/>
              <a:cs typeface="Calibri"/>
              <a:sym typeface="Calibri"/>
            </a:endParaRPr>
          </a:p>
        </p:txBody>
      </p:sp>
      <p:sp>
        <p:nvSpPr>
          <p:cNvPr id="562" name="Google Shape;562;p61"/>
          <p:cNvSpPr txBox="1"/>
          <p:nvPr>
            <p:ph idx="1" type="body"/>
          </p:nvPr>
        </p:nvSpPr>
        <p:spPr>
          <a:xfrm>
            <a:off x="3712105" y="1123837"/>
            <a:ext cx="7989357" cy="5120640"/>
          </a:xfrm>
          <a:prstGeom prst="rect">
            <a:avLst/>
          </a:prstGeom>
          <a:noFill/>
          <a:ln>
            <a:noFill/>
          </a:ln>
        </p:spPr>
        <p:txBody>
          <a:bodyPr anchorCtr="0" anchor="ctr" bIns="45700" lIns="91425" spcFirstLastPara="1" rIns="91425" wrap="square" tIns="45700">
            <a:noAutofit/>
          </a:bodyPr>
          <a:lstStyle/>
          <a:p>
            <a:pPr indent="-182880" lvl="0" marL="182880" rtl="0" algn="l">
              <a:lnSpc>
                <a:spcPct val="90000"/>
              </a:lnSpc>
              <a:spcBef>
                <a:spcPts val="0"/>
              </a:spcBef>
              <a:spcAft>
                <a:spcPts val="0"/>
              </a:spcAft>
              <a:buSzPts val="2800"/>
              <a:buChar char="●"/>
            </a:pPr>
            <a:r>
              <a:rPr lang="en-US" sz="2800">
                <a:latin typeface="Calibri"/>
                <a:ea typeface="Calibri"/>
                <a:cs typeface="Calibri"/>
                <a:sym typeface="Calibri"/>
              </a:rPr>
              <a:t>Choose a city (it can be your own city or an example city from a developing country).</a:t>
            </a:r>
            <a:endParaRPr/>
          </a:p>
          <a:p>
            <a:pPr indent="-182880" lvl="0" marL="182880" rtl="0" algn="l">
              <a:lnSpc>
                <a:spcPct val="90000"/>
              </a:lnSpc>
              <a:spcBef>
                <a:spcPts val="1200"/>
              </a:spcBef>
              <a:spcAft>
                <a:spcPts val="0"/>
              </a:spcAft>
              <a:buSzPts val="2800"/>
              <a:buChar char="●"/>
            </a:pPr>
            <a:r>
              <a:rPr lang="en-US" sz="2800">
                <a:latin typeface="Calibri"/>
                <a:ea typeface="Calibri"/>
                <a:cs typeface="Calibri"/>
                <a:sym typeface="Calibri"/>
              </a:rPr>
              <a:t>Identify the </a:t>
            </a:r>
            <a:r>
              <a:rPr b="1" lang="en-US" sz="2800">
                <a:latin typeface="Calibri"/>
                <a:ea typeface="Calibri"/>
                <a:cs typeface="Calibri"/>
                <a:sym typeface="Calibri"/>
              </a:rPr>
              <a:t>main urban mobility challenges</a:t>
            </a:r>
            <a:r>
              <a:rPr lang="en-US" sz="2800">
                <a:latin typeface="Calibri"/>
                <a:ea typeface="Calibri"/>
                <a:cs typeface="Calibri"/>
                <a:sym typeface="Calibri"/>
              </a:rPr>
              <a:t>, e.g., traffic congestion, pollution, lack of public transport, poor integration of transport modes, pedestrian safety, etc.</a:t>
            </a:r>
            <a:endParaRPr/>
          </a:p>
          <a:p>
            <a:pPr indent="-182880" lvl="0" marL="182880" rtl="0" algn="l">
              <a:lnSpc>
                <a:spcPct val="90000"/>
              </a:lnSpc>
              <a:spcBef>
                <a:spcPts val="1200"/>
              </a:spcBef>
              <a:spcAft>
                <a:spcPts val="0"/>
              </a:spcAft>
              <a:buSzPts val="2800"/>
              <a:buChar char="●"/>
            </a:pPr>
            <a:r>
              <a:rPr lang="en-US" sz="2800">
                <a:latin typeface="Calibri"/>
                <a:ea typeface="Calibri"/>
                <a:cs typeface="Calibri"/>
                <a:sym typeface="Calibri"/>
              </a:rPr>
              <a:t>Create a </a:t>
            </a:r>
            <a:r>
              <a:rPr b="1" lang="en-US" sz="2800">
                <a:latin typeface="Calibri"/>
                <a:ea typeface="Calibri"/>
                <a:cs typeface="Calibri"/>
                <a:sym typeface="Calibri"/>
              </a:rPr>
              <a:t>problem map</a:t>
            </a:r>
            <a:r>
              <a:rPr lang="en-US" sz="2800">
                <a:latin typeface="Calibri"/>
                <a:ea typeface="Calibri"/>
                <a:cs typeface="Calibri"/>
                <a:sym typeface="Calibri"/>
              </a:rPr>
              <a:t> – a visual representation showing the locations and types of challenges (you can use Google Maps, simple diagrams, or paper maps)</a:t>
            </a:r>
            <a:endParaRPr sz="2800">
              <a:latin typeface="Calibri"/>
              <a:ea typeface="Calibri"/>
              <a:cs typeface="Calibri"/>
              <a:sym typeface="Calibri"/>
            </a:endParaRPr>
          </a:p>
          <a:p>
            <a:pPr indent="-182880" lvl="0" marL="182880" rtl="0" algn="l">
              <a:lnSpc>
                <a:spcPct val="90000"/>
              </a:lnSpc>
              <a:spcBef>
                <a:spcPts val="1200"/>
              </a:spcBef>
              <a:spcAft>
                <a:spcPts val="0"/>
              </a:spcAft>
              <a:buSzPts val="2800"/>
              <a:buChar char="●"/>
            </a:pPr>
            <a:r>
              <a:rPr lang="en-US" sz="2800">
                <a:latin typeface="Calibri"/>
                <a:ea typeface="Calibri"/>
                <a:cs typeface="Calibri"/>
                <a:sym typeface="Calibri"/>
              </a:rPr>
              <a:t>Highlight </a:t>
            </a:r>
            <a:r>
              <a:rPr b="1" lang="en-US" sz="2800">
                <a:latin typeface="Calibri"/>
                <a:ea typeface="Calibri"/>
                <a:cs typeface="Calibri"/>
                <a:sym typeface="Calibri"/>
              </a:rPr>
              <a:t>priority areas for intervention</a:t>
            </a:r>
            <a:r>
              <a:rPr lang="en-US" sz="2800">
                <a:latin typeface="Calibri"/>
                <a:ea typeface="Calibri"/>
                <a:cs typeface="Calibri"/>
                <a:sym typeface="Calibri"/>
              </a:rPr>
              <a:t> – what should be addressed first and why.</a:t>
            </a:r>
            <a:endParaRPr/>
          </a:p>
          <a:p>
            <a:pPr indent="-182880" lvl="0" marL="182880" rtl="0" algn="l">
              <a:lnSpc>
                <a:spcPct val="90000"/>
              </a:lnSpc>
              <a:spcBef>
                <a:spcPts val="1200"/>
              </a:spcBef>
              <a:spcAft>
                <a:spcPts val="0"/>
              </a:spcAft>
              <a:buSzPts val="2800"/>
              <a:buChar char="●"/>
            </a:pPr>
            <a:r>
              <a:rPr lang="en-US" sz="2800">
                <a:latin typeface="Calibri"/>
                <a:ea typeface="Calibri"/>
                <a:cs typeface="Calibri"/>
                <a:sym typeface="Calibri"/>
              </a:rPr>
              <a:t>Prepare a short presentation summarizing your findings and suggested solutions.</a:t>
            </a:r>
            <a:endParaRPr/>
          </a:p>
          <a:p>
            <a:pPr indent="-5080" lvl="0" marL="182880" rtl="0" algn="l">
              <a:lnSpc>
                <a:spcPct val="90000"/>
              </a:lnSpc>
              <a:spcBef>
                <a:spcPts val="1200"/>
              </a:spcBef>
              <a:spcAft>
                <a:spcPts val="0"/>
              </a:spcAft>
              <a:buSzPts val="2800"/>
              <a:buNone/>
            </a:pPr>
            <a:r>
              <a:t/>
            </a:r>
            <a:endParaRPr sz="28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sp>
        <p:nvSpPr>
          <p:cNvPr id="146" name="Google Shape;146;p7"/>
          <p:cNvSpPr txBox="1"/>
          <p:nvPr>
            <p:ph type="title"/>
          </p:nvPr>
        </p:nvSpPr>
        <p:spPr>
          <a:xfrm>
            <a:off x="252919" y="1123837"/>
            <a:ext cx="2947482" cy="460118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FFFFF"/>
              </a:buClr>
              <a:buSzPts val="3600"/>
              <a:buFont typeface="Calibri"/>
              <a:buNone/>
            </a:pPr>
            <a:r>
              <a:rPr lang="en-US">
                <a:latin typeface="Calibri"/>
                <a:ea typeface="Calibri"/>
                <a:cs typeface="Calibri"/>
                <a:sym typeface="Calibri"/>
              </a:rPr>
              <a:t>E-participation (digital participation)</a:t>
            </a:r>
            <a:endParaRPr/>
          </a:p>
        </p:txBody>
      </p:sp>
      <p:sp>
        <p:nvSpPr>
          <p:cNvPr id="147" name="Google Shape;147;p7"/>
          <p:cNvSpPr txBox="1"/>
          <p:nvPr>
            <p:ph idx="1" type="body"/>
          </p:nvPr>
        </p:nvSpPr>
        <p:spPr>
          <a:xfrm>
            <a:off x="3869268" y="864108"/>
            <a:ext cx="7315200" cy="512064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2800"/>
              <a:buNone/>
            </a:pPr>
            <a:r>
              <a:rPr lang="en-US" sz="2800">
                <a:latin typeface="Calibri"/>
                <a:ea typeface="Calibri"/>
                <a:cs typeface="Calibri"/>
                <a:sym typeface="Calibri"/>
              </a:rPr>
              <a:t>It is the active participation of residents in city life through digital tools, such as:</a:t>
            </a:r>
            <a:endParaRPr/>
          </a:p>
          <a:p>
            <a:pPr indent="-182880" lvl="0" marL="182880" rtl="0" algn="l">
              <a:lnSpc>
                <a:spcPct val="90000"/>
              </a:lnSpc>
              <a:spcBef>
                <a:spcPts val="1200"/>
              </a:spcBef>
              <a:spcAft>
                <a:spcPts val="0"/>
              </a:spcAft>
              <a:buSzPts val="2800"/>
              <a:buFont typeface="Arial"/>
              <a:buChar char="•"/>
            </a:pPr>
            <a:r>
              <a:rPr lang="en-US" sz="2800">
                <a:latin typeface="Calibri"/>
                <a:ea typeface="Calibri"/>
                <a:cs typeface="Calibri"/>
                <a:sym typeface="Calibri"/>
              </a:rPr>
              <a:t>mobile applications,</a:t>
            </a:r>
            <a:endParaRPr/>
          </a:p>
          <a:p>
            <a:pPr indent="-182880" lvl="0" marL="182880" rtl="0" algn="l">
              <a:lnSpc>
                <a:spcPct val="90000"/>
              </a:lnSpc>
              <a:spcBef>
                <a:spcPts val="1200"/>
              </a:spcBef>
              <a:spcAft>
                <a:spcPts val="0"/>
              </a:spcAft>
              <a:buSzPts val="2800"/>
              <a:buFont typeface="Arial"/>
              <a:buChar char="•"/>
            </a:pPr>
            <a:r>
              <a:rPr lang="en-US" sz="2800">
                <a:latin typeface="Calibri"/>
                <a:ea typeface="Calibri"/>
                <a:cs typeface="Calibri"/>
                <a:sym typeface="Calibri"/>
              </a:rPr>
              <a:t>online consultation platforms,</a:t>
            </a:r>
            <a:endParaRPr/>
          </a:p>
          <a:p>
            <a:pPr indent="-182880" lvl="0" marL="182880" rtl="0" algn="l">
              <a:lnSpc>
                <a:spcPct val="90000"/>
              </a:lnSpc>
              <a:spcBef>
                <a:spcPts val="1200"/>
              </a:spcBef>
              <a:spcAft>
                <a:spcPts val="0"/>
              </a:spcAft>
              <a:buSzPts val="2800"/>
              <a:buFont typeface="Arial"/>
              <a:buChar char="•"/>
            </a:pPr>
            <a:r>
              <a:rPr lang="en-US" sz="2800">
                <a:latin typeface="Calibri"/>
                <a:ea typeface="Calibri"/>
                <a:cs typeface="Calibri"/>
                <a:sym typeface="Calibri"/>
              </a:rPr>
              <a:t>electronic voting (e-voting),</a:t>
            </a:r>
            <a:endParaRPr/>
          </a:p>
          <a:p>
            <a:pPr indent="-182880" lvl="0" marL="182880" rtl="0" algn="l">
              <a:lnSpc>
                <a:spcPct val="90000"/>
              </a:lnSpc>
              <a:spcBef>
                <a:spcPts val="1200"/>
              </a:spcBef>
              <a:spcAft>
                <a:spcPts val="0"/>
              </a:spcAft>
              <a:buSzPts val="2800"/>
              <a:buFont typeface="Arial"/>
              <a:buChar char="•"/>
            </a:pPr>
            <a:r>
              <a:rPr lang="en-US" sz="2800">
                <a:latin typeface="Calibri"/>
                <a:ea typeface="Calibri"/>
                <a:cs typeface="Calibri"/>
                <a:sym typeface="Calibri"/>
              </a:rPr>
              <a:t>problem maps (e.g., “fix it!”),</a:t>
            </a:r>
            <a:endParaRPr/>
          </a:p>
          <a:p>
            <a:pPr indent="-182880" lvl="0" marL="182880" rtl="0" algn="l">
              <a:lnSpc>
                <a:spcPct val="90000"/>
              </a:lnSpc>
              <a:spcBef>
                <a:spcPts val="1200"/>
              </a:spcBef>
              <a:spcAft>
                <a:spcPts val="0"/>
              </a:spcAft>
              <a:buSzPts val="2800"/>
              <a:buFont typeface="Arial"/>
              <a:buChar char="•"/>
            </a:pPr>
            <a:r>
              <a:rPr lang="en-US" sz="2800">
                <a:latin typeface="Calibri"/>
                <a:ea typeface="Calibri"/>
                <a:cs typeface="Calibri"/>
                <a:sym typeface="Calibri"/>
              </a:rPr>
              <a:t>systems for submitting local ideas/projects.</a:t>
            </a:r>
            <a:endParaRPr/>
          </a:p>
          <a:p>
            <a:pPr indent="-55880" lvl="0" marL="182880" rtl="0" algn="l">
              <a:lnSpc>
                <a:spcPct val="90000"/>
              </a:lnSpc>
              <a:spcBef>
                <a:spcPts val="1200"/>
              </a:spcBef>
              <a:spcAft>
                <a:spcPts val="0"/>
              </a:spcAft>
              <a:buSzPts val="2000"/>
              <a:buNone/>
            </a:pPr>
            <a:r>
              <a:t/>
            </a:r>
            <a:endParaRPr/>
          </a:p>
        </p:txBody>
      </p:sp>
      <p:sp>
        <p:nvSpPr>
          <p:cNvPr id="148" name="Google Shape;148;p7"/>
          <p:cNvSpPr/>
          <p:nvPr/>
        </p:nvSpPr>
        <p:spPr>
          <a:xfrm>
            <a:off x="5016" y="704015"/>
            <a:ext cx="3443288" cy="1200329"/>
          </a:xfrm>
          <a:prstGeom prst="rect">
            <a:avLst/>
          </a:prstGeom>
          <a:solidFill>
            <a:srgbClr val="FDE1CA"/>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a:solidFill>
                  <a:schemeClr val="dk1"/>
                </a:solidFill>
                <a:latin typeface="Calibri"/>
                <a:ea typeface="Calibri"/>
                <a:cs typeface="Calibri"/>
                <a:sym typeface="Calibri"/>
              </a:rPr>
              <a:t>Citizen Participacion in decision - making processes</a:t>
            </a:r>
            <a:endParaRPr b="1" sz="2400">
              <a:solidFill>
                <a:schemeClr val="dk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sp>
        <p:nvSpPr>
          <p:cNvPr id="154" name="Google Shape;154;p8"/>
          <p:cNvSpPr txBox="1"/>
          <p:nvPr>
            <p:ph type="title"/>
          </p:nvPr>
        </p:nvSpPr>
        <p:spPr>
          <a:xfrm>
            <a:off x="252919" y="1123837"/>
            <a:ext cx="2947482" cy="4601183"/>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rgbClr val="FFFFFF"/>
              </a:buClr>
              <a:buSzPct val="100000"/>
              <a:buFont typeface="Corbel"/>
              <a:buNone/>
            </a:pPr>
            <a:r>
              <a:rPr b="1" lang="en-US"/>
              <a:t>Seeds of smart solutions</a:t>
            </a:r>
            <a:br>
              <a:rPr lang="en-US"/>
            </a:br>
            <a:r>
              <a:rPr lang="en-US"/>
              <a:t>– local innovations that can evolve towards full smart city systems</a:t>
            </a:r>
            <a:br>
              <a:rPr lang="en-US"/>
            </a:br>
            <a:endParaRPr/>
          </a:p>
        </p:txBody>
      </p:sp>
      <p:sp>
        <p:nvSpPr>
          <p:cNvPr id="155" name="Google Shape;155;p8"/>
          <p:cNvSpPr txBox="1"/>
          <p:nvPr>
            <p:ph idx="1" type="body"/>
          </p:nvPr>
        </p:nvSpPr>
        <p:spPr>
          <a:xfrm>
            <a:off x="3764765" y="1029474"/>
            <a:ext cx="8017932" cy="512064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2800"/>
              <a:buNone/>
            </a:pPr>
            <a:r>
              <a:rPr lang="en-US" sz="2800">
                <a:latin typeface="Calibri"/>
                <a:ea typeface="Calibri"/>
                <a:cs typeface="Calibri"/>
                <a:sym typeface="Calibri"/>
              </a:rPr>
              <a:t>In Kathmandu, initiatives involving residents were conducted in the process of hazard mapping (e.g., earthquakes, floods, narrow streets, lack of infrastructure).</a:t>
            </a:r>
            <a:br>
              <a:rPr lang="en-US" sz="2800">
                <a:latin typeface="Calibri"/>
                <a:ea typeface="Calibri"/>
                <a:cs typeface="Calibri"/>
                <a:sym typeface="Calibri"/>
              </a:rPr>
            </a:br>
            <a:r>
              <a:rPr b="1" lang="en-US" sz="2800">
                <a:latin typeface="Calibri"/>
                <a:ea typeface="Calibri"/>
                <a:cs typeface="Calibri"/>
                <a:sym typeface="Calibri"/>
              </a:rPr>
              <a:t>Technology:</a:t>
            </a:r>
            <a:br>
              <a:rPr lang="en-US" sz="2800">
                <a:latin typeface="Calibri"/>
                <a:ea typeface="Calibri"/>
                <a:cs typeface="Calibri"/>
                <a:sym typeface="Calibri"/>
              </a:rPr>
            </a:br>
            <a:r>
              <a:rPr lang="en-US" sz="2800">
                <a:latin typeface="Calibri"/>
                <a:ea typeface="Calibri"/>
                <a:cs typeface="Calibri"/>
                <a:sym typeface="Calibri"/>
              </a:rPr>
              <a:t>Open-source tools such as OpenStreetMap and mobile applications for field data collection were used.</a:t>
            </a:r>
            <a:br>
              <a:rPr lang="en-US" sz="2800">
                <a:latin typeface="Calibri"/>
                <a:ea typeface="Calibri"/>
                <a:cs typeface="Calibri"/>
                <a:sym typeface="Calibri"/>
              </a:rPr>
            </a:br>
            <a:r>
              <a:rPr b="1" lang="en-US" sz="2800">
                <a:latin typeface="Calibri"/>
                <a:ea typeface="Calibri"/>
                <a:cs typeface="Calibri"/>
                <a:sym typeface="Calibri"/>
              </a:rPr>
              <a:t>Goal:</a:t>
            </a:r>
            <a:br>
              <a:rPr lang="en-US" sz="2800">
                <a:latin typeface="Calibri"/>
                <a:ea typeface="Calibri"/>
                <a:cs typeface="Calibri"/>
                <a:sym typeface="Calibri"/>
              </a:rPr>
            </a:br>
            <a:r>
              <a:rPr lang="en-US" sz="2800">
                <a:latin typeface="Calibri"/>
                <a:ea typeface="Calibri"/>
                <a:cs typeface="Calibri"/>
                <a:sym typeface="Calibri"/>
              </a:rPr>
              <a:t>To improve spatial planning and crisis response by incorporating local knowledge.</a:t>
            </a:r>
            <a:br>
              <a:rPr lang="en-US" sz="2800">
                <a:latin typeface="Calibri"/>
                <a:ea typeface="Calibri"/>
                <a:cs typeface="Calibri"/>
                <a:sym typeface="Calibri"/>
              </a:rPr>
            </a:br>
            <a:r>
              <a:rPr b="1" lang="en-US" sz="2800">
                <a:latin typeface="Calibri"/>
                <a:ea typeface="Calibri"/>
                <a:cs typeface="Calibri"/>
                <a:sym typeface="Calibri"/>
              </a:rPr>
              <a:t>Result:</a:t>
            </a:r>
            <a:br>
              <a:rPr lang="en-US" sz="2800">
                <a:latin typeface="Calibri"/>
                <a:ea typeface="Calibri"/>
                <a:cs typeface="Calibri"/>
                <a:sym typeface="Calibri"/>
              </a:rPr>
            </a:br>
            <a:r>
              <a:rPr lang="en-US" sz="2800">
                <a:latin typeface="Calibri"/>
                <a:ea typeface="Calibri"/>
                <a:cs typeface="Calibri"/>
                <a:sym typeface="Calibri"/>
              </a:rPr>
              <a:t>Up-to-date maps of needs and risks were created to support decision-making by city authorities and non-governmental organizations.</a:t>
            </a:r>
            <a:endParaRPr sz="2800">
              <a:latin typeface="Calibri"/>
              <a:ea typeface="Calibri"/>
              <a:cs typeface="Calibri"/>
              <a:sym typeface="Calibri"/>
            </a:endParaRPr>
          </a:p>
        </p:txBody>
      </p:sp>
      <p:sp>
        <p:nvSpPr>
          <p:cNvPr id="156" name="Google Shape;156;p8"/>
          <p:cNvSpPr/>
          <p:nvPr/>
        </p:nvSpPr>
        <p:spPr>
          <a:xfrm>
            <a:off x="1" y="5442228"/>
            <a:ext cx="3429000" cy="707886"/>
          </a:xfrm>
          <a:prstGeom prst="rect">
            <a:avLst/>
          </a:prstGeom>
          <a:solidFill>
            <a:srgbClr val="FFD663"/>
          </a:solid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2000">
                <a:solidFill>
                  <a:schemeClr val="dk1"/>
                </a:solidFill>
                <a:latin typeface="Calibri"/>
                <a:ea typeface="Calibri"/>
                <a:cs typeface="Calibri"/>
                <a:sym typeface="Calibri"/>
              </a:rPr>
              <a:t>Participatory Mapping in Kathmandu (Nepal)</a:t>
            </a:r>
            <a:endParaRPr b="1" sz="2000">
              <a:solidFill>
                <a:schemeClr val="dk1"/>
              </a:solidFill>
              <a:latin typeface="Calibri"/>
              <a:ea typeface="Calibri"/>
              <a:cs typeface="Calibri"/>
              <a:sym typeface="Calibri"/>
            </a:endParaRPr>
          </a:p>
        </p:txBody>
      </p:sp>
      <p:sp>
        <p:nvSpPr>
          <p:cNvPr id="157" name="Google Shape;157;p8"/>
          <p:cNvSpPr/>
          <p:nvPr/>
        </p:nvSpPr>
        <p:spPr>
          <a:xfrm>
            <a:off x="3540335" y="510838"/>
            <a:ext cx="8242362" cy="6157911"/>
          </a:xfrm>
          <a:prstGeom prst="rect">
            <a:avLst/>
          </a:prstGeom>
          <a:solidFill>
            <a:srgbClr val="8BD5E4">
              <a:alpha val="24705"/>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2000">
              <a:solidFill>
                <a:schemeClr val="dk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sp>
        <p:nvSpPr>
          <p:cNvPr id="162" name="Google Shape;162;p9"/>
          <p:cNvSpPr txBox="1"/>
          <p:nvPr>
            <p:ph type="title"/>
          </p:nvPr>
        </p:nvSpPr>
        <p:spPr>
          <a:xfrm>
            <a:off x="252919" y="1123837"/>
            <a:ext cx="2947482" cy="460118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FFFFF"/>
              </a:buClr>
              <a:buSzPts val="3600"/>
              <a:buFont typeface="Calibri"/>
              <a:buNone/>
            </a:pPr>
            <a:r>
              <a:rPr lang="en-US">
                <a:latin typeface="Calibri"/>
                <a:ea typeface="Calibri"/>
                <a:cs typeface="Calibri"/>
                <a:sym typeface="Calibri"/>
              </a:rPr>
              <a:t>Eco-friendly and energy-efficient infrastructure in a smart city</a:t>
            </a:r>
            <a:endParaRPr>
              <a:latin typeface="Calibri"/>
              <a:ea typeface="Calibri"/>
              <a:cs typeface="Calibri"/>
              <a:sym typeface="Calibri"/>
            </a:endParaRPr>
          </a:p>
        </p:txBody>
      </p:sp>
      <p:sp>
        <p:nvSpPr>
          <p:cNvPr id="163" name="Google Shape;163;p9"/>
          <p:cNvSpPr txBox="1"/>
          <p:nvPr>
            <p:ph idx="1" type="body"/>
          </p:nvPr>
        </p:nvSpPr>
        <p:spPr>
          <a:xfrm>
            <a:off x="3869268" y="864108"/>
            <a:ext cx="7315200" cy="512064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2800"/>
              <a:buNone/>
            </a:pPr>
            <a:r>
              <a:rPr b="1" lang="en-US" sz="2800" u="sng">
                <a:latin typeface="Calibri"/>
                <a:ea typeface="Calibri"/>
                <a:cs typeface="Calibri"/>
                <a:sym typeface="Calibri"/>
              </a:rPr>
              <a:t>Green Infrastructure</a:t>
            </a:r>
            <a:endParaRPr b="1" sz="2800" u="sng">
              <a:latin typeface="Calibri"/>
              <a:ea typeface="Calibri"/>
              <a:cs typeface="Calibri"/>
              <a:sym typeface="Calibri"/>
            </a:endParaRPr>
          </a:p>
          <a:p>
            <a:pPr indent="0" lvl="0" marL="0" rtl="0" algn="l">
              <a:lnSpc>
                <a:spcPct val="90000"/>
              </a:lnSpc>
              <a:spcBef>
                <a:spcPts val="1200"/>
              </a:spcBef>
              <a:spcAft>
                <a:spcPts val="0"/>
              </a:spcAft>
              <a:buSzPts val="2800"/>
              <a:buNone/>
            </a:pPr>
            <a:br>
              <a:rPr lang="en-US" sz="2800">
                <a:latin typeface="Calibri"/>
                <a:ea typeface="Calibri"/>
                <a:cs typeface="Calibri"/>
                <a:sym typeface="Calibri"/>
              </a:rPr>
            </a:br>
            <a:r>
              <a:rPr lang="en-US" sz="2800">
                <a:latin typeface="Calibri"/>
                <a:ea typeface="Calibri"/>
                <a:cs typeface="Calibri"/>
                <a:sym typeface="Calibri"/>
              </a:rPr>
              <a:t>A system of natural and semi-natural elements in the city that:</a:t>
            </a:r>
            <a:endParaRPr/>
          </a:p>
          <a:p>
            <a:pPr indent="-182880" lvl="0" marL="182880" rtl="0" algn="l">
              <a:lnSpc>
                <a:spcPct val="90000"/>
              </a:lnSpc>
              <a:spcBef>
                <a:spcPts val="1200"/>
              </a:spcBef>
              <a:spcAft>
                <a:spcPts val="0"/>
              </a:spcAft>
              <a:buSzPts val="2800"/>
              <a:buChar char="●"/>
            </a:pPr>
            <a:r>
              <a:rPr lang="en-US" sz="2800">
                <a:latin typeface="Calibri"/>
                <a:ea typeface="Calibri"/>
                <a:cs typeface="Calibri"/>
                <a:sym typeface="Calibri"/>
              </a:rPr>
              <a:t>cools urban space (e.g., green roofs, green walls, pocket parks),</a:t>
            </a:r>
            <a:endParaRPr/>
          </a:p>
          <a:p>
            <a:pPr indent="-182880" lvl="0" marL="182880" rtl="0" algn="l">
              <a:lnSpc>
                <a:spcPct val="90000"/>
              </a:lnSpc>
              <a:spcBef>
                <a:spcPts val="1200"/>
              </a:spcBef>
              <a:spcAft>
                <a:spcPts val="0"/>
              </a:spcAft>
              <a:buSzPts val="2800"/>
              <a:buChar char="●"/>
            </a:pPr>
            <a:r>
              <a:rPr lang="en-US" sz="2800">
                <a:latin typeface="Calibri"/>
                <a:ea typeface="Calibri"/>
                <a:cs typeface="Calibri"/>
                <a:sym typeface="Calibri"/>
              </a:rPr>
              <a:t>supports water retention (e.g., rain gardens, permeable surfaces),</a:t>
            </a:r>
            <a:endParaRPr/>
          </a:p>
          <a:p>
            <a:pPr indent="-182880" lvl="0" marL="182880" rtl="0" algn="l">
              <a:lnSpc>
                <a:spcPct val="90000"/>
              </a:lnSpc>
              <a:spcBef>
                <a:spcPts val="1200"/>
              </a:spcBef>
              <a:spcAft>
                <a:spcPts val="0"/>
              </a:spcAft>
              <a:buSzPts val="2800"/>
              <a:buChar char="●"/>
            </a:pPr>
            <a:r>
              <a:rPr lang="en-US" sz="2800">
                <a:latin typeface="Calibri"/>
                <a:ea typeface="Calibri"/>
                <a:cs typeface="Calibri"/>
                <a:sym typeface="Calibri"/>
              </a:rPr>
              <a:t>improves air quality and biodiversity (e.g., urban forests, street greenery).</a:t>
            </a:r>
            <a:endParaRPr/>
          </a:p>
          <a:p>
            <a:pPr indent="-55880" lvl="0" marL="182880" rtl="0" algn="l">
              <a:lnSpc>
                <a:spcPct val="90000"/>
              </a:lnSpc>
              <a:spcBef>
                <a:spcPts val="1200"/>
              </a:spcBef>
              <a:spcAft>
                <a:spcPts val="0"/>
              </a:spcAft>
              <a:buSzPts val="2000"/>
              <a:buNone/>
            </a:pPr>
            <a:r>
              <a:t/>
            </a:r>
            <a:endParaRPr/>
          </a:p>
        </p:txBody>
      </p:sp>
      <p:sp>
        <p:nvSpPr>
          <p:cNvPr id="164" name="Google Shape;164;p9"/>
          <p:cNvSpPr/>
          <p:nvPr/>
        </p:nvSpPr>
        <p:spPr>
          <a:xfrm>
            <a:off x="0" y="708338"/>
            <a:ext cx="3457575" cy="830997"/>
          </a:xfrm>
          <a:prstGeom prst="rect">
            <a:avLst/>
          </a:prstGeom>
          <a:solidFill>
            <a:srgbClr val="EAF6CC"/>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a:solidFill>
                  <a:schemeClr val="dk1"/>
                </a:solidFill>
                <a:latin typeface="Calibri"/>
                <a:ea typeface="Calibri"/>
                <a:cs typeface="Calibri"/>
                <a:sym typeface="Calibri"/>
              </a:rPr>
              <a:t>Ecological and Energy-efficient infrastructure</a:t>
            </a:r>
            <a:endParaRPr b="1" sz="2400">
              <a:solidFill>
                <a:schemeClr val="dk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name="Ramka">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Motyw pakietu Office">
  <a:themeElements>
    <a:clrScheme name="Pakiet 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2025-05-29T05:59:11Z</dcterms:created>
  <dc:creator>Staszak</dc:creator>
</cp:coreProperties>
</file>