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1"/>
  </p:notesMasterIdLst>
  <p:handoutMasterIdLst>
    <p:handoutMasterId r:id="rId62"/>
  </p:handoutMasterIdLst>
  <p:sldIdLst>
    <p:sldId id="306" r:id="rId5"/>
    <p:sldId id="313" r:id="rId6"/>
    <p:sldId id="307" r:id="rId7"/>
    <p:sldId id="420" r:id="rId8"/>
    <p:sldId id="500" r:id="rId9"/>
    <p:sldId id="467" r:id="rId10"/>
    <p:sldId id="505" r:id="rId11"/>
    <p:sldId id="468" r:id="rId12"/>
    <p:sldId id="438" r:id="rId13"/>
    <p:sldId id="469" r:id="rId14"/>
    <p:sldId id="499" r:id="rId15"/>
    <p:sldId id="470" r:id="rId16"/>
    <p:sldId id="471" r:id="rId17"/>
    <p:sldId id="472" r:id="rId18"/>
    <p:sldId id="473" r:id="rId19"/>
    <p:sldId id="474" r:id="rId20"/>
    <p:sldId id="475" r:id="rId21"/>
    <p:sldId id="476" r:id="rId22"/>
    <p:sldId id="498" r:id="rId23"/>
    <p:sldId id="422" r:id="rId24"/>
    <p:sldId id="423" r:id="rId25"/>
    <p:sldId id="478" r:id="rId26"/>
    <p:sldId id="479" r:id="rId27"/>
    <p:sldId id="480" r:id="rId28"/>
    <p:sldId id="481" r:id="rId29"/>
    <p:sldId id="482" r:id="rId30"/>
    <p:sldId id="483" r:id="rId31"/>
    <p:sldId id="484" r:id="rId32"/>
    <p:sldId id="485" r:id="rId33"/>
    <p:sldId id="486" r:id="rId34"/>
    <p:sldId id="487" r:id="rId35"/>
    <p:sldId id="507" r:id="rId36"/>
    <p:sldId id="502" r:id="rId37"/>
    <p:sldId id="506" r:id="rId38"/>
    <p:sldId id="508" r:id="rId39"/>
    <p:sldId id="504" r:id="rId40"/>
    <p:sldId id="402" r:id="rId41"/>
    <p:sldId id="496" r:id="rId42"/>
    <p:sldId id="497" r:id="rId43"/>
    <p:sldId id="405" r:id="rId44"/>
    <p:sldId id="406" r:id="rId45"/>
    <p:sldId id="407" r:id="rId46"/>
    <p:sldId id="408" r:id="rId47"/>
    <p:sldId id="495" r:id="rId48"/>
    <p:sldId id="410" r:id="rId49"/>
    <p:sldId id="492" r:id="rId50"/>
    <p:sldId id="411" r:id="rId51"/>
    <p:sldId id="493" r:id="rId52"/>
    <p:sldId id="494" r:id="rId53"/>
    <p:sldId id="413" r:id="rId54"/>
    <p:sldId id="414" r:id="rId55"/>
    <p:sldId id="415" r:id="rId56"/>
    <p:sldId id="416" r:id="rId57"/>
    <p:sldId id="417" r:id="rId58"/>
    <p:sldId id="418" r:id="rId59"/>
    <p:sldId id="309" r:id="rId6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1A105D-2CC0-457A-9027-A8F6ACA74302}" v="8" dt="2026-05-31T15:33:43.20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31T15:34:10.530" v="67"/>
      <pc:docMkLst>
        <pc:docMk/>
      </pc:docMkLst>
      <pc:sldChg chg="del">
        <pc:chgData name="Wojciech Kustra" userId="afebd3d0-216b-4c4f-8992-1bf1fda6d5e8" providerId="ADAL" clId="{1D307E72-7901-4E61-A01B-3C4232ABCF63}" dt="2026-05-31T11:29:48.695" v="1"/>
        <pc:sldMkLst>
          <pc:docMk/>
          <pc:sldMk cId="0" sldId="366"/>
        </pc:sldMkLst>
      </pc:sldChg>
      <pc:sldChg chg="del">
        <pc:chgData name="Wojciech Kustra" userId="afebd3d0-216b-4c4f-8992-1bf1fda6d5e8" providerId="ADAL" clId="{1D307E72-7901-4E61-A01B-3C4232ABCF63}" dt="2026-05-31T11:33:13.655" v="17"/>
        <pc:sldMkLst>
          <pc:docMk/>
          <pc:sldMk cId="0" sldId="397"/>
        </pc:sldMkLst>
      </pc:sldChg>
      <pc:sldChg chg="modSp mod">
        <pc:chgData name="Wojciech Kustra" userId="afebd3d0-216b-4c4f-8992-1bf1fda6d5e8" providerId="ADAL" clId="{1D307E72-7901-4E61-A01B-3C4232ABCF63}" dt="2026-05-31T15:34:10.418" v="54"/>
        <pc:sldMkLst>
          <pc:docMk/>
          <pc:sldMk cId="0" sldId="402"/>
        </pc:sldMkLst>
        <pc:picChg chg="ord">
          <ac:chgData name="Wojciech Kustra" userId="afebd3d0-216b-4c4f-8992-1bf1fda6d5e8" providerId="ADAL" clId="{1D307E72-7901-4E61-A01B-3C4232ABCF63}" dt="2026-05-31T15:34:10.418" v="54"/>
          <ac:picMkLst>
            <pc:docMk/>
            <pc:sldMk cId="0" sldId="402"/>
            <ac:picMk id="300034" creationId="{006C2158-A120-1FA7-FF99-BC12FD85D1FE}"/>
          </ac:picMkLst>
        </pc:picChg>
      </pc:sldChg>
      <pc:sldChg chg="modSp mod">
        <pc:chgData name="Wojciech Kustra" userId="afebd3d0-216b-4c4f-8992-1bf1fda6d5e8" providerId="ADAL" clId="{1D307E72-7901-4E61-A01B-3C4232ABCF63}" dt="2026-05-31T15:34:10.443" v="55"/>
        <pc:sldMkLst>
          <pc:docMk/>
          <pc:sldMk cId="0" sldId="405"/>
        </pc:sldMkLst>
        <pc:picChg chg="ord">
          <ac:chgData name="Wojciech Kustra" userId="afebd3d0-216b-4c4f-8992-1bf1fda6d5e8" providerId="ADAL" clId="{1D307E72-7901-4E61-A01B-3C4232ABCF63}" dt="2026-05-31T15:34:10.443" v="55"/>
          <ac:picMkLst>
            <pc:docMk/>
            <pc:sldMk cId="0" sldId="405"/>
            <ac:picMk id="303106" creationId="{66AB7ACA-08EF-B507-1206-A2295BDEF064}"/>
          </ac:picMkLst>
        </pc:picChg>
      </pc:sldChg>
      <pc:sldChg chg="modSp mod">
        <pc:chgData name="Wojciech Kustra" userId="afebd3d0-216b-4c4f-8992-1bf1fda6d5e8" providerId="ADAL" clId="{1D307E72-7901-4E61-A01B-3C4232ABCF63}" dt="2026-05-31T15:34:10.469" v="56"/>
        <pc:sldMkLst>
          <pc:docMk/>
          <pc:sldMk cId="0" sldId="406"/>
        </pc:sldMkLst>
        <pc:picChg chg="ord">
          <ac:chgData name="Wojciech Kustra" userId="afebd3d0-216b-4c4f-8992-1bf1fda6d5e8" providerId="ADAL" clId="{1D307E72-7901-4E61-A01B-3C4232ABCF63}" dt="2026-05-31T15:34:10.469" v="56"/>
          <ac:picMkLst>
            <pc:docMk/>
            <pc:sldMk cId="0" sldId="406"/>
            <ac:picMk id="304130" creationId="{504591C8-A85D-1F75-3E5F-C7AB9E7F22BA}"/>
          </ac:picMkLst>
        </pc:picChg>
      </pc:sldChg>
      <pc:sldChg chg="modSp mod">
        <pc:chgData name="Wojciech Kustra" userId="afebd3d0-216b-4c4f-8992-1bf1fda6d5e8" providerId="ADAL" clId="{1D307E72-7901-4E61-A01B-3C4232ABCF63}" dt="2026-05-31T15:34:10.478" v="57"/>
        <pc:sldMkLst>
          <pc:docMk/>
          <pc:sldMk cId="0" sldId="407"/>
        </pc:sldMkLst>
        <pc:picChg chg="ord">
          <ac:chgData name="Wojciech Kustra" userId="afebd3d0-216b-4c4f-8992-1bf1fda6d5e8" providerId="ADAL" clId="{1D307E72-7901-4E61-A01B-3C4232ABCF63}" dt="2026-05-31T15:34:10.478" v="57"/>
          <ac:picMkLst>
            <pc:docMk/>
            <pc:sldMk cId="0" sldId="407"/>
            <ac:picMk id="305154" creationId="{AEAA7253-CCB1-391D-3ABC-9DD0C492F661}"/>
          </ac:picMkLst>
        </pc:picChg>
      </pc:sldChg>
      <pc:sldChg chg="modSp mod">
        <pc:chgData name="Wojciech Kustra" userId="afebd3d0-216b-4c4f-8992-1bf1fda6d5e8" providerId="ADAL" clId="{1D307E72-7901-4E61-A01B-3C4232ABCF63}" dt="2026-05-31T15:34:10.482" v="58"/>
        <pc:sldMkLst>
          <pc:docMk/>
          <pc:sldMk cId="0" sldId="408"/>
        </pc:sldMkLst>
        <pc:picChg chg="ord">
          <ac:chgData name="Wojciech Kustra" userId="afebd3d0-216b-4c4f-8992-1bf1fda6d5e8" providerId="ADAL" clId="{1D307E72-7901-4E61-A01B-3C4232ABCF63}" dt="2026-05-31T15:34:10.482" v="58"/>
          <ac:picMkLst>
            <pc:docMk/>
            <pc:sldMk cId="0" sldId="408"/>
            <ac:picMk id="306178" creationId="{4AB7CD2D-9154-C732-716B-4B5B5D3B1F23}"/>
          </ac:picMkLst>
        </pc:picChg>
      </pc:sldChg>
      <pc:sldChg chg="modSp mod">
        <pc:chgData name="Wojciech Kustra" userId="afebd3d0-216b-4c4f-8992-1bf1fda6d5e8" providerId="ADAL" clId="{1D307E72-7901-4E61-A01B-3C4232ABCF63}" dt="2026-05-31T15:34:10.489" v="59"/>
        <pc:sldMkLst>
          <pc:docMk/>
          <pc:sldMk cId="0" sldId="410"/>
        </pc:sldMkLst>
        <pc:picChg chg="ord">
          <ac:chgData name="Wojciech Kustra" userId="afebd3d0-216b-4c4f-8992-1bf1fda6d5e8" providerId="ADAL" clId="{1D307E72-7901-4E61-A01B-3C4232ABCF63}" dt="2026-05-31T15:34:10.489" v="59"/>
          <ac:picMkLst>
            <pc:docMk/>
            <pc:sldMk cId="0" sldId="410"/>
            <ac:picMk id="308226" creationId="{DEA33B5E-8EE8-7A6B-3467-BEB12D3B9BB3}"/>
          </ac:picMkLst>
        </pc:picChg>
      </pc:sldChg>
      <pc:sldChg chg="modSp mod">
        <pc:chgData name="Wojciech Kustra" userId="afebd3d0-216b-4c4f-8992-1bf1fda6d5e8" providerId="ADAL" clId="{1D307E72-7901-4E61-A01B-3C4232ABCF63}" dt="2026-05-31T15:34:10.498" v="61"/>
        <pc:sldMkLst>
          <pc:docMk/>
          <pc:sldMk cId="0" sldId="411"/>
        </pc:sldMkLst>
        <pc:picChg chg="ord">
          <ac:chgData name="Wojciech Kustra" userId="afebd3d0-216b-4c4f-8992-1bf1fda6d5e8" providerId="ADAL" clId="{1D307E72-7901-4E61-A01B-3C4232ABCF63}" dt="2026-05-31T15:34:10.498" v="61"/>
          <ac:picMkLst>
            <pc:docMk/>
            <pc:sldMk cId="0" sldId="411"/>
            <ac:picMk id="309250" creationId="{DDE6C476-F856-F037-18E2-9CC7DF250B10}"/>
          </ac:picMkLst>
        </pc:picChg>
      </pc:sldChg>
      <pc:sldChg chg="modSp mod">
        <pc:chgData name="Wojciech Kustra" userId="afebd3d0-216b-4c4f-8992-1bf1fda6d5e8" providerId="ADAL" clId="{1D307E72-7901-4E61-A01B-3C4232ABCF63}" dt="2026-05-31T15:34:10.508" v="62"/>
        <pc:sldMkLst>
          <pc:docMk/>
          <pc:sldMk cId="0" sldId="413"/>
        </pc:sldMkLst>
        <pc:picChg chg="ord">
          <ac:chgData name="Wojciech Kustra" userId="afebd3d0-216b-4c4f-8992-1bf1fda6d5e8" providerId="ADAL" clId="{1D307E72-7901-4E61-A01B-3C4232ABCF63}" dt="2026-05-31T15:34:10.508" v="62"/>
          <ac:picMkLst>
            <pc:docMk/>
            <pc:sldMk cId="0" sldId="413"/>
            <ac:picMk id="311298" creationId="{6C3576D1-E854-F4B5-EEB2-5BA9B7E3E206}"/>
          </ac:picMkLst>
        </pc:picChg>
      </pc:sldChg>
      <pc:sldChg chg="modSp mod">
        <pc:chgData name="Wojciech Kustra" userId="afebd3d0-216b-4c4f-8992-1bf1fda6d5e8" providerId="ADAL" clId="{1D307E72-7901-4E61-A01B-3C4232ABCF63}" dt="2026-05-31T15:34:10.511" v="63"/>
        <pc:sldMkLst>
          <pc:docMk/>
          <pc:sldMk cId="0" sldId="414"/>
        </pc:sldMkLst>
        <pc:picChg chg="ord">
          <ac:chgData name="Wojciech Kustra" userId="afebd3d0-216b-4c4f-8992-1bf1fda6d5e8" providerId="ADAL" clId="{1D307E72-7901-4E61-A01B-3C4232ABCF63}" dt="2026-05-31T15:34:10.511" v="63"/>
          <ac:picMkLst>
            <pc:docMk/>
            <pc:sldMk cId="0" sldId="414"/>
            <ac:picMk id="312322" creationId="{E079A56B-E5F2-612E-411A-C2E08ADDD294}"/>
          </ac:picMkLst>
        </pc:picChg>
      </pc:sldChg>
      <pc:sldChg chg="modSp mod">
        <pc:chgData name="Wojciech Kustra" userId="afebd3d0-216b-4c4f-8992-1bf1fda6d5e8" providerId="ADAL" clId="{1D307E72-7901-4E61-A01B-3C4232ABCF63}" dt="2026-05-31T15:34:10.516" v="64"/>
        <pc:sldMkLst>
          <pc:docMk/>
          <pc:sldMk cId="0" sldId="415"/>
        </pc:sldMkLst>
        <pc:picChg chg="ord">
          <ac:chgData name="Wojciech Kustra" userId="afebd3d0-216b-4c4f-8992-1bf1fda6d5e8" providerId="ADAL" clId="{1D307E72-7901-4E61-A01B-3C4232ABCF63}" dt="2026-05-31T15:34:10.516" v="64"/>
          <ac:picMkLst>
            <pc:docMk/>
            <pc:sldMk cId="0" sldId="415"/>
            <ac:picMk id="313346" creationId="{5E786242-1F5F-C25A-29B8-BFD447397BD1}"/>
          </ac:picMkLst>
        </pc:picChg>
      </pc:sldChg>
      <pc:sldChg chg="modSp mod">
        <pc:chgData name="Wojciech Kustra" userId="afebd3d0-216b-4c4f-8992-1bf1fda6d5e8" providerId="ADAL" clId="{1D307E72-7901-4E61-A01B-3C4232ABCF63}" dt="2026-05-31T15:34:10.519" v="65"/>
        <pc:sldMkLst>
          <pc:docMk/>
          <pc:sldMk cId="0" sldId="416"/>
        </pc:sldMkLst>
        <pc:picChg chg="ord">
          <ac:chgData name="Wojciech Kustra" userId="afebd3d0-216b-4c4f-8992-1bf1fda6d5e8" providerId="ADAL" clId="{1D307E72-7901-4E61-A01B-3C4232ABCF63}" dt="2026-05-31T15:34:10.519" v="65"/>
          <ac:picMkLst>
            <pc:docMk/>
            <pc:sldMk cId="0" sldId="416"/>
            <ac:picMk id="314370" creationId="{E05FF108-F8F9-DCF4-8E22-80DDDA1C857F}"/>
          </ac:picMkLst>
        </pc:picChg>
      </pc:sldChg>
      <pc:sldChg chg="modSp mod">
        <pc:chgData name="Wojciech Kustra" userId="afebd3d0-216b-4c4f-8992-1bf1fda6d5e8" providerId="ADAL" clId="{1D307E72-7901-4E61-A01B-3C4232ABCF63}" dt="2026-05-31T15:34:10.523" v="66"/>
        <pc:sldMkLst>
          <pc:docMk/>
          <pc:sldMk cId="0" sldId="417"/>
        </pc:sldMkLst>
        <pc:picChg chg="ord">
          <ac:chgData name="Wojciech Kustra" userId="afebd3d0-216b-4c4f-8992-1bf1fda6d5e8" providerId="ADAL" clId="{1D307E72-7901-4E61-A01B-3C4232ABCF63}" dt="2026-05-31T15:34:10.523" v="66"/>
          <ac:picMkLst>
            <pc:docMk/>
            <pc:sldMk cId="0" sldId="417"/>
            <ac:picMk id="315394" creationId="{20576406-1455-EDD0-5B3F-2908D35B22CD}"/>
          </ac:picMkLst>
        </pc:picChg>
      </pc:sldChg>
      <pc:sldChg chg="modSp mod">
        <pc:chgData name="Wojciech Kustra" userId="afebd3d0-216b-4c4f-8992-1bf1fda6d5e8" providerId="ADAL" clId="{1D307E72-7901-4E61-A01B-3C4232ABCF63}" dt="2026-05-31T15:34:10.530" v="67"/>
        <pc:sldMkLst>
          <pc:docMk/>
          <pc:sldMk cId="0" sldId="418"/>
        </pc:sldMkLst>
        <pc:picChg chg="ord">
          <ac:chgData name="Wojciech Kustra" userId="afebd3d0-216b-4c4f-8992-1bf1fda6d5e8" providerId="ADAL" clId="{1D307E72-7901-4E61-A01B-3C4232ABCF63}" dt="2026-05-31T15:34:10.530" v="67"/>
          <ac:picMkLst>
            <pc:docMk/>
            <pc:sldMk cId="0" sldId="418"/>
            <ac:picMk id="316418" creationId="{26FFC847-8F39-81D3-C382-B2BADCBC9CF5}"/>
          </ac:picMkLst>
        </pc:picChg>
      </pc:sldChg>
      <pc:sldChg chg="modSp mod">
        <pc:chgData name="Wojciech Kustra" userId="afebd3d0-216b-4c4f-8992-1bf1fda6d5e8" providerId="ADAL" clId="{1D307E72-7901-4E61-A01B-3C4232ABCF63}" dt="2026-05-31T15:34:10.171" v="30"/>
        <pc:sldMkLst>
          <pc:docMk/>
          <pc:sldMk cId="0" sldId="420"/>
        </pc:sldMkLst>
        <pc:picChg chg="ord">
          <ac:chgData name="Wojciech Kustra" userId="afebd3d0-216b-4c4f-8992-1bf1fda6d5e8" providerId="ADAL" clId="{1D307E72-7901-4E61-A01B-3C4232ABCF63}" dt="2026-05-31T15:34:10.171" v="30"/>
          <ac:picMkLst>
            <pc:docMk/>
            <pc:sldMk cId="0" sldId="420"/>
            <ac:picMk id="318466" creationId="{6512D58E-D368-873F-8E65-7F02BB1CDEF7}"/>
          </ac:picMkLst>
        </pc:picChg>
      </pc:sldChg>
      <pc:sldChg chg="del">
        <pc:chgData name="Wojciech Kustra" userId="afebd3d0-216b-4c4f-8992-1bf1fda6d5e8" providerId="ADAL" clId="{1D307E72-7901-4E61-A01B-3C4232ABCF63}" dt="2026-05-31T11:33:02.095" v="14"/>
        <pc:sldMkLst>
          <pc:docMk/>
          <pc:sldMk cId="0" sldId="421"/>
        </pc:sldMkLst>
      </pc:sldChg>
      <pc:sldChg chg="modSp mod">
        <pc:chgData name="Wojciech Kustra" userId="afebd3d0-216b-4c4f-8992-1bf1fda6d5e8" providerId="ADAL" clId="{1D307E72-7901-4E61-A01B-3C4232ABCF63}" dt="2026-05-31T15:34:10.260" v="43"/>
        <pc:sldMkLst>
          <pc:docMk/>
          <pc:sldMk cId="0" sldId="423"/>
        </pc:sldMkLst>
        <pc:picChg chg="ord">
          <ac:chgData name="Wojciech Kustra" userId="afebd3d0-216b-4c4f-8992-1bf1fda6d5e8" providerId="ADAL" clId="{1D307E72-7901-4E61-A01B-3C4232ABCF63}" dt="2026-05-31T15:34:10.260" v="43"/>
          <ac:picMkLst>
            <pc:docMk/>
            <pc:sldMk cId="0" sldId="423"/>
            <ac:picMk id="324610" creationId="{444D7E90-74B3-5834-3F0F-DD4B0D76399F}"/>
          </ac:picMkLst>
        </pc:picChg>
      </pc:sldChg>
      <pc:sldChg chg="modSp mod">
        <pc:chgData name="Wojciech Kustra" userId="afebd3d0-216b-4c4f-8992-1bf1fda6d5e8" providerId="ADAL" clId="{1D307E72-7901-4E61-A01B-3C4232ABCF63}" dt="2026-05-31T15:34:10.208" v="34"/>
        <pc:sldMkLst>
          <pc:docMk/>
          <pc:sldMk cId="0" sldId="438"/>
        </pc:sldMkLst>
        <pc:picChg chg="ord">
          <ac:chgData name="Wojciech Kustra" userId="afebd3d0-216b-4c4f-8992-1bf1fda6d5e8" providerId="ADAL" clId="{1D307E72-7901-4E61-A01B-3C4232ABCF63}" dt="2026-05-31T15:34:10.208" v="34"/>
          <ac:picMkLst>
            <pc:docMk/>
            <pc:sldMk cId="0" sldId="438"/>
            <ac:picMk id="353282" creationId="{964AD9FE-664E-B848-1A2E-1B8A8207299D}"/>
          </ac:picMkLst>
        </pc:picChg>
      </pc:sldChg>
      <pc:sldChg chg="del">
        <pc:chgData name="Wojciech Kustra" userId="afebd3d0-216b-4c4f-8992-1bf1fda6d5e8" providerId="ADAL" clId="{1D307E72-7901-4E61-A01B-3C4232ABCF63}" dt="2026-05-31T11:30:28.317" v="5"/>
        <pc:sldMkLst>
          <pc:docMk/>
          <pc:sldMk cId="0" sldId="450"/>
        </pc:sldMkLst>
      </pc:sldChg>
      <pc:sldChg chg="del">
        <pc:chgData name="Wojciech Kustra" userId="afebd3d0-216b-4c4f-8992-1bf1fda6d5e8" providerId="ADAL" clId="{1D307E72-7901-4E61-A01B-3C4232ABCF63}" dt="2026-05-31T11:30:50.175" v="8"/>
        <pc:sldMkLst>
          <pc:docMk/>
          <pc:sldMk cId="0" sldId="451"/>
        </pc:sldMkLst>
      </pc:sldChg>
      <pc:sldChg chg="del">
        <pc:chgData name="Wojciech Kustra" userId="afebd3d0-216b-4c4f-8992-1bf1fda6d5e8" providerId="ADAL" clId="{1D307E72-7901-4E61-A01B-3C4232ABCF63}" dt="2026-05-31T11:31:07.299" v="11"/>
        <pc:sldMkLst>
          <pc:docMk/>
          <pc:sldMk cId="0" sldId="452"/>
        </pc:sldMkLst>
      </pc:sldChg>
      <pc:sldChg chg="modSp mod">
        <pc:chgData name="Wojciech Kustra" userId="afebd3d0-216b-4c4f-8992-1bf1fda6d5e8" providerId="ADAL" clId="{1D307E72-7901-4E61-A01B-3C4232ABCF63}" dt="2026-05-31T15:34:10.201" v="31"/>
        <pc:sldMkLst>
          <pc:docMk/>
          <pc:sldMk cId="0" sldId="467"/>
        </pc:sldMkLst>
        <pc:picChg chg="ord">
          <ac:chgData name="Wojciech Kustra" userId="afebd3d0-216b-4c4f-8992-1bf1fda6d5e8" providerId="ADAL" clId="{1D307E72-7901-4E61-A01B-3C4232ABCF63}" dt="2026-05-31T15:34:10.201" v="31"/>
          <ac:picMkLst>
            <pc:docMk/>
            <pc:sldMk cId="0" sldId="467"/>
            <ac:picMk id="395267" creationId="{585005FE-5072-051E-C8EA-01BDB68AEEA1}"/>
          </ac:picMkLst>
        </pc:picChg>
      </pc:sldChg>
      <pc:sldChg chg="modSp mod">
        <pc:chgData name="Wojciech Kustra" userId="afebd3d0-216b-4c4f-8992-1bf1fda6d5e8" providerId="ADAL" clId="{1D307E72-7901-4E61-A01B-3C4232ABCF63}" dt="2026-05-31T15:34:10.205" v="33"/>
        <pc:sldMkLst>
          <pc:docMk/>
          <pc:sldMk cId="0" sldId="468"/>
        </pc:sldMkLst>
        <pc:picChg chg="ord">
          <ac:chgData name="Wojciech Kustra" userId="afebd3d0-216b-4c4f-8992-1bf1fda6d5e8" providerId="ADAL" clId="{1D307E72-7901-4E61-A01B-3C4232ABCF63}" dt="2026-05-31T15:34:10.205" v="32"/>
          <ac:picMkLst>
            <pc:docMk/>
            <pc:sldMk cId="0" sldId="468"/>
            <ac:picMk id="351234" creationId="{F56EF03F-C048-31E3-46CB-6C046B0B4637}"/>
          </ac:picMkLst>
        </pc:picChg>
        <pc:picChg chg="ord">
          <ac:chgData name="Wojciech Kustra" userId="afebd3d0-216b-4c4f-8992-1bf1fda6d5e8" providerId="ADAL" clId="{1D307E72-7901-4E61-A01B-3C4232ABCF63}" dt="2026-05-31T15:34:10.205" v="33"/>
          <ac:picMkLst>
            <pc:docMk/>
            <pc:sldMk cId="0" sldId="468"/>
            <ac:picMk id="351235" creationId="{E84A2FE0-5BA4-1D47-CFA9-C8AB59F1B863}"/>
          </ac:picMkLst>
        </pc:picChg>
      </pc:sldChg>
      <pc:sldChg chg="modSp mod">
        <pc:chgData name="Wojciech Kustra" userId="afebd3d0-216b-4c4f-8992-1bf1fda6d5e8" providerId="ADAL" clId="{1D307E72-7901-4E61-A01B-3C4232ABCF63}" dt="2026-05-31T15:34:10.209" v="35"/>
        <pc:sldMkLst>
          <pc:docMk/>
          <pc:sldMk cId="0" sldId="469"/>
        </pc:sldMkLst>
        <pc:picChg chg="ord">
          <ac:chgData name="Wojciech Kustra" userId="afebd3d0-216b-4c4f-8992-1bf1fda6d5e8" providerId="ADAL" clId="{1D307E72-7901-4E61-A01B-3C4232ABCF63}" dt="2026-05-31T15:34:10.209" v="35"/>
          <ac:picMkLst>
            <pc:docMk/>
            <pc:sldMk cId="0" sldId="469"/>
            <ac:picMk id="355330" creationId="{9F6F0222-3BE9-7D99-2843-B861CDA59C4E}"/>
          </ac:picMkLst>
        </pc:picChg>
      </pc:sldChg>
      <pc:sldChg chg="modSp mod">
        <pc:chgData name="Wojciech Kustra" userId="afebd3d0-216b-4c4f-8992-1bf1fda6d5e8" providerId="ADAL" clId="{1D307E72-7901-4E61-A01B-3C4232ABCF63}" dt="2026-05-31T15:34:10.220" v="36"/>
        <pc:sldMkLst>
          <pc:docMk/>
          <pc:sldMk cId="0" sldId="470"/>
        </pc:sldMkLst>
        <pc:picChg chg="ord">
          <ac:chgData name="Wojciech Kustra" userId="afebd3d0-216b-4c4f-8992-1bf1fda6d5e8" providerId="ADAL" clId="{1D307E72-7901-4E61-A01B-3C4232ABCF63}" dt="2026-05-31T15:34:10.220" v="36"/>
          <ac:picMkLst>
            <pc:docMk/>
            <pc:sldMk cId="0" sldId="470"/>
            <ac:picMk id="359426" creationId="{34791CC0-ACC5-338E-15A1-B27403E32995}"/>
          </ac:picMkLst>
        </pc:picChg>
      </pc:sldChg>
      <pc:sldChg chg="modSp mod">
        <pc:chgData name="Wojciech Kustra" userId="afebd3d0-216b-4c4f-8992-1bf1fda6d5e8" providerId="ADAL" clId="{1D307E72-7901-4E61-A01B-3C4232ABCF63}" dt="2026-05-31T15:34:10.226" v="37"/>
        <pc:sldMkLst>
          <pc:docMk/>
          <pc:sldMk cId="0" sldId="471"/>
        </pc:sldMkLst>
        <pc:picChg chg="ord">
          <ac:chgData name="Wojciech Kustra" userId="afebd3d0-216b-4c4f-8992-1bf1fda6d5e8" providerId="ADAL" clId="{1D307E72-7901-4E61-A01B-3C4232ABCF63}" dt="2026-05-31T15:34:10.226" v="37"/>
          <ac:picMkLst>
            <pc:docMk/>
            <pc:sldMk cId="0" sldId="471"/>
            <ac:picMk id="361474" creationId="{7335FDCC-A1B2-813A-F456-9B61422C61B6}"/>
          </ac:picMkLst>
        </pc:picChg>
      </pc:sldChg>
      <pc:sldChg chg="modSp mod">
        <pc:chgData name="Wojciech Kustra" userId="afebd3d0-216b-4c4f-8992-1bf1fda6d5e8" providerId="ADAL" clId="{1D307E72-7901-4E61-A01B-3C4232ABCF63}" dt="2026-05-31T15:34:10.232" v="38"/>
        <pc:sldMkLst>
          <pc:docMk/>
          <pc:sldMk cId="0" sldId="472"/>
        </pc:sldMkLst>
        <pc:picChg chg="ord">
          <ac:chgData name="Wojciech Kustra" userId="afebd3d0-216b-4c4f-8992-1bf1fda6d5e8" providerId="ADAL" clId="{1D307E72-7901-4E61-A01B-3C4232ABCF63}" dt="2026-05-31T15:34:10.232" v="38"/>
          <ac:picMkLst>
            <pc:docMk/>
            <pc:sldMk cId="0" sldId="472"/>
            <ac:picMk id="363522" creationId="{8EB4E0B7-4429-F8B8-6775-51CC25C6F09C}"/>
          </ac:picMkLst>
        </pc:picChg>
      </pc:sldChg>
      <pc:sldChg chg="modSp mod">
        <pc:chgData name="Wojciech Kustra" userId="afebd3d0-216b-4c4f-8992-1bf1fda6d5e8" providerId="ADAL" clId="{1D307E72-7901-4E61-A01B-3C4232ABCF63}" dt="2026-05-31T15:34:10.238" v="39"/>
        <pc:sldMkLst>
          <pc:docMk/>
          <pc:sldMk cId="0" sldId="473"/>
        </pc:sldMkLst>
        <pc:picChg chg="ord">
          <ac:chgData name="Wojciech Kustra" userId="afebd3d0-216b-4c4f-8992-1bf1fda6d5e8" providerId="ADAL" clId="{1D307E72-7901-4E61-A01B-3C4232ABCF63}" dt="2026-05-31T15:34:10.238" v="39"/>
          <ac:picMkLst>
            <pc:docMk/>
            <pc:sldMk cId="0" sldId="473"/>
            <ac:picMk id="365570" creationId="{EAE886AC-EADC-DF9F-7D27-26F9D66DECBD}"/>
          </ac:picMkLst>
        </pc:picChg>
      </pc:sldChg>
      <pc:sldChg chg="modSp mod">
        <pc:chgData name="Wojciech Kustra" userId="afebd3d0-216b-4c4f-8992-1bf1fda6d5e8" providerId="ADAL" clId="{1D307E72-7901-4E61-A01B-3C4232ABCF63}" dt="2026-05-31T15:34:10.243" v="40"/>
        <pc:sldMkLst>
          <pc:docMk/>
          <pc:sldMk cId="0" sldId="474"/>
        </pc:sldMkLst>
        <pc:picChg chg="ord">
          <ac:chgData name="Wojciech Kustra" userId="afebd3d0-216b-4c4f-8992-1bf1fda6d5e8" providerId="ADAL" clId="{1D307E72-7901-4E61-A01B-3C4232ABCF63}" dt="2026-05-31T15:34:10.243" v="40"/>
          <ac:picMkLst>
            <pc:docMk/>
            <pc:sldMk cId="0" sldId="474"/>
            <ac:picMk id="367618" creationId="{7D0E2584-DF4D-F3DF-F2D9-E59A92489AFF}"/>
          </ac:picMkLst>
        </pc:picChg>
      </pc:sldChg>
      <pc:sldChg chg="modSp mod">
        <pc:chgData name="Wojciech Kustra" userId="afebd3d0-216b-4c4f-8992-1bf1fda6d5e8" providerId="ADAL" clId="{1D307E72-7901-4E61-A01B-3C4232ABCF63}" dt="2026-05-31T15:34:10.247" v="41"/>
        <pc:sldMkLst>
          <pc:docMk/>
          <pc:sldMk cId="0" sldId="475"/>
        </pc:sldMkLst>
        <pc:picChg chg="ord">
          <ac:chgData name="Wojciech Kustra" userId="afebd3d0-216b-4c4f-8992-1bf1fda6d5e8" providerId="ADAL" clId="{1D307E72-7901-4E61-A01B-3C4232ABCF63}" dt="2026-05-31T15:34:10.247" v="41"/>
          <ac:picMkLst>
            <pc:docMk/>
            <pc:sldMk cId="0" sldId="475"/>
            <ac:picMk id="399362" creationId="{F85DCFF8-A7F9-5D6C-6E1D-CC51A95F326B}"/>
          </ac:picMkLst>
        </pc:picChg>
      </pc:sldChg>
      <pc:sldChg chg="modSp mod">
        <pc:chgData name="Wojciech Kustra" userId="afebd3d0-216b-4c4f-8992-1bf1fda6d5e8" providerId="ADAL" clId="{1D307E72-7901-4E61-A01B-3C4232ABCF63}" dt="2026-05-31T15:34:10.254" v="42"/>
        <pc:sldMkLst>
          <pc:docMk/>
          <pc:sldMk cId="0" sldId="476"/>
        </pc:sldMkLst>
        <pc:picChg chg="ord">
          <ac:chgData name="Wojciech Kustra" userId="afebd3d0-216b-4c4f-8992-1bf1fda6d5e8" providerId="ADAL" clId="{1D307E72-7901-4E61-A01B-3C4232ABCF63}" dt="2026-05-31T15:34:10.254" v="42"/>
          <ac:picMkLst>
            <pc:docMk/>
            <pc:sldMk cId="0" sldId="476"/>
            <ac:picMk id="369666" creationId="{593C7A55-9350-1B0F-6C12-F1ED5FBDA656}"/>
          </ac:picMkLst>
        </pc:picChg>
      </pc:sldChg>
      <pc:sldChg chg="modSp mod">
        <pc:chgData name="Wojciech Kustra" userId="afebd3d0-216b-4c4f-8992-1bf1fda6d5e8" providerId="ADAL" clId="{1D307E72-7901-4E61-A01B-3C4232ABCF63}" dt="2026-05-31T15:34:10.263" v="44"/>
        <pc:sldMkLst>
          <pc:docMk/>
          <pc:sldMk cId="0" sldId="478"/>
        </pc:sldMkLst>
        <pc:picChg chg="ord">
          <ac:chgData name="Wojciech Kustra" userId="afebd3d0-216b-4c4f-8992-1bf1fda6d5e8" providerId="ADAL" clId="{1D307E72-7901-4E61-A01B-3C4232ABCF63}" dt="2026-05-31T15:34:10.263" v="44"/>
          <ac:picMkLst>
            <pc:docMk/>
            <pc:sldMk cId="0" sldId="478"/>
            <ac:picMk id="326658" creationId="{47D19F05-DD2F-199A-3BE1-59B977765468}"/>
          </ac:picMkLst>
        </pc:picChg>
      </pc:sldChg>
      <pc:sldChg chg="modSp mod">
        <pc:chgData name="Wojciech Kustra" userId="afebd3d0-216b-4c4f-8992-1bf1fda6d5e8" providerId="ADAL" clId="{1D307E72-7901-4E61-A01B-3C4232ABCF63}" dt="2026-05-31T15:34:10.269" v="45"/>
        <pc:sldMkLst>
          <pc:docMk/>
          <pc:sldMk cId="0" sldId="479"/>
        </pc:sldMkLst>
        <pc:picChg chg="ord">
          <ac:chgData name="Wojciech Kustra" userId="afebd3d0-216b-4c4f-8992-1bf1fda6d5e8" providerId="ADAL" clId="{1D307E72-7901-4E61-A01B-3C4232ABCF63}" dt="2026-05-31T15:34:10.269" v="45"/>
          <ac:picMkLst>
            <pc:docMk/>
            <pc:sldMk cId="0" sldId="479"/>
            <ac:picMk id="328706" creationId="{00A71AE5-40D4-C648-5444-AD1842B6F372}"/>
          </ac:picMkLst>
        </pc:picChg>
      </pc:sldChg>
      <pc:sldChg chg="modSp mod">
        <pc:chgData name="Wojciech Kustra" userId="afebd3d0-216b-4c4f-8992-1bf1fda6d5e8" providerId="ADAL" clId="{1D307E72-7901-4E61-A01B-3C4232ABCF63}" dt="2026-05-31T15:34:10.272" v="46"/>
        <pc:sldMkLst>
          <pc:docMk/>
          <pc:sldMk cId="0" sldId="480"/>
        </pc:sldMkLst>
        <pc:picChg chg="ord">
          <ac:chgData name="Wojciech Kustra" userId="afebd3d0-216b-4c4f-8992-1bf1fda6d5e8" providerId="ADAL" clId="{1D307E72-7901-4E61-A01B-3C4232ABCF63}" dt="2026-05-31T15:34:10.272" v="46"/>
          <ac:picMkLst>
            <pc:docMk/>
            <pc:sldMk cId="0" sldId="480"/>
            <ac:picMk id="330754" creationId="{EBC7DD64-9D7D-AE41-E174-905D60E1AD3C}"/>
          </ac:picMkLst>
        </pc:picChg>
      </pc:sldChg>
      <pc:sldChg chg="modSp mod">
        <pc:chgData name="Wojciech Kustra" userId="afebd3d0-216b-4c4f-8992-1bf1fda6d5e8" providerId="ADAL" clId="{1D307E72-7901-4E61-A01B-3C4232ABCF63}" dt="2026-05-31T15:34:10.275" v="47"/>
        <pc:sldMkLst>
          <pc:docMk/>
          <pc:sldMk cId="0" sldId="481"/>
        </pc:sldMkLst>
        <pc:picChg chg="ord">
          <ac:chgData name="Wojciech Kustra" userId="afebd3d0-216b-4c4f-8992-1bf1fda6d5e8" providerId="ADAL" clId="{1D307E72-7901-4E61-A01B-3C4232ABCF63}" dt="2026-05-31T15:34:10.275" v="47"/>
          <ac:picMkLst>
            <pc:docMk/>
            <pc:sldMk cId="0" sldId="481"/>
            <ac:picMk id="332802" creationId="{FE6EC0D0-C609-C946-BD7F-418B47958CCC}"/>
          </ac:picMkLst>
        </pc:picChg>
      </pc:sldChg>
      <pc:sldChg chg="modSp mod">
        <pc:chgData name="Wojciech Kustra" userId="afebd3d0-216b-4c4f-8992-1bf1fda6d5e8" providerId="ADAL" clId="{1D307E72-7901-4E61-A01B-3C4232ABCF63}" dt="2026-05-31T15:34:10.278" v="48"/>
        <pc:sldMkLst>
          <pc:docMk/>
          <pc:sldMk cId="0" sldId="482"/>
        </pc:sldMkLst>
        <pc:picChg chg="ord">
          <ac:chgData name="Wojciech Kustra" userId="afebd3d0-216b-4c4f-8992-1bf1fda6d5e8" providerId="ADAL" clId="{1D307E72-7901-4E61-A01B-3C4232ABCF63}" dt="2026-05-31T15:34:10.278" v="48"/>
          <ac:picMkLst>
            <pc:docMk/>
            <pc:sldMk cId="0" sldId="482"/>
            <ac:picMk id="334850" creationId="{B595E1D1-DA02-7A2C-B589-47048E660743}"/>
          </ac:picMkLst>
        </pc:picChg>
      </pc:sldChg>
      <pc:sldChg chg="modSp mod">
        <pc:chgData name="Wojciech Kustra" userId="afebd3d0-216b-4c4f-8992-1bf1fda6d5e8" providerId="ADAL" clId="{1D307E72-7901-4E61-A01B-3C4232ABCF63}" dt="2026-05-31T15:34:10.287" v="49"/>
        <pc:sldMkLst>
          <pc:docMk/>
          <pc:sldMk cId="0" sldId="483"/>
        </pc:sldMkLst>
        <pc:picChg chg="ord">
          <ac:chgData name="Wojciech Kustra" userId="afebd3d0-216b-4c4f-8992-1bf1fda6d5e8" providerId="ADAL" clId="{1D307E72-7901-4E61-A01B-3C4232ABCF63}" dt="2026-05-31T15:34:10.287" v="49"/>
          <ac:picMkLst>
            <pc:docMk/>
            <pc:sldMk cId="0" sldId="483"/>
            <ac:picMk id="400386" creationId="{DFA5BB5F-EB60-9B46-2A16-1DEB1EAE3E02}"/>
          </ac:picMkLst>
        </pc:picChg>
      </pc:sldChg>
      <pc:sldChg chg="modSp mod">
        <pc:chgData name="Wojciech Kustra" userId="afebd3d0-216b-4c4f-8992-1bf1fda6d5e8" providerId="ADAL" clId="{1D307E72-7901-4E61-A01B-3C4232ABCF63}" dt="2026-05-31T15:34:10.293" v="50"/>
        <pc:sldMkLst>
          <pc:docMk/>
          <pc:sldMk cId="0" sldId="484"/>
        </pc:sldMkLst>
        <pc:picChg chg="ord">
          <ac:chgData name="Wojciech Kustra" userId="afebd3d0-216b-4c4f-8992-1bf1fda6d5e8" providerId="ADAL" clId="{1D307E72-7901-4E61-A01B-3C4232ABCF63}" dt="2026-05-31T15:34:10.293" v="50"/>
          <ac:picMkLst>
            <pc:docMk/>
            <pc:sldMk cId="0" sldId="484"/>
            <ac:picMk id="338946" creationId="{7743BD61-3160-630C-55ED-7AE2B1F0CBA9}"/>
          </ac:picMkLst>
        </pc:picChg>
      </pc:sldChg>
      <pc:sldChg chg="modSp mod">
        <pc:chgData name="Wojciech Kustra" userId="afebd3d0-216b-4c4f-8992-1bf1fda6d5e8" providerId="ADAL" clId="{1D307E72-7901-4E61-A01B-3C4232ABCF63}" dt="2026-05-31T15:34:10.375" v="51"/>
        <pc:sldMkLst>
          <pc:docMk/>
          <pc:sldMk cId="0" sldId="485"/>
        </pc:sldMkLst>
        <pc:picChg chg="ord">
          <ac:chgData name="Wojciech Kustra" userId="afebd3d0-216b-4c4f-8992-1bf1fda6d5e8" providerId="ADAL" clId="{1D307E72-7901-4E61-A01B-3C4232ABCF63}" dt="2026-05-31T15:34:10.375" v="51"/>
          <ac:picMkLst>
            <pc:docMk/>
            <pc:sldMk cId="0" sldId="485"/>
            <ac:picMk id="340994" creationId="{42C439E1-BD2E-43B9-ADCA-BB9C89D42FE0}"/>
          </ac:picMkLst>
        </pc:picChg>
      </pc:sldChg>
      <pc:sldChg chg="modSp mod">
        <pc:chgData name="Wojciech Kustra" userId="afebd3d0-216b-4c4f-8992-1bf1fda6d5e8" providerId="ADAL" clId="{1D307E72-7901-4E61-A01B-3C4232ABCF63}" dt="2026-05-31T15:34:10.392" v="52"/>
        <pc:sldMkLst>
          <pc:docMk/>
          <pc:sldMk cId="0" sldId="487"/>
        </pc:sldMkLst>
        <pc:picChg chg="ord">
          <ac:chgData name="Wojciech Kustra" userId="afebd3d0-216b-4c4f-8992-1bf1fda6d5e8" providerId="ADAL" clId="{1D307E72-7901-4E61-A01B-3C4232ABCF63}" dt="2026-05-31T15:34:10.392" v="52"/>
          <ac:picMkLst>
            <pc:docMk/>
            <pc:sldMk cId="0" sldId="487"/>
            <ac:picMk id="397314" creationId="{484B946D-0F0C-62D1-A253-4C58E4320162}"/>
          </ac:picMkLst>
        </pc:picChg>
      </pc:sldChg>
      <pc:sldChg chg="del">
        <pc:chgData name="Wojciech Kustra" userId="afebd3d0-216b-4c4f-8992-1bf1fda6d5e8" providerId="ADAL" clId="{1D307E72-7901-4E61-A01B-3C4232ABCF63}" dt="2026-05-31T11:30:10.020" v="3"/>
        <pc:sldMkLst>
          <pc:docMk/>
          <pc:sldMk cId="0" sldId="488"/>
        </pc:sldMkLst>
      </pc:sldChg>
      <pc:sldChg chg="modSp mod">
        <pc:chgData name="Wojciech Kustra" userId="afebd3d0-216b-4c4f-8992-1bf1fda6d5e8" providerId="ADAL" clId="{1D307E72-7901-4E61-A01B-3C4232ABCF63}" dt="2026-05-31T15:34:10.493" v="60"/>
        <pc:sldMkLst>
          <pc:docMk/>
          <pc:sldMk cId="0" sldId="492"/>
        </pc:sldMkLst>
        <pc:picChg chg="ord">
          <ac:chgData name="Wojciech Kustra" userId="afebd3d0-216b-4c4f-8992-1bf1fda6d5e8" providerId="ADAL" clId="{1D307E72-7901-4E61-A01B-3C4232ABCF63}" dt="2026-05-31T15:34:10.493" v="60"/>
          <ac:picMkLst>
            <pc:docMk/>
            <pc:sldMk cId="0" sldId="492"/>
            <ac:picMk id="401410" creationId="{4525AEA1-884C-6394-EEA4-ABF299421C12}"/>
          </ac:picMkLst>
        </pc:picChg>
      </pc:sldChg>
      <pc:sldChg chg="add">
        <pc:chgData name="Wojciech Kustra" userId="afebd3d0-216b-4c4f-8992-1bf1fda6d5e8" providerId="ADAL" clId="{1D307E72-7901-4E61-A01B-3C4232ABCF63}" dt="2026-05-31T11:29:48.627" v="0"/>
        <pc:sldMkLst>
          <pc:docMk/>
          <pc:sldMk cId="1488902223" sldId="500"/>
        </pc:sldMkLst>
      </pc:sldChg>
      <pc:sldChg chg="add del">
        <pc:chgData name="Wojciech Kustra" userId="afebd3d0-216b-4c4f-8992-1bf1fda6d5e8" providerId="ADAL" clId="{1D307E72-7901-4E61-A01B-3C4232ABCF63}" dt="2026-05-31T11:35:40.947" v="19"/>
        <pc:sldMkLst>
          <pc:docMk/>
          <pc:sldMk cId="233051181" sldId="501"/>
        </pc:sldMkLst>
      </pc:sldChg>
      <pc:sldChg chg="modSp add mod">
        <pc:chgData name="Wojciech Kustra" userId="afebd3d0-216b-4c4f-8992-1bf1fda6d5e8" providerId="ADAL" clId="{1D307E72-7901-4E61-A01B-3C4232ABCF63}" dt="2026-05-31T11:30:28.366" v="6" actId="27636"/>
        <pc:sldMkLst>
          <pc:docMk/>
          <pc:sldMk cId="806029478" sldId="502"/>
        </pc:sldMkLst>
        <pc:spChg chg="mod">
          <ac:chgData name="Wojciech Kustra" userId="afebd3d0-216b-4c4f-8992-1bf1fda6d5e8" providerId="ADAL" clId="{1D307E72-7901-4E61-A01B-3C4232ABCF63}" dt="2026-05-31T11:30:28.366" v="6" actId="27636"/>
          <ac:spMkLst>
            <pc:docMk/>
            <pc:sldMk cId="806029478" sldId="502"/>
            <ac:spMk id="377858" creationId="{698EF7DD-B7E7-5982-9AE2-CD2AB9525956}"/>
          </ac:spMkLst>
        </pc:spChg>
      </pc:sldChg>
      <pc:sldChg chg="modSp add del mod">
        <pc:chgData name="Wojciech Kustra" userId="afebd3d0-216b-4c4f-8992-1bf1fda6d5e8" providerId="ADAL" clId="{1D307E72-7901-4E61-A01B-3C4232ABCF63}" dt="2026-05-31T11:36:40.234" v="22"/>
        <pc:sldMkLst>
          <pc:docMk/>
          <pc:sldMk cId="3906563876" sldId="503"/>
        </pc:sldMkLst>
        <pc:spChg chg="mod">
          <ac:chgData name="Wojciech Kustra" userId="afebd3d0-216b-4c4f-8992-1bf1fda6d5e8" providerId="ADAL" clId="{1D307E72-7901-4E61-A01B-3C4232ABCF63}" dt="2026-05-31T11:30:50.217" v="9" actId="27636"/>
          <ac:spMkLst>
            <pc:docMk/>
            <pc:sldMk cId="3906563876" sldId="503"/>
            <ac:spMk id="379906" creationId="{0BF8A8B1-6CDA-380D-F2C7-7F8C2EB2B9E8}"/>
          </ac:spMkLst>
        </pc:spChg>
      </pc:sldChg>
      <pc:sldChg chg="modSp add mod">
        <pc:chgData name="Wojciech Kustra" userId="afebd3d0-216b-4c4f-8992-1bf1fda6d5e8" providerId="ADAL" clId="{1D307E72-7901-4E61-A01B-3C4232ABCF63}" dt="2026-05-31T11:31:07.451" v="12" actId="27636"/>
        <pc:sldMkLst>
          <pc:docMk/>
          <pc:sldMk cId="2400408921" sldId="504"/>
        </pc:sldMkLst>
        <pc:spChg chg="mod">
          <ac:chgData name="Wojciech Kustra" userId="afebd3d0-216b-4c4f-8992-1bf1fda6d5e8" providerId="ADAL" clId="{1D307E72-7901-4E61-A01B-3C4232ABCF63}" dt="2026-05-31T11:31:07.451" v="12" actId="27636"/>
          <ac:spMkLst>
            <pc:docMk/>
            <pc:sldMk cId="2400408921" sldId="504"/>
            <ac:spMk id="381954" creationId="{2E80C669-E631-FD35-070E-0D653F756A31}"/>
          </ac:spMkLst>
        </pc:spChg>
      </pc:sldChg>
      <pc:sldChg chg="modSp add mod">
        <pc:chgData name="Wojciech Kustra" userId="afebd3d0-216b-4c4f-8992-1bf1fda6d5e8" providerId="ADAL" clId="{1D307E72-7901-4E61-A01B-3C4232ABCF63}" dt="2026-05-31T11:33:02.122" v="15" actId="27636"/>
        <pc:sldMkLst>
          <pc:docMk/>
          <pc:sldMk cId="3885945220" sldId="505"/>
        </pc:sldMkLst>
        <pc:spChg chg="mod">
          <ac:chgData name="Wojciech Kustra" userId="afebd3d0-216b-4c4f-8992-1bf1fda6d5e8" providerId="ADAL" clId="{1D307E72-7901-4E61-A01B-3C4232ABCF63}" dt="2026-05-31T11:33:02.122" v="15" actId="27636"/>
          <ac:spMkLst>
            <pc:docMk/>
            <pc:sldMk cId="3885945220" sldId="505"/>
            <ac:spMk id="320514" creationId="{F050218D-69D9-6A90-65D4-90924A48FE75}"/>
          </ac:spMkLst>
        </pc:spChg>
      </pc:sldChg>
      <pc:sldChg chg="modSp add mod">
        <pc:chgData name="Wojciech Kustra" userId="afebd3d0-216b-4c4f-8992-1bf1fda6d5e8" providerId="ADAL" clId="{1D307E72-7901-4E61-A01B-3C4232ABCF63}" dt="2026-05-31T15:34:10.405" v="53"/>
        <pc:sldMkLst>
          <pc:docMk/>
          <pc:sldMk cId="2190216710" sldId="506"/>
        </pc:sldMkLst>
        <pc:spChg chg="mod">
          <ac:chgData name="Wojciech Kustra" userId="afebd3d0-216b-4c4f-8992-1bf1fda6d5e8" providerId="ADAL" clId="{1D307E72-7901-4E61-A01B-3C4232ABCF63}" dt="2026-05-31T15:33:33.935" v="27"/>
          <ac:spMkLst>
            <pc:docMk/>
            <pc:sldMk cId="2190216710" sldId="506"/>
            <ac:spMk id="2" creationId="{A3B29FD3-944F-AB32-5CB8-76D9211418C8}"/>
          </ac:spMkLst>
        </pc:spChg>
        <pc:spChg chg="mod">
          <ac:chgData name="Wojciech Kustra" userId="afebd3d0-216b-4c4f-8992-1bf1fda6d5e8" providerId="ADAL" clId="{1D307E72-7901-4E61-A01B-3C4232ABCF63}" dt="2026-05-31T15:33:31.560" v="26" actId="21"/>
          <ac:spMkLst>
            <pc:docMk/>
            <pc:sldMk cId="2190216710" sldId="506"/>
            <ac:spMk id="294915" creationId="{4D0A791E-0D93-2FF5-E404-C15DF548A6CD}"/>
          </ac:spMkLst>
        </pc:spChg>
        <pc:picChg chg="mod ord">
          <ac:chgData name="Wojciech Kustra" userId="afebd3d0-216b-4c4f-8992-1bf1fda6d5e8" providerId="ADAL" clId="{1D307E72-7901-4E61-A01B-3C4232ABCF63}" dt="2026-05-31T15:34:10.405" v="53"/>
          <ac:picMkLst>
            <pc:docMk/>
            <pc:sldMk cId="2190216710" sldId="506"/>
            <ac:picMk id="294914" creationId="{E1B0346D-23F2-4E98-9097-ED617F7D96A3}"/>
          </ac:picMkLst>
        </pc:picChg>
      </pc:sldChg>
      <pc:sldChg chg="modSp add mod">
        <pc:chgData name="Wojciech Kustra" userId="afebd3d0-216b-4c4f-8992-1bf1fda6d5e8" providerId="ADAL" clId="{1D307E72-7901-4E61-A01B-3C4232ABCF63}" dt="2026-05-31T11:35:40.983" v="20" actId="27636"/>
        <pc:sldMkLst>
          <pc:docMk/>
          <pc:sldMk cId="881027791" sldId="507"/>
        </pc:sldMkLst>
        <pc:spChg chg="mod">
          <ac:chgData name="Wojciech Kustra" userId="afebd3d0-216b-4c4f-8992-1bf1fda6d5e8" providerId="ADAL" clId="{1D307E72-7901-4E61-A01B-3C4232ABCF63}" dt="2026-05-31T11:35:40.983" v="20" actId="27636"/>
          <ac:spMkLst>
            <pc:docMk/>
            <pc:sldMk cId="881027791" sldId="507"/>
            <ac:spMk id="373762" creationId="{D45A1A77-3F9E-BF66-F927-82DCB12EEEE2}"/>
          </ac:spMkLst>
        </pc:spChg>
      </pc:sldChg>
      <pc:sldChg chg="modSp add mod">
        <pc:chgData name="Wojciech Kustra" userId="afebd3d0-216b-4c4f-8992-1bf1fda6d5e8" providerId="ADAL" clId="{1D307E72-7901-4E61-A01B-3C4232ABCF63}" dt="2026-05-31T11:36:40.260" v="23" actId="27636"/>
        <pc:sldMkLst>
          <pc:docMk/>
          <pc:sldMk cId="2720075466" sldId="508"/>
        </pc:sldMkLst>
        <pc:spChg chg="mod">
          <ac:chgData name="Wojciech Kustra" userId="afebd3d0-216b-4c4f-8992-1bf1fda6d5e8" providerId="ADAL" clId="{1D307E72-7901-4E61-A01B-3C4232ABCF63}" dt="2026-05-31T11:36:40.260" v="23" actId="27636"/>
          <ac:spMkLst>
            <pc:docMk/>
            <pc:sldMk cId="2720075466" sldId="508"/>
            <ac:spMk id="379906" creationId="{0BF8A8B1-6CDA-380D-F2C7-7F8C2EB2B9E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5F2DF02-4B4E-D23D-C029-836D910B4D91}"/>
              </a:ext>
            </a:extLst>
          </p:cNvPr>
          <p:cNvSpPr>
            <a:spLocks noGrp="1" noChangeArrowheads="1"/>
          </p:cNvSpPr>
          <p:nvPr>
            <p:ph type="sldNum" sz="quarter" idx="5"/>
          </p:nvPr>
        </p:nvSpPr>
        <p:spPr>
          <a:ln/>
        </p:spPr>
        <p:txBody>
          <a:bodyPr/>
          <a:lstStyle/>
          <a:p>
            <a:fld id="{0134F8F6-BBA7-48F1-BA4E-98EE9E89AB95}" type="slidenum">
              <a:rPr lang="en-US" altLang="pl-PL"/>
              <a:pPr/>
              <a:t>5</a:t>
            </a:fld>
            <a:endParaRPr lang="en-US" altLang="pl-PL"/>
          </a:p>
        </p:txBody>
      </p:sp>
      <p:sp>
        <p:nvSpPr>
          <p:cNvPr id="180226" name="Rectangle 2">
            <a:extLst>
              <a:ext uri="{FF2B5EF4-FFF2-40B4-BE49-F238E27FC236}">
                <a16:creationId xmlns:a16="http://schemas.microsoft.com/office/drawing/2014/main" id="{2198D435-AC5F-62F1-2102-14EC7ACA0592}"/>
              </a:ext>
            </a:extLst>
          </p:cNvPr>
          <p:cNvSpPr>
            <a:spLocks noGrp="1" noRot="1" noChangeAspect="1" noChangeArrowheads="1" noTextEdit="1"/>
          </p:cNvSpPr>
          <p:nvPr>
            <p:ph type="sldImg"/>
          </p:nvPr>
        </p:nvSpPr>
        <p:spPr>
          <a:ln/>
        </p:spPr>
      </p:sp>
      <p:sp>
        <p:nvSpPr>
          <p:cNvPr id="180227" name="Rectangle 3">
            <a:extLst>
              <a:ext uri="{FF2B5EF4-FFF2-40B4-BE49-F238E27FC236}">
                <a16:creationId xmlns:a16="http://schemas.microsoft.com/office/drawing/2014/main" id="{13596BC2-12E3-96B2-5434-ABE270B97FB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A2C2239-9D90-A819-61D6-ACC8BBAF4112}"/>
              </a:ext>
            </a:extLst>
          </p:cNvPr>
          <p:cNvSpPr>
            <a:spLocks noGrp="1" noChangeArrowheads="1"/>
          </p:cNvSpPr>
          <p:nvPr>
            <p:ph type="sldNum" sz="quarter" idx="5"/>
          </p:nvPr>
        </p:nvSpPr>
        <p:spPr>
          <a:ln/>
        </p:spPr>
        <p:txBody>
          <a:bodyPr/>
          <a:lstStyle/>
          <a:p>
            <a:fld id="{AD920BA7-BE66-4FDB-AE34-E808940783CE}" type="slidenum">
              <a:rPr lang="en-US" altLang="pl-PL"/>
              <a:pPr/>
              <a:t>6</a:t>
            </a:fld>
            <a:endParaRPr lang="en-US" altLang="pl-PL"/>
          </a:p>
        </p:txBody>
      </p:sp>
      <p:sp>
        <p:nvSpPr>
          <p:cNvPr id="396290" name="Rectangle 2">
            <a:extLst>
              <a:ext uri="{FF2B5EF4-FFF2-40B4-BE49-F238E27FC236}">
                <a16:creationId xmlns:a16="http://schemas.microsoft.com/office/drawing/2014/main" id="{1FCDD914-EE17-2054-19CD-2D4B45A10BC5}"/>
              </a:ext>
            </a:extLst>
          </p:cNvPr>
          <p:cNvSpPr>
            <a:spLocks noGrp="1" noRot="1" noChangeAspect="1" noChangeArrowheads="1" noTextEdit="1"/>
          </p:cNvSpPr>
          <p:nvPr>
            <p:ph type="sldImg"/>
          </p:nvPr>
        </p:nvSpPr>
        <p:spPr>
          <a:xfrm>
            <a:off x="344488" y="679450"/>
            <a:ext cx="6167437" cy="3470275"/>
          </a:xfrm>
          <a:ln/>
        </p:spPr>
      </p:sp>
      <p:sp>
        <p:nvSpPr>
          <p:cNvPr id="396291" name="Rectangle 3">
            <a:extLst>
              <a:ext uri="{FF2B5EF4-FFF2-40B4-BE49-F238E27FC236}">
                <a16:creationId xmlns:a16="http://schemas.microsoft.com/office/drawing/2014/main" id="{6DE8C4B6-2E95-3AD2-DB84-24E54974A5B3}"/>
              </a:ext>
            </a:extLst>
          </p:cNvPr>
          <p:cNvSpPr>
            <a:spLocks noGrp="1" noChangeArrowheads="1"/>
          </p:cNvSpPr>
          <p:nvPr>
            <p:ph type="body" idx="1"/>
          </p:nvPr>
        </p:nvSpPr>
        <p:spPr>
          <a:xfrm>
            <a:off x="914400" y="4375150"/>
            <a:ext cx="5029200" cy="4073525"/>
          </a:xfrm>
          <a:ln/>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4958918-2FFD-6C09-E2F9-BA40D22957DC}"/>
              </a:ext>
            </a:extLst>
          </p:cNvPr>
          <p:cNvSpPr>
            <a:spLocks noGrp="1" noChangeArrowheads="1"/>
          </p:cNvSpPr>
          <p:nvPr>
            <p:ph type="sldNum" sz="quarter" idx="5"/>
          </p:nvPr>
        </p:nvSpPr>
        <p:spPr>
          <a:ln/>
        </p:spPr>
        <p:txBody>
          <a:bodyPr/>
          <a:lstStyle/>
          <a:p>
            <a:fld id="{2F0A8CFA-5C17-411C-8D34-CBBD7F2C196E}" type="slidenum">
              <a:rPr lang="en-US" altLang="pl-PL"/>
              <a:pPr/>
              <a:t>7</a:t>
            </a:fld>
            <a:endParaRPr lang="en-US" altLang="pl-PL"/>
          </a:p>
        </p:txBody>
      </p:sp>
      <p:sp>
        <p:nvSpPr>
          <p:cNvPr id="321538" name="Rectangle 2">
            <a:extLst>
              <a:ext uri="{FF2B5EF4-FFF2-40B4-BE49-F238E27FC236}">
                <a16:creationId xmlns:a16="http://schemas.microsoft.com/office/drawing/2014/main" id="{2A34FE0B-419B-15D2-12C5-BD097F233595}"/>
              </a:ext>
            </a:extLst>
          </p:cNvPr>
          <p:cNvSpPr>
            <a:spLocks noGrp="1" noRot="1" noChangeAspect="1" noChangeArrowheads="1" noTextEdit="1"/>
          </p:cNvSpPr>
          <p:nvPr>
            <p:ph type="sldImg"/>
          </p:nvPr>
        </p:nvSpPr>
        <p:spPr>
          <a:ln/>
        </p:spPr>
      </p:sp>
      <p:sp>
        <p:nvSpPr>
          <p:cNvPr id="321539" name="Rectangle 3">
            <a:extLst>
              <a:ext uri="{FF2B5EF4-FFF2-40B4-BE49-F238E27FC236}">
                <a16:creationId xmlns:a16="http://schemas.microsoft.com/office/drawing/2014/main" id="{65088D2F-9531-35DC-610F-E76CAC5D5ADA}"/>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B086608-4CFB-1E30-F9D0-E255DB44F838}"/>
              </a:ext>
            </a:extLst>
          </p:cNvPr>
          <p:cNvSpPr>
            <a:spLocks noGrp="1" noChangeArrowheads="1"/>
          </p:cNvSpPr>
          <p:nvPr>
            <p:ph type="sldNum" sz="quarter" idx="5"/>
          </p:nvPr>
        </p:nvSpPr>
        <p:spPr>
          <a:ln/>
        </p:spPr>
        <p:txBody>
          <a:bodyPr/>
          <a:lstStyle/>
          <a:p>
            <a:fld id="{4BDD510E-5A40-4059-82F9-2730BCEDF77A}" type="slidenum">
              <a:rPr lang="en-US" altLang="pl-PL"/>
              <a:pPr/>
              <a:t>32</a:t>
            </a:fld>
            <a:endParaRPr lang="en-US" altLang="pl-PL"/>
          </a:p>
        </p:txBody>
      </p:sp>
      <p:sp>
        <p:nvSpPr>
          <p:cNvPr id="374786" name="Rectangle 2">
            <a:extLst>
              <a:ext uri="{FF2B5EF4-FFF2-40B4-BE49-F238E27FC236}">
                <a16:creationId xmlns:a16="http://schemas.microsoft.com/office/drawing/2014/main" id="{42D5D2E1-0AF5-FAC7-A5EC-F2D3764E324E}"/>
              </a:ext>
            </a:extLst>
          </p:cNvPr>
          <p:cNvSpPr>
            <a:spLocks noGrp="1" noRot="1" noChangeAspect="1" noChangeArrowheads="1" noTextEdit="1"/>
          </p:cNvSpPr>
          <p:nvPr>
            <p:ph type="sldImg"/>
          </p:nvPr>
        </p:nvSpPr>
        <p:spPr>
          <a:ln/>
        </p:spPr>
      </p:sp>
      <p:sp>
        <p:nvSpPr>
          <p:cNvPr id="374787" name="Rectangle 3">
            <a:extLst>
              <a:ext uri="{FF2B5EF4-FFF2-40B4-BE49-F238E27FC236}">
                <a16:creationId xmlns:a16="http://schemas.microsoft.com/office/drawing/2014/main" id="{6FD8A6E6-E49E-82AE-D131-552868C32BB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FFF8BC7-C870-77CA-D106-30D453CB4C5F}"/>
              </a:ext>
            </a:extLst>
          </p:cNvPr>
          <p:cNvSpPr>
            <a:spLocks noGrp="1" noChangeArrowheads="1"/>
          </p:cNvSpPr>
          <p:nvPr>
            <p:ph type="sldNum" sz="quarter" idx="5"/>
          </p:nvPr>
        </p:nvSpPr>
        <p:spPr>
          <a:ln/>
        </p:spPr>
        <p:txBody>
          <a:bodyPr/>
          <a:lstStyle/>
          <a:p>
            <a:fld id="{EA694210-51DE-413E-BAD3-1AC1380D4D43}" type="slidenum">
              <a:rPr lang="en-US" altLang="pl-PL"/>
              <a:pPr/>
              <a:t>33</a:t>
            </a:fld>
            <a:endParaRPr lang="en-US" altLang="pl-PL"/>
          </a:p>
        </p:txBody>
      </p:sp>
      <p:sp>
        <p:nvSpPr>
          <p:cNvPr id="378882" name="Rectangle 2">
            <a:extLst>
              <a:ext uri="{FF2B5EF4-FFF2-40B4-BE49-F238E27FC236}">
                <a16:creationId xmlns:a16="http://schemas.microsoft.com/office/drawing/2014/main" id="{3AB30197-B6F8-6A82-ED60-118FF9E7DC3B}"/>
              </a:ext>
            </a:extLst>
          </p:cNvPr>
          <p:cNvSpPr>
            <a:spLocks noGrp="1" noRot="1" noChangeAspect="1" noChangeArrowheads="1" noTextEdit="1"/>
          </p:cNvSpPr>
          <p:nvPr>
            <p:ph type="sldImg"/>
          </p:nvPr>
        </p:nvSpPr>
        <p:spPr>
          <a:ln/>
        </p:spPr>
      </p:sp>
      <p:sp>
        <p:nvSpPr>
          <p:cNvPr id="378883" name="Rectangle 3">
            <a:extLst>
              <a:ext uri="{FF2B5EF4-FFF2-40B4-BE49-F238E27FC236}">
                <a16:creationId xmlns:a16="http://schemas.microsoft.com/office/drawing/2014/main" id="{5F433BE5-958F-E5E7-7FD4-E9CB00F327B6}"/>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2A00B13-E335-CB2D-825A-A458FA812041}"/>
              </a:ext>
            </a:extLst>
          </p:cNvPr>
          <p:cNvSpPr>
            <a:spLocks noGrp="1" noChangeArrowheads="1"/>
          </p:cNvSpPr>
          <p:nvPr>
            <p:ph type="sldNum" sz="quarter" idx="5"/>
          </p:nvPr>
        </p:nvSpPr>
        <p:spPr>
          <a:ln/>
        </p:spPr>
        <p:txBody>
          <a:bodyPr/>
          <a:lstStyle/>
          <a:p>
            <a:fld id="{80AEE2D4-6E6D-436C-8E4A-8D56E74953F4}" type="slidenum">
              <a:rPr lang="en-US" altLang="pl-PL"/>
              <a:pPr/>
              <a:t>35</a:t>
            </a:fld>
            <a:endParaRPr lang="en-US" altLang="pl-PL"/>
          </a:p>
        </p:txBody>
      </p:sp>
      <p:sp>
        <p:nvSpPr>
          <p:cNvPr id="380930" name="Rectangle 2">
            <a:extLst>
              <a:ext uri="{FF2B5EF4-FFF2-40B4-BE49-F238E27FC236}">
                <a16:creationId xmlns:a16="http://schemas.microsoft.com/office/drawing/2014/main" id="{B0A024A2-CFC7-39D1-2868-7EFA64329D64}"/>
              </a:ext>
            </a:extLst>
          </p:cNvPr>
          <p:cNvSpPr>
            <a:spLocks noGrp="1" noRot="1" noChangeAspect="1" noChangeArrowheads="1" noTextEdit="1"/>
          </p:cNvSpPr>
          <p:nvPr>
            <p:ph type="sldImg"/>
          </p:nvPr>
        </p:nvSpPr>
        <p:spPr>
          <a:ln/>
        </p:spPr>
      </p:sp>
      <p:sp>
        <p:nvSpPr>
          <p:cNvPr id="380931" name="Rectangle 3">
            <a:extLst>
              <a:ext uri="{FF2B5EF4-FFF2-40B4-BE49-F238E27FC236}">
                <a16:creationId xmlns:a16="http://schemas.microsoft.com/office/drawing/2014/main" id="{CCD3A961-95D8-E1E5-B98B-CEBD0862D2CF}"/>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387B804-AB76-F62D-D61B-FC97DF98B09A}"/>
              </a:ext>
            </a:extLst>
          </p:cNvPr>
          <p:cNvSpPr>
            <a:spLocks noGrp="1" noChangeArrowheads="1"/>
          </p:cNvSpPr>
          <p:nvPr>
            <p:ph type="sldNum" sz="quarter" idx="5"/>
          </p:nvPr>
        </p:nvSpPr>
        <p:spPr>
          <a:ln/>
        </p:spPr>
        <p:txBody>
          <a:bodyPr/>
          <a:lstStyle/>
          <a:p>
            <a:fld id="{E7E44BE0-E643-43FD-A744-BAACE3DD8EDB}" type="slidenum">
              <a:rPr lang="en-US" altLang="pl-PL"/>
              <a:pPr/>
              <a:t>36</a:t>
            </a:fld>
            <a:endParaRPr lang="en-US" altLang="pl-PL"/>
          </a:p>
        </p:txBody>
      </p:sp>
      <p:sp>
        <p:nvSpPr>
          <p:cNvPr id="382978" name="Rectangle 2">
            <a:extLst>
              <a:ext uri="{FF2B5EF4-FFF2-40B4-BE49-F238E27FC236}">
                <a16:creationId xmlns:a16="http://schemas.microsoft.com/office/drawing/2014/main" id="{E4BA1998-FD56-E95A-0874-3A51B6058BE5}"/>
              </a:ext>
            </a:extLst>
          </p:cNvPr>
          <p:cNvSpPr>
            <a:spLocks noGrp="1" noRot="1" noChangeAspect="1" noChangeArrowheads="1" noTextEdit="1"/>
          </p:cNvSpPr>
          <p:nvPr>
            <p:ph type="sldImg"/>
          </p:nvPr>
        </p:nvSpPr>
        <p:spPr>
          <a:ln/>
        </p:spPr>
      </p:sp>
      <p:sp>
        <p:nvSpPr>
          <p:cNvPr id="382979" name="Rectangle 3">
            <a:extLst>
              <a:ext uri="{FF2B5EF4-FFF2-40B4-BE49-F238E27FC236}">
                <a16:creationId xmlns:a16="http://schemas.microsoft.com/office/drawing/2014/main" id="{C0AB1037-C5A5-32AC-C03E-4D79BD2BC3F5}"/>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4" r:id="rId13"/>
    <p:sldLayoutId id="2147483695"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dirty="0"/>
              <a:t>Course C.03.06.01</a:t>
            </a:r>
            <a:br>
              <a:rPr lang="pl-PL" dirty="0"/>
            </a:br>
            <a:r>
              <a:rPr lang="pl-PL" dirty="0" err="1"/>
              <a:t>Asphalt</a:t>
            </a:r>
            <a:r>
              <a:rPr lang="pl-PL" dirty="0"/>
              <a:t> </a:t>
            </a:r>
            <a:r>
              <a:rPr lang="pl-PL" dirty="0" err="1"/>
              <a:t>mixture</a:t>
            </a:r>
            <a:r>
              <a:rPr lang="pl-PL" dirty="0"/>
              <a:t> – </a:t>
            </a:r>
            <a:r>
              <a:rPr lang="pl-PL" dirty="0" err="1"/>
              <a:t>Placing</a:t>
            </a:r>
            <a:r>
              <a:rPr lang="pl-PL" dirty="0"/>
              <a:t> </a:t>
            </a:r>
            <a:r>
              <a:rPr lang="pl-PL" dirty="0" err="1"/>
              <a:t>operations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a:t>
            </a:r>
            <a:r>
              <a:rPr lang="pl-PL"/>
              <a:t>. Romanoschi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1" name="Rectangle 3">
            <a:extLst>
              <a:ext uri="{FF2B5EF4-FFF2-40B4-BE49-F238E27FC236}">
                <a16:creationId xmlns:a16="http://schemas.microsoft.com/office/drawing/2014/main" id="{288FA942-E081-8518-8D2C-12B84176B998}"/>
              </a:ext>
            </a:extLst>
          </p:cNvPr>
          <p:cNvSpPr>
            <a:spLocks noChangeArrowheads="1"/>
          </p:cNvSpPr>
          <p:nvPr/>
        </p:nvSpPr>
        <p:spPr bwMode="auto">
          <a:xfrm>
            <a:off x="6248400" y="4191000"/>
            <a:ext cx="419100" cy="476250"/>
          </a:xfrm>
          <a:prstGeom prst="rect">
            <a:avLst/>
          </a:prstGeom>
          <a:solidFill>
            <a:srgbClr val="5C2E00"/>
          </a:solidFill>
          <a:ln>
            <a:noFill/>
          </a:ln>
          <a:effectLst/>
          <a:extLst>
            <a:ext uri="{91240B29-F687-4F45-9708-019B960494DF}">
              <a14:hiddenLine xmlns:a14="http://schemas.microsoft.com/office/drawing/2010/main" w="12700">
                <a:solidFill>
                  <a:schemeClr val="bg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EBB7B14E-0568-A4CA-D431-2F2FF78EE8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DA8265B-12E0-9414-E1CE-9239214C45A4}"/>
              </a:ext>
            </a:extLst>
          </p:cNvPr>
          <p:cNvSpPr>
            <a:spLocks noGrp="1"/>
          </p:cNvSpPr>
          <p:nvPr>
            <p:ph type="body" sz="quarter" idx="11"/>
          </p:nvPr>
        </p:nvSpPr>
        <p:spPr/>
        <p:txBody>
          <a:bodyPr/>
          <a:lstStyle/>
          <a:p>
            <a:endParaRPr lang="en-GB"/>
          </a:p>
        </p:txBody>
      </p:sp>
      <p:pic>
        <p:nvPicPr>
          <p:cNvPr id="355330" name="Picture 2">
            <a:extLst>
              <a:ext uri="{FF2B5EF4-FFF2-40B4-BE49-F238E27FC236}">
                <a16:creationId xmlns:a16="http://schemas.microsoft.com/office/drawing/2014/main" id="{9F6F0222-3BE9-7D99-2843-B861CDA59C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475" y="-47625"/>
            <a:ext cx="10433050" cy="6953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09388D-EED9-651C-8D48-ABFEB1E976B2}"/>
              </a:ext>
            </a:extLst>
          </p:cNvPr>
          <p:cNvSpPr>
            <a:spLocks noGrp="1"/>
          </p:cNvSpPr>
          <p:nvPr>
            <p:ph type="title"/>
          </p:nvPr>
        </p:nvSpPr>
        <p:spPr/>
        <p:txBody>
          <a:bodyPr/>
          <a:lstStyle/>
          <a:p>
            <a:r>
              <a:rPr lang="en-GB" dirty="0"/>
              <a:t>HMA</a:t>
            </a:r>
            <a:br>
              <a:rPr lang="en-GB" dirty="0"/>
            </a:br>
            <a:r>
              <a:rPr lang="en-GB" dirty="0"/>
              <a:t>Delivery</a:t>
            </a:r>
          </a:p>
        </p:txBody>
      </p:sp>
      <p:sp>
        <p:nvSpPr>
          <p:cNvPr id="5" name="Text Placeholder 4">
            <a:extLst>
              <a:ext uri="{FF2B5EF4-FFF2-40B4-BE49-F238E27FC236}">
                <a16:creationId xmlns:a16="http://schemas.microsoft.com/office/drawing/2014/main" id="{F3E7F6E7-EBE9-5C49-6352-390559D1DE65}"/>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341181707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A0E7C-B422-BEE2-6274-6FF5557E621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A797195-D1BA-A275-F3C4-114EA4267AC4}"/>
              </a:ext>
            </a:extLst>
          </p:cNvPr>
          <p:cNvSpPr>
            <a:spLocks noGrp="1"/>
          </p:cNvSpPr>
          <p:nvPr>
            <p:ph type="body" sz="quarter" idx="11"/>
          </p:nvPr>
        </p:nvSpPr>
        <p:spPr/>
        <p:txBody>
          <a:bodyPr/>
          <a:lstStyle/>
          <a:p>
            <a:endParaRPr lang="en-GB"/>
          </a:p>
        </p:txBody>
      </p:sp>
      <p:pic>
        <p:nvPicPr>
          <p:cNvPr id="359426" name="Picture 2">
            <a:extLst>
              <a:ext uri="{FF2B5EF4-FFF2-40B4-BE49-F238E27FC236}">
                <a16:creationId xmlns:a16="http://schemas.microsoft.com/office/drawing/2014/main" id="{34791CC0-ACC5-338E-15A1-B27403E32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600" y="-41275"/>
            <a:ext cx="10464800" cy="6940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12E16-523A-A6A7-36C9-875E574B86A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F8E5D9F-625B-8BB1-C9CC-A05ACCC47F8F}"/>
              </a:ext>
            </a:extLst>
          </p:cNvPr>
          <p:cNvSpPr>
            <a:spLocks noGrp="1"/>
          </p:cNvSpPr>
          <p:nvPr>
            <p:ph type="body" sz="quarter" idx="11"/>
          </p:nvPr>
        </p:nvSpPr>
        <p:spPr/>
        <p:txBody>
          <a:bodyPr/>
          <a:lstStyle/>
          <a:p>
            <a:endParaRPr lang="en-GB"/>
          </a:p>
        </p:txBody>
      </p:sp>
      <p:pic>
        <p:nvPicPr>
          <p:cNvPr id="361474" name="Picture 2">
            <a:extLst>
              <a:ext uri="{FF2B5EF4-FFF2-40B4-BE49-F238E27FC236}">
                <a16:creationId xmlns:a16="http://schemas.microsoft.com/office/drawing/2014/main" id="{7335FDCC-A1B2-813A-F456-9B61422C61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880" y="-30162"/>
            <a:ext cx="10536238" cy="691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82565-67B1-A41C-10D0-A3ECE9F1F04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BA33D2E-C278-725E-13A5-8CEABD7A5889}"/>
              </a:ext>
            </a:extLst>
          </p:cNvPr>
          <p:cNvSpPr>
            <a:spLocks noGrp="1"/>
          </p:cNvSpPr>
          <p:nvPr>
            <p:ph type="body" sz="quarter" idx="11"/>
          </p:nvPr>
        </p:nvSpPr>
        <p:spPr/>
        <p:txBody>
          <a:bodyPr/>
          <a:lstStyle/>
          <a:p>
            <a:endParaRPr lang="en-GB"/>
          </a:p>
        </p:txBody>
      </p:sp>
      <p:pic>
        <p:nvPicPr>
          <p:cNvPr id="363522" name="Picture 2">
            <a:extLst>
              <a:ext uri="{FF2B5EF4-FFF2-40B4-BE49-F238E27FC236}">
                <a16:creationId xmlns:a16="http://schemas.microsoft.com/office/drawing/2014/main" id="{8EB4E0B7-4429-F8B8-6775-51CC25C6F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343" y="-34925"/>
            <a:ext cx="10501313" cy="6927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1" name="Text Box 3">
            <a:extLst>
              <a:ext uri="{FF2B5EF4-FFF2-40B4-BE49-F238E27FC236}">
                <a16:creationId xmlns:a16="http://schemas.microsoft.com/office/drawing/2014/main" id="{4F6F3310-A0DF-72EA-0AC3-0BE5B17FD610}"/>
              </a:ext>
            </a:extLst>
          </p:cNvPr>
          <p:cNvSpPr txBox="1">
            <a:spLocks noChangeArrowheads="1"/>
          </p:cNvSpPr>
          <p:nvPr/>
        </p:nvSpPr>
        <p:spPr bwMode="auto">
          <a:xfrm>
            <a:off x="2362200" y="457201"/>
            <a:ext cx="6972300" cy="701731"/>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4400" b="1">
                <a:solidFill>
                  <a:schemeClr val="bg2"/>
                </a:solidFill>
                <a:latin typeface="Arial" panose="020B0604020202020204" pitchFamily="34" charset="0"/>
              </a:rPr>
              <a:t>Checking Temperatures</a:t>
            </a:r>
          </a:p>
        </p:txBody>
      </p:sp>
      <p:sp>
        <p:nvSpPr>
          <p:cNvPr id="2" name="Title 1">
            <a:extLst>
              <a:ext uri="{FF2B5EF4-FFF2-40B4-BE49-F238E27FC236}">
                <a16:creationId xmlns:a16="http://schemas.microsoft.com/office/drawing/2014/main" id="{F56DA137-D4F6-819F-34FE-0F6F588DB6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B9B20BE-DBE6-E5F8-A391-F45EA78D8442}"/>
              </a:ext>
            </a:extLst>
          </p:cNvPr>
          <p:cNvSpPr>
            <a:spLocks noGrp="1"/>
          </p:cNvSpPr>
          <p:nvPr>
            <p:ph type="body" sz="quarter" idx="11"/>
          </p:nvPr>
        </p:nvSpPr>
        <p:spPr/>
        <p:txBody>
          <a:bodyPr/>
          <a:lstStyle/>
          <a:p>
            <a:endParaRPr lang="en-GB"/>
          </a:p>
        </p:txBody>
      </p:sp>
      <p:pic>
        <p:nvPicPr>
          <p:cNvPr id="365570" name="Picture 2">
            <a:extLst>
              <a:ext uri="{FF2B5EF4-FFF2-40B4-BE49-F238E27FC236}">
                <a16:creationId xmlns:a16="http://schemas.microsoft.com/office/drawing/2014/main" id="{EAE886AC-EADC-DF9F-7D27-26F9D66DEC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8E9AE-AF6C-8824-0169-037D4317024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B8916D1-35E1-2C9A-DDE4-3A5E643277A8}"/>
              </a:ext>
            </a:extLst>
          </p:cNvPr>
          <p:cNvSpPr>
            <a:spLocks noGrp="1"/>
          </p:cNvSpPr>
          <p:nvPr>
            <p:ph type="body" sz="quarter" idx="11"/>
          </p:nvPr>
        </p:nvSpPr>
        <p:spPr/>
        <p:txBody>
          <a:bodyPr/>
          <a:lstStyle/>
          <a:p>
            <a:endParaRPr lang="en-GB"/>
          </a:p>
        </p:txBody>
      </p:sp>
      <p:pic>
        <p:nvPicPr>
          <p:cNvPr id="367618" name="Picture 2">
            <a:extLst>
              <a:ext uri="{FF2B5EF4-FFF2-40B4-BE49-F238E27FC236}">
                <a16:creationId xmlns:a16="http://schemas.microsoft.com/office/drawing/2014/main" id="{7D0E2584-DF4D-F3DF-F2D9-E59A92489A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130" y="-39687"/>
            <a:ext cx="10599738" cy="6937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0090-6C0F-576C-9CDF-4D62FAB87E5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8C0BCD9-3C26-6AE6-1732-26079EE47E70}"/>
              </a:ext>
            </a:extLst>
          </p:cNvPr>
          <p:cNvSpPr>
            <a:spLocks noGrp="1"/>
          </p:cNvSpPr>
          <p:nvPr>
            <p:ph type="body" sz="quarter" idx="11"/>
          </p:nvPr>
        </p:nvSpPr>
        <p:spPr/>
        <p:txBody>
          <a:bodyPr/>
          <a:lstStyle/>
          <a:p>
            <a:endParaRPr lang="en-GB"/>
          </a:p>
        </p:txBody>
      </p:sp>
      <p:pic>
        <p:nvPicPr>
          <p:cNvPr id="399362" name="Picture 1026">
            <a:extLst>
              <a:ext uri="{FF2B5EF4-FFF2-40B4-BE49-F238E27FC236}">
                <a16:creationId xmlns:a16="http://schemas.microsoft.com/office/drawing/2014/main" id="{F85DCFF8-A7F9-5D6C-6E1D-CC51A95F32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35100"/>
            <a:ext cx="9144000" cy="398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62554-E106-F64D-7271-1422681A21D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06EA15-624A-A701-3DF2-5B3E47AD4E2E}"/>
              </a:ext>
            </a:extLst>
          </p:cNvPr>
          <p:cNvSpPr>
            <a:spLocks noGrp="1"/>
          </p:cNvSpPr>
          <p:nvPr>
            <p:ph type="body" sz="quarter" idx="11"/>
          </p:nvPr>
        </p:nvSpPr>
        <p:spPr/>
        <p:txBody>
          <a:bodyPr/>
          <a:lstStyle/>
          <a:p>
            <a:endParaRPr lang="en-GB"/>
          </a:p>
        </p:txBody>
      </p:sp>
      <p:pic>
        <p:nvPicPr>
          <p:cNvPr id="369666" name="Picture 1026">
            <a:extLst>
              <a:ext uri="{FF2B5EF4-FFF2-40B4-BE49-F238E27FC236}">
                <a16:creationId xmlns:a16="http://schemas.microsoft.com/office/drawing/2014/main" id="{593C7A55-9350-1B0F-6C12-F1ED5FBDA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7781"/>
            <a:ext cx="9144000" cy="6802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5703BE-0EF9-F391-84F3-29E2A549AFAB}"/>
              </a:ext>
            </a:extLst>
          </p:cNvPr>
          <p:cNvSpPr>
            <a:spLocks noGrp="1"/>
          </p:cNvSpPr>
          <p:nvPr>
            <p:ph type="title"/>
          </p:nvPr>
        </p:nvSpPr>
        <p:spPr/>
        <p:txBody>
          <a:bodyPr/>
          <a:lstStyle/>
          <a:p>
            <a:r>
              <a:rPr lang="en-GB" dirty="0"/>
              <a:t>Paving Equipment</a:t>
            </a:r>
            <a:br>
              <a:rPr lang="en-GB" dirty="0"/>
            </a:br>
            <a:r>
              <a:rPr lang="en-GB" dirty="0"/>
              <a:t>and</a:t>
            </a:r>
            <a:br>
              <a:rPr lang="en-GB" dirty="0"/>
            </a:br>
            <a:r>
              <a:rPr lang="en-GB" dirty="0"/>
              <a:t>Paving Procedures</a:t>
            </a:r>
          </a:p>
        </p:txBody>
      </p:sp>
    </p:spTree>
    <p:extLst>
      <p:ext uri="{BB962C8B-B14F-4D97-AF65-F5344CB8AC3E}">
        <p14:creationId xmlns:p14="http://schemas.microsoft.com/office/powerpoint/2010/main" val="301804335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2562" name="Group 2">
            <a:extLst>
              <a:ext uri="{FF2B5EF4-FFF2-40B4-BE49-F238E27FC236}">
                <a16:creationId xmlns:a16="http://schemas.microsoft.com/office/drawing/2014/main" id="{A39287B0-8261-D99D-A312-02224ACB7F68}"/>
              </a:ext>
            </a:extLst>
          </p:cNvPr>
          <p:cNvGrpSpPr>
            <a:grpSpLocks/>
          </p:cNvGrpSpPr>
          <p:nvPr/>
        </p:nvGrpSpPr>
        <p:grpSpPr bwMode="auto">
          <a:xfrm>
            <a:off x="1524000" y="168275"/>
            <a:ext cx="9144000" cy="5988050"/>
            <a:chOff x="0" y="298"/>
            <a:chExt cx="5760" cy="3772"/>
          </a:xfrm>
        </p:grpSpPr>
        <p:pic>
          <p:nvPicPr>
            <p:cNvPr id="322563" name="Picture 3">
              <a:extLst>
                <a:ext uri="{FF2B5EF4-FFF2-40B4-BE49-F238E27FC236}">
                  <a16:creationId xmlns:a16="http://schemas.microsoft.com/office/drawing/2014/main" id="{B0AD07A5-4D36-0239-0EB7-E4D33EC16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8"/>
              <a:ext cx="5760" cy="3772"/>
            </a:xfrm>
            <a:prstGeom prst="rect">
              <a:avLst/>
            </a:prstGeom>
            <a:noFill/>
            <a:extLst>
              <a:ext uri="{909E8E84-426E-40DD-AFC4-6F175D3DCCD1}">
                <a14:hiddenFill xmlns:a14="http://schemas.microsoft.com/office/drawing/2010/main">
                  <a:solidFill>
                    <a:srgbClr val="FFFFFF"/>
                  </a:solidFill>
                </a14:hiddenFill>
              </a:ext>
            </a:extLst>
          </p:spPr>
        </p:pic>
        <p:sp>
          <p:nvSpPr>
            <p:cNvPr id="322564" name="Text Box 4">
              <a:extLst>
                <a:ext uri="{FF2B5EF4-FFF2-40B4-BE49-F238E27FC236}">
                  <a16:creationId xmlns:a16="http://schemas.microsoft.com/office/drawing/2014/main" id="{3BD541B4-46E6-457C-CF37-3E2347D3F56D}"/>
                </a:ext>
              </a:extLst>
            </p:cNvPr>
            <p:cNvSpPr txBox="1">
              <a:spLocks noChangeArrowheads="1"/>
            </p:cNvSpPr>
            <p:nvPr/>
          </p:nvSpPr>
          <p:spPr bwMode="auto">
            <a:xfrm>
              <a:off x="206" y="2911"/>
              <a:ext cx="72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Push Rollers</a:t>
              </a:r>
            </a:p>
          </p:txBody>
        </p:sp>
        <p:sp>
          <p:nvSpPr>
            <p:cNvPr id="322565" name="Line 5">
              <a:extLst>
                <a:ext uri="{FF2B5EF4-FFF2-40B4-BE49-F238E27FC236}">
                  <a16:creationId xmlns:a16="http://schemas.microsoft.com/office/drawing/2014/main" id="{99C13394-E2B9-117B-C039-9CC6E69AFA5C}"/>
                </a:ext>
              </a:extLst>
            </p:cNvPr>
            <p:cNvSpPr>
              <a:spLocks noChangeShapeType="1"/>
            </p:cNvSpPr>
            <p:nvPr/>
          </p:nvSpPr>
          <p:spPr bwMode="auto">
            <a:xfrm flipV="1">
              <a:off x="756" y="2796"/>
              <a:ext cx="216" cy="25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66" name="Line 6">
              <a:extLst>
                <a:ext uri="{FF2B5EF4-FFF2-40B4-BE49-F238E27FC236}">
                  <a16:creationId xmlns:a16="http://schemas.microsoft.com/office/drawing/2014/main" id="{3E58D397-02A1-6A93-1F35-F4A50076162D}"/>
                </a:ext>
              </a:extLst>
            </p:cNvPr>
            <p:cNvSpPr>
              <a:spLocks noChangeShapeType="1"/>
            </p:cNvSpPr>
            <p:nvPr/>
          </p:nvSpPr>
          <p:spPr bwMode="auto">
            <a:xfrm>
              <a:off x="2052" y="948"/>
              <a:ext cx="396" cy="43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67" name="Text Box 7">
              <a:extLst>
                <a:ext uri="{FF2B5EF4-FFF2-40B4-BE49-F238E27FC236}">
                  <a16:creationId xmlns:a16="http://schemas.microsoft.com/office/drawing/2014/main" id="{BE15D897-05C7-F7A7-F78C-701BCFBC4136}"/>
                </a:ext>
              </a:extLst>
            </p:cNvPr>
            <p:cNvSpPr txBox="1">
              <a:spLocks noChangeArrowheads="1"/>
            </p:cNvSpPr>
            <p:nvPr/>
          </p:nvSpPr>
          <p:spPr bwMode="auto">
            <a:xfrm>
              <a:off x="1358" y="583"/>
              <a:ext cx="830"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b="1">
                  <a:latin typeface="Times New Roman" panose="02020603050405020304" pitchFamily="18" charset="0"/>
                </a:rPr>
                <a:t>Tractor</a:t>
              </a:r>
            </a:p>
          </p:txBody>
        </p:sp>
        <p:sp>
          <p:nvSpPr>
            <p:cNvPr id="322568" name="Line 8">
              <a:extLst>
                <a:ext uri="{FF2B5EF4-FFF2-40B4-BE49-F238E27FC236}">
                  <a16:creationId xmlns:a16="http://schemas.microsoft.com/office/drawing/2014/main" id="{FCFE1249-2AB4-C7E1-A39E-B8AA2863F50E}"/>
                </a:ext>
              </a:extLst>
            </p:cNvPr>
            <p:cNvSpPr>
              <a:spLocks noChangeShapeType="1"/>
            </p:cNvSpPr>
            <p:nvPr/>
          </p:nvSpPr>
          <p:spPr bwMode="auto">
            <a:xfrm>
              <a:off x="1308" y="1440"/>
              <a:ext cx="396" cy="43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69" name="Text Box 9">
              <a:extLst>
                <a:ext uri="{FF2B5EF4-FFF2-40B4-BE49-F238E27FC236}">
                  <a16:creationId xmlns:a16="http://schemas.microsoft.com/office/drawing/2014/main" id="{1804B078-C76B-D5A4-1AC7-820A3B0D0579}"/>
                </a:ext>
              </a:extLst>
            </p:cNvPr>
            <p:cNvSpPr txBox="1">
              <a:spLocks noChangeArrowheads="1"/>
            </p:cNvSpPr>
            <p:nvPr/>
          </p:nvSpPr>
          <p:spPr bwMode="auto">
            <a:xfrm>
              <a:off x="614" y="1207"/>
              <a:ext cx="83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Hopper</a:t>
              </a:r>
            </a:p>
          </p:txBody>
        </p:sp>
        <p:sp>
          <p:nvSpPr>
            <p:cNvPr id="322570" name="Line 10">
              <a:extLst>
                <a:ext uri="{FF2B5EF4-FFF2-40B4-BE49-F238E27FC236}">
                  <a16:creationId xmlns:a16="http://schemas.microsoft.com/office/drawing/2014/main" id="{62853E1E-2223-B8DC-3CBB-7E62FA26574B}"/>
                </a:ext>
              </a:extLst>
            </p:cNvPr>
            <p:cNvSpPr>
              <a:spLocks noChangeShapeType="1"/>
            </p:cNvSpPr>
            <p:nvPr/>
          </p:nvSpPr>
          <p:spPr bwMode="auto">
            <a:xfrm flipV="1">
              <a:off x="2160" y="2820"/>
              <a:ext cx="312" cy="444"/>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1" name="Text Box 11">
              <a:extLst>
                <a:ext uri="{FF2B5EF4-FFF2-40B4-BE49-F238E27FC236}">
                  <a16:creationId xmlns:a16="http://schemas.microsoft.com/office/drawing/2014/main" id="{1BE89881-A249-877B-6812-E0BFA4A8F221}"/>
                </a:ext>
              </a:extLst>
            </p:cNvPr>
            <p:cNvSpPr txBox="1">
              <a:spLocks noChangeArrowheads="1"/>
            </p:cNvSpPr>
            <p:nvPr/>
          </p:nvSpPr>
          <p:spPr bwMode="auto">
            <a:xfrm>
              <a:off x="1250" y="3187"/>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Tow Point</a:t>
              </a:r>
            </a:p>
          </p:txBody>
        </p:sp>
        <p:sp>
          <p:nvSpPr>
            <p:cNvPr id="322572" name="Line 12">
              <a:extLst>
                <a:ext uri="{FF2B5EF4-FFF2-40B4-BE49-F238E27FC236}">
                  <a16:creationId xmlns:a16="http://schemas.microsoft.com/office/drawing/2014/main" id="{80A8C371-9F9B-BDE6-4002-22DCA395F102}"/>
                </a:ext>
              </a:extLst>
            </p:cNvPr>
            <p:cNvSpPr>
              <a:spLocks noChangeShapeType="1"/>
            </p:cNvSpPr>
            <p:nvPr/>
          </p:nvSpPr>
          <p:spPr bwMode="auto">
            <a:xfrm flipV="1">
              <a:off x="2544" y="2796"/>
              <a:ext cx="300" cy="624"/>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3" name="Line 13">
              <a:extLst>
                <a:ext uri="{FF2B5EF4-FFF2-40B4-BE49-F238E27FC236}">
                  <a16:creationId xmlns:a16="http://schemas.microsoft.com/office/drawing/2014/main" id="{87391B44-C13D-B1A4-68DD-03BFEE86301F}"/>
                </a:ext>
              </a:extLst>
            </p:cNvPr>
            <p:cNvSpPr>
              <a:spLocks noChangeShapeType="1"/>
            </p:cNvSpPr>
            <p:nvPr/>
          </p:nvSpPr>
          <p:spPr bwMode="auto">
            <a:xfrm flipH="1" flipV="1">
              <a:off x="2892" y="2916"/>
              <a:ext cx="120" cy="384"/>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4" name="Text Box 14">
              <a:extLst>
                <a:ext uri="{FF2B5EF4-FFF2-40B4-BE49-F238E27FC236}">
                  <a16:creationId xmlns:a16="http://schemas.microsoft.com/office/drawing/2014/main" id="{8990F1AB-5906-3BD7-A810-9F5B4C158683}"/>
                </a:ext>
              </a:extLst>
            </p:cNvPr>
            <p:cNvSpPr txBox="1">
              <a:spLocks noChangeArrowheads="1"/>
            </p:cNvSpPr>
            <p:nvPr/>
          </p:nvSpPr>
          <p:spPr bwMode="auto">
            <a:xfrm>
              <a:off x="1946" y="3451"/>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Side Arm</a:t>
              </a:r>
            </a:p>
          </p:txBody>
        </p:sp>
        <p:sp>
          <p:nvSpPr>
            <p:cNvPr id="322575" name="Text Box 15">
              <a:extLst>
                <a:ext uri="{FF2B5EF4-FFF2-40B4-BE49-F238E27FC236}">
                  <a16:creationId xmlns:a16="http://schemas.microsoft.com/office/drawing/2014/main" id="{85BD951C-2BE8-79D2-5C2B-7057B21ECF82}"/>
                </a:ext>
              </a:extLst>
            </p:cNvPr>
            <p:cNvSpPr txBox="1">
              <a:spLocks noChangeArrowheads="1"/>
            </p:cNvSpPr>
            <p:nvPr/>
          </p:nvSpPr>
          <p:spPr bwMode="auto">
            <a:xfrm>
              <a:off x="2774" y="3247"/>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Conveyors</a:t>
              </a:r>
            </a:p>
          </p:txBody>
        </p:sp>
        <p:sp>
          <p:nvSpPr>
            <p:cNvPr id="322576" name="Text Box 16">
              <a:extLst>
                <a:ext uri="{FF2B5EF4-FFF2-40B4-BE49-F238E27FC236}">
                  <a16:creationId xmlns:a16="http://schemas.microsoft.com/office/drawing/2014/main" id="{4A251AE8-2E1A-2CD8-0C88-B6502D8DDD3F}"/>
                </a:ext>
              </a:extLst>
            </p:cNvPr>
            <p:cNvSpPr txBox="1">
              <a:spLocks noChangeArrowheads="1"/>
            </p:cNvSpPr>
            <p:nvPr/>
          </p:nvSpPr>
          <p:spPr bwMode="auto">
            <a:xfrm>
              <a:off x="4930" y="2323"/>
              <a:ext cx="830"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b="1">
                  <a:latin typeface="Times New Roman" panose="02020603050405020304" pitchFamily="18" charset="0"/>
                </a:rPr>
                <a:t>Screed</a:t>
              </a:r>
            </a:p>
          </p:txBody>
        </p:sp>
        <p:sp>
          <p:nvSpPr>
            <p:cNvPr id="322577" name="Line 17">
              <a:extLst>
                <a:ext uri="{FF2B5EF4-FFF2-40B4-BE49-F238E27FC236}">
                  <a16:creationId xmlns:a16="http://schemas.microsoft.com/office/drawing/2014/main" id="{A8C19384-BF6A-A661-0585-115204F38C8A}"/>
                </a:ext>
              </a:extLst>
            </p:cNvPr>
            <p:cNvSpPr>
              <a:spLocks noChangeShapeType="1"/>
            </p:cNvSpPr>
            <p:nvPr/>
          </p:nvSpPr>
          <p:spPr bwMode="auto">
            <a:xfrm flipH="1">
              <a:off x="4608" y="2484"/>
              <a:ext cx="324" cy="19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8" name="Text Box 18">
              <a:extLst>
                <a:ext uri="{FF2B5EF4-FFF2-40B4-BE49-F238E27FC236}">
                  <a16:creationId xmlns:a16="http://schemas.microsoft.com/office/drawing/2014/main" id="{9AC547E3-59EC-4CB3-395B-033870F264D7}"/>
                </a:ext>
              </a:extLst>
            </p:cNvPr>
            <p:cNvSpPr txBox="1">
              <a:spLocks noChangeArrowheads="1"/>
            </p:cNvSpPr>
            <p:nvPr/>
          </p:nvSpPr>
          <p:spPr bwMode="auto">
            <a:xfrm>
              <a:off x="4874" y="1387"/>
              <a:ext cx="72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Depth Crank</a:t>
              </a:r>
            </a:p>
          </p:txBody>
        </p:sp>
        <p:sp>
          <p:nvSpPr>
            <p:cNvPr id="322579" name="Line 19">
              <a:extLst>
                <a:ext uri="{FF2B5EF4-FFF2-40B4-BE49-F238E27FC236}">
                  <a16:creationId xmlns:a16="http://schemas.microsoft.com/office/drawing/2014/main" id="{12656C07-C10A-0DA4-FAE8-DAE734C5D6CE}"/>
                </a:ext>
              </a:extLst>
            </p:cNvPr>
            <p:cNvSpPr>
              <a:spLocks noChangeShapeType="1"/>
            </p:cNvSpPr>
            <p:nvPr/>
          </p:nvSpPr>
          <p:spPr bwMode="auto">
            <a:xfrm flipH="1">
              <a:off x="4728" y="1800"/>
              <a:ext cx="192" cy="37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80" name="Text Box 20">
              <a:extLst>
                <a:ext uri="{FF2B5EF4-FFF2-40B4-BE49-F238E27FC236}">
                  <a16:creationId xmlns:a16="http://schemas.microsoft.com/office/drawing/2014/main" id="{841B9859-1D6D-2010-F07D-0B76AB905C0C}"/>
                </a:ext>
              </a:extLst>
            </p:cNvPr>
            <p:cNvSpPr txBox="1">
              <a:spLocks noChangeArrowheads="1"/>
            </p:cNvSpPr>
            <p:nvPr/>
          </p:nvSpPr>
          <p:spPr bwMode="auto">
            <a:xfrm>
              <a:off x="4358" y="3307"/>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Augers</a:t>
              </a:r>
            </a:p>
          </p:txBody>
        </p:sp>
        <p:sp>
          <p:nvSpPr>
            <p:cNvPr id="322581" name="Line 21">
              <a:extLst>
                <a:ext uri="{FF2B5EF4-FFF2-40B4-BE49-F238E27FC236}">
                  <a16:creationId xmlns:a16="http://schemas.microsoft.com/office/drawing/2014/main" id="{05653F3D-CD76-535A-F857-F1C20B08E91E}"/>
                </a:ext>
              </a:extLst>
            </p:cNvPr>
            <p:cNvSpPr>
              <a:spLocks noChangeShapeType="1"/>
            </p:cNvSpPr>
            <p:nvPr/>
          </p:nvSpPr>
          <p:spPr bwMode="auto">
            <a:xfrm flipH="1" flipV="1">
              <a:off x="4188" y="2736"/>
              <a:ext cx="156" cy="612"/>
            </a:xfrm>
            <a:prstGeom prst="line">
              <a:avLst/>
            </a:prstGeom>
            <a:noFill/>
            <a:ln w="25400">
              <a:solidFill>
                <a:srgbClr val="777777"/>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2" name="Title 1">
            <a:extLst>
              <a:ext uri="{FF2B5EF4-FFF2-40B4-BE49-F238E27FC236}">
                <a16:creationId xmlns:a16="http://schemas.microsoft.com/office/drawing/2014/main" id="{69AFDB50-B81D-A2A0-60DD-40A269E06AF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981558C-E283-8A44-E9A7-BE99C7C0E10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36D18-EAAA-0784-8BD6-09008CAD33D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1C3B95B-8D37-CD4B-73DE-4E3FC1DC0F89}"/>
              </a:ext>
            </a:extLst>
          </p:cNvPr>
          <p:cNvSpPr>
            <a:spLocks noGrp="1"/>
          </p:cNvSpPr>
          <p:nvPr>
            <p:ph type="body" sz="quarter" idx="11"/>
          </p:nvPr>
        </p:nvSpPr>
        <p:spPr/>
        <p:txBody>
          <a:bodyPr/>
          <a:lstStyle/>
          <a:p>
            <a:endParaRPr lang="en-GB"/>
          </a:p>
        </p:txBody>
      </p:sp>
      <p:pic>
        <p:nvPicPr>
          <p:cNvPr id="324610" name="Picture 2">
            <a:extLst>
              <a:ext uri="{FF2B5EF4-FFF2-40B4-BE49-F238E27FC236}">
                <a16:creationId xmlns:a16="http://schemas.microsoft.com/office/drawing/2014/main" id="{444D7E90-74B3-5834-3F0F-DD4B0D7639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130" y="-39687"/>
            <a:ext cx="10599738" cy="6937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91672-993C-AD01-95E4-E62311F082A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E14FCD8-0E73-7560-8309-767BB5FCA941}"/>
              </a:ext>
            </a:extLst>
          </p:cNvPr>
          <p:cNvSpPr>
            <a:spLocks noGrp="1"/>
          </p:cNvSpPr>
          <p:nvPr>
            <p:ph type="body" sz="quarter" idx="11"/>
          </p:nvPr>
        </p:nvSpPr>
        <p:spPr/>
        <p:txBody>
          <a:bodyPr/>
          <a:lstStyle/>
          <a:p>
            <a:endParaRPr lang="en-GB"/>
          </a:p>
        </p:txBody>
      </p:sp>
      <p:pic>
        <p:nvPicPr>
          <p:cNvPr id="326658" name="Picture 2">
            <a:extLst>
              <a:ext uri="{FF2B5EF4-FFF2-40B4-BE49-F238E27FC236}">
                <a16:creationId xmlns:a16="http://schemas.microsoft.com/office/drawing/2014/main" id="{47D19F05-DD2F-199A-3BE1-59B977765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830" y="-28575"/>
            <a:ext cx="10574338" cy="6915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64B65-DA83-A25A-47FB-6E8761610CA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A5D20A7-A106-C691-F181-A0C59A5E6227}"/>
              </a:ext>
            </a:extLst>
          </p:cNvPr>
          <p:cNvSpPr>
            <a:spLocks noGrp="1"/>
          </p:cNvSpPr>
          <p:nvPr>
            <p:ph type="body" sz="quarter" idx="11"/>
          </p:nvPr>
        </p:nvSpPr>
        <p:spPr/>
        <p:txBody>
          <a:bodyPr/>
          <a:lstStyle/>
          <a:p>
            <a:endParaRPr lang="en-GB"/>
          </a:p>
        </p:txBody>
      </p:sp>
      <p:pic>
        <p:nvPicPr>
          <p:cNvPr id="328706" name="Picture 2">
            <a:extLst>
              <a:ext uri="{FF2B5EF4-FFF2-40B4-BE49-F238E27FC236}">
                <a16:creationId xmlns:a16="http://schemas.microsoft.com/office/drawing/2014/main" id="{00A71AE5-40D4-C648-5444-AD1842B6F3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0637" y="-1587"/>
            <a:ext cx="4530725" cy="6861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5" name="Text Box 3">
            <a:extLst>
              <a:ext uri="{FF2B5EF4-FFF2-40B4-BE49-F238E27FC236}">
                <a16:creationId xmlns:a16="http://schemas.microsoft.com/office/drawing/2014/main" id="{1B93F675-1801-2479-5940-D458AA967672}"/>
              </a:ext>
            </a:extLst>
          </p:cNvPr>
          <p:cNvSpPr txBox="1">
            <a:spLocks noChangeArrowheads="1"/>
          </p:cNvSpPr>
          <p:nvPr/>
        </p:nvSpPr>
        <p:spPr bwMode="auto">
          <a:xfrm>
            <a:off x="1889126" y="1258888"/>
            <a:ext cx="210826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Hopper Wings</a:t>
            </a:r>
          </a:p>
        </p:txBody>
      </p:sp>
      <p:sp>
        <p:nvSpPr>
          <p:cNvPr id="330756" name="Line 4">
            <a:extLst>
              <a:ext uri="{FF2B5EF4-FFF2-40B4-BE49-F238E27FC236}">
                <a16:creationId xmlns:a16="http://schemas.microsoft.com/office/drawing/2014/main" id="{A4EF4DA9-8B3A-01E0-85DD-F3DFCC0E002C}"/>
              </a:ext>
            </a:extLst>
          </p:cNvPr>
          <p:cNvSpPr>
            <a:spLocks noChangeShapeType="1"/>
          </p:cNvSpPr>
          <p:nvPr/>
        </p:nvSpPr>
        <p:spPr bwMode="auto">
          <a:xfrm flipV="1">
            <a:off x="3419476" y="3752850"/>
            <a:ext cx="581025" cy="12954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57" name="Line 5">
            <a:extLst>
              <a:ext uri="{FF2B5EF4-FFF2-40B4-BE49-F238E27FC236}">
                <a16:creationId xmlns:a16="http://schemas.microsoft.com/office/drawing/2014/main" id="{4D7D41BD-5879-5527-913B-094B2F67B6F1}"/>
              </a:ext>
            </a:extLst>
          </p:cNvPr>
          <p:cNvSpPr>
            <a:spLocks noChangeShapeType="1"/>
          </p:cNvSpPr>
          <p:nvPr/>
        </p:nvSpPr>
        <p:spPr bwMode="auto">
          <a:xfrm>
            <a:off x="3009900" y="1771650"/>
            <a:ext cx="247650" cy="6096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58" name="Line 6">
            <a:extLst>
              <a:ext uri="{FF2B5EF4-FFF2-40B4-BE49-F238E27FC236}">
                <a16:creationId xmlns:a16="http://schemas.microsoft.com/office/drawing/2014/main" id="{67742FFE-9A63-D85C-56CD-B4A13A086ED7}"/>
              </a:ext>
            </a:extLst>
          </p:cNvPr>
          <p:cNvSpPr>
            <a:spLocks noChangeShapeType="1"/>
          </p:cNvSpPr>
          <p:nvPr/>
        </p:nvSpPr>
        <p:spPr bwMode="auto">
          <a:xfrm flipV="1">
            <a:off x="3333751" y="4181476"/>
            <a:ext cx="219075" cy="866775"/>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59" name="Text Box 7">
            <a:extLst>
              <a:ext uri="{FF2B5EF4-FFF2-40B4-BE49-F238E27FC236}">
                <a16:creationId xmlns:a16="http://schemas.microsoft.com/office/drawing/2014/main" id="{8DDF0601-91E9-4EB5-EC88-E04E30F63193}"/>
              </a:ext>
            </a:extLst>
          </p:cNvPr>
          <p:cNvSpPr txBox="1">
            <a:spLocks noChangeArrowheads="1"/>
          </p:cNvSpPr>
          <p:nvPr/>
        </p:nvSpPr>
        <p:spPr bwMode="auto">
          <a:xfrm>
            <a:off x="1717676" y="5040313"/>
            <a:ext cx="217719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Slat Conveyors</a:t>
            </a:r>
          </a:p>
        </p:txBody>
      </p:sp>
      <p:sp>
        <p:nvSpPr>
          <p:cNvPr id="330760" name="Text Box 8">
            <a:extLst>
              <a:ext uri="{FF2B5EF4-FFF2-40B4-BE49-F238E27FC236}">
                <a16:creationId xmlns:a16="http://schemas.microsoft.com/office/drawing/2014/main" id="{2387426B-3636-A45F-568D-4565DA7DA319}"/>
              </a:ext>
            </a:extLst>
          </p:cNvPr>
          <p:cNvSpPr txBox="1">
            <a:spLocks noChangeArrowheads="1"/>
          </p:cNvSpPr>
          <p:nvPr/>
        </p:nvSpPr>
        <p:spPr bwMode="auto">
          <a:xfrm>
            <a:off x="4222751" y="5459413"/>
            <a:ext cx="2021707"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Hopper Gates</a:t>
            </a:r>
          </a:p>
        </p:txBody>
      </p:sp>
      <p:sp>
        <p:nvSpPr>
          <p:cNvPr id="330761" name="Line 9">
            <a:extLst>
              <a:ext uri="{FF2B5EF4-FFF2-40B4-BE49-F238E27FC236}">
                <a16:creationId xmlns:a16="http://schemas.microsoft.com/office/drawing/2014/main" id="{2E83008B-8FC5-00F8-83C4-51840696F782}"/>
              </a:ext>
            </a:extLst>
          </p:cNvPr>
          <p:cNvSpPr>
            <a:spLocks noChangeShapeType="1"/>
          </p:cNvSpPr>
          <p:nvPr/>
        </p:nvSpPr>
        <p:spPr bwMode="auto">
          <a:xfrm flipV="1">
            <a:off x="5314951" y="3971926"/>
            <a:ext cx="142875" cy="1419225"/>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2" name="Line 10">
            <a:extLst>
              <a:ext uri="{FF2B5EF4-FFF2-40B4-BE49-F238E27FC236}">
                <a16:creationId xmlns:a16="http://schemas.microsoft.com/office/drawing/2014/main" id="{796920CD-EC97-1780-B976-0AE6C987DCC0}"/>
              </a:ext>
            </a:extLst>
          </p:cNvPr>
          <p:cNvSpPr>
            <a:spLocks noChangeShapeType="1"/>
          </p:cNvSpPr>
          <p:nvPr/>
        </p:nvSpPr>
        <p:spPr bwMode="auto">
          <a:xfrm flipH="1" flipV="1">
            <a:off x="5095876" y="4229100"/>
            <a:ext cx="142875" cy="116205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3" name="Line 11">
            <a:extLst>
              <a:ext uri="{FF2B5EF4-FFF2-40B4-BE49-F238E27FC236}">
                <a16:creationId xmlns:a16="http://schemas.microsoft.com/office/drawing/2014/main" id="{8D2F8511-5023-B6CE-B3EB-8F30EF6F23F6}"/>
              </a:ext>
            </a:extLst>
          </p:cNvPr>
          <p:cNvSpPr>
            <a:spLocks noChangeShapeType="1"/>
          </p:cNvSpPr>
          <p:nvPr/>
        </p:nvSpPr>
        <p:spPr bwMode="auto">
          <a:xfrm flipV="1">
            <a:off x="7553325" y="4400550"/>
            <a:ext cx="304800" cy="116205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4" name="Line 12">
            <a:extLst>
              <a:ext uri="{FF2B5EF4-FFF2-40B4-BE49-F238E27FC236}">
                <a16:creationId xmlns:a16="http://schemas.microsoft.com/office/drawing/2014/main" id="{68E3D2BD-222C-9330-4218-15032D81BB86}"/>
              </a:ext>
            </a:extLst>
          </p:cNvPr>
          <p:cNvSpPr>
            <a:spLocks noChangeShapeType="1"/>
          </p:cNvSpPr>
          <p:nvPr/>
        </p:nvSpPr>
        <p:spPr bwMode="auto">
          <a:xfrm flipH="1" flipV="1">
            <a:off x="7286625" y="4848225"/>
            <a:ext cx="152400" cy="7239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5" name="Text Box 13">
            <a:extLst>
              <a:ext uri="{FF2B5EF4-FFF2-40B4-BE49-F238E27FC236}">
                <a16:creationId xmlns:a16="http://schemas.microsoft.com/office/drawing/2014/main" id="{9D419C78-72EE-9070-6357-B00E1C9B98AC}"/>
              </a:ext>
            </a:extLst>
          </p:cNvPr>
          <p:cNvSpPr txBox="1">
            <a:spLocks noChangeArrowheads="1"/>
          </p:cNvSpPr>
          <p:nvPr/>
        </p:nvSpPr>
        <p:spPr bwMode="auto">
          <a:xfrm>
            <a:off x="6680201" y="5564188"/>
            <a:ext cx="112562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Augers</a:t>
            </a:r>
          </a:p>
        </p:txBody>
      </p:sp>
      <p:sp>
        <p:nvSpPr>
          <p:cNvPr id="330766" name="Line 14">
            <a:extLst>
              <a:ext uri="{FF2B5EF4-FFF2-40B4-BE49-F238E27FC236}">
                <a16:creationId xmlns:a16="http://schemas.microsoft.com/office/drawing/2014/main" id="{B406A7DF-0C28-2BC3-E29A-E64A398D262F}"/>
              </a:ext>
            </a:extLst>
          </p:cNvPr>
          <p:cNvSpPr>
            <a:spLocks noChangeShapeType="1"/>
          </p:cNvSpPr>
          <p:nvPr/>
        </p:nvSpPr>
        <p:spPr bwMode="auto">
          <a:xfrm flipH="1" flipV="1">
            <a:off x="8191501" y="5010151"/>
            <a:ext cx="390525" cy="904875"/>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7" name="Text Box 15">
            <a:extLst>
              <a:ext uri="{FF2B5EF4-FFF2-40B4-BE49-F238E27FC236}">
                <a16:creationId xmlns:a16="http://schemas.microsoft.com/office/drawing/2014/main" id="{0CB2393F-6D2A-300F-DF6E-4D2DE053017C}"/>
              </a:ext>
            </a:extLst>
          </p:cNvPr>
          <p:cNvSpPr txBox="1">
            <a:spLocks noChangeArrowheads="1"/>
          </p:cNvSpPr>
          <p:nvPr/>
        </p:nvSpPr>
        <p:spPr bwMode="auto">
          <a:xfrm>
            <a:off x="8023225" y="5840413"/>
            <a:ext cx="18149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Screed Plate</a:t>
            </a:r>
          </a:p>
        </p:txBody>
      </p:sp>
      <p:sp>
        <p:nvSpPr>
          <p:cNvPr id="330768" name="Line 16">
            <a:extLst>
              <a:ext uri="{FF2B5EF4-FFF2-40B4-BE49-F238E27FC236}">
                <a16:creationId xmlns:a16="http://schemas.microsoft.com/office/drawing/2014/main" id="{46DADE20-46EB-F577-E3CB-E916C5E474D8}"/>
              </a:ext>
            </a:extLst>
          </p:cNvPr>
          <p:cNvSpPr>
            <a:spLocks noChangeShapeType="1"/>
          </p:cNvSpPr>
          <p:nvPr/>
        </p:nvSpPr>
        <p:spPr bwMode="auto">
          <a:xfrm flipH="1">
            <a:off x="8191500" y="2038350"/>
            <a:ext cx="419100" cy="161925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9" name="Text Box 17">
            <a:extLst>
              <a:ext uri="{FF2B5EF4-FFF2-40B4-BE49-F238E27FC236}">
                <a16:creationId xmlns:a16="http://schemas.microsoft.com/office/drawing/2014/main" id="{22973D1B-4D37-4BF6-4ADB-D875652E6543}"/>
              </a:ext>
            </a:extLst>
          </p:cNvPr>
          <p:cNvSpPr txBox="1">
            <a:spLocks noChangeArrowheads="1"/>
          </p:cNvSpPr>
          <p:nvPr/>
        </p:nvSpPr>
        <p:spPr bwMode="auto">
          <a:xfrm>
            <a:off x="8347076" y="1192214"/>
            <a:ext cx="1919115"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Proportional</a:t>
            </a:r>
          </a:p>
          <a:p>
            <a:pPr algn="l"/>
            <a:r>
              <a:rPr lang="en-US" altLang="pl-PL" b="1">
                <a:latin typeface="Times New Roman" panose="02020603050405020304" pitchFamily="18" charset="0"/>
              </a:rPr>
              <a:t>Feed Control</a:t>
            </a:r>
          </a:p>
        </p:txBody>
      </p:sp>
      <p:sp>
        <p:nvSpPr>
          <p:cNvPr id="330771" name="Line 19">
            <a:extLst>
              <a:ext uri="{FF2B5EF4-FFF2-40B4-BE49-F238E27FC236}">
                <a16:creationId xmlns:a16="http://schemas.microsoft.com/office/drawing/2014/main" id="{87914A2F-F3C3-764E-C550-FEA80A78F641}"/>
              </a:ext>
            </a:extLst>
          </p:cNvPr>
          <p:cNvSpPr>
            <a:spLocks noChangeShapeType="1"/>
          </p:cNvSpPr>
          <p:nvPr/>
        </p:nvSpPr>
        <p:spPr bwMode="auto">
          <a:xfrm flipH="1">
            <a:off x="2438400" y="1771650"/>
            <a:ext cx="400050" cy="14859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 name="Text Placeholder 2">
            <a:extLst>
              <a:ext uri="{FF2B5EF4-FFF2-40B4-BE49-F238E27FC236}">
                <a16:creationId xmlns:a16="http://schemas.microsoft.com/office/drawing/2014/main" id="{1528B9B1-65AD-C386-8B05-7AC1570FB51D}"/>
              </a:ext>
            </a:extLst>
          </p:cNvPr>
          <p:cNvSpPr>
            <a:spLocks noGrp="1"/>
          </p:cNvSpPr>
          <p:nvPr>
            <p:ph type="body" sz="quarter" idx="11"/>
          </p:nvPr>
        </p:nvSpPr>
        <p:spPr/>
        <p:txBody>
          <a:bodyPr/>
          <a:lstStyle/>
          <a:p>
            <a:endParaRPr lang="en-GB"/>
          </a:p>
        </p:txBody>
      </p:sp>
      <p:sp>
        <p:nvSpPr>
          <p:cNvPr id="2" name="Title 1">
            <a:extLst>
              <a:ext uri="{FF2B5EF4-FFF2-40B4-BE49-F238E27FC236}">
                <a16:creationId xmlns:a16="http://schemas.microsoft.com/office/drawing/2014/main" id="{2B5F1C0F-45B4-182F-7EDE-4043116C4547}"/>
              </a:ext>
            </a:extLst>
          </p:cNvPr>
          <p:cNvSpPr>
            <a:spLocks noGrp="1"/>
          </p:cNvSpPr>
          <p:nvPr>
            <p:ph type="title"/>
          </p:nvPr>
        </p:nvSpPr>
        <p:spPr/>
        <p:txBody>
          <a:bodyPr/>
          <a:lstStyle/>
          <a:p>
            <a:r>
              <a:rPr lang="en-GB" dirty="0"/>
              <a:t>Material Flow</a:t>
            </a:r>
            <a:br>
              <a:rPr lang="en-GB" dirty="0"/>
            </a:br>
            <a:endParaRPr lang="en-GB" dirty="0"/>
          </a:p>
        </p:txBody>
      </p:sp>
      <p:pic>
        <p:nvPicPr>
          <p:cNvPr id="330754" name="Picture 2">
            <a:extLst>
              <a:ext uri="{FF2B5EF4-FFF2-40B4-BE49-F238E27FC236}">
                <a16:creationId xmlns:a16="http://schemas.microsoft.com/office/drawing/2014/main" id="{EBC7DD64-9D7D-AE41-E174-905D60E1A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34975"/>
            <a:ext cx="9144000" cy="5988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50FEF-4D6D-EE67-7CCD-C8E5C0FD7CA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6CF23B2-EE02-4439-981B-8D5A817223C9}"/>
              </a:ext>
            </a:extLst>
          </p:cNvPr>
          <p:cNvSpPr>
            <a:spLocks noGrp="1"/>
          </p:cNvSpPr>
          <p:nvPr>
            <p:ph type="body" sz="quarter" idx="11"/>
          </p:nvPr>
        </p:nvSpPr>
        <p:spPr/>
        <p:txBody>
          <a:bodyPr/>
          <a:lstStyle/>
          <a:p>
            <a:endParaRPr lang="en-GB"/>
          </a:p>
        </p:txBody>
      </p:sp>
      <p:pic>
        <p:nvPicPr>
          <p:cNvPr id="332802" name="Picture 2">
            <a:extLst>
              <a:ext uri="{FF2B5EF4-FFF2-40B4-BE49-F238E27FC236}">
                <a16:creationId xmlns:a16="http://schemas.microsoft.com/office/drawing/2014/main" id="{FE6EC0D0-C609-C946-BD7F-418B47958C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7987" y="142081"/>
            <a:ext cx="8836025" cy="65738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1" name="Text Box 3">
            <a:extLst>
              <a:ext uri="{FF2B5EF4-FFF2-40B4-BE49-F238E27FC236}">
                <a16:creationId xmlns:a16="http://schemas.microsoft.com/office/drawing/2014/main" id="{83F418BA-71C2-4379-4F74-EEF2AD3BD300}"/>
              </a:ext>
            </a:extLst>
          </p:cNvPr>
          <p:cNvSpPr txBox="1">
            <a:spLocks noChangeArrowheads="1"/>
          </p:cNvSpPr>
          <p:nvPr/>
        </p:nvSpPr>
        <p:spPr bwMode="auto">
          <a:xfrm>
            <a:off x="3779839" y="2454634"/>
            <a:ext cx="2945037" cy="424732"/>
          </a:xfrm>
          <a:prstGeom prst="rect">
            <a:avLst/>
          </a:prstGeom>
          <a:solidFill>
            <a:schemeClr val="tx1"/>
          </a:solidFill>
          <a:ln>
            <a:noFill/>
          </a:ln>
          <a:effectLst/>
          <a:extLs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pl-PL" b="1">
                <a:solidFill>
                  <a:schemeClr val="bg2"/>
                </a:solidFill>
                <a:latin typeface="Times New Roman" panose="02020603050405020304" pitchFamily="18" charset="0"/>
              </a:rPr>
              <a:t>1 foot rigid extension</a:t>
            </a:r>
          </a:p>
        </p:txBody>
      </p:sp>
      <p:sp>
        <p:nvSpPr>
          <p:cNvPr id="334852" name="Line 4">
            <a:extLst>
              <a:ext uri="{FF2B5EF4-FFF2-40B4-BE49-F238E27FC236}">
                <a16:creationId xmlns:a16="http://schemas.microsoft.com/office/drawing/2014/main" id="{1693EFE0-0ACC-0429-F310-A3B855F70350}"/>
              </a:ext>
            </a:extLst>
          </p:cNvPr>
          <p:cNvSpPr>
            <a:spLocks noChangeShapeType="1"/>
          </p:cNvSpPr>
          <p:nvPr/>
        </p:nvSpPr>
        <p:spPr bwMode="auto">
          <a:xfrm>
            <a:off x="7181850" y="2590800"/>
            <a:ext cx="1581150" cy="323850"/>
          </a:xfrm>
          <a:prstGeom prst="line">
            <a:avLst/>
          </a:prstGeom>
          <a:noFill/>
          <a:ln w="5715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4853" name="Line 5">
            <a:extLst>
              <a:ext uri="{FF2B5EF4-FFF2-40B4-BE49-F238E27FC236}">
                <a16:creationId xmlns:a16="http://schemas.microsoft.com/office/drawing/2014/main" id="{3C8102ED-8D66-604B-AB63-09883EECA461}"/>
              </a:ext>
            </a:extLst>
          </p:cNvPr>
          <p:cNvSpPr>
            <a:spLocks noChangeShapeType="1"/>
          </p:cNvSpPr>
          <p:nvPr/>
        </p:nvSpPr>
        <p:spPr bwMode="auto">
          <a:xfrm>
            <a:off x="7162800" y="2647950"/>
            <a:ext cx="2152650" cy="1028700"/>
          </a:xfrm>
          <a:prstGeom prst="line">
            <a:avLst/>
          </a:prstGeom>
          <a:noFill/>
          <a:ln w="5715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325BEC9F-094A-286A-5FFF-70E8B0FAC3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401386B-6EA0-237F-8D52-7A9B9775AE97}"/>
              </a:ext>
            </a:extLst>
          </p:cNvPr>
          <p:cNvSpPr>
            <a:spLocks noGrp="1"/>
          </p:cNvSpPr>
          <p:nvPr>
            <p:ph type="body" sz="quarter" idx="11"/>
          </p:nvPr>
        </p:nvSpPr>
        <p:spPr/>
        <p:txBody>
          <a:bodyPr/>
          <a:lstStyle/>
          <a:p>
            <a:endParaRPr lang="en-GB" dirty="0"/>
          </a:p>
        </p:txBody>
      </p:sp>
      <p:pic>
        <p:nvPicPr>
          <p:cNvPr id="334850" name="Picture 2">
            <a:extLst>
              <a:ext uri="{FF2B5EF4-FFF2-40B4-BE49-F238E27FC236}">
                <a16:creationId xmlns:a16="http://schemas.microsoft.com/office/drawing/2014/main" id="{B595E1D1-DA02-7A2C-B589-47048E660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D4465-B95A-934A-7434-6C87DD0537F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97E09F7-248B-7A7B-7E1A-4C650F3136B6}"/>
              </a:ext>
            </a:extLst>
          </p:cNvPr>
          <p:cNvSpPr>
            <a:spLocks noGrp="1"/>
          </p:cNvSpPr>
          <p:nvPr>
            <p:ph type="body" sz="quarter" idx="11"/>
          </p:nvPr>
        </p:nvSpPr>
        <p:spPr/>
        <p:txBody>
          <a:bodyPr/>
          <a:lstStyle/>
          <a:p>
            <a:endParaRPr lang="en-GB"/>
          </a:p>
        </p:txBody>
      </p:sp>
      <p:pic>
        <p:nvPicPr>
          <p:cNvPr id="400386" name="Picture 2">
            <a:extLst>
              <a:ext uri="{FF2B5EF4-FFF2-40B4-BE49-F238E27FC236}">
                <a16:creationId xmlns:a16="http://schemas.microsoft.com/office/drawing/2014/main" id="{DFA5BB5F-EB60-9B46-2A16-1DEB1EAE3E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73114"/>
            <a:ext cx="9144000" cy="5311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7" name="Text Box 3">
            <a:extLst>
              <a:ext uri="{FF2B5EF4-FFF2-40B4-BE49-F238E27FC236}">
                <a16:creationId xmlns:a16="http://schemas.microsoft.com/office/drawing/2014/main" id="{12AF28D5-9547-520F-7274-7D582EA949DC}"/>
              </a:ext>
            </a:extLst>
          </p:cNvPr>
          <p:cNvSpPr txBox="1">
            <a:spLocks noChangeArrowheads="1"/>
          </p:cNvSpPr>
          <p:nvPr/>
        </p:nvSpPr>
        <p:spPr bwMode="auto">
          <a:xfrm>
            <a:off x="6213475" y="1927225"/>
            <a:ext cx="3278462"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800" b="1">
                <a:latin typeface="Times New Roman" panose="02020603050405020304" pitchFamily="18" charset="0"/>
              </a:rPr>
              <a:t>Constant Head of Material Volume</a:t>
            </a:r>
          </a:p>
        </p:txBody>
      </p:sp>
      <p:sp>
        <p:nvSpPr>
          <p:cNvPr id="338948" name="Text Box 4">
            <a:extLst>
              <a:ext uri="{FF2B5EF4-FFF2-40B4-BE49-F238E27FC236}">
                <a16:creationId xmlns:a16="http://schemas.microsoft.com/office/drawing/2014/main" id="{B587C436-2A30-C407-D459-036C377330DB}"/>
              </a:ext>
            </a:extLst>
          </p:cNvPr>
          <p:cNvSpPr txBox="1">
            <a:spLocks noChangeArrowheads="1"/>
          </p:cNvSpPr>
          <p:nvPr/>
        </p:nvSpPr>
        <p:spPr bwMode="auto">
          <a:xfrm>
            <a:off x="6365875" y="4041775"/>
            <a:ext cx="3307316"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800" b="1">
                <a:latin typeface="Times New Roman" panose="02020603050405020304" pitchFamily="18" charset="0"/>
              </a:rPr>
              <a:t>Head of Material Volume Too High</a:t>
            </a:r>
          </a:p>
        </p:txBody>
      </p:sp>
      <p:sp>
        <p:nvSpPr>
          <p:cNvPr id="338949" name="Text Box 5">
            <a:extLst>
              <a:ext uri="{FF2B5EF4-FFF2-40B4-BE49-F238E27FC236}">
                <a16:creationId xmlns:a16="http://schemas.microsoft.com/office/drawing/2014/main" id="{77654310-9876-D7D9-9869-3B6AD9A781DA}"/>
              </a:ext>
            </a:extLst>
          </p:cNvPr>
          <p:cNvSpPr txBox="1">
            <a:spLocks noChangeArrowheads="1"/>
          </p:cNvSpPr>
          <p:nvPr/>
        </p:nvSpPr>
        <p:spPr bwMode="auto">
          <a:xfrm>
            <a:off x="6080125" y="6118225"/>
            <a:ext cx="3259226"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800" b="1">
                <a:latin typeface="Times New Roman" panose="02020603050405020304" pitchFamily="18" charset="0"/>
              </a:rPr>
              <a:t>Head of Material Volume Too Low</a:t>
            </a:r>
          </a:p>
        </p:txBody>
      </p:sp>
      <p:sp>
        <p:nvSpPr>
          <p:cNvPr id="338950" name="Text Box 6">
            <a:extLst>
              <a:ext uri="{FF2B5EF4-FFF2-40B4-BE49-F238E27FC236}">
                <a16:creationId xmlns:a16="http://schemas.microsoft.com/office/drawing/2014/main" id="{5B37B884-B9E8-16CB-E401-B87A772296D1}"/>
              </a:ext>
            </a:extLst>
          </p:cNvPr>
          <p:cNvSpPr txBox="1">
            <a:spLocks noChangeArrowheads="1"/>
          </p:cNvSpPr>
          <p:nvPr/>
        </p:nvSpPr>
        <p:spPr bwMode="auto">
          <a:xfrm>
            <a:off x="2536826" y="1089025"/>
            <a:ext cx="1678665" cy="83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latin typeface="Times New Roman" panose="02020603050405020304" pitchFamily="18" charset="0"/>
              </a:rPr>
              <a:t>Correct Depth of</a:t>
            </a:r>
          </a:p>
          <a:p>
            <a:r>
              <a:rPr lang="en-US" altLang="pl-PL" sz="1800" b="1">
                <a:latin typeface="Times New Roman" panose="02020603050405020304" pitchFamily="18" charset="0"/>
              </a:rPr>
              <a:t>Mat Maintained</a:t>
            </a:r>
          </a:p>
        </p:txBody>
      </p:sp>
      <p:sp>
        <p:nvSpPr>
          <p:cNvPr id="338951" name="Text Box 7">
            <a:extLst>
              <a:ext uri="{FF2B5EF4-FFF2-40B4-BE49-F238E27FC236}">
                <a16:creationId xmlns:a16="http://schemas.microsoft.com/office/drawing/2014/main" id="{97342132-7E6F-712E-2054-4B6185EDC3AA}"/>
              </a:ext>
            </a:extLst>
          </p:cNvPr>
          <p:cNvSpPr txBox="1">
            <a:spLocks noChangeArrowheads="1"/>
          </p:cNvSpPr>
          <p:nvPr/>
        </p:nvSpPr>
        <p:spPr bwMode="auto">
          <a:xfrm>
            <a:off x="2022476" y="2727326"/>
            <a:ext cx="2250937" cy="1347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latin typeface="Times New Roman" panose="02020603050405020304" pitchFamily="18" charset="0"/>
              </a:rPr>
              <a:t>Screed Rises Due to</a:t>
            </a:r>
          </a:p>
          <a:p>
            <a:r>
              <a:rPr lang="en-US" altLang="pl-PL" sz="1800" b="1">
                <a:latin typeface="Times New Roman" panose="02020603050405020304" pitchFamily="18" charset="0"/>
              </a:rPr>
              <a:t>Excess Material Forced</a:t>
            </a:r>
          </a:p>
          <a:p>
            <a:r>
              <a:rPr lang="en-US" altLang="pl-PL" sz="1800" b="1">
                <a:latin typeface="Times New Roman" panose="02020603050405020304" pitchFamily="18" charset="0"/>
              </a:rPr>
              <a:t>Under Nose of Screed</a:t>
            </a:r>
          </a:p>
        </p:txBody>
      </p:sp>
      <p:sp>
        <p:nvSpPr>
          <p:cNvPr id="338952" name="AutoShape 8">
            <a:extLst>
              <a:ext uri="{FF2B5EF4-FFF2-40B4-BE49-F238E27FC236}">
                <a16:creationId xmlns:a16="http://schemas.microsoft.com/office/drawing/2014/main" id="{7BEA3ECF-EB58-89BF-5319-C0C5F7FB46CB}"/>
              </a:ext>
            </a:extLst>
          </p:cNvPr>
          <p:cNvSpPr>
            <a:spLocks noChangeArrowheads="1"/>
          </p:cNvSpPr>
          <p:nvPr/>
        </p:nvSpPr>
        <p:spPr bwMode="auto">
          <a:xfrm>
            <a:off x="3448051" y="3619501"/>
            <a:ext cx="485775" cy="442913"/>
          </a:xfrm>
          <a:prstGeom prst="upArrow">
            <a:avLst>
              <a:gd name="adj1" fmla="val 49676"/>
              <a:gd name="adj2" fmla="val 55199"/>
            </a:avLst>
          </a:prstGeom>
          <a:solidFill>
            <a:srgbClr val="FF0000"/>
          </a:solidFill>
          <a:ln w="127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953" name="Text Box 9">
            <a:extLst>
              <a:ext uri="{FF2B5EF4-FFF2-40B4-BE49-F238E27FC236}">
                <a16:creationId xmlns:a16="http://schemas.microsoft.com/office/drawing/2014/main" id="{5465F42A-00C6-AD67-2787-0F478FDB7BB7}"/>
              </a:ext>
            </a:extLst>
          </p:cNvPr>
          <p:cNvSpPr txBox="1">
            <a:spLocks noChangeArrowheads="1"/>
          </p:cNvSpPr>
          <p:nvPr/>
        </p:nvSpPr>
        <p:spPr bwMode="auto">
          <a:xfrm>
            <a:off x="1970088" y="4784726"/>
            <a:ext cx="2220480" cy="1347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latin typeface="Times New Roman" panose="02020603050405020304" pitchFamily="18" charset="0"/>
              </a:rPr>
              <a:t>Screed Settles  Due to</a:t>
            </a:r>
          </a:p>
          <a:p>
            <a:r>
              <a:rPr lang="en-US" altLang="pl-PL" sz="1800" b="1">
                <a:latin typeface="Times New Roman" panose="02020603050405020304" pitchFamily="18" charset="0"/>
              </a:rPr>
              <a:t>Inadequate Supporting</a:t>
            </a:r>
          </a:p>
          <a:p>
            <a:r>
              <a:rPr lang="en-US" altLang="pl-PL" sz="1800" b="1">
                <a:latin typeface="Times New Roman" panose="02020603050405020304" pitchFamily="18" charset="0"/>
              </a:rPr>
              <a:t>Material</a:t>
            </a:r>
          </a:p>
        </p:txBody>
      </p:sp>
      <p:sp>
        <p:nvSpPr>
          <p:cNvPr id="338954" name="AutoShape 10">
            <a:extLst>
              <a:ext uri="{FF2B5EF4-FFF2-40B4-BE49-F238E27FC236}">
                <a16:creationId xmlns:a16="http://schemas.microsoft.com/office/drawing/2014/main" id="{0BCA0425-3789-FA59-B98B-2EDDC7508D0C}"/>
              </a:ext>
            </a:extLst>
          </p:cNvPr>
          <p:cNvSpPr>
            <a:spLocks noChangeArrowheads="1"/>
          </p:cNvSpPr>
          <p:nvPr/>
        </p:nvSpPr>
        <p:spPr bwMode="auto">
          <a:xfrm flipV="1">
            <a:off x="3467101" y="5676901"/>
            <a:ext cx="485775" cy="442913"/>
          </a:xfrm>
          <a:prstGeom prst="upArrow">
            <a:avLst>
              <a:gd name="adj1" fmla="val 49676"/>
              <a:gd name="adj2" fmla="val 55199"/>
            </a:avLst>
          </a:prstGeom>
          <a:solidFill>
            <a:srgbClr val="FF0000"/>
          </a:solidFill>
          <a:ln w="127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9D4CE7C0-D486-3635-3936-D24FD94F75F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BF1645A-3AA7-AC53-502D-76EC2C139A5C}"/>
              </a:ext>
            </a:extLst>
          </p:cNvPr>
          <p:cNvSpPr>
            <a:spLocks noGrp="1"/>
          </p:cNvSpPr>
          <p:nvPr>
            <p:ph type="body" sz="quarter" idx="11"/>
          </p:nvPr>
        </p:nvSpPr>
        <p:spPr/>
        <p:txBody>
          <a:bodyPr/>
          <a:lstStyle/>
          <a:p>
            <a:endParaRPr lang="en-GB"/>
          </a:p>
        </p:txBody>
      </p:sp>
      <p:pic>
        <p:nvPicPr>
          <p:cNvPr id="338946" name="Picture 2">
            <a:extLst>
              <a:ext uri="{FF2B5EF4-FFF2-40B4-BE49-F238E27FC236}">
                <a16:creationId xmlns:a16="http://schemas.microsoft.com/office/drawing/2014/main" id="{7743BD61-3160-630C-55ED-7AE2B1F0C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80D2D-F8AF-36FF-6387-15D7B91DD3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D48312D-9EED-54D3-6524-5DD4042B346C}"/>
              </a:ext>
            </a:extLst>
          </p:cNvPr>
          <p:cNvSpPr>
            <a:spLocks noGrp="1"/>
          </p:cNvSpPr>
          <p:nvPr>
            <p:ph type="body" sz="quarter" idx="11"/>
          </p:nvPr>
        </p:nvSpPr>
        <p:spPr/>
        <p:txBody>
          <a:bodyPr/>
          <a:lstStyle/>
          <a:p>
            <a:endParaRPr lang="en-GB"/>
          </a:p>
        </p:txBody>
      </p:sp>
      <p:pic>
        <p:nvPicPr>
          <p:cNvPr id="340994" name="Picture 2">
            <a:extLst>
              <a:ext uri="{FF2B5EF4-FFF2-40B4-BE49-F238E27FC236}">
                <a16:creationId xmlns:a16="http://schemas.microsoft.com/office/drawing/2014/main" id="{42C439E1-BD2E-43B9-ADCA-BB9C89D42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887" y="-31750"/>
            <a:ext cx="10436225" cy="6921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C4B1E7-8901-7668-DB00-6B885458F7D8}"/>
              </a:ext>
            </a:extLst>
          </p:cNvPr>
          <p:cNvSpPr>
            <a:spLocks noGrp="1"/>
          </p:cNvSpPr>
          <p:nvPr>
            <p:ph type="body" sz="quarter" idx="11"/>
          </p:nvPr>
        </p:nvSpPr>
        <p:spPr/>
        <p:txBody>
          <a:bodyPr/>
          <a:lstStyle/>
          <a:p>
            <a:endParaRPr lang="en-GB" dirty="0"/>
          </a:p>
        </p:txBody>
      </p:sp>
      <p:sp>
        <p:nvSpPr>
          <p:cNvPr id="343042" name="Rectangle 2">
            <a:extLst>
              <a:ext uri="{FF2B5EF4-FFF2-40B4-BE49-F238E27FC236}">
                <a16:creationId xmlns:a16="http://schemas.microsoft.com/office/drawing/2014/main" id="{686869FC-E413-420C-B2CA-7C56EFA89650}"/>
              </a:ext>
            </a:extLst>
          </p:cNvPr>
          <p:cNvSpPr>
            <a:spLocks noChangeArrowheads="1"/>
          </p:cNvSpPr>
          <p:nvPr/>
        </p:nvSpPr>
        <p:spPr bwMode="auto">
          <a:xfrm>
            <a:off x="2209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eaLnBrk="0" fontAlgn="base" hangingPunct="0">
              <a:spcBef>
                <a:spcPct val="0"/>
              </a:spcBef>
              <a:spcAft>
                <a:spcPct val="0"/>
              </a:spcAft>
              <a:defRPr sz="4400">
                <a:solidFill>
                  <a:schemeClr val="tx2"/>
                </a:solidFill>
                <a:latin typeface="Times New Roman" panose="02020603050405020304" pitchFamily="18" charset="0"/>
              </a:defRPr>
            </a:lvl6pPr>
            <a:lvl7pPr marL="914400" algn="ctr" eaLnBrk="0" fontAlgn="base" hangingPunct="0">
              <a:spcBef>
                <a:spcPct val="0"/>
              </a:spcBef>
              <a:spcAft>
                <a:spcPct val="0"/>
              </a:spcAft>
              <a:defRPr sz="4400">
                <a:solidFill>
                  <a:schemeClr val="tx2"/>
                </a:solidFill>
                <a:latin typeface="Times New Roman" panose="02020603050405020304" pitchFamily="18" charset="0"/>
              </a:defRPr>
            </a:lvl7pPr>
            <a:lvl8pPr marL="1371600" algn="ctr" eaLnBrk="0" fontAlgn="base" hangingPunct="0">
              <a:spcBef>
                <a:spcPct val="0"/>
              </a:spcBef>
              <a:spcAft>
                <a:spcPct val="0"/>
              </a:spcAft>
              <a:defRPr sz="4400">
                <a:solidFill>
                  <a:schemeClr val="tx2"/>
                </a:solidFill>
                <a:latin typeface="Times New Roman" panose="02020603050405020304" pitchFamily="18" charset="0"/>
              </a:defRPr>
            </a:lvl8pPr>
            <a:lvl9pPr marL="1828800" algn="ctr" eaLnBrk="0" fontAlgn="base" hangingPunct="0">
              <a:spcBef>
                <a:spcPct val="0"/>
              </a:spcBef>
              <a:spcAft>
                <a:spcPct val="0"/>
              </a:spcAft>
              <a:defRPr sz="4400">
                <a:solidFill>
                  <a:schemeClr val="tx2"/>
                </a:solidFill>
                <a:latin typeface="Times New Roman" panose="02020603050405020304" pitchFamily="18" charset="0"/>
              </a:defRPr>
            </a:lvl9pPr>
          </a:lstStyle>
          <a:p>
            <a:r>
              <a:rPr lang="en-US" altLang="pl-PL"/>
              <a:t>Balancing Production</a:t>
            </a:r>
          </a:p>
        </p:txBody>
      </p:sp>
      <p:sp>
        <p:nvSpPr>
          <p:cNvPr id="343043" name="Freeform 3">
            <a:extLst>
              <a:ext uri="{FF2B5EF4-FFF2-40B4-BE49-F238E27FC236}">
                <a16:creationId xmlns:a16="http://schemas.microsoft.com/office/drawing/2014/main" id="{B28BF1B5-BF0F-02EE-2D03-B2B90A87AA14}"/>
              </a:ext>
            </a:extLst>
          </p:cNvPr>
          <p:cNvSpPr>
            <a:spLocks/>
          </p:cNvSpPr>
          <p:nvPr/>
        </p:nvSpPr>
        <p:spPr bwMode="auto">
          <a:xfrm>
            <a:off x="4957764" y="2355851"/>
            <a:ext cx="2016125" cy="3711575"/>
          </a:xfrm>
          <a:custGeom>
            <a:avLst/>
            <a:gdLst>
              <a:gd name="T0" fmla="*/ 636 w 1270"/>
              <a:gd name="T1" fmla="*/ 0 h 2338"/>
              <a:gd name="T2" fmla="*/ 825 w 1270"/>
              <a:gd name="T3" fmla="*/ 1060 h 2338"/>
              <a:gd name="T4" fmla="*/ 825 w 1270"/>
              <a:gd name="T5" fmla="*/ 1970 h 2338"/>
              <a:gd name="T6" fmla="*/ 953 w 1270"/>
              <a:gd name="T7" fmla="*/ 1970 h 2338"/>
              <a:gd name="T8" fmla="*/ 1270 w 1270"/>
              <a:gd name="T9" fmla="*/ 2122 h 2338"/>
              <a:gd name="T10" fmla="*/ 1270 w 1270"/>
              <a:gd name="T11" fmla="*/ 2338 h 2338"/>
              <a:gd name="T12" fmla="*/ 0 w 1270"/>
              <a:gd name="T13" fmla="*/ 2338 h 2338"/>
              <a:gd name="T14" fmla="*/ 0 w 1270"/>
              <a:gd name="T15" fmla="*/ 2144 h 2338"/>
              <a:gd name="T16" fmla="*/ 254 w 1270"/>
              <a:gd name="T17" fmla="*/ 1992 h 2338"/>
              <a:gd name="T18" fmla="*/ 402 w 1270"/>
              <a:gd name="T19" fmla="*/ 1992 h 2338"/>
              <a:gd name="T20" fmla="*/ 402 w 1270"/>
              <a:gd name="T21" fmla="*/ 1060 h 2338"/>
              <a:gd name="T22" fmla="*/ 636 w 1270"/>
              <a:gd name="T23" fmla="*/ 0 h 2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0" h="2338">
                <a:moveTo>
                  <a:pt x="636" y="0"/>
                </a:moveTo>
                <a:lnTo>
                  <a:pt x="825" y="1060"/>
                </a:lnTo>
                <a:lnTo>
                  <a:pt x="825" y="1970"/>
                </a:lnTo>
                <a:lnTo>
                  <a:pt x="953" y="1970"/>
                </a:lnTo>
                <a:lnTo>
                  <a:pt x="1270" y="2122"/>
                </a:lnTo>
                <a:lnTo>
                  <a:pt x="1270" y="2338"/>
                </a:lnTo>
                <a:lnTo>
                  <a:pt x="0" y="2338"/>
                </a:lnTo>
                <a:lnTo>
                  <a:pt x="0" y="2144"/>
                </a:lnTo>
                <a:lnTo>
                  <a:pt x="254" y="1992"/>
                </a:lnTo>
                <a:lnTo>
                  <a:pt x="402" y="1992"/>
                </a:lnTo>
                <a:lnTo>
                  <a:pt x="402" y="1060"/>
                </a:lnTo>
                <a:lnTo>
                  <a:pt x="636" y="0"/>
                </a:lnTo>
                <a:close/>
              </a:path>
            </a:pathLst>
          </a:custGeom>
          <a:solidFill>
            <a:srgbClr val="B2B2B2"/>
          </a:solidFill>
          <a:ln w="15875">
            <a:solidFill>
              <a:srgbClr val="000000"/>
            </a:solidFill>
            <a:prstDash val="solid"/>
            <a:round/>
            <a:headEnd/>
            <a:tailEnd/>
          </a:ln>
        </p:spPr>
        <p:txBody>
          <a:bodyPr/>
          <a:lstStyle/>
          <a:p>
            <a:endParaRPr lang="pl-PL"/>
          </a:p>
        </p:txBody>
      </p:sp>
      <p:sp>
        <p:nvSpPr>
          <p:cNvPr id="343044" name="Freeform 4">
            <a:extLst>
              <a:ext uri="{FF2B5EF4-FFF2-40B4-BE49-F238E27FC236}">
                <a16:creationId xmlns:a16="http://schemas.microsoft.com/office/drawing/2014/main" id="{F3633EBD-7F7C-5A98-233C-DFACE30840C5}"/>
              </a:ext>
            </a:extLst>
          </p:cNvPr>
          <p:cNvSpPr>
            <a:spLocks/>
          </p:cNvSpPr>
          <p:nvPr/>
        </p:nvSpPr>
        <p:spPr bwMode="auto">
          <a:xfrm>
            <a:off x="3927475" y="1839914"/>
            <a:ext cx="4089400" cy="585787"/>
          </a:xfrm>
          <a:custGeom>
            <a:avLst/>
            <a:gdLst>
              <a:gd name="T0" fmla="*/ 0 w 2576"/>
              <a:gd name="T1" fmla="*/ 369 h 369"/>
              <a:gd name="T2" fmla="*/ 2576 w 2576"/>
              <a:gd name="T3" fmla="*/ 369 h 369"/>
              <a:gd name="T4" fmla="*/ 2576 w 2576"/>
              <a:gd name="T5" fmla="*/ 239 h 369"/>
              <a:gd name="T6" fmla="*/ 1405 w 2576"/>
              <a:gd name="T7" fmla="*/ 0 h 369"/>
              <a:gd name="T8" fmla="*/ 1214 w 2576"/>
              <a:gd name="T9" fmla="*/ 0 h 369"/>
              <a:gd name="T10" fmla="*/ 0 w 2576"/>
              <a:gd name="T11" fmla="*/ 217 h 369"/>
              <a:gd name="T12" fmla="*/ 0 w 2576"/>
              <a:gd name="T13" fmla="*/ 369 h 369"/>
            </a:gdLst>
            <a:ahLst/>
            <a:cxnLst>
              <a:cxn ang="0">
                <a:pos x="T0" y="T1"/>
              </a:cxn>
              <a:cxn ang="0">
                <a:pos x="T2" y="T3"/>
              </a:cxn>
              <a:cxn ang="0">
                <a:pos x="T4" y="T5"/>
              </a:cxn>
              <a:cxn ang="0">
                <a:pos x="T6" y="T7"/>
              </a:cxn>
              <a:cxn ang="0">
                <a:pos x="T8" y="T9"/>
              </a:cxn>
              <a:cxn ang="0">
                <a:pos x="T10" y="T11"/>
              </a:cxn>
              <a:cxn ang="0">
                <a:pos x="T12" y="T13"/>
              </a:cxn>
            </a:cxnLst>
            <a:rect l="0" t="0" r="r" b="b"/>
            <a:pathLst>
              <a:path w="2576" h="369">
                <a:moveTo>
                  <a:pt x="0" y="369"/>
                </a:moveTo>
                <a:lnTo>
                  <a:pt x="2576" y="369"/>
                </a:lnTo>
                <a:lnTo>
                  <a:pt x="2576" y="239"/>
                </a:lnTo>
                <a:lnTo>
                  <a:pt x="1405" y="0"/>
                </a:lnTo>
                <a:lnTo>
                  <a:pt x="1214" y="0"/>
                </a:lnTo>
                <a:lnTo>
                  <a:pt x="0" y="217"/>
                </a:lnTo>
                <a:lnTo>
                  <a:pt x="0" y="369"/>
                </a:lnTo>
                <a:close/>
              </a:path>
            </a:pathLst>
          </a:custGeom>
          <a:solidFill>
            <a:srgbClr val="B2B2B2"/>
          </a:solidFill>
          <a:ln w="9525">
            <a:solidFill>
              <a:srgbClr val="000000"/>
            </a:solidFill>
            <a:round/>
            <a:headEnd/>
            <a:tailEnd/>
          </a:ln>
        </p:spPr>
        <p:txBody>
          <a:bodyPr/>
          <a:lstStyle/>
          <a:p>
            <a:endParaRPr lang="pl-PL"/>
          </a:p>
        </p:txBody>
      </p:sp>
      <p:sp>
        <p:nvSpPr>
          <p:cNvPr id="343045" name="Oval 5">
            <a:extLst>
              <a:ext uri="{FF2B5EF4-FFF2-40B4-BE49-F238E27FC236}">
                <a16:creationId xmlns:a16="http://schemas.microsoft.com/office/drawing/2014/main" id="{EED7F63E-028B-0851-4211-4C525052BB89}"/>
              </a:ext>
            </a:extLst>
          </p:cNvPr>
          <p:cNvSpPr>
            <a:spLocks noChangeArrowheads="1"/>
          </p:cNvSpPr>
          <p:nvPr/>
        </p:nvSpPr>
        <p:spPr bwMode="auto">
          <a:xfrm>
            <a:off x="5837238" y="2012951"/>
            <a:ext cx="271462" cy="271463"/>
          </a:xfrm>
          <a:prstGeom prst="ellipse">
            <a:avLst/>
          </a:prstGeom>
          <a:solidFill>
            <a:srgbClr val="FF0000"/>
          </a:solidFill>
          <a:ln w="15875">
            <a:solidFill>
              <a:srgbClr val="8080FF"/>
            </a:solidFill>
            <a:round/>
            <a:headEnd/>
            <a:tailEnd/>
          </a:ln>
        </p:spPr>
        <p:txBody>
          <a:bodyPr/>
          <a:lstStyle/>
          <a:p>
            <a:endParaRPr lang="pl-PL"/>
          </a:p>
        </p:txBody>
      </p:sp>
      <p:sp>
        <p:nvSpPr>
          <p:cNvPr id="343046" name="Line 6">
            <a:extLst>
              <a:ext uri="{FF2B5EF4-FFF2-40B4-BE49-F238E27FC236}">
                <a16:creationId xmlns:a16="http://schemas.microsoft.com/office/drawing/2014/main" id="{8D8AFF24-B1DD-EE30-F773-E6386B5B6F98}"/>
              </a:ext>
            </a:extLst>
          </p:cNvPr>
          <p:cNvSpPr>
            <a:spLocks noChangeShapeType="1"/>
          </p:cNvSpPr>
          <p:nvPr/>
        </p:nvSpPr>
        <p:spPr bwMode="auto">
          <a:xfrm>
            <a:off x="4264025" y="2397125"/>
            <a:ext cx="1087438" cy="2535238"/>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latin typeface="Montserrat Regular (Body)"/>
            </a:endParaRPr>
          </a:p>
        </p:txBody>
      </p:sp>
      <p:sp>
        <p:nvSpPr>
          <p:cNvPr id="343047" name="Line 7">
            <a:extLst>
              <a:ext uri="{FF2B5EF4-FFF2-40B4-BE49-F238E27FC236}">
                <a16:creationId xmlns:a16="http://schemas.microsoft.com/office/drawing/2014/main" id="{44257546-8AE1-7263-417B-267B1D7B50E7}"/>
              </a:ext>
            </a:extLst>
          </p:cNvPr>
          <p:cNvSpPr>
            <a:spLocks noChangeShapeType="1"/>
          </p:cNvSpPr>
          <p:nvPr/>
        </p:nvSpPr>
        <p:spPr bwMode="auto">
          <a:xfrm>
            <a:off x="4264025" y="2397126"/>
            <a:ext cx="1588" cy="2505075"/>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48" name="Line 8">
            <a:extLst>
              <a:ext uri="{FF2B5EF4-FFF2-40B4-BE49-F238E27FC236}">
                <a16:creationId xmlns:a16="http://schemas.microsoft.com/office/drawing/2014/main" id="{30B3F958-8789-77B0-5A1B-FCB53C7EA2A4}"/>
              </a:ext>
            </a:extLst>
          </p:cNvPr>
          <p:cNvSpPr>
            <a:spLocks noChangeShapeType="1"/>
          </p:cNvSpPr>
          <p:nvPr/>
        </p:nvSpPr>
        <p:spPr bwMode="auto">
          <a:xfrm flipH="1">
            <a:off x="3152775" y="2397126"/>
            <a:ext cx="1111250" cy="2500313"/>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49" name="Freeform 9">
            <a:extLst>
              <a:ext uri="{FF2B5EF4-FFF2-40B4-BE49-F238E27FC236}">
                <a16:creationId xmlns:a16="http://schemas.microsoft.com/office/drawing/2014/main" id="{3E983FD1-C70A-9BCA-4583-B31909E05E5C}"/>
              </a:ext>
            </a:extLst>
          </p:cNvPr>
          <p:cNvSpPr>
            <a:spLocks/>
          </p:cNvSpPr>
          <p:nvPr/>
        </p:nvSpPr>
        <p:spPr bwMode="auto">
          <a:xfrm>
            <a:off x="3063875" y="4892676"/>
            <a:ext cx="2343150" cy="790575"/>
          </a:xfrm>
          <a:custGeom>
            <a:avLst/>
            <a:gdLst>
              <a:gd name="T0" fmla="*/ 7 w 1476"/>
              <a:gd name="T1" fmla="*/ 0 h 498"/>
              <a:gd name="T2" fmla="*/ 0 w 1476"/>
              <a:gd name="T3" fmla="*/ 52 h 498"/>
              <a:gd name="T4" fmla="*/ 7 w 1476"/>
              <a:gd name="T5" fmla="*/ 119 h 498"/>
              <a:gd name="T6" fmla="*/ 29 w 1476"/>
              <a:gd name="T7" fmla="*/ 186 h 498"/>
              <a:gd name="T8" fmla="*/ 69 w 1476"/>
              <a:gd name="T9" fmla="*/ 253 h 498"/>
              <a:gd name="T10" fmla="*/ 132 w 1476"/>
              <a:gd name="T11" fmla="*/ 312 h 498"/>
              <a:gd name="T12" fmla="*/ 209 w 1476"/>
              <a:gd name="T13" fmla="*/ 368 h 498"/>
              <a:gd name="T14" fmla="*/ 287 w 1476"/>
              <a:gd name="T15" fmla="*/ 406 h 498"/>
              <a:gd name="T16" fmla="*/ 352 w 1476"/>
              <a:gd name="T17" fmla="*/ 432 h 498"/>
              <a:gd name="T18" fmla="*/ 425 w 1476"/>
              <a:gd name="T19" fmla="*/ 457 h 498"/>
              <a:gd name="T20" fmla="*/ 496 w 1476"/>
              <a:gd name="T21" fmla="*/ 473 h 498"/>
              <a:gd name="T22" fmla="*/ 565 w 1476"/>
              <a:gd name="T23" fmla="*/ 484 h 498"/>
              <a:gd name="T24" fmla="*/ 631 w 1476"/>
              <a:gd name="T25" fmla="*/ 491 h 498"/>
              <a:gd name="T26" fmla="*/ 716 w 1476"/>
              <a:gd name="T27" fmla="*/ 498 h 498"/>
              <a:gd name="T28" fmla="*/ 796 w 1476"/>
              <a:gd name="T29" fmla="*/ 495 h 498"/>
              <a:gd name="T30" fmla="*/ 874 w 1476"/>
              <a:gd name="T31" fmla="*/ 491 h 498"/>
              <a:gd name="T32" fmla="*/ 965 w 1476"/>
              <a:gd name="T33" fmla="*/ 480 h 498"/>
              <a:gd name="T34" fmla="*/ 1032 w 1476"/>
              <a:gd name="T35" fmla="*/ 464 h 498"/>
              <a:gd name="T36" fmla="*/ 1105 w 1476"/>
              <a:gd name="T37" fmla="*/ 442 h 498"/>
              <a:gd name="T38" fmla="*/ 1174 w 1476"/>
              <a:gd name="T39" fmla="*/ 417 h 498"/>
              <a:gd name="T40" fmla="*/ 1223 w 1476"/>
              <a:gd name="T41" fmla="*/ 397 h 498"/>
              <a:gd name="T42" fmla="*/ 1274 w 1476"/>
              <a:gd name="T43" fmla="*/ 365 h 498"/>
              <a:gd name="T44" fmla="*/ 1314 w 1476"/>
              <a:gd name="T45" fmla="*/ 338 h 498"/>
              <a:gd name="T46" fmla="*/ 1358 w 1476"/>
              <a:gd name="T47" fmla="*/ 301 h 498"/>
              <a:gd name="T48" fmla="*/ 1399 w 1476"/>
              <a:gd name="T49" fmla="*/ 267 h 498"/>
              <a:gd name="T50" fmla="*/ 1425 w 1476"/>
              <a:gd name="T51" fmla="*/ 227 h 498"/>
              <a:gd name="T52" fmla="*/ 1450 w 1476"/>
              <a:gd name="T53" fmla="*/ 182 h 498"/>
              <a:gd name="T54" fmla="*/ 1469 w 1476"/>
              <a:gd name="T55" fmla="*/ 134 h 498"/>
              <a:gd name="T56" fmla="*/ 1476 w 1476"/>
              <a:gd name="T57" fmla="*/ 74 h 498"/>
              <a:gd name="T58" fmla="*/ 1472 w 1476"/>
              <a:gd name="T59" fmla="*/ 3 h 498"/>
              <a:gd name="T60" fmla="*/ 7 w 1476"/>
              <a:gd name="T61"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76" h="498">
                <a:moveTo>
                  <a:pt x="7" y="0"/>
                </a:moveTo>
                <a:lnTo>
                  <a:pt x="0" y="52"/>
                </a:lnTo>
                <a:lnTo>
                  <a:pt x="7" y="119"/>
                </a:lnTo>
                <a:lnTo>
                  <a:pt x="29" y="186"/>
                </a:lnTo>
                <a:lnTo>
                  <a:pt x="69" y="253"/>
                </a:lnTo>
                <a:lnTo>
                  <a:pt x="132" y="312"/>
                </a:lnTo>
                <a:lnTo>
                  <a:pt x="209" y="368"/>
                </a:lnTo>
                <a:lnTo>
                  <a:pt x="287" y="406"/>
                </a:lnTo>
                <a:lnTo>
                  <a:pt x="352" y="432"/>
                </a:lnTo>
                <a:lnTo>
                  <a:pt x="425" y="457"/>
                </a:lnTo>
                <a:lnTo>
                  <a:pt x="496" y="473"/>
                </a:lnTo>
                <a:lnTo>
                  <a:pt x="565" y="484"/>
                </a:lnTo>
                <a:lnTo>
                  <a:pt x="631" y="491"/>
                </a:lnTo>
                <a:lnTo>
                  <a:pt x="716" y="498"/>
                </a:lnTo>
                <a:lnTo>
                  <a:pt x="796" y="495"/>
                </a:lnTo>
                <a:lnTo>
                  <a:pt x="874" y="491"/>
                </a:lnTo>
                <a:lnTo>
                  <a:pt x="965" y="480"/>
                </a:lnTo>
                <a:lnTo>
                  <a:pt x="1032" y="464"/>
                </a:lnTo>
                <a:lnTo>
                  <a:pt x="1105" y="442"/>
                </a:lnTo>
                <a:lnTo>
                  <a:pt x="1174" y="417"/>
                </a:lnTo>
                <a:lnTo>
                  <a:pt x="1223" y="397"/>
                </a:lnTo>
                <a:lnTo>
                  <a:pt x="1274" y="365"/>
                </a:lnTo>
                <a:lnTo>
                  <a:pt x="1314" y="338"/>
                </a:lnTo>
                <a:lnTo>
                  <a:pt x="1358" y="301"/>
                </a:lnTo>
                <a:lnTo>
                  <a:pt x="1399" y="267"/>
                </a:lnTo>
                <a:lnTo>
                  <a:pt x="1425" y="227"/>
                </a:lnTo>
                <a:lnTo>
                  <a:pt x="1450" y="182"/>
                </a:lnTo>
                <a:lnTo>
                  <a:pt x="1469" y="134"/>
                </a:lnTo>
                <a:lnTo>
                  <a:pt x="1476" y="74"/>
                </a:lnTo>
                <a:lnTo>
                  <a:pt x="1472" y="3"/>
                </a:lnTo>
                <a:lnTo>
                  <a:pt x="7" y="0"/>
                </a:lnTo>
                <a:close/>
              </a:path>
            </a:pathLst>
          </a:custGeom>
          <a:solidFill>
            <a:srgbClr val="B2B2B2"/>
          </a:solidFill>
          <a:ln w="9525">
            <a:solidFill>
              <a:srgbClr val="000000"/>
            </a:solidFill>
            <a:round/>
            <a:headEnd/>
            <a:tailEnd/>
          </a:ln>
        </p:spPr>
        <p:txBody>
          <a:bodyPr/>
          <a:lstStyle/>
          <a:p>
            <a:endParaRPr lang="pl-PL"/>
          </a:p>
        </p:txBody>
      </p:sp>
      <p:sp>
        <p:nvSpPr>
          <p:cNvPr id="343050" name="Freeform 10">
            <a:extLst>
              <a:ext uri="{FF2B5EF4-FFF2-40B4-BE49-F238E27FC236}">
                <a16:creationId xmlns:a16="http://schemas.microsoft.com/office/drawing/2014/main" id="{4F9D8E81-F2CD-CCB1-0FA4-C56C683E3D49}"/>
              </a:ext>
            </a:extLst>
          </p:cNvPr>
          <p:cNvSpPr>
            <a:spLocks/>
          </p:cNvSpPr>
          <p:nvPr/>
        </p:nvSpPr>
        <p:spPr bwMode="auto">
          <a:xfrm>
            <a:off x="6483350" y="4892676"/>
            <a:ext cx="2344738" cy="790575"/>
          </a:xfrm>
          <a:custGeom>
            <a:avLst/>
            <a:gdLst>
              <a:gd name="T0" fmla="*/ 8 w 1477"/>
              <a:gd name="T1" fmla="*/ 0 h 498"/>
              <a:gd name="T2" fmla="*/ 0 w 1477"/>
              <a:gd name="T3" fmla="*/ 52 h 498"/>
              <a:gd name="T4" fmla="*/ 8 w 1477"/>
              <a:gd name="T5" fmla="*/ 119 h 498"/>
              <a:gd name="T6" fmla="*/ 30 w 1477"/>
              <a:gd name="T7" fmla="*/ 186 h 498"/>
              <a:gd name="T8" fmla="*/ 70 w 1477"/>
              <a:gd name="T9" fmla="*/ 253 h 498"/>
              <a:gd name="T10" fmla="*/ 133 w 1477"/>
              <a:gd name="T11" fmla="*/ 312 h 498"/>
              <a:gd name="T12" fmla="*/ 210 w 1477"/>
              <a:gd name="T13" fmla="*/ 368 h 498"/>
              <a:gd name="T14" fmla="*/ 287 w 1477"/>
              <a:gd name="T15" fmla="*/ 406 h 498"/>
              <a:gd name="T16" fmla="*/ 353 w 1477"/>
              <a:gd name="T17" fmla="*/ 432 h 498"/>
              <a:gd name="T18" fmla="*/ 426 w 1477"/>
              <a:gd name="T19" fmla="*/ 457 h 498"/>
              <a:gd name="T20" fmla="*/ 497 w 1477"/>
              <a:gd name="T21" fmla="*/ 473 h 498"/>
              <a:gd name="T22" fmla="*/ 566 w 1477"/>
              <a:gd name="T23" fmla="*/ 484 h 498"/>
              <a:gd name="T24" fmla="*/ 632 w 1477"/>
              <a:gd name="T25" fmla="*/ 491 h 498"/>
              <a:gd name="T26" fmla="*/ 717 w 1477"/>
              <a:gd name="T27" fmla="*/ 498 h 498"/>
              <a:gd name="T28" fmla="*/ 797 w 1477"/>
              <a:gd name="T29" fmla="*/ 495 h 498"/>
              <a:gd name="T30" fmla="*/ 875 w 1477"/>
              <a:gd name="T31" fmla="*/ 491 h 498"/>
              <a:gd name="T32" fmla="*/ 966 w 1477"/>
              <a:gd name="T33" fmla="*/ 480 h 498"/>
              <a:gd name="T34" fmla="*/ 1033 w 1477"/>
              <a:gd name="T35" fmla="*/ 464 h 498"/>
              <a:gd name="T36" fmla="*/ 1106 w 1477"/>
              <a:gd name="T37" fmla="*/ 442 h 498"/>
              <a:gd name="T38" fmla="*/ 1175 w 1477"/>
              <a:gd name="T39" fmla="*/ 417 h 498"/>
              <a:gd name="T40" fmla="*/ 1224 w 1477"/>
              <a:gd name="T41" fmla="*/ 397 h 498"/>
              <a:gd name="T42" fmla="*/ 1275 w 1477"/>
              <a:gd name="T43" fmla="*/ 365 h 498"/>
              <a:gd name="T44" fmla="*/ 1315 w 1477"/>
              <a:gd name="T45" fmla="*/ 338 h 498"/>
              <a:gd name="T46" fmla="*/ 1359 w 1477"/>
              <a:gd name="T47" fmla="*/ 301 h 498"/>
              <a:gd name="T48" fmla="*/ 1400 w 1477"/>
              <a:gd name="T49" fmla="*/ 267 h 498"/>
              <a:gd name="T50" fmla="*/ 1426 w 1477"/>
              <a:gd name="T51" fmla="*/ 227 h 498"/>
              <a:gd name="T52" fmla="*/ 1451 w 1477"/>
              <a:gd name="T53" fmla="*/ 182 h 498"/>
              <a:gd name="T54" fmla="*/ 1469 w 1477"/>
              <a:gd name="T55" fmla="*/ 134 h 498"/>
              <a:gd name="T56" fmla="*/ 1477 w 1477"/>
              <a:gd name="T57" fmla="*/ 74 h 498"/>
              <a:gd name="T58" fmla="*/ 1473 w 1477"/>
              <a:gd name="T59" fmla="*/ 3 h 498"/>
              <a:gd name="T60" fmla="*/ 8 w 1477"/>
              <a:gd name="T61"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77" h="498">
                <a:moveTo>
                  <a:pt x="8" y="0"/>
                </a:moveTo>
                <a:lnTo>
                  <a:pt x="0" y="52"/>
                </a:lnTo>
                <a:lnTo>
                  <a:pt x="8" y="119"/>
                </a:lnTo>
                <a:lnTo>
                  <a:pt x="30" y="186"/>
                </a:lnTo>
                <a:lnTo>
                  <a:pt x="70" y="253"/>
                </a:lnTo>
                <a:lnTo>
                  <a:pt x="133" y="312"/>
                </a:lnTo>
                <a:lnTo>
                  <a:pt x="210" y="368"/>
                </a:lnTo>
                <a:lnTo>
                  <a:pt x="287" y="406"/>
                </a:lnTo>
                <a:lnTo>
                  <a:pt x="353" y="432"/>
                </a:lnTo>
                <a:lnTo>
                  <a:pt x="426" y="457"/>
                </a:lnTo>
                <a:lnTo>
                  <a:pt x="497" y="473"/>
                </a:lnTo>
                <a:lnTo>
                  <a:pt x="566" y="484"/>
                </a:lnTo>
                <a:lnTo>
                  <a:pt x="632" y="491"/>
                </a:lnTo>
                <a:lnTo>
                  <a:pt x="717" y="498"/>
                </a:lnTo>
                <a:lnTo>
                  <a:pt x="797" y="495"/>
                </a:lnTo>
                <a:lnTo>
                  <a:pt x="875" y="491"/>
                </a:lnTo>
                <a:lnTo>
                  <a:pt x="966" y="480"/>
                </a:lnTo>
                <a:lnTo>
                  <a:pt x="1033" y="464"/>
                </a:lnTo>
                <a:lnTo>
                  <a:pt x="1106" y="442"/>
                </a:lnTo>
                <a:lnTo>
                  <a:pt x="1175" y="417"/>
                </a:lnTo>
                <a:lnTo>
                  <a:pt x="1224" y="397"/>
                </a:lnTo>
                <a:lnTo>
                  <a:pt x="1275" y="365"/>
                </a:lnTo>
                <a:lnTo>
                  <a:pt x="1315" y="338"/>
                </a:lnTo>
                <a:lnTo>
                  <a:pt x="1359" y="301"/>
                </a:lnTo>
                <a:lnTo>
                  <a:pt x="1400" y="267"/>
                </a:lnTo>
                <a:lnTo>
                  <a:pt x="1426" y="227"/>
                </a:lnTo>
                <a:lnTo>
                  <a:pt x="1451" y="182"/>
                </a:lnTo>
                <a:lnTo>
                  <a:pt x="1469" y="134"/>
                </a:lnTo>
                <a:lnTo>
                  <a:pt x="1477" y="74"/>
                </a:lnTo>
                <a:lnTo>
                  <a:pt x="1473" y="3"/>
                </a:lnTo>
                <a:lnTo>
                  <a:pt x="8" y="0"/>
                </a:lnTo>
                <a:close/>
              </a:path>
            </a:pathLst>
          </a:custGeom>
          <a:solidFill>
            <a:srgbClr val="B2B2B2"/>
          </a:solidFill>
          <a:ln w="9525">
            <a:solidFill>
              <a:srgbClr val="000000"/>
            </a:solidFill>
            <a:round/>
            <a:headEnd/>
            <a:tailEnd/>
          </a:ln>
        </p:spPr>
        <p:txBody>
          <a:bodyPr/>
          <a:lstStyle/>
          <a:p>
            <a:endParaRPr lang="pl-PL"/>
          </a:p>
        </p:txBody>
      </p:sp>
      <p:sp>
        <p:nvSpPr>
          <p:cNvPr id="343051" name="Line 11">
            <a:extLst>
              <a:ext uri="{FF2B5EF4-FFF2-40B4-BE49-F238E27FC236}">
                <a16:creationId xmlns:a16="http://schemas.microsoft.com/office/drawing/2014/main" id="{BAF428BE-D1C7-58B5-7F80-3A14B0EE41BA}"/>
              </a:ext>
            </a:extLst>
          </p:cNvPr>
          <p:cNvSpPr>
            <a:spLocks noChangeShapeType="1"/>
          </p:cNvSpPr>
          <p:nvPr/>
        </p:nvSpPr>
        <p:spPr bwMode="auto">
          <a:xfrm>
            <a:off x="7693025" y="2397125"/>
            <a:ext cx="1085850" cy="2535238"/>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52" name="Line 12">
            <a:extLst>
              <a:ext uri="{FF2B5EF4-FFF2-40B4-BE49-F238E27FC236}">
                <a16:creationId xmlns:a16="http://schemas.microsoft.com/office/drawing/2014/main" id="{E9C264E3-B0D5-9C83-CA88-C0A9D9A36C82}"/>
              </a:ext>
            </a:extLst>
          </p:cNvPr>
          <p:cNvSpPr>
            <a:spLocks noChangeShapeType="1"/>
          </p:cNvSpPr>
          <p:nvPr/>
        </p:nvSpPr>
        <p:spPr bwMode="auto">
          <a:xfrm>
            <a:off x="7693025" y="2397126"/>
            <a:ext cx="1588" cy="2505075"/>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53" name="Line 13">
            <a:extLst>
              <a:ext uri="{FF2B5EF4-FFF2-40B4-BE49-F238E27FC236}">
                <a16:creationId xmlns:a16="http://schemas.microsoft.com/office/drawing/2014/main" id="{F0A55D57-0880-240E-E265-8C448AE75379}"/>
              </a:ext>
            </a:extLst>
          </p:cNvPr>
          <p:cNvSpPr>
            <a:spLocks noChangeShapeType="1"/>
          </p:cNvSpPr>
          <p:nvPr/>
        </p:nvSpPr>
        <p:spPr bwMode="auto">
          <a:xfrm flipH="1">
            <a:off x="6580189" y="2397126"/>
            <a:ext cx="1112837" cy="2500313"/>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54" name="Text Box 14">
            <a:extLst>
              <a:ext uri="{FF2B5EF4-FFF2-40B4-BE49-F238E27FC236}">
                <a16:creationId xmlns:a16="http://schemas.microsoft.com/office/drawing/2014/main" id="{0FA9C149-ED01-BED8-249E-CCA24D950956}"/>
              </a:ext>
            </a:extLst>
          </p:cNvPr>
          <p:cNvSpPr txBox="1">
            <a:spLocks noChangeArrowheads="1"/>
          </p:cNvSpPr>
          <p:nvPr/>
        </p:nvSpPr>
        <p:spPr bwMode="auto">
          <a:xfrm>
            <a:off x="1905001" y="5332414"/>
            <a:ext cx="178286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dirty="0">
                <a:solidFill>
                  <a:schemeClr val="tx1"/>
                </a:solidFill>
                <a:effectLst>
                  <a:outerShdw blurRad="38100" dist="38100" dir="2700000" algn="tl">
                    <a:srgbClr val="000000"/>
                  </a:outerShdw>
                </a:effectLst>
                <a:latin typeface="Montserrat Regular (Body)"/>
              </a:rPr>
              <a:t>Trucking</a:t>
            </a:r>
          </a:p>
        </p:txBody>
      </p:sp>
      <p:sp>
        <p:nvSpPr>
          <p:cNvPr id="343055" name="Text Box 15">
            <a:extLst>
              <a:ext uri="{FF2B5EF4-FFF2-40B4-BE49-F238E27FC236}">
                <a16:creationId xmlns:a16="http://schemas.microsoft.com/office/drawing/2014/main" id="{FDC0EE9E-72C8-4220-8FE4-7672A852AE28}"/>
              </a:ext>
            </a:extLst>
          </p:cNvPr>
          <p:cNvSpPr txBox="1">
            <a:spLocks noChangeArrowheads="1"/>
          </p:cNvSpPr>
          <p:nvPr/>
        </p:nvSpPr>
        <p:spPr bwMode="auto">
          <a:xfrm>
            <a:off x="8305801" y="5408614"/>
            <a:ext cx="2488182"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a:solidFill>
                  <a:schemeClr val="tx1"/>
                </a:solidFill>
                <a:effectLst>
                  <a:outerShdw blurRad="38100" dist="38100" dir="2700000" algn="tl">
                    <a:srgbClr val="000000"/>
                  </a:outerShdw>
                </a:effectLst>
                <a:latin typeface="Montserrat Regular (Body)"/>
              </a:rPr>
              <a:t>Compaction</a:t>
            </a:r>
          </a:p>
        </p:txBody>
      </p:sp>
      <p:sp>
        <p:nvSpPr>
          <p:cNvPr id="343056" name="Text Box 16">
            <a:extLst>
              <a:ext uri="{FF2B5EF4-FFF2-40B4-BE49-F238E27FC236}">
                <a16:creationId xmlns:a16="http://schemas.microsoft.com/office/drawing/2014/main" id="{DDAFB123-358F-8172-FE2F-C5550C2EFD9A}"/>
              </a:ext>
            </a:extLst>
          </p:cNvPr>
          <p:cNvSpPr txBox="1">
            <a:spLocks noChangeArrowheads="1"/>
          </p:cNvSpPr>
          <p:nvPr/>
        </p:nvSpPr>
        <p:spPr bwMode="auto">
          <a:xfrm>
            <a:off x="6377352" y="2785648"/>
            <a:ext cx="1491114"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a:solidFill>
                  <a:schemeClr val="tx1"/>
                </a:solidFill>
                <a:effectLst>
                  <a:outerShdw blurRad="38100" dist="38100" dir="2700000" algn="tl">
                    <a:srgbClr val="000000"/>
                  </a:outerShdw>
                </a:effectLst>
                <a:latin typeface="Montserrat Regular (Body)"/>
              </a:rPr>
              <a:t>Paving</a:t>
            </a:r>
          </a:p>
        </p:txBody>
      </p:sp>
      <p:sp>
        <p:nvSpPr>
          <p:cNvPr id="343057" name="Text Box 17">
            <a:extLst>
              <a:ext uri="{FF2B5EF4-FFF2-40B4-BE49-F238E27FC236}">
                <a16:creationId xmlns:a16="http://schemas.microsoft.com/office/drawing/2014/main" id="{C4EAD95D-0F76-DEB5-ED6A-9C3A1A196D30}"/>
              </a:ext>
            </a:extLst>
          </p:cNvPr>
          <p:cNvSpPr txBox="1">
            <a:spLocks noChangeArrowheads="1"/>
          </p:cNvSpPr>
          <p:nvPr/>
        </p:nvSpPr>
        <p:spPr bwMode="auto">
          <a:xfrm>
            <a:off x="4243752" y="2785647"/>
            <a:ext cx="1454244" cy="1162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dirty="0">
                <a:solidFill>
                  <a:schemeClr val="tx1"/>
                </a:solidFill>
                <a:effectLst>
                  <a:outerShdw blurRad="38100" dist="38100" dir="2700000" algn="tl">
                    <a:srgbClr val="000000"/>
                  </a:outerShdw>
                </a:effectLst>
                <a:latin typeface="Montserrat Regular (Body)"/>
              </a:rPr>
              <a:t>HMA </a:t>
            </a:r>
          </a:p>
          <a:p>
            <a:pPr algn="l" eaLnBrk="1" hangingPunct="1"/>
            <a:r>
              <a:rPr lang="en-US" altLang="pl-PL" sz="2800" dirty="0">
                <a:solidFill>
                  <a:schemeClr val="tx1"/>
                </a:solidFill>
                <a:effectLst>
                  <a:outerShdw blurRad="38100" dist="38100" dir="2700000" algn="tl">
                    <a:srgbClr val="000000"/>
                  </a:outerShdw>
                </a:effectLst>
                <a:latin typeface="Montserrat Regular (Body)"/>
              </a:rPr>
              <a:t>Facility</a:t>
            </a:r>
          </a:p>
        </p:txBody>
      </p:sp>
      <p:sp>
        <p:nvSpPr>
          <p:cNvPr id="343058" name="AutoShape 18">
            <a:extLst>
              <a:ext uri="{FF2B5EF4-FFF2-40B4-BE49-F238E27FC236}">
                <a16:creationId xmlns:a16="http://schemas.microsoft.com/office/drawing/2014/main" id="{C9105520-7B83-D24E-DB50-155C49092CC5}"/>
              </a:ext>
            </a:extLst>
          </p:cNvPr>
          <p:cNvSpPr>
            <a:spLocks noChangeArrowheads="1"/>
          </p:cNvSpPr>
          <p:nvPr/>
        </p:nvSpPr>
        <p:spPr bwMode="auto">
          <a:xfrm>
            <a:off x="2209800" y="4038600"/>
            <a:ext cx="2057400" cy="838200"/>
          </a:xfrm>
          <a:prstGeom prst="curvedDownArrow">
            <a:avLst>
              <a:gd name="adj1" fmla="val 49045"/>
              <a:gd name="adj2" fmla="val 81250"/>
              <a:gd name="adj3" fmla="val 52273"/>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59" name="AutoShape 19">
            <a:extLst>
              <a:ext uri="{FF2B5EF4-FFF2-40B4-BE49-F238E27FC236}">
                <a16:creationId xmlns:a16="http://schemas.microsoft.com/office/drawing/2014/main" id="{39807E1F-FBD3-08E5-0A80-0AF96ABEF003}"/>
              </a:ext>
            </a:extLst>
          </p:cNvPr>
          <p:cNvSpPr>
            <a:spLocks noChangeArrowheads="1"/>
          </p:cNvSpPr>
          <p:nvPr/>
        </p:nvSpPr>
        <p:spPr bwMode="auto">
          <a:xfrm flipH="1">
            <a:off x="7620000" y="4038600"/>
            <a:ext cx="2057400" cy="838200"/>
          </a:xfrm>
          <a:prstGeom prst="curvedDownArrow">
            <a:avLst>
              <a:gd name="adj1" fmla="val 49045"/>
              <a:gd name="adj2" fmla="val 81250"/>
              <a:gd name="adj3" fmla="val 52273"/>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60" name="AutoShape 20">
            <a:extLst>
              <a:ext uri="{FF2B5EF4-FFF2-40B4-BE49-F238E27FC236}">
                <a16:creationId xmlns:a16="http://schemas.microsoft.com/office/drawing/2014/main" id="{5E7389CE-DCEB-62E7-EF14-BF0B1F9F42C0}"/>
              </a:ext>
            </a:extLst>
          </p:cNvPr>
          <p:cNvSpPr>
            <a:spLocks noChangeArrowheads="1"/>
          </p:cNvSpPr>
          <p:nvPr/>
        </p:nvSpPr>
        <p:spPr bwMode="auto">
          <a:xfrm>
            <a:off x="4267200" y="4038600"/>
            <a:ext cx="838200" cy="762000"/>
          </a:xfrm>
          <a:prstGeom prst="downArrow">
            <a:avLst>
              <a:gd name="adj1" fmla="val 50000"/>
              <a:gd name="adj2" fmla="val 25000"/>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61" name="AutoShape 21">
            <a:extLst>
              <a:ext uri="{FF2B5EF4-FFF2-40B4-BE49-F238E27FC236}">
                <a16:creationId xmlns:a16="http://schemas.microsoft.com/office/drawing/2014/main" id="{B5A23C1B-0BD3-CCE3-FCAC-5250097A38B4}"/>
              </a:ext>
            </a:extLst>
          </p:cNvPr>
          <p:cNvSpPr>
            <a:spLocks noChangeArrowheads="1"/>
          </p:cNvSpPr>
          <p:nvPr/>
        </p:nvSpPr>
        <p:spPr bwMode="auto">
          <a:xfrm>
            <a:off x="6553200" y="4038600"/>
            <a:ext cx="838200" cy="762000"/>
          </a:xfrm>
          <a:prstGeom prst="downArrow">
            <a:avLst>
              <a:gd name="adj1" fmla="val 50000"/>
              <a:gd name="adj2" fmla="val 25000"/>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20053C79-26A6-5199-EEB6-555927A856C9}"/>
              </a:ext>
            </a:extLst>
          </p:cNvPr>
          <p:cNvSpPr>
            <a:spLocks noGrp="1"/>
          </p:cNvSpPr>
          <p:nvPr>
            <p:ph type="title"/>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D1B36-80EE-2239-623B-90E0B8CADC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B505AF4-E959-A527-1FD1-F529D7677F87}"/>
              </a:ext>
            </a:extLst>
          </p:cNvPr>
          <p:cNvSpPr>
            <a:spLocks noGrp="1"/>
          </p:cNvSpPr>
          <p:nvPr>
            <p:ph type="body" sz="quarter" idx="11"/>
          </p:nvPr>
        </p:nvSpPr>
        <p:spPr/>
        <p:txBody>
          <a:bodyPr/>
          <a:lstStyle/>
          <a:p>
            <a:endParaRPr lang="en-GB"/>
          </a:p>
        </p:txBody>
      </p:sp>
      <p:pic>
        <p:nvPicPr>
          <p:cNvPr id="397314" name="Picture 2050">
            <a:extLst>
              <a:ext uri="{FF2B5EF4-FFF2-40B4-BE49-F238E27FC236}">
                <a16:creationId xmlns:a16="http://schemas.microsoft.com/office/drawing/2014/main" id="{484B946D-0F0C-62D1-A253-4C58E43201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3275" y="0"/>
            <a:ext cx="550545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3" name="Rectangle 3">
            <a:extLst>
              <a:ext uri="{FF2B5EF4-FFF2-40B4-BE49-F238E27FC236}">
                <a16:creationId xmlns:a16="http://schemas.microsoft.com/office/drawing/2014/main" id="{F8B0E671-DCF4-F651-6C27-D6A152D65097}"/>
              </a:ext>
            </a:extLst>
          </p:cNvPr>
          <p:cNvSpPr>
            <a:spLocks noGrp="1" noChangeArrowheads="1"/>
          </p:cNvSpPr>
          <p:nvPr>
            <p:ph type="title"/>
          </p:nvPr>
        </p:nvSpPr>
        <p:spPr/>
        <p:txBody>
          <a:bodyPr/>
          <a:lstStyle/>
          <a:p>
            <a:r>
              <a:rPr lang="en-US" altLang="pl-PL" sz="4000" dirty="0">
                <a:solidFill>
                  <a:srgbClr val="F26211"/>
                </a:solidFill>
                <a:latin typeface="Montserrat Regular"/>
              </a:rPr>
              <a:t>Mix Deficiency Indications</a:t>
            </a:r>
          </a:p>
        </p:txBody>
      </p:sp>
      <p:sp>
        <p:nvSpPr>
          <p:cNvPr id="373762" name="Rectangle 2">
            <a:extLst>
              <a:ext uri="{FF2B5EF4-FFF2-40B4-BE49-F238E27FC236}">
                <a16:creationId xmlns:a16="http://schemas.microsoft.com/office/drawing/2014/main" id="{D45A1A77-3F9E-BF66-F927-82DCB12EEEE2}"/>
              </a:ext>
            </a:extLst>
          </p:cNvPr>
          <p:cNvSpPr>
            <a:spLocks noGrp="1" noChangeArrowheads="1"/>
          </p:cNvSpPr>
          <p:nvPr>
            <p:ph type="body" sz="quarter" idx="11"/>
          </p:nvPr>
        </p:nvSpPr>
        <p:spPr/>
        <p:txBody>
          <a:bodyPr>
            <a:normAutofit fontScale="62500" lnSpcReduction="20000"/>
          </a:bodyPr>
          <a:lstStyle/>
          <a:p>
            <a:pPr>
              <a:lnSpc>
                <a:spcPct val="110000"/>
              </a:lnSpc>
            </a:pPr>
            <a:r>
              <a:rPr lang="en-US" altLang="pl-PL" sz="2400" dirty="0">
                <a:solidFill>
                  <a:srgbClr val="432411"/>
                </a:solidFill>
                <a:latin typeface="Montserrat Regular"/>
              </a:rPr>
              <a:t>Blue Smoke</a:t>
            </a:r>
          </a:p>
          <a:p>
            <a:pPr>
              <a:lnSpc>
                <a:spcPct val="110000"/>
              </a:lnSpc>
            </a:pPr>
            <a:r>
              <a:rPr lang="en-US" altLang="pl-PL" sz="2400" dirty="0">
                <a:solidFill>
                  <a:srgbClr val="432411"/>
                </a:solidFill>
                <a:latin typeface="Montserrat Regular"/>
              </a:rPr>
              <a:t>Stiffness</a:t>
            </a:r>
          </a:p>
          <a:p>
            <a:pPr>
              <a:lnSpc>
                <a:spcPct val="110000"/>
              </a:lnSpc>
            </a:pPr>
            <a:r>
              <a:rPr lang="en-US" altLang="pl-PL" sz="2400" dirty="0">
                <a:solidFill>
                  <a:srgbClr val="432411"/>
                </a:solidFill>
                <a:latin typeface="Montserrat Regular"/>
              </a:rPr>
              <a:t>Slumping</a:t>
            </a:r>
          </a:p>
          <a:p>
            <a:pPr>
              <a:lnSpc>
                <a:spcPct val="110000"/>
              </a:lnSpc>
            </a:pPr>
            <a:r>
              <a:rPr lang="en-US" altLang="pl-PL" sz="2400" dirty="0">
                <a:solidFill>
                  <a:srgbClr val="432411"/>
                </a:solidFill>
                <a:latin typeface="Montserrat Regular"/>
              </a:rPr>
              <a:t>Bleeding</a:t>
            </a:r>
          </a:p>
          <a:p>
            <a:pPr>
              <a:lnSpc>
                <a:spcPct val="110000"/>
              </a:lnSpc>
            </a:pPr>
            <a:r>
              <a:rPr lang="en-US" altLang="pl-PL" sz="2400" dirty="0">
                <a:solidFill>
                  <a:srgbClr val="432411"/>
                </a:solidFill>
                <a:latin typeface="Montserrat Regular"/>
              </a:rPr>
              <a:t>Lean, dull look</a:t>
            </a:r>
          </a:p>
          <a:p>
            <a:pPr>
              <a:lnSpc>
                <a:spcPct val="110000"/>
              </a:lnSpc>
            </a:pPr>
            <a:r>
              <a:rPr lang="en-US" altLang="pl-PL" sz="2400" dirty="0">
                <a:solidFill>
                  <a:srgbClr val="432411"/>
                </a:solidFill>
                <a:latin typeface="Montserrat Regular"/>
              </a:rPr>
              <a:t>Steam</a:t>
            </a:r>
          </a:p>
          <a:p>
            <a:pPr>
              <a:lnSpc>
                <a:spcPct val="110000"/>
              </a:lnSpc>
            </a:pPr>
            <a:r>
              <a:rPr lang="en-US" altLang="pl-PL" sz="2400" dirty="0">
                <a:solidFill>
                  <a:srgbClr val="432411"/>
                </a:solidFill>
                <a:latin typeface="Montserrat Regular"/>
              </a:rPr>
              <a:t>Segregation</a:t>
            </a:r>
          </a:p>
          <a:p>
            <a:pPr>
              <a:lnSpc>
                <a:spcPct val="110000"/>
              </a:lnSpc>
            </a:pPr>
            <a:r>
              <a:rPr lang="en-US" altLang="pl-PL" sz="2400" dirty="0">
                <a:solidFill>
                  <a:srgbClr val="432411"/>
                </a:solidFill>
                <a:latin typeface="Montserrat Regular"/>
              </a:rPr>
              <a:t>Contamination</a:t>
            </a:r>
          </a:p>
        </p:txBody>
      </p:sp>
    </p:spTree>
    <p:extLst>
      <p:ext uri="{BB962C8B-B14F-4D97-AF65-F5344CB8AC3E}">
        <p14:creationId xmlns:p14="http://schemas.microsoft.com/office/powerpoint/2010/main" val="88102779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9" name="Rectangle 3">
            <a:extLst>
              <a:ext uri="{FF2B5EF4-FFF2-40B4-BE49-F238E27FC236}">
                <a16:creationId xmlns:a16="http://schemas.microsoft.com/office/drawing/2014/main" id="{8AAF9F0E-A385-1364-8286-DC5D0638ECA3}"/>
              </a:ext>
            </a:extLst>
          </p:cNvPr>
          <p:cNvSpPr>
            <a:spLocks noGrp="1" noChangeArrowheads="1"/>
          </p:cNvSpPr>
          <p:nvPr>
            <p:ph type="title"/>
          </p:nvPr>
        </p:nvSpPr>
        <p:spPr/>
        <p:txBody>
          <a:bodyPr>
            <a:normAutofit fontScale="90000"/>
          </a:bodyPr>
          <a:lstStyle/>
          <a:p>
            <a:r>
              <a:rPr lang="en-US" altLang="pl-PL" sz="4000" dirty="0">
                <a:solidFill>
                  <a:srgbClr val="F26211"/>
                </a:solidFill>
                <a:latin typeface="Montserrat Regular"/>
              </a:rPr>
              <a:t>Placing Procedures</a:t>
            </a:r>
            <a:br>
              <a:rPr lang="en-US" altLang="pl-PL" sz="4000" dirty="0">
                <a:solidFill>
                  <a:srgbClr val="F26211"/>
                </a:solidFill>
                <a:latin typeface="Montserrat Regular"/>
              </a:rPr>
            </a:br>
            <a:r>
              <a:rPr lang="en-US" altLang="pl-PL" sz="4000" dirty="0">
                <a:solidFill>
                  <a:srgbClr val="F26211"/>
                </a:solidFill>
                <a:latin typeface="Montserrat Regular"/>
              </a:rPr>
              <a:t>Inspection Items</a:t>
            </a:r>
          </a:p>
        </p:txBody>
      </p:sp>
      <p:sp>
        <p:nvSpPr>
          <p:cNvPr id="377858" name="Rectangle 2">
            <a:extLst>
              <a:ext uri="{FF2B5EF4-FFF2-40B4-BE49-F238E27FC236}">
                <a16:creationId xmlns:a16="http://schemas.microsoft.com/office/drawing/2014/main" id="{698EF7DD-B7E7-5982-9AE2-CD2AB9525956}"/>
              </a:ext>
            </a:extLst>
          </p:cNvPr>
          <p:cNvSpPr>
            <a:spLocks noGrp="1" noChangeArrowheads="1"/>
          </p:cNvSpPr>
          <p:nvPr>
            <p:ph type="body" sz="quarter" idx="11"/>
          </p:nvPr>
        </p:nvSpPr>
        <p:spPr/>
        <p:txBody>
          <a:bodyPr>
            <a:normAutofit/>
          </a:bodyPr>
          <a:lstStyle/>
          <a:p>
            <a:pPr>
              <a:lnSpc>
                <a:spcPct val="110000"/>
              </a:lnSpc>
            </a:pPr>
            <a:r>
              <a:rPr lang="en-US" altLang="pl-PL" sz="2400" dirty="0">
                <a:solidFill>
                  <a:srgbClr val="432411"/>
                </a:solidFill>
                <a:latin typeface="Montserrat Regular"/>
              </a:rPr>
              <a:t>Uniformity</a:t>
            </a:r>
          </a:p>
          <a:p>
            <a:pPr>
              <a:lnSpc>
                <a:spcPct val="110000"/>
              </a:lnSpc>
            </a:pPr>
            <a:r>
              <a:rPr lang="en-US" altLang="pl-PL" sz="2400" dirty="0">
                <a:solidFill>
                  <a:srgbClr val="432411"/>
                </a:solidFill>
                <a:latin typeface="Montserrat Regular"/>
              </a:rPr>
              <a:t>Temperature</a:t>
            </a:r>
          </a:p>
          <a:p>
            <a:pPr>
              <a:lnSpc>
                <a:spcPct val="110000"/>
              </a:lnSpc>
            </a:pPr>
            <a:r>
              <a:rPr lang="en-US" altLang="pl-PL" sz="2400" dirty="0">
                <a:solidFill>
                  <a:srgbClr val="432411"/>
                </a:solidFill>
                <a:latin typeface="Montserrat Regular"/>
              </a:rPr>
              <a:t>Appearance</a:t>
            </a:r>
          </a:p>
          <a:p>
            <a:pPr>
              <a:lnSpc>
                <a:spcPct val="110000"/>
              </a:lnSpc>
            </a:pPr>
            <a:r>
              <a:rPr lang="en-US" altLang="pl-PL" sz="2400" dirty="0">
                <a:solidFill>
                  <a:srgbClr val="432411"/>
                </a:solidFill>
                <a:latin typeface="Montserrat Regular"/>
              </a:rPr>
              <a:t>Geometrics</a:t>
            </a:r>
          </a:p>
        </p:txBody>
      </p:sp>
    </p:spTree>
    <p:extLst>
      <p:ext uri="{BB962C8B-B14F-4D97-AF65-F5344CB8AC3E}">
        <p14:creationId xmlns:p14="http://schemas.microsoft.com/office/powerpoint/2010/main" val="80602947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5" name="Rectangle 3">
            <a:extLst>
              <a:ext uri="{FF2B5EF4-FFF2-40B4-BE49-F238E27FC236}">
                <a16:creationId xmlns:a16="http://schemas.microsoft.com/office/drawing/2014/main" id="{4D0A791E-0D93-2FF5-E404-C15DF548A6CD}"/>
              </a:ext>
            </a:extLst>
          </p:cNvPr>
          <p:cNvSpPr>
            <a:spLocks noChangeArrowheads="1"/>
          </p:cNvSpPr>
          <p:nvPr/>
        </p:nvSpPr>
        <p:spPr bwMode="auto">
          <a:xfrm>
            <a:off x="2209800" y="0"/>
            <a:ext cx="7772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eaLnBrk="0" fontAlgn="base" hangingPunct="0">
              <a:spcBef>
                <a:spcPct val="0"/>
              </a:spcBef>
              <a:spcAft>
                <a:spcPct val="0"/>
              </a:spcAft>
              <a:defRPr sz="4400">
                <a:solidFill>
                  <a:schemeClr val="tx2"/>
                </a:solidFill>
                <a:latin typeface="Times New Roman" panose="02020603050405020304" pitchFamily="18" charset="0"/>
              </a:defRPr>
            </a:lvl6pPr>
            <a:lvl7pPr marL="914400" algn="ctr" eaLnBrk="0" fontAlgn="base" hangingPunct="0">
              <a:spcBef>
                <a:spcPct val="0"/>
              </a:spcBef>
              <a:spcAft>
                <a:spcPct val="0"/>
              </a:spcAft>
              <a:defRPr sz="4400">
                <a:solidFill>
                  <a:schemeClr val="tx2"/>
                </a:solidFill>
                <a:latin typeface="Times New Roman" panose="02020603050405020304" pitchFamily="18" charset="0"/>
              </a:defRPr>
            </a:lvl7pPr>
            <a:lvl8pPr marL="1371600" algn="ctr" eaLnBrk="0" fontAlgn="base" hangingPunct="0">
              <a:spcBef>
                <a:spcPct val="0"/>
              </a:spcBef>
              <a:spcAft>
                <a:spcPct val="0"/>
              </a:spcAft>
              <a:defRPr sz="4400">
                <a:solidFill>
                  <a:schemeClr val="tx2"/>
                </a:solidFill>
                <a:latin typeface="Times New Roman" panose="02020603050405020304" pitchFamily="18" charset="0"/>
              </a:defRPr>
            </a:lvl8pPr>
            <a:lvl9pPr marL="1828800" algn="ctr" eaLnBrk="0" fontAlgn="base" hangingPunct="0">
              <a:spcBef>
                <a:spcPct val="0"/>
              </a:spcBef>
              <a:spcAft>
                <a:spcPct val="0"/>
              </a:spcAft>
              <a:defRPr sz="4400">
                <a:solidFill>
                  <a:schemeClr val="tx2"/>
                </a:solidFill>
                <a:latin typeface="Times New Roman" panose="02020603050405020304" pitchFamily="18" charset="0"/>
              </a:defRPr>
            </a:lvl9pPr>
          </a:lstStyle>
          <a:p>
            <a:endParaRPr lang="en-US" altLang="pl-PL" sz="4000" dirty="0">
              <a:solidFill>
                <a:srgbClr val="F26211"/>
              </a:solidFill>
              <a:latin typeface="Montserrat Regular"/>
            </a:endParaRPr>
          </a:p>
        </p:txBody>
      </p:sp>
      <p:sp>
        <p:nvSpPr>
          <p:cNvPr id="2" name="Title 1">
            <a:extLst>
              <a:ext uri="{FF2B5EF4-FFF2-40B4-BE49-F238E27FC236}">
                <a16:creationId xmlns:a16="http://schemas.microsoft.com/office/drawing/2014/main" id="{A3B29FD3-944F-AB32-5CB8-76D9211418C8}"/>
              </a:ext>
            </a:extLst>
          </p:cNvPr>
          <p:cNvSpPr>
            <a:spLocks noGrp="1"/>
          </p:cNvSpPr>
          <p:nvPr>
            <p:ph type="title"/>
          </p:nvPr>
        </p:nvSpPr>
        <p:spPr/>
        <p:txBody>
          <a:bodyPr/>
          <a:lstStyle/>
          <a:p>
            <a:r>
              <a:rPr lang="en-GB" dirty="0"/>
              <a:t>Checking the Temperature</a:t>
            </a:r>
            <a:br>
              <a:rPr lang="en-GB" dirty="0"/>
            </a:br>
            <a:endParaRPr lang="en-GB" dirty="0"/>
          </a:p>
        </p:txBody>
      </p:sp>
      <p:sp>
        <p:nvSpPr>
          <p:cNvPr id="3" name="Text Placeholder 2">
            <a:extLst>
              <a:ext uri="{FF2B5EF4-FFF2-40B4-BE49-F238E27FC236}">
                <a16:creationId xmlns:a16="http://schemas.microsoft.com/office/drawing/2014/main" id="{A04B2780-90C4-9CCB-0685-714153F543EF}"/>
              </a:ext>
            </a:extLst>
          </p:cNvPr>
          <p:cNvSpPr>
            <a:spLocks noGrp="1"/>
          </p:cNvSpPr>
          <p:nvPr>
            <p:ph type="body" sz="quarter" idx="11"/>
          </p:nvPr>
        </p:nvSpPr>
        <p:spPr/>
        <p:txBody>
          <a:bodyPr/>
          <a:lstStyle/>
          <a:p>
            <a:endParaRPr lang="en-GB" dirty="0"/>
          </a:p>
        </p:txBody>
      </p:sp>
      <p:pic>
        <p:nvPicPr>
          <p:cNvPr id="294914" name="Picture 2">
            <a:extLst>
              <a:ext uri="{FF2B5EF4-FFF2-40B4-BE49-F238E27FC236}">
                <a16:creationId xmlns:a16="http://schemas.microsoft.com/office/drawing/2014/main" id="{E1B0346D-23F2-4E98-9097-ED617F7D96A3}"/>
              </a:ext>
            </a:extLst>
          </p:cNvPr>
          <p:cNvPicPr>
            <a:picLocks noChangeAspect="1" noChangeArrowheads="1"/>
          </p:cNvPicPr>
          <p:nvPr/>
        </p:nvPicPr>
        <p:blipFill>
          <a:blip r:embed="rId2">
            <a:lum bright="18000" contrast="12000"/>
            <a:extLst>
              <a:ext uri="{28A0092B-C50C-407E-A947-70E740481C1C}">
                <a14:useLocalDpi xmlns:a14="http://schemas.microsoft.com/office/drawing/2010/main" val="0"/>
              </a:ext>
            </a:extLst>
          </a:blip>
          <a:srcRect/>
          <a:stretch>
            <a:fillRect/>
          </a:stretch>
        </p:blipFill>
        <p:spPr bwMode="auto">
          <a:xfrm>
            <a:off x="1311604" y="1291909"/>
            <a:ext cx="7937500" cy="524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21671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7" name="Rectangle 3">
            <a:extLst>
              <a:ext uri="{FF2B5EF4-FFF2-40B4-BE49-F238E27FC236}">
                <a16:creationId xmlns:a16="http://schemas.microsoft.com/office/drawing/2014/main" id="{6C010206-96C3-6A29-A596-6DAA0A5F4210}"/>
              </a:ext>
            </a:extLst>
          </p:cNvPr>
          <p:cNvSpPr>
            <a:spLocks noGrp="1" noChangeArrowheads="1"/>
          </p:cNvSpPr>
          <p:nvPr>
            <p:ph type="title"/>
          </p:nvPr>
        </p:nvSpPr>
        <p:spPr/>
        <p:txBody>
          <a:bodyPr/>
          <a:lstStyle/>
          <a:p>
            <a:r>
              <a:rPr lang="en-US" altLang="pl-PL" sz="4000" dirty="0">
                <a:solidFill>
                  <a:srgbClr val="F26211"/>
                </a:solidFill>
                <a:latin typeface="Montserrat Regular"/>
              </a:rPr>
              <a:t>Surface Appearance</a:t>
            </a:r>
          </a:p>
        </p:txBody>
      </p:sp>
      <p:sp>
        <p:nvSpPr>
          <p:cNvPr id="379906" name="Rectangle 2">
            <a:extLst>
              <a:ext uri="{FF2B5EF4-FFF2-40B4-BE49-F238E27FC236}">
                <a16:creationId xmlns:a16="http://schemas.microsoft.com/office/drawing/2014/main" id="{0BF8A8B1-6CDA-380D-F2C7-7F8C2EB2B9E8}"/>
              </a:ext>
            </a:extLst>
          </p:cNvPr>
          <p:cNvSpPr>
            <a:spLocks noGrp="1" noChangeArrowheads="1"/>
          </p:cNvSpPr>
          <p:nvPr>
            <p:ph type="body" sz="quarter" idx="11"/>
          </p:nvPr>
        </p:nvSpPr>
        <p:spPr/>
        <p:txBody>
          <a:bodyPr>
            <a:normAutofit fontScale="92500" lnSpcReduction="20000"/>
          </a:bodyPr>
          <a:lstStyle/>
          <a:p>
            <a:pPr>
              <a:lnSpc>
                <a:spcPct val="110000"/>
              </a:lnSpc>
            </a:pPr>
            <a:r>
              <a:rPr lang="en-US" altLang="pl-PL" sz="1800" dirty="0">
                <a:solidFill>
                  <a:srgbClr val="432411"/>
                </a:solidFill>
                <a:latin typeface="Montserrat Regular"/>
              </a:rPr>
              <a:t>Texture Deficiencies</a:t>
            </a:r>
          </a:p>
          <a:p>
            <a:pPr>
              <a:buFontTx/>
              <a:buNone/>
            </a:pPr>
            <a:r>
              <a:rPr lang="en-US" altLang="pl-PL" sz="1800" dirty="0">
                <a:solidFill>
                  <a:srgbClr val="432411"/>
                </a:solidFill>
                <a:latin typeface="Montserrat Regular"/>
              </a:rPr>
              <a:t>	-	Tearing &amp; scuffing</a:t>
            </a:r>
          </a:p>
          <a:p>
            <a:pPr>
              <a:buFontTx/>
              <a:buNone/>
            </a:pPr>
            <a:r>
              <a:rPr lang="en-US" altLang="pl-PL" sz="1800" dirty="0">
                <a:solidFill>
                  <a:srgbClr val="432411"/>
                </a:solidFill>
                <a:latin typeface="Montserrat Regular"/>
              </a:rPr>
              <a:t>	-	Cracking</a:t>
            </a:r>
          </a:p>
          <a:p>
            <a:pPr>
              <a:buFontTx/>
              <a:buNone/>
            </a:pPr>
            <a:r>
              <a:rPr lang="en-US" altLang="pl-PL" sz="1800" dirty="0">
                <a:solidFill>
                  <a:srgbClr val="432411"/>
                </a:solidFill>
                <a:latin typeface="Montserrat Regular"/>
              </a:rPr>
              <a:t>	-	Irregularities</a:t>
            </a:r>
          </a:p>
          <a:p>
            <a:pPr>
              <a:lnSpc>
                <a:spcPct val="110000"/>
              </a:lnSpc>
            </a:pPr>
            <a:r>
              <a:rPr lang="en-US" altLang="pl-PL" sz="1800" dirty="0">
                <a:solidFill>
                  <a:srgbClr val="432411"/>
                </a:solidFill>
                <a:latin typeface="Montserrat Regular"/>
              </a:rPr>
              <a:t>Smoothness Deficiencies</a:t>
            </a:r>
          </a:p>
          <a:p>
            <a:pPr>
              <a:buFontTx/>
              <a:buNone/>
            </a:pPr>
            <a:r>
              <a:rPr lang="en-US" altLang="pl-PL" sz="1800" dirty="0">
                <a:solidFill>
                  <a:srgbClr val="432411"/>
                </a:solidFill>
                <a:latin typeface="Montserrat Regular"/>
              </a:rPr>
              <a:t>	-	Dips</a:t>
            </a:r>
          </a:p>
          <a:p>
            <a:pPr>
              <a:buFontTx/>
              <a:buNone/>
            </a:pPr>
            <a:r>
              <a:rPr lang="en-US" altLang="pl-PL" sz="1800" dirty="0">
                <a:solidFill>
                  <a:srgbClr val="432411"/>
                </a:solidFill>
                <a:latin typeface="Montserrat Regular"/>
              </a:rPr>
              <a:t>	-	Ripples</a:t>
            </a:r>
          </a:p>
          <a:p>
            <a:pPr>
              <a:buFontTx/>
              <a:buNone/>
            </a:pPr>
            <a:r>
              <a:rPr lang="en-US" altLang="pl-PL" sz="1800" dirty="0">
                <a:solidFill>
                  <a:srgbClr val="432411"/>
                </a:solidFill>
                <a:latin typeface="Montserrat Regular"/>
              </a:rPr>
              <a:t>	-	Indentations</a:t>
            </a:r>
          </a:p>
        </p:txBody>
      </p:sp>
    </p:spTree>
    <p:extLst>
      <p:ext uri="{BB962C8B-B14F-4D97-AF65-F5344CB8AC3E}">
        <p14:creationId xmlns:p14="http://schemas.microsoft.com/office/powerpoint/2010/main" val="2720075466"/>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5" name="Rectangle 3">
            <a:extLst>
              <a:ext uri="{FF2B5EF4-FFF2-40B4-BE49-F238E27FC236}">
                <a16:creationId xmlns:a16="http://schemas.microsoft.com/office/drawing/2014/main" id="{E6A8504D-2B22-68DE-05C8-E666BACB3988}"/>
              </a:ext>
            </a:extLst>
          </p:cNvPr>
          <p:cNvSpPr>
            <a:spLocks noGrp="1" noChangeArrowheads="1"/>
          </p:cNvSpPr>
          <p:nvPr>
            <p:ph type="title"/>
          </p:nvPr>
        </p:nvSpPr>
        <p:spPr/>
        <p:txBody>
          <a:bodyPr/>
          <a:lstStyle/>
          <a:p>
            <a:r>
              <a:rPr lang="en-US" altLang="pl-PL" sz="4000" dirty="0">
                <a:solidFill>
                  <a:srgbClr val="F26211"/>
                </a:solidFill>
                <a:latin typeface="Montserrat Regular"/>
              </a:rPr>
              <a:t>Pavement Geometrics</a:t>
            </a:r>
          </a:p>
        </p:txBody>
      </p:sp>
      <p:sp>
        <p:nvSpPr>
          <p:cNvPr id="381954" name="Rectangle 2">
            <a:extLst>
              <a:ext uri="{FF2B5EF4-FFF2-40B4-BE49-F238E27FC236}">
                <a16:creationId xmlns:a16="http://schemas.microsoft.com/office/drawing/2014/main" id="{2E80C669-E631-FD35-070E-0D653F756A31}"/>
              </a:ext>
            </a:extLst>
          </p:cNvPr>
          <p:cNvSpPr>
            <a:spLocks noGrp="1" noChangeArrowheads="1"/>
          </p:cNvSpPr>
          <p:nvPr>
            <p:ph type="body" sz="quarter" idx="11"/>
          </p:nvPr>
        </p:nvSpPr>
        <p:spPr/>
        <p:txBody>
          <a:bodyPr>
            <a:normAutofit/>
          </a:bodyPr>
          <a:lstStyle/>
          <a:p>
            <a:pPr>
              <a:lnSpc>
                <a:spcPct val="110000"/>
              </a:lnSpc>
            </a:pPr>
            <a:r>
              <a:rPr lang="en-US" altLang="pl-PL" sz="2400" dirty="0">
                <a:solidFill>
                  <a:srgbClr val="432411"/>
                </a:solidFill>
                <a:latin typeface="Montserrat Regular"/>
              </a:rPr>
              <a:t>Thickness</a:t>
            </a:r>
          </a:p>
          <a:p>
            <a:pPr>
              <a:lnSpc>
                <a:spcPct val="110000"/>
              </a:lnSpc>
            </a:pPr>
            <a:r>
              <a:rPr lang="en-US" altLang="pl-PL" sz="2400" dirty="0">
                <a:solidFill>
                  <a:srgbClr val="432411"/>
                </a:solidFill>
                <a:latin typeface="Montserrat Regular"/>
              </a:rPr>
              <a:t>Grade</a:t>
            </a:r>
          </a:p>
          <a:p>
            <a:pPr>
              <a:lnSpc>
                <a:spcPct val="110000"/>
              </a:lnSpc>
            </a:pPr>
            <a:r>
              <a:rPr lang="en-US" altLang="pl-PL" sz="2400" dirty="0">
                <a:solidFill>
                  <a:srgbClr val="432411"/>
                </a:solidFill>
                <a:latin typeface="Montserrat Regular"/>
              </a:rPr>
              <a:t>Alignment</a:t>
            </a:r>
          </a:p>
          <a:p>
            <a:pPr>
              <a:lnSpc>
                <a:spcPct val="110000"/>
              </a:lnSpc>
            </a:pPr>
            <a:r>
              <a:rPr lang="en-US" altLang="pl-PL" sz="2400" dirty="0">
                <a:solidFill>
                  <a:srgbClr val="432411"/>
                </a:solidFill>
                <a:latin typeface="Montserrat Regular"/>
              </a:rPr>
              <a:t>Crown</a:t>
            </a:r>
          </a:p>
        </p:txBody>
      </p:sp>
    </p:spTree>
    <p:extLst>
      <p:ext uri="{BB962C8B-B14F-4D97-AF65-F5344CB8AC3E}">
        <p14:creationId xmlns:p14="http://schemas.microsoft.com/office/powerpoint/2010/main" val="240040892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480CE-D2BA-5B7F-635A-56DFE67191A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BBD3B2E-D950-5433-B46F-6D83EC6C7C95}"/>
              </a:ext>
            </a:extLst>
          </p:cNvPr>
          <p:cNvSpPr>
            <a:spLocks noGrp="1"/>
          </p:cNvSpPr>
          <p:nvPr>
            <p:ph type="body" sz="quarter" idx="11"/>
          </p:nvPr>
        </p:nvSpPr>
        <p:spPr/>
        <p:txBody>
          <a:bodyPr/>
          <a:lstStyle/>
          <a:p>
            <a:endParaRPr lang="en-GB"/>
          </a:p>
        </p:txBody>
      </p:sp>
      <p:pic>
        <p:nvPicPr>
          <p:cNvPr id="300034" name="Picture 2">
            <a:extLst>
              <a:ext uri="{FF2B5EF4-FFF2-40B4-BE49-F238E27FC236}">
                <a16:creationId xmlns:a16="http://schemas.microsoft.com/office/drawing/2014/main" id="{006C2158-A120-1FA7-FF99-BC12FD85D1FE}"/>
              </a:ext>
            </a:extLst>
          </p:cNvPr>
          <p:cNvPicPr>
            <a:picLocks noChangeAspect="1" noChangeArrowheads="1"/>
          </p:cNvPicPr>
          <p:nvPr/>
        </p:nvPicPr>
        <p:blipFill>
          <a:blip r:embed="rId2">
            <a:lum bright="18000" contrast="12000"/>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D7BBFA-EB23-9EDC-DF96-0C8231021173}"/>
              </a:ext>
            </a:extLst>
          </p:cNvPr>
          <p:cNvSpPr>
            <a:spLocks noGrp="1"/>
          </p:cNvSpPr>
          <p:nvPr>
            <p:ph type="title"/>
          </p:nvPr>
        </p:nvSpPr>
        <p:spPr/>
        <p:txBody>
          <a:bodyPr/>
          <a:lstStyle/>
          <a:p>
            <a:r>
              <a:rPr lang="en-GB" dirty="0"/>
              <a:t>Constructing</a:t>
            </a:r>
            <a:br>
              <a:rPr lang="en-GB" dirty="0"/>
            </a:br>
            <a:r>
              <a:rPr lang="en-GB" dirty="0"/>
              <a:t>Joints</a:t>
            </a:r>
          </a:p>
        </p:txBody>
      </p:sp>
      <p:sp>
        <p:nvSpPr>
          <p:cNvPr id="5" name="Text Placeholder 4">
            <a:extLst>
              <a:ext uri="{FF2B5EF4-FFF2-40B4-BE49-F238E27FC236}">
                <a16:creationId xmlns:a16="http://schemas.microsoft.com/office/drawing/2014/main" id="{9504F00F-0EA6-265D-55F4-5AEF2DFE11AD}"/>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399986331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C1EC92-7A1B-6BCC-CD61-450D55A29DBC}"/>
              </a:ext>
            </a:extLst>
          </p:cNvPr>
          <p:cNvSpPr>
            <a:spLocks noGrp="1"/>
          </p:cNvSpPr>
          <p:nvPr>
            <p:ph type="title"/>
          </p:nvPr>
        </p:nvSpPr>
        <p:spPr/>
        <p:txBody>
          <a:bodyPr/>
          <a:lstStyle/>
          <a:p>
            <a:r>
              <a:rPr lang="en-GB" dirty="0"/>
              <a:t>Types of Joints</a:t>
            </a:r>
          </a:p>
        </p:txBody>
      </p:sp>
      <p:sp>
        <p:nvSpPr>
          <p:cNvPr id="5" name="Text Placeholder 4">
            <a:extLst>
              <a:ext uri="{FF2B5EF4-FFF2-40B4-BE49-F238E27FC236}">
                <a16:creationId xmlns:a16="http://schemas.microsoft.com/office/drawing/2014/main" id="{DC5A0B71-F14B-E0C1-10EA-74E03883CACA}"/>
              </a:ext>
            </a:extLst>
          </p:cNvPr>
          <p:cNvSpPr>
            <a:spLocks noGrp="1"/>
          </p:cNvSpPr>
          <p:nvPr>
            <p:ph type="body" sz="quarter" idx="11"/>
          </p:nvPr>
        </p:nvSpPr>
        <p:spPr/>
        <p:txBody>
          <a:bodyPr/>
          <a:lstStyle/>
          <a:p>
            <a:r>
              <a:rPr lang="en-GB" dirty="0"/>
              <a:t>Transverse</a:t>
            </a:r>
          </a:p>
          <a:p>
            <a:r>
              <a:rPr lang="en-GB" dirty="0"/>
              <a:t>Longitudinal</a:t>
            </a:r>
          </a:p>
          <a:p>
            <a:endParaRPr lang="en-GB" dirty="0"/>
          </a:p>
        </p:txBody>
      </p:sp>
    </p:spTree>
    <p:extLst>
      <p:ext uri="{BB962C8B-B14F-4D97-AF65-F5344CB8AC3E}">
        <p14:creationId xmlns:p14="http://schemas.microsoft.com/office/powerpoint/2010/main" val="171107722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DAEB2-5F69-31A8-4036-AE9DC1DF109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039A7D1-9AE5-AB1E-AEA7-919FF20A1FBF}"/>
              </a:ext>
            </a:extLst>
          </p:cNvPr>
          <p:cNvSpPr>
            <a:spLocks noGrp="1"/>
          </p:cNvSpPr>
          <p:nvPr>
            <p:ph type="body" sz="quarter" idx="11"/>
          </p:nvPr>
        </p:nvSpPr>
        <p:spPr/>
        <p:txBody>
          <a:bodyPr/>
          <a:lstStyle/>
          <a:p>
            <a:endParaRPr lang="en-GB"/>
          </a:p>
        </p:txBody>
      </p:sp>
      <p:pic>
        <p:nvPicPr>
          <p:cNvPr id="318466" name="Picture 2">
            <a:extLst>
              <a:ext uri="{FF2B5EF4-FFF2-40B4-BE49-F238E27FC236}">
                <a16:creationId xmlns:a16="http://schemas.microsoft.com/office/drawing/2014/main" id="{6512D58E-D368-873F-8E65-7F02BB1CD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762" y="-30162"/>
            <a:ext cx="10404475" cy="691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1B664-4832-90E7-9F10-B7B413F3FEF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E79AB21-7B05-F796-CFC8-1839C84BA3FA}"/>
              </a:ext>
            </a:extLst>
          </p:cNvPr>
          <p:cNvSpPr>
            <a:spLocks noGrp="1"/>
          </p:cNvSpPr>
          <p:nvPr>
            <p:ph type="body" sz="quarter" idx="11"/>
          </p:nvPr>
        </p:nvSpPr>
        <p:spPr/>
        <p:txBody>
          <a:bodyPr/>
          <a:lstStyle/>
          <a:p>
            <a:endParaRPr lang="en-GB"/>
          </a:p>
        </p:txBody>
      </p:sp>
      <p:pic>
        <p:nvPicPr>
          <p:cNvPr id="303106" name="Picture 2">
            <a:extLst>
              <a:ext uri="{FF2B5EF4-FFF2-40B4-BE49-F238E27FC236}">
                <a16:creationId xmlns:a16="http://schemas.microsoft.com/office/drawing/2014/main" id="{66AB7ACA-08EF-B507-1206-A2295BDEF064}"/>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92D32-F1C8-D753-6BB4-8C09C7F30EB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F250E04-3E26-E257-475F-2A34AD58A886}"/>
              </a:ext>
            </a:extLst>
          </p:cNvPr>
          <p:cNvSpPr>
            <a:spLocks noGrp="1"/>
          </p:cNvSpPr>
          <p:nvPr>
            <p:ph type="body" sz="quarter" idx="11"/>
          </p:nvPr>
        </p:nvSpPr>
        <p:spPr/>
        <p:txBody>
          <a:bodyPr/>
          <a:lstStyle/>
          <a:p>
            <a:endParaRPr lang="en-GB"/>
          </a:p>
        </p:txBody>
      </p:sp>
      <p:pic>
        <p:nvPicPr>
          <p:cNvPr id="304130" name="Picture 2">
            <a:extLst>
              <a:ext uri="{FF2B5EF4-FFF2-40B4-BE49-F238E27FC236}">
                <a16:creationId xmlns:a16="http://schemas.microsoft.com/office/drawing/2014/main" id="{504591C8-A85D-1F75-3E5F-C7AB9E7F22BA}"/>
              </a:ext>
            </a:extLst>
          </p:cNvPr>
          <p:cNvPicPr>
            <a:picLocks noChangeAspect="1" noChangeArrowheads="1"/>
          </p:cNvPicPr>
          <p:nvPr/>
        </p:nvPicPr>
        <p:blipFill>
          <a:blip r:embed="rId2">
            <a:lum bright="30000" contrast="4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D6977-C87A-FB6B-213C-B4418F0E648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E3AFA91-841F-2B95-4452-BDD6030B277C}"/>
              </a:ext>
            </a:extLst>
          </p:cNvPr>
          <p:cNvSpPr>
            <a:spLocks noGrp="1"/>
          </p:cNvSpPr>
          <p:nvPr>
            <p:ph type="body" sz="quarter" idx="11"/>
          </p:nvPr>
        </p:nvSpPr>
        <p:spPr/>
        <p:txBody>
          <a:bodyPr/>
          <a:lstStyle/>
          <a:p>
            <a:endParaRPr lang="en-GB"/>
          </a:p>
        </p:txBody>
      </p:sp>
      <p:pic>
        <p:nvPicPr>
          <p:cNvPr id="305154" name="Picture 2">
            <a:extLst>
              <a:ext uri="{FF2B5EF4-FFF2-40B4-BE49-F238E27FC236}">
                <a16:creationId xmlns:a16="http://schemas.microsoft.com/office/drawing/2014/main" id="{AEAA7253-CCB1-391D-3ABC-9DD0C492F661}"/>
              </a:ext>
            </a:extLst>
          </p:cNvPr>
          <p:cNvPicPr>
            <a:picLocks noChangeAspect="1" noChangeArrowheads="1"/>
          </p:cNvPicPr>
          <p:nvPr/>
        </p:nvPicPr>
        <p:blipFill>
          <a:blip r:embed="rId2">
            <a:lum bright="24000" contrast="4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B87F2-7356-CDB1-1442-A352DD0CEE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DD043BE-A6F5-D9FA-3A20-B77C156D3FA8}"/>
              </a:ext>
            </a:extLst>
          </p:cNvPr>
          <p:cNvSpPr>
            <a:spLocks noGrp="1"/>
          </p:cNvSpPr>
          <p:nvPr>
            <p:ph type="body" sz="quarter" idx="11"/>
          </p:nvPr>
        </p:nvSpPr>
        <p:spPr/>
        <p:txBody>
          <a:bodyPr/>
          <a:lstStyle/>
          <a:p>
            <a:endParaRPr lang="en-GB"/>
          </a:p>
        </p:txBody>
      </p:sp>
      <p:pic>
        <p:nvPicPr>
          <p:cNvPr id="306178" name="Picture 2">
            <a:extLst>
              <a:ext uri="{FF2B5EF4-FFF2-40B4-BE49-F238E27FC236}">
                <a16:creationId xmlns:a16="http://schemas.microsoft.com/office/drawing/2014/main" id="{4AB7CD2D-9154-C732-716B-4B5B5D3B1F23}"/>
              </a:ext>
            </a:extLst>
          </p:cNvPr>
          <p:cNvPicPr>
            <a:picLocks noChangeAspect="1" noChangeArrowheads="1"/>
          </p:cNvPicPr>
          <p:nvPr/>
        </p:nvPicPr>
        <p:blipFill>
          <a:blip r:embed="rId2">
            <a:lum bright="24000" contrast="36000"/>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50376-BF93-BB3C-49FB-1E7EC49A4429}"/>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B8621DE1-C511-D4A2-6F1A-E001431FDA87}"/>
              </a:ext>
            </a:extLst>
          </p:cNvPr>
          <p:cNvSpPr>
            <a:spLocks noGrp="1"/>
          </p:cNvSpPr>
          <p:nvPr>
            <p:ph type="body" sz="quarter" idx="11"/>
          </p:nvPr>
        </p:nvSpPr>
        <p:spPr/>
        <p:txBody>
          <a:bodyPr/>
          <a:lstStyle/>
          <a:p>
            <a:r>
              <a:rPr lang="en-GB" dirty="0"/>
              <a:t>Longitudinal Joints</a:t>
            </a:r>
            <a:endParaRPr lang="pl-PL" dirty="0"/>
          </a:p>
          <a:p>
            <a:r>
              <a:rPr lang="en-US" altLang="pl-PL" dirty="0">
                <a:latin typeface="Tahoma" panose="020B0604030504040204" pitchFamily="34" charset="0"/>
              </a:rPr>
              <a:t>Cold Joints</a:t>
            </a:r>
          </a:p>
          <a:p>
            <a:pPr marL="0" indent="0">
              <a:buNone/>
            </a:pPr>
            <a:endParaRPr lang="en-GB" dirty="0"/>
          </a:p>
        </p:txBody>
      </p:sp>
    </p:spTree>
    <p:extLst>
      <p:ext uri="{BB962C8B-B14F-4D97-AF65-F5344CB8AC3E}">
        <p14:creationId xmlns:p14="http://schemas.microsoft.com/office/powerpoint/2010/main" val="98121313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AE196-BBCE-E080-155E-5ABAB4C48B8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95B32AC-8BB2-821D-2421-B76C77DC8998}"/>
              </a:ext>
            </a:extLst>
          </p:cNvPr>
          <p:cNvSpPr>
            <a:spLocks noGrp="1"/>
          </p:cNvSpPr>
          <p:nvPr>
            <p:ph type="body" sz="quarter" idx="11"/>
          </p:nvPr>
        </p:nvSpPr>
        <p:spPr/>
        <p:txBody>
          <a:bodyPr/>
          <a:lstStyle/>
          <a:p>
            <a:endParaRPr lang="en-GB"/>
          </a:p>
        </p:txBody>
      </p:sp>
      <p:pic>
        <p:nvPicPr>
          <p:cNvPr id="308226" name="Picture 2">
            <a:extLst>
              <a:ext uri="{FF2B5EF4-FFF2-40B4-BE49-F238E27FC236}">
                <a16:creationId xmlns:a16="http://schemas.microsoft.com/office/drawing/2014/main" id="{DEA33B5E-8EE8-7A6B-3467-BEB12D3B9BB3}"/>
              </a:ext>
            </a:extLst>
          </p:cNvPr>
          <p:cNvPicPr>
            <a:picLocks noChangeAspect="1" noChangeArrowheads="1"/>
          </p:cNvPicPr>
          <p:nvPr/>
        </p:nvPicPr>
        <p:blipFill>
          <a:blip r:embed="rId2">
            <a:lum bright="18000" contrast="54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5A6F-A31F-7C79-99B3-40456CF3A7E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4B308E6-1706-74A2-D2EF-DFED79D78846}"/>
              </a:ext>
            </a:extLst>
          </p:cNvPr>
          <p:cNvSpPr>
            <a:spLocks noGrp="1"/>
          </p:cNvSpPr>
          <p:nvPr>
            <p:ph type="body" sz="quarter" idx="11"/>
          </p:nvPr>
        </p:nvSpPr>
        <p:spPr/>
        <p:txBody>
          <a:bodyPr/>
          <a:lstStyle/>
          <a:p>
            <a:endParaRPr lang="en-GB"/>
          </a:p>
        </p:txBody>
      </p:sp>
      <p:pic>
        <p:nvPicPr>
          <p:cNvPr id="401410" name="Picture 1026">
            <a:extLst>
              <a:ext uri="{FF2B5EF4-FFF2-40B4-BE49-F238E27FC236}">
                <a16:creationId xmlns:a16="http://schemas.microsoft.com/office/drawing/2014/main" id="{4525AEA1-884C-6394-EEA4-ABF299421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38225"/>
            <a:ext cx="9144000" cy="4781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E6D28-F3DE-B848-7C3F-5F615C68AEE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F0241D1-AB6D-57CA-17AF-A649C75D3298}"/>
              </a:ext>
            </a:extLst>
          </p:cNvPr>
          <p:cNvSpPr>
            <a:spLocks noGrp="1"/>
          </p:cNvSpPr>
          <p:nvPr>
            <p:ph type="body" sz="quarter" idx="11"/>
          </p:nvPr>
        </p:nvSpPr>
        <p:spPr/>
        <p:txBody>
          <a:bodyPr/>
          <a:lstStyle/>
          <a:p>
            <a:endParaRPr lang="en-GB"/>
          </a:p>
        </p:txBody>
      </p:sp>
      <p:pic>
        <p:nvPicPr>
          <p:cNvPr id="309250" name="Picture 2">
            <a:extLst>
              <a:ext uri="{FF2B5EF4-FFF2-40B4-BE49-F238E27FC236}">
                <a16:creationId xmlns:a16="http://schemas.microsoft.com/office/drawing/2014/main" id="{DDE6C476-F856-F037-18E2-9CC7DF250B10}"/>
              </a:ext>
            </a:extLst>
          </p:cNvPr>
          <p:cNvPicPr>
            <a:picLocks noChangeAspect="1" noChangeArrowheads="1"/>
          </p:cNvPicPr>
          <p:nvPr/>
        </p:nvPicPr>
        <p:blipFill>
          <a:blip r:embed="rId2">
            <a:lum bright="36000" contrast="4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Freeform 2">
            <a:extLst>
              <a:ext uri="{FF2B5EF4-FFF2-40B4-BE49-F238E27FC236}">
                <a16:creationId xmlns:a16="http://schemas.microsoft.com/office/drawing/2014/main" id="{84BE1BAE-08E3-B759-7660-620E1C4D77A8}"/>
              </a:ext>
            </a:extLst>
          </p:cNvPr>
          <p:cNvSpPr>
            <a:spLocks/>
          </p:cNvSpPr>
          <p:nvPr/>
        </p:nvSpPr>
        <p:spPr bwMode="auto">
          <a:xfrm>
            <a:off x="1524000" y="2362200"/>
            <a:ext cx="5448300" cy="3448050"/>
          </a:xfrm>
          <a:custGeom>
            <a:avLst/>
            <a:gdLst>
              <a:gd name="T0" fmla="*/ 2412 w 3432"/>
              <a:gd name="T1" fmla="*/ 2160 h 2172"/>
              <a:gd name="T2" fmla="*/ 0 w 3432"/>
              <a:gd name="T3" fmla="*/ 2160 h 2172"/>
              <a:gd name="T4" fmla="*/ 0 w 3432"/>
              <a:gd name="T5" fmla="*/ 0 h 2172"/>
              <a:gd name="T6" fmla="*/ 3192 w 3432"/>
              <a:gd name="T7" fmla="*/ 0 h 2172"/>
              <a:gd name="T8" fmla="*/ 3268 w 3432"/>
              <a:gd name="T9" fmla="*/ 32 h 2172"/>
              <a:gd name="T10" fmla="*/ 3308 w 3432"/>
              <a:gd name="T11" fmla="*/ 56 h 2172"/>
              <a:gd name="T12" fmla="*/ 3340 w 3432"/>
              <a:gd name="T13" fmla="*/ 98 h 2172"/>
              <a:gd name="T14" fmla="*/ 3362 w 3432"/>
              <a:gd name="T15" fmla="*/ 146 h 2172"/>
              <a:gd name="T16" fmla="*/ 3414 w 3432"/>
              <a:gd name="T17" fmla="*/ 266 h 2172"/>
              <a:gd name="T18" fmla="*/ 3432 w 3432"/>
              <a:gd name="T19" fmla="*/ 360 h 2172"/>
              <a:gd name="T20" fmla="*/ 3432 w 3432"/>
              <a:gd name="T21" fmla="*/ 2172 h 2172"/>
              <a:gd name="T22" fmla="*/ 2412 w 3432"/>
              <a:gd name="T23" fmla="*/ 2160 h 2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32" h="2172">
                <a:moveTo>
                  <a:pt x="2412" y="2160"/>
                </a:moveTo>
                <a:lnTo>
                  <a:pt x="0" y="2160"/>
                </a:lnTo>
                <a:lnTo>
                  <a:pt x="0" y="0"/>
                </a:lnTo>
                <a:lnTo>
                  <a:pt x="3192" y="0"/>
                </a:lnTo>
                <a:cubicBezTo>
                  <a:pt x="3221" y="10"/>
                  <a:pt x="3245" y="9"/>
                  <a:pt x="3268" y="32"/>
                </a:cubicBezTo>
                <a:cubicBezTo>
                  <a:pt x="3286" y="46"/>
                  <a:pt x="3297" y="47"/>
                  <a:pt x="3308" y="56"/>
                </a:cubicBezTo>
                <a:cubicBezTo>
                  <a:pt x="3318" y="64"/>
                  <a:pt x="3328" y="84"/>
                  <a:pt x="3340" y="98"/>
                </a:cubicBezTo>
                <a:cubicBezTo>
                  <a:pt x="3350" y="110"/>
                  <a:pt x="3350" y="138"/>
                  <a:pt x="3362" y="146"/>
                </a:cubicBezTo>
                <a:cubicBezTo>
                  <a:pt x="3395" y="195"/>
                  <a:pt x="3395" y="210"/>
                  <a:pt x="3414" y="266"/>
                </a:cubicBezTo>
                <a:cubicBezTo>
                  <a:pt x="3427" y="354"/>
                  <a:pt x="3432" y="320"/>
                  <a:pt x="3432" y="360"/>
                </a:cubicBezTo>
                <a:lnTo>
                  <a:pt x="3432" y="2172"/>
                </a:lnTo>
                <a:lnTo>
                  <a:pt x="2412" y="2160"/>
                </a:lnTo>
                <a:close/>
              </a:path>
            </a:pathLst>
          </a:custGeom>
          <a:blipFill dpi="0" rotWithShape="0">
            <a:blip r:embed="rId2"/>
            <a:srcRect/>
            <a:tile tx="0" ty="0" sx="100000" sy="100000" flip="none" algn="tl"/>
          </a:blipFill>
          <a:ln w="38100" cap="flat"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47" name="Freeform 3">
            <a:extLst>
              <a:ext uri="{FF2B5EF4-FFF2-40B4-BE49-F238E27FC236}">
                <a16:creationId xmlns:a16="http://schemas.microsoft.com/office/drawing/2014/main" id="{DD879AFA-69EC-F97E-8499-C2B9083F95CB}"/>
              </a:ext>
            </a:extLst>
          </p:cNvPr>
          <p:cNvSpPr>
            <a:spLocks/>
          </p:cNvSpPr>
          <p:nvPr/>
        </p:nvSpPr>
        <p:spPr bwMode="auto">
          <a:xfrm>
            <a:off x="5295900" y="3352800"/>
            <a:ext cx="5238750" cy="2476500"/>
          </a:xfrm>
          <a:custGeom>
            <a:avLst/>
            <a:gdLst>
              <a:gd name="T0" fmla="*/ 720 w 3300"/>
              <a:gd name="T1" fmla="*/ 0 h 1560"/>
              <a:gd name="T2" fmla="*/ 3300 w 3300"/>
              <a:gd name="T3" fmla="*/ 0 h 1560"/>
              <a:gd name="T4" fmla="*/ 3300 w 3300"/>
              <a:gd name="T5" fmla="*/ 1560 h 1560"/>
              <a:gd name="T6" fmla="*/ 144 w 3300"/>
              <a:gd name="T7" fmla="*/ 1560 h 1560"/>
              <a:gd name="T8" fmla="*/ 0 w 3300"/>
              <a:gd name="T9" fmla="*/ 1320 h 1560"/>
              <a:gd name="T10" fmla="*/ 168 w 3300"/>
              <a:gd name="T11" fmla="*/ 1272 h 1560"/>
              <a:gd name="T12" fmla="*/ 240 w 3300"/>
              <a:gd name="T13" fmla="*/ 1248 h 1560"/>
              <a:gd name="T14" fmla="*/ 276 w 3300"/>
              <a:gd name="T15" fmla="*/ 1236 h 1560"/>
              <a:gd name="T16" fmla="*/ 120 w 3300"/>
              <a:gd name="T17" fmla="*/ 1104 h 1560"/>
              <a:gd name="T18" fmla="*/ 48 w 3300"/>
              <a:gd name="T19" fmla="*/ 1068 h 1560"/>
              <a:gd name="T20" fmla="*/ 60 w 3300"/>
              <a:gd name="T21" fmla="*/ 1032 h 1560"/>
              <a:gd name="T22" fmla="*/ 108 w 3300"/>
              <a:gd name="T23" fmla="*/ 1020 h 1560"/>
              <a:gd name="T24" fmla="*/ 276 w 3300"/>
              <a:gd name="T25" fmla="*/ 1008 h 1560"/>
              <a:gd name="T26" fmla="*/ 324 w 3300"/>
              <a:gd name="T27" fmla="*/ 900 h 1560"/>
              <a:gd name="T28" fmla="*/ 216 w 3300"/>
              <a:gd name="T29" fmla="*/ 852 h 1560"/>
              <a:gd name="T30" fmla="*/ 108 w 3300"/>
              <a:gd name="T31" fmla="*/ 768 h 1560"/>
              <a:gd name="T32" fmla="*/ 288 w 3300"/>
              <a:gd name="T33" fmla="*/ 720 h 1560"/>
              <a:gd name="T34" fmla="*/ 360 w 3300"/>
              <a:gd name="T35" fmla="*/ 708 h 1560"/>
              <a:gd name="T36" fmla="*/ 432 w 3300"/>
              <a:gd name="T37" fmla="*/ 684 h 1560"/>
              <a:gd name="T38" fmla="*/ 336 w 3300"/>
              <a:gd name="T39" fmla="*/ 600 h 1560"/>
              <a:gd name="T40" fmla="*/ 300 w 3300"/>
              <a:gd name="T41" fmla="*/ 576 h 1560"/>
              <a:gd name="T42" fmla="*/ 252 w 3300"/>
              <a:gd name="T43" fmla="*/ 504 h 1560"/>
              <a:gd name="T44" fmla="*/ 312 w 3300"/>
              <a:gd name="T45" fmla="*/ 492 h 1560"/>
              <a:gd name="T46" fmla="*/ 492 w 3300"/>
              <a:gd name="T47" fmla="*/ 456 h 1560"/>
              <a:gd name="T48" fmla="*/ 396 w 3300"/>
              <a:gd name="T49" fmla="*/ 300 h 1560"/>
              <a:gd name="T50" fmla="*/ 372 w 3300"/>
              <a:gd name="T51" fmla="*/ 264 h 1560"/>
              <a:gd name="T52" fmla="*/ 408 w 3300"/>
              <a:gd name="T53" fmla="*/ 252 h 1560"/>
              <a:gd name="T54" fmla="*/ 636 w 3300"/>
              <a:gd name="T55" fmla="*/ 240 h 1560"/>
              <a:gd name="T56" fmla="*/ 540 w 3300"/>
              <a:gd name="T57" fmla="*/ 168 h 1560"/>
              <a:gd name="T58" fmla="*/ 528 w 3300"/>
              <a:gd name="T59" fmla="*/ 84 h 1560"/>
              <a:gd name="T60" fmla="*/ 660 w 3300"/>
              <a:gd name="T61" fmla="*/ 72 h 1560"/>
              <a:gd name="T62" fmla="*/ 720 w 3300"/>
              <a:gd name="T63" fmla="*/ 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00" h="1560">
                <a:moveTo>
                  <a:pt x="720" y="0"/>
                </a:moveTo>
                <a:lnTo>
                  <a:pt x="3300" y="0"/>
                </a:lnTo>
                <a:lnTo>
                  <a:pt x="3300" y="1560"/>
                </a:lnTo>
                <a:lnTo>
                  <a:pt x="144" y="1560"/>
                </a:lnTo>
                <a:cubicBezTo>
                  <a:pt x="128" y="1464"/>
                  <a:pt x="83" y="1375"/>
                  <a:pt x="0" y="1320"/>
                </a:cubicBezTo>
                <a:cubicBezTo>
                  <a:pt x="53" y="1285"/>
                  <a:pt x="109" y="1290"/>
                  <a:pt x="168" y="1272"/>
                </a:cubicBezTo>
                <a:cubicBezTo>
                  <a:pt x="192" y="1265"/>
                  <a:pt x="216" y="1256"/>
                  <a:pt x="240" y="1248"/>
                </a:cubicBezTo>
                <a:cubicBezTo>
                  <a:pt x="252" y="1244"/>
                  <a:pt x="276" y="1236"/>
                  <a:pt x="276" y="1236"/>
                </a:cubicBezTo>
                <a:cubicBezTo>
                  <a:pt x="251" y="1160"/>
                  <a:pt x="185" y="1137"/>
                  <a:pt x="120" y="1104"/>
                </a:cubicBezTo>
                <a:cubicBezTo>
                  <a:pt x="27" y="1057"/>
                  <a:pt x="138" y="1098"/>
                  <a:pt x="48" y="1068"/>
                </a:cubicBezTo>
                <a:cubicBezTo>
                  <a:pt x="52" y="1056"/>
                  <a:pt x="50" y="1040"/>
                  <a:pt x="60" y="1032"/>
                </a:cubicBezTo>
                <a:cubicBezTo>
                  <a:pt x="73" y="1022"/>
                  <a:pt x="92" y="1022"/>
                  <a:pt x="108" y="1020"/>
                </a:cubicBezTo>
                <a:cubicBezTo>
                  <a:pt x="164" y="1014"/>
                  <a:pt x="220" y="1012"/>
                  <a:pt x="276" y="1008"/>
                </a:cubicBezTo>
                <a:cubicBezTo>
                  <a:pt x="327" y="991"/>
                  <a:pt x="358" y="960"/>
                  <a:pt x="324" y="900"/>
                </a:cubicBezTo>
                <a:cubicBezTo>
                  <a:pt x="311" y="877"/>
                  <a:pt x="225" y="855"/>
                  <a:pt x="216" y="852"/>
                </a:cubicBezTo>
                <a:cubicBezTo>
                  <a:pt x="173" y="838"/>
                  <a:pt x="139" y="799"/>
                  <a:pt x="108" y="768"/>
                </a:cubicBezTo>
                <a:cubicBezTo>
                  <a:pt x="169" y="748"/>
                  <a:pt x="225" y="731"/>
                  <a:pt x="288" y="720"/>
                </a:cubicBezTo>
                <a:cubicBezTo>
                  <a:pt x="312" y="716"/>
                  <a:pt x="336" y="714"/>
                  <a:pt x="360" y="708"/>
                </a:cubicBezTo>
                <a:cubicBezTo>
                  <a:pt x="385" y="702"/>
                  <a:pt x="432" y="684"/>
                  <a:pt x="432" y="684"/>
                </a:cubicBezTo>
                <a:cubicBezTo>
                  <a:pt x="392" y="624"/>
                  <a:pt x="420" y="656"/>
                  <a:pt x="336" y="600"/>
                </a:cubicBezTo>
                <a:cubicBezTo>
                  <a:pt x="324" y="592"/>
                  <a:pt x="300" y="576"/>
                  <a:pt x="300" y="576"/>
                </a:cubicBezTo>
                <a:cubicBezTo>
                  <a:pt x="284" y="552"/>
                  <a:pt x="268" y="528"/>
                  <a:pt x="252" y="504"/>
                </a:cubicBezTo>
                <a:cubicBezTo>
                  <a:pt x="241" y="487"/>
                  <a:pt x="292" y="496"/>
                  <a:pt x="312" y="492"/>
                </a:cubicBezTo>
                <a:cubicBezTo>
                  <a:pt x="372" y="481"/>
                  <a:pt x="432" y="468"/>
                  <a:pt x="492" y="456"/>
                </a:cubicBezTo>
                <a:cubicBezTo>
                  <a:pt x="475" y="369"/>
                  <a:pt x="472" y="351"/>
                  <a:pt x="396" y="300"/>
                </a:cubicBezTo>
                <a:cubicBezTo>
                  <a:pt x="388" y="288"/>
                  <a:pt x="369" y="278"/>
                  <a:pt x="372" y="264"/>
                </a:cubicBezTo>
                <a:cubicBezTo>
                  <a:pt x="375" y="252"/>
                  <a:pt x="395" y="253"/>
                  <a:pt x="408" y="252"/>
                </a:cubicBezTo>
                <a:cubicBezTo>
                  <a:pt x="484" y="245"/>
                  <a:pt x="560" y="244"/>
                  <a:pt x="636" y="240"/>
                </a:cubicBezTo>
                <a:cubicBezTo>
                  <a:pt x="604" y="192"/>
                  <a:pt x="587" y="199"/>
                  <a:pt x="540" y="168"/>
                </a:cubicBezTo>
                <a:cubicBezTo>
                  <a:pt x="502" y="111"/>
                  <a:pt x="457" y="94"/>
                  <a:pt x="528" y="84"/>
                </a:cubicBezTo>
                <a:cubicBezTo>
                  <a:pt x="572" y="78"/>
                  <a:pt x="616" y="76"/>
                  <a:pt x="660" y="72"/>
                </a:cubicBezTo>
                <a:cubicBezTo>
                  <a:pt x="715" y="54"/>
                  <a:pt x="696" y="47"/>
                  <a:pt x="720" y="0"/>
                </a:cubicBezTo>
                <a:close/>
              </a:path>
            </a:pathLst>
          </a:custGeom>
          <a:blipFill dpi="0" rotWithShape="0">
            <a:blip r:embed="rId3"/>
            <a:srcRect/>
            <a:tile tx="0" ty="0" sx="100000" sy="100000" flip="none" algn="tl"/>
          </a:blipFill>
          <a:ln w="38100" cap="flat"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48" name="Text Box 4">
            <a:extLst>
              <a:ext uri="{FF2B5EF4-FFF2-40B4-BE49-F238E27FC236}">
                <a16:creationId xmlns:a16="http://schemas.microsoft.com/office/drawing/2014/main" id="{C57302B2-F8B3-E0B8-8182-888DDBA72F57}"/>
              </a:ext>
            </a:extLst>
          </p:cNvPr>
          <p:cNvSpPr txBox="1">
            <a:spLocks noChangeArrowheads="1"/>
          </p:cNvSpPr>
          <p:nvPr/>
        </p:nvSpPr>
        <p:spPr bwMode="auto">
          <a:xfrm>
            <a:off x="6477000" y="3676650"/>
            <a:ext cx="36195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4800" b="1">
                <a:solidFill>
                  <a:schemeClr val="bg1"/>
                </a:solidFill>
                <a:effectLst>
                  <a:outerShdw blurRad="38100" dist="38100" dir="2700000" algn="tl">
                    <a:srgbClr val="000000"/>
                  </a:outerShdw>
                </a:effectLst>
                <a:latin typeface="Arial" panose="020B0604020202020204" pitchFamily="34" charset="0"/>
              </a:rPr>
              <a:t>Compacted Mat</a:t>
            </a:r>
          </a:p>
        </p:txBody>
      </p:sp>
      <p:sp>
        <p:nvSpPr>
          <p:cNvPr id="390149" name="Text Box 5">
            <a:extLst>
              <a:ext uri="{FF2B5EF4-FFF2-40B4-BE49-F238E27FC236}">
                <a16:creationId xmlns:a16="http://schemas.microsoft.com/office/drawing/2014/main" id="{B31B2C44-636E-568B-92AB-7F20A2F99449}"/>
              </a:ext>
            </a:extLst>
          </p:cNvPr>
          <p:cNvSpPr txBox="1">
            <a:spLocks noChangeArrowheads="1"/>
          </p:cNvSpPr>
          <p:nvPr/>
        </p:nvSpPr>
        <p:spPr bwMode="auto">
          <a:xfrm>
            <a:off x="1447800" y="3702050"/>
            <a:ext cx="432435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4800" b="1">
                <a:solidFill>
                  <a:schemeClr val="tx1"/>
                </a:solidFill>
                <a:effectLst>
                  <a:outerShdw blurRad="38100" dist="38100" dir="2700000" algn="tl">
                    <a:srgbClr val="000000"/>
                  </a:outerShdw>
                </a:effectLst>
                <a:latin typeface="Arial" panose="020B0604020202020204" pitchFamily="34" charset="0"/>
              </a:rPr>
              <a:t>Uncompacted Mat</a:t>
            </a:r>
          </a:p>
        </p:txBody>
      </p:sp>
      <p:sp>
        <p:nvSpPr>
          <p:cNvPr id="390150" name="Text Box 6">
            <a:extLst>
              <a:ext uri="{FF2B5EF4-FFF2-40B4-BE49-F238E27FC236}">
                <a16:creationId xmlns:a16="http://schemas.microsoft.com/office/drawing/2014/main" id="{41ED9BBD-66EA-9748-CDDD-9A9CBABFD3B8}"/>
              </a:ext>
            </a:extLst>
          </p:cNvPr>
          <p:cNvSpPr txBox="1">
            <a:spLocks noChangeArrowheads="1"/>
          </p:cNvSpPr>
          <p:nvPr/>
        </p:nvSpPr>
        <p:spPr bwMode="auto">
          <a:xfrm>
            <a:off x="2399054" y="1161310"/>
            <a:ext cx="3143250"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dirty="0">
                <a:solidFill>
                  <a:srgbClr val="F26211"/>
                </a:solidFill>
                <a:effectLst>
                  <a:outerShdw blurRad="38100" dist="38100" dir="2700000" algn="tl">
                    <a:srgbClr val="000000"/>
                  </a:outerShdw>
                </a:effectLst>
                <a:latin typeface="Arial" panose="020B0604020202020204" pitchFamily="34" charset="0"/>
              </a:rPr>
              <a:t>Typical Overlap on Longitudinal Joints</a:t>
            </a:r>
          </a:p>
        </p:txBody>
      </p:sp>
      <p:sp>
        <p:nvSpPr>
          <p:cNvPr id="390151" name="Text Box 7">
            <a:extLst>
              <a:ext uri="{FF2B5EF4-FFF2-40B4-BE49-F238E27FC236}">
                <a16:creationId xmlns:a16="http://schemas.microsoft.com/office/drawing/2014/main" id="{66D2205A-41FB-C4E8-D3BA-35904CBA44F9}"/>
              </a:ext>
            </a:extLst>
          </p:cNvPr>
          <p:cNvSpPr txBox="1">
            <a:spLocks noChangeArrowheads="1"/>
          </p:cNvSpPr>
          <p:nvPr/>
        </p:nvSpPr>
        <p:spPr bwMode="auto">
          <a:xfrm>
            <a:off x="8172450" y="2419350"/>
            <a:ext cx="2190750"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dirty="0">
                <a:solidFill>
                  <a:srgbClr val="F26211"/>
                </a:solidFill>
                <a:effectLst>
                  <a:outerShdw blurRad="38100" dist="38100" dir="2700000" algn="tl">
                    <a:srgbClr val="000000"/>
                  </a:outerShdw>
                </a:effectLst>
                <a:latin typeface="Arial" panose="020B0604020202020204" pitchFamily="34" charset="0"/>
              </a:rPr>
              <a:t>Thickness of Rolldown</a:t>
            </a:r>
          </a:p>
        </p:txBody>
      </p:sp>
      <p:sp>
        <p:nvSpPr>
          <p:cNvPr id="390152" name="Text Box 8">
            <a:extLst>
              <a:ext uri="{FF2B5EF4-FFF2-40B4-BE49-F238E27FC236}">
                <a16:creationId xmlns:a16="http://schemas.microsoft.com/office/drawing/2014/main" id="{743ECA3A-F934-BD8E-95E8-5761F06CEB8F}"/>
              </a:ext>
            </a:extLst>
          </p:cNvPr>
          <p:cNvSpPr txBox="1">
            <a:spLocks noChangeArrowheads="1"/>
          </p:cNvSpPr>
          <p:nvPr/>
        </p:nvSpPr>
        <p:spPr bwMode="auto">
          <a:xfrm>
            <a:off x="5486400" y="495300"/>
            <a:ext cx="4267200"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dirty="0">
                <a:solidFill>
                  <a:srgbClr val="F26211"/>
                </a:solidFill>
                <a:effectLst>
                  <a:outerShdw blurRad="38100" dist="38100" dir="2700000" algn="tl">
                    <a:srgbClr val="000000"/>
                  </a:outerShdw>
                </a:effectLst>
                <a:latin typeface="Arial" panose="020B0604020202020204" pitchFamily="34" charset="0"/>
              </a:rPr>
              <a:t>1 to 1-1/2 inches  (25-40 mm)</a:t>
            </a:r>
          </a:p>
        </p:txBody>
      </p:sp>
      <p:sp>
        <p:nvSpPr>
          <p:cNvPr id="390153" name="Line 9">
            <a:extLst>
              <a:ext uri="{FF2B5EF4-FFF2-40B4-BE49-F238E27FC236}">
                <a16:creationId xmlns:a16="http://schemas.microsoft.com/office/drawing/2014/main" id="{A228A378-AE62-4DBD-7AA4-3E1D64556246}"/>
              </a:ext>
            </a:extLst>
          </p:cNvPr>
          <p:cNvSpPr>
            <a:spLocks noChangeShapeType="1"/>
          </p:cNvSpPr>
          <p:nvPr/>
        </p:nvSpPr>
        <p:spPr bwMode="auto">
          <a:xfrm flipH="1" flipV="1">
            <a:off x="7124700" y="1238250"/>
            <a:ext cx="0" cy="1447800"/>
          </a:xfrm>
          <a:prstGeom prst="line">
            <a:avLst/>
          </a:prstGeom>
          <a:noFill/>
          <a:ln w="38100">
            <a:solidFill>
              <a:srgbClr val="FFFF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4" name="Line 10">
            <a:extLst>
              <a:ext uri="{FF2B5EF4-FFF2-40B4-BE49-F238E27FC236}">
                <a16:creationId xmlns:a16="http://schemas.microsoft.com/office/drawing/2014/main" id="{D0D92780-BEFC-CB54-EB32-3354754D437A}"/>
              </a:ext>
            </a:extLst>
          </p:cNvPr>
          <p:cNvSpPr>
            <a:spLocks noChangeShapeType="1"/>
          </p:cNvSpPr>
          <p:nvPr/>
        </p:nvSpPr>
        <p:spPr bwMode="auto">
          <a:xfrm flipH="1" flipV="1">
            <a:off x="6076950" y="1238250"/>
            <a:ext cx="0" cy="2095500"/>
          </a:xfrm>
          <a:prstGeom prst="line">
            <a:avLst/>
          </a:prstGeom>
          <a:noFill/>
          <a:ln w="38100">
            <a:solidFill>
              <a:srgbClr val="FFFF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5" name="Line 11">
            <a:extLst>
              <a:ext uri="{FF2B5EF4-FFF2-40B4-BE49-F238E27FC236}">
                <a16:creationId xmlns:a16="http://schemas.microsoft.com/office/drawing/2014/main" id="{313AE034-ADD7-9D82-FACA-BB45C1CF9C7F}"/>
              </a:ext>
            </a:extLst>
          </p:cNvPr>
          <p:cNvSpPr>
            <a:spLocks noChangeShapeType="1"/>
          </p:cNvSpPr>
          <p:nvPr/>
        </p:nvSpPr>
        <p:spPr bwMode="auto">
          <a:xfrm>
            <a:off x="5353050" y="1543050"/>
            <a:ext cx="723900"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6" name="Line 12">
            <a:extLst>
              <a:ext uri="{FF2B5EF4-FFF2-40B4-BE49-F238E27FC236}">
                <a16:creationId xmlns:a16="http://schemas.microsoft.com/office/drawing/2014/main" id="{2F84F06A-94E5-0E50-EB22-CC3E7300BEEC}"/>
              </a:ext>
            </a:extLst>
          </p:cNvPr>
          <p:cNvSpPr>
            <a:spLocks noChangeShapeType="1"/>
          </p:cNvSpPr>
          <p:nvPr/>
        </p:nvSpPr>
        <p:spPr bwMode="auto">
          <a:xfrm flipH="1">
            <a:off x="7143750" y="1539875"/>
            <a:ext cx="723900"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7" name="Line 13">
            <a:extLst>
              <a:ext uri="{FF2B5EF4-FFF2-40B4-BE49-F238E27FC236}">
                <a16:creationId xmlns:a16="http://schemas.microsoft.com/office/drawing/2014/main" id="{FE94E71D-3EC1-0588-75C4-4A0BAB3A27E0}"/>
              </a:ext>
            </a:extLst>
          </p:cNvPr>
          <p:cNvSpPr>
            <a:spLocks noChangeShapeType="1"/>
          </p:cNvSpPr>
          <p:nvPr/>
        </p:nvSpPr>
        <p:spPr bwMode="auto">
          <a:xfrm>
            <a:off x="6991350" y="2362200"/>
            <a:ext cx="2000250" cy="0"/>
          </a:xfrm>
          <a:prstGeom prst="line">
            <a:avLst/>
          </a:prstGeom>
          <a:noFill/>
          <a:ln w="38100">
            <a:solidFill>
              <a:srgbClr val="FFFF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8" name="Line 14">
            <a:extLst>
              <a:ext uri="{FF2B5EF4-FFF2-40B4-BE49-F238E27FC236}">
                <a16:creationId xmlns:a16="http://schemas.microsoft.com/office/drawing/2014/main" id="{1FBB6D8A-1C48-13DD-15C2-B93424AD604A}"/>
              </a:ext>
            </a:extLst>
          </p:cNvPr>
          <p:cNvSpPr>
            <a:spLocks noChangeShapeType="1"/>
          </p:cNvSpPr>
          <p:nvPr/>
        </p:nvSpPr>
        <p:spPr bwMode="auto">
          <a:xfrm>
            <a:off x="8096250" y="2362200"/>
            <a:ext cx="0" cy="971550"/>
          </a:xfrm>
          <a:prstGeom prst="line">
            <a:avLst/>
          </a:prstGeom>
          <a:noFill/>
          <a:ln w="28575">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5D15293E-9B63-A363-E7E5-AEC2A842F6CB}"/>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1DA8BB04-5ED1-7F11-C9F6-B8752D0829DF}"/>
              </a:ext>
            </a:extLst>
          </p:cNvPr>
          <p:cNvSpPr>
            <a:spLocks noGrp="1"/>
          </p:cNvSpPr>
          <p:nvPr>
            <p:ph type="body" sz="quarter" idx="11"/>
          </p:nvPr>
        </p:nvSpPr>
        <p:spPr/>
        <p:txBody>
          <a:bodyPr/>
          <a:lstStyle/>
          <a:p>
            <a:endParaRPr lang="en-GB" dirty="0"/>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178CB-43FC-C994-50BB-2A11AE5A9B56}"/>
              </a:ext>
            </a:extLst>
          </p:cNvPr>
          <p:cNvSpPr>
            <a:spLocks noGrp="1"/>
          </p:cNvSpPr>
          <p:nvPr>
            <p:ph type="title"/>
          </p:nvPr>
        </p:nvSpPr>
        <p:spPr/>
        <p:txBody>
          <a:bodyPr/>
          <a:lstStyle/>
          <a:p>
            <a:r>
              <a:rPr lang="en-GB" dirty="0"/>
              <a:t>Mix “Bumped Back” to Joint</a:t>
            </a:r>
          </a:p>
        </p:txBody>
      </p:sp>
      <p:sp>
        <p:nvSpPr>
          <p:cNvPr id="392194" name="Freeform 2">
            <a:extLst>
              <a:ext uri="{FF2B5EF4-FFF2-40B4-BE49-F238E27FC236}">
                <a16:creationId xmlns:a16="http://schemas.microsoft.com/office/drawing/2014/main" id="{83A4AB40-8B84-539A-5913-46E2B42DB9CD}"/>
              </a:ext>
            </a:extLst>
          </p:cNvPr>
          <p:cNvSpPr>
            <a:spLocks/>
          </p:cNvSpPr>
          <p:nvPr/>
        </p:nvSpPr>
        <p:spPr bwMode="auto">
          <a:xfrm>
            <a:off x="1905001" y="2305050"/>
            <a:ext cx="4879975" cy="3314700"/>
          </a:xfrm>
          <a:custGeom>
            <a:avLst/>
            <a:gdLst>
              <a:gd name="T0" fmla="*/ 2436 w 3074"/>
              <a:gd name="T1" fmla="*/ 2088 h 2088"/>
              <a:gd name="T2" fmla="*/ 0 w 3074"/>
              <a:gd name="T3" fmla="*/ 2077 h 2088"/>
              <a:gd name="T4" fmla="*/ 0 w 3074"/>
              <a:gd name="T5" fmla="*/ 264 h 2088"/>
              <a:gd name="T6" fmla="*/ 2159 w 3074"/>
              <a:gd name="T7" fmla="*/ 248 h 2088"/>
              <a:gd name="T8" fmla="*/ 2251 w 3074"/>
              <a:gd name="T9" fmla="*/ 194 h 2088"/>
              <a:gd name="T10" fmla="*/ 2333 w 3074"/>
              <a:gd name="T11" fmla="*/ 129 h 2088"/>
              <a:gd name="T12" fmla="*/ 2817 w 3074"/>
              <a:gd name="T13" fmla="*/ 179 h 2088"/>
              <a:gd name="T14" fmla="*/ 2851 w 3074"/>
              <a:gd name="T15" fmla="*/ 201 h 2088"/>
              <a:gd name="T16" fmla="*/ 2940 w 3074"/>
              <a:gd name="T17" fmla="*/ 689 h 2088"/>
              <a:gd name="T18" fmla="*/ 2436 w 3074"/>
              <a:gd name="T19" fmla="*/ 2088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74" h="2088">
                <a:moveTo>
                  <a:pt x="2436" y="2088"/>
                </a:moveTo>
                <a:lnTo>
                  <a:pt x="0" y="2077"/>
                </a:lnTo>
                <a:lnTo>
                  <a:pt x="0" y="264"/>
                </a:lnTo>
                <a:lnTo>
                  <a:pt x="2159" y="248"/>
                </a:lnTo>
                <a:cubicBezTo>
                  <a:pt x="2179" y="240"/>
                  <a:pt x="2230" y="201"/>
                  <a:pt x="2251" y="194"/>
                </a:cubicBezTo>
                <a:cubicBezTo>
                  <a:pt x="2261" y="190"/>
                  <a:pt x="2333" y="129"/>
                  <a:pt x="2333" y="129"/>
                </a:cubicBezTo>
                <a:cubicBezTo>
                  <a:pt x="2545" y="108"/>
                  <a:pt x="2531" y="0"/>
                  <a:pt x="2817" y="179"/>
                </a:cubicBezTo>
                <a:cubicBezTo>
                  <a:pt x="2824" y="201"/>
                  <a:pt x="2845" y="179"/>
                  <a:pt x="2851" y="201"/>
                </a:cubicBezTo>
                <a:cubicBezTo>
                  <a:pt x="2851" y="201"/>
                  <a:pt x="3074" y="410"/>
                  <a:pt x="2940" y="689"/>
                </a:cubicBezTo>
                <a:lnTo>
                  <a:pt x="2436" y="2088"/>
                </a:lnTo>
                <a:close/>
              </a:path>
            </a:pathLst>
          </a:custGeom>
          <a:blipFill dpi="0" rotWithShape="0">
            <a:blip r:embed="rId2"/>
            <a:srcRect/>
            <a:tile tx="0" ty="0" sx="100000" sy="100000" flip="none" algn="tl"/>
          </a:blipFill>
          <a:ln w="38100" cap="flat"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5" name="Freeform 3">
            <a:extLst>
              <a:ext uri="{FF2B5EF4-FFF2-40B4-BE49-F238E27FC236}">
                <a16:creationId xmlns:a16="http://schemas.microsoft.com/office/drawing/2014/main" id="{679ED64B-F5E9-093A-6560-F223B8D65752}"/>
              </a:ext>
            </a:extLst>
          </p:cNvPr>
          <p:cNvSpPr>
            <a:spLocks/>
          </p:cNvSpPr>
          <p:nvPr/>
        </p:nvSpPr>
        <p:spPr bwMode="auto">
          <a:xfrm>
            <a:off x="5408614" y="3417888"/>
            <a:ext cx="4973637" cy="2220912"/>
          </a:xfrm>
          <a:custGeom>
            <a:avLst/>
            <a:gdLst>
              <a:gd name="T0" fmla="*/ 720 w 3300"/>
              <a:gd name="T1" fmla="*/ 0 h 1560"/>
              <a:gd name="T2" fmla="*/ 3300 w 3300"/>
              <a:gd name="T3" fmla="*/ 0 h 1560"/>
              <a:gd name="T4" fmla="*/ 3300 w 3300"/>
              <a:gd name="T5" fmla="*/ 1560 h 1560"/>
              <a:gd name="T6" fmla="*/ 144 w 3300"/>
              <a:gd name="T7" fmla="*/ 1560 h 1560"/>
              <a:gd name="T8" fmla="*/ 0 w 3300"/>
              <a:gd name="T9" fmla="*/ 1320 h 1560"/>
              <a:gd name="T10" fmla="*/ 168 w 3300"/>
              <a:gd name="T11" fmla="*/ 1272 h 1560"/>
              <a:gd name="T12" fmla="*/ 240 w 3300"/>
              <a:gd name="T13" fmla="*/ 1248 h 1560"/>
              <a:gd name="T14" fmla="*/ 276 w 3300"/>
              <a:gd name="T15" fmla="*/ 1236 h 1560"/>
              <a:gd name="T16" fmla="*/ 120 w 3300"/>
              <a:gd name="T17" fmla="*/ 1104 h 1560"/>
              <a:gd name="T18" fmla="*/ 48 w 3300"/>
              <a:gd name="T19" fmla="*/ 1068 h 1560"/>
              <a:gd name="T20" fmla="*/ 60 w 3300"/>
              <a:gd name="T21" fmla="*/ 1032 h 1560"/>
              <a:gd name="T22" fmla="*/ 108 w 3300"/>
              <a:gd name="T23" fmla="*/ 1020 h 1560"/>
              <a:gd name="T24" fmla="*/ 276 w 3300"/>
              <a:gd name="T25" fmla="*/ 1008 h 1560"/>
              <a:gd name="T26" fmla="*/ 324 w 3300"/>
              <a:gd name="T27" fmla="*/ 900 h 1560"/>
              <a:gd name="T28" fmla="*/ 216 w 3300"/>
              <a:gd name="T29" fmla="*/ 852 h 1560"/>
              <a:gd name="T30" fmla="*/ 108 w 3300"/>
              <a:gd name="T31" fmla="*/ 768 h 1560"/>
              <a:gd name="T32" fmla="*/ 288 w 3300"/>
              <a:gd name="T33" fmla="*/ 720 h 1560"/>
              <a:gd name="T34" fmla="*/ 360 w 3300"/>
              <a:gd name="T35" fmla="*/ 708 h 1560"/>
              <a:gd name="T36" fmla="*/ 432 w 3300"/>
              <a:gd name="T37" fmla="*/ 684 h 1560"/>
              <a:gd name="T38" fmla="*/ 336 w 3300"/>
              <a:gd name="T39" fmla="*/ 600 h 1560"/>
              <a:gd name="T40" fmla="*/ 300 w 3300"/>
              <a:gd name="T41" fmla="*/ 576 h 1560"/>
              <a:gd name="T42" fmla="*/ 252 w 3300"/>
              <a:gd name="T43" fmla="*/ 504 h 1560"/>
              <a:gd name="T44" fmla="*/ 312 w 3300"/>
              <a:gd name="T45" fmla="*/ 492 h 1560"/>
              <a:gd name="T46" fmla="*/ 492 w 3300"/>
              <a:gd name="T47" fmla="*/ 456 h 1560"/>
              <a:gd name="T48" fmla="*/ 396 w 3300"/>
              <a:gd name="T49" fmla="*/ 300 h 1560"/>
              <a:gd name="T50" fmla="*/ 372 w 3300"/>
              <a:gd name="T51" fmla="*/ 264 h 1560"/>
              <a:gd name="T52" fmla="*/ 408 w 3300"/>
              <a:gd name="T53" fmla="*/ 252 h 1560"/>
              <a:gd name="T54" fmla="*/ 636 w 3300"/>
              <a:gd name="T55" fmla="*/ 240 h 1560"/>
              <a:gd name="T56" fmla="*/ 540 w 3300"/>
              <a:gd name="T57" fmla="*/ 168 h 1560"/>
              <a:gd name="T58" fmla="*/ 528 w 3300"/>
              <a:gd name="T59" fmla="*/ 84 h 1560"/>
              <a:gd name="T60" fmla="*/ 660 w 3300"/>
              <a:gd name="T61" fmla="*/ 72 h 1560"/>
              <a:gd name="T62" fmla="*/ 720 w 3300"/>
              <a:gd name="T63" fmla="*/ 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00" h="1560">
                <a:moveTo>
                  <a:pt x="720" y="0"/>
                </a:moveTo>
                <a:lnTo>
                  <a:pt x="3300" y="0"/>
                </a:lnTo>
                <a:lnTo>
                  <a:pt x="3300" y="1560"/>
                </a:lnTo>
                <a:lnTo>
                  <a:pt x="144" y="1560"/>
                </a:lnTo>
                <a:cubicBezTo>
                  <a:pt x="128" y="1464"/>
                  <a:pt x="83" y="1375"/>
                  <a:pt x="0" y="1320"/>
                </a:cubicBezTo>
                <a:cubicBezTo>
                  <a:pt x="53" y="1285"/>
                  <a:pt x="109" y="1290"/>
                  <a:pt x="168" y="1272"/>
                </a:cubicBezTo>
                <a:cubicBezTo>
                  <a:pt x="192" y="1265"/>
                  <a:pt x="216" y="1256"/>
                  <a:pt x="240" y="1248"/>
                </a:cubicBezTo>
                <a:cubicBezTo>
                  <a:pt x="252" y="1244"/>
                  <a:pt x="276" y="1236"/>
                  <a:pt x="276" y="1236"/>
                </a:cubicBezTo>
                <a:cubicBezTo>
                  <a:pt x="251" y="1160"/>
                  <a:pt x="185" y="1137"/>
                  <a:pt x="120" y="1104"/>
                </a:cubicBezTo>
                <a:cubicBezTo>
                  <a:pt x="27" y="1057"/>
                  <a:pt x="138" y="1098"/>
                  <a:pt x="48" y="1068"/>
                </a:cubicBezTo>
                <a:cubicBezTo>
                  <a:pt x="52" y="1056"/>
                  <a:pt x="50" y="1040"/>
                  <a:pt x="60" y="1032"/>
                </a:cubicBezTo>
                <a:cubicBezTo>
                  <a:pt x="73" y="1022"/>
                  <a:pt x="92" y="1022"/>
                  <a:pt x="108" y="1020"/>
                </a:cubicBezTo>
                <a:cubicBezTo>
                  <a:pt x="164" y="1014"/>
                  <a:pt x="220" y="1012"/>
                  <a:pt x="276" y="1008"/>
                </a:cubicBezTo>
                <a:cubicBezTo>
                  <a:pt x="327" y="991"/>
                  <a:pt x="358" y="960"/>
                  <a:pt x="324" y="900"/>
                </a:cubicBezTo>
                <a:cubicBezTo>
                  <a:pt x="311" y="877"/>
                  <a:pt x="225" y="855"/>
                  <a:pt x="216" y="852"/>
                </a:cubicBezTo>
                <a:cubicBezTo>
                  <a:pt x="173" y="838"/>
                  <a:pt x="139" y="799"/>
                  <a:pt x="108" y="768"/>
                </a:cubicBezTo>
                <a:cubicBezTo>
                  <a:pt x="169" y="748"/>
                  <a:pt x="225" y="731"/>
                  <a:pt x="288" y="720"/>
                </a:cubicBezTo>
                <a:cubicBezTo>
                  <a:pt x="312" y="716"/>
                  <a:pt x="336" y="714"/>
                  <a:pt x="360" y="708"/>
                </a:cubicBezTo>
                <a:cubicBezTo>
                  <a:pt x="385" y="702"/>
                  <a:pt x="432" y="684"/>
                  <a:pt x="432" y="684"/>
                </a:cubicBezTo>
                <a:cubicBezTo>
                  <a:pt x="392" y="624"/>
                  <a:pt x="420" y="656"/>
                  <a:pt x="336" y="600"/>
                </a:cubicBezTo>
                <a:cubicBezTo>
                  <a:pt x="324" y="592"/>
                  <a:pt x="300" y="576"/>
                  <a:pt x="300" y="576"/>
                </a:cubicBezTo>
                <a:cubicBezTo>
                  <a:pt x="284" y="552"/>
                  <a:pt x="268" y="528"/>
                  <a:pt x="252" y="504"/>
                </a:cubicBezTo>
                <a:cubicBezTo>
                  <a:pt x="241" y="487"/>
                  <a:pt x="292" y="496"/>
                  <a:pt x="312" y="492"/>
                </a:cubicBezTo>
                <a:cubicBezTo>
                  <a:pt x="372" y="481"/>
                  <a:pt x="432" y="468"/>
                  <a:pt x="492" y="456"/>
                </a:cubicBezTo>
                <a:cubicBezTo>
                  <a:pt x="475" y="369"/>
                  <a:pt x="472" y="351"/>
                  <a:pt x="396" y="300"/>
                </a:cubicBezTo>
                <a:cubicBezTo>
                  <a:pt x="388" y="288"/>
                  <a:pt x="369" y="278"/>
                  <a:pt x="372" y="264"/>
                </a:cubicBezTo>
                <a:cubicBezTo>
                  <a:pt x="375" y="252"/>
                  <a:pt x="395" y="253"/>
                  <a:pt x="408" y="252"/>
                </a:cubicBezTo>
                <a:cubicBezTo>
                  <a:pt x="484" y="245"/>
                  <a:pt x="560" y="244"/>
                  <a:pt x="636" y="240"/>
                </a:cubicBezTo>
                <a:cubicBezTo>
                  <a:pt x="604" y="192"/>
                  <a:pt x="587" y="199"/>
                  <a:pt x="540" y="168"/>
                </a:cubicBezTo>
                <a:cubicBezTo>
                  <a:pt x="502" y="111"/>
                  <a:pt x="457" y="94"/>
                  <a:pt x="528" y="84"/>
                </a:cubicBezTo>
                <a:cubicBezTo>
                  <a:pt x="572" y="78"/>
                  <a:pt x="616" y="76"/>
                  <a:pt x="660" y="72"/>
                </a:cubicBezTo>
                <a:cubicBezTo>
                  <a:pt x="715" y="54"/>
                  <a:pt x="696" y="47"/>
                  <a:pt x="720" y="0"/>
                </a:cubicBezTo>
                <a:close/>
              </a:path>
            </a:pathLst>
          </a:custGeom>
          <a:blipFill dpi="0" rotWithShape="0">
            <a:blip r:embed="rId3"/>
            <a:srcRect/>
            <a:tile tx="0" ty="0" sx="100000" sy="100000" flip="none" algn="tl"/>
          </a:blipFill>
          <a:ln w="38100" cap="flat"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6" name="Text Box 4">
            <a:extLst>
              <a:ext uri="{FF2B5EF4-FFF2-40B4-BE49-F238E27FC236}">
                <a16:creationId xmlns:a16="http://schemas.microsoft.com/office/drawing/2014/main" id="{F39B5E6A-7498-A883-0904-808BD81D3E6F}"/>
              </a:ext>
            </a:extLst>
          </p:cNvPr>
          <p:cNvSpPr txBox="1">
            <a:spLocks noChangeArrowheads="1"/>
          </p:cNvSpPr>
          <p:nvPr/>
        </p:nvSpPr>
        <p:spPr bwMode="auto">
          <a:xfrm>
            <a:off x="6872289" y="3657600"/>
            <a:ext cx="2981325"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a:effectLst>
                  <a:outerShdw blurRad="38100" dist="38100" dir="2700000" algn="tl">
                    <a:srgbClr val="FFFFFF"/>
                  </a:outerShdw>
                </a:effectLst>
                <a:latin typeface="Arial" panose="020B0604020202020204" pitchFamily="34" charset="0"/>
              </a:rPr>
              <a:t>Compacted Mat</a:t>
            </a:r>
            <a:endParaRPr lang="en-US" altLang="pl-PL" b="1">
              <a:effectLst>
                <a:outerShdw blurRad="38100" dist="38100" dir="2700000" algn="tl">
                  <a:srgbClr val="FFFFFF"/>
                </a:outerShdw>
              </a:effectLst>
              <a:latin typeface="Times New Roman" panose="02020603050405020304" pitchFamily="18" charset="0"/>
            </a:endParaRPr>
          </a:p>
        </p:txBody>
      </p:sp>
      <p:sp>
        <p:nvSpPr>
          <p:cNvPr id="392197" name="Text Box 5">
            <a:extLst>
              <a:ext uri="{FF2B5EF4-FFF2-40B4-BE49-F238E27FC236}">
                <a16:creationId xmlns:a16="http://schemas.microsoft.com/office/drawing/2014/main" id="{3A11D8F4-643D-E233-7394-E7BEFA2B7233}"/>
              </a:ext>
            </a:extLst>
          </p:cNvPr>
          <p:cNvSpPr txBox="1">
            <a:spLocks noChangeArrowheads="1"/>
          </p:cNvSpPr>
          <p:nvPr/>
        </p:nvSpPr>
        <p:spPr bwMode="auto">
          <a:xfrm>
            <a:off x="2114550" y="3600450"/>
            <a:ext cx="354330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a:effectLst>
                  <a:outerShdw blurRad="38100" dist="38100" dir="2700000" algn="tl">
                    <a:srgbClr val="FFFFFF"/>
                  </a:outerShdw>
                </a:effectLst>
                <a:latin typeface="Arial" panose="020B0604020202020204" pitchFamily="34" charset="0"/>
              </a:rPr>
              <a:t>Uncompacted Mat</a:t>
            </a:r>
            <a:endParaRPr lang="en-US" altLang="pl-PL" b="1">
              <a:effectLst>
                <a:outerShdw blurRad="38100" dist="38100" dir="2700000" algn="tl">
                  <a:srgbClr val="FFFFFF"/>
                </a:outerShdw>
              </a:effectLst>
              <a:latin typeface="Times New Roman" panose="02020603050405020304" pitchFamily="18" charset="0"/>
            </a:endParaRPr>
          </a:p>
        </p:txBody>
      </p:sp>
      <p:sp>
        <p:nvSpPr>
          <p:cNvPr id="3" name="Text Placeholder 2">
            <a:extLst>
              <a:ext uri="{FF2B5EF4-FFF2-40B4-BE49-F238E27FC236}">
                <a16:creationId xmlns:a16="http://schemas.microsoft.com/office/drawing/2014/main" id="{A51542DB-CC61-7E23-8801-DD07F730AF94}"/>
              </a:ext>
            </a:extLst>
          </p:cNvPr>
          <p:cNvSpPr>
            <a:spLocks noGrp="1"/>
          </p:cNvSpPr>
          <p:nvPr>
            <p:ph type="body" sz="quarter" idx="11"/>
          </p:nvPr>
        </p:nvSpPr>
        <p:spPr/>
        <p:txBody>
          <a:bodyPr/>
          <a:lstStyle/>
          <a:p>
            <a:endParaRPr lang="en-GB"/>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a:extLst>
              <a:ext uri="{FF2B5EF4-FFF2-40B4-BE49-F238E27FC236}">
                <a16:creationId xmlns:a16="http://schemas.microsoft.com/office/drawing/2014/main" id="{E0A78F3D-998B-27C3-AE12-3382D2DE1383}"/>
              </a:ext>
            </a:extLst>
          </p:cNvPr>
          <p:cNvSpPr>
            <a:spLocks noGrp="1" noChangeArrowheads="1"/>
          </p:cNvSpPr>
          <p:nvPr>
            <p:ph type="title"/>
          </p:nvPr>
        </p:nvSpPr>
        <p:spPr/>
        <p:txBody>
          <a:bodyPr/>
          <a:lstStyle/>
          <a:p>
            <a:r>
              <a:rPr lang="en-US" altLang="pl-PL" sz="4000" b="0" dirty="0">
                <a:solidFill>
                  <a:srgbClr val="F26211"/>
                </a:solidFill>
                <a:latin typeface="Montserrat Regular"/>
              </a:rPr>
              <a:t>Topics</a:t>
            </a:r>
          </a:p>
        </p:txBody>
      </p:sp>
      <p:sp>
        <p:nvSpPr>
          <p:cNvPr id="179202" name="Rectangle 2">
            <a:extLst>
              <a:ext uri="{FF2B5EF4-FFF2-40B4-BE49-F238E27FC236}">
                <a16:creationId xmlns:a16="http://schemas.microsoft.com/office/drawing/2014/main" id="{28C33D6D-176D-2316-3276-3DF2AD5855D8}"/>
              </a:ext>
            </a:extLst>
          </p:cNvPr>
          <p:cNvSpPr>
            <a:spLocks noGrp="1" noChangeArrowheads="1"/>
          </p:cNvSpPr>
          <p:nvPr>
            <p:ph type="body" sz="quarter" idx="11"/>
          </p:nvPr>
        </p:nvSpPr>
        <p:spPr/>
        <p:txBody>
          <a:bodyPr>
            <a:noAutofit/>
          </a:bodyPr>
          <a:lstStyle/>
          <a:p>
            <a:pPr>
              <a:lnSpc>
                <a:spcPct val="110000"/>
              </a:lnSpc>
            </a:pPr>
            <a:r>
              <a:rPr lang="en-US" altLang="pl-PL" sz="2400" dirty="0">
                <a:solidFill>
                  <a:srgbClr val="432411"/>
                </a:solidFill>
                <a:latin typeface="Montserrat Regular"/>
              </a:rPr>
              <a:t>Surface Preparation</a:t>
            </a:r>
          </a:p>
          <a:p>
            <a:pPr>
              <a:lnSpc>
                <a:spcPct val="110000"/>
              </a:lnSpc>
            </a:pPr>
            <a:r>
              <a:rPr lang="en-US" altLang="pl-PL" sz="2400" dirty="0">
                <a:solidFill>
                  <a:srgbClr val="432411"/>
                </a:solidFill>
                <a:latin typeface="Montserrat Regular"/>
              </a:rPr>
              <a:t>HMA Delivery</a:t>
            </a:r>
          </a:p>
          <a:p>
            <a:pPr>
              <a:lnSpc>
                <a:spcPct val="110000"/>
              </a:lnSpc>
            </a:pPr>
            <a:r>
              <a:rPr lang="en-US" altLang="pl-PL" sz="2400" dirty="0">
                <a:solidFill>
                  <a:srgbClr val="432411"/>
                </a:solidFill>
                <a:latin typeface="Montserrat Regular"/>
              </a:rPr>
              <a:t>Paving Equipment</a:t>
            </a:r>
          </a:p>
          <a:p>
            <a:pPr>
              <a:lnSpc>
                <a:spcPct val="110000"/>
              </a:lnSpc>
            </a:pPr>
            <a:r>
              <a:rPr lang="en-US" altLang="pl-PL" sz="2400" dirty="0">
                <a:solidFill>
                  <a:srgbClr val="432411"/>
                </a:solidFill>
                <a:latin typeface="Montserrat Regular"/>
              </a:rPr>
              <a:t>Paving Procedures</a:t>
            </a:r>
          </a:p>
          <a:p>
            <a:pPr>
              <a:lnSpc>
                <a:spcPct val="110000"/>
              </a:lnSpc>
            </a:pPr>
            <a:r>
              <a:rPr lang="en-US" altLang="pl-PL" sz="2400" dirty="0">
                <a:solidFill>
                  <a:srgbClr val="432411"/>
                </a:solidFill>
                <a:latin typeface="Montserrat Regular"/>
              </a:rPr>
              <a:t>Mix and Mat Inspection</a:t>
            </a:r>
          </a:p>
          <a:p>
            <a:pPr>
              <a:lnSpc>
                <a:spcPct val="110000"/>
              </a:lnSpc>
            </a:pPr>
            <a:r>
              <a:rPr lang="en-US" altLang="pl-PL" sz="2400" dirty="0">
                <a:solidFill>
                  <a:srgbClr val="432411"/>
                </a:solidFill>
                <a:latin typeface="Montserrat Regular"/>
              </a:rPr>
              <a:t>Constructing Joints</a:t>
            </a:r>
          </a:p>
        </p:txBody>
      </p:sp>
    </p:spTree>
    <p:extLst>
      <p:ext uri="{BB962C8B-B14F-4D97-AF65-F5344CB8AC3E}">
        <p14:creationId xmlns:p14="http://schemas.microsoft.com/office/powerpoint/2010/main" val="148890222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F0AD6-F950-563A-0072-B951F2F79D0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7501B9F-0337-7570-1AFC-3D153E17B051}"/>
              </a:ext>
            </a:extLst>
          </p:cNvPr>
          <p:cNvSpPr>
            <a:spLocks noGrp="1"/>
          </p:cNvSpPr>
          <p:nvPr>
            <p:ph type="body" sz="quarter" idx="11"/>
          </p:nvPr>
        </p:nvSpPr>
        <p:spPr/>
        <p:txBody>
          <a:bodyPr/>
          <a:lstStyle/>
          <a:p>
            <a:endParaRPr lang="en-GB"/>
          </a:p>
        </p:txBody>
      </p:sp>
      <p:pic>
        <p:nvPicPr>
          <p:cNvPr id="311298" name="Picture 2">
            <a:extLst>
              <a:ext uri="{FF2B5EF4-FFF2-40B4-BE49-F238E27FC236}">
                <a16:creationId xmlns:a16="http://schemas.microsoft.com/office/drawing/2014/main" id="{6C3576D1-E854-F4B5-EEB2-5BA9B7E3E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C348-2F4F-1F84-C443-B4AE54D53C7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69BC719-A9A1-0282-B761-49AAD31473F4}"/>
              </a:ext>
            </a:extLst>
          </p:cNvPr>
          <p:cNvSpPr>
            <a:spLocks noGrp="1"/>
          </p:cNvSpPr>
          <p:nvPr>
            <p:ph type="body" sz="quarter" idx="11"/>
          </p:nvPr>
        </p:nvSpPr>
        <p:spPr/>
        <p:txBody>
          <a:bodyPr/>
          <a:lstStyle/>
          <a:p>
            <a:endParaRPr lang="en-GB"/>
          </a:p>
        </p:txBody>
      </p:sp>
      <p:pic>
        <p:nvPicPr>
          <p:cNvPr id="312322" name="Picture 2">
            <a:extLst>
              <a:ext uri="{FF2B5EF4-FFF2-40B4-BE49-F238E27FC236}">
                <a16:creationId xmlns:a16="http://schemas.microsoft.com/office/drawing/2014/main" id="{E079A56B-E5F2-612E-411A-C2E08ADDD294}"/>
              </a:ext>
            </a:extLst>
          </p:cNvPr>
          <p:cNvPicPr>
            <a:picLocks noChangeAspect="1" noChangeArrowheads="1"/>
          </p:cNvPicPr>
          <p:nvPr/>
        </p:nvPicPr>
        <p:blipFill>
          <a:blip r:embed="rId2">
            <a:lum contrast="24000"/>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7C869-4711-30A6-3CC9-59D6650D651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F5A9843-F309-FCE3-D7C4-9FF2207DA9C7}"/>
              </a:ext>
            </a:extLst>
          </p:cNvPr>
          <p:cNvSpPr>
            <a:spLocks noGrp="1"/>
          </p:cNvSpPr>
          <p:nvPr>
            <p:ph type="body" sz="quarter" idx="11"/>
          </p:nvPr>
        </p:nvSpPr>
        <p:spPr/>
        <p:txBody>
          <a:bodyPr/>
          <a:lstStyle/>
          <a:p>
            <a:endParaRPr lang="en-GB"/>
          </a:p>
        </p:txBody>
      </p:sp>
      <p:pic>
        <p:nvPicPr>
          <p:cNvPr id="313346" name="Picture 2">
            <a:extLst>
              <a:ext uri="{FF2B5EF4-FFF2-40B4-BE49-F238E27FC236}">
                <a16:creationId xmlns:a16="http://schemas.microsoft.com/office/drawing/2014/main" id="{5E786242-1F5F-C25A-29B8-BFD447397BD1}"/>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C5146-366A-FC91-46E0-F3090419C5F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38A7DFE-9559-88D1-DC4A-C523EF4DC97B}"/>
              </a:ext>
            </a:extLst>
          </p:cNvPr>
          <p:cNvSpPr>
            <a:spLocks noGrp="1"/>
          </p:cNvSpPr>
          <p:nvPr>
            <p:ph type="body" sz="quarter" idx="11"/>
          </p:nvPr>
        </p:nvSpPr>
        <p:spPr/>
        <p:txBody>
          <a:bodyPr/>
          <a:lstStyle/>
          <a:p>
            <a:endParaRPr lang="en-GB"/>
          </a:p>
        </p:txBody>
      </p:sp>
      <p:pic>
        <p:nvPicPr>
          <p:cNvPr id="314370" name="Picture 2">
            <a:extLst>
              <a:ext uri="{FF2B5EF4-FFF2-40B4-BE49-F238E27FC236}">
                <a16:creationId xmlns:a16="http://schemas.microsoft.com/office/drawing/2014/main" id="{E05FF108-F8F9-DCF4-8E22-80DDDA1C857F}"/>
              </a:ext>
            </a:extLst>
          </p:cNvPr>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99E1-D824-80DA-2F0D-2602D767A20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60B53AC-2661-CBB3-B20A-A0C7F2850816}"/>
              </a:ext>
            </a:extLst>
          </p:cNvPr>
          <p:cNvSpPr>
            <a:spLocks noGrp="1"/>
          </p:cNvSpPr>
          <p:nvPr>
            <p:ph type="body" sz="quarter" idx="11"/>
          </p:nvPr>
        </p:nvSpPr>
        <p:spPr/>
        <p:txBody>
          <a:bodyPr/>
          <a:lstStyle/>
          <a:p>
            <a:endParaRPr lang="en-GB"/>
          </a:p>
        </p:txBody>
      </p:sp>
      <p:pic>
        <p:nvPicPr>
          <p:cNvPr id="315394" name="Picture 2">
            <a:extLst>
              <a:ext uri="{FF2B5EF4-FFF2-40B4-BE49-F238E27FC236}">
                <a16:creationId xmlns:a16="http://schemas.microsoft.com/office/drawing/2014/main" id="{20576406-1455-EDD0-5B3F-2908D35B22CD}"/>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AD94-E4F5-EF15-83E4-711247BE627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4318651-73C0-3E85-65EA-E655892A7BA2}"/>
              </a:ext>
            </a:extLst>
          </p:cNvPr>
          <p:cNvSpPr>
            <a:spLocks noGrp="1"/>
          </p:cNvSpPr>
          <p:nvPr>
            <p:ph type="body" sz="quarter" idx="11"/>
          </p:nvPr>
        </p:nvSpPr>
        <p:spPr/>
        <p:txBody>
          <a:bodyPr/>
          <a:lstStyle/>
          <a:p>
            <a:endParaRPr lang="en-GB"/>
          </a:p>
        </p:txBody>
      </p:sp>
      <p:pic>
        <p:nvPicPr>
          <p:cNvPr id="316418" name="Picture 2">
            <a:extLst>
              <a:ext uri="{FF2B5EF4-FFF2-40B4-BE49-F238E27FC236}">
                <a16:creationId xmlns:a16="http://schemas.microsoft.com/office/drawing/2014/main" id="{26FFC847-8F39-81D3-C382-B2BADCBC9CF5}"/>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a:extLst>
              <a:ext uri="{FF2B5EF4-FFF2-40B4-BE49-F238E27FC236}">
                <a16:creationId xmlns:a16="http://schemas.microsoft.com/office/drawing/2014/main" id="{D9DE54B6-90E8-09C2-3A76-1E42CE3DEBE4}"/>
              </a:ext>
            </a:extLst>
          </p:cNvPr>
          <p:cNvSpPr>
            <a:spLocks noGrp="1" noChangeArrowheads="1"/>
          </p:cNvSpPr>
          <p:nvPr>
            <p:ph type="title"/>
          </p:nvPr>
        </p:nvSpPr>
        <p:spPr/>
        <p:txBody>
          <a:bodyPr/>
          <a:lstStyle/>
          <a:p>
            <a:r>
              <a:rPr lang="en-US" altLang="pl-PL" dirty="0">
                <a:solidFill>
                  <a:srgbClr val="F26211"/>
                </a:solidFill>
              </a:rPr>
              <a:t>Sweeping Existing Pavements</a:t>
            </a:r>
          </a:p>
        </p:txBody>
      </p:sp>
      <p:sp>
        <p:nvSpPr>
          <p:cNvPr id="2" name="Text Placeholder 1">
            <a:extLst>
              <a:ext uri="{FF2B5EF4-FFF2-40B4-BE49-F238E27FC236}">
                <a16:creationId xmlns:a16="http://schemas.microsoft.com/office/drawing/2014/main" id="{10FE40BA-7B7E-19E7-8205-0D66D01F8D60}"/>
              </a:ext>
            </a:extLst>
          </p:cNvPr>
          <p:cNvSpPr>
            <a:spLocks noGrp="1"/>
          </p:cNvSpPr>
          <p:nvPr>
            <p:ph type="body" sz="quarter" idx="11"/>
          </p:nvPr>
        </p:nvSpPr>
        <p:spPr/>
        <p:txBody>
          <a:bodyPr/>
          <a:lstStyle/>
          <a:p>
            <a:endParaRPr lang="en-GB"/>
          </a:p>
        </p:txBody>
      </p:sp>
      <p:pic>
        <p:nvPicPr>
          <p:cNvPr id="395267" name="Picture 3">
            <a:extLst>
              <a:ext uri="{FF2B5EF4-FFF2-40B4-BE49-F238E27FC236}">
                <a16:creationId xmlns:a16="http://schemas.microsoft.com/office/drawing/2014/main" id="{585005FE-5072-051E-C8EA-01BDB68AE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6175" y="1100611"/>
            <a:ext cx="7359650" cy="5519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4292C-B763-A146-414B-365A61CF3A39}"/>
              </a:ext>
            </a:extLst>
          </p:cNvPr>
          <p:cNvSpPr>
            <a:spLocks noGrp="1"/>
          </p:cNvSpPr>
          <p:nvPr>
            <p:ph type="title"/>
          </p:nvPr>
        </p:nvSpPr>
        <p:spPr/>
        <p:txBody>
          <a:bodyPr/>
          <a:lstStyle/>
          <a:p>
            <a:endParaRPr lang="en-GB"/>
          </a:p>
        </p:txBody>
      </p:sp>
      <p:sp>
        <p:nvSpPr>
          <p:cNvPr id="320514" name="Rectangle 2">
            <a:extLst>
              <a:ext uri="{FF2B5EF4-FFF2-40B4-BE49-F238E27FC236}">
                <a16:creationId xmlns:a16="http://schemas.microsoft.com/office/drawing/2014/main" id="{F050218D-69D9-6A90-65D4-90924A48FE75}"/>
              </a:ext>
            </a:extLst>
          </p:cNvPr>
          <p:cNvSpPr>
            <a:spLocks noGrp="1" noChangeArrowheads="1"/>
          </p:cNvSpPr>
          <p:nvPr>
            <p:ph type="body" sz="quarter" idx="11"/>
          </p:nvPr>
        </p:nvSpPr>
        <p:spPr/>
        <p:txBody>
          <a:bodyPr>
            <a:normAutofit/>
          </a:bodyPr>
          <a:lstStyle/>
          <a:p>
            <a:pPr>
              <a:lnSpc>
                <a:spcPct val="120000"/>
              </a:lnSpc>
              <a:buFontTx/>
              <a:buNone/>
            </a:pPr>
            <a:r>
              <a:rPr lang="en-US" altLang="pl-PL" sz="4000" dirty="0">
                <a:solidFill>
                  <a:srgbClr val="F26211"/>
                </a:solidFill>
                <a:latin typeface="Montserrat Regular"/>
              </a:rPr>
              <a:t>Tack coats promote bonding between layers</a:t>
            </a:r>
          </a:p>
          <a:p>
            <a:pPr>
              <a:lnSpc>
                <a:spcPct val="120000"/>
              </a:lnSpc>
            </a:pPr>
            <a:r>
              <a:rPr lang="en-US" altLang="pl-PL" sz="2400" dirty="0">
                <a:solidFill>
                  <a:srgbClr val="432411"/>
                </a:solidFill>
                <a:latin typeface="Montserrat Regular"/>
              </a:rPr>
              <a:t>Should be uniform</a:t>
            </a:r>
          </a:p>
          <a:p>
            <a:pPr>
              <a:lnSpc>
                <a:spcPct val="120000"/>
              </a:lnSpc>
            </a:pPr>
            <a:r>
              <a:rPr lang="en-US" altLang="pl-PL" sz="2400" dirty="0">
                <a:solidFill>
                  <a:srgbClr val="432411"/>
                </a:solidFill>
                <a:latin typeface="Montserrat Regular"/>
              </a:rPr>
              <a:t>Should not be excessive</a:t>
            </a:r>
          </a:p>
        </p:txBody>
      </p:sp>
    </p:spTree>
    <p:extLst>
      <p:ext uri="{BB962C8B-B14F-4D97-AF65-F5344CB8AC3E}">
        <p14:creationId xmlns:p14="http://schemas.microsoft.com/office/powerpoint/2010/main" val="388594522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ADEFE-008C-A2DE-1B32-40EB5F034D8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ECF0DEE-242C-0F21-7F2F-51A88F33DB8B}"/>
              </a:ext>
            </a:extLst>
          </p:cNvPr>
          <p:cNvSpPr>
            <a:spLocks noGrp="1"/>
          </p:cNvSpPr>
          <p:nvPr>
            <p:ph type="body" sz="quarter" idx="11"/>
          </p:nvPr>
        </p:nvSpPr>
        <p:spPr/>
        <p:txBody>
          <a:bodyPr/>
          <a:lstStyle/>
          <a:p>
            <a:endParaRPr lang="en-GB"/>
          </a:p>
        </p:txBody>
      </p:sp>
      <p:pic>
        <p:nvPicPr>
          <p:cNvPr id="351234" name="Picture 2">
            <a:extLst>
              <a:ext uri="{FF2B5EF4-FFF2-40B4-BE49-F238E27FC236}">
                <a16:creationId xmlns:a16="http://schemas.microsoft.com/office/drawing/2014/main" id="{F56EF03F-C048-31E3-46CB-6C046B0B46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143000"/>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51235" name="Picture 3">
            <a:extLst>
              <a:ext uri="{FF2B5EF4-FFF2-40B4-BE49-F238E27FC236}">
                <a16:creationId xmlns:a16="http://schemas.microsoft.com/office/drawing/2014/main" id="{E84A2FE0-5BA4-1D47-CFA9-C8AB59F1B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000"/>
          <a:stretch>
            <a:fillRect/>
          </a:stretch>
        </p:blipFill>
        <p:spPr bwMode="auto">
          <a:xfrm>
            <a:off x="3962400" y="1143000"/>
            <a:ext cx="4267200" cy="4572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B3167-162D-8A34-CD24-E847C18075A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F924677-997C-4997-E789-963AE28BBDDC}"/>
              </a:ext>
            </a:extLst>
          </p:cNvPr>
          <p:cNvSpPr>
            <a:spLocks noGrp="1"/>
          </p:cNvSpPr>
          <p:nvPr>
            <p:ph type="body" sz="quarter" idx="11"/>
          </p:nvPr>
        </p:nvSpPr>
        <p:spPr/>
        <p:txBody>
          <a:bodyPr/>
          <a:lstStyle/>
          <a:p>
            <a:endParaRPr lang="en-GB"/>
          </a:p>
        </p:txBody>
      </p:sp>
      <p:pic>
        <p:nvPicPr>
          <p:cNvPr id="353282" name="Picture 2">
            <a:extLst>
              <a:ext uri="{FF2B5EF4-FFF2-40B4-BE49-F238E27FC236}">
                <a16:creationId xmlns:a16="http://schemas.microsoft.com/office/drawing/2014/main" id="{964AD9FE-664E-B848-1A2E-1B8A82072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337" y="-19050"/>
            <a:ext cx="10347325" cy="6896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9DA58BC-1792-46EC-8C0F-73681D34BC29}">
  <we:reference id="WA200010001" version="1.0.0.1" store="Omex" storeType="OMEX"/>
  <we:alternateReferences>
    <we:reference id="WA200010001" version="1.0.0.1" store="WA200010001" storeType="OMEX"/>
  </we:alternateReferences>
  <we:properties>
    <we:property name="claude.fileId" value="&quot;c9444255-2d34-4862-a1dd-39d25237708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555A57B6-F96C-42B5-961A-383EC0D913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430</TotalTime>
  <Words>468</Words>
  <Application>Microsoft Office PowerPoint</Application>
  <PresentationFormat>Widescreen</PresentationFormat>
  <Paragraphs>105</Paragraphs>
  <Slides>56</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Aptos</vt:lpstr>
      <vt:lpstr>Arial</vt:lpstr>
      <vt:lpstr>Arial Rounded MT Bold</vt:lpstr>
      <vt:lpstr>Calibri</vt:lpstr>
      <vt:lpstr>Helvetica Neue</vt:lpstr>
      <vt:lpstr>Helvetica Neue Medium</vt:lpstr>
      <vt:lpstr>Montserrat Regular</vt:lpstr>
      <vt:lpstr>Montserrat Regular (Body)</vt:lpstr>
      <vt:lpstr>Tahoma</vt:lpstr>
      <vt:lpstr>Times New Roman</vt:lpstr>
      <vt:lpstr>21_BasicWhite</vt:lpstr>
      <vt:lpstr>Course C.03.06.01 Asphalt mixture – Placing operations</vt:lpstr>
      <vt:lpstr>Road Transportation Systems Engineering Development in the Sub-Saharan Africa – Modern EU Master Programme &amp; Capacity Building</vt:lpstr>
      <vt:lpstr>PowerPoint Presentation</vt:lpstr>
      <vt:lpstr>PowerPoint Presentation</vt:lpstr>
      <vt:lpstr>Topics</vt:lpstr>
      <vt:lpstr>Sweeping Existing Pavements</vt:lpstr>
      <vt:lpstr>PowerPoint Presentation</vt:lpstr>
      <vt:lpstr>PowerPoint Presentation</vt:lpstr>
      <vt:lpstr>PowerPoint Presentation</vt:lpstr>
      <vt:lpstr>PowerPoint Presentation</vt:lpstr>
      <vt:lpstr>HMA Delivery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Paving Equipment and Paving Procedures</vt:lpstr>
      <vt:lpstr>PowerPoint Presentation</vt:lpstr>
      <vt:lpstr>PowerPoint Presentation</vt:lpstr>
      <vt:lpstr>PowerPoint Presentation</vt:lpstr>
      <vt:lpstr>PowerPoint Presentation</vt:lpstr>
      <vt:lpstr>Material Flow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Mix Deficiency Indications</vt:lpstr>
      <vt:lpstr>Placing Procedures Inspection Items</vt:lpstr>
      <vt:lpstr>Checking the Temperature </vt:lpstr>
      <vt:lpstr>Surface Appearance</vt:lpstr>
      <vt:lpstr>Pavement Geometrics</vt:lpstr>
      <vt:lpstr>PowerPoint Presentation</vt:lpstr>
      <vt:lpstr>Constructing Joints</vt:lpstr>
      <vt:lpstr>Types of Joints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Mix “Bumped Back” to Joint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2026-05-31T15:34:19Z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