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68"/>
  </p:notesMasterIdLst>
  <p:handoutMasterIdLst>
    <p:handoutMasterId r:id="rId69"/>
  </p:handoutMasterIdLst>
  <p:sldIdLst>
    <p:sldId id="306" r:id="rId5"/>
    <p:sldId id="313" r:id="rId6"/>
    <p:sldId id="307" r:id="rId7"/>
    <p:sldId id="467" r:id="rId8"/>
    <p:sldId id="468" r:id="rId9"/>
    <p:sldId id="469" r:id="rId10"/>
    <p:sldId id="470" r:id="rId11"/>
    <p:sldId id="521" r:id="rId12"/>
    <p:sldId id="481" r:id="rId13"/>
    <p:sldId id="483" r:id="rId14"/>
    <p:sldId id="484" r:id="rId15"/>
    <p:sldId id="485" r:id="rId16"/>
    <p:sldId id="486" r:id="rId17"/>
    <p:sldId id="487" r:id="rId18"/>
    <p:sldId id="434" r:id="rId19"/>
    <p:sldId id="488" r:id="rId20"/>
    <p:sldId id="489" r:id="rId21"/>
    <p:sldId id="490" r:id="rId22"/>
    <p:sldId id="438" r:id="rId23"/>
    <p:sldId id="491" r:id="rId24"/>
    <p:sldId id="440" r:id="rId25"/>
    <p:sldId id="492" r:id="rId26"/>
    <p:sldId id="493" r:id="rId27"/>
    <p:sldId id="494" r:id="rId28"/>
    <p:sldId id="495" r:id="rId29"/>
    <p:sldId id="496" r:id="rId30"/>
    <p:sldId id="497" r:id="rId31"/>
    <p:sldId id="498" r:id="rId32"/>
    <p:sldId id="499" r:id="rId33"/>
    <p:sldId id="500" r:id="rId34"/>
    <p:sldId id="450" r:id="rId35"/>
    <p:sldId id="451" r:id="rId36"/>
    <p:sldId id="452" r:id="rId37"/>
    <p:sldId id="501" r:id="rId38"/>
    <p:sldId id="502" r:id="rId39"/>
    <p:sldId id="522" r:id="rId40"/>
    <p:sldId id="504" r:id="rId41"/>
    <p:sldId id="505" r:id="rId42"/>
    <p:sldId id="506" r:id="rId43"/>
    <p:sldId id="507" r:id="rId44"/>
    <p:sldId id="508" r:id="rId45"/>
    <p:sldId id="509" r:id="rId46"/>
    <p:sldId id="510" r:id="rId47"/>
    <p:sldId id="511" r:id="rId48"/>
    <p:sldId id="512" r:id="rId49"/>
    <p:sldId id="513" r:id="rId50"/>
    <p:sldId id="514" r:id="rId51"/>
    <p:sldId id="515" r:id="rId52"/>
    <p:sldId id="516" r:id="rId53"/>
    <p:sldId id="517" r:id="rId54"/>
    <p:sldId id="523" r:id="rId55"/>
    <p:sldId id="518" r:id="rId56"/>
    <p:sldId id="471" r:id="rId57"/>
    <p:sldId id="472" r:id="rId58"/>
    <p:sldId id="473" r:id="rId59"/>
    <p:sldId id="474" r:id="rId60"/>
    <p:sldId id="475" r:id="rId61"/>
    <p:sldId id="476" r:id="rId62"/>
    <p:sldId id="477" r:id="rId63"/>
    <p:sldId id="478" r:id="rId64"/>
    <p:sldId id="519" r:id="rId65"/>
    <p:sldId id="520" r:id="rId66"/>
    <p:sldId id="309" r:id="rId6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2BDDEB-899C-4E11-86B4-53BF17C5696B}" v="4" dt="2026-05-31T11:14:33.49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redo custSel addSld delSld modSld">
      <pc:chgData name="Wojciech Kustra" userId="afebd3d0-216b-4c4f-8992-1bf1fda6d5e8" providerId="ADAL" clId="{1D307E72-7901-4E61-A01B-3C4232ABCF63}" dt="2026-05-31T11:15:34.500" v="145"/>
      <pc:docMkLst>
        <pc:docMk/>
      </pc:docMkLst>
      <pc:sldChg chg="addSp modSp mod modClrScheme chgLayout">
        <pc:chgData name="Wojciech Kustra" userId="afebd3d0-216b-4c4f-8992-1bf1fda6d5e8" providerId="ADAL" clId="{1D307E72-7901-4E61-A01B-3C4232ABCF63}" dt="2026-05-31T11:15:34.264" v="55"/>
        <pc:sldMkLst>
          <pc:docMk/>
          <pc:sldMk cId="0" sldId="434"/>
        </pc:sldMkLst>
        <pc:spChg chg="add mod ord">
          <ac:chgData name="Wojciech Kustra" userId="afebd3d0-216b-4c4f-8992-1bf1fda6d5e8" providerId="ADAL" clId="{1D307E72-7901-4E61-A01B-3C4232ABCF63}" dt="2026-05-31T11:13:05.204" v="4" actId="700"/>
          <ac:spMkLst>
            <pc:docMk/>
            <pc:sldMk cId="0" sldId="434"/>
            <ac:spMk id="2" creationId="{40A4973F-617E-DF16-E662-44BAFFA7A2A8}"/>
          </ac:spMkLst>
        </pc:spChg>
        <pc:spChg chg="add mod ord">
          <ac:chgData name="Wojciech Kustra" userId="afebd3d0-216b-4c4f-8992-1bf1fda6d5e8" providerId="ADAL" clId="{1D307E72-7901-4E61-A01B-3C4232ABCF63}" dt="2026-05-31T11:13:05.204" v="4" actId="700"/>
          <ac:spMkLst>
            <pc:docMk/>
            <pc:sldMk cId="0" sldId="434"/>
            <ac:spMk id="3" creationId="{25DA065E-A59B-7262-0C3B-D4AC49530ED8}"/>
          </ac:spMkLst>
        </pc:spChg>
        <pc:picChg chg="mod">
          <ac:chgData name="Wojciech Kustra" userId="afebd3d0-216b-4c4f-8992-1bf1fda6d5e8" providerId="ADAL" clId="{1D307E72-7901-4E61-A01B-3C4232ABCF63}" dt="2026-05-31T11:15:34.264" v="55"/>
          <ac:picMkLst>
            <pc:docMk/>
            <pc:sldMk cId="0" sldId="434"/>
            <ac:picMk id="360450" creationId="{0736943B-5284-0702-493C-E8C0671D8676}"/>
          </ac:picMkLst>
        </pc:picChg>
      </pc:sldChg>
      <pc:sldChg chg="addSp modSp mod modClrScheme chgLayout">
        <pc:chgData name="Wojciech Kustra" userId="afebd3d0-216b-4c4f-8992-1bf1fda6d5e8" providerId="ADAL" clId="{1D307E72-7901-4E61-A01B-3C4232ABCF63}" dt="2026-05-31T11:15:34.279" v="63"/>
        <pc:sldMkLst>
          <pc:docMk/>
          <pc:sldMk cId="0" sldId="438"/>
        </pc:sldMkLst>
        <pc:spChg chg="add mod ord">
          <ac:chgData name="Wojciech Kustra" userId="afebd3d0-216b-4c4f-8992-1bf1fda6d5e8" providerId="ADAL" clId="{1D307E72-7901-4E61-A01B-3C4232ABCF63}" dt="2026-05-31T11:13:05.204" v="4" actId="700"/>
          <ac:spMkLst>
            <pc:docMk/>
            <pc:sldMk cId="0" sldId="438"/>
            <ac:spMk id="2" creationId="{1F742FA2-589B-D5E4-3375-C0BA5FC82666}"/>
          </ac:spMkLst>
        </pc:spChg>
        <pc:spChg chg="add mod ord">
          <ac:chgData name="Wojciech Kustra" userId="afebd3d0-216b-4c4f-8992-1bf1fda6d5e8" providerId="ADAL" clId="{1D307E72-7901-4E61-A01B-3C4232ABCF63}" dt="2026-05-31T11:13:05.204" v="4" actId="700"/>
          <ac:spMkLst>
            <pc:docMk/>
            <pc:sldMk cId="0" sldId="438"/>
            <ac:spMk id="3" creationId="{2B066355-F333-A90D-BA43-2796F9C2AD6C}"/>
          </ac:spMkLst>
        </pc:spChg>
        <pc:picChg chg="mod">
          <ac:chgData name="Wojciech Kustra" userId="afebd3d0-216b-4c4f-8992-1bf1fda6d5e8" providerId="ADAL" clId="{1D307E72-7901-4E61-A01B-3C4232ABCF63}" dt="2026-05-31T11:15:34.279" v="63"/>
          <ac:picMkLst>
            <pc:docMk/>
            <pc:sldMk cId="0" sldId="438"/>
            <ac:picMk id="364546" creationId="{6560F77B-C895-A57C-75BD-175ED2E7ABEF}"/>
          </ac:picMkLst>
        </pc:picChg>
      </pc:sldChg>
      <pc:sldChg chg="addSp modSp mod modClrScheme chgLayout">
        <pc:chgData name="Wojciech Kustra" userId="afebd3d0-216b-4c4f-8992-1bf1fda6d5e8" providerId="ADAL" clId="{1D307E72-7901-4E61-A01B-3C4232ABCF63}" dt="2026-05-31T11:15:34.287" v="67"/>
        <pc:sldMkLst>
          <pc:docMk/>
          <pc:sldMk cId="0" sldId="440"/>
        </pc:sldMkLst>
        <pc:spChg chg="add mod ord">
          <ac:chgData name="Wojciech Kustra" userId="afebd3d0-216b-4c4f-8992-1bf1fda6d5e8" providerId="ADAL" clId="{1D307E72-7901-4E61-A01B-3C4232ABCF63}" dt="2026-05-31T11:13:05.204" v="4" actId="700"/>
          <ac:spMkLst>
            <pc:docMk/>
            <pc:sldMk cId="0" sldId="440"/>
            <ac:spMk id="2" creationId="{392D91DB-BEE2-FEA3-FAED-1A44A20675D9}"/>
          </ac:spMkLst>
        </pc:spChg>
        <pc:spChg chg="add mod ord">
          <ac:chgData name="Wojciech Kustra" userId="afebd3d0-216b-4c4f-8992-1bf1fda6d5e8" providerId="ADAL" clId="{1D307E72-7901-4E61-A01B-3C4232ABCF63}" dt="2026-05-31T11:13:05.204" v="4" actId="700"/>
          <ac:spMkLst>
            <pc:docMk/>
            <pc:sldMk cId="0" sldId="440"/>
            <ac:spMk id="3" creationId="{BD8F7D96-A28D-C7C9-CF9A-CB2BFF996A39}"/>
          </ac:spMkLst>
        </pc:spChg>
        <pc:picChg chg="mod">
          <ac:chgData name="Wojciech Kustra" userId="afebd3d0-216b-4c4f-8992-1bf1fda6d5e8" providerId="ADAL" clId="{1D307E72-7901-4E61-A01B-3C4232ABCF63}" dt="2026-05-31T11:15:34.287" v="67"/>
          <ac:picMkLst>
            <pc:docMk/>
            <pc:sldMk cId="0" sldId="440"/>
            <ac:picMk id="366594" creationId="{36FF2D4A-B471-8136-71E5-2D332109EB22}"/>
          </ac:picMkLst>
        </pc:picChg>
      </pc:sldChg>
      <pc:sldChg chg="addSp modSp mod modClrScheme chgLayout">
        <pc:chgData name="Wojciech Kustra" userId="afebd3d0-216b-4c4f-8992-1bf1fda6d5e8" providerId="ADAL" clId="{1D307E72-7901-4E61-A01B-3C4232ABCF63}" dt="2026-05-31T11:15:34.325" v="87"/>
        <pc:sldMkLst>
          <pc:docMk/>
          <pc:sldMk cId="0" sldId="450"/>
        </pc:sldMkLst>
        <pc:spChg chg="add mod ord">
          <ac:chgData name="Wojciech Kustra" userId="afebd3d0-216b-4c4f-8992-1bf1fda6d5e8" providerId="ADAL" clId="{1D307E72-7901-4E61-A01B-3C4232ABCF63}" dt="2026-05-31T11:13:05.204" v="4" actId="700"/>
          <ac:spMkLst>
            <pc:docMk/>
            <pc:sldMk cId="0" sldId="450"/>
            <ac:spMk id="2" creationId="{FF1E9D87-947F-9D05-3CD3-EB6E438EB1FF}"/>
          </ac:spMkLst>
        </pc:spChg>
        <pc:spChg chg="add mod ord">
          <ac:chgData name="Wojciech Kustra" userId="afebd3d0-216b-4c4f-8992-1bf1fda6d5e8" providerId="ADAL" clId="{1D307E72-7901-4E61-A01B-3C4232ABCF63}" dt="2026-05-31T11:13:05.204" v="4" actId="700"/>
          <ac:spMkLst>
            <pc:docMk/>
            <pc:sldMk cId="0" sldId="450"/>
            <ac:spMk id="3" creationId="{1F5BC5F3-BD8A-87A9-75D5-139B903D0783}"/>
          </ac:spMkLst>
        </pc:spChg>
        <pc:picChg chg="mod">
          <ac:chgData name="Wojciech Kustra" userId="afebd3d0-216b-4c4f-8992-1bf1fda6d5e8" providerId="ADAL" clId="{1D307E72-7901-4E61-A01B-3C4232ABCF63}" dt="2026-05-31T11:15:34.325" v="87"/>
          <ac:picMkLst>
            <pc:docMk/>
            <pc:sldMk cId="0" sldId="450"/>
            <ac:picMk id="376834" creationId="{6B6AB605-B554-D09F-9F89-813E60AA5C2C}"/>
          </ac:picMkLst>
        </pc:picChg>
      </pc:sldChg>
      <pc:sldChg chg="addSp modSp mod modClrScheme chgLayout">
        <pc:chgData name="Wojciech Kustra" userId="afebd3d0-216b-4c4f-8992-1bf1fda6d5e8" providerId="ADAL" clId="{1D307E72-7901-4E61-A01B-3C4232ABCF63}" dt="2026-05-31T11:15:34.329" v="89"/>
        <pc:sldMkLst>
          <pc:docMk/>
          <pc:sldMk cId="0" sldId="451"/>
        </pc:sldMkLst>
        <pc:spChg chg="add mod ord">
          <ac:chgData name="Wojciech Kustra" userId="afebd3d0-216b-4c4f-8992-1bf1fda6d5e8" providerId="ADAL" clId="{1D307E72-7901-4E61-A01B-3C4232ABCF63}" dt="2026-05-31T11:13:05.204" v="4" actId="700"/>
          <ac:spMkLst>
            <pc:docMk/>
            <pc:sldMk cId="0" sldId="451"/>
            <ac:spMk id="2" creationId="{19AE2855-8C13-DD59-3370-77DD04780B16}"/>
          </ac:spMkLst>
        </pc:spChg>
        <pc:spChg chg="add mod ord">
          <ac:chgData name="Wojciech Kustra" userId="afebd3d0-216b-4c4f-8992-1bf1fda6d5e8" providerId="ADAL" clId="{1D307E72-7901-4E61-A01B-3C4232ABCF63}" dt="2026-05-31T11:13:05.204" v="4" actId="700"/>
          <ac:spMkLst>
            <pc:docMk/>
            <pc:sldMk cId="0" sldId="451"/>
            <ac:spMk id="3" creationId="{DB7F75CF-430A-05C3-E183-D51BB07833D8}"/>
          </ac:spMkLst>
        </pc:spChg>
        <pc:picChg chg="mod">
          <ac:chgData name="Wojciech Kustra" userId="afebd3d0-216b-4c4f-8992-1bf1fda6d5e8" providerId="ADAL" clId="{1D307E72-7901-4E61-A01B-3C4232ABCF63}" dt="2026-05-31T11:15:34.329" v="89"/>
          <ac:picMkLst>
            <pc:docMk/>
            <pc:sldMk cId="0" sldId="451"/>
            <ac:picMk id="377858" creationId="{D4E34AF7-ACE9-7BBE-FF79-03AA6E5E5103}"/>
          </ac:picMkLst>
        </pc:picChg>
      </pc:sldChg>
      <pc:sldChg chg="addSp modSp mod modClrScheme chgLayout">
        <pc:chgData name="Wojciech Kustra" userId="afebd3d0-216b-4c4f-8992-1bf1fda6d5e8" providerId="ADAL" clId="{1D307E72-7901-4E61-A01B-3C4232ABCF63}" dt="2026-05-31T11:15:34.334" v="91"/>
        <pc:sldMkLst>
          <pc:docMk/>
          <pc:sldMk cId="0" sldId="452"/>
        </pc:sldMkLst>
        <pc:spChg chg="add mod ord">
          <ac:chgData name="Wojciech Kustra" userId="afebd3d0-216b-4c4f-8992-1bf1fda6d5e8" providerId="ADAL" clId="{1D307E72-7901-4E61-A01B-3C4232ABCF63}" dt="2026-05-31T11:13:05.204" v="4" actId="700"/>
          <ac:spMkLst>
            <pc:docMk/>
            <pc:sldMk cId="0" sldId="452"/>
            <ac:spMk id="2" creationId="{7CAFC92F-0C5E-7352-971F-80ED26453B17}"/>
          </ac:spMkLst>
        </pc:spChg>
        <pc:spChg chg="add mod ord">
          <ac:chgData name="Wojciech Kustra" userId="afebd3d0-216b-4c4f-8992-1bf1fda6d5e8" providerId="ADAL" clId="{1D307E72-7901-4E61-A01B-3C4232ABCF63}" dt="2026-05-31T11:13:05.204" v="4" actId="700"/>
          <ac:spMkLst>
            <pc:docMk/>
            <pc:sldMk cId="0" sldId="452"/>
            <ac:spMk id="3" creationId="{2F72A700-1358-201E-B86D-CFF80AF4B89A}"/>
          </ac:spMkLst>
        </pc:spChg>
        <pc:picChg chg="mod">
          <ac:chgData name="Wojciech Kustra" userId="afebd3d0-216b-4c4f-8992-1bf1fda6d5e8" providerId="ADAL" clId="{1D307E72-7901-4E61-A01B-3C4232ABCF63}" dt="2026-05-31T11:15:34.334" v="91"/>
          <ac:picMkLst>
            <pc:docMk/>
            <pc:sldMk cId="0" sldId="452"/>
            <ac:picMk id="378882" creationId="{997E10D1-0CB8-8F9F-8306-ABFD34CE0B6E}"/>
          </ac:picMkLst>
        </pc:picChg>
      </pc:sldChg>
      <pc:sldChg chg="addSp modSp mod modClrScheme chgLayout">
        <pc:chgData name="Wojciech Kustra" userId="afebd3d0-216b-4c4f-8992-1bf1fda6d5e8" providerId="ADAL" clId="{1D307E72-7901-4E61-A01B-3C4232ABCF63}" dt="2026-05-31T11:15:34.202" v="35"/>
        <pc:sldMkLst>
          <pc:docMk/>
          <pc:sldMk cId="0" sldId="467"/>
        </pc:sldMkLst>
        <pc:spChg chg="add mod ord">
          <ac:chgData name="Wojciech Kustra" userId="afebd3d0-216b-4c4f-8992-1bf1fda6d5e8" providerId="ADAL" clId="{1D307E72-7901-4E61-A01B-3C4232ABCF63}" dt="2026-05-31T11:13:05.204" v="4" actId="700"/>
          <ac:spMkLst>
            <pc:docMk/>
            <pc:sldMk cId="0" sldId="467"/>
            <ac:spMk id="2" creationId="{26179DBD-C395-D2DF-D5E0-E54CA8AB4D7D}"/>
          </ac:spMkLst>
        </pc:spChg>
        <pc:spChg chg="add mod ord">
          <ac:chgData name="Wojciech Kustra" userId="afebd3d0-216b-4c4f-8992-1bf1fda6d5e8" providerId="ADAL" clId="{1D307E72-7901-4E61-A01B-3C4232ABCF63}" dt="2026-05-31T11:13:05.204" v="4" actId="700"/>
          <ac:spMkLst>
            <pc:docMk/>
            <pc:sldMk cId="0" sldId="467"/>
            <ac:spMk id="3" creationId="{386BF4EA-F7F5-17F9-EA63-53D167408276}"/>
          </ac:spMkLst>
        </pc:spChg>
        <pc:picChg chg="mod">
          <ac:chgData name="Wojciech Kustra" userId="afebd3d0-216b-4c4f-8992-1bf1fda6d5e8" providerId="ADAL" clId="{1D307E72-7901-4E61-A01B-3C4232ABCF63}" dt="2026-05-31T11:15:34.202" v="35"/>
          <ac:picMkLst>
            <pc:docMk/>
            <pc:sldMk cId="0" sldId="467"/>
            <ac:picMk id="351234" creationId="{0512A5F5-95E4-A512-CDB2-EAFB46604AF4}"/>
          </ac:picMkLst>
        </pc:picChg>
      </pc:sldChg>
      <pc:sldChg chg="addSp modSp mod modClrScheme chgLayout">
        <pc:chgData name="Wojciech Kustra" userId="afebd3d0-216b-4c4f-8992-1bf1fda6d5e8" providerId="ADAL" clId="{1D307E72-7901-4E61-A01B-3C4232ABCF63}" dt="2026-05-31T11:15:34.226" v="37"/>
        <pc:sldMkLst>
          <pc:docMk/>
          <pc:sldMk cId="0" sldId="468"/>
        </pc:sldMkLst>
        <pc:spChg chg="add mod ord">
          <ac:chgData name="Wojciech Kustra" userId="afebd3d0-216b-4c4f-8992-1bf1fda6d5e8" providerId="ADAL" clId="{1D307E72-7901-4E61-A01B-3C4232ABCF63}" dt="2026-05-31T11:13:05.204" v="4" actId="700"/>
          <ac:spMkLst>
            <pc:docMk/>
            <pc:sldMk cId="0" sldId="468"/>
            <ac:spMk id="2" creationId="{5BA16278-5179-670D-D49B-A867ABE1B1CB}"/>
          </ac:spMkLst>
        </pc:spChg>
        <pc:spChg chg="add mod ord">
          <ac:chgData name="Wojciech Kustra" userId="afebd3d0-216b-4c4f-8992-1bf1fda6d5e8" providerId="ADAL" clId="{1D307E72-7901-4E61-A01B-3C4232ABCF63}" dt="2026-05-31T11:13:05.204" v="4" actId="700"/>
          <ac:spMkLst>
            <pc:docMk/>
            <pc:sldMk cId="0" sldId="468"/>
            <ac:spMk id="3" creationId="{B7D55A52-A110-9049-80E9-BEC6719749BB}"/>
          </ac:spMkLst>
        </pc:spChg>
        <pc:picChg chg="mod">
          <ac:chgData name="Wojciech Kustra" userId="afebd3d0-216b-4c4f-8992-1bf1fda6d5e8" providerId="ADAL" clId="{1D307E72-7901-4E61-A01B-3C4232ABCF63}" dt="2026-05-31T11:15:34.226" v="37"/>
          <ac:picMkLst>
            <pc:docMk/>
            <pc:sldMk cId="0" sldId="468"/>
            <ac:picMk id="352258" creationId="{B65DE2B9-42F1-05BF-502C-5BE10D94EF57}"/>
          </ac:picMkLst>
        </pc:picChg>
      </pc:sldChg>
      <pc:sldChg chg="addSp modSp mod modClrScheme chgLayout">
        <pc:chgData name="Wojciech Kustra" userId="afebd3d0-216b-4c4f-8992-1bf1fda6d5e8" providerId="ADAL" clId="{1D307E72-7901-4E61-A01B-3C4232ABCF63}" dt="2026-05-31T11:15:34.231" v="39"/>
        <pc:sldMkLst>
          <pc:docMk/>
          <pc:sldMk cId="0" sldId="469"/>
        </pc:sldMkLst>
        <pc:spChg chg="add mod ord">
          <ac:chgData name="Wojciech Kustra" userId="afebd3d0-216b-4c4f-8992-1bf1fda6d5e8" providerId="ADAL" clId="{1D307E72-7901-4E61-A01B-3C4232ABCF63}" dt="2026-05-31T11:13:05.204" v="4" actId="700"/>
          <ac:spMkLst>
            <pc:docMk/>
            <pc:sldMk cId="0" sldId="469"/>
            <ac:spMk id="2" creationId="{64F6A801-3AF0-ED9F-F3EC-FBFB29F5B8BB}"/>
          </ac:spMkLst>
        </pc:spChg>
        <pc:spChg chg="add mod ord">
          <ac:chgData name="Wojciech Kustra" userId="afebd3d0-216b-4c4f-8992-1bf1fda6d5e8" providerId="ADAL" clId="{1D307E72-7901-4E61-A01B-3C4232ABCF63}" dt="2026-05-31T11:13:05.204" v="4" actId="700"/>
          <ac:spMkLst>
            <pc:docMk/>
            <pc:sldMk cId="0" sldId="469"/>
            <ac:spMk id="3" creationId="{3FEB9BFC-171F-33D1-0028-2BBBE8A891C6}"/>
          </ac:spMkLst>
        </pc:spChg>
        <pc:picChg chg="mod">
          <ac:chgData name="Wojciech Kustra" userId="afebd3d0-216b-4c4f-8992-1bf1fda6d5e8" providerId="ADAL" clId="{1D307E72-7901-4E61-A01B-3C4232ABCF63}" dt="2026-05-31T11:15:34.231" v="39"/>
          <ac:picMkLst>
            <pc:docMk/>
            <pc:sldMk cId="0" sldId="469"/>
            <ac:picMk id="353282" creationId="{93ABB855-AF5E-27F9-CA1E-33ED89873318}"/>
          </ac:picMkLst>
        </pc:picChg>
      </pc:sldChg>
      <pc:sldChg chg="addSp modSp mod modClrScheme chgLayout">
        <pc:chgData name="Wojciech Kustra" userId="afebd3d0-216b-4c4f-8992-1bf1fda6d5e8" providerId="ADAL" clId="{1D307E72-7901-4E61-A01B-3C4232ABCF63}" dt="2026-05-31T11:15:34.236" v="41"/>
        <pc:sldMkLst>
          <pc:docMk/>
          <pc:sldMk cId="0" sldId="470"/>
        </pc:sldMkLst>
        <pc:spChg chg="add mod ord">
          <ac:chgData name="Wojciech Kustra" userId="afebd3d0-216b-4c4f-8992-1bf1fda6d5e8" providerId="ADAL" clId="{1D307E72-7901-4E61-A01B-3C4232ABCF63}" dt="2026-05-31T11:13:05.204" v="4" actId="700"/>
          <ac:spMkLst>
            <pc:docMk/>
            <pc:sldMk cId="0" sldId="470"/>
            <ac:spMk id="2" creationId="{16E59540-AC84-3692-369E-8C9C4B1A2F12}"/>
          </ac:spMkLst>
        </pc:spChg>
        <pc:spChg chg="add mod ord">
          <ac:chgData name="Wojciech Kustra" userId="afebd3d0-216b-4c4f-8992-1bf1fda6d5e8" providerId="ADAL" clId="{1D307E72-7901-4E61-A01B-3C4232ABCF63}" dt="2026-05-31T11:13:05.204" v="4" actId="700"/>
          <ac:spMkLst>
            <pc:docMk/>
            <pc:sldMk cId="0" sldId="470"/>
            <ac:spMk id="3" creationId="{96C9AEB3-E432-116B-50F6-CAD77A93BB25}"/>
          </ac:spMkLst>
        </pc:spChg>
        <pc:picChg chg="mod">
          <ac:chgData name="Wojciech Kustra" userId="afebd3d0-216b-4c4f-8992-1bf1fda6d5e8" providerId="ADAL" clId="{1D307E72-7901-4E61-A01B-3C4232ABCF63}" dt="2026-05-31T11:15:34.236" v="41"/>
          <ac:picMkLst>
            <pc:docMk/>
            <pc:sldMk cId="0" sldId="470"/>
            <ac:picMk id="354306" creationId="{72A40328-F397-067B-4208-6E2ECD913049}"/>
          </ac:picMkLst>
        </pc:picChg>
      </pc:sldChg>
      <pc:sldChg chg="addSp modSp mod modClrScheme chgLayout">
        <pc:chgData name="Wojciech Kustra" userId="afebd3d0-216b-4c4f-8992-1bf1fda6d5e8" providerId="ADAL" clId="{1D307E72-7901-4E61-A01B-3C4232ABCF63}" dt="2026-05-31T11:15:34.420" v="127"/>
        <pc:sldMkLst>
          <pc:docMk/>
          <pc:sldMk cId="0" sldId="471"/>
        </pc:sldMkLst>
        <pc:spChg chg="add mod ord">
          <ac:chgData name="Wojciech Kustra" userId="afebd3d0-216b-4c4f-8992-1bf1fda6d5e8" providerId="ADAL" clId="{1D307E72-7901-4E61-A01B-3C4232ABCF63}" dt="2026-05-31T11:13:05.204" v="4" actId="700"/>
          <ac:spMkLst>
            <pc:docMk/>
            <pc:sldMk cId="0" sldId="471"/>
            <ac:spMk id="2" creationId="{4D60F860-0664-183D-C371-FD646B70F7F4}"/>
          </ac:spMkLst>
        </pc:spChg>
        <pc:spChg chg="add mod ord">
          <ac:chgData name="Wojciech Kustra" userId="afebd3d0-216b-4c4f-8992-1bf1fda6d5e8" providerId="ADAL" clId="{1D307E72-7901-4E61-A01B-3C4232ABCF63}" dt="2026-05-31T11:13:05.204" v="4" actId="700"/>
          <ac:spMkLst>
            <pc:docMk/>
            <pc:sldMk cId="0" sldId="471"/>
            <ac:spMk id="3" creationId="{8571AAC6-F097-7257-4845-454EFE6BA7E3}"/>
          </ac:spMkLst>
        </pc:spChg>
        <pc:picChg chg="mod">
          <ac:chgData name="Wojciech Kustra" userId="afebd3d0-216b-4c4f-8992-1bf1fda6d5e8" providerId="ADAL" clId="{1D307E72-7901-4E61-A01B-3C4232ABCF63}" dt="2026-05-31T11:15:34.420" v="127"/>
          <ac:picMkLst>
            <pc:docMk/>
            <pc:sldMk cId="0" sldId="471"/>
            <ac:picMk id="398338" creationId="{F1176328-4C86-6A49-1CF8-E6685B253282}"/>
          </ac:picMkLst>
        </pc:picChg>
      </pc:sldChg>
      <pc:sldChg chg="addSp modSp mod modClrScheme chgLayout">
        <pc:chgData name="Wojciech Kustra" userId="afebd3d0-216b-4c4f-8992-1bf1fda6d5e8" providerId="ADAL" clId="{1D307E72-7901-4E61-A01B-3C4232ABCF63}" dt="2026-05-31T11:15:34.429" v="129"/>
        <pc:sldMkLst>
          <pc:docMk/>
          <pc:sldMk cId="0" sldId="472"/>
        </pc:sldMkLst>
        <pc:spChg chg="add mod ord">
          <ac:chgData name="Wojciech Kustra" userId="afebd3d0-216b-4c4f-8992-1bf1fda6d5e8" providerId="ADAL" clId="{1D307E72-7901-4E61-A01B-3C4232ABCF63}" dt="2026-05-31T11:13:05.204" v="4" actId="700"/>
          <ac:spMkLst>
            <pc:docMk/>
            <pc:sldMk cId="0" sldId="472"/>
            <ac:spMk id="2" creationId="{810E2C28-5974-14FA-7D4C-A4FFFD606C87}"/>
          </ac:spMkLst>
        </pc:spChg>
        <pc:spChg chg="add mod ord">
          <ac:chgData name="Wojciech Kustra" userId="afebd3d0-216b-4c4f-8992-1bf1fda6d5e8" providerId="ADAL" clId="{1D307E72-7901-4E61-A01B-3C4232ABCF63}" dt="2026-05-31T11:13:05.204" v="4" actId="700"/>
          <ac:spMkLst>
            <pc:docMk/>
            <pc:sldMk cId="0" sldId="472"/>
            <ac:spMk id="3" creationId="{373E2C77-4015-9029-ACC5-670C3DBA563F}"/>
          </ac:spMkLst>
        </pc:spChg>
        <pc:picChg chg="mod">
          <ac:chgData name="Wojciech Kustra" userId="afebd3d0-216b-4c4f-8992-1bf1fda6d5e8" providerId="ADAL" clId="{1D307E72-7901-4E61-A01B-3C4232ABCF63}" dt="2026-05-31T11:15:34.429" v="129"/>
          <ac:picMkLst>
            <pc:docMk/>
            <pc:sldMk cId="0" sldId="472"/>
            <ac:picMk id="399362" creationId="{E724CCAE-B35F-7DF0-FCEC-A0E650CCEF34}"/>
          </ac:picMkLst>
        </pc:picChg>
      </pc:sldChg>
      <pc:sldChg chg="addSp modSp mod modClrScheme chgLayout">
        <pc:chgData name="Wojciech Kustra" userId="afebd3d0-216b-4c4f-8992-1bf1fda6d5e8" providerId="ADAL" clId="{1D307E72-7901-4E61-A01B-3C4232ABCF63}" dt="2026-05-31T11:15:34.437" v="131"/>
        <pc:sldMkLst>
          <pc:docMk/>
          <pc:sldMk cId="0" sldId="473"/>
        </pc:sldMkLst>
        <pc:spChg chg="add mod ord">
          <ac:chgData name="Wojciech Kustra" userId="afebd3d0-216b-4c4f-8992-1bf1fda6d5e8" providerId="ADAL" clId="{1D307E72-7901-4E61-A01B-3C4232ABCF63}" dt="2026-05-31T11:13:05.204" v="4" actId="700"/>
          <ac:spMkLst>
            <pc:docMk/>
            <pc:sldMk cId="0" sldId="473"/>
            <ac:spMk id="2" creationId="{3AF402C9-57BC-62A8-3257-B6AAEC1810E2}"/>
          </ac:spMkLst>
        </pc:spChg>
        <pc:spChg chg="add mod ord">
          <ac:chgData name="Wojciech Kustra" userId="afebd3d0-216b-4c4f-8992-1bf1fda6d5e8" providerId="ADAL" clId="{1D307E72-7901-4E61-A01B-3C4232ABCF63}" dt="2026-05-31T11:13:05.204" v="4" actId="700"/>
          <ac:spMkLst>
            <pc:docMk/>
            <pc:sldMk cId="0" sldId="473"/>
            <ac:spMk id="3" creationId="{6A9E94C5-48E2-8CC0-D013-D7E4EBA8FD14}"/>
          </ac:spMkLst>
        </pc:spChg>
        <pc:picChg chg="mod">
          <ac:chgData name="Wojciech Kustra" userId="afebd3d0-216b-4c4f-8992-1bf1fda6d5e8" providerId="ADAL" clId="{1D307E72-7901-4E61-A01B-3C4232ABCF63}" dt="2026-05-31T11:15:34.437" v="131"/>
          <ac:picMkLst>
            <pc:docMk/>
            <pc:sldMk cId="0" sldId="473"/>
            <ac:picMk id="400386" creationId="{F37C60E3-1687-47B9-E360-59AF8331412B}"/>
          </ac:picMkLst>
        </pc:picChg>
      </pc:sldChg>
      <pc:sldChg chg="addSp modSp mod modClrScheme chgLayout">
        <pc:chgData name="Wojciech Kustra" userId="afebd3d0-216b-4c4f-8992-1bf1fda6d5e8" providerId="ADAL" clId="{1D307E72-7901-4E61-A01B-3C4232ABCF63}" dt="2026-05-31T11:15:34.441" v="133"/>
        <pc:sldMkLst>
          <pc:docMk/>
          <pc:sldMk cId="0" sldId="474"/>
        </pc:sldMkLst>
        <pc:spChg chg="add mod ord">
          <ac:chgData name="Wojciech Kustra" userId="afebd3d0-216b-4c4f-8992-1bf1fda6d5e8" providerId="ADAL" clId="{1D307E72-7901-4E61-A01B-3C4232ABCF63}" dt="2026-05-31T11:13:05.204" v="4" actId="700"/>
          <ac:spMkLst>
            <pc:docMk/>
            <pc:sldMk cId="0" sldId="474"/>
            <ac:spMk id="2" creationId="{B5842372-FEF2-9871-6394-D462056620D7}"/>
          </ac:spMkLst>
        </pc:spChg>
        <pc:spChg chg="add mod ord">
          <ac:chgData name="Wojciech Kustra" userId="afebd3d0-216b-4c4f-8992-1bf1fda6d5e8" providerId="ADAL" clId="{1D307E72-7901-4E61-A01B-3C4232ABCF63}" dt="2026-05-31T11:13:05.204" v="4" actId="700"/>
          <ac:spMkLst>
            <pc:docMk/>
            <pc:sldMk cId="0" sldId="474"/>
            <ac:spMk id="3" creationId="{1ED6622C-0877-1B05-70EF-CD6945AEB82E}"/>
          </ac:spMkLst>
        </pc:spChg>
        <pc:picChg chg="mod">
          <ac:chgData name="Wojciech Kustra" userId="afebd3d0-216b-4c4f-8992-1bf1fda6d5e8" providerId="ADAL" clId="{1D307E72-7901-4E61-A01B-3C4232ABCF63}" dt="2026-05-31T11:15:34.441" v="133"/>
          <ac:picMkLst>
            <pc:docMk/>
            <pc:sldMk cId="0" sldId="474"/>
            <ac:picMk id="401410" creationId="{038A2149-AF8B-B0BD-5C0F-1674002D1552}"/>
          </ac:picMkLst>
        </pc:picChg>
      </pc:sldChg>
      <pc:sldChg chg="addSp modSp mod modClrScheme chgLayout">
        <pc:chgData name="Wojciech Kustra" userId="afebd3d0-216b-4c4f-8992-1bf1fda6d5e8" providerId="ADAL" clId="{1D307E72-7901-4E61-A01B-3C4232ABCF63}" dt="2026-05-31T11:15:34.448" v="135"/>
        <pc:sldMkLst>
          <pc:docMk/>
          <pc:sldMk cId="0" sldId="475"/>
        </pc:sldMkLst>
        <pc:spChg chg="add mod ord">
          <ac:chgData name="Wojciech Kustra" userId="afebd3d0-216b-4c4f-8992-1bf1fda6d5e8" providerId="ADAL" clId="{1D307E72-7901-4E61-A01B-3C4232ABCF63}" dt="2026-05-31T11:13:05.204" v="4" actId="700"/>
          <ac:spMkLst>
            <pc:docMk/>
            <pc:sldMk cId="0" sldId="475"/>
            <ac:spMk id="2" creationId="{D60D6C46-9D28-F5CC-5A15-91A880A35B48}"/>
          </ac:spMkLst>
        </pc:spChg>
        <pc:spChg chg="add mod ord">
          <ac:chgData name="Wojciech Kustra" userId="afebd3d0-216b-4c4f-8992-1bf1fda6d5e8" providerId="ADAL" clId="{1D307E72-7901-4E61-A01B-3C4232ABCF63}" dt="2026-05-31T11:13:05.204" v="4" actId="700"/>
          <ac:spMkLst>
            <pc:docMk/>
            <pc:sldMk cId="0" sldId="475"/>
            <ac:spMk id="3" creationId="{4C1BC4E3-0273-56F6-17C4-03BBFFC96145}"/>
          </ac:spMkLst>
        </pc:spChg>
        <pc:picChg chg="mod">
          <ac:chgData name="Wojciech Kustra" userId="afebd3d0-216b-4c4f-8992-1bf1fda6d5e8" providerId="ADAL" clId="{1D307E72-7901-4E61-A01B-3C4232ABCF63}" dt="2026-05-31T11:15:34.448" v="135"/>
          <ac:picMkLst>
            <pc:docMk/>
            <pc:sldMk cId="0" sldId="475"/>
            <ac:picMk id="402434" creationId="{ACEFF63B-7A6D-E8DE-A48A-109A12CF9DFC}"/>
          </ac:picMkLst>
        </pc:picChg>
      </pc:sldChg>
      <pc:sldChg chg="addSp modSp mod modClrScheme chgLayout">
        <pc:chgData name="Wojciech Kustra" userId="afebd3d0-216b-4c4f-8992-1bf1fda6d5e8" providerId="ADAL" clId="{1D307E72-7901-4E61-A01B-3C4232ABCF63}" dt="2026-05-31T11:15:34.457" v="137"/>
        <pc:sldMkLst>
          <pc:docMk/>
          <pc:sldMk cId="0" sldId="476"/>
        </pc:sldMkLst>
        <pc:spChg chg="add mod ord">
          <ac:chgData name="Wojciech Kustra" userId="afebd3d0-216b-4c4f-8992-1bf1fda6d5e8" providerId="ADAL" clId="{1D307E72-7901-4E61-A01B-3C4232ABCF63}" dt="2026-05-31T11:13:05.204" v="4" actId="700"/>
          <ac:spMkLst>
            <pc:docMk/>
            <pc:sldMk cId="0" sldId="476"/>
            <ac:spMk id="2" creationId="{69E44E4E-ADF9-2993-7FFD-103AC4E3CA88}"/>
          </ac:spMkLst>
        </pc:spChg>
        <pc:spChg chg="add mod ord">
          <ac:chgData name="Wojciech Kustra" userId="afebd3d0-216b-4c4f-8992-1bf1fda6d5e8" providerId="ADAL" clId="{1D307E72-7901-4E61-A01B-3C4232ABCF63}" dt="2026-05-31T11:13:05.204" v="4" actId="700"/>
          <ac:spMkLst>
            <pc:docMk/>
            <pc:sldMk cId="0" sldId="476"/>
            <ac:spMk id="3" creationId="{6D47982A-C256-DBEC-E3D1-FF6697FE6F3F}"/>
          </ac:spMkLst>
        </pc:spChg>
        <pc:picChg chg="mod">
          <ac:chgData name="Wojciech Kustra" userId="afebd3d0-216b-4c4f-8992-1bf1fda6d5e8" providerId="ADAL" clId="{1D307E72-7901-4E61-A01B-3C4232ABCF63}" dt="2026-05-31T11:15:34.457" v="137"/>
          <ac:picMkLst>
            <pc:docMk/>
            <pc:sldMk cId="0" sldId="476"/>
            <ac:picMk id="403458" creationId="{EDBBBE7A-1B87-8AFB-711F-3AA5C80E805C}"/>
          </ac:picMkLst>
        </pc:picChg>
      </pc:sldChg>
      <pc:sldChg chg="addSp modSp mod modClrScheme chgLayout">
        <pc:chgData name="Wojciech Kustra" userId="afebd3d0-216b-4c4f-8992-1bf1fda6d5e8" providerId="ADAL" clId="{1D307E72-7901-4E61-A01B-3C4232ABCF63}" dt="2026-05-31T11:15:34.471" v="139"/>
        <pc:sldMkLst>
          <pc:docMk/>
          <pc:sldMk cId="0" sldId="477"/>
        </pc:sldMkLst>
        <pc:spChg chg="add mod ord">
          <ac:chgData name="Wojciech Kustra" userId="afebd3d0-216b-4c4f-8992-1bf1fda6d5e8" providerId="ADAL" clId="{1D307E72-7901-4E61-A01B-3C4232ABCF63}" dt="2026-05-31T11:13:05.204" v="4" actId="700"/>
          <ac:spMkLst>
            <pc:docMk/>
            <pc:sldMk cId="0" sldId="477"/>
            <ac:spMk id="2" creationId="{276B3795-5A17-6C79-4CE0-73708D076D1E}"/>
          </ac:spMkLst>
        </pc:spChg>
        <pc:spChg chg="add mod ord">
          <ac:chgData name="Wojciech Kustra" userId="afebd3d0-216b-4c4f-8992-1bf1fda6d5e8" providerId="ADAL" clId="{1D307E72-7901-4E61-A01B-3C4232ABCF63}" dt="2026-05-31T11:13:05.204" v="4" actId="700"/>
          <ac:spMkLst>
            <pc:docMk/>
            <pc:sldMk cId="0" sldId="477"/>
            <ac:spMk id="3" creationId="{6C2DCAFF-4019-AAF2-31EB-BA9F6CC7B9CB}"/>
          </ac:spMkLst>
        </pc:spChg>
        <pc:picChg chg="mod">
          <ac:chgData name="Wojciech Kustra" userId="afebd3d0-216b-4c4f-8992-1bf1fda6d5e8" providerId="ADAL" clId="{1D307E72-7901-4E61-A01B-3C4232ABCF63}" dt="2026-05-31T11:15:34.471" v="139"/>
          <ac:picMkLst>
            <pc:docMk/>
            <pc:sldMk cId="0" sldId="477"/>
            <ac:picMk id="404482" creationId="{483704A0-0FAE-B822-AC76-10BF298A6872}"/>
          </ac:picMkLst>
        </pc:picChg>
      </pc:sldChg>
      <pc:sldChg chg="addSp modSp mod modClrScheme chgLayout">
        <pc:chgData name="Wojciech Kustra" userId="afebd3d0-216b-4c4f-8992-1bf1fda6d5e8" providerId="ADAL" clId="{1D307E72-7901-4E61-A01B-3C4232ABCF63}" dt="2026-05-31T11:15:34.477" v="141"/>
        <pc:sldMkLst>
          <pc:docMk/>
          <pc:sldMk cId="0" sldId="478"/>
        </pc:sldMkLst>
        <pc:spChg chg="add mod ord">
          <ac:chgData name="Wojciech Kustra" userId="afebd3d0-216b-4c4f-8992-1bf1fda6d5e8" providerId="ADAL" clId="{1D307E72-7901-4E61-A01B-3C4232ABCF63}" dt="2026-05-31T11:13:05.204" v="4" actId="700"/>
          <ac:spMkLst>
            <pc:docMk/>
            <pc:sldMk cId="0" sldId="478"/>
            <ac:spMk id="2" creationId="{3DC82EDC-5DCE-CE80-1D96-6EAE898AD372}"/>
          </ac:spMkLst>
        </pc:spChg>
        <pc:spChg chg="add mod ord">
          <ac:chgData name="Wojciech Kustra" userId="afebd3d0-216b-4c4f-8992-1bf1fda6d5e8" providerId="ADAL" clId="{1D307E72-7901-4E61-A01B-3C4232ABCF63}" dt="2026-05-31T11:13:05.204" v="4" actId="700"/>
          <ac:spMkLst>
            <pc:docMk/>
            <pc:sldMk cId="0" sldId="478"/>
            <ac:spMk id="3" creationId="{246F6A5D-5C4E-8010-1EDD-D58CB3AF4560}"/>
          </ac:spMkLst>
        </pc:spChg>
        <pc:picChg chg="mod">
          <ac:chgData name="Wojciech Kustra" userId="afebd3d0-216b-4c4f-8992-1bf1fda6d5e8" providerId="ADAL" clId="{1D307E72-7901-4E61-A01B-3C4232ABCF63}" dt="2026-05-31T11:15:34.477" v="141"/>
          <ac:picMkLst>
            <pc:docMk/>
            <pc:sldMk cId="0" sldId="478"/>
            <ac:picMk id="405506" creationId="{28BDB55F-82D4-DD8B-C5D7-4A6F0B1E0AC5}"/>
          </ac:picMkLst>
        </pc:picChg>
      </pc:sldChg>
      <pc:sldChg chg="addSp delSp modSp del mod modClrScheme chgLayout">
        <pc:chgData name="Wojciech Kustra" userId="afebd3d0-216b-4c4f-8992-1bf1fda6d5e8" providerId="ADAL" clId="{1D307E72-7901-4E61-A01B-3C4232ABCF63}" dt="2026-05-31T11:13:31.566" v="15" actId="47"/>
        <pc:sldMkLst>
          <pc:docMk/>
          <pc:sldMk cId="0" sldId="480"/>
        </pc:sldMkLst>
        <pc:spChg chg="add del mod ord">
          <ac:chgData name="Wojciech Kustra" userId="afebd3d0-216b-4c4f-8992-1bf1fda6d5e8" providerId="ADAL" clId="{1D307E72-7901-4E61-A01B-3C4232ABCF63}" dt="2026-05-31T11:13:05.204" v="4" actId="700"/>
          <ac:spMkLst>
            <pc:docMk/>
            <pc:sldMk cId="0" sldId="480"/>
            <ac:spMk id="2" creationId="{75146B82-9F1E-EED6-81C0-4EDC2706218B}"/>
          </ac:spMkLst>
        </pc:spChg>
        <pc:spChg chg="add mod ord">
          <ac:chgData name="Wojciech Kustra" userId="afebd3d0-216b-4c4f-8992-1bf1fda6d5e8" providerId="ADAL" clId="{1D307E72-7901-4E61-A01B-3C4232ABCF63}" dt="2026-05-31T11:13:05.204" v="4" actId="700"/>
          <ac:spMkLst>
            <pc:docMk/>
            <pc:sldMk cId="0" sldId="480"/>
            <ac:spMk id="3" creationId="{BAC7D001-148B-5835-E293-17CF71964AEC}"/>
          </ac:spMkLst>
        </pc:spChg>
        <pc:spChg chg="mod ord">
          <ac:chgData name="Wojciech Kustra" userId="afebd3d0-216b-4c4f-8992-1bf1fda6d5e8" providerId="ADAL" clId="{1D307E72-7901-4E61-A01B-3C4232ABCF63}" dt="2026-05-31T11:13:21.034" v="9" actId="21"/>
          <ac:spMkLst>
            <pc:docMk/>
            <pc:sldMk cId="0" sldId="480"/>
            <ac:spMk id="408578" creationId="{CB2F810E-DEBA-F418-CDFC-48DBBF4920E7}"/>
          </ac:spMkLst>
        </pc:spChg>
      </pc:sldChg>
      <pc:sldChg chg="addSp modSp mod modClrScheme chgLayout">
        <pc:chgData name="Wojciech Kustra" userId="afebd3d0-216b-4c4f-8992-1bf1fda6d5e8" providerId="ADAL" clId="{1D307E72-7901-4E61-A01B-3C4232ABCF63}" dt="2026-05-31T11:15:34.241" v="43"/>
        <pc:sldMkLst>
          <pc:docMk/>
          <pc:sldMk cId="0" sldId="481"/>
        </pc:sldMkLst>
        <pc:spChg chg="add mod ord">
          <ac:chgData name="Wojciech Kustra" userId="afebd3d0-216b-4c4f-8992-1bf1fda6d5e8" providerId="ADAL" clId="{1D307E72-7901-4E61-A01B-3C4232ABCF63}" dt="2026-05-31T11:13:05.204" v="4" actId="700"/>
          <ac:spMkLst>
            <pc:docMk/>
            <pc:sldMk cId="0" sldId="481"/>
            <ac:spMk id="2" creationId="{D600530D-27C0-0B1D-24D1-99FB3D2ED9C1}"/>
          </ac:spMkLst>
        </pc:spChg>
        <pc:spChg chg="add mod ord">
          <ac:chgData name="Wojciech Kustra" userId="afebd3d0-216b-4c4f-8992-1bf1fda6d5e8" providerId="ADAL" clId="{1D307E72-7901-4E61-A01B-3C4232ABCF63}" dt="2026-05-31T11:13:05.204" v="4" actId="700"/>
          <ac:spMkLst>
            <pc:docMk/>
            <pc:sldMk cId="0" sldId="481"/>
            <ac:spMk id="3" creationId="{901483BA-C934-92B7-45F5-934390ED7084}"/>
          </ac:spMkLst>
        </pc:spChg>
        <pc:picChg chg="mod">
          <ac:chgData name="Wojciech Kustra" userId="afebd3d0-216b-4c4f-8992-1bf1fda6d5e8" providerId="ADAL" clId="{1D307E72-7901-4E61-A01B-3C4232ABCF63}" dt="2026-05-31T11:15:34.241" v="43"/>
          <ac:picMkLst>
            <pc:docMk/>
            <pc:sldMk cId="0" sldId="481"/>
            <ac:picMk id="355330" creationId="{5D303F26-ABDB-C735-AC8B-4FA1AFD61BA8}"/>
          </ac:picMkLst>
        </pc:picChg>
      </pc:sldChg>
      <pc:sldChg chg="modSp del mod chgLayout">
        <pc:chgData name="Wojciech Kustra" userId="afebd3d0-216b-4c4f-8992-1bf1fda6d5e8" providerId="ADAL" clId="{1D307E72-7901-4E61-A01B-3C4232ABCF63}" dt="2026-05-31T11:14:13.968" v="33" actId="47"/>
        <pc:sldMkLst>
          <pc:docMk/>
          <pc:sldMk cId="0" sldId="482"/>
        </pc:sldMkLst>
        <pc:spChg chg="mod ord">
          <ac:chgData name="Wojciech Kustra" userId="afebd3d0-216b-4c4f-8992-1bf1fda6d5e8" providerId="ADAL" clId="{1D307E72-7901-4E61-A01B-3C4232ABCF63}" dt="2026-05-31T11:14:09.332" v="28" actId="27636"/>
          <ac:spMkLst>
            <pc:docMk/>
            <pc:sldMk cId="0" sldId="482"/>
            <ac:spMk id="412674" creationId="{559AB6E6-EF37-0A14-BF18-D5DA3815F7C7}"/>
          </ac:spMkLst>
        </pc:spChg>
        <pc:spChg chg="mod ord">
          <ac:chgData name="Wojciech Kustra" userId="afebd3d0-216b-4c4f-8992-1bf1fda6d5e8" providerId="ADAL" clId="{1D307E72-7901-4E61-A01B-3C4232ABCF63}" dt="2026-05-31T11:14:03.480" v="25" actId="21"/>
          <ac:spMkLst>
            <pc:docMk/>
            <pc:sldMk cId="0" sldId="482"/>
            <ac:spMk id="412675" creationId="{81074587-B90F-1F5A-4E7F-44E78AF2EDB8}"/>
          </ac:spMkLst>
        </pc:spChg>
      </pc:sldChg>
      <pc:sldChg chg="addSp modSp mod modClrScheme chgLayout">
        <pc:chgData name="Wojciech Kustra" userId="afebd3d0-216b-4c4f-8992-1bf1fda6d5e8" providerId="ADAL" clId="{1D307E72-7901-4E61-A01B-3C4232ABCF63}" dt="2026-05-31T11:15:34.243" v="45"/>
        <pc:sldMkLst>
          <pc:docMk/>
          <pc:sldMk cId="0" sldId="483"/>
        </pc:sldMkLst>
        <pc:spChg chg="add mod ord">
          <ac:chgData name="Wojciech Kustra" userId="afebd3d0-216b-4c4f-8992-1bf1fda6d5e8" providerId="ADAL" clId="{1D307E72-7901-4E61-A01B-3C4232ABCF63}" dt="2026-05-31T11:13:05.204" v="4" actId="700"/>
          <ac:spMkLst>
            <pc:docMk/>
            <pc:sldMk cId="0" sldId="483"/>
            <ac:spMk id="2" creationId="{66214C71-732D-195A-C6A1-A1A18CE179CF}"/>
          </ac:spMkLst>
        </pc:spChg>
        <pc:spChg chg="add mod ord">
          <ac:chgData name="Wojciech Kustra" userId="afebd3d0-216b-4c4f-8992-1bf1fda6d5e8" providerId="ADAL" clId="{1D307E72-7901-4E61-A01B-3C4232ABCF63}" dt="2026-05-31T11:13:05.204" v="4" actId="700"/>
          <ac:spMkLst>
            <pc:docMk/>
            <pc:sldMk cId="0" sldId="483"/>
            <ac:spMk id="3" creationId="{D270FC8C-CA26-3092-9ACF-9130A4F52BA7}"/>
          </ac:spMkLst>
        </pc:spChg>
        <pc:picChg chg="mod">
          <ac:chgData name="Wojciech Kustra" userId="afebd3d0-216b-4c4f-8992-1bf1fda6d5e8" providerId="ADAL" clId="{1D307E72-7901-4E61-A01B-3C4232ABCF63}" dt="2026-05-31T11:15:34.243" v="45"/>
          <ac:picMkLst>
            <pc:docMk/>
            <pc:sldMk cId="0" sldId="483"/>
            <ac:picMk id="414722" creationId="{FA06A704-CFAB-B93E-4853-66F206A449DE}"/>
          </ac:picMkLst>
        </pc:picChg>
      </pc:sldChg>
      <pc:sldChg chg="addSp modSp mod modClrScheme chgLayout">
        <pc:chgData name="Wojciech Kustra" userId="afebd3d0-216b-4c4f-8992-1bf1fda6d5e8" providerId="ADAL" clId="{1D307E72-7901-4E61-A01B-3C4232ABCF63}" dt="2026-05-31T11:15:34.247" v="47"/>
        <pc:sldMkLst>
          <pc:docMk/>
          <pc:sldMk cId="0" sldId="484"/>
        </pc:sldMkLst>
        <pc:spChg chg="add mod ord">
          <ac:chgData name="Wojciech Kustra" userId="afebd3d0-216b-4c4f-8992-1bf1fda6d5e8" providerId="ADAL" clId="{1D307E72-7901-4E61-A01B-3C4232ABCF63}" dt="2026-05-31T11:13:05.204" v="4" actId="700"/>
          <ac:spMkLst>
            <pc:docMk/>
            <pc:sldMk cId="0" sldId="484"/>
            <ac:spMk id="2" creationId="{ED748B03-9C85-8CC1-7C39-4C2D27B4FA7B}"/>
          </ac:spMkLst>
        </pc:spChg>
        <pc:spChg chg="add mod ord">
          <ac:chgData name="Wojciech Kustra" userId="afebd3d0-216b-4c4f-8992-1bf1fda6d5e8" providerId="ADAL" clId="{1D307E72-7901-4E61-A01B-3C4232ABCF63}" dt="2026-05-31T11:13:05.204" v="4" actId="700"/>
          <ac:spMkLst>
            <pc:docMk/>
            <pc:sldMk cId="0" sldId="484"/>
            <ac:spMk id="3" creationId="{18072B4B-BDB3-604A-733B-EFF9CFDEAA7C}"/>
          </ac:spMkLst>
        </pc:spChg>
        <pc:picChg chg="mod">
          <ac:chgData name="Wojciech Kustra" userId="afebd3d0-216b-4c4f-8992-1bf1fda6d5e8" providerId="ADAL" clId="{1D307E72-7901-4E61-A01B-3C4232ABCF63}" dt="2026-05-31T11:15:34.247" v="47"/>
          <ac:picMkLst>
            <pc:docMk/>
            <pc:sldMk cId="0" sldId="484"/>
            <ac:picMk id="356354" creationId="{64FD78EB-156F-410E-810D-67E424B6E9C4}"/>
          </ac:picMkLst>
        </pc:picChg>
      </pc:sldChg>
      <pc:sldChg chg="addSp modSp mod modClrScheme chgLayout">
        <pc:chgData name="Wojciech Kustra" userId="afebd3d0-216b-4c4f-8992-1bf1fda6d5e8" providerId="ADAL" clId="{1D307E72-7901-4E61-A01B-3C4232ABCF63}" dt="2026-05-31T11:15:34.252" v="49"/>
        <pc:sldMkLst>
          <pc:docMk/>
          <pc:sldMk cId="0" sldId="485"/>
        </pc:sldMkLst>
        <pc:spChg chg="add mod ord">
          <ac:chgData name="Wojciech Kustra" userId="afebd3d0-216b-4c4f-8992-1bf1fda6d5e8" providerId="ADAL" clId="{1D307E72-7901-4E61-A01B-3C4232ABCF63}" dt="2026-05-31T11:13:05.204" v="4" actId="700"/>
          <ac:spMkLst>
            <pc:docMk/>
            <pc:sldMk cId="0" sldId="485"/>
            <ac:spMk id="2" creationId="{727E863B-6B1A-2278-063F-DCF9A7F16FB1}"/>
          </ac:spMkLst>
        </pc:spChg>
        <pc:spChg chg="add mod ord">
          <ac:chgData name="Wojciech Kustra" userId="afebd3d0-216b-4c4f-8992-1bf1fda6d5e8" providerId="ADAL" clId="{1D307E72-7901-4E61-A01B-3C4232ABCF63}" dt="2026-05-31T11:13:05.204" v="4" actId="700"/>
          <ac:spMkLst>
            <pc:docMk/>
            <pc:sldMk cId="0" sldId="485"/>
            <ac:spMk id="3" creationId="{34064F69-E2A4-A0CD-7427-4B3F6304A39C}"/>
          </ac:spMkLst>
        </pc:spChg>
        <pc:picChg chg="mod">
          <ac:chgData name="Wojciech Kustra" userId="afebd3d0-216b-4c4f-8992-1bf1fda6d5e8" providerId="ADAL" clId="{1D307E72-7901-4E61-A01B-3C4232ABCF63}" dt="2026-05-31T11:15:34.252" v="49"/>
          <ac:picMkLst>
            <pc:docMk/>
            <pc:sldMk cId="0" sldId="485"/>
            <ac:picMk id="357378" creationId="{0F16783E-371D-E2AF-B789-568F56791E98}"/>
          </ac:picMkLst>
        </pc:picChg>
      </pc:sldChg>
      <pc:sldChg chg="addSp modSp mod modClrScheme chgLayout">
        <pc:chgData name="Wojciech Kustra" userId="afebd3d0-216b-4c4f-8992-1bf1fda6d5e8" providerId="ADAL" clId="{1D307E72-7901-4E61-A01B-3C4232ABCF63}" dt="2026-05-31T11:15:34.255" v="51"/>
        <pc:sldMkLst>
          <pc:docMk/>
          <pc:sldMk cId="0" sldId="486"/>
        </pc:sldMkLst>
        <pc:spChg chg="add mod ord">
          <ac:chgData name="Wojciech Kustra" userId="afebd3d0-216b-4c4f-8992-1bf1fda6d5e8" providerId="ADAL" clId="{1D307E72-7901-4E61-A01B-3C4232ABCF63}" dt="2026-05-31T11:13:05.204" v="4" actId="700"/>
          <ac:spMkLst>
            <pc:docMk/>
            <pc:sldMk cId="0" sldId="486"/>
            <ac:spMk id="2" creationId="{49FEC97A-5F0A-F7A7-9738-AF6D4E893D59}"/>
          </ac:spMkLst>
        </pc:spChg>
        <pc:spChg chg="add mod ord">
          <ac:chgData name="Wojciech Kustra" userId="afebd3d0-216b-4c4f-8992-1bf1fda6d5e8" providerId="ADAL" clId="{1D307E72-7901-4E61-A01B-3C4232ABCF63}" dt="2026-05-31T11:13:05.204" v="4" actId="700"/>
          <ac:spMkLst>
            <pc:docMk/>
            <pc:sldMk cId="0" sldId="486"/>
            <ac:spMk id="3" creationId="{E5E294E5-B831-6956-0245-03C9C636673F}"/>
          </ac:spMkLst>
        </pc:spChg>
        <pc:picChg chg="mod">
          <ac:chgData name="Wojciech Kustra" userId="afebd3d0-216b-4c4f-8992-1bf1fda6d5e8" providerId="ADAL" clId="{1D307E72-7901-4E61-A01B-3C4232ABCF63}" dt="2026-05-31T11:15:34.255" v="51"/>
          <ac:picMkLst>
            <pc:docMk/>
            <pc:sldMk cId="0" sldId="486"/>
            <ac:picMk id="358402" creationId="{17825E4D-01E5-0BB7-C9E7-138849C27B77}"/>
          </ac:picMkLst>
        </pc:picChg>
      </pc:sldChg>
      <pc:sldChg chg="addSp modSp mod modClrScheme chgLayout">
        <pc:chgData name="Wojciech Kustra" userId="afebd3d0-216b-4c4f-8992-1bf1fda6d5e8" providerId="ADAL" clId="{1D307E72-7901-4E61-A01B-3C4232ABCF63}" dt="2026-05-31T11:15:34.261" v="53"/>
        <pc:sldMkLst>
          <pc:docMk/>
          <pc:sldMk cId="0" sldId="487"/>
        </pc:sldMkLst>
        <pc:spChg chg="add mod ord">
          <ac:chgData name="Wojciech Kustra" userId="afebd3d0-216b-4c4f-8992-1bf1fda6d5e8" providerId="ADAL" clId="{1D307E72-7901-4E61-A01B-3C4232ABCF63}" dt="2026-05-31T11:13:05.204" v="4" actId="700"/>
          <ac:spMkLst>
            <pc:docMk/>
            <pc:sldMk cId="0" sldId="487"/>
            <ac:spMk id="2" creationId="{418D2005-41BE-5267-041C-08C01C12D0BF}"/>
          </ac:spMkLst>
        </pc:spChg>
        <pc:spChg chg="add mod ord">
          <ac:chgData name="Wojciech Kustra" userId="afebd3d0-216b-4c4f-8992-1bf1fda6d5e8" providerId="ADAL" clId="{1D307E72-7901-4E61-A01B-3C4232ABCF63}" dt="2026-05-31T11:13:05.204" v="4" actId="700"/>
          <ac:spMkLst>
            <pc:docMk/>
            <pc:sldMk cId="0" sldId="487"/>
            <ac:spMk id="3" creationId="{03B65749-D0C9-E798-2D30-3D0DDF3D7591}"/>
          </ac:spMkLst>
        </pc:spChg>
        <pc:picChg chg="mod">
          <ac:chgData name="Wojciech Kustra" userId="afebd3d0-216b-4c4f-8992-1bf1fda6d5e8" providerId="ADAL" clId="{1D307E72-7901-4E61-A01B-3C4232ABCF63}" dt="2026-05-31T11:15:34.261" v="53"/>
          <ac:picMkLst>
            <pc:docMk/>
            <pc:sldMk cId="0" sldId="487"/>
            <ac:picMk id="359426" creationId="{F28FCAA7-973A-C0EB-21F0-61B0002FF969}"/>
          </ac:picMkLst>
        </pc:picChg>
      </pc:sldChg>
      <pc:sldChg chg="addSp modSp mod modClrScheme chgLayout">
        <pc:chgData name="Wojciech Kustra" userId="afebd3d0-216b-4c4f-8992-1bf1fda6d5e8" providerId="ADAL" clId="{1D307E72-7901-4E61-A01B-3C4232ABCF63}" dt="2026-05-31T11:15:34.269" v="57"/>
        <pc:sldMkLst>
          <pc:docMk/>
          <pc:sldMk cId="0" sldId="488"/>
        </pc:sldMkLst>
        <pc:spChg chg="add mod ord">
          <ac:chgData name="Wojciech Kustra" userId="afebd3d0-216b-4c4f-8992-1bf1fda6d5e8" providerId="ADAL" clId="{1D307E72-7901-4E61-A01B-3C4232ABCF63}" dt="2026-05-31T11:13:05.204" v="4" actId="700"/>
          <ac:spMkLst>
            <pc:docMk/>
            <pc:sldMk cId="0" sldId="488"/>
            <ac:spMk id="2" creationId="{4FDCD833-4816-37A4-E282-449CB8B28F93}"/>
          </ac:spMkLst>
        </pc:spChg>
        <pc:spChg chg="add mod ord">
          <ac:chgData name="Wojciech Kustra" userId="afebd3d0-216b-4c4f-8992-1bf1fda6d5e8" providerId="ADAL" clId="{1D307E72-7901-4E61-A01B-3C4232ABCF63}" dt="2026-05-31T11:13:05.204" v="4" actId="700"/>
          <ac:spMkLst>
            <pc:docMk/>
            <pc:sldMk cId="0" sldId="488"/>
            <ac:spMk id="3" creationId="{A206253B-1CB1-A6F4-65F7-3BFEB40634F7}"/>
          </ac:spMkLst>
        </pc:spChg>
        <pc:picChg chg="mod">
          <ac:chgData name="Wojciech Kustra" userId="afebd3d0-216b-4c4f-8992-1bf1fda6d5e8" providerId="ADAL" clId="{1D307E72-7901-4E61-A01B-3C4232ABCF63}" dt="2026-05-31T11:15:34.269" v="57"/>
          <ac:picMkLst>
            <pc:docMk/>
            <pc:sldMk cId="0" sldId="488"/>
            <ac:picMk id="361474" creationId="{2E8F9642-FE7C-8931-5D04-56CA73A49FA4}"/>
          </ac:picMkLst>
        </pc:picChg>
      </pc:sldChg>
      <pc:sldChg chg="addSp modSp mod modClrScheme chgLayout">
        <pc:chgData name="Wojciech Kustra" userId="afebd3d0-216b-4c4f-8992-1bf1fda6d5e8" providerId="ADAL" clId="{1D307E72-7901-4E61-A01B-3C4232ABCF63}" dt="2026-05-31T11:15:34.272" v="59"/>
        <pc:sldMkLst>
          <pc:docMk/>
          <pc:sldMk cId="0" sldId="489"/>
        </pc:sldMkLst>
        <pc:spChg chg="add mod ord">
          <ac:chgData name="Wojciech Kustra" userId="afebd3d0-216b-4c4f-8992-1bf1fda6d5e8" providerId="ADAL" clId="{1D307E72-7901-4E61-A01B-3C4232ABCF63}" dt="2026-05-31T11:13:05.204" v="4" actId="700"/>
          <ac:spMkLst>
            <pc:docMk/>
            <pc:sldMk cId="0" sldId="489"/>
            <ac:spMk id="2" creationId="{6FFE8DE3-82E4-C54E-2D41-E4C73F3A8C23}"/>
          </ac:spMkLst>
        </pc:spChg>
        <pc:spChg chg="add mod ord">
          <ac:chgData name="Wojciech Kustra" userId="afebd3d0-216b-4c4f-8992-1bf1fda6d5e8" providerId="ADAL" clId="{1D307E72-7901-4E61-A01B-3C4232ABCF63}" dt="2026-05-31T11:13:05.204" v="4" actId="700"/>
          <ac:spMkLst>
            <pc:docMk/>
            <pc:sldMk cId="0" sldId="489"/>
            <ac:spMk id="3" creationId="{6590F47A-D675-4BF5-AF03-6301B0E16B66}"/>
          </ac:spMkLst>
        </pc:spChg>
        <pc:picChg chg="mod">
          <ac:chgData name="Wojciech Kustra" userId="afebd3d0-216b-4c4f-8992-1bf1fda6d5e8" providerId="ADAL" clId="{1D307E72-7901-4E61-A01B-3C4232ABCF63}" dt="2026-05-31T11:15:34.272" v="59"/>
          <ac:picMkLst>
            <pc:docMk/>
            <pc:sldMk cId="0" sldId="489"/>
            <ac:picMk id="362498" creationId="{13CE7BB2-993B-F45F-49E8-41140DCF5B79}"/>
          </ac:picMkLst>
        </pc:picChg>
      </pc:sldChg>
      <pc:sldChg chg="addSp modSp mod modClrScheme chgLayout">
        <pc:chgData name="Wojciech Kustra" userId="afebd3d0-216b-4c4f-8992-1bf1fda6d5e8" providerId="ADAL" clId="{1D307E72-7901-4E61-A01B-3C4232ABCF63}" dt="2026-05-31T11:15:34.276" v="61"/>
        <pc:sldMkLst>
          <pc:docMk/>
          <pc:sldMk cId="0" sldId="490"/>
        </pc:sldMkLst>
        <pc:spChg chg="add mod ord">
          <ac:chgData name="Wojciech Kustra" userId="afebd3d0-216b-4c4f-8992-1bf1fda6d5e8" providerId="ADAL" clId="{1D307E72-7901-4E61-A01B-3C4232ABCF63}" dt="2026-05-31T11:13:05.204" v="4" actId="700"/>
          <ac:spMkLst>
            <pc:docMk/>
            <pc:sldMk cId="0" sldId="490"/>
            <ac:spMk id="2" creationId="{E4D23414-7745-08CE-515B-B7ADB52B64D8}"/>
          </ac:spMkLst>
        </pc:spChg>
        <pc:spChg chg="add mod ord">
          <ac:chgData name="Wojciech Kustra" userId="afebd3d0-216b-4c4f-8992-1bf1fda6d5e8" providerId="ADAL" clId="{1D307E72-7901-4E61-A01B-3C4232ABCF63}" dt="2026-05-31T11:13:05.204" v="4" actId="700"/>
          <ac:spMkLst>
            <pc:docMk/>
            <pc:sldMk cId="0" sldId="490"/>
            <ac:spMk id="3" creationId="{1FE8B9E3-4B8C-123A-03DF-05FE9C9AE8BE}"/>
          </ac:spMkLst>
        </pc:spChg>
        <pc:picChg chg="mod">
          <ac:chgData name="Wojciech Kustra" userId="afebd3d0-216b-4c4f-8992-1bf1fda6d5e8" providerId="ADAL" clId="{1D307E72-7901-4E61-A01B-3C4232ABCF63}" dt="2026-05-31T11:15:34.276" v="61"/>
          <ac:picMkLst>
            <pc:docMk/>
            <pc:sldMk cId="0" sldId="490"/>
            <ac:picMk id="363522" creationId="{B717B055-8752-0460-0890-40BDABC16708}"/>
          </ac:picMkLst>
        </pc:picChg>
      </pc:sldChg>
      <pc:sldChg chg="addSp modSp mod modClrScheme chgLayout">
        <pc:chgData name="Wojciech Kustra" userId="afebd3d0-216b-4c4f-8992-1bf1fda6d5e8" providerId="ADAL" clId="{1D307E72-7901-4E61-A01B-3C4232ABCF63}" dt="2026-05-31T11:15:34.283" v="65"/>
        <pc:sldMkLst>
          <pc:docMk/>
          <pc:sldMk cId="0" sldId="491"/>
        </pc:sldMkLst>
        <pc:spChg chg="add mod ord">
          <ac:chgData name="Wojciech Kustra" userId="afebd3d0-216b-4c4f-8992-1bf1fda6d5e8" providerId="ADAL" clId="{1D307E72-7901-4E61-A01B-3C4232ABCF63}" dt="2026-05-31T11:13:05.204" v="4" actId="700"/>
          <ac:spMkLst>
            <pc:docMk/>
            <pc:sldMk cId="0" sldId="491"/>
            <ac:spMk id="2" creationId="{15EB1810-B7C5-20F3-6591-C23F254844CE}"/>
          </ac:spMkLst>
        </pc:spChg>
        <pc:spChg chg="add mod ord">
          <ac:chgData name="Wojciech Kustra" userId="afebd3d0-216b-4c4f-8992-1bf1fda6d5e8" providerId="ADAL" clId="{1D307E72-7901-4E61-A01B-3C4232ABCF63}" dt="2026-05-31T11:13:05.204" v="4" actId="700"/>
          <ac:spMkLst>
            <pc:docMk/>
            <pc:sldMk cId="0" sldId="491"/>
            <ac:spMk id="3" creationId="{06528CF3-245E-1C61-BD64-AB5EB0791323}"/>
          </ac:spMkLst>
        </pc:spChg>
        <pc:picChg chg="mod">
          <ac:chgData name="Wojciech Kustra" userId="afebd3d0-216b-4c4f-8992-1bf1fda6d5e8" providerId="ADAL" clId="{1D307E72-7901-4E61-A01B-3C4232ABCF63}" dt="2026-05-31T11:15:34.283" v="65"/>
          <ac:picMkLst>
            <pc:docMk/>
            <pc:sldMk cId="0" sldId="491"/>
            <ac:picMk id="365570" creationId="{6155AA58-8284-E330-561F-7AEBB307E084}"/>
          </ac:picMkLst>
        </pc:picChg>
      </pc:sldChg>
      <pc:sldChg chg="addSp modSp mod modClrScheme chgLayout">
        <pc:chgData name="Wojciech Kustra" userId="afebd3d0-216b-4c4f-8992-1bf1fda6d5e8" providerId="ADAL" clId="{1D307E72-7901-4E61-A01B-3C4232ABCF63}" dt="2026-05-31T11:15:34.292" v="69"/>
        <pc:sldMkLst>
          <pc:docMk/>
          <pc:sldMk cId="0" sldId="492"/>
        </pc:sldMkLst>
        <pc:spChg chg="add mod ord">
          <ac:chgData name="Wojciech Kustra" userId="afebd3d0-216b-4c4f-8992-1bf1fda6d5e8" providerId="ADAL" clId="{1D307E72-7901-4E61-A01B-3C4232ABCF63}" dt="2026-05-31T11:13:05.204" v="4" actId="700"/>
          <ac:spMkLst>
            <pc:docMk/>
            <pc:sldMk cId="0" sldId="492"/>
            <ac:spMk id="2" creationId="{1B9032CB-7922-6420-6E64-8E91DCFE1AEE}"/>
          </ac:spMkLst>
        </pc:spChg>
        <pc:spChg chg="add mod ord">
          <ac:chgData name="Wojciech Kustra" userId="afebd3d0-216b-4c4f-8992-1bf1fda6d5e8" providerId="ADAL" clId="{1D307E72-7901-4E61-A01B-3C4232ABCF63}" dt="2026-05-31T11:13:05.204" v="4" actId="700"/>
          <ac:spMkLst>
            <pc:docMk/>
            <pc:sldMk cId="0" sldId="492"/>
            <ac:spMk id="3" creationId="{8CC583BE-FF68-0F9B-15D4-E9C6A43E5536}"/>
          </ac:spMkLst>
        </pc:spChg>
        <pc:picChg chg="mod">
          <ac:chgData name="Wojciech Kustra" userId="afebd3d0-216b-4c4f-8992-1bf1fda6d5e8" providerId="ADAL" clId="{1D307E72-7901-4E61-A01B-3C4232ABCF63}" dt="2026-05-31T11:15:34.292" v="69"/>
          <ac:picMkLst>
            <pc:docMk/>
            <pc:sldMk cId="0" sldId="492"/>
            <ac:picMk id="367618" creationId="{3042222A-4FBF-CF33-5829-B70E2204BAA4}"/>
          </ac:picMkLst>
        </pc:picChg>
      </pc:sldChg>
      <pc:sldChg chg="addSp modSp mod modClrScheme chgLayout">
        <pc:chgData name="Wojciech Kustra" userId="afebd3d0-216b-4c4f-8992-1bf1fda6d5e8" providerId="ADAL" clId="{1D307E72-7901-4E61-A01B-3C4232ABCF63}" dt="2026-05-31T11:15:34.295" v="71"/>
        <pc:sldMkLst>
          <pc:docMk/>
          <pc:sldMk cId="0" sldId="493"/>
        </pc:sldMkLst>
        <pc:spChg chg="add mod ord">
          <ac:chgData name="Wojciech Kustra" userId="afebd3d0-216b-4c4f-8992-1bf1fda6d5e8" providerId="ADAL" clId="{1D307E72-7901-4E61-A01B-3C4232ABCF63}" dt="2026-05-31T11:13:05.204" v="4" actId="700"/>
          <ac:spMkLst>
            <pc:docMk/>
            <pc:sldMk cId="0" sldId="493"/>
            <ac:spMk id="2" creationId="{60A22EFE-9530-EB04-3E8C-176B700180F0}"/>
          </ac:spMkLst>
        </pc:spChg>
        <pc:spChg chg="add mod ord">
          <ac:chgData name="Wojciech Kustra" userId="afebd3d0-216b-4c4f-8992-1bf1fda6d5e8" providerId="ADAL" clId="{1D307E72-7901-4E61-A01B-3C4232ABCF63}" dt="2026-05-31T11:13:05.204" v="4" actId="700"/>
          <ac:spMkLst>
            <pc:docMk/>
            <pc:sldMk cId="0" sldId="493"/>
            <ac:spMk id="3" creationId="{2CE76F20-5B40-0F58-EFA4-F27C14F6E0ED}"/>
          </ac:spMkLst>
        </pc:spChg>
        <pc:picChg chg="mod">
          <ac:chgData name="Wojciech Kustra" userId="afebd3d0-216b-4c4f-8992-1bf1fda6d5e8" providerId="ADAL" clId="{1D307E72-7901-4E61-A01B-3C4232ABCF63}" dt="2026-05-31T11:15:34.295" v="71"/>
          <ac:picMkLst>
            <pc:docMk/>
            <pc:sldMk cId="0" sldId="493"/>
            <ac:picMk id="368642" creationId="{954CB432-509E-017D-3F57-DF7E5E57BBAF}"/>
          </ac:picMkLst>
        </pc:picChg>
      </pc:sldChg>
      <pc:sldChg chg="addSp modSp mod modClrScheme chgLayout">
        <pc:chgData name="Wojciech Kustra" userId="afebd3d0-216b-4c4f-8992-1bf1fda6d5e8" providerId="ADAL" clId="{1D307E72-7901-4E61-A01B-3C4232ABCF63}" dt="2026-05-31T11:15:34.299" v="73"/>
        <pc:sldMkLst>
          <pc:docMk/>
          <pc:sldMk cId="0" sldId="494"/>
        </pc:sldMkLst>
        <pc:spChg chg="add mod ord">
          <ac:chgData name="Wojciech Kustra" userId="afebd3d0-216b-4c4f-8992-1bf1fda6d5e8" providerId="ADAL" clId="{1D307E72-7901-4E61-A01B-3C4232ABCF63}" dt="2026-05-31T11:13:05.204" v="4" actId="700"/>
          <ac:spMkLst>
            <pc:docMk/>
            <pc:sldMk cId="0" sldId="494"/>
            <ac:spMk id="2" creationId="{C185C21A-269B-A799-A4B6-12AF5FF95F2B}"/>
          </ac:spMkLst>
        </pc:spChg>
        <pc:spChg chg="add mod ord">
          <ac:chgData name="Wojciech Kustra" userId="afebd3d0-216b-4c4f-8992-1bf1fda6d5e8" providerId="ADAL" clId="{1D307E72-7901-4E61-A01B-3C4232ABCF63}" dt="2026-05-31T11:13:05.204" v="4" actId="700"/>
          <ac:spMkLst>
            <pc:docMk/>
            <pc:sldMk cId="0" sldId="494"/>
            <ac:spMk id="3" creationId="{790D80F9-73E4-1052-6750-466C037222DF}"/>
          </ac:spMkLst>
        </pc:spChg>
        <pc:picChg chg="mod">
          <ac:chgData name="Wojciech Kustra" userId="afebd3d0-216b-4c4f-8992-1bf1fda6d5e8" providerId="ADAL" clId="{1D307E72-7901-4E61-A01B-3C4232ABCF63}" dt="2026-05-31T11:15:34.299" v="73"/>
          <ac:picMkLst>
            <pc:docMk/>
            <pc:sldMk cId="0" sldId="494"/>
            <ac:picMk id="369666" creationId="{B64B3D7B-4BA3-A35E-8AD9-E009F164475D}"/>
          </ac:picMkLst>
        </pc:picChg>
      </pc:sldChg>
      <pc:sldChg chg="addSp modSp mod modClrScheme chgLayout">
        <pc:chgData name="Wojciech Kustra" userId="afebd3d0-216b-4c4f-8992-1bf1fda6d5e8" providerId="ADAL" clId="{1D307E72-7901-4E61-A01B-3C4232ABCF63}" dt="2026-05-31T11:15:34.303" v="75"/>
        <pc:sldMkLst>
          <pc:docMk/>
          <pc:sldMk cId="0" sldId="495"/>
        </pc:sldMkLst>
        <pc:spChg chg="add mod ord">
          <ac:chgData name="Wojciech Kustra" userId="afebd3d0-216b-4c4f-8992-1bf1fda6d5e8" providerId="ADAL" clId="{1D307E72-7901-4E61-A01B-3C4232ABCF63}" dt="2026-05-31T11:13:05.204" v="4" actId="700"/>
          <ac:spMkLst>
            <pc:docMk/>
            <pc:sldMk cId="0" sldId="495"/>
            <ac:spMk id="2" creationId="{9BCA9855-8789-54B7-4157-E10BA2A49ABE}"/>
          </ac:spMkLst>
        </pc:spChg>
        <pc:spChg chg="add mod ord">
          <ac:chgData name="Wojciech Kustra" userId="afebd3d0-216b-4c4f-8992-1bf1fda6d5e8" providerId="ADAL" clId="{1D307E72-7901-4E61-A01B-3C4232ABCF63}" dt="2026-05-31T11:13:05.204" v="4" actId="700"/>
          <ac:spMkLst>
            <pc:docMk/>
            <pc:sldMk cId="0" sldId="495"/>
            <ac:spMk id="3" creationId="{A82D044A-10AF-BDAC-E486-6F541C9185D7}"/>
          </ac:spMkLst>
        </pc:spChg>
        <pc:picChg chg="mod">
          <ac:chgData name="Wojciech Kustra" userId="afebd3d0-216b-4c4f-8992-1bf1fda6d5e8" providerId="ADAL" clId="{1D307E72-7901-4E61-A01B-3C4232ABCF63}" dt="2026-05-31T11:15:34.303" v="75"/>
          <ac:picMkLst>
            <pc:docMk/>
            <pc:sldMk cId="0" sldId="495"/>
            <ac:picMk id="370690" creationId="{AA7A4374-959C-60C1-394B-68CF4A1ABE92}"/>
          </ac:picMkLst>
        </pc:picChg>
      </pc:sldChg>
      <pc:sldChg chg="addSp modSp mod modClrScheme chgLayout">
        <pc:chgData name="Wojciech Kustra" userId="afebd3d0-216b-4c4f-8992-1bf1fda6d5e8" providerId="ADAL" clId="{1D307E72-7901-4E61-A01B-3C4232ABCF63}" dt="2026-05-31T11:15:34.307" v="77"/>
        <pc:sldMkLst>
          <pc:docMk/>
          <pc:sldMk cId="0" sldId="496"/>
        </pc:sldMkLst>
        <pc:spChg chg="add mod ord">
          <ac:chgData name="Wojciech Kustra" userId="afebd3d0-216b-4c4f-8992-1bf1fda6d5e8" providerId="ADAL" clId="{1D307E72-7901-4E61-A01B-3C4232ABCF63}" dt="2026-05-31T11:13:05.204" v="4" actId="700"/>
          <ac:spMkLst>
            <pc:docMk/>
            <pc:sldMk cId="0" sldId="496"/>
            <ac:spMk id="2" creationId="{0E2A8E32-1370-2322-1B09-C3F3B6E44781}"/>
          </ac:spMkLst>
        </pc:spChg>
        <pc:spChg chg="add mod ord">
          <ac:chgData name="Wojciech Kustra" userId="afebd3d0-216b-4c4f-8992-1bf1fda6d5e8" providerId="ADAL" clId="{1D307E72-7901-4E61-A01B-3C4232ABCF63}" dt="2026-05-31T11:13:05.204" v="4" actId="700"/>
          <ac:spMkLst>
            <pc:docMk/>
            <pc:sldMk cId="0" sldId="496"/>
            <ac:spMk id="3" creationId="{A362C287-9EC9-81D1-022A-51399A18BD2D}"/>
          </ac:spMkLst>
        </pc:spChg>
        <pc:picChg chg="mod">
          <ac:chgData name="Wojciech Kustra" userId="afebd3d0-216b-4c4f-8992-1bf1fda6d5e8" providerId="ADAL" clId="{1D307E72-7901-4E61-A01B-3C4232ABCF63}" dt="2026-05-31T11:15:34.307" v="77"/>
          <ac:picMkLst>
            <pc:docMk/>
            <pc:sldMk cId="0" sldId="496"/>
            <ac:picMk id="371714" creationId="{8CAD5743-9E03-EFE1-C650-89B38D525884}"/>
          </ac:picMkLst>
        </pc:picChg>
      </pc:sldChg>
      <pc:sldChg chg="addSp modSp mod modClrScheme chgLayout">
        <pc:chgData name="Wojciech Kustra" userId="afebd3d0-216b-4c4f-8992-1bf1fda6d5e8" providerId="ADAL" clId="{1D307E72-7901-4E61-A01B-3C4232ABCF63}" dt="2026-05-31T11:15:34.310" v="79"/>
        <pc:sldMkLst>
          <pc:docMk/>
          <pc:sldMk cId="0" sldId="497"/>
        </pc:sldMkLst>
        <pc:spChg chg="add mod ord">
          <ac:chgData name="Wojciech Kustra" userId="afebd3d0-216b-4c4f-8992-1bf1fda6d5e8" providerId="ADAL" clId="{1D307E72-7901-4E61-A01B-3C4232ABCF63}" dt="2026-05-31T11:13:05.204" v="4" actId="700"/>
          <ac:spMkLst>
            <pc:docMk/>
            <pc:sldMk cId="0" sldId="497"/>
            <ac:spMk id="2" creationId="{4667910E-6CB0-F2FD-7560-F311B3F72F1F}"/>
          </ac:spMkLst>
        </pc:spChg>
        <pc:spChg chg="add mod ord">
          <ac:chgData name="Wojciech Kustra" userId="afebd3d0-216b-4c4f-8992-1bf1fda6d5e8" providerId="ADAL" clId="{1D307E72-7901-4E61-A01B-3C4232ABCF63}" dt="2026-05-31T11:13:05.204" v="4" actId="700"/>
          <ac:spMkLst>
            <pc:docMk/>
            <pc:sldMk cId="0" sldId="497"/>
            <ac:spMk id="3" creationId="{2D4CA9B2-095A-755A-1EAE-AA41F140D305}"/>
          </ac:spMkLst>
        </pc:spChg>
        <pc:picChg chg="mod">
          <ac:chgData name="Wojciech Kustra" userId="afebd3d0-216b-4c4f-8992-1bf1fda6d5e8" providerId="ADAL" clId="{1D307E72-7901-4E61-A01B-3C4232ABCF63}" dt="2026-05-31T11:15:34.310" v="79"/>
          <ac:picMkLst>
            <pc:docMk/>
            <pc:sldMk cId="0" sldId="497"/>
            <ac:picMk id="372738" creationId="{E61375F5-B78F-14DE-AECF-69F6AE648CA0}"/>
          </ac:picMkLst>
        </pc:picChg>
      </pc:sldChg>
      <pc:sldChg chg="addSp modSp mod modClrScheme chgLayout">
        <pc:chgData name="Wojciech Kustra" userId="afebd3d0-216b-4c4f-8992-1bf1fda6d5e8" providerId="ADAL" clId="{1D307E72-7901-4E61-A01B-3C4232ABCF63}" dt="2026-05-31T11:15:34.313" v="81"/>
        <pc:sldMkLst>
          <pc:docMk/>
          <pc:sldMk cId="0" sldId="498"/>
        </pc:sldMkLst>
        <pc:spChg chg="add mod ord">
          <ac:chgData name="Wojciech Kustra" userId="afebd3d0-216b-4c4f-8992-1bf1fda6d5e8" providerId="ADAL" clId="{1D307E72-7901-4E61-A01B-3C4232ABCF63}" dt="2026-05-31T11:13:05.204" v="4" actId="700"/>
          <ac:spMkLst>
            <pc:docMk/>
            <pc:sldMk cId="0" sldId="498"/>
            <ac:spMk id="2" creationId="{65C2B9D1-A42A-C320-F8B9-51F82BDBFF37}"/>
          </ac:spMkLst>
        </pc:spChg>
        <pc:spChg chg="add mod ord">
          <ac:chgData name="Wojciech Kustra" userId="afebd3d0-216b-4c4f-8992-1bf1fda6d5e8" providerId="ADAL" clId="{1D307E72-7901-4E61-A01B-3C4232ABCF63}" dt="2026-05-31T11:13:05.204" v="4" actId="700"/>
          <ac:spMkLst>
            <pc:docMk/>
            <pc:sldMk cId="0" sldId="498"/>
            <ac:spMk id="3" creationId="{EF7C583C-6C09-E989-DBB6-A4B2B4D8D513}"/>
          </ac:spMkLst>
        </pc:spChg>
        <pc:picChg chg="mod">
          <ac:chgData name="Wojciech Kustra" userId="afebd3d0-216b-4c4f-8992-1bf1fda6d5e8" providerId="ADAL" clId="{1D307E72-7901-4E61-A01B-3C4232ABCF63}" dt="2026-05-31T11:15:34.313" v="81"/>
          <ac:picMkLst>
            <pc:docMk/>
            <pc:sldMk cId="0" sldId="498"/>
            <ac:picMk id="373762" creationId="{E924D650-B623-BA89-27D9-3A0C5BEE8298}"/>
          </ac:picMkLst>
        </pc:picChg>
      </pc:sldChg>
      <pc:sldChg chg="addSp modSp mod modClrScheme chgLayout">
        <pc:chgData name="Wojciech Kustra" userId="afebd3d0-216b-4c4f-8992-1bf1fda6d5e8" providerId="ADAL" clId="{1D307E72-7901-4E61-A01B-3C4232ABCF63}" dt="2026-05-31T11:15:34.318" v="83"/>
        <pc:sldMkLst>
          <pc:docMk/>
          <pc:sldMk cId="0" sldId="499"/>
        </pc:sldMkLst>
        <pc:spChg chg="add mod ord">
          <ac:chgData name="Wojciech Kustra" userId="afebd3d0-216b-4c4f-8992-1bf1fda6d5e8" providerId="ADAL" clId="{1D307E72-7901-4E61-A01B-3C4232ABCF63}" dt="2026-05-31T11:13:05.204" v="4" actId="700"/>
          <ac:spMkLst>
            <pc:docMk/>
            <pc:sldMk cId="0" sldId="499"/>
            <ac:spMk id="2" creationId="{18EDF1FB-A69A-51C0-7328-4B267FC5875F}"/>
          </ac:spMkLst>
        </pc:spChg>
        <pc:spChg chg="add mod ord">
          <ac:chgData name="Wojciech Kustra" userId="afebd3d0-216b-4c4f-8992-1bf1fda6d5e8" providerId="ADAL" clId="{1D307E72-7901-4E61-A01B-3C4232ABCF63}" dt="2026-05-31T11:13:05.204" v="4" actId="700"/>
          <ac:spMkLst>
            <pc:docMk/>
            <pc:sldMk cId="0" sldId="499"/>
            <ac:spMk id="3" creationId="{0868A33B-39B1-02D7-A578-C253FC61A021}"/>
          </ac:spMkLst>
        </pc:spChg>
        <pc:picChg chg="mod">
          <ac:chgData name="Wojciech Kustra" userId="afebd3d0-216b-4c4f-8992-1bf1fda6d5e8" providerId="ADAL" clId="{1D307E72-7901-4E61-A01B-3C4232ABCF63}" dt="2026-05-31T11:15:34.318" v="83"/>
          <ac:picMkLst>
            <pc:docMk/>
            <pc:sldMk cId="0" sldId="499"/>
            <ac:picMk id="374786" creationId="{D95081D4-4264-E423-7A81-D7C34A15EC91}"/>
          </ac:picMkLst>
        </pc:picChg>
      </pc:sldChg>
      <pc:sldChg chg="addSp modSp mod modClrScheme chgLayout">
        <pc:chgData name="Wojciech Kustra" userId="afebd3d0-216b-4c4f-8992-1bf1fda6d5e8" providerId="ADAL" clId="{1D307E72-7901-4E61-A01B-3C4232ABCF63}" dt="2026-05-31T11:15:34.322" v="85"/>
        <pc:sldMkLst>
          <pc:docMk/>
          <pc:sldMk cId="0" sldId="500"/>
        </pc:sldMkLst>
        <pc:spChg chg="add mod ord">
          <ac:chgData name="Wojciech Kustra" userId="afebd3d0-216b-4c4f-8992-1bf1fda6d5e8" providerId="ADAL" clId="{1D307E72-7901-4E61-A01B-3C4232ABCF63}" dt="2026-05-31T11:13:05.204" v="4" actId="700"/>
          <ac:spMkLst>
            <pc:docMk/>
            <pc:sldMk cId="0" sldId="500"/>
            <ac:spMk id="2" creationId="{458379FA-87A7-7A5E-3755-17BDA48041CB}"/>
          </ac:spMkLst>
        </pc:spChg>
        <pc:spChg chg="add mod ord">
          <ac:chgData name="Wojciech Kustra" userId="afebd3d0-216b-4c4f-8992-1bf1fda6d5e8" providerId="ADAL" clId="{1D307E72-7901-4E61-A01B-3C4232ABCF63}" dt="2026-05-31T11:13:05.204" v="4" actId="700"/>
          <ac:spMkLst>
            <pc:docMk/>
            <pc:sldMk cId="0" sldId="500"/>
            <ac:spMk id="3" creationId="{3DBA3C06-6363-61B2-9304-4F4603C975F9}"/>
          </ac:spMkLst>
        </pc:spChg>
        <pc:picChg chg="mod">
          <ac:chgData name="Wojciech Kustra" userId="afebd3d0-216b-4c4f-8992-1bf1fda6d5e8" providerId="ADAL" clId="{1D307E72-7901-4E61-A01B-3C4232ABCF63}" dt="2026-05-31T11:15:34.322" v="85"/>
          <ac:picMkLst>
            <pc:docMk/>
            <pc:sldMk cId="0" sldId="500"/>
            <ac:picMk id="375810" creationId="{E8E96B84-3A5A-CDAD-1345-51A2576AC0E9}"/>
          </ac:picMkLst>
        </pc:picChg>
      </pc:sldChg>
      <pc:sldChg chg="addSp modSp mod modClrScheme chgLayout">
        <pc:chgData name="Wojciech Kustra" userId="afebd3d0-216b-4c4f-8992-1bf1fda6d5e8" providerId="ADAL" clId="{1D307E72-7901-4E61-A01B-3C4232ABCF63}" dt="2026-05-31T11:15:34.340" v="93"/>
        <pc:sldMkLst>
          <pc:docMk/>
          <pc:sldMk cId="0" sldId="501"/>
        </pc:sldMkLst>
        <pc:spChg chg="add mod ord">
          <ac:chgData name="Wojciech Kustra" userId="afebd3d0-216b-4c4f-8992-1bf1fda6d5e8" providerId="ADAL" clId="{1D307E72-7901-4E61-A01B-3C4232ABCF63}" dt="2026-05-31T11:13:05.204" v="4" actId="700"/>
          <ac:spMkLst>
            <pc:docMk/>
            <pc:sldMk cId="0" sldId="501"/>
            <ac:spMk id="2" creationId="{0A22AEF0-8A7A-A9C4-8B23-C0B14BF4E20E}"/>
          </ac:spMkLst>
        </pc:spChg>
        <pc:spChg chg="add mod ord">
          <ac:chgData name="Wojciech Kustra" userId="afebd3d0-216b-4c4f-8992-1bf1fda6d5e8" providerId="ADAL" clId="{1D307E72-7901-4E61-A01B-3C4232ABCF63}" dt="2026-05-31T11:13:05.204" v="4" actId="700"/>
          <ac:spMkLst>
            <pc:docMk/>
            <pc:sldMk cId="0" sldId="501"/>
            <ac:spMk id="3" creationId="{8754537E-006C-264B-8244-EF2DEDEF09C1}"/>
          </ac:spMkLst>
        </pc:spChg>
        <pc:picChg chg="mod">
          <ac:chgData name="Wojciech Kustra" userId="afebd3d0-216b-4c4f-8992-1bf1fda6d5e8" providerId="ADAL" clId="{1D307E72-7901-4E61-A01B-3C4232ABCF63}" dt="2026-05-31T11:15:34.340" v="93"/>
          <ac:picMkLst>
            <pc:docMk/>
            <pc:sldMk cId="0" sldId="501"/>
            <ac:picMk id="379906" creationId="{8F46AFE1-988E-FDA8-CE1C-FAD21CC6FC93}"/>
          </ac:picMkLst>
        </pc:picChg>
      </pc:sldChg>
      <pc:sldChg chg="addSp modSp mod modClrScheme chgLayout">
        <pc:chgData name="Wojciech Kustra" userId="afebd3d0-216b-4c4f-8992-1bf1fda6d5e8" providerId="ADAL" clId="{1D307E72-7901-4E61-A01B-3C4232ABCF63}" dt="2026-05-31T11:15:34.344" v="95"/>
        <pc:sldMkLst>
          <pc:docMk/>
          <pc:sldMk cId="0" sldId="502"/>
        </pc:sldMkLst>
        <pc:spChg chg="add mod ord">
          <ac:chgData name="Wojciech Kustra" userId="afebd3d0-216b-4c4f-8992-1bf1fda6d5e8" providerId="ADAL" clId="{1D307E72-7901-4E61-A01B-3C4232ABCF63}" dt="2026-05-31T11:13:05.204" v="4" actId="700"/>
          <ac:spMkLst>
            <pc:docMk/>
            <pc:sldMk cId="0" sldId="502"/>
            <ac:spMk id="2" creationId="{DA35540D-FB56-9E10-AFEB-D0CB19046375}"/>
          </ac:spMkLst>
        </pc:spChg>
        <pc:spChg chg="add mod ord">
          <ac:chgData name="Wojciech Kustra" userId="afebd3d0-216b-4c4f-8992-1bf1fda6d5e8" providerId="ADAL" clId="{1D307E72-7901-4E61-A01B-3C4232ABCF63}" dt="2026-05-31T11:13:05.204" v="4" actId="700"/>
          <ac:spMkLst>
            <pc:docMk/>
            <pc:sldMk cId="0" sldId="502"/>
            <ac:spMk id="3" creationId="{252D54B4-2219-B38F-E782-9148F3A5D210}"/>
          </ac:spMkLst>
        </pc:spChg>
        <pc:picChg chg="mod">
          <ac:chgData name="Wojciech Kustra" userId="afebd3d0-216b-4c4f-8992-1bf1fda6d5e8" providerId="ADAL" clId="{1D307E72-7901-4E61-A01B-3C4232ABCF63}" dt="2026-05-31T11:15:34.344" v="95"/>
          <ac:picMkLst>
            <pc:docMk/>
            <pc:sldMk cId="0" sldId="502"/>
            <ac:picMk id="380930" creationId="{FDEB5746-B8C0-1670-701D-63F5BB1661A0}"/>
          </ac:picMkLst>
        </pc:picChg>
      </pc:sldChg>
      <pc:sldChg chg="addSp modSp del mod chgLayout">
        <pc:chgData name="Wojciech Kustra" userId="afebd3d0-216b-4c4f-8992-1bf1fda6d5e8" providerId="ADAL" clId="{1D307E72-7901-4E61-A01B-3C4232ABCF63}" dt="2026-05-31T11:13:51.912" v="23" actId="47"/>
        <pc:sldMkLst>
          <pc:docMk/>
          <pc:sldMk cId="0" sldId="503"/>
        </pc:sldMkLst>
        <pc:spChg chg="add mod ord">
          <ac:chgData name="Wojciech Kustra" userId="afebd3d0-216b-4c4f-8992-1bf1fda6d5e8" providerId="ADAL" clId="{1D307E72-7901-4E61-A01B-3C4232ABCF63}" dt="2026-05-31T11:13:05.204" v="4" actId="700"/>
          <ac:spMkLst>
            <pc:docMk/>
            <pc:sldMk cId="0" sldId="503"/>
            <ac:spMk id="2" creationId="{B9A59B25-EF75-C5AB-D3AB-29FF1B4B6A21}"/>
          </ac:spMkLst>
        </pc:spChg>
        <pc:spChg chg="mod ord">
          <ac:chgData name="Wojciech Kustra" userId="afebd3d0-216b-4c4f-8992-1bf1fda6d5e8" providerId="ADAL" clId="{1D307E72-7901-4E61-A01B-3C4232ABCF63}" dt="2026-05-31T11:13:46.192" v="20" actId="27636"/>
          <ac:spMkLst>
            <pc:docMk/>
            <pc:sldMk cId="0" sldId="503"/>
            <ac:spMk id="410626" creationId="{709E2240-B45F-9875-98A5-C972F7B39E4F}"/>
          </ac:spMkLst>
        </pc:spChg>
      </pc:sldChg>
      <pc:sldChg chg="addSp modSp mod modClrScheme chgLayout">
        <pc:chgData name="Wojciech Kustra" userId="afebd3d0-216b-4c4f-8992-1bf1fda6d5e8" providerId="ADAL" clId="{1D307E72-7901-4E61-A01B-3C4232ABCF63}" dt="2026-05-31T11:15:34.347" v="97"/>
        <pc:sldMkLst>
          <pc:docMk/>
          <pc:sldMk cId="0" sldId="504"/>
        </pc:sldMkLst>
        <pc:spChg chg="add mod ord">
          <ac:chgData name="Wojciech Kustra" userId="afebd3d0-216b-4c4f-8992-1bf1fda6d5e8" providerId="ADAL" clId="{1D307E72-7901-4E61-A01B-3C4232ABCF63}" dt="2026-05-31T11:13:05.204" v="4" actId="700"/>
          <ac:spMkLst>
            <pc:docMk/>
            <pc:sldMk cId="0" sldId="504"/>
            <ac:spMk id="2" creationId="{714816BE-5586-8205-D7F9-240B4BE9A5D7}"/>
          </ac:spMkLst>
        </pc:spChg>
        <pc:spChg chg="add mod ord">
          <ac:chgData name="Wojciech Kustra" userId="afebd3d0-216b-4c4f-8992-1bf1fda6d5e8" providerId="ADAL" clId="{1D307E72-7901-4E61-A01B-3C4232ABCF63}" dt="2026-05-31T11:13:05.204" v="4" actId="700"/>
          <ac:spMkLst>
            <pc:docMk/>
            <pc:sldMk cId="0" sldId="504"/>
            <ac:spMk id="3" creationId="{A799D843-757E-FEEC-FD0A-F80E5430F965}"/>
          </ac:spMkLst>
        </pc:spChg>
        <pc:picChg chg="mod">
          <ac:chgData name="Wojciech Kustra" userId="afebd3d0-216b-4c4f-8992-1bf1fda6d5e8" providerId="ADAL" clId="{1D307E72-7901-4E61-A01B-3C4232ABCF63}" dt="2026-05-31T11:15:34.347" v="97"/>
          <ac:picMkLst>
            <pc:docMk/>
            <pc:sldMk cId="0" sldId="504"/>
            <ac:picMk id="381955" creationId="{54D4A577-C582-EDDB-8015-81F29E5860BC}"/>
          </ac:picMkLst>
        </pc:picChg>
      </pc:sldChg>
      <pc:sldChg chg="addSp modSp mod modClrScheme chgLayout">
        <pc:chgData name="Wojciech Kustra" userId="afebd3d0-216b-4c4f-8992-1bf1fda6d5e8" providerId="ADAL" clId="{1D307E72-7901-4E61-A01B-3C4232ABCF63}" dt="2026-05-31T11:15:34.354" v="99"/>
        <pc:sldMkLst>
          <pc:docMk/>
          <pc:sldMk cId="0" sldId="505"/>
        </pc:sldMkLst>
        <pc:spChg chg="add mod ord">
          <ac:chgData name="Wojciech Kustra" userId="afebd3d0-216b-4c4f-8992-1bf1fda6d5e8" providerId="ADAL" clId="{1D307E72-7901-4E61-A01B-3C4232ABCF63}" dt="2026-05-31T11:13:05.204" v="4" actId="700"/>
          <ac:spMkLst>
            <pc:docMk/>
            <pc:sldMk cId="0" sldId="505"/>
            <ac:spMk id="2" creationId="{6DD28835-C666-CD70-B4A0-9DFD37386EB6}"/>
          </ac:spMkLst>
        </pc:spChg>
        <pc:spChg chg="add mod ord">
          <ac:chgData name="Wojciech Kustra" userId="afebd3d0-216b-4c4f-8992-1bf1fda6d5e8" providerId="ADAL" clId="{1D307E72-7901-4E61-A01B-3C4232ABCF63}" dt="2026-05-31T11:13:05.204" v="4" actId="700"/>
          <ac:spMkLst>
            <pc:docMk/>
            <pc:sldMk cId="0" sldId="505"/>
            <ac:spMk id="3" creationId="{A55E23C2-A117-DAA2-92C5-5E0BA5C6E3A9}"/>
          </ac:spMkLst>
        </pc:spChg>
        <pc:picChg chg="mod">
          <ac:chgData name="Wojciech Kustra" userId="afebd3d0-216b-4c4f-8992-1bf1fda6d5e8" providerId="ADAL" clId="{1D307E72-7901-4E61-A01B-3C4232ABCF63}" dt="2026-05-31T11:15:34.354" v="99"/>
          <ac:picMkLst>
            <pc:docMk/>
            <pc:sldMk cId="0" sldId="505"/>
            <ac:picMk id="382978" creationId="{FC835356-DDA4-4530-E298-7B0D3DB3C894}"/>
          </ac:picMkLst>
        </pc:picChg>
      </pc:sldChg>
      <pc:sldChg chg="addSp modSp mod modClrScheme chgLayout">
        <pc:chgData name="Wojciech Kustra" userId="afebd3d0-216b-4c4f-8992-1bf1fda6d5e8" providerId="ADAL" clId="{1D307E72-7901-4E61-A01B-3C4232ABCF63}" dt="2026-05-31T11:15:34.358" v="101"/>
        <pc:sldMkLst>
          <pc:docMk/>
          <pc:sldMk cId="0" sldId="506"/>
        </pc:sldMkLst>
        <pc:spChg chg="add mod ord">
          <ac:chgData name="Wojciech Kustra" userId="afebd3d0-216b-4c4f-8992-1bf1fda6d5e8" providerId="ADAL" clId="{1D307E72-7901-4E61-A01B-3C4232ABCF63}" dt="2026-05-31T11:13:05.204" v="4" actId="700"/>
          <ac:spMkLst>
            <pc:docMk/>
            <pc:sldMk cId="0" sldId="506"/>
            <ac:spMk id="2" creationId="{1574D14F-D665-1E86-43BE-E0F7C0E4F563}"/>
          </ac:spMkLst>
        </pc:spChg>
        <pc:spChg chg="add mod ord">
          <ac:chgData name="Wojciech Kustra" userId="afebd3d0-216b-4c4f-8992-1bf1fda6d5e8" providerId="ADAL" clId="{1D307E72-7901-4E61-A01B-3C4232ABCF63}" dt="2026-05-31T11:13:05.204" v="4" actId="700"/>
          <ac:spMkLst>
            <pc:docMk/>
            <pc:sldMk cId="0" sldId="506"/>
            <ac:spMk id="3" creationId="{1CC02BA7-68A9-D17B-C2E8-EF12F9D08713}"/>
          </ac:spMkLst>
        </pc:spChg>
        <pc:picChg chg="mod">
          <ac:chgData name="Wojciech Kustra" userId="afebd3d0-216b-4c4f-8992-1bf1fda6d5e8" providerId="ADAL" clId="{1D307E72-7901-4E61-A01B-3C4232ABCF63}" dt="2026-05-31T11:15:34.358" v="101"/>
          <ac:picMkLst>
            <pc:docMk/>
            <pc:sldMk cId="0" sldId="506"/>
            <ac:picMk id="384002" creationId="{44271EA1-B09F-823E-5F64-428E347ED870}"/>
          </ac:picMkLst>
        </pc:picChg>
      </pc:sldChg>
      <pc:sldChg chg="addSp modSp mod modClrScheme chgLayout">
        <pc:chgData name="Wojciech Kustra" userId="afebd3d0-216b-4c4f-8992-1bf1fda6d5e8" providerId="ADAL" clId="{1D307E72-7901-4E61-A01B-3C4232ABCF63}" dt="2026-05-31T11:15:34.360" v="103"/>
        <pc:sldMkLst>
          <pc:docMk/>
          <pc:sldMk cId="0" sldId="507"/>
        </pc:sldMkLst>
        <pc:spChg chg="add mod ord">
          <ac:chgData name="Wojciech Kustra" userId="afebd3d0-216b-4c4f-8992-1bf1fda6d5e8" providerId="ADAL" clId="{1D307E72-7901-4E61-A01B-3C4232ABCF63}" dt="2026-05-31T11:13:05.204" v="4" actId="700"/>
          <ac:spMkLst>
            <pc:docMk/>
            <pc:sldMk cId="0" sldId="507"/>
            <ac:spMk id="2" creationId="{51DA210F-0928-43A1-8CE2-CD049A8688B8}"/>
          </ac:spMkLst>
        </pc:spChg>
        <pc:spChg chg="add mod ord">
          <ac:chgData name="Wojciech Kustra" userId="afebd3d0-216b-4c4f-8992-1bf1fda6d5e8" providerId="ADAL" clId="{1D307E72-7901-4E61-A01B-3C4232ABCF63}" dt="2026-05-31T11:13:05.204" v="4" actId="700"/>
          <ac:spMkLst>
            <pc:docMk/>
            <pc:sldMk cId="0" sldId="507"/>
            <ac:spMk id="3" creationId="{0AB38E41-3ACD-C529-0A22-D9A9B2367765}"/>
          </ac:spMkLst>
        </pc:spChg>
        <pc:picChg chg="mod">
          <ac:chgData name="Wojciech Kustra" userId="afebd3d0-216b-4c4f-8992-1bf1fda6d5e8" providerId="ADAL" clId="{1D307E72-7901-4E61-A01B-3C4232ABCF63}" dt="2026-05-31T11:15:34.360" v="103"/>
          <ac:picMkLst>
            <pc:docMk/>
            <pc:sldMk cId="0" sldId="507"/>
            <ac:picMk id="385026" creationId="{4552E7F1-6E30-68A5-E857-F82EED4D8FB7}"/>
          </ac:picMkLst>
        </pc:picChg>
      </pc:sldChg>
      <pc:sldChg chg="addSp modSp mod modClrScheme chgLayout">
        <pc:chgData name="Wojciech Kustra" userId="afebd3d0-216b-4c4f-8992-1bf1fda6d5e8" providerId="ADAL" clId="{1D307E72-7901-4E61-A01B-3C4232ABCF63}" dt="2026-05-31T11:15:34.363" v="105"/>
        <pc:sldMkLst>
          <pc:docMk/>
          <pc:sldMk cId="0" sldId="508"/>
        </pc:sldMkLst>
        <pc:spChg chg="add mod ord">
          <ac:chgData name="Wojciech Kustra" userId="afebd3d0-216b-4c4f-8992-1bf1fda6d5e8" providerId="ADAL" clId="{1D307E72-7901-4E61-A01B-3C4232ABCF63}" dt="2026-05-31T11:13:05.204" v="4" actId="700"/>
          <ac:spMkLst>
            <pc:docMk/>
            <pc:sldMk cId="0" sldId="508"/>
            <ac:spMk id="2" creationId="{34D35277-939D-8159-6CB7-3D953CD0ECD8}"/>
          </ac:spMkLst>
        </pc:spChg>
        <pc:spChg chg="add mod ord">
          <ac:chgData name="Wojciech Kustra" userId="afebd3d0-216b-4c4f-8992-1bf1fda6d5e8" providerId="ADAL" clId="{1D307E72-7901-4E61-A01B-3C4232ABCF63}" dt="2026-05-31T11:13:05.204" v="4" actId="700"/>
          <ac:spMkLst>
            <pc:docMk/>
            <pc:sldMk cId="0" sldId="508"/>
            <ac:spMk id="3" creationId="{13E269A6-3E76-4DF5-0B29-D79D0010F6C8}"/>
          </ac:spMkLst>
        </pc:spChg>
        <pc:picChg chg="mod">
          <ac:chgData name="Wojciech Kustra" userId="afebd3d0-216b-4c4f-8992-1bf1fda6d5e8" providerId="ADAL" clId="{1D307E72-7901-4E61-A01B-3C4232ABCF63}" dt="2026-05-31T11:15:34.363" v="105"/>
          <ac:picMkLst>
            <pc:docMk/>
            <pc:sldMk cId="0" sldId="508"/>
            <ac:picMk id="386050" creationId="{E8CE495E-B771-574D-3EFD-0F3095C96421}"/>
          </ac:picMkLst>
        </pc:picChg>
      </pc:sldChg>
      <pc:sldChg chg="addSp modSp mod modClrScheme chgLayout">
        <pc:chgData name="Wojciech Kustra" userId="afebd3d0-216b-4c4f-8992-1bf1fda6d5e8" providerId="ADAL" clId="{1D307E72-7901-4E61-A01B-3C4232ABCF63}" dt="2026-05-31T11:15:34.371" v="107"/>
        <pc:sldMkLst>
          <pc:docMk/>
          <pc:sldMk cId="0" sldId="509"/>
        </pc:sldMkLst>
        <pc:spChg chg="add mod ord">
          <ac:chgData name="Wojciech Kustra" userId="afebd3d0-216b-4c4f-8992-1bf1fda6d5e8" providerId="ADAL" clId="{1D307E72-7901-4E61-A01B-3C4232ABCF63}" dt="2026-05-31T11:13:05.204" v="4" actId="700"/>
          <ac:spMkLst>
            <pc:docMk/>
            <pc:sldMk cId="0" sldId="509"/>
            <ac:spMk id="2" creationId="{D089C71E-E98B-3C52-43F4-F98DA47BECEF}"/>
          </ac:spMkLst>
        </pc:spChg>
        <pc:spChg chg="add mod ord">
          <ac:chgData name="Wojciech Kustra" userId="afebd3d0-216b-4c4f-8992-1bf1fda6d5e8" providerId="ADAL" clId="{1D307E72-7901-4E61-A01B-3C4232ABCF63}" dt="2026-05-31T11:13:05.204" v="4" actId="700"/>
          <ac:spMkLst>
            <pc:docMk/>
            <pc:sldMk cId="0" sldId="509"/>
            <ac:spMk id="3" creationId="{E1F2C340-7812-DC73-B2D1-15EEA4C15F3A}"/>
          </ac:spMkLst>
        </pc:spChg>
        <pc:picChg chg="mod">
          <ac:chgData name="Wojciech Kustra" userId="afebd3d0-216b-4c4f-8992-1bf1fda6d5e8" providerId="ADAL" clId="{1D307E72-7901-4E61-A01B-3C4232ABCF63}" dt="2026-05-31T11:15:34.371" v="107"/>
          <ac:picMkLst>
            <pc:docMk/>
            <pc:sldMk cId="0" sldId="509"/>
            <ac:picMk id="387074" creationId="{67C67466-15D0-EAB5-74F5-A91CD8CEB2F0}"/>
          </ac:picMkLst>
        </pc:picChg>
      </pc:sldChg>
      <pc:sldChg chg="addSp modSp mod modClrScheme chgLayout">
        <pc:chgData name="Wojciech Kustra" userId="afebd3d0-216b-4c4f-8992-1bf1fda6d5e8" providerId="ADAL" clId="{1D307E72-7901-4E61-A01B-3C4232ABCF63}" dt="2026-05-31T11:15:34.375" v="109"/>
        <pc:sldMkLst>
          <pc:docMk/>
          <pc:sldMk cId="0" sldId="510"/>
        </pc:sldMkLst>
        <pc:spChg chg="add mod ord">
          <ac:chgData name="Wojciech Kustra" userId="afebd3d0-216b-4c4f-8992-1bf1fda6d5e8" providerId="ADAL" clId="{1D307E72-7901-4E61-A01B-3C4232ABCF63}" dt="2026-05-31T11:13:05.204" v="4" actId="700"/>
          <ac:spMkLst>
            <pc:docMk/>
            <pc:sldMk cId="0" sldId="510"/>
            <ac:spMk id="2" creationId="{21B73F8E-BA4C-0038-C5C7-C078832DD2C9}"/>
          </ac:spMkLst>
        </pc:spChg>
        <pc:spChg chg="add mod ord">
          <ac:chgData name="Wojciech Kustra" userId="afebd3d0-216b-4c4f-8992-1bf1fda6d5e8" providerId="ADAL" clId="{1D307E72-7901-4E61-A01B-3C4232ABCF63}" dt="2026-05-31T11:13:05.204" v="4" actId="700"/>
          <ac:spMkLst>
            <pc:docMk/>
            <pc:sldMk cId="0" sldId="510"/>
            <ac:spMk id="3" creationId="{01379ADD-E537-64F3-BB2E-4215788585EF}"/>
          </ac:spMkLst>
        </pc:spChg>
        <pc:picChg chg="mod">
          <ac:chgData name="Wojciech Kustra" userId="afebd3d0-216b-4c4f-8992-1bf1fda6d5e8" providerId="ADAL" clId="{1D307E72-7901-4E61-A01B-3C4232ABCF63}" dt="2026-05-31T11:15:34.375" v="109"/>
          <ac:picMkLst>
            <pc:docMk/>
            <pc:sldMk cId="0" sldId="510"/>
            <ac:picMk id="388098" creationId="{3D7A1BCD-BBB1-B6C9-906A-7960040C8278}"/>
          </ac:picMkLst>
        </pc:picChg>
      </pc:sldChg>
      <pc:sldChg chg="addSp modSp mod modClrScheme chgLayout">
        <pc:chgData name="Wojciech Kustra" userId="afebd3d0-216b-4c4f-8992-1bf1fda6d5e8" providerId="ADAL" clId="{1D307E72-7901-4E61-A01B-3C4232ABCF63}" dt="2026-05-31T11:15:34.380" v="111"/>
        <pc:sldMkLst>
          <pc:docMk/>
          <pc:sldMk cId="0" sldId="511"/>
        </pc:sldMkLst>
        <pc:spChg chg="add mod ord">
          <ac:chgData name="Wojciech Kustra" userId="afebd3d0-216b-4c4f-8992-1bf1fda6d5e8" providerId="ADAL" clId="{1D307E72-7901-4E61-A01B-3C4232ABCF63}" dt="2026-05-31T11:13:05.204" v="4" actId="700"/>
          <ac:spMkLst>
            <pc:docMk/>
            <pc:sldMk cId="0" sldId="511"/>
            <ac:spMk id="2" creationId="{B06F12A0-3F24-F38D-9231-9CCBB6BA4B63}"/>
          </ac:spMkLst>
        </pc:spChg>
        <pc:spChg chg="add mod ord">
          <ac:chgData name="Wojciech Kustra" userId="afebd3d0-216b-4c4f-8992-1bf1fda6d5e8" providerId="ADAL" clId="{1D307E72-7901-4E61-A01B-3C4232ABCF63}" dt="2026-05-31T11:13:05.204" v="4" actId="700"/>
          <ac:spMkLst>
            <pc:docMk/>
            <pc:sldMk cId="0" sldId="511"/>
            <ac:spMk id="3" creationId="{B3CDCCEE-3D49-6EC4-087A-467D17822CD2}"/>
          </ac:spMkLst>
        </pc:spChg>
        <pc:picChg chg="mod">
          <ac:chgData name="Wojciech Kustra" userId="afebd3d0-216b-4c4f-8992-1bf1fda6d5e8" providerId="ADAL" clId="{1D307E72-7901-4E61-A01B-3C4232ABCF63}" dt="2026-05-31T11:15:34.380" v="111"/>
          <ac:picMkLst>
            <pc:docMk/>
            <pc:sldMk cId="0" sldId="511"/>
            <ac:picMk id="389122" creationId="{251AA2AD-DE49-368D-07F8-B2E4D91D89B4}"/>
          </ac:picMkLst>
        </pc:picChg>
      </pc:sldChg>
      <pc:sldChg chg="addSp modSp mod modClrScheme chgLayout">
        <pc:chgData name="Wojciech Kustra" userId="afebd3d0-216b-4c4f-8992-1bf1fda6d5e8" providerId="ADAL" clId="{1D307E72-7901-4E61-A01B-3C4232ABCF63}" dt="2026-05-31T11:15:34.385" v="113"/>
        <pc:sldMkLst>
          <pc:docMk/>
          <pc:sldMk cId="0" sldId="512"/>
        </pc:sldMkLst>
        <pc:spChg chg="add mod ord">
          <ac:chgData name="Wojciech Kustra" userId="afebd3d0-216b-4c4f-8992-1bf1fda6d5e8" providerId="ADAL" clId="{1D307E72-7901-4E61-A01B-3C4232ABCF63}" dt="2026-05-31T11:13:05.204" v="4" actId="700"/>
          <ac:spMkLst>
            <pc:docMk/>
            <pc:sldMk cId="0" sldId="512"/>
            <ac:spMk id="2" creationId="{1DB13704-4EE5-7EC1-44AF-66BE84E30DA9}"/>
          </ac:spMkLst>
        </pc:spChg>
        <pc:spChg chg="add mod ord">
          <ac:chgData name="Wojciech Kustra" userId="afebd3d0-216b-4c4f-8992-1bf1fda6d5e8" providerId="ADAL" clId="{1D307E72-7901-4E61-A01B-3C4232ABCF63}" dt="2026-05-31T11:13:05.204" v="4" actId="700"/>
          <ac:spMkLst>
            <pc:docMk/>
            <pc:sldMk cId="0" sldId="512"/>
            <ac:spMk id="3" creationId="{C1AEE2C9-17F3-B795-CA7D-B48B16751053}"/>
          </ac:spMkLst>
        </pc:spChg>
        <pc:picChg chg="mod">
          <ac:chgData name="Wojciech Kustra" userId="afebd3d0-216b-4c4f-8992-1bf1fda6d5e8" providerId="ADAL" clId="{1D307E72-7901-4E61-A01B-3C4232ABCF63}" dt="2026-05-31T11:15:34.385" v="113"/>
          <ac:picMkLst>
            <pc:docMk/>
            <pc:sldMk cId="0" sldId="512"/>
            <ac:picMk id="390146" creationId="{C1A03B1E-32C8-C4EF-77F7-202692E960D5}"/>
          </ac:picMkLst>
        </pc:picChg>
      </pc:sldChg>
      <pc:sldChg chg="addSp modSp mod modClrScheme chgLayout">
        <pc:chgData name="Wojciech Kustra" userId="afebd3d0-216b-4c4f-8992-1bf1fda6d5e8" providerId="ADAL" clId="{1D307E72-7901-4E61-A01B-3C4232ABCF63}" dt="2026-05-31T11:15:34.391" v="115"/>
        <pc:sldMkLst>
          <pc:docMk/>
          <pc:sldMk cId="0" sldId="513"/>
        </pc:sldMkLst>
        <pc:spChg chg="add mod ord">
          <ac:chgData name="Wojciech Kustra" userId="afebd3d0-216b-4c4f-8992-1bf1fda6d5e8" providerId="ADAL" clId="{1D307E72-7901-4E61-A01B-3C4232ABCF63}" dt="2026-05-31T11:13:05.204" v="4" actId="700"/>
          <ac:spMkLst>
            <pc:docMk/>
            <pc:sldMk cId="0" sldId="513"/>
            <ac:spMk id="2" creationId="{7A0F83E6-5F21-F22E-8A10-94B1C6075E2E}"/>
          </ac:spMkLst>
        </pc:spChg>
        <pc:spChg chg="add mod ord">
          <ac:chgData name="Wojciech Kustra" userId="afebd3d0-216b-4c4f-8992-1bf1fda6d5e8" providerId="ADAL" clId="{1D307E72-7901-4E61-A01B-3C4232ABCF63}" dt="2026-05-31T11:13:05.204" v="4" actId="700"/>
          <ac:spMkLst>
            <pc:docMk/>
            <pc:sldMk cId="0" sldId="513"/>
            <ac:spMk id="3" creationId="{AA4D0CD9-D7B8-0596-C211-E84D51DFBBE6}"/>
          </ac:spMkLst>
        </pc:spChg>
        <pc:picChg chg="mod">
          <ac:chgData name="Wojciech Kustra" userId="afebd3d0-216b-4c4f-8992-1bf1fda6d5e8" providerId="ADAL" clId="{1D307E72-7901-4E61-A01B-3C4232ABCF63}" dt="2026-05-31T11:15:34.391" v="115"/>
          <ac:picMkLst>
            <pc:docMk/>
            <pc:sldMk cId="0" sldId="513"/>
            <ac:picMk id="391170" creationId="{ECA21382-1235-4694-2F36-43078527E538}"/>
          </ac:picMkLst>
        </pc:picChg>
      </pc:sldChg>
      <pc:sldChg chg="addSp modSp mod modClrScheme chgLayout">
        <pc:chgData name="Wojciech Kustra" userId="afebd3d0-216b-4c4f-8992-1bf1fda6d5e8" providerId="ADAL" clId="{1D307E72-7901-4E61-A01B-3C4232ABCF63}" dt="2026-05-31T11:15:34.395" v="117"/>
        <pc:sldMkLst>
          <pc:docMk/>
          <pc:sldMk cId="0" sldId="514"/>
        </pc:sldMkLst>
        <pc:spChg chg="add mod ord">
          <ac:chgData name="Wojciech Kustra" userId="afebd3d0-216b-4c4f-8992-1bf1fda6d5e8" providerId="ADAL" clId="{1D307E72-7901-4E61-A01B-3C4232ABCF63}" dt="2026-05-31T11:13:05.204" v="4" actId="700"/>
          <ac:spMkLst>
            <pc:docMk/>
            <pc:sldMk cId="0" sldId="514"/>
            <ac:spMk id="2" creationId="{B0335B52-63C1-BC1D-9E86-642359294561}"/>
          </ac:spMkLst>
        </pc:spChg>
        <pc:spChg chg="add mod ord">
          <ac:chgData name="Wojciech Kustra" userId="afebd3d0-216b-4c4f-8992-1bf1fda6d5e8" providerId="ADAL" clId="{1D307E72-7901-4E61-A01B-3C4232ABCF63}" dt="2026-05-31T11:13:05.204" v="4" actId="700"/>
          <ac:spMkLst>
            <pc:docMk/>
            <pc:sldMk cId="0" sldId="514"/>
            <ac:spMk id="3" creationId="{4E77D5B1-8997-AC94-3A86-59D2B88636B3}"/>
          </ac:spMkLst>
        </pc:spChg>
        <pc:picChg chg="mod">
          <ac:chgData name="Wojciech Kustra" userId="afebd3d0-216b-4c4f-8992-1bf1fda6d5e8" providerId="ADAL" clId="{1D307E72-7901-4E61-A01B-3C4232ABCF63}" dt="2026-05-31T11:15:34.395" v="117"/>
          <ac:picMkLst>
            <pc:docMk/>
            <pc:sldMk cId="0" sldId="514"/>
            <ac:picMk id="392194" creationId="{98250272-CF5F-3BA6-C7DD-68AFF441D73B}"/>
          </ac:picMkLst>
        </pc:picChg>
      </pc:sldChg>
      <pc:sldChg chg="addSp modSp mod modClrScheme chgLayout">
        <pc:chgData name="Wojciech Kustra" userId="afebd3d0-216b-4c4f-8992-1bf1fda6d5e8" providerId="ADAL" clId="{1D307E72-7901-4E61-A01B-3C4232ABCF63}" dt="2026-05-31T11:15:34.400" v="119"/>
        <pc:sldMkLst>
          <pc:docMk/>
          <pc:sldMk cId="0" sldId="515"/>
        </pc:sldMkLst>
        <pc:spChg chg="add mod ord">
          <ac:chgData name="Wojciech Kustra" userId="afebd3d0-216b-4c4f-8992-1bf1fda6d5e8" providerId="ADAL" clId="{1D307E72-7901-4E61-A01B-3C4232ABCF63}" dt="2026-05-31T11:13:05.204" v="4" actId="700"/>
          <ac:spMkLst>
            <pc:docMk/>
            <pc:sldMk cId="0" sldId="515"/>
            <ac:spMk id="2" creationId="{49432308-8426-207B-1E8E-861FC7B52501}"/>
          </ac:spMkLst>
        </pc:spChg>
        <pc:spChg chg="add mod ord">
          <ac:chgData name="Wojciech Kustra" userId="afebd3d0-216b-4c4f-8992-1bf1fda6d5e8" providerId="ADAL" clId="{1D307E72-7901-4E61-A01B-3C4232ABCF63}" dt="2026-05-31T11:13:05.204" v="4" actId="700"/>
          <ac:spMkLst>
            <pc:docMk/>
            <pc:sldMk cId="0" sldId="515"/>
            <ac:spMk id="3" creationId="{0DB10636-44E0-5C2B-CE16-930E7EC6EF07}"/>
          </ac:spMkLst>
        </pc:spChg>
        <pc:picChg chg="mod">
          <ac:chgData name="Wojciech Kustra" userId="afebd3d0-216b-4c4f-8992-1bf1fda6d5e8" providerId="ADAL" clId="{1D307E72-7901-4E61-A01B-3C4232ABCF63}" dt="2026-05-31T11:15:34.400" v="119"/>
          <ac:picMkLst>
            <pc:docMk/>
            <pc:sldMk cId="0" sldId="515"/>
            <ac:picMk id="393218" creationId="{440064A3-B672-4651-31C0-0D7ADD5024E8}"/>
          </ac:picMkLst>
        </pc:picChg>
      </pc:sldChg>
      <pc:sldChg chg="addSp modSp mod modClrScheme chgLayout">
        <pc:chgData name="Wojciech Kustra" userId="afebd3d0-216b-4c4f-8992-1bf1fda6d5e8" providerId="ADAL" clId="{1D307E72-7901-4E61-A01B-3C4232ABCF63}" dt="2026-05-31T11:15:34.404" v="121"/>
        <pc:sldMkLst>
          <pc:docMk/>
          <pc:sldMk cId="0" sldId="516"/>
        </pc:sldMkLst>
        <pc:spChg chg="add mod ord">
          <ac:chgData name="Wojciech Kustra" userId="afebd3d0-216b-4c4f-8992-1bf1fda6d5e8" providerId="ADAL" clId="{1D307E72-7901-4E61-A01B-3C4232ABCF63}" dt="2026-05-31T11:13:05.204" v="4" actId="700"/>
          <ac:spMkLst>
            <pc:docMk/>
            <pc:sldMk cId="0" sldId="516"/>
            <ac:spMk id="2" creationId="{D2C0FE53-4C67-E2C9-5277-83716175BEA7}"/>
          </ac:spMkLst>
        </pc:spChg>
        <pc:spChg chg="add mod ord">
          <ac:chgData name="Wojciech Kustra" userId="afebd3d0-216b-4c4f-8992-1bf1fda6d5e8" providerId="ADAL" clId="{1D307E72-7901-4E61-A01B-3C4232ABCF63}" dt="2026-05-31T11:13:05.204" v="4" actId="700"/>
          <ac:spMkLst>
            <pc:docMk/>
            <pc:sldMk cId="0" sldId="516"/>
            <ac:spMk id="3" creationId="{403107CE-8522-B2D3-E117-196FEADA9488}"/>
          </ac:spMkLst>
        </pc:spChg>
        <pc:picChg chg="mod">
          <ac:chgData name="Wojciech Kustra" userId="afebd3d0-216b-4c4f-8992-1bf1fda6d5e8" providerId="ADAL" clId="{1D307E72-7901-4E61-A01B-3C4232ABCF63}" dt="2026-05-31T11:15:34.404" v="121"/>
          <ac:picMkLst>
            <pc:docMk/>
            <pc:sldMk cId="0" sldId="516"/>
            <ac:picMk id="394242" creationId="{FD88C1D7-2131-B39B-B3EE-90240D42825A}"/>
          </ac:picMkLst>
        </pc:picChg>
      </pc:sldChg>
      <pc:sldChg chg="addSp modSp mod modClrScheme chgLayout">
        <pc:chgData name="Wojciech Kustra" userId="afebd3d0-216b-4c4f-8992-1bf1fda6d5e8" providerId="ADAL" clId="{1D307E72-7901-4E61-A01B-3C4232ABCF63}" dt="2026-05-31T11:15:34.407" v="123"/>
        <pc:sldMkLst>
          <pc:docMk/>
          <pc:sldMk cId="0" sldId="517"/>
        </pc:sldMkLst>
        <pc:spChg chg="add mod ord">
          <ac:chgData name="Wojciech Kustra" userId="afebd3d0-216b-4c4f-8992-1bf1fda6d5e8" providerId="ADAL" clId="{1D307E72-7901-4E61-A01B-3C4232ABCF63}" dt="2026-05-31T11:13:05.204" v="4" actId="700"/>
          <ac:spMkLst>
            <pc:docMk/>
            <pc:sldMk cId="0" sldId="517"/>
            <ac:spMk id="2" creationId="{B3258AF2-A5D6-409F-747A-A6534679BC94}"/>
          </ac:spMkLst>
        </pc:spChg>
        <pc:spChg chg="add mod ord">
          <ac:chgData name="Wojciech Kustra" userId="afebd3d0-216b-4c4f-8992-1bf1fda6d5e8" providerId="ADAL" clId="{1D307E72-7901-4E61-A01B-3C4232ABCF63}" dt="2026-05-31T11:13:05.204" v="4" actId="700"/>
          <ac:spMkLst>
            <pc:docMk/>
            <pc:sldMk cId="0" sldId="517"/>
            <ac:spMk id="3" creationId="{07D2F63F-0122-FD21-7846-7A214381531D}"/>
          </ac:spMkLst>
        </pc:spChg>
        <pc:picChg chg="mod">
          <ac:chgData name="Wojciech Kustra" userId="afebd3d0-216b-4c4f-8992-1bf1fda6d5e8" providerId="ADAL" clId="{1D307E72-7901-4E61-A01B-3C4232ABCF63}" dt="2026-05-31T11:15:34.407" v="123"/>
          <ac:picMkLst>
            <pc:docMk/>
            <pc:sldMk cId="0" sldId="517"/>
            <ac:picMk id="395266" creationId="{1440AB69-CC0A-D679-3F46-1D57D6593A60}"/>
          </ac:picMkLst>
        </pc:picChg>
      </pc:sldChg>
      <pc:sldChg chg="addSp modSp mod modClrScheme chgLayout">
        <pc:chgData name="Wojciech Kustra" userId="afebd3d0-216b-4c4f-8992-1bf1fda6d5e8" providerId="ADAL" clId="{1D307E72-7901-4E61-A01B-3C4232ABCF63}" dt="2026-05-31T11:15:34.411" v="125"/>
        <pc:sldMkLst>
          <pc:docMk/>
          <pc:sldMk cId="0" sldId="518"/>
        </pc:sldMkLst>
        <pc:spChg chg="add mod ord">
          <ac:chgData name="Wojciech Kustra" userId="afebd3d0-216b-4c4f-8992-1bf1fda6d5e8" providerId="ADAL" clId="{1D307E72-7901-4E61-A01B-3C4232ABCF63}" dt="2026-05-31T11:13:05.204" v="4" actId="700"/>
          <ac:spMkLst>
            <pc:docMk/>
            <pc:sldMk cId="0" sldId="518"/>
            <ac:spMk id="2" creationId="{D54567E1-B975-18D6-2055-43E9FAC94260}"/>
          </ac:spMkLst>
        </pc:spChg>
        <pc:spChg chg="add mod ord">
          <ac:chgData name="Wojciech Kustra" userId="afebd3d0-216b-4c4f-8992-1bf1fda6d5e8" providerId="ADAL" clId="{1D307E72-7901-4E61-A01B-3C4232ABCF63}" dt="2026-05-31T11:13:05.204" v="4" actId="700"/>
          <ac:spMkLst>
            <pc:docMk/>
            <pc:sldMk cId="0" sldId="518"/>
            <ac:spMk id="3" creationId="{AAC7472F-FFC6-4070-EF00-CCC8EA0302AC}"/>
          </ac:spMkLst>
        </pc:spChg>
        <pc:picChg chg="mod">
          <ac:chgData name="Wojciech Kustra" userId="afebd3d0-216b-4c4f-8992-1bf1fda6d5e8" providerId="ADAL" clId="{1D307E72-7901-4E61-A01B-3C4232ABCF63}" dt="2026-05-31T11:15:34.411" v="125"/>
          <ac:picMkLst>
            <pc:docMk/>
            <pc:sldMk cId="0" sldId="518"/>
            <ac:picMk id="397314" creationId="{CEC83BEB-99B5-BE97-6C26-063765060B64}"/>
          </ac:picMkLst>
        </pc:picChg>
      </pc:sldChg>
      <pc:sldChg chg="addSp modSp mod modClrScheme chgLayout">
        <pc:chgData name="Wojciech Kustra" userId="afebd3d0-216b-4c4f-8992-1bf1fda6d5e8" providerId="ADAL" clId="{1D307E72-7901-4E61-A01B-3C4232ABCF63}" dt="2026-05-31T11:15:34.486" v="143"/>
        <pc:sldMkLst>
          <pc:docMk/>
          <pc:sldMk cId="0" sldId="519"/>
        </pc:sldMkLst>
        <pc:spChg chg="add mod ord">
          <ac:chgData name="Wojciech Kustra" userId="afebd3d0-216b-4c4f-8992-1bf1fda6d5e8" providerId="ADAL" clId="{1D307E72-7901-4E61-A01B-3C4232ABCF63}" dt="2026-05-31T11:13:05.204" v="4" actId="700"/>
          <ac:spMkLst>
            <pc:docMk/>
            <pc:sldMk cId="0" sldId="519"/>
            <ac:spMk id="2" creationId="{8159F05C-405E-6213-7D82-1DDB832C48D4}"/>
          </ac:spMkLst>
        </pc:spChg>
        <pc:spChg chg="add mod ord">
          <ac:chgData name="Wojciech Kustra" userId="afebd3d0-216b-4c4f-8992-1bf1fda6d5e8" providerId="ADAL" clId="{1D307E72-7901-4E61-A01B-3C4232ABCF63}" dt="2026-05-31T11:13:05.204" v="4" actId="700"/>
          <ac:spMkLst>
            <pc:docMk/>
            <pc:sldMk cId="0" sldId="519"/>
            <ac:spMk id="3" creationId="{EF0E8FDA-C064-AA66-A6AC-4724B206BFEA}"/>
          </ac:spMkLst>
        </pc:spChg>
        <pc:picChg chg="mod">
          <ac:chgData name="Wojciech Kustra" userId="afebd3d0-216b-4c4f-8992-1bf1fda6d5e8" providerId="ADAL" clId="{1D307E72-7901-4E61-A01B-3C4232ABCF63}" dt="2026-05-31T11:15:34.486" v="143"/>
          <ac:picMkLst>
            <pc:docMk/>
            <pc:sldMk cId="0" sldId="519"/>
            <ac:picMk id="417794" creationId="{CB2B33FA-A170-7D92-70D5-2488946F003E}"/>
          </ac:picMkLst>
        </pc:picChg>
      </pc:sldChg>
      <pc:sldChg chg="addSp modSp mod modClrScheme chgLayout">
        <pc:chgData name="Wojciech Kustra" userId="afebd3d0-216b-4c4f-8992-1bf1fda6d5e8" providerId="ADAL" clId="{1D307E72-7901-4E61-A01B-3C4232ABCF63}" dt="2026-05-31T11:15:34.500" v="145"/>
        <pc:sldMkLst>
          <pc:docMk/>
          <pc:sldMk cId="0" sldId="520"/>
        </pc:sldMkLst>
        <pc:spChg chg="add mod ord">
          <ac:chgData name="Wojciech Kustra" userId="afebd3d0-216b-4c4f-8992-1bf1fda6d5e8" providerId="ADAL" clId="{1D307E72-7901-4E61-A01B-3C4232ABCF63}" dt="2026-05-31T11:13:05.204" v="4" actId="700"/>
          <ac:spMkLst>
            <pc:docMk/>
            <pc:sldMk cId="0" sldId="520"/>
            <ac:spMk id="2" creationId="{8656C4FB-F7CB-A9A9-4818-ADC12C0FAE13}"/>
          </ac:spMkLst>
        </pc:spChg>
        <pc:spChg chg="add mod ord">
          <ac:chgData name="Wojciech Kustra" userId="afebd3d0-216b-4c4f-8992-1bf1fda6d5e8" providerId="ADAL" clId="{1D307E72-7901-4E61-A01B-3C4232ABCF63}" dt="2026-05-31T11:13:05.204" v="4" actId="700"/>
          <ac:spMkLst>
            <pc:docMk/>
            <pc:sldMk cId="0" sldId="520"/>
            <ac:spMk id="3" creationId="{C145EF80-A229-9DFA-DC55-1C483EAE8D23}"/>
          </ac:spMkLst>
        </pc:spChg>
        <pc:picChg chg="mod">
          <ac:chgData name="Wojciech Kustra" userId="afebd3d0-216b-4c4f-8992-1bf1fda6d5e8" providerId="ADAL" clId="{1D307E72-7901-4E61-A01B-3C4232ABCF63}" dt="2026-05-31T11:15:34.500" v="145"/>
          <ac:picMkLst>
            <pc:docMk/>
            <pc:sldMk cId="0" sldId="520"/>
            <ac:picMk id="415746" creationId="{94941DF1-5B98-5535-88BD-F889332E7795}"/>
          </ac:picMkLst>
        </pc:picChg>
      </pc:sldChg>
      <pc:sldChg chg="addSp delSp modSp new mod modClrScheme chgLayout">
        <pc:chgData name="Wojciech Kustra" userId="afebd3d0-216b-4c4f-8992-1bf1fda6d5e8" providerId="ADAL" clId="{1D307E72-7901-4E61-A01B-3C4232ABCF63}" dt="2026-05-31T11:13:30.206" v="14" actId="5793"/>
        <pc:sldMkLst>
          <pc:docMk/>
          <pc:sldMk cId="1141278628" sldId="521"/>
        </pc:sldMkLst>
        <pc:spChg chg="del mod ord">
          <ac:chgData name="Wojciech Kustra" userId="afebd3d0-216b-4c4f-8992-1bf1fda6d5e8" providerId="ADAL" clId="{1D307E72-7901-4E61-A01B-3C4232ABCF63}" dt="2026-05-31T11:13:17.821" v="7" actId="700"/>
          <ac:spMkLst>
            <pc:docMk/>
            <pc:sldMk cId="1141278628" sldId="521"/>
            <ac:spMk id="2" creationId="{53ED9B1C-09B9-A961-7FB7-DF995982ED91}"/>
          </ac:spMkLst>
        </pc:spChg>
        <pc:spChg chg="del mod ord">
          <ac:chgData name="Wojciech Kustra" userId="afebd3d0-216b-4c4f-8992-1bf1fda6d5e8" providerId="ADAL" clId="{1D307E72-7901-4E61-A01B-3C4232ABCF63}" dt="2026-05-31T11:13:17.821" v="7" actId="700"/>
          <ac:spMkLst>
            <pc:docMk/>
            <pc:sldMk cId="1141278628" sldId="521"/>
            <ac:spMk id="3" creationId="{A8872F7B-15C3-A44B-0703-E58475320646}"/>
          </ac:spMkLst>
        </pc:spChg>
        <pc:spChg chg="add mod ord">
          <ac:chgData name="Wojciech Kustra" userId="afebd3d0-216b-4c4f-8992-1bf1fda6d5e8" providerId="ADAL" clId="{1D307E72-7901-4E61-A01B-3C4232ABCF63}" dt="2026-05-31T11:13:27.698" v="12"/>
          <ac:spMkLst>
            <pc:docMk/>
            <pc:sldMk cId="1141278628" sldId="521"/>
            <ac:spMk id="4" creationId="{CD1D2F5D-EB06-98E2-3C36-665EA0A61BDE}"/>
          </ac:spMkLst>
        </pc:spChg>
        <pc:spChg chg="add mod ord">
          <ac:chgData name="Wojciech Kustra" userId="afebd3d0-216b-4c4f-8992-1bf1fda6d5e8" providerId="ADAL" clId="{1D307E72-7901-4E61-A01B-3C4232ABCF63}" dt="2026-05-31T11:13:30.206" v="14" actId="5793"/>
          <ac:spMkLst>
            <pc:docMk/>
            <pc:sldMk cId="1141278628" sldId="521"/>
            <ac:spMk id="5" creationId="{5C138C0D-734D-CFEC-0CD4-170822E3143F}"/>
          </ac:spMkLst>
        </pc:spChg>
      </pc:sldChg>
      <pc:sldChg chg="addSp delSp modSp new mod modClrScheme chgLayout">
        <pc:chgData name="Wojciech Kustra" userId="afebd3d0-216b-4c4f-8992-1bf1fda6d5e8" providerId="ADAL" clId="{1D307E72-7901-4E61-A01B-3C4232ABCF63}" dt="2026-05-31T11:13:51.109" v="22" actId="478"/>
        <pc:sldMkLst>
          <pc:docMk/>
          <pc:sldMk cId="454709383" sldId="522"/>
        </pc:sldMkLst>
        <pc:spChg chg="del mod ord">
          <ac:chgData name="Wojciech Kustra" userId="afebd3d0-216b-4c4f-8992-1bf1fda6d5e8" providerId="ADAL" clId="{1D307E72-7901-4E61-A01B-3C4232ABCF63}" dt="2026-05-31T11:13:44.311" v="17" actId="700"/>
          <ac:spMkLst>
            <pc:docMk/>
            <pc:sldMk cId="454709383" sldId="522"/>
            <ac:spMk id="2" creationId="{71A386D2-B033-EF63-19F2-8897CC942019}"/>
          </ac:spMkLst>
        </pc:spChg>
        <pc:spChg chg="del mod ord">
          <ac:chgData name="Wojciech Kustra" userId="afebd3d0-216b-4c4f-8992-1bf1fda6d5e8" providerId="ADAL" clId="{1D307E72-7901-4E61-A01B-3C4232ABCF63}" dt="2026-05-31T11:13:44.311" v="17" actId="700"/>
          <ac:spMkLst>
            <pc:docMk/>
            <pc:sldMk cId="454709383" sldId="522"/>
            <ac:spMk id="3" creationId="{2D28EA7A-4274-38FA-6204-A78AA52A5EC2}"/>
          </ac:spMkLst>
        </pc:spChg>
        <pc:spChg chg="add mod ord">
          <ac:chgData name="Wojciech Kustra" userId="afebd3d0-216b-4c4f-8992-1bf1fda6d5e8" providerId="ADAL" clId="{1D307E72-7901-4E61-A01B-3C4232ABCF63}" dt="2026-05-31T11:13:48.585" v="21"/>
          <ac:spMkLst>
            <pc:docMk/>
            <pc:sldMk cId="454709383" sldId="522"/>
            <ac:spMk id="4" creationId="{97D389B1-26A6-78B5-C59B-290E0E037813}"/>
          </ac:spMkLst>
        </pc:spChg>
        <pc:spChg chg="add del mod ord">
          <ac:chgData name="Wojciech Kustra" userId="afebd3d0-216b-4c4f-8992-1bf1fda6d5e8" providerId="ADAL" clId="{1D307E72-7901-4E61-A01B-3C4232ABCF63}" dt="2026-05-31T11:13:51.109" v="22" actId="478"/>
          <ac:spMkLst>
            <pc:docMk/>
            <pc:sldMk cId="454709383" sldId="522"/>
            <ac:spMk id="5" creationId="{77976D26-2799-E309-D60D-38FF0B8B8FED}"/>
          </ac:spMkLst>
        </pc:spChg>
      </pc:sldChg>
      <pc:sldChg chg="modSp new mod">
        <pc:chgData name="Wojciech Kustra" userId="afebd3d0-216b-4c4f-8992-1bf1fda6d5e8" providerId="ADAL" clId="{1D307E72-7901-4E61-A01B-3C4232ABCF63}" dt="2026-05-31T11:14:12.452" v="32" actId="20577"/>
        <pc:sldMkLst>
          <pc:docMk/>
          <pc:sldMk cId="1364611406" sldId="523"/>
        </pc:sldMkLst>
        <pc:spChg chg="mod">
          <ac:chgData name="Wojciech Kustra" userId="afebd3d0-216b-4c4f-8992-1bf1fda6d5e8" providerId="ADAL" clId="{1D307E72-7901-4E61-A01B-3C4232ABCF63}" dt="2026-05-31T11:14:05.887" v="26"/>
          <ac:spMkLst>
            <pc:docMk/>
            <pc:sldMk cId="1364611406" sldId="523"/>
            <ac:spMk id="2" creationId="{FB720350-8EF6-4A1C-17E3-8E3CE3A45470}"/>
          </ac:spMkLst>
        </pc:spChg>
        <pc:spChg chg="mod">
          <ac:chgData name="Wojciech Kustra" userId="afebd3d0-216b-4c4f-8992-1bf1fda6d5e8" providerId="ADAL" clId="{1D307E72-7901-4E61-A01B-3C4232ABCF63}" dt="2026-05-31T11:14:12.452" v="32" actId="20577"/>
          <ac:spMkLst>
            <pc:docMk/>
            <pc:sldMk cId="1364611406" sldId="523"/>
            <ac:spMk id="3" creationId="{D18834CA-C06D-8DA9-87FC-B6D449683D1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31.05.2026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Course C.03.06.01</a:t>
            </a:r>
            <a:br>
              <a:rPr lang="pl-PL" dirty="0"/>
            </a:br>
            <a:r>
              <a:rPr lang="pl-PL" dirty="0" err="1"/>
              <a:t>Asphalt</a:t>
            </a:r>
            <a:r>
              <a:rPr lang="pl-PL" dirty="0"/>
              <a:t> </a:t>
            </a:r>
            <a:r>
              <a:rPr lang="pl-PL" dirty="0" err="1"/>
              <a:t>mixture</a:t>
            </a:r>
            <a:r>
              <a:rPr lang="pl-PL" dirty="0"/>
              <a:t> - </a:t>
            </a:r>
            <a:r>
              <a:rPr lang="pl-PL" dirty="0" err="1"/>
              <a:t>Production</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a:t>
            </a:r>
            <a:r>
              <a:rPr lang="pl-PL" dirty="0" err="1"/>
              <a:t>presentation</a:t>
            </a:r>
            <a:r>
              <a:rPr lang="pl-PL" dirty="0"/>
              <a:t> was </a:t>
            </a:r>
            <a:r>
              <a:rPr lang="pl-PL" dirty="0" err="1"/>
              <a:t>prepared</a:t>
            </a:r>
            <a:r>
              <a:rPr lang="pl-PL" dirty="0"/>
              <a:t> on the </a:t>
            </a:r>
            <a:r>
              <a:rPr lang="pl-PL" dirty="0" err="1"/>
              <a:t>basis</a:t>
            </a:r>
            <a:r>
              <a:rPr lang="pl-PL" dirty="0"/>
              <a:t> of </a:t>
            </a:r>
            <a:r>
              <a:rPr lang="pl-PL" dirty="0" err="1"/>
              <a:t>lectures</a:t>
            </a:r>
            <a:r>
              <a:rPr lang="pl-PL" dirty="0"/>
              <a:t> prof. S. </a:t>
            </a:r>
            <a:r>
              <a:rPr lang="pl-PL"/>
              <a:t>Romanoschi</a:t>
            </a:r>
            <a:r>
              <a:rPr lang="pl-PL" dirty="0"/>
              <a:t>, USA)</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4722" name="Picture 2">
            <a:extLst>
              <a:ext uri="{FF2B5EF4-FFF2-40B4-BE49-F238E27FC236}">
                <a16:creationId xmlns:a16="http://schemas.microsoft.com/office/drawing/2014/main" id="{FA06A704-CFAB-B93E-4853-66F206A449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69875"/>
            <a:ext cx="9144000" cy="63182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6214C71-732D-195A-C6A1-A1A18CE179C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270FC8C-CA26-3092-9ACF-9130A4F52BA7}"/>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6354" name="Picture 2">
            <a:extLst>
              <a:ext uri="{FF2B5EF4-FFF2-40B4-BE49-F238E27FC236}">
                <a16:creationId xmlns:a16="http://schemas.microsoft.com/office/drawing/2014/main" id="{64FD78EB-156F-410E-810D-67E424B6E9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D748B03-9C85-8CC1-7C39-4C2D27B4FA7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8072B4B-BDB3-604A-733B-EFF9CFDEAA7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378" name="Picture 2">
            <a:extLst>
              <a:ext uri="{FF2B5EF4-FFF2-40B4-BE49-F238E27FC236}">
                <a16:creationId xmlns:a16="http://schemas.microsoft.com/office/drawing/2014/main" id="{0F16783E-371D-E2AF-B789-568F56791E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27E863B-6B1A-2278-063F-DCF9A7F16FB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4064F69-E2A4-A0CD-7427-4B3F6304A39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02" name="Picture 2">
            <a:extLst>
              <a:ext uri="{FF2B5EF4-FFF2-40B4-BE49-F238E27FC236}">
                <a16:creationId xmlns:a16="http://schemas.microsoft.com/office/drawing/2014/main" id="{17825E4D-01E5-0BB7-C9E7-138849C27B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9FEC97A-5F0A-F7A7-9738-AF6D4E893D5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5E294E5-B831-6956-0245-03C9C636673F}"/>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9426" name="Picture 3074">
            <a:extLst>
              <a:ext uri="{FF2B5EF4-FFF2-40B4-BE49-F238E27FC236}">
                <a16:creationId xmlns:a16="http://schemas.microsoft.com/office/drawing/2014/main" id="{F28FCAA7-973A-C0EB-21F0-61B0002FF9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18D2005-41BE-5267-041C-08C01C12D0B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3B65749-D0C9-E798-2D30-3D0DDF3D7591}"/>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0450" name="Picture 1026">
            <a:extLst>
              <a:ext uri="{FF2B5EF4-FFF2-40B4-BE49-F238E27FC236}">
                <a16:creationId xmlns:a16="http://schemas.microsoft.com/office/drawing/2014/main" id="{0736943B-5284-0702-493C-E8C0671D86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0A4973F-617E-DF16-E662-44BAFFA7A2A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5DA065E-A59B-7262-0C3B-D4AC49530ED8}"/>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1474" name="Picture 2">
            <a:extLst>
              <a:ext uri="{FF2B5EF4-FFF2-40B4-BE49-F238E27FC236}">
                <a16:creationId xmlns:a16="http://schemas.microsoft.com/office/drawing/2014/main" id="{2E8F9642-FE7C-8931-5D04-56CA73A49F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FDCD833-4816-37A4-E282-449CB8B28F9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206253B-1CB1-A6F4-65F7-3BFEB40634F7}"/>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2498" name="Picture 2">
            <a:extLst>
              <a:ext uri="{FF2B5EF4-FFF2-40B4-BE49-F238E27FC236}">
                <a16:creationId xmlns:a16="http://schemas.microsoft.com/office/drawing/2014/main" id="{13CE7BB2-993B-F45F-49E8-41140DCF5B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FFE8DE3-82E4-C54E-2D41-E4C73F3A8C2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590F47A-D675-4BF5-AF03-6301B0E16B66}"/>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3522" name="Picture 1026">
            <a:extLst>
              <a:ext uri="{FF2B5EF4-FFF2-40B4-BE49-F238E27FC236}">
                <a16:creationId xmlns:a16="http://schemas.microsoft.com/office/drawing/2014/main" id="{B717B055-8752-0460-0890-40BDABC167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4D23414-7745-08CE-515B-B7ADB52B64D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FE8B9E3-4B8C-123A-03DF-05FE9C9AE8BE}"/>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4546" name="Picture 1026">
            <a:extLst>
              <a:ext uri="{FF2B5EF4-FFF2-40B4-BE49-F238E27FC236}">
                <a16:creationId xmlns:a16="http://schemas.microsoft.com/office/drawing/2014/main" id="{6560F77B-C895-A57C-75BD-175ED2E7AB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F742FA2-589B-D5E4-3375-C0BA5FC8266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B066355-F333-A90D-BA43-2796F9C2AD6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5570" name="Picture 2">
            <a:extLst>
              <a:ext uri="{FF2B5EF4-FFF2-40B4-BE49-F238E27FC236}">
                <a16:creationId xmlns:a16="http://schemas.microsoft.com/office/drawing/2014/main" id="{6155AA58-8284-E330-561F-7AEBB307E0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5EB1810-B7C5-20F3-6591-C23F254844C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6528CF3-245E-1C61-BD64-AB5EB079132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594" name="Picture 2">
            <a:extLst>
              <a:ext uri="{FF2B5EF4-FFF2-40B4-BE49-F238E27FC236}">
                <a16:creationId xmlns:a16="http://schemas.microsoft.com/office/drawing/2014/main" id="{36FF2D4A-B471-8136-71E5-2D332109EB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92D91DB-BEE2-FEA3-FAED-1A44A20675D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D8F7D96-A28D-C7C9-CF9A-CB2BFF996A39}"/>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7618" name="Picture 1026">
            <a:extLst>
              <a:ext uri="{FF2B5EF4-FFF2-40B4-BE49-F238E27FC236}">
                <a16:creationId xmlns:a16="http://schemas.microsoft.com/office/drawing/2014/main" id="{3042222A-4FBF-CF33-5829-B70E2204BA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B9032CB-7922-6420-6E64-8E91DCFE1AE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CC583BE-FF68-0F9B-15D4-E9C6A43E5536}"/>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42" name="Picture 2">
            <a:extLst>
              <a:ext uri="{FF2B5EF4-FFF2-40B4-BE49-F238E27FC236}">
                <a16:creationId xmlns:a16="http://schemas.microsoft.com/office/drawing/2014/main" id="{954CB432-509E-017D-3F57-DF7E5E57BB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0A22EFE-9530-EB04-3E8C-176B700180F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CE76F20-5B40-0F58-EFA4-F27C14F6E0ED}"/>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666" name="Picture 4098">
            <a:extLst>
              <a:ext uri="{FF2B5EF4-FFF2-40B4-BE49-F238E27FC236}">
                <a16:creationId xmlns:a16="http://schemas.microsoft.com/office/drawing/2014/main" id="{B64B3D7B-4BA3-A35E-8AD9-E009F1644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185C21A-269B-A799-A4B6-12AF5FF95F2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790D80F9-73E4-1052-6750-466C037222DF}"/>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0690" name="Picture 1026">
            <a:extLst>
              <a:ext uri="{FF2B5EF4-FFF2-40B4-BE49-F238E27FC236}">
                <a16:creationId xmlns:a16="http://schemas.microsoft.com/office/drawing/2014/main" id="{AA7A4374-959C-60C1-394B-68CF4A1ABE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BCA9855-8789-54B7-4157-E10BA2A49AB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82D044A-10AF-BDAC-E486-6F541C9185D7}"/>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1714" name="Picture 2">
            <a:extLst>
              <a:ext uri="{FF2B5EF4-FFF2-40B4-BE49-F238E27FC236}">
                <a16:creationId xmlns:a16="http://schemas.microsoft.com/office/drawing/2014/main" id="{8CAD5743-9E03-EFE1-C650-89B38D5258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E2A8E32-1370-2322-1B09-C3F3B6E4478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362C287-9EC9-81D1-022A-51399A18BD2D}"/>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2738" name="Picture 4098">
            <a:extLst>
              <a:ext uri="{FF2B5EF4-FFF2-40B4-BE49-F238E27FC236}">
                <a16:creationId xmlns:a16="http://schemas.microsoft.com/office/drawing/2014/main" id="{E61375F5-B78F-14DE-AECF-69F6AE648C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667910E-6CB0-F2FD-7560-F311B3F72F1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D4CA9B2-095A-755A-1EAE-AA41F140D305}"/>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3762" name="Picture 2">
            <a:extLst>
              <a:ext uri="{FF2B5EF4-FFF2-40B4-BE49-F238E27FC236}">
                <a16:creationId xmlns:a16="http://schemas.microsoft.com/office/drawing/2014/main" id="{E924D650-B623-BA89-27D9-3A0C5BEE82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5C2B9D1-A42A-C320-F8B9-51F82BDBFF3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F7C583C-6C09-E989-DBB6-A4B2B4D8D51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4786" name="Picture 2">
            <a:extLst>
              <a:ext uri="{FF2B5EF4-FFF2-40B4-BE49-F238E27FC236}">
                <a16:creationId xmlns:a16="http://schemas.microsoft.com/office/drawing/2014/main" id="{D95081D4-4264-E423-7A81-D7C34A15EC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8EDF1FB-A69A-51C0-7328-4B267FC5875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868A33B-39B1-02D7-A578-C253FC61A021}"/>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5810" name="Picture 2">
            <a:extLst>
              <a:ext uri="{FF2B5EF4-FFF2-40B4-BE49-F238E27FC236}">
                <a16:creationId xmlns:a16="http://schemas.microsoft.com/office/drawing/2014/main" id="{E8E96B84-3A5A-CDAD-1345-51A2576AC0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58379FA-87A7-7A5E-3755-17BDA48041C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DBA3C06-6363-61B2-9304-4F4603C975F9}"/>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6834" name="Picture 2">
            <a:extLst>
              <a:ext uri="{FF2B5EF4-FFF2-40B4-BE49-F238E27FC236}">
                <a16:creationId xmlns:a16="http://schemas.microsoft.com/office/drawing/2014/main" id="{6B6AB605-B554-D09F-9F89-813E60AA5C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F1E9D87-947F-9D05-3CD3-EB6E438EB1F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F5BC5F3-BD8A-87A9-75D5-139B903D078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7858" name="Picture 2">
            <a:extLst>
              <a:ext uri="{FF2B5EF4-FFF2-40B4-BE49-F238E27FC236}">
                <a16:creationId xmlns:a16="http://schemas.microsoft.com/office/drawing/2014/main" id="{D4E34AF7-ACE9-7BBE-FF79-03AA6E5E51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9AE2855-8C13-DD59-3370-77DD04780B1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B7F75CF-430A-05C3-E183-D51BB07833D8}"/>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82" name="Picture 2">
            <a:extLst>
              <a:ext uri="{FF2B5EF4-FFF2-40B4-BE49-F238E27FC236}">
                <a16:creationId xmlns:a16="http://schemas.microsoft.com/office/drawing/2014/main" id="{997E10D1-0CB8-8F9F-8306-ABFD34CE0B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CAFC92F-0C5E-7352-971F-80ED26453B1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F72A700-1358-201E-B86D-CFF80AF4B89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906" name="Picture 5122">
            <a:extLst>
              <a:ext uri="{FF2B5EF4-FFF2-40B4-BE49-F238E27FC236}">
                <a16:creationId xmlns:a16="http://schemas.microsoft.com/office/drawing/2014/main" id="{8F46AFE1-988E-FDA8-CE1C-FAD21CC6FC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A22AEF0-8A7A-A9C4-8B23-C0B14BF4E20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754537E-006C-264B-8244-EF2DEDEF09C1}"/>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0930" name="Picture 2">
            <a:extLst>
              <a:ext uri="{FF2B5EF4-FFF2-40B4-BE49-F238E27FC236}">
                <a16:creationId xmlns:a16="http://schemas.microsoft.com/office/drawing/2014/main" id="{FDEB5746-B8C0-1670-701D-63F5BB1661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A35540D-FB56-9E10-AFEB-D0CB1904637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52D54B4-2219-B38F-E782-9148F3A5D210}"/>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7D389B1-26A6-78B5-C59B-290E0E037813}"/>
              </a:ext>
            </a:extLst>
          </p:cNvPr>
          <p:cNvSpPr>
            <a:spLocks noGrp="1"/>
          </p:cNvSpPr>
          <p:nvPr>
            <p:ph type="title"/>
          </p:nvPr>
        </p:nvSpPr>
        <p:spPr/>
        <p:txBody>
          <a:bodyPr/>
          <a:lstStyle/>
          <a:p>
            <a:r>
              <a:rPr lang="en-GB" dirty="0"/>
              <a:t>DRUM MIX</a:t>
            </a:r>
            <a:br>
              <a:rPr lang="en-GB" dirty="0"/>
            </a:br>
            <a:r>
              <a:rPr lang="en-GB" dirty="0"/>
              <a:t>PLANT</a:t>
            </a:r>
          </a:p>
        </p:txBody>
      </p:sp>
    </p:spTree>
    <p:extLst>
      <p:ext uri="{BB962C8B-B14F-4D97-AF65-F5344CB8AC3E}">
        <p14:creationId xmlns:p14="http://schemas.microsoft.com/office/powerpoint/2010/main" val="454709383"/>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1955" name="Picture 3">
            <a:extLst>
              <a:ext uri="{FF2B5EF4-FFF2-40B4-BE49-F238E27FC236}">
                <a16:creationId xmlns:a16="http://schemas.microsoft.com/office/drawing/2014/main" id="{54D4A577-C582-EDDB-8015-81F29E5860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8300" y="-48419"/>
            <a:ext cx="8915400" cy="69548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14816BE-5586-8205-D7F9-240B4BE9A5D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799D843-757E-FEEC-FD0A-F80E5430F965}"/>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2978" name="Picture 1026">
            <a:extLst>
              <a:ext uri="{FF2B5EF4-FFF2-40B4-BE49-F238E27FC236}">
                <a16:creationId xmlns:a16="http://schemas.microsoft.com/office/drawing/2014/main" id="{FC835356-DDA4-4530-E298-7B0D3DB3C8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DD28835-C666-CD70-B4A0-9DFD37386EB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55E23C2-A117-DAA2-92C5-5E0BA5C6E3A9}"/>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4002" name="Picture 1026">
            <a:extLst>
              <a:ext uri="{FF2B5EF4-FFF2-40B4-BE49-F238E27FC236}">
                <a16:creationId xmlns:a16="http://schemas.microsoft.com/office/drawing/2014/main" id="{44271EA1-B09F-823E-5F64-428E347ED8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574D14F-D665-1E86-43BE-E0F7C0E4F56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CC02BA7-68A9-D17B-C2E8-EF12F9D0871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1234" name="Picture 2">
            <a:extLst>
              <a:ext uri="{FF2B5EF4-FFF2-40B4-BE49-F238E27FC236}">
                <a16:creationId xmlns:a16="http://schemas.microsoft.com/office/drawing/2014/main" id="{0512A5F5-95E4-A512-CDB2-EAFB46604A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6179DBD-C395-D2DF-D5E0-E54CA8AB4D7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86BF4EA-F7F5-17F9-EA63-53D167408276}"/>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5026" name="Picture 2">
            <a:extLst>
              <a:ext uri="{FF2B5EF4-FFF2-40B4-BE49-F238E27FC236}">
                <a16:creationId xmlns:a16="http://schemas.microsoft.com/office/drawing/2014/main" id="{4552E7F1-6E30-68A5-E857-F82EED4D8F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1DA210F-0928-43A1-8CE2-CD049A8688B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AB38E41-3ACD-C529-0A22-D9A9B2367765}"/>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6050" name="Picture 2">
            <a:extLst>
              <a:ext uri="{FF2B5EF4-FFF2-40B4-BE49-F238E27FC236}">
                <a16:creationId xmlns:a16="http://schemas.microsoft.com/office/drawing/2014/main" id="{E8CE495E-B771-574D-3EFD-0F3095C964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4D35277-939D-8159-6CB7-3D953CD0ECD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3E269A6-3E76-4DF5-0B29-D79D0010F6C8}"/>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7074" name="Picture 2">
            <a:extLst>
              <a:ext uri="{FF2B5EF4-FFF2-40B4-BE49-F238E27FC236}">
                <a16:creationId xmlns:a16="http://schemas.microsoft.com/office/drawing/2014/main" id="{67C67466-15D0-EAB5-74F5-A91CD8CEB2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089C71E-E98B-3C52-43F4-F98DA47BECE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1F2C340-7812-DC73-B2D1-15EEA4C15F3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8098" name="Picture 2">
            <a:extLst>
              <a:ext uri="{FF2B5EF4-FFF2-40B4-BE49-F238E27FC236}">
                <a16:creationId xmlns:a16="http://schemas.microsoft.com/office/drawing/2014/main" id="{3D7A1BCD-BBB1-B6C9-906A-7960040C82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1B73F8E-BA4C-0038-C5C7-C078832DD2C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1379ADD-E537-64F3-BB2E-4215788585EF}"/>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22" name="Picture 2">
            <a:extLst>
              <a:ext uri="{FF2B5EF4-FFF2-40B4-BE49-F238E27FC236}">
                <a16:creationId xmlns:a16="http://schemas.microsoft.com/office/drawing/2014/main" id="{251AA2AD-DE49-368D-07F8-B2E4D91D89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06F12A0-3F24-F38D-9231-9CCBB6BA4B6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3CDCCEE-3D49-6EC4-087A-467D17822CD2}"/>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0146" name="Picture 2">
            <a:extLst>
              <a:ext uri="{FF2B5EF4-FFF2-40B4-BE49-F238E27FC236}">
                <a16:creationId xmlns:a16="http://schemas.microsoft.com/office/drawing/2014/main" id="{C1A03B1E-32C8-C4EF-77F7-202692E960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DB13704-4EE5-7EC1-44AF-66BE84E30DA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1AEE2C9-17F3-B795-CA7D-B48B1675105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170" name="Picture 2">
            <a:extLst>
              <a:ext uri="{FF2B5EF4-FFF2-40B4-BE49-F238E27FC236}">
                <a16:creationId xmlns:a16="http://schemas.microsoft.com/office/drawing/2014/main" id="{ECA21382-1235-4694-2F36-43078527E5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A0F83E6-5F21-F22E-8A10-94B1C6075E2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A4D0CD9-D7B8-0596-C211-E84D51DFBBE6}"/>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2194" name="Picture 2">
            <a:extLst>
              <a:ext uri="{FF2B5EF4-FFF2-40B4-BE49-F238E27FC236}">
                <a16:creationId xmlns:a16="http://schemas.microsoft.com/office/drawing/2014/main" id="{98250272-CF5F-3BA6-C7DD-68AFF441D7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0335B52-63C1-BC1D-9E86-64235929456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E77D5B1-8997-AC94-3A86-59D2B88636B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3218" name="Picture 2">
            <a:extLst>
              <a:ext uri="{FF2B5EF4-FFF2-40B4-BE49-F238E27FC236}">
                <a16:creationId xmlns:a16="http://schemas.microsoft.com/office/drawing/2014/main" id="{440064A3-B672-4651-31C0-0D7ADD5024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9432308-8426-207B-1E8E-861FC7B5250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DB10636-44E0-5C2B-CE16-930E7EC6EF07}"/>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4242" name="Picture 2">
            <a:extLst>
              <a:ext uri="{FF2B5EF4-FFF2-40B4-BE49-F238E27FC236}">
                <a16:creationId xmlns:a16="http://schemas.microsoft.com/office/drawing/2014/main" id="{FD88C1D7-2131-B39B-B3EE-90240D4282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2C0FE53-4C67-E2C9-5277-83716175BEA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03107CE-8522-B2D3-E117-196FEADA9488}"/>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2258" name="Picture 2">
            <a:extLst>
              <a:ext uri="{FF2B5EF4-FFF2-40B4-BE49-F238E27FC236}">
                <a16:creationId xmlns:a16="http://schemas.microsoft.com/office/drawing/2014/main" id="{B65DE2B9-42F1-05BF-502C-5BE10D94EF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BA16278-5179-670D-D49B-A867ABE1B1C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7D55A52-A110-9049-80E9-BEC6719749BB}"/>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5266" name="Picture 2">
            <a:extLst>
              <a:ext uri="{FF2B5EF4-FFF2-40B4-BE49-F238E27FC236}">
                <a16:creationId xmlns:a16="http://schemas.microsoft.com/office/drawing/2014/main" id="{1440AB69-CC0A-D679-3F46-1D57D6593A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3258AF2-A5D6-409F-747A-A6534679BC9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7D2F63F-0122-FD21-7846-7A214381531D}"/>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20350-8EF6-4A1C-17E3-8E3CE3A45470}"/>
              </a:ext>
            </a:extLst>
          </p:cNvPr>
          <p:cNvSpPr>
            <a:spLocks noGrp="1"/>
          </p:cNvSpPr>
          <p:nvPr>
            <p:ph type="title"/>
          </p:nvPr>
        </p:nvSpPr>
        <p:spPr/>
        <p:txBody>
          <a:bodyPr/>
          <a:lstStyle/>
          <a:p>
            <a:r>
              <a:rPr lang="en-GB" dirty="0"/>
              <a:t>Double Barrel</a:t>
            </a:r>
          </a:p>
        </p:txBody>
      </p:sp>
      <p:sp>
        <p:nvSpPr>
          <p:cNvPr id="3" name="Text Placeholder 2">
            <a:extLst>
              <a:ext uri="{FF2B5EF4-FFF2-40B4-BE49-F238E27FC236}">
                <a16:creationId xmlns:a16="http://schemas.microsoft.com/office/drawing/2014/main" id="{D18834CA-C06D-8DA9-87FC-B6D449683D1E}"/>
              </a:ext>
            </a:extLst>
          </p:cNvPr>
          <p:cNvSpPr>
            <a:spLocks noGrp="1"/>
          </p:cNvSpPr>
          <p:nvPr>
            <p:ph type="body" sz="quarter" idx="11"/>
          </p:nvPr>
        </p:nvSpPr>
        <p:spPr/>
        <p:txBody>
          <a:bodyPr>
            <a:normAutofit lnSpcReduction="10000"/>
          </a:bodyPr>
          <a:lstStyle/>
          <a:p>
            <a:r>
              <a:rPr lang="en-US" altLang="pl-PL" dirty="0">
                <a:latin typeface="Tahoma" panose="020B0604030504040204" pitchFamily="34" charset="0"/>
              </a:rPr>
              <a:t>Double Barrel, Counterflow Drum</a:t>
            </a:r>
          </a:p>
          <a:p>
            <a:r>
              <a:rPr lang="en-US" altLang="pl-PL" dirty="0">
                <a:latin typeface="Tahoma" panose="020B0604030504040204" pitchFamily="34" charset="0"/>
              </a:rPr>
              <a:t>Aggregate Superheated in Inner Drum</a:t>
            </a:r>
          </a:p>
          <a:p>
            <a:r>
              <a:rPr lang="en-US" altLang="pl-PL" dirty="0">
                <a:latin typeface="Tahoma" panose="020B0604030504040204" pitchFamily="34" charset="0"/>
              </a:rPr>
              <a:t>Meets RAP in the Annular Space</a:t>
            </a:r>
          </a:p>
          <a:p>
            <a:r>
              <a:rPr lang="en-US" altLang="pl-PL" dirty="0">
                <a:latin typeface="Tahoma" panose="020B0604030504040204" pitchFamily="34" charset="0"/>
              </a:rPr>
              <a:t>Addition of Binder and Mixing in the Annular Space</a:t>
            </a:r>
          </a:p>
          <a:p>
            <a:r>
              <a:rPr lang="en-US" altLang="pl-PL" dirty="0">
                <a:latin typeface="Tahoma" panose="020B0604030504040204" pitchFamily="34" charset="0"/>
              </a:rPr>
              <a:t>Shell of Inner Drum Used as Shaft of Coater</a:t>
            </a:r>
          </a:p>
          <a:p>
            <a:r>
              <a:rPr lang="en-US" altLang="pl-PL" dirty="0">
                <a:latin typeface="Tahoma" panose="020B0604030504040204" pitchFamily="34" charset="0"/>
              </a:rPr>
              <a:t>Outer Shell Does Not Rotate</a:t>
            </a:r>
          </a:p>
        </p:txBody>
      </p:sp>
    </p:spTree>
    <p:extLst>
      <p:ext uri="{BB962C8B-B14F-4D97-AF65-F5344CB8AC3E}">
        <p14:creationId xmlns:p14="http://schemas.microsoft.com/office/powerpoint/2010/main" val="1364611406"/>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7314" name="Picture 2">
            <a:extLst>
              <a:ext uri="{FF2B5EF4-FFF2-40B4-BE49-F238E27FC236}">
                <a16:creationId xmlns:a16="http://schemas.microsoft.com/office/drawing/2014/main" id="{CEC83BEB-99B5-BE97-6C26-063765060B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54567E1-B975-18D6-2055-43E9FAC9426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AC7472F-FFC6-4070-EF00-CCC8EA0302A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8338" name="Picture 2">
            <a:extLst>
              <a:ext uri="{FF2B5EF4-FFF2-40B4-BE49-F238E27FC236}">
                <a16:creationId xmlns:a16="http://schemas.microsoft.com/office/drawing/2014/main" id="{F1176328-4C86-6A49-1CF8-E6685B2532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D60F860-0664-183D-C371-FD646B70F7F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571AAC6-F097-7257-4845-454EFE6BA7E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62" name="Picture 2">
            <a:extLst>
              <a:ext uri="{FF2B5EF4-FFF2-40B4-BE49-F238E27FC236}">
                <a16:creationId xmlns:a16="http://schemas.microsoft.com/office/drawing/2014/main" id="{E724CCAE-B35F-7DF0-FCEC-A0E650CCEF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10E2C28-5974-14FA-7D4C-A4FFFD606C8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73E2C77-4015-9029-ACC5-670C3DBA563F}"/>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0386" name="Picture 2">
            <a:extLst>
              <a:ext uri="{FF2B5EF4-FFF2-40B4-BE49-F238E27FC236}">
                <a16:creationId xmlns:a16="http://schemas.microsoft.com/office/drawing/2014/main" id="{F37C60E3-1687-47B9-E360-59AF833141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AF402C9-57BC-62A8-3257-B6AAEC1810E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A9E94C5-48E2-8CC0-D013-D7E4EBA8FD14}"/>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1410" name="Picture 2">
            <a:extLst>
              <a:ext uri="{FF2B5EF4-FFF2-40B4-BE49-F238E27FC236}">
                <a16:creationId xmlns:a16="http://schemas.microsoft.com/office/drawing/2014/main" id="{038A2149-AF8B-B0BD-5C0F-1674002D15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5842372-FEF2-9871-6394-D462056620D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ED6622C-0877-1B05-70EF-CD6945AEB82E}"/>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2434" name="Picture 2">
            <a:extLst>
              <a:ext uri="{FF2B5EF4-FFF2-40B4-BE49-F238E27FC236}">
                <a16:creationId xmlns:a16="http://schemas.microsoft.com/office/drawing/2014/main" id="{ACEFF63B-7A6D-E8DE-A48A-109A12CF9D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60D6C46-9D28-F5CC-5A15-91A880A35B4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C1BC4E3-0273-56F6-17C4-03BBFFC96145}"/>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458" name="Picture 2">
            <a:extLst>
              <a:ext uri="{FF2B5EF4-FFF2-40B4-BE49-F238E27FC236}">
                <a16:creationId xmlns:a16="http://schemas.microsoft.com/office/drawing/2014/main" id="{EDBBBE7A-1B87-8AFB-711F-3AA5C80E80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9E44E4E-ADF9-2993-7FFD-103AC4E3CA8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D47982A-C256-DBEC-E3D1-FF6697FE6F3F}"/>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4482" name="Picture 2">
            <a:extLst>
              <a:ext uri="{FF2B5EF4-FFF2-40B4-BE49-F238E27FC236}">
                <a16:creationId xmlns:a16="http://schemas.microsoft.com/office/drawing/2014/main" id="{483704A0-0FAE-B822-AC76-10BF298A68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76B3795-5A17-6C79-4CE0-73708D076D1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C2DCAFF-4019-AAF2-31EB-BA9F6CC7B9CB}"/>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3282" name="Picture 2">
            <a:extLst>
              <a:ext uri="{FF2B5EF4-FFF2-40B4-BE49-F238E27FC236}">
                <a16:creationId xmlns:a16="http://schemas.microsoft.com/office/drawing/2014/main" id="{93ABB855-AF5E-27F9-CA1E-33ED898733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4F6A801-3AF0-ED9F-F3EC-FBFB29F5B8B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FEB9BFC-171F-33D1-0028-2BBBE8A891C6}"/>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5506" name="Picture 2">
            <a:extLst>
              <a:ext uri="{FF2B5EF4-FFF2-40B4-BE49-F238E27FC236}">
                <a16:creationId xmlns:a16="http://schemas.microsoft.com/office/drawing/2014/main" id="{28BDB55F-82D4-DD8B-C5D7-4A6F0B1E0A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DC82EDC-5DCE-CE80-1D96-6EAE898AD37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46F6A5D-5C4E-8010-1EDD-D58CB3AF4560}"/>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7794" name="Picture 2">
            <a:extLst>
              <a:ext uri="{FF2B5EF4-FFF2-40B4-BE49-F238E27FC236}">
                <a16:creationId xmlns:a16="http://schemas.microsoft.com/office/drawing/2014/main" id="{CB2B33FA-A170-7D92-70D5-2488946F003E}"/>
              </a:ext>
            </a:extLst>
          </p:cNvPr>
          <p:cNvPicPr>
            <a:picLocks noChangeAspect="1" noChangeArrowheads="1"/>
          </p:cNvPicPr>
          <p:nvPr/>
        </p:nvPicPr>
        <p:blipFill>
          <a:blip r:embed="rId2">
            <a:lum bright="24000" contrast="60000"/>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159F05C-405E-6213-7D82-1DDB832C48D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F0E8FDA-C064-AA66-A6AC-4724B206BFE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5746" name="Picture 3074">
            <a:extLst>
              <a:ext uri="{FF2B5EF4-FFF2-40B4-BE49-F238E27FC236}">
                <a16:creationId xmlns:a16="http://schemas.microsoft.com/office/drawing/2014/main" id="{94941DF1-5B98-5535-88BD-F889332E77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1906"/>
            <a:ext cx="7315200" cy="683418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656C4FB-F7CB-A9A9-4818-ADC12C0FAE1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145EF80-A229-9DFA-DC55-1C483EAE8D2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4306" name="Picture 2">
            <a:extLst>
              <a:ext uri="{FF2B5EF4-FFF2-40B4-BE49-F238E27FC236}">
                <a16:creationId xmlns:a16="http://schemas.microsoft.com/office/drawing/2014/main" id="{72A40328-F397-067B-4208-6E2ECD9130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6E59540-AC84-3692-369E-8C9C4B1A2F1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6C9AEB3-E432-116B-50F6-CAD77A93BB25}"/>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1D2F5D-EB06-98E2-3C36-665EA0A61BDE}"/>
              </a:ext>
            </a:extLst>
          </p:cNvPr>
          <p:cNvSpPr>
            <a:spLocks noGrp="1"/>
          </p:cNvSpPr>
          <p:nvPr>
            <p:ph type="title"/>
          </p:nvPr>
        </p:nvSpPr>
        <p:spPr/>
        <p:txBody>
          <a:bodyPr/>
          <a:lstStyle/>
          <a:p>
            <a:r>
              <a:rPr lang="en-GB" dirty="0"/>
              <a:t>BATCH</a:t>
            </a:r>
            <a:br>
              <a:rPr lang="en-GB" dirty="0"/>
            </a:br>
            <a:r>
              <a:rPr lang="en-GB" dirty="0"/>
              <a:t>PLANT</a:t>
            </a:r>
          </a:p>
        </p:txBody>
      </p:sp>
      <p:sp>
        <p:nvSpPr>
          <p:cNvPr id="5" name="Text Placeholder 4">
            <a:extLst>
              <a:ext uri="{FF2B5EF4-FFF2-40B4-BE49-F238E27FC236}">
                <a16:creationId xmlns:a16="http://schemas.microsoft.com/office/drawing/2014/main" id="{5C138C0D-734D-CFEC-0CD4-170822E3143F}"/>
              </a:ext>
            </a:extLst>
          </p:cNvPr>
          <p:cNvSpPr>
            <a:spLocks noGrp="1"/>
          </p:cNvSpPr>
          <p:nvPr>
            <p:ph type="body" sz="half" idx="1"/>
          </p:nvPr>
        </p:nvSpPr>
        <p:spPr/>
        <p:txBody>
          <a:bodyPr>
            <a:normAutofit/>
          </a:bodyPr>
          <a:lstStyle/>
          <a:p>
            <a:pPr marL="0" indent="0">
              <a:buNone/>
            </a:pPr>
            <a:endParaRPr lang="en-GB" dirty="0"/>
          </a:p>
        </p:txBody>
      </p:sp>
    </p:spTree>
    <p:extLst>
      <p:ext uri="{BB962C8B-B14F-4D97-AF65-F5344CB8AC3E}">
        <p14:creationId xmlns:p14="http://schemas.microsoft.com/office/powerpoint/2010/main" val="114127862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5330" name="Picture 2">
            <a:extLst>
              <a:ext uri="{FF2B5EF4-FFF2-40B4-BE49-F238E27FC236}">
                <a16:creationId xmlns:a16="http://schemas.microsoft.com/office/drawing/2014/main" id="{5D303F26-ABDB-C735-AC8B-4FA1AFD61B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600530D-27C0-0B1D-24D1-99FB3D2ED9C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01483BA-C934-92B7-45F5-934390ED7084}"/>
              </a:ext>
            </a:extLst>
          </p:cNvPr>
          <p:cNvSpPr>
            <a:spLocks noGrp="1"/>
          </p:cNvSpPr>
          <p:nvPr>
            <p:ph type="body" sz="quarter" idx="11"/>
          </p:nvPr>
        </p:nvSpPr>
        <p:spPr/>
        <p:txBody>
          <a:bodyPr/>
          <a:lstStyle/>
          <a:p>
            <a:endParaRPr lang="en-GB"/>
          </a:p>
        </p:txBody>
      </p:sp>
    </p:spTree>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8CC5CFD-A503-4FD3-83FE-1F598585CB0E}">
  <we:reference id="WA200010001" version="1.0.0.1" store="Omex" storeType="OMEX"/>
  <we:alternateReferences>
    <we:reference id="WA200010001" version="1.0.0.1" store="WA200010001" storeType="OMEX"/>
  </we:alternateReferences>
  <we:properties>
    <we:property name="claude.fileId" value="&quot;aaf91d51-afd3-467c-b71c-37a2384b672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documentManagement/types"/>
    <ds:schemaRef ds:uri="http://purl.org/dc/dcmitype/"/>
    <ds:schemaRef ds:uri="http://purl.org/dc/elements/1.1/"/>
    <ds:schemaRef ds:uri="http://schemas.microsoft.com/office/2006/metadata/properties"/>
    <ds:schemaRef ds:uri="http://www.w3.org/XML/1998/namespace"/>
    <ds:schemaRef ds:uri="http://schemas.openxmlformats.org/package/2006/metadata/core-properties"/>
    <ds:schemaRef ds:uri="597320a7-26c9-4ada-a5d3-9ce4cfbbe2be"/>
    <ds:schemaRef ds:uri="http://schemas.microsoft.com/office/infopath/2007/PartnerControls"/>
    <ds:schemaRef ds:uri="d7c2d7e5-d637-40e7-a03d-32f79b35a394"/>
    <ds:schemaRef ds:uri="http://purl.org/dc/terms/"/>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89D97814-1F86-420B-845E-917BA155A2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172</TotalTime>
  <Words>93</Words>
  <Application>Microsoft Office PowerPoint</Application>
  <PresentationFormat>Widescreen</PresentationFormat>
  <Paragraphs>13</Paragraphs>
  <Slides>63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63</vt:i4>
      </vt:variant>
    </vt:vector>
  </HeadingPairs>
  <TitlesOfParts>
    <vt:vector size="72" baseType="lpstr">
      <vt:lpstr>Aptos</vt:lpstr>
      <vt:lpstr>Arial</vt:lpstr>
      <vt:lpstr>Arial Rounded MT Bold</vt:lpstr>
      <vt:lpstr>Calibri</vt:lpstr>
      <vt:lpstr>Helvetica Neue</vt:lpstr>
      <vt:lpstr>Helvetica Neue Medium</vt:lpstr>
      <vt:lpstr>Montserrat Regular</vt:lpstr>
      <vt:lpstr>Tahoma</vt:lpstr>
      <vt:lpstr>21_BasicWhite</vt:lpstr>
      <vt:lpstr>Course C.03.06.01 Asphalt mixture - Production</vt:lpstr>
      <vt:lpstr>Road Transportation Systems Engineering Development in the Sub-Saharan Africa – Modern EU Master Programme &amp; Capacity Building</vt:lpstr>
      <vt:lpstr>PowerPoint Presentation</vt:lpstr>
      <vt:lpstr>PowerPoint Presentation</vt:lpstr>
      <vt:lpstr>PowerPoint Presentation</vt:lpstr>
      <vt:lpstr>PowerPoint Presentation</vt:lpstr>
      <vt:lpstr>PowerPoint Presentation</vt:lpstr>
      <vt:lpstr>BATCH PLANT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DRUM MIX PLANT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Double Barrel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2026-05-31T11:15:43Z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