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1"/>
  </p:notesMasterIdLst>
  <p:handoutMasterIdLst>
    <p:handoutMasterId r:id="rId82"/>
  </p:handoutMasterIdLst>
  <p:sldIdLst>
    <p:sldId id="306" r:id="rId5"/>
    <p:sldId id="313" r:id="rId6"/>
    <p:sldId id="307" r:id="rId7"/>
    <p:sldId id="467" r:id="rId8"/>
    <p:sldId id="395" r:id="rId9"/>
    <p:sldId id="528" r:id="rId10"/>
    <p:sldId id="396" r:id="rId11"/>
    <p:sldId id="529" r:id="rId12"/>
    <p:sldId id="530" r:id="rId13"/>
    <p:sldId id="517" r:id="rId14"/>
    <p:sldId id="531" r:id="rId15"/>
    <p:sldId id="532" r:id="rId16"/>
    <p:sldId id="533" r:id="rId17"/>
    <p:sldId id="534" r:id="rId18"/>
    <p:sldId id="535" r:id="rId19"/>
    <p:sldId id="536" r:id="rId20"/>
    <p:sldId id="537" r:id="rId21"/>
    <p:sldId id="538" r:id="rId22"/>
    <p:sldId id="539" r:id="rId23"/>
    <p:sldId id="540" r:id="rId24"/>
    <p:sldId id="407" r:id="rId25"/>
    <p:sldId id="408" r:id="rId26"/>
    <p:sldId id="409" r:id="rId27"/>
    <p:sldId id="410" r:id="rId28"/>
    <p:sldId id="411" r:id="rId29"/>
    <p:sldId id="412" r:id="rId30"/>
    <p:sldId id="413" r:id="rId31"/>
    <p:sldId id="414" r:id="rId32"/>
    <p:sldId id="415" r:id="rId33"/>
    <p:sldId id="416" r:id="rId34"/>
    <p:sldId id="417" r:id="rId35"/>
    <p:sldId id="418" r:id="rId36"/>
    <p:sldId id="419" r:id="rId37"/>
    <p:sldId id="420" r:id="rId38"/>
    <p:sldId id="421" r:id="rId39"/>
    <p:sldId id="422" r:id="rId40"/>
    <p:sldId id="423" r:id="rId41"/>
    <p:sldId id="468" r:id="rId42"/>
    <p:sldId id="469" r:id="rId43"/>
    <p:sldId id="470" r:id="rId44"/>
    <p:sldId id="471" r:id="rId45"/>
    <p:sldId id="472" r:id="rId46"/>
    <p:sldId id="473" r:id="rId47"/>
    <p:sldId id="474" r:id="rId48"/>
    <p:sldId id="475" r:id="rId49"/>
    <p:sldId id="476" r:id="rId50"/>
    <p:sldId id="477" r:id="rId51"/>
    <p:sldId id="434" r:id="rId52"/>
    <p:sldId id="478" r:id="rId53"/>
    <p:sldId id="479" r:id="rId54"/>
    <p:sldId id="480" r:id="rId55"/>
    <p:sldId id="438" r:id="rId56"/>
    <p:sldId id="481" r:id="rId57"/>
    <p:sldId id="440" r:id="rId58"/>
    <p:sldId id="482" r:id="rId59"/>
    <p:sldId id="483" r:id="rId60"/>
    <p:sldId id="484" r:id="rId61"/>
    <p:sldId id="485" r:id="rId62"/>
    <p:sldId id="486" r:id="rId63"/>
    <p:sldId id="487" r:id="rId64"/>
    <p:sldId id="488" r:id="rId65"/>
    <p:sldId id="489" r:id="rId66"/>
    <p:sldId id="490" r:id="rId67"/>
    <p:sldId id="450" r:id="rId68"/>
    <p:sldId id="451" r:id="rId69"/>
    <p:sldId id="452" r:id="rId70"/>
    <p:sldId id="491" r:id="rId71"/>
    <p:sldId id="492" r:id="rId72"/>
    <p:sldId id="493" r:id="rId73"/>
    <p:sldId id="494" r:id="rId74"/>
    <p:sldId id="495" r:id="rId75"/>
    <p:sldId id="496" r:id="rId76"/>
    <p:sldId id="497" r:id="rId77"/>
    <p:sldId id="498" r:id="rId78"/>
    <p:sldId id="499" r:id="rId79"/>
    <p:sldId id="309" r:id="rId8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3ACD35-F8E7-4B3E-A374-9AC75C95F7DD}" v="9" dt="2026-05-31T16:55:08.66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microsoft.com/office/2016/11/relationships/changesInfo" Target="changesInfos/changesInfo1.xml"/><Relationship Id="rId61" Type="http://schemas.openxmlformats.org/officeDocument/2006/relationships/slide" Target="slides/slide57.xml"/><Relationship Id="rId8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5-31T16:59:26.040" v="102" actId="27636"/>
      <pc:docMkLst>
        <pc:docMk/>
      </pc:docMkLst>
      <pc:sldChg chg="del">
        <pc:chgData name="Wojciech Kustra" userId="afebd3d0-216b-4c4f-8992-1bf1fda6d5e8" providerId="ADAL" clId="{1D307E72-7901-4E61-A01B-3C4232ABCF63}" dt="2026-05-31T16:43:43.022" v="1"/>
        <pc:sldMkLst>
          <pc:docMk/>
          <pc:sldMk cId="4166299996" sldId="500"/>
        </pc:sldMkLst>
      </pc:sldChg>
      <pc:sldChg chg="del">
        <pc:chgData name="Wojciech Kustra" userId="afebd3d0-216b-4c4f-8992-1bf1fda6d5e8" providerId="ADAL" clId="{1D307E72-7901-4E61-A01B-3C4232ABCF63}" dt="2026-05-31T16:43:57.877" v="3"/>
        <pc:sldMkLst>
          <pc:docMk/>
          <pc:sldMk cId="3548052657" sldId="501"/>
        </pc:sldMkLst>
      </pc:sldChg>
      <pc:sldChg chg="del">
        <pc:chgData name="Wojciech Kustra" userId="afebd3d0-216b-4c4f-8992-1bf1fda6d5e8" providerId="ADAL" clId="{1D307E72-7901-4E61-A01B-3C4232ABCF63}" dt="2026-05-31T16:44:11.956" v="5"/>
        <pc:sldMkLst>
          <pc:docMk/>
          <pc:sldMk cId="1338002409" sldId="502"/>
        </pc:sldMkLst>
      </pc:sldChg>
      <pc:sldChg chg="del">
        <pc:chgData name="Wojciech Kustra" userId="afebd3d0-216b-4c4f-8992-1bf1fda6d5e8" providerId="ADAL" clId="{1D307E72-7901-4E61-A01B-3C4232ABCF63}" dt="2026-05-31T16:44:26.345" v="7"/>
        <pc:sldMkLst>
          <pc:docMk/>
          <pc:sldMk cId="1017452822" sldId="503"/>
        </pc:sldMkLst>
      </pc:sldChg>
      <pc:sldChg chg="del">
        <pc:chgData name="Wojciech Kustra" userId="afebd3d0-216b-4c4f-8992-1bf1fda6d5e8" providerId="ADAL" clId="{1D307E72-7901-4E61-A01B-3C4232ABCF63}" dt="2026-05-31T16:44:41.172" v="9"/>
        <pc:sldMkLst>
          <pc:docMk/>
          <pc:sldMk cId="2138639440" sldId="504"/>
        </pc:sldMkLst>
      </pc:sldChg>
      <pc:sldChg chg="del">
        <pc:chgData name="Wojciech Kustra" userId="afebd3d0-216b-4c4f-8992-1bf1fda6d5e8" providerId="ADAL" clId="{1D307E72-7901-4E61-A01B-3C4232ABCF63}" dt="2026-05-31T16:44:55.621" v="11"/>
        <pc:sldMkLst>
          <pc:docMk/>
          <pc:sldMk cId="3279861440" sldId="505"/>
        </pc:sldMkLst>
      </pc:sldChg>
      <pc:sldChg chg="del">
        <pc:chgData name="Wojciech Kustra" userId="afebd3d0-216b-4c4f-8992-1bf1fda6d5e8" providerId="ADAL" clId="{1D307E72-7901-4E61-A01B-3C4232ABCF63}" dt="2026-05-31T16:45:11.770" v="13"/>
        <pc:sldMkLst>
          <pc:docMk/>
          <pc:sldMk cId="285088261" sldId="506"/>
        </pc:sldMkLst>
      </pc:sldChg>
      <pc:sldChg chg="del">
        <pc:chgData name="Wojciech Kustra" userId="afebd3d0-216b-4c4f-8992-1bf1fda6d5e8" providerId="ADAL" clId="{1D307E72-7901-4E61-A01B-3C4232ABCF63}" dt="2026-05-31T16:45:24.880" v="15"/>
        <pc:sldMkLst>
          <pc:docMk/>
          <pc:sldMk cId="2959564767" sldId="507"/>
        </pc:sldMkLst>
      </pc:sldChg>
      <pc:sldChg chg="del">
        <pc:chgData name="Wojciech Kustra" userId="afebd3d0-216b-4c4f-8992-1bf1fda6d5e8" providerId="ADAL" clId="{1D307E72-7901-4E61-A01B-3C4232ABCF63}" dt="2026-05-31T16:45:39.528" v="17"/>
        <pc:sldMkLst>
          <pc:docMk/>
          <pc:sldMk cId="698177226" sldId="508"/>
        </pc:sldMkLst>
      </pc:sldChg>
      <pc:sldChg chg="del">
        <pc:chgData name="Wojciech Kustra" userId="afebd3d0-216b-4c4f-8992-1bf1fda6d5e8" providerId="ADAL" clId="{1D307E72-7901-4E61-A01B-3C4232ABCF63}" dt="2026-05-31T16:45:54.401" v="19"/>
        <pc:sldMkLst>
          <pc:docMk/>
          <pc:sldMk cId="3486986903" sldId="509"/>
        </pc:sldMkLst>
      </pc:sldChg>
      <pc:sldChg chg="del">
        <pc:chgData name="Wojciech Kustra" userId="afebd3d0-216b-4c4f-8992-1bf1fda6d5e8" providerId="ADAL" clId="{1D307E72-7901-4E61-A01B-3C4232ABCF63}" dt="2026-05-31T16:46:09.184" v="21"/>
        <pc:sldMkLst>
          <pc:docMk/>
          <pc:sldMk cId="672862397" sldId="510"/>
        </pc:sldMkLst>
      </pc:sldChg>
      <pc:sldChg chg="del">
        <pc:chgData name="Wojciech Kustra" userId="afebd3d0-216b-4c4f-8992-1bf1fda6d5e8" providerId="ADAL" clId="{1D307E72-7901-4E61-A01B-3C4232ABCF63}" dt="2026-05-31T16:46:23.239" v="23"/>
        <pc:sldMkLst>
          <pc:docMk/>
          <pc:sldMk cId="2836012346" sldId="511"/>
        </pc:sldMkLst>
      </pc:sldChg>
      <pc:sldChg chg="del">
        <pc:chgData name="Wojciech Kustra" userId="afebd3d0-216b-4c4f-8992-1bf1fda6d5e8" providerId="ADAL" clId="{1D307E72-7901-4E61-A01B-3C4232ABCF63}" dt="2026-05-31T16:46:37.296" v="25"/>
        <pc:sldMkLst>
          <pc:docMk/>
          <pc:sldMk cId="3265659320" sldId="512"/>
        </pc:sldMkLst>
      </pc:sldChg>
      <pc:sldChg chg="del">
        <pc:chgData name="Wojciech Kustra" userId="afebd3d0-216b-4c4f-8992-1bf1fda6d5e8" providerId="ADAL" clId="{1D307E72-7901-4E61-A01B-3C4232ABCF63}" dt="2026-05-31T16:46:51.662" v="27"/>
        <pc:sldMkLst>
          <pc:docMk/>
          <pc:sldMk cId="4156020383" sldId="513"/>
        </pc:sldMkLst>
      </pc:sldChg>
      <pc:sldChg chg="add del">
        <pc:chgData name="Wojciech Kustra" userId="afebd3d0-216b-4c4f-8992-1bf1fda6d5e8" providerId="ADAL" clId="{1D307E72-7901-4E61-A01B-3C4232ABCF63}" dt="2026-05-31T16:56:58.975" v="73"/>
        <pc:sldMkLst>
          <pc:docMk/>
          <pc:sldMk cId="1487114246" sldId="514"/>
        </pc:sldMkLst>
      </pc:sldChg>
      <pc:sldChg chg="modSp add del mod">
        <pc:chgData name="Wojciech Kustra" userId="afebd3d0-216b-4c4f-8992-1bf1fda6d5e8" providerId="ADAL" clId="{1D307E72-7901-4E61-A01B-3C4232ABCF63}" dt="2026-05-31T16:57:11.870" v="76"/>
        <pc:sldMkLst>
          <pc:docMk/>
          <pc:sldMk cId="3123353524" sldId="515"/>
        </pc:sldMkLst>
        <pc:spChg chg="mod">
          <ac:chgData name="Wojciech Kustra" userId="afebd3d0-216b-4c4f-8992-1bf1fda6d5e8" providerId="ADAL" clId="{1D307E72-7901-4E61-A01B-3C4232ABCF63}" dt="2026-05-31T16:53:30.034" v="28" actId="1076"/>
          <ac:spMkLst>
            <pc:docMk/>
            <pc:sldMk cId="3123353524" sldId="515"/>
            <ac:spMk id="177155" creationId="{E3F935D0-7605-4D67-2BFD-256FAFD13C05}"/>
          </ac:spMkLst>
        </pc:spChg>
      </pc:sldChg>
      <pc:sldChg chg="add del">
        <pc:chgData name="Wojciech Kustra" userId="afebd3d0-216b-4c4f-8992-1bf1fda6d5e8" providerId="ADAL" clId="{1D307E72-7901-4E61-A01B-3C4232ABCF63}" dt="2026-05-31T16:57:25.700" v="78"/>
        <pc:sldMkLst>
          <pc:docMk/>
          <pc:sldMk cId="2527524802" sldId="516"/>
        </pc:sldMkLst>
      </pc:sldChg>
      <pc:sldChg chg="addSp delSp modSp add mod modClrScheme chgLayout">
        <pc:chgData name="Wojciech Kustra" userId="afebd3d0-216b-4c4f-8992-1bf1fda6d5e8" providerId="ADAL" clId="{1D307E72-7901-4E61-A01B-3C4232ABCF63}" dt="2026-05-31T16:53:37.897" v="30" actId="27636"/>
        <pc:sldMkLst>
          <pc:docMk/>
          <pc:sldMk cId="1593739225" sldId="517"/>
        </pc:sldMkLst>
        <pc:spChg chg="del mod ord">
          <ac:chgData name="Wojciech Kustra" userId="afebd3d0-216b-4c4f-8992-1bf1fda6d5e8" providerId="ADAL" clId="{1D307E72-7901-4E61-A01B-3C4232ABCF63}" dt="2026-05-31T16:53:37.643" v="29" actId="700"/>
          <ac:spMkLst>
            <pc:docMk/>
            <pc:sldMk cId="1593739225" sldId="517"/>
            <ac:spMk id="2" creationId="{D08B9913-C8EC-567F-7CF2-59A9FDA72DF0}"/>
          </ac:spMkLst>
        </pc:spChg>
        <pc:spChg chg="add mod ord">
          <ac:chgData name="Wojciech Kustra" userId="afebd3d0-216b-4c4f-8992-1bf1fda6d5e8" providerId="ADAL" clId="{1D307E72-7901-4E61-A01B-3C4232ABCF63}" dt="2026-05-31T16:53:37.897" v="30" actId="27636"/>
          <ac:spMkLst>
            <pc:docMk/>
            <pc:sldMk cId="1593739225" sldId="517"/>
            <ac:spMk id="3" creationId="{129A875C-2DDA-9410-35AE-09E62FEF49AB}"/>
          </ac:spMkLst>
        </pc:spChg>
        <pc:spChg chg="mod ord">
          <ac:chgData name="Wojciech Kustra" userId="afebd3d0-216b-4c4f-8992-1bf1fda6d5e8" providerId="ADAL" clId="{1D307E72-7901-4E61-A01B-3C4232ABCF63}" dt="2026-05-31T16:53:37.643" v="29" actId="700"/>
          <ac:spMkLst>
            <pc:docMk/>
            <pc:sldMk cId="1593739225" sldId="517"/>
            <ac:spMk id="179203" creationId="{B4C34184-F52D-B7A0-6158-30D78D06627F}"/>
          </ac:spMkLst>
        </pc:spChg>
      </pc:sldChg>
      <pc:sldChg chg="modSp add del mod">
        <pc:chgData name="Wojciech Kustra" userId="afebd3d0-216b-4c4f-8992-1bf1fda6d5e8" providerId="ADAL" clId="{1D307E72-7901-4E61-A01B-3C4232ABCF63}" dt="2026-05-31T16:57:38.905" v="80"/>
        <pc:sldMkLst>
          <pc:docMk/>
          <pc:sldMk cId="332117146" sldId="518"/>
        </pc:sldMkLst>
        <pc:spChg chg="mod">
          <ac:chgData name="Wojciech Kustra" userId="afebd3d0-216b-4c4f-8992-1bf1fda6d5e8" providerId="ADAL" clId="{1D307E72-7901-4E61-A01B-3C4232ABCF63}" dt="2026-05-31T16:54:06.474" v="39" actId="27636"/>
          <ac:spMkLst>
            <pc:docMk/>
            <pc:sldMk cId="332117146" sldId="518"/>
            <ac:spMk id="181250" creationId="{C01B5DAC-9FCE-38BF-A0CC-1EC57E35398E}"/>
          </ac:spMkLst>
        </pc:spChg>
      </pc:sldChg>
      <pc:sldChg chg="modSp add del mod">
        <pc:chgData name="Wojciech Kustra" userId="afebd3d0-216b-4c4f-8992-1bf1fda6d5e8" providerId="ADAL" clId="{1D307E72-7901-4E61-A01B-3C4232ABCF63}" dt="2026-05-31T16:57:51.083" v="82"/>
        <pc:sldMkLst>
          <pc:docMk/>
          <pc:sldMk cId="4071601531" sldId="519"/>
        </pc:sldMkLst>
        <pc:spChg chg="mod">
          <ac:chgData name="Wojciech Kustra" userId="afebd3d0-216b-4c4f-8992-1bf1fda6d5e8" providerId="ADAL" clId="{1D307E72-7901-4E61-A01B-3C4232ABCF63}" dt="2026-05-31T16:54:11.507" v="40" actId="948"/>
          <ac:spMkLst>
            <pc:docMk/>
            <pc:sldMk cId="4071601531" sldId="519"/>
            <ac:spMk id="227330" creationId="{AD41F2A5-812F-A591-61FB-CD86E6CCCBB1}"/>
          </ac:spMkLst>
        </pc:spChg>
      </pc:sldChg>
      <pc:sldChg chg="modSp add del mod">
        <pc:chgData name="Wojciech Kustra" userId="afebd3d0-216b-4c4f-8992-1bf1fda6d5e8" providerId="ADAL" clId="{1D307E72-7901-4E61-A01B-3C4232ABCF63}" dt="2026-05-31T16:58:02.511" v="84"/>
        <pc:sldMkLst>
          <pc:docMk/>
          <pc:sldMk cId="2237171732" sldId="520"/>
        </pc:sldMkLst>
        <pc:spChg chg="mod">
          <ac:chgData name="Wojciech Kustra" userId="afebd3d0-216b-4c4f-8992-1bf1fda6d5e8" providerId="ADAL" clId="{1D307E72-7901-4E61-A01B-3C4232ABCF63}" dt="2026-05-31T16:54:42.202" v="46" actId="948"/>
          <ac:spMkLst>
            <pc:docMk/>
            <pc:sldMk cId="2237171732" sldId="520"/>
            <ac:spMk id="183298" creationId="{3511FD99-5370-C2A1-6697-67ED2082D910}"/>
          </ac:spMkLst>
        </pc:spChg>
      </pc:sldChg>
      <pc:sldChg chg="add del">
        <pc:chgData name="Wojciech Kustra" userId="afebd3d0-216b-4c4f-8992-1bf1fda6d5e8" providerId="ADAL" clId="{1D307E72-7901-4E61-A01B-3C4232ABCF63}" dt="2026-05-31T16:58:15.123" v="86"/>
        <pc:sldMkLst>
          <pc:docMk/>
          <pc:sldMk cId="3042916357" sldId="521"/>
        </pc:sldMkLst>
      </pc:sldChg>
      <pc:sldChg chg="add del">
        <pc:chgData name="Wojciech Kustra" userId="afebd3d0-216b-4c4f-8992-1bf1fda6d5e8" providerId="ADAL" clId="{1D307E72-7901-4E61-A01B-3C4232ABCF63}" dt="2026-05-31T16:58:29.724" v="88"/>
        <pc:sldMkLst>
          <pc:docMk/>
          <pc:sldMk cId="3148691126" sldId="522"/>
        </pc:sldMkLst>
      </pc:sldChg>
      <pc:sldChg chg="add del">
        <pc:chgData name="Wojciech Kustra" userId="afebd3d0-216b-4c4f-8992-1bf1fda6d5e8" providerId="ADAL" clId="{1D307E72-7901-4E61-A01B-3C4232ABCF63}" dt="2026-05-31T16:58:40.003" v="91"/>
        <pc:sldMkLst>
          <pc:docMk/>
          <pc:sldMk cId="1087704125" sldId="523"/>
        </pc:sldMkLst>
      </pc:sldChg>
      <pc:sldChg chg="modSp add del mod">
        <pc:chgData name="Wojciech Kustra" userId="afebd3d0-216b-4c4f-8992-1bf1fda6d5e8" providerId="ADAL" clId="{1D307E72-7901-4E61-A01B-3C4232ABCF63}" dt="2026-05-31T16:58:52.242" v="93"/>
        <pc:sldMkLst>
          <pc:docMk/>
          <pc:sldMk cId="1216038119" sldId="524"/>
        </pc:sldMkLst>
        <pc:spChg chg="mod">
          <ac:chgData name="Wojciech Kustra" userId="afebd3d0-216b-4c4f-8992-1bf1fda6d5e8" providerId="ADAL" clId="{1D307E72-7901-4E61-A01B-3C4232ABCF63}" dt="2026-05-31T16:55:36.175" v="71" actId="948"/>
          <ac:spMkLst>
            <pc:docMk/>
            <pc:sldMk cId="1216038119" sldId="524"/>
            <ac:spMk id="237570" creationId="{55BE03AE-77D2-8C1C-2C9B-EC949E248084}"/>
          </ac:spMkLst>
        </pc:spChg>
        <pc:spChg chg="mod">
          <ac:chgData name="Wojciech Kustra" userId="afebd3d0-216b-4c4f-8992-1bf1fda6d5e8" providerId="ADAL" clId="{1D307E72-7901-4E61-A01B-3C4232ABCF63}" dt="2026-05-31T16:55:06.468" v="61" actId="21"/>
          <ac:spMkLst>
            <pc:docMk/>
            <pc:sldMk cId="1216038119" sldId="524"/>
            <ac:spMk id="237574" creationId="{30BC4182-A7E5-9E24-853D-F438DC0EA1EE}"/>
          </ac:spMkLst>
        </pc:spChg>
      </pc:sldChg>
      <pc:sldChg chg="add del">
        <pc:chgData name="Wojciech Kustra" userId="afebd3d0-216b-4c4f-8992-1bf1fda6d5e8" providerId="ADAL" clId="{1D307E72-7901-4E61-A01B-3C4232ABCF63}" dt="2026-05-31T16:59:03.509" v="96"/>
        <pc:sldMkLst>
          <pc:docMk/>
          <pc:sldMk cId="463792210" sldId="525"/>
        </pc:sldMkLst>
      </pc:sldChg>
      <pc:sldChg chg="add del">
        <pc:chgData name="Wojciech Kustra" userId="afebd3d0-216b-4c4f-8992-1bf1fda6d5e8" providerId="ADAL" clId="{1D307E72-7901-4E61-A01B-3C4232ABCF63}" dt="2026-05-31T16:59:14.569" v="99"/>
        <pc:sldMkLst>
          <pc:docMk/>
          <pc:sldMk cId="3056252993" sldId="526"/>
        </pc:sldMkLst>
      </pc:sldChg>
      <pc:sldChg chg="add del">
        <pc:chgData name="Wojciech Kustra" userId="afebd3d0-216b-4c4f-8992-1bf1fda6d5e8" providerId="ADAL" clId="{1D307E72-7901-4E61-A01B-3C4232ABCF63}" dt="2026-05-31T16:59:25.999" v="101"/>
        <pc:sldMkLst>
          <pc:docMk/>
          <pc:sldMk cId="2208104613" sldId="527"/>
        </pc:sldMkLst>
      </pc:sldChg>
      <pc:sldChg chg="modSp add mod">
        <pc:chgData name="Wojciech Kustra" userId="afebd3d0-216b-4c4f-8992-1bf1fda6d5e8" providerId="ADAL" clId="{1D307E72-7901-4E61-A01B-3C4232ABCF63}" dt="2026-05-31T16:56:59.021" v="74" actId="27636"/>
        <pc:sldMkLst>
          <pc:docMk/>
          <pc:sldMk cId="2168611341" sldId="528"/>
        </pc:sldMkLst>
        <pc:spChg chg="mod">
          <ac:chgData name="Wojciech Kustra" userId="afebd3d0-216b-4c4f-8992-1bf1fda6d5e8" providerId="ADAL" clId="{1D307E72-7901-4E61-A01B-3C4232ABCF63}" dt="2026-05-31T16:56:59.021" v="74" actId="27636"/>
          <ac:spMkLst>
            <pc:docMk/>
            <pc:sldMk cId="2168611341" sldId="528"/>
            <ac:spMk id="115714" creationId="{6A459268-D342-E168-F136-9A0C8E773422}"/>
          </ac:spMkLst>
        </pc:spChg>
      </pc:sldChg>
      <pc:sldChg chg="add">
        <pc:chgData name="Wojciech Kustra" userId="afebd3d0-216b-4c4f-8992-1bf1fda6d5e8" providerId="ADAL" clId="{1D307E72-7901-4E61-A01B-3C4232ABCF63}" dt="2026-05-31T16:57:11.804" v="75"/>
        <pc:sldMkLst>
          <pc:docMk/>
          <pc:sldMk cId="883970564" sldId="529"/>
        </pc:sldMkLst>
      </pc:sldChg>
      <pc:sldChg chg="add">
        <pc:chgData name="Wojciech Kustra" userId="afebd3d0-216b-4c4f-8992-1bf1fda6d5e8" providerId="ADAL" clId="{1D307E72-7901-4E61-A01B-3C4232ABCF63}" dt="2026-05-31T16:57:25.575" v="77"/>
        <pc:sldMkLst>
          <pc:docMk/>
          <pc:sldMk cId="529363375" sldId="530"/>
        </pc:sldMkLst>
      </pc:sldChg>
      <pc:sldChg chg="add">
        <pc:chgData name="Wojciech Kustra" userId="afebd3d0-216b-4c4f-8992-1bf1fda6d5e8" providerId="ADAL" clId="{1D307E72-7901-4E61-A01B-3C4232ABCF63}" dt="2026-05-31T16:57:38.833" v="79"/>
        <pc:sldMkLst>
          <pc:docMk/>
          <pc:sldMk cId="1584135748" sldId="531"/>
        </pc:sldMkLst>
      </pc:sldChg>
      <pc:sldChg chg="add">
        <pc:chgData name="Wojciech Kustra" userId="afebd3d0-216b-4c4f-8992-1bf1fda6d5e8" providerId="ADAL" clId="{1D307E72-7901-4E61-A01B-3C4232ABCF63}" dt="2026-05-31T16:57:51.028" v="81"/>
        <pc:sldMkLst>
          <pc:docMk/>
          <pc:sldMk cId="459053249" sldId="532"/>
        </pc:sldMkLst>
      </pc:sldChg>
      <pc:sldChg chg="add">
        <pc:chgData name="Wojciech Kustra" userId="afebd3d0-216b-4c4f-8992-1bf1fda6d5e8" providerId="ADAL" clId="{1D307E72-7901-4E61-A01B-3C4232ABCF63}" dt="2026-05-31T16:58:02.450" v="83"/>
        <pc:sldMkLst>
          <pc:docMk/>
          <pc:sldMk cId="851564039" sldId="533"/>
        </pc:sldMkLst>
      </pc:sldChg>
      <pc:sldChg chg="add">
        <pc:chgData name="Wojciech Kustra" userId="afebd3d0-216b-4c4f-8992-1bf1fda6d5e8" providerId="ADAL" clId="{1D307E72-7901-4E61-A01B-3C4232ABCF63}" dt="2026-05-31T16:58:15.062" v="85"/>
        <pc:sldMkLst>
          <pc:docMk/>
          <pc:sldMk cId="2391092732" sldId="534"/>
        </pc:sldMkLst>
      </pc:sldChg>
      <pc:sldChg chg="modSp add mod">
        <pc:chgData name="Wojciech Kustra" userId="afebd3d0-216b-4c4f-8992-1bf1fda6d5e8" providerId="ADAL" clId="{1D307E72-7901-4E61-A01B-3C4232ABCF63}" dt="2026-05-31T16:58:29.754" v="89" actId="27636"/>
        <pc:sldMkLst>
          <pc:docMk/>
          <pc:sldMk cId="1184161367" sldId="535"/>
        </pc:sldMkLst>
        <pc:spChg chg="mod">
          <ac:chgData name="Wojciech Kustra" userId="afebd3d0-216b-4c4f-8992-1bf1fda6d5e8" providerId="ADAL" clId="{1D307E72-7901-4E61-A01B-3C4232ABCF63}" dt="2026-05-31T16:58:29.754" v="89" actId="27636"/>
          <ac:spMkLst>
            <pc:docMk/>
            <pc:sldMk cId="1184161367" sldId="535"/>
            <ac:spMk id="233474" creationId="{D6DD36D8-B34B-49DC-248B-D3EAA1278865}"/>
          </ac:spMkLst>
        </pc:spChg>
      </pc:sldChg>
      <pc:sldChg chg="add">
        <pc:chgData name="Wojciech Kustra" userId="afebd3d0-216b-4c4f-8992-1bf1fda6d5e8" providerId="ADAL" clId="{1D307E72-7901-4E61-A01B-3C4232ABCF63}" dt="2026-05-31T16:58:39.963" v="90"/>
        <pc:sldMkLst>
          <pc:docMk/>
          <pc:sldMk cId="3432839516" sldId="536"/>
        </pc:sldMkLst>
      </pc:sldChg>
      <pc:sldChg chg="modSp add mod">
        <pc:chgData name="Wojciech Kustra" userId="afebd3d0-216b-4c4f-8992-1bf1fda6d5e8" providerId="ADAL" clId="{1D307E72-7901-4E61-A01B-3C4232ABCF63}" dt="2026-05-31T16:58:52.286" v="94" actId="27636"/>
        <pc:sldMkLst>
          <pc:docMk/>
          <pc:sldMk cId="916957021" sldId="537"/>
        </pc:sldMkLst>
        <pc:spChg chg="mod">
          <ac:chgData name="Wojciech Kustra" userId="afebd3d0-216b-4c4f-8992-1bf1fda6d5e8" providerId="ADAL" clId="{1D307E72-7901-4E61-A01B-3C4232ABCF63}" dt="2026-05-31T16:58:52.286" v="94" actId="27636"/>
          <ac:spMkLst>
            <pc:docMk/>
            <pc:sldMk cId="916957021" sldId="537"/>
            <ac:spMk id="237570" creationId="{55BE03AE-77D2-8C1C-2C9B-EC949E248084}"/>
          </ac:spMkLst>
        </pc:spChg>
      </pc:sldChg>
      <pc:sldChg chg="modSp add mod">
        <pc:chgData name="Wojciech Kustra" userId="afebd3d0-216b-4c4f-8992-1bf1fda6d5e8" providerId="ADAL" clId="{1D307E72-7901-4E61-A01B-3C4232ABCF63}" dt="2026-05-31T16:59:03.549" v="97" actId="27636"/>
        <pc:sldMkLst>
          <pc:docMk/>
          <pc:sldMk cId="4200163890" sldId="538"/>
        </pc:sldMkLst>
        <pc:spChg chg="mod">
          <ac:chgData name="Wojciech Kustra" userId="afebd3d0-216b-4c4f-8992-1bf1fda6d5e8" providerId="ADAL" clId="{1D307E72-7901-4E61-A01B-3C4232ABCF63}" dt="2026-05-31T16:59:03.549" v="97" actId="27636"/>
          <ac:spMkLst>
            <pc:docMk/>
            <pc:sldMk cId="4200163890" sldId="538"/>
            <ac:spMk id="243714" creationId="{11D74C52-5D7F-DB3F-A0D6-7CCBEB18E741}"/>
          </ac:spMkLst>
        </pc:spChg>
      </pc:sldChg>
      <pc:sldChg chg="add">
        <pc:chgData name="Wojciech Kustra" userId="afebd3d0-216b-4c4f-8992-1bf1fda6d5e8" providerId="ADAL" clId="{1D307E72-7901-4E61-A01B-3C4232ABCF63}" dt="2026-05-31T16:59:14.532" v="98"/>
        <pc:sldMkLst>
          <pc:docMk/>
          <pc:sldMk cId="4056845997" sldId="539"/>
        </pc:sldMkLst>
      </pc:sldChg>
      <pc:sldChg chg="modSp add mod">
        <pc:chgData name="Wojciech Kustra" userId="afebd3d0-216b-4c4f-8992-1bf1fda6d5e8" providerId="ADAL" clId="{1D307E72-7901-4E61-A01B-3C4232ABCF63}" dt="2026-05-31T16:59:26.040" v="102" actId="27636"/>
        <pc:sldMkLst>
          <pc:docMk/>
          <pc:sldMk cId="3290350870" sldId="540"/>
        </pc:sldMkLst>
        <pc:spChg chg="mod">
          <ac:chgData name="Wojciech Kustra" userId="afebd3d0-216b-4c4f-8992-1bf1fda6d5e8" providerId="ADAL" clId="{1D307E72-7901-4E61-A01B-3C4232ABCF63}" dt="2026-05-31T16:59:26.040" v="102" actId="27636"/>
          <ac:spMkLst>
            <pc:docMk/>
            <pc:sldMk cId="3290350870" sldId="540"/>
            <ac:spMk id="247810" creationId="{DE52407F-A9D8-0789-4A05-E996806AD57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8AD3E0A-CBE1-7C84-689A-4DE2D77C10AF}"/>
              </a:ext>
            </a:extLst>
          </p:cNvPr>
          <p:cNvSpPr>
            <a:spLocks noGrp="1" noChangeArrowheads="1"/>
          </p:cNvSpPr>
          <p:nvPr>
            <p:ph type="sldNum" sz="quarter" idx="5"/>
          </p:nvPr>
        </p:nvSpPr>
        <p:spPr>
          <a:ln/>
        </p:spPr>
        <p:txBody>
          <a:bodyPr/>
          <a:lstStyle/>
          <a:p>
            <a:fld id="{896D6631-EEB1-43B6-9349-DA859D450D7E}" type="slidenum">
              <a:rPr lang="en-US" altLang="pl-PL"/>
              <a:pPr/>
              <a:t>6</a:t>
            </a:fld>
            <a:endParaRPr lang="en-US" altLang="pl-PL"/>
          </a:p>
        </p:txBody>
      </p:sp>
      <p:sp>
        <p:nvSpPr>
          <p:cNvPr id="116738" name="Rectangle 2">
            <a:extLst>
              <a:ext uri="{FF2B5EF4-FFF2-40B4-BE49-F238E27FC236}">
                <a16:creationId xmlns:a16="http://schemas.microsoft.com/office/drawing/2014/main" id="{68B9AA44-EB33-A6F9-D049-56745128CA61}"/>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EA7F58BB-8D05-F418-B8D6-02DC8355379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1007CC9-0E2A-F519-4A9F-050EB742FD99}"/>
              </a:ext>
            </a:extLst>
          </p:cNvPr>
          <p:cNvSpPr>
            <a:spLocks noGrp="1" noChangeArrowheads="1"/>
          </p:cNvSpPr>
          <p:nvPr>
            <p:ph type="sldNum" sz="quarter" idx="5"/>
          </p:nvPr>
        </p:nvSpPr>
        <p:spPr>
          <a:ln/>
        </p:spPr>
        <p:txBody>
          <a:bodyPr/>
          <a:lstStyle/>
          <a:p>
            <a:fld id="{A91389BA-FDBE-4CD5-BEB5-64814E214F09}" type="slidenum">
              <a:rPr lang="en-US" altLang="pl-PL"/>
              <a:pPr/>
              <a:t>16</a:t>
            </a:fld>
            <a:endParaRPr lang="en-US" altLang="pl-PL"/>
          </a:p>
        </p:txBody>
      </p:sp>
      <p:sp>
        <p:nvSpPr>
          <p:cNvPr id="236546" name="Rectangle 2">
            <a:extLst>
              <a:ext uri="{FF2B5EF4-FFF2-40B4-BE49-F238E27FC236}">
                <a16:creationId xmlns:a16="http://schemas.microsoft.com/office/drawing/2014/main" id="{33223BD0-E7D1-0FFE-92F4-9E63FF9BE519}"/>
              </a:ext>
            </a:extLst>
          </p:cNvPr>
          <p:cNvSpPr>
            <a:spLocks noGrp="1" noRot="1" noChangeAspect="1" noChangeArrowheads="1" noTextEdit="1"/>
          </p:cNvSpPr>
          <p:nvPr>
            <p:ph type="sldImg"/>
          </p:nvPr>
        </p:nvSpPr>
        <p:spPr>
          <a:ln/>
        </p:spPr>
      </p:sp>
      <p:sp>
        <p:nvSpPr>
          <p:cNvPr id="236547" name="Rectangle 3">
            <a:extLst>
              <a:ext uri="{FF2B5EF4-FFF2-40B4-BE49-F238E27FC236}">
                <a16:creationId xmlns:a16="http://schemas.microsoft.com/office/drawing/2014/main" id="{7951D0AA-C72A-C1D0-5D3C-6A63016711A7}"/>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FC31FE0-6911-8017-8EDB-CEC84F140032}"/>
              </a:ext>
            </a:extLst>
          </p:cNvPr>
          <p:cNvSpPr>
            <a:spLocks noGrp="1" noChangeArrowheads="1"/>
          </p:cNvSpPr>
          <p:nvPr>
            <p:ph type="sldNum" sz="quarter" idx="5"/>
          </p:nvPr>
        </p:nvSpPr>
        <p:spPr>
          <a:ln/>
        </p:spPr>
        <p:txBody>
          <a:bodyPr/>
          <a:lstStyle/>
          <a:p>
            <a:fld id="{3930746F-95CD-418C-8C4C-933943A134AB}" type="slidenum">
              <a:rPr lang="en-US" altLang="pl-PL"/>
              <a:pPr/>
              <a:t>17</a:t>
            </a:fld>
            <a:endParaRPr lang="en-US" altLang="pl-PL"/>
          </a:p>
        </p:txBody>
      </p:sp>
      <p:sp>
        <p:nvSpPr>
          <p:cNvPr id="238594" name="Rectangle 2">
            <a:extLst>
              <a:ext uri="{FF2B5EF4-FFF2-40B4-BE49-F238E27FC236}">
                <a16:creationId xmlns:a16="http://schemas.microsoft.com/office/drawing/2014/main" id="{D788F4FC-CDEE-DC40-2993-49A98A7A56F5}"/>
              </a:ext>
            </a:extLst>
          </p:cNvPr>
          <p:cNvSpPr>
            <a:spLocks noGrp="1" noRot="1" noChangeAspect="1" noChangeArrowheads="1" noTextEdit="1"/>
          </p:cNvSpPr>
          <p:nvPr>
            <p:ph type="sldImg"/>
          </p:nvPr>
        </p:nvSpPr>
        <p:spPr>
          <a:ln/>
        </p:spPr>
      </p:sp>
      <p:sp>
        <p:nvSpPr>
          <p:cNvPr id="238595" name="Rectangle 3">
            <a:extLst>
              <a:ext uri="{FF2B5EF4-FFF2-40B4-BE49-F238E27FC236}">
                <a16:creationId xmlns:a16="http://schemas.microsoft.com/office/drawing/2014/main" id="{58BDF64E-0AF8-27FF-894E-21B66ACF928D}"/>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FF9942E-63FA-644D-F628-77C61A86DB1F}"/>
              </a:ext>
            </a:extLst>
          </p:cNvPr>
          <p:cNvSpPr>
            <a:spLocks noGrp="1" noChangeArrowheads="1"/>
          </p:cNvSpPr>
          <p:nvPr>
            <p:ph type="sldNum" sz="quarter" idx="5"/>
          </p:nvPr>
        </p:nvSpPr>
        <p:spPr>
          <a:ln/>
        </p:spPr>
        <p:txBody>
          <a:bodyPr/>
          <a:lstStyle/>
          <a:p>
            <a:fld id="{105C95CD-18D2-439B-9C07-33B23F529CE8}" type="slidenum">
              <a:rPr lang="en-US" altLang="pl-PL"/>
              <a:pPr/>
              <a:t>18</a:t>
            </a:fld>
            <a:endParaRPr lang="en-US" altLang="pl-PL"/>
          </a:p>
        </p:txBody>
      </p:sp>
      <p:sp>
        <p:nvSpPr>
          <p:cNvPr id="244738" name="Rectangle 2">
            <a:extLst>
              <a:ext uri="{FF2B5EF4-FFF2-40B4-BE49-F238E27FC236}">
                <a16:creationId xmlns:a16="http://schemas.microsoft.com/office/drawing/2014/main" id="{48C9BF63-DD55-F884-0224-3AFEC2D64008}"/>
              </a:ext>
            </a:extLst>
          </p:cNvPr>
          <p:cNvSpPr>
            <a:spLocks noGrp="1" noRot="1" noChangeAspect="1" noChangeArrowheads="1" noTextEdit="1"/>
          </p:cNvSpPr>
          <p:nvPr>
            <p:ph type="sldImg"/>
          </p:nvPr>
        </p:nvSpPr>
        <p:spPr>
          <a:ln/>
        </p:spPr>
      </p:sp>
      <p:sp>
        <p:nvSpPr>
          <p:cNvPr id="244739" name="Rectangle 3">
            <a:extLst>
              <a:ext uri="{FF2B5EF4-FFF2-40B4-BE49-F238E27FC236}">
                <a16:creationId xmlns:a16="http://schemas.microsoft.com/office/drawing/2014/main" id="{80F5D965-4B6B-374B-64FC-32D891A5607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0EA5E3-7550-60C4-113E-EB2D090288E8}"/>
              </a:ext>
            </a:extLst>
          </p:cNvPr>
          <p:cNvSpPr>
            <a:spLocks noGrp="1" noChangeArrowheads="1"/>
          </p:cNvSpPr>
          <p:nvPr>
            <p:ph type="sldNum" sz="quarter" idx="5"/>
          </p:nvPr>
        </p:nvSpPr>
        <p:spPr>
          <a:ln/>
        </p:spPr>
        <p:txBody>
          <a:bodyPr/>
          <a:lstStyle/>
          <a:p>
            <a:fld id="{24D89ECF-7D2B-423F-ABE9-F9B51FE60ED7}" type="slidenum">
              <a:rPr lang="en-US" altLang="pl-PL"/>
              <a:pPr/>
              <a:t>19</a:t>
            </a:fld>
            <a:endParaRPr lang="en-US" altLang="pl-PL"/>
          </a:p>
        </p:txBody>
      </p:sp>
      <p:sp>
        <p:nvSpPr>
          <p:cNvPr id="246786" name="Rectangle 2">
            <a:extLst>
              <a:ext uri="{FF2B5EF4-FFF2-40B4-BE49-F238E27FC236}">
                <a16:creationId xmlns:a16="http://schemas.microsoft.com/office/drawing/2014/main" id="{7C9AB8BF-8C26-6AAA-1179-5407AD7CA9D9}"/>
              </a:ext>
            </a:extLst>
          </p:cNvPr>
          <p:cNvSpPr>
            <a:spLocks noGrp="1" noRot="1" noChangeAspect="1" noChangeArrowheads="1" noTextEdit="1"/>
          </p:cNvSpPr>
          <p:nvPr>
            <p:ph type="sldImg"/>
          </p:nvPr>
        </p:nvSpPr>
        <p:spPr>
          <a:ln/>
        </p:spPr>
      </p:sp>
      <p:sp>
        <p:nvSpPr>
          <p:cNvPr id="246787" name="Rectangle 3">
            <a:extLst>
              <a:ext uri="{FF2B5EF4-FFF2-40B4-BE49-F238E27FC236}">
                <a16:creationId xmlns:a16="http://schemas.microsoft.com/office/drawing/2014/main" id="{946B0FB4-AD20-5A4E-5EEA-13BCEAADC4F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9410F3B-866C-00B5-3A38-5C2F4267DA33}"/>
              </a:ext>
            </a:extLst>
          </p:cNvPr>
          <p:cNvSpPr>
            <a:spLocks noGrp="1" noChangeArrowheads="1"/>
          </p:cNvSpPr>
          <p:nvPr>
            <p:ph type="sldNum" sz="quarter" idx="5"/>
          </p:nvPr>
        </p:nvSpPr>
        <p:spPr>
          <a:ln/>
        </p:spPr>
        <p:txBody>
          <a:bodyPr/>
          <a:lstStyle/>
          <a:p>
            <a:fld id="{21A03A8B-C8C9-44A1-8C27-70722B99AEDD}" type="slidenum">
              <a:rPr lang="en-US" altLang="pl-PL"/>
              <a:pPr/>
              <a:t>20</a:t>
            </a:fld>
            <a:endParaRPr lang="en-US" altLang="pl-PL"/>
          </a:p>
        </p:txBody>
      </p:sp>
      <p:sp>
        <p:nvSpPr>
          <p:cNvPr id="248834" name="Rectangle 2">
            <a:extLst>
              <a:ext uri="{FF2B5EF4-FFF2-40B4-BE49-F238E27FC236}">
                <a16:creationId xmlns:a16="http://schemas.microsoft.com/office/drawing/2014/main" id="{050BF973-152D-DCDE-B64F-52786A1332F9}"/>
              </a:ext>
            </a:extLst>
          </p:cNvPr>
          <p:cNvSpPr>
            <a:spLocks noGrp="1" noRot="1" noChangeAspect="1" noChangeArrowheads="1" noTextEdit="1"/>
          </p:cNvSpPr>
          <p:nvPr>
            <p:ph type="sldImg"/>
          </p:nvPr>
        </p:nvSpPr>
        <p:spPr>
          <a:ln/>
        </p:spPr>
      </p:sp>
      <p:sp>
        <p:nvSpPr>
          <p:cNvPr id="248835" name="Rectangle 3">
            <a:extLst>
              <a:ext uri="{FF2B5EF4-FFF2-40B4-BE49-F238E27FC236}">
                <a16:creationId xmlns:a16="http://schemas.microsoft.com/office/drawing/2014/main" id="{0D275865-897C-BB50-B8F8-984A61EB20E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38A219F-EFE0-1395-DF0D-958A8AE09BDA}"/>
              </a:ext>
            </a:extLst>
          </p:cNvPr>
          <p:cNvSpPr>
            <a:spLocks noGrp="1" noChangeArrowheads="1"/>
          </p:cNvSpPr>
          <p:nvPr>
            <p:ph type="sldNum" sz="quarter" idx="5"/>
          </p:nvPr>
        </p:nvSpPr>
        <p:spPr>
          <a:ln/>
        </p:spPr>
        <p:txBody>
          <a:bodyPr/>
          <a:lstStyle/>
          <a:p>
            <a:fld id="{87A113A4-B7B0-46E8-B233-1DE0288B62AE}" type="slidenum">
              <a:rPr lang="en-US" altLang="pl-PL"/>
              <a:pPr/>
              <a:t>8</a:t>
            </a:fld>
            <a:endParaRPr lang="en-US" altLang="pl-PL"/>
          </a:p>
        </p:txBody>
      </p:sp>
      <p:sp>
        <p:nvSpPr>
          <p:cNvPr id="178178" name="Rectangle 2">
            <a:extLst>
              <a:ext uri="{FF2B5EF4-FFF2-40B4-BE49-F238E27FC236}">
                <a16:creationId xmlns:a16="http://schemas.microsoft.com/office/drawing/2014/main" id="{D384EC27-49C3-729B-B948-18733AE9E23D}"/>
              </a:ext>
            </a:extLst>
          </p:cNvPr>
          <p:cNvSpPr>
            <a:spLocks noGrp="1" noRot="1" noChangeAspect="1" noChangeArrowheads="1" noTextEdit="1"/>
          </p:cNvSpPr>
          <p:nvPr>
            <p:ph type="sldImg"/>
          </p:nvPr>
        </p:nvSpPr>
        <p:spPr>
          <a:ln/>
        </p:spPr>
      </p:sp>
      <p:sp>
        <p:nvSpPr>
          <p:cNvPr id="178179" name="Rectangle 3">
            <a:extLst>
              <a:ext uri="{FF2B5EF4-FFF2-40B4-BE49-F238E27FC236}">
                <a16:creationId xmlns:a16="http://schemas.microsoft.com/office/drawing/2014/main" id="{FDF70EC1-DB60-D356-0CB6-89F3F46DA217}"/>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3ECBBB2-EAE7-47D3-15B4-35BA77D799BC}"/>
              </a:ext>
            </a:extLst>
          </p:cNvPr>
          <p:cNvSpPr>
            <a:spLocks noGrp="1" noChangeArrowheads="1"/>
          </p:cNvSpPr>
          <p:nvPr>
            <p:ph type="sldNum" sz="quarter" idx="5"/>
          </p:nvPr>
        </p:nvSpPr>
        <p:spPr>
          <a:ln/>
        </p:spPr>
        <p:txBody>
          <a:bodyPr/>
          <a:lstStyle/>
          <a:p>
            <a:fld id="{69C3327A-199C-4A42-AFBF-25B12B906242}" type="slidenum">
              <a:rPr lang="en-US" altLang="pl-PL"/>
              <a:pPr/>
              <a:t>9</a:t>
            </a:fld>
            <a:endParaRPr lang="en-US" altLang="pl-PL"/>
          </a:p>
        </p:txBody>
      </p:sp>
      <p:sp>
        <p:nvSpPr>
          <p:cNvPr id="226306" name="Rectangle 1026">
            <a:extLst>
              <a:ext uri="{FF2B5EF4-FFF2-40B4-BE49-F238E27FC236}">
                <a16:creationId xmlns:a16="http://schemas.microsoft.com/office/drawing/2014/main" id="{DF763D50-9B33-4E95-E5B5-6C4E7736EDB5}"/>
              </a:ext>
            </a:extLst>
          </p:cNvPr>
          <p:cNvSpPr>
            <a:spLocks noGrp="1" noRot="1" noChangeAspect="1" noChangeArrowheads="1" noTextEdit="1"/>
          </p:cNvSpPr>
          <p:nvPr>
            <p:ph type="sldImg"/>
          </p:nvPr>
        </p:nvSpPr>
        <p:spPr>
          <a:ln/>
        </p:spPr>
      </p:sp>
      <p:sp>
        <p:nvSpPr>
          <p:cNvPr id="226307" name="Rectangle 1027">
            <a:extLst>
              <a:ext uri="{FF2B5EF4-FFF2-40B4-BE49-F238E27FC236}">
                <a16:creationId xmlns:a16="http://schemas.microsoft.com/office/drawing/2014/main" id="{4C25075F-BB05-E844-6DC6-585C6DA8D264}"/>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5F3CED5-2C52-B026-824F-A0FB3E80861B}"/>
              </a:ext>
            </a:extLst>
          </p:cNvPr>
          <p:cNvSpPr>
            <a:spLocks noGrp="1" noChangeArrowheads="1"/>
          </p:cNvSpPr>
          <p:nvPr>
            <p:ph type="sldNum" sz="quarter" idx="5"/>
          </p:nvPr>
        </p:nvSpPr>
        <p:spPr>
          <a:ln/>
        </p:spPr>
        <p:txBody>
          <a:bodyPr/>
          <a:lstStyle/>
          <a:p>
            <a:fld id="{F92338BA-B85F-44BB-9C4B-265C35C94E74}" type="slidenum">
              <a:rPr lang="en-US" altLang="pl-PL"/>
              <a:pPr/>
              <a:t>10</a:t>
            </a:fld>
            <a:endParaRPr lang="en-US" altLang="pl-PL"/>
          </a:p>
        </p:txBody>
      </p:sp>
      <p:sp>
        <p:nvSpPr>
          <p:cNvPr id="180226" name="Rectangle 2">
            <a:extLst>
              <a:ext uri="{FF2B5EF4-FFF2-40B4-BE49-F238E27FC236}">
                <a16:creationId xmlns:a16="http://schemas.microsoft.com/office/drawing/2014/main" id="{A215857B-87DB-B904-A4F0-88F56102AFE1}"/>
              </a:ext>
            </a:extLst>
          </p:cNvPr>
          <p:cNvSpPr>
            <a:spLocks noGrp="1" noRot="1" noChangeAspect="1" noChangeArrowheads="1" noTextEdit="1"/>
          </p:cNvSpPr>
          <p:nvPr>
            <p:ph type="sldImg"/>
          </p:nvPr>
        </p:nvSpPr>
        <p:spPr>
          <a:ln/>
        </p:spPr>
      </p:sp>
      <p:sp>
        <p:nvSpPr>
          <p:cNvPr id="180227" name="Rectangle 3">
            <a:extLst>
              <a:ext uri="{FF2B5EF4-FFF2-40B4-BE49-F238E27FC236}">
                <a16:creationId xmlns:a16="http://schemas.microsoft.com/office/drawing/2014/main" id="{0CEFF32F-3A6B-3D72-C711-22AA9089B10C}"/>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35C3619-6B30-43E2-0179-FA279C0AFD2F}"/>
              </a:ext>
            </a:extLst>
          </p:cNvPr>
          <p:cNvSpPr>
            <a:spLocks noGrp="1" noChangeArrowheads="1"/>
          </p:cNvSpPr>
          <p:nvPr>
            <p:ph type="sldNum" sz="quarter" idx="5"/>
          </p:nvPr>
        </p:nvSpPr>
        <p:spPr>
          <a:ln/>
        </p:spPr>
        <p:txBody>
          <a:bodyPr/>
          <a:lstStyle/>
          <a:p>
            <a:fld id="{6418F602-C94A-4A94-8816-5D01EB597236}" type="slidenum">
              <a:rPr lang="en-US" altLang="pl-PL"/>
              <a:pPr/>
              <a:t>11</a:t>
            </a:fld>
            <a:endParaRPr lang="en-US" altLang="pl-PL"/>
          </a:p>
        </p:txBody>
      </p:sp>
      <p:sp>
        <p:nvSpPr>
          <p:cNvPr id="182274" name="Rectangle 2">
            <a:extLst>
              <a:ext uri="{FF2B5EF4-FFF2-40B4-BE49-F238E27FC236}">
                <a16:creationId xmlns:a16="http://schemas.microsoft.com/office/drawing/2014/main" id="{87E600D9-FCBE-DA30-A73F-1EFC564A2C07}"/>
              </a:ext>
            </a:extLst>
          </p:cNvPr>
          <p:cNvSpPr>
            <a:spLocks noGrp="1" noRot="1" noChangeAspect="1" noChangeArrowheads="1" noTextEdit="1"/>
          </p:cNvSpPr>
          <p:nvPr>
            <p:ph type="sldImg"/>
          </p:nvPr>
        </p:nvSpPr>
        <p:spPr>
          <a:ln/>
        </p:spPr>
      </p:sp>
      <p:sp>
        <p:nvSpPr>
          <p:cNvPr id="182275" name="Rectangle 3">
            <a:extLst>
              <a:ext uri="{FF2B5EF4-FFF2-40B4-BE49-F238E27FC236}">
                <a16:creationId xmlns:a16="http://schemas.microsoft.com/office/drawing/2014/main" id="{D37DFDB5-DEDA-B0A8-499E-1EC7F4797BC1}"/>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D391FFB-2714-E2FF-F501-5F6D4CC8D9A0}"/>
              </a:ext>
            </a:extLst>
          </p:cNvPr>
          <p:cNvSpPr>
            <a:spLocks noGrp="1" noChangeArrowheads="1"/>
          </p:cNvSpPr>
          <p:nvPr>
            <p:ph type="sldNum" sz="quarter" idx="5"/>
          </p:nvPr>
        </p:nvSpPr>
        <p:spPr>
          <a:ln/>
        </p:spPr>
        <p:txBody>
          <a:bodyPr/>
          <a:lstStyle/>
          <a:p>
            <a:fld id="{CDD1966E-3277-4AB0-9AD6-4F84B621BF7F}" type="slidenum">
              <a:rPr lang="en-US" altLang="pl-PL"/>
              <a:pPr/>
              <a:t>12</a:t>
            </a:fld>
            <a:endParaRPr lang="en-US" altLang="pl-PL"/>
          </a:p>
        </p:txBody>
      </p:sp>
      <p:sp>
        <p:nvSpPr>
          <p:cNvPr id="228354" name="Rectangle 2">
            <a:extLst>
              <a:ext uri="{FF2B5EF4-FFF2-40B4-BE49-F238E27FC236}">
                <a16:creationId xmlns:a16="http://schemas.microsoft.com/office/drawing/2014/main" id="{B01694B4-E44C-B694-A507-9E3E23EEDED1}"/>
              </a:ext>
            </a:extLst>
          </p:cNvPr>
          <p:cNvSpPr>
            <a:spLocks noGrp="1" noRot="1" noChangeAspect="1" noChangeArrowheads="1" noTextEdit="1"/>
          </p:cNvSpPr>
          <p:nvPr>
            <p:ph type="sldImg"/>
          </p:nvPr>
        </p:nvSpPr>
        <p:spPr>
          <a:ln/>
        </p:spPr>
      </p:sp>
      <p:sp>
        <p:nvSpPr>
          <p:cNvPr id="228355" name="Rectangle 3">
            <a:extLst>
              <a:ext uri="{FF2B5EF4-FFF2-40B4-BE49-F238E27FC236}">
                <a16:creationId xmlns:a16="http://schemas.microsoft.com/office/drawing/2014/main" id="{D91DF7AD-433F-A3EB-851E-DE33A7239FE3}"/>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D227165-3E00-95C8-9595-44FA9ECB8206}"/>
              </a:ext>
            </a:extLst>
          </p:cNvPr>
          <p:cNvSpPr>
            <a:spLocks noGrp="1" noChangeArrowheads="1"/>
          </p:cNvSpPr>
          <p:nvPr>
            <p:ph type="sldNum" sz="quarter" idx="5"/>
          </p:nvPr>
        </p:nvSpPr>
        <p:spPr>
          <a:ln/>
        </p:spPr>
        <p:txBody>
          <a:bodyPr/>
          <a:lstStyle/>
          <a:p>
            <a:fld id="{44E03763-4842-4E7A-9822-316F5C62AA4B}" type="slidenum">
              <a:rPr lang="en-US" altLang="pl-PL"/>
              <a:pPr/>
              <a:t>13</a:t>
            </a:fld>
            <a:endParaRPr lang="en-US" altLang="pl-PL"/>
          </a:p>
        </p:txBody>
      </p:sp>
      <p:sp>
        <p:nvSpPr>
          <p:cNvPr id="184322" name="Rectangle 2">
            <a:extLst>
              <a:ext uri="{FF2B5EF4-FFF2-40B4-BE49-F238E27FC236}">
                <a16:creationId xmlns:a16="http://schemas.microsoft.com/office/drawing/2014/main" id="{4EAC810E-91FB-FFE6-67FB-E406B8601054}"/>
              </a:ext>
            </a:extLst>
          </p:cNvPr>
          <p:cNvSpPr>
            <a:spLocks noGrp="1" noRot="1" noChangeAspect="1" noChangeArrowheads="1" noTextEdit="1"/>
          </p:cNvSpPr>
          <p:nvPr>
            <p:ph type="sldImg"/>
          </p:nvPr>
        </p:nvSpPr>
        <p:spPr>
          <a:ln/>
        </p:spPr>
      </p:sp>
      <p:sp>
        <p:nvSpPr>
          <p:cNvPr id="184323" name="Rectangle 3">
            <a:extLst>
              <a:ext uri="{FF2B5EF4-FFF2-40B4-BE49-F238E27FC236}">
                <a16:creationId xmlns:a16="http://schemas.microsoft.com/office/drawing/2014/main" id="{930E1159-A012-F4E2-743D-AD7D5F263362}"/>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5254A49-CAF3-E646-0ACA-70BE14C29385}"/>
              </a:ext>
            </a:extLst>
          </p:cNvPr>
          <p:cNvSpPr>
            <a:spLocks noGrp="1" noChangeArrowheads="1"/>
          </p:cNvSpPr>
          <p:nvPr>
            <p:ph type="sldNum" sz="quarter" idx="5"/>
          </p:nvPr>
        </p:nvSpPr>
        <p:spPr>
          <a:ln/>
        </p:spPr>
        <p:txBody>
          <a:bodyPr/>
          <a:lstStyle/>
          <a:p>
            <a:fld id="{9B682801-A4DC-4F3E-973D-9BC39ECD8872}" type="slidenum">
              <a:rPr lang="en-US" altLang="pl-PL"/>
              <a:pPr/>
              <a:t>14</a:t>
            </a:fld>
            <a:endParaRPr lang="en-US" altLang="pl-PL"/>
          </a:p>
        </p:txBody>
      </p:sp>
      <p:sp>
        <p:nvSpPr>
          <p:cNvPr id="230402" name="Rectangle 2">
            <a:extLst>
              <a:ext uri="{FF2B5EF4-FFF2-40B4-BE49-F238E27FC236}">
                <a16:creationId xmlns:a16="http://schemas.microsoft.com/office/drawing/2014/main" id="{A3204EFC-0CA7-ED77-90EA-940BAF85EAB2}"/>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C4EC9D90-8420-8490-202D-5770BEB1AF80}"/>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63611F7-E7AA-2401-F63F-48096E06C6A8}"/>
              </a:ext>
            </a:extLst>
          </p:cNvPr>
          <p:cNvSpPr>
            <a:spLocks noGrp="1" noChangeArrowheads="1"/>
          </p:cNvSpPr>
          <p:nvPr>
            <p:ph type="sldNum" sz="quarter" idx="5"/>
          </p:nvPr>
        </p:nvSpPr>
        <p:spPr>
          <a:ln/>
        </p:spPr>
        <p:txBody>
          <a:bodyPr/>
          <a:lstStyle/>
          <a:p>
            <a:fld id="{476C3FE6-EA9C-465F-AD36-7C5DBA12BA73}" type="slidenum">
              <a:rPr lang="en-US" altLang="pl-PL"/>
              <a:pPr/>
              <a:t>15</a:t>
            </a:fld>
            <a:endParaRPr lang="en-US" altLang="pl-PL"/>
          </a:p>
        </p:txBody>
      </p:sp>
      <p:sp>
        <p:nvSpPr>
          <p:cNvPr id="234498" name="Rectangle 2">
            <a:extLst>
              <a:ext uri="{FF2B5EF4-FFF2-40B4-BE49-F238E27FC236}">
                <a16:creationId xmlns:a16="http://schemas.microsoft.com/office/drawing/2014/main" id="{327AD9F1-E2B8-A92F-BC58-9B2E42CF2259}"/>
              </a:ext>
            </a:extLst>
          </p:cNvPr>
          <p:cNvSpPr>
            <a:spLocks noGrp="1" noRot="1" noChangeAspect="1" noChangeArrowheads="1" noTextEdit="1"/>
          </p:cNvSpPr>
          <p:nvPr>
            <p:ph type="sldImg"/>
          </p:nvPr>
        </p:nvSpPr>
        <p:spPr>
          <a:ln/>
        </p:spPr>
      </p:sp>
      <p:sp>
        <p:nvSpPr>
          <p:cNvPr id="234499" name="Rectangle 3">
            <a:extLst>
              <a:ext uri="{FF2B5EF4-FFF2-40B4-BE49-F238E27FC236}">
                <a16:creationId xmlns:a16="http://schemas.microsoft.com/office/drawing/2014/main" id="{C607CF5D-75BE-CF5E-CA71-F730981E8A61}"/>
              </a:ext>
            </a:extLst>
          </p:cNvPr>
          <p:cNvSpPr>
            <a:spLocks noGrp="1" noChangeArrowheads="1"/>
          </p:cNvSpPr>
          <p:nvPr>
            <p:ph type="body" idx="1"/>
          </p:nvPr>
        </p:nvSpPr>
        <p:spPr>
          <a:xfrm>
            <a:off x="914400" y="4343400"/>
            <a:ext cx="5029200" cy="1370013"/>
          </a:xfrm>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C.03.06.02</a:t>
            </a:r>
            <a:br>
              <a:rPr lang="pl-PL" dirty="0"/>
            </a:br>
            <a:r>
              <a:rPr lang="pl-PL" dirty="0" err="1"/>
              <a:t>Distresses</a:t>
            </a:r>
            <a:r>
              <a:rPr lang="pl-PL" dirty="0"/>
              <a:t> of </a:t>
            </a:r>
            <a:r>
              <a:rPr lang="pl-PL" dirty="0" err="1"/>
              <a:t>pavements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dirty="0" err="1"/>
              <a:t>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a:extLst>
              <a:ext uri="{FF2B5EF4-FFF2-40B4-BE49-F238E27FC236}">
                <a16:creationId xmlns:a16="http://schemas.microsoft.com/office/drawing/2014/main" id="{B4C34184-F52D-B7A0-6158-30D78D06627F}"/>
              </a:ext>
            </a:extLst>
          </p:cNvPr>
          <p:cNvSpPr>
            <a:spLocks noGrp="1" noChangeArrowheads="1"/>
          </p:cNvSpPr>
          <p:nvPr>
            <p:ph type="title"/>
          </p:nvPr>
        </p:nvSpPr>
        <p:spPr/>
        <p:txBody>
          <a:bodyPr/>
          <a:lstStyle/>
          <a:p>
            <a:pPr>
              <a:lnSpc>
                <a:spcPct val="120000"/>
              </a:lnSpc>
            </a:pPr>
            <a:r>
              <a:rPr lang="en-US" altLang="pl-PL" sz="3200" b="1" dirty="0">
                <a:solidFill>
                  <a:srgbClr val="F26211"/>
                </a:solidFill>
                <a:latin typeface="Montserrat Regular" panose="020B0604030504040204" pitchFamily="34" charset="0"/>
              </a:rPr>
              <a:t>Cracking of Asphalt Pavements: Causes</a:t>
            </a:r>
          </a:p>
        </p:txBody>
      </p:sp>
      <p:sp>
        <p:nvSpPr>
          <p:cNvPr id="3" name="Text Placeholder 2">
            <a:extLst>
              <a:ext uri="{FF2B5EF4-FFF2-40B4-BE49-F238E27FC236}">
                <a16:creationId xmlns:a16="http://schemas.microsoft.com/office/drawing/2014/main" id="{129A875C-2DDA-9410-35AE-09E62FEF49AB}"/>
              </a:ext>
            </a:extLst>
          </p:cNvPr>
          <p:cNvSpPr>
            <a:spLocks noGrp="1"/>
          </p:cNvSpPr>
          <p:nvPr>
            <p:ph type="body" sz="half" idx="1"/>
          </p:nvPr>
        </p:nvSpPr>
        <p:spPr/>
        <p:txBody>
          <a:bodyPr>
            <a:normAutofit/>
          </a:bodyPr>
          <a:lstStyle/>
          <a:p>
            <a:endParaRPr lang="en-GB"/>
          </a:p>
        </p:txBody>
      </p:sp>
    </p:spTree>
    <p:extLst>
      <p:ext uri="{BB962C8B-B14F-4D97-AF65-F5344CB8AC3E}">
        <p14:creationId xmlns:p14="http://schemas.microsoft.com/office/powerpoint/2010/main" val="159373922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a:extLst>
              <a:ext uri="{FF2B5EF4-FFF2-40B4-BE49-F238E27FC236}">
                <a16:creationId xmlns:a16="http://schemas.microsoft.com/office/drawing/2014/main" id="{0D1CAEED-2A37-C2A1-A91E-2D048A4EA22B}"/>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Load Associated (Fatigue) Cracking</a:t>
            </a:r>
          </a:p>
        </p:txBody>
      </p:sp>
      <p:sp>
        <p:nvSpPr>
          <p:cNvPr id="181250" name="Rectangle 2">
            <a:extLst>
              <a:ext uri="{FF2B5EF4-FFF2-40B4-BE49-F238E27FC236}">
                <a16:creationId xmlns:a16="http://schemas.microsoft.com/office/drawing/2014/main" id="{C01B5DAC-9FCE-38BF-A0CC-1EC57E35398E}"/>
              </a:ext>
            </a:extLst>
          </p:cNvPr>
          <p:cNvSpPr>
            <a:spLocks noGrp="1" noChangeArrowheads="1"/>
          </p:cNvSpPr>
          <p:nvPr>
            <p:ph type="body" sz="quarter" idx="11"/>
          </p:nvPr>
        </p:nvSpPr>
        <p:spPr/>
        <p:txBody>
          <a:bodyPr>
            <a:normAutofit lnSpcReduction="10000"/>
          </a:bodyPr>
          <a:lstStyle/>
          <a:p>
            <a:pPr>
              <a:lnSpc>
                <a:spcPct val="90000"/>
              </a:lnSpc>
              <a:buFontTx/>
              <a:buNone/>
            </a:pPr>
            <a:r>
              <a:rPr lang="en-US" altLang="pl-PL" sz="2400" dirty="0">
                <a:latin typeface="Montserrat" panose="020B0604030504040204" pitchFamily="34" charset="0"/>
              </a:rPr>
              <a:t>Also called alligator or map cracking</a:t>
            </a:r>
          </a:p>
          <a:p>
            <a:pPr>
              <a:lnSpc>
                <a:spcPct val="90000"/>
              </a:lnSpc>
              <a:spcBef>
                <a:spcPts val="1200"/>
              </a:spcBef>
            </a:pPr>
            <a:r>
              <a:rPr lang="en-US" altLang="pl-PL" sz="2400" dirty="0">
                <a:latin typeface="Montserrat" panose="020B0604030504040204" pitchFamily="34" charset="0"/>
              </a:rPr>
              <a:t>Loads too heavy for the pavement structure</a:t>
            </a:r>
          </a:p>
          <a:p>
            <a:pPr>
              <a:lnSpc>
                <a:spcPct val="90000"/>
              </a:lnSpc>
              <a:spcBef>
                <a:spcPts val="1200"/>
              </a:spcBef>
            </a:pPr>
            <a:r>
              <a:rPr lang="en-US" altLang="pl-PL" sz="2400" dirty="0">
                <a:latin typeface="Montserrat" panose="020B0604030504040204" pitchFamily="34" charset="0"/>
              </a:rPr>
              <a:t>Too many repetitions of load</a:t>
            </a:r>
          </a:p>
          <a:p>
            <a:pPr>
              <a:lnSpc>
                <a:spcPct val="90000"/>
              </a:lnSpc>
              <a:spcBef>
                <a:spcPts val="1200"/>
              </a:spcBef>
            </a:pPr>
            <a:r>
              <a:rPr lang="en-US" altLang="pl-PL" sz="2400" dirty="0">
                <a:latin typeface="Montserrat" panose="020B0604030504040204" pitchFamily="34" charset="0"/>
              </a:rPr>
              <a:t>Inadequate support (pavement layers/subgrade)</a:t>
            </a:r>
          </a:p>
          <a:p>
            <a:pPr>
              <a:lnSpc>
                <a:spcPct val="90000"/>
              </a:lnSpc>
              <a:spcBef>
                <a:spcPts val="1200"/>
              </a:spcBef>
            </a:pPr>
            <a:r>
              <a:rPr lang="en-US" altLang="pl-PL" sz="2400" dirty="0">
                <a:latin typeface="Montserrat" panose="020B0604030504040204" pitchFamily="34" charset="0"/>
              </a:rPr>
              <a:t>Poor drainage</a:t>
            </a:r>
          </a:p>
          <a:p>
            <a:pPr>
              <a:lnSpc>
                <a:spcPct val="90000"/>
              </a:lnSpc>
              <a:spcBef>
                <a:spcPts val="1200"/>
              </a:spcBef>
            </a:pPr>
            <a:r>
              <a:rPr lang="en-US" altLang="pl-PL" sz="2400" dirty="0">
                <a:latin typeface="Montserrat" panose="020B0604030504040204" pitchFamily="34" charset="0"/>
              </a:rPr>
              <a:t>Very stiff binder in surface course</a:t>
            </a:r>
          </a:p>
          <a:p>
            <a:pPr>
              <a:lnSpc>
                <a:spcPct val="90000"/>
              </a:lnSpc>
              <a:spcBef>
                <a:spcPts val="1200"/>
              </a:spcBef>
            </a:pPr>
            <a:r>
              <a:rPr lang="en-US" altLang="pl-PL" sz="2400" dirty="0">
                <a:latin typeface="Montserrat" panose="020B0604030504040204" pitchFamily="34" charset="0"/>
              </a:rPr>
              <a:t>Occurs in wheel path, potholes develop in advanced stage</a:t>
            </a:r>
          </a:p>
        </p:txBody>
      </p:sp>
    </p:spTree>
    <p:extLst>
      <p:ext uri="{BB962C8B-B14F-4D97-AF65-F5344CB8AC3E}">
        <p14:creationId xmlns:p14="http://schemas.microsoft.com/office/powerpoint/2010/main" val="15841357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075">
            <a:extLst>
              <a:ext uri="{FF2B5EF4-FFF2-40B4-BE49-F238E27FC236}">
                <a16:creationId xmlns:a16="http://schemas.microsoft.com/office/drawing/2014/main" id="{4EDF2C9D-0BD2-22AF-78CA-F98E8BB2631B}"/>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Non-Load Associated (Thermal) Cracking</a:t>
            </a:r>
          </a:p>
        </p:txBody>
      </p:sp>
      <p:sp>
        <p:nvSpPr>
          <p:cNvPr id="227330" name="Rectangle 3074">
            <a:extLst>
              <a:ext uri="{FF2B5EF4-FFF2-40B4-BE49-F238E27FC236}">
                <a16:creationId xmlns:a16="http://schemas.microsoft.com/office/drawing/2014/main" id="{AD41F2A5-812F-A591-61FB-CD86E6CCCBB1}"/>
              </a:ext>
            </a:extLst>
          </p:cNvPr>
          <p:cNvSpPr>
            <a:spLocks noGrp="1" noChangeArrowheads="1"/>
          </p:cNvSpPr>
          <p:nvPr>
            <p:ph type="body" sz="quarter" idx="11"/>
          </p:nvPr>
        </p:nvSpPr>
        <p:spPr/>
        <p:txBody>
          <a:bodyPr/>
          <a:lstStyle/>
          <a:p>
            <a:pPr>
              <a:buFontTx/>
              <a:buNone/>
            </a:pPr>
            <a:r>
              <a:rPr lang="en-US" altLang="pl-PL" sz="2400" dirty="0">
                <a:latin typeface="Montserrat" panose="020B0604030504040204" pitchFamily="34" charset="0"/>
              </a:rPr>
              <a:t>Transverse cracks occur at regular intervals</a:t>
            </a:r>
          </a:p>
          <a:p>
            <a:pPr>
              <a:lnSpc>
                <a:spcPct val="90000"/>
              </a:lnSpc>
              <a:spcBef>
                <a:spcPts val="1200"/>
              </a:spcBef>
            </a:pPr>
            <a:r>
              <a:rPr lang="en-US" altLang="pl-PL" sz="2400" dirty="0">
                <a:latin typeface="Montserrat" panose="020B0604030504040204" pitchFamily="34" charset="0"/>
              </a:rPr>
              <a:t>Asphalt too stiff at low service temperatures</a:t>
            </a:r>
          </a:p>
          <a:p>
            <a:pPr>
              <a:lnSpc>
                <a:spcPct val="90000"/>
              </a:lnSpc>
              <a:spcBef>
                <a:spcPts val="1200"/>
              </a:spcBef>
            </a:pPr>
            <a:r>
              <a:rPr lang="en-US" altLang="pl-PL" sz="2400" dirty="0">
                <a:latin typeface="Montserrat" panose="020B0604030504040204" pitchFamily="34" charset="0"/>
              </a:rPr>
              <a:t>Rapid chilling of the road surface</a:t>
            </a:r>
          </a:p>
          <a:p>
            <a:pPr>
              <a:lnSpc>
                <a:spcPct val="90000"/>
              </a:lnSpc>
              <a:spcBef>
                <a:spcPts val="1200"/>
              </a:spcBef>
            </a:pPr>
            <a:r>
              <a:rPr lang="en-US" altLang="pl-PL" sz="2400" dirty="0">
                <a:latin typeface="Montserrat" panose="020B0604030504040204" pitchFamily="34" charset="0"/>
              </a:rPr>
              <a:t>Highly temperature susceptible asphalt</a:t>
            </a:r>
          </a:p>
          <a:p>
            <a:pPr>
              <a:lnSpc>
                <a:spcPct val="90000"/>
              </a:lnSpc>
              <a:spcBef>
                <a:spcPts val="1200"/>
              </a:spcBef>
            </a:pPr>
            <a:r>
              <a:rPr lang="en-US" altLang="pl-PL" sz="2400" dirty="0">
                <a:latin typeface="Montserrat" panose="020B0604030504040204" pitchFamily="34" charset="0"/>
              </a:rPr>
              <a:t>Subgrade type (more on sandy)</a:t>
            </a:r>
          </a:p>
          <a:p>
            <a:pPr>
              <a:lnSpc>
                <a:spcPct val="90000"/>
              </a:lnSpc>
              <a:spcBef>
                <a:spcPts val="1200"/>
              </a:spcBef>
            </a:pPr>
            <a:r>
              <a:rPr lang="en-US" altLang="pl-PL" sz="2400" dirty="0">
                <a:latin typeface="Montserrat" panose="020B0604030504040204" pitchFamily="34" charset="0"/>
              </a:rPr>
              <a:t>Age of the pavement</a:t>
            </a:r>
          </a:p>
        </p:txBody>
      </p:sp>
    </p:spTree>
    <p:extLst>
      <p:ext uri="{BB962C8B-B14F-4D97-AF65-F5344CB8AC3E}">
        <p14:creationId xmlns:p14="http://schemas.microsoft.com/office/powerpoint/2010/main" val="45905324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9" name="Rectangle 3">
            <a:extLst>
              <a:ext uri="{FF2B5EF4-FFF2-40B4-BE49-F238E27FC236}">
                <a16:creationId xmlns:a16="http://schemas.microsoft.com/office/drawing/2014/main" id="{D4C83776-2481-C321-2E33-6D1C95563A53}"/>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Longitudinal Cracking</a:t>
            </a:r>
          </a:p>
        </p:txBody>
      </p:sp>
      <p:sp>
        <p:nvSpPr>
          <p:cNvPr id="183298" name="Rectangle 2">
            <a:extLst>
              <a:ext uri="{FF2B5EF4-FFF2-40B4-BE49-F238E27FC236}">
                <a16:creationId xmlns:a16="http://schemas.microsoft.com/office/drawing/2014/main" id="{3511FD99-5370-C2A1-6697-67ED2082D910}"/>
              </a:ext>
            </a:extLst>
          </p:cNvPr>
          <p:cNvSpPr>
            <a:spLocks noGrp="1" noChangeArrowheads="1"/>
          </p:cNvSpPr>
          <p:nvPr>
            <p:ph type="body" sz="quarter" idx="11"/>
          </p:nvPr>
        </p:nvSpPr>
        <p:spPr/>
        <p:txBody>
          <a:bodyPr>
            <a:normAutofit fontScale="92500" lnSpcReduction="20000"/>
          </a:bodyPr>
          <a:lstStyle/>
          <a:p>
            <a:pPr>
              <a:lnSpc>
                <a:spcPct val="90000"/>
              </a:lnSpc>
              <a:buFontTx/>
              <a:buNone/>
            </a:pPr>
            <a:r>
              <a:rPr lang="en-US" altLang="pl-PL" sz="2400" dirty="0">
                <a:latin typeface="Montserrat" panose="020B0604030504040204" pitchFamily="34" charset="0"/>
              </a:rPr>
              <a:t>Occurs parallel to the center line of roadway</a:t>
            </a:r>
            <a:endParaRPr lang="en-US" altLang="pl-PL" sz="2400" u="sng" dirty="0">
              <a:latin typeface="Montserrat" panose="020B0604030504040204" pitchFamily="34" charset="0"/>
            </a:endParaRPr>
          </a:p>
          <a:p>
            <a:pPr>
              <a:lnSpc>
                <a:spcPct val="90000"/>
              </a:lnSpc>
              <a:buFontTx/>
              <a:buNone/>
            </a:pPr>
            <a:r>
              <a:rPr lang="en-US" altLang="pl-PL" sz="2400" u="sng" dirty="0">
                <a:latin typeface="Montserrat" panose="020B0604030504040204" pitchFamily="34" charset="0"/>
              </a:rPr>
              <a:t>Center Line Joint</a:t>
            </a:r>
            <a:r>
              <a:rPr lang="en-US" altLang="pl-PL" sz="2400" dirty="0">
                <a:latin typeface="Montserrat" panose="020B0604030504040204" pitchFamily="34" charset="0"/>
              </a:rPr>
              <a:t> </a:t>
            </a:r>
          </a:p>
          <a:p>
            <a:pPr>
              <a:lnSpc>
                <a:spcPct val="90000"/>
              </a:lnSpc>
              <a:spcBef>
                <a:spcPts val="1200"/>
              </a:spcBef>
            </a:pPr>
            <a:r>
              <a:rPr lang="en-US" altLang="pl-PL" sz="2400" dirty="0">
                <a:latin typeface="Montserrat" panose="020B0604030504040204" pitchFamily="34" charset="0"/>
              </a:rPr>
              <a:t>Joint between adjacent lanes</a:t>
            </a:r>
          </a:p>
          <a:p>
            <a:pPr>
              <a:lnSpc>
                <a:spcPct val="90000"/>
              </a:lnSpc>
              <a:spcBef>
                <a:spcPts val="1200"/>
              </a:spcBef>
            </a:pPr>
            <a:r>
              <a:rPr lang="en-US" altLang="pl-PL" sz="2400" dirty="0">
                <a:latin typeface="Montserrat" panose="020B0604030504040204" pitchFamily="34" charset="0"/>
              </a:rPr>
              <a:t>Density gradient across the joint</a:t>
            </a:r>
          </a:p>
          <a:p>
            <a:pPr>
              <a:lnSpc>
                <a:spcPct val="90000"/>
              </a:lnSpc>
              <a:spcBef>
                <a:spcPts val="1200"/>
              </a:spcBef>
            </a:pPr>
            <a:r>
              <a:rPr lang="en-US" altLang="pl-PL" sz="2400" dirty="0">
                <a:latin typeface="Montserrat" panose="020B0604030504040204" pitchFamily="34" charset="0"/>
              </a:rPr>
              <a:t>Low density - low tensile strength</a:t>
            </a:r>
          </a:p>
          <a:p>
            <a:pPr>
              <a:lnSpc>
                <a:spcPct val="90000"/>
              </a:lnSpc>
              <a:buFontTx/>
              <a:buNone/>
            </a:pPr>
            <a:r>
              <a:rPr lang="en-US" altLang="pl-PL" sz="2400" u="sng" dirty="0">
                <a:latin typeface="Montserrat" panose="020B0604030504040204" pitchFamily="34" charset="0"/>
              </a:rPr>
              <a:t>Edge Cracking</a:t>
            </a:r>
          </a:p>
          <a:p>
            <a:pPr>
              <a:lnSpc>
                <a:spcPct val="90000"/>
              </a:lnSpc>
              <a:spcBef>
                <a:spcPts val="1200"/>
              </a:spcBef>
            </a:pPr>
            <a:r>
              <a:rPr lang="en-US" altLang="pl-PL" sz="2400" dirty="0">
                <a:latin typeface="Montserrat" panose="020B0604030504040204" pitchFamily="34" charset="0"/>
              </a:rPr>
              <a:t>Lack of lateral (shoulder) support</a:t>
            </a:r>
          </a:p>
          <a:p>
            <a:pPr>
              <a:lnSpc>
                <a:spcPct val="90000"/>
              </a:lnSpc>
              <a:spcBef>
                <a:spcPts val="1200"/>
              </a:spcBef>
            </a:pPr>
            <a:r>
              <a:rPr lang="en-US" altLang="pl-PL" sz="2400" dirty="0">
                <a:latin typeface="Montserrat" panose="020B0604030504040204" pitchFamily="34" charset="0"/>
              </a:rPr>
              <a:t>Settlement of widened pavement</a:t>
            </a:r>
          </a:p>
          <a:p>
            <a:pPr>
              <a:lnSpc>
                <a:spcPct val="90000"/>
              </a:lnSpc>
              <a:spcBef>
                <a:spcPts val="1200"/>
              </a:spcBef>
            </a:pPr>
            <a:r>
              <a:rPr lang="en-US" altLang="pl-PL" sz="2400" dirty="0">
                <a:latin typeface="Montserrat" panose="020B0604030504040204" pitchFamily="34" charset="0"/>
              </a:rPr>
              <a:t>Poor drainage (ditches)</a:t>
            </a:r>
          </a:p>
        </p:txBody>
      </p:sp>
    </p:spTree>
    <p:extLst>
      <p:ext uri="{BB962C8B-B14F-4D97-AF65-F5344CB8AC3E}">
        <p14:creationId xmlns:p14="http://schemas.microsoft.com/office/powerpoint/2010/main" val="8515640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3">
            <a:extLst>
              <a:ext uri="{FF2B5EF4-FFF2-40B4-BE49-F238E27FC236}">
                <a16:creationId xmlns:a16="http://schemas.microsoft.com/office/drawing/2014/main" id="{282011FB-55A4-A3E8-2C9C-AD4E11B924CB}"/>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Block Cracking</a:t>
            </a:r>
          </a:p>
        </p:txBody>
      </p:sp>
      <p:sp>
        <p:nvSpPr>
          <p:cNvPr id="229378" name="Rectangle 2">
            <a:extLst>
              <a:ext uri="{FF2B5EF4-FFF2-40B4-BE49-F238E27FC236}">
                <a16:creationId xmlns:a16="http://schemas.microsoft.com/office/drawing/2014/main" id="{5A44B76A-A9F2-834B-94FC-5702A3982EF3}"/>
              </a:ext>
            </a:extLst>
          </p:cNvPr>
          <p:cNvSpPr>
            <a:spLocks noGrp="1" noChangeArrowheads="1"/>
          </p:cNvSpPr>
          <p:nvPr>
            <p:ph type="body" sz="quarter" idx="11"/>
          </p:nvPr>
        </p:nvSpPr>
        <p:spPr/>
        <p:txBody>
          <a:bodyPr/>
          <a:lstStyle/>
          <a:p>
            <a:pPr>
              <a:lnSpc>
                <a:spcPct val="90000"/>
              </a:lnSpc>
              <a:spcBef>
                <a:spcPts val="1200"/>
              </a:spcBef>
            </a:pPr>
            <a:r>
              <a:rPr lang="en-US" altLang="pl-PL" sz="2400">
                <a:latin typeface="Montserrat" panose="020B0604030504040204" pitchFamily="34" charset="0"/>
              </a:rPr>
              <a:t>Both transverse and longitudinal cracking</a:t>
            </a:r>
          </a:p>
          <a:p>
            <a:pPr>
              <a:lnSpc>
                <a:spcPct val="90000"/>
              </a:lnSpc>
              <a:spcBef>
                <a:spcPts val="1200"/>
              </a:spcBef>
            </a:pPr>
            <a:r>
              <a:rPr lang="en-US" altLang="pl-PL" sz="2400">
                <a:latin typeface="Montserrat" panose="020B0604030504040204" pitchFamily="34" charset="0"/>
              </a:rPr>
              <a:t>Most often on low volume roads/parking lots</a:t>
            </a:r>
          </a:p>
          <a:p>
            <a:pPr>
              <a:lnSpc>
                <a:spcPct val="90000"/>
              </a:lnSpc>
              <a:spcBef>
                <a:spcPts val="1200"/>
              </a:spcBef>
            </a:pPr>
            <a:r>
              <a:rPr lang="en-US" altLang="pl-PL" sz="2400">
                <a:latin typeface="Montserrat" panose="020B0604030504040204" pitchFamily="34" charset="0"/>
              </a:rPr>
              <a:t>Thixotropic hardening (structuring) of asphalt binder</a:t>
            </a:r>
          </a:p>
        </p:txBody>
      </p:sp>
    </p:spTree>
    <p:extLst>
      <p:ext uri="{BB962C8B-B14F-4D97-AF65-F5344CB8AC3E}">
        <p14:creationId xmlns:p14="http://schemas.microsoft.com/office/powerpoint/2010/main" val="239109273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3">
            <a:extLst>
              <a:ext uri="{FF2B5EF4-FFF2-40B4-BE49-F238E27FC236}">
                <a16:creationId xmlns:a16="http://schemas.microsoft.com/office/drawing/2014/main" id="{ACC8E91D-3817-08C6-B0E8-60448482FD5C}"/>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Reflection Cracking</a:t>
            </a:r>
          </a:p>
        </p:txBody>
      </p:sp>
      <p:sp>
        <p:nvSpPr>
          <p:cNvPr id="233474" name="Rectangle 2">
            <a:extLst>
              <a:ext uri="{FF2B5EF4-FFF2-40B4-BE49-F238E27FC236}">
                <a16:creationId xmlns:a16="http://schemas.microsoft.com/office/drawing/2014/main" id="{D6DD36D8-B34B-49DC-248B-D3EAA1278865}"/>
              </a:ext>
            </a:extLst>
          </p:cNvPr>
          <p:cNvSpPr>
            <a:spLocks noGrp="1" noChangeArrowheads="1"/>
          </p:cNvSpPr>
          <p:nvPr>
            <p:ph type="body" sz="quarter" idx="11"/>
          </p:nvPr>
        </p:nvSpPr>
        <p:spPr/>
        <p:txBody>
          <a:bodyPr>
            <a:normAutofit fontScale="92500" lnSpcReduction="20000"/>
          </a:bodyPr>
          <a:lstStyle/>
          <a:p>
            <a:pPr>
              <a:lnSpc>
                <a:spcPct val="90000"/>
              </a:lnSpc>
              <a:buFontTx/>
              <a:buNone/>
            </a:pPr>
            <a:r>
              <a:rPr lang="en-US" altLang="pl-PL" sz="2400" dirty="0">
                <a:latin typeface="Montserrat" panose="020B0604030504040204" pitchFamily="34" charset="0"/>
              </a:rPr>
              <a:t>Discontinuities in the underlying layers propagate through the HMA surface due to movement of cracks</a:t>
            </a:r>
            <a:endParaRPr lang="en-US" altLang="pl-PL" sz="2400" u="sng" dirty="0">
              <a:latin typeface="Montserrat" panose="020B0604030504040204" pitchFamily="34" charset="0"/>
            </a:endParaRPr>
          </a:p>
          <a:p>
            <a:pPr>
              <a:lnSpc>
                <a:spcPct val="90000"/>
              </a:lnSpc>
              <a:buFontTx/>
              <a:buNone/>
            </a:pPr>
            <a:r>
              <a:rPr lang="en-US" altLang="pl-PL" sz="2400" u="sng" dirty="0">
                <a:latin typeface="Montserrat" panose="020B0604030504040204" pitchFamily="34" charset="0"/>
              </a:rPr>
              <a:t>Discontinuities</a:t>
            </a:r>
            <a:r>
              <a:rPr lang="en-US" altLang="pl-PL" sz="2400" dirty="0">
                <a:latin typeface="Montserrat" panose="020B0604030504040204" pitchFamily="34" charset="0"/>
              </a:rPr>
              <a:t> </a:t>
            </a:r>
          </a:p>
          <a:p>
            <a:pPr>
              <a:lnSpc>
                <a:spcPct val="90000"/>
              </a:lnSpc>
              <a:spcBef>
                <a:spcPts val="1200"/>
              </a:spcBef>
            </a:pPr>
            <a:r>
              <a:rPr lang="en-US" altLang="pl-PL" sz="2400" dirty="0">
                <a:latin typeface="Montserrat" panose="020B0604030504040204" pitchFamily="34" charset="0"/>
              </a:rPr>
              <a:t>Cracks or joints in underlying PCC pavement</a:t>
            </a:r>
          </a:p>
          <a:p>
            <a:pPr>
              <a:lnSpc>
                <a:spcPct val="90000"/>
              </a:lnSpc>
              <a:spcBef>
                <a:spcPts val="1200"/>
              </a:spcBef>
            </a:pPr>
            <a:r>
              <a:rPr lang="en-US" altLang="pl-PL" sz="2400" dirty="0">
                <a:latin typeface="Montserrat" panose="020B0604030504040204" pitchFamily="34" charset="0"/>
              </a:rPr>
              <a:t>Cracks in soil-cement base course</a:t>
            </a:r>
          </a:p>
          <a:p>
            <a:pPr>
              <a:lnSpc>
                <a:spcPct val="90000"/>
              </a:lnSpc>
              <a:spcBef>
                <a:spcPts val="1200"/>
              </a:spcBef>
            </a:pPr>
            <a:r>
              <a:rPr lang="en-US" altLang="pl-PL" sz="2400" dirty="0">
                <a:latin typeface="Montserrat" panose="020B0604030504040204" pitchFamily="34" charset="0"/>
              </a:rPr>
              <a:t>All types of cracks in the existing HMA pavement</a:t>
            </a:r>
          </a:p>
          <a:p>
            <a:pPr>
              <a:lnSpc>
                <a:spcPct val="90000"/>
              </a:lnSpc>
              <a:buFontTx/>
              <a:buNone/>
            </a:pPr>
            <a:r>
              <a:rPr lang="en-US" altLang="pl-PL" sz="2400" u="sng" dirty="0">
                <a:latin typeface="Montserrat" panose="020B0604030504040204" pitchFamily="34" charset="0"/>
              </a:rPr>
              <a:t>Causes</a:t>
            </a:r>
          </a:p>
          <a:p>
            <a:pPr>
              <a:lnSpc>
                <a:spcPct val="90000"/>
              </a:lnSpc>
              <a:spcBef>
                <a:spcPts val="1200"/>
              </a:spcBef>
            </a:pPr>
            <a:r>
              <a:rPr lang="en-US" altLang="pl-PL" sz="2400" dirty="0">
                <a:latin typeface="Montserrat" panose="020B0604030504040204" pitchFamily="34" charset="0"/>
              </a:rPr>
              <a:t>Thermal (movement of joints/cracks)</a:t>
            </a:r>
          </a:p>
          <a:p>
            <a:pPr>
              <a:lnSpc>
                <a:spcPct val="90000"/>
              </a:lnSpc>
              <a:spcBef>
                <a:spcPts val="1200"/>
              </a:spcBef>
            </a:pPr>
            <a:r>
              <a:rPr lang="en-US" altLang="pl-PL" sz="2400" dirty="0">
                <a:latin typeface="Montserrat" panose="020B0604030504040204" pitchFamily="34" charset="0"/>
              </a:rPr>
              <a:t>Load</a:t>
            </a:r>
          </a:p>
        </p:txBody>
      </p:sp>
    </p:spTree>
    <p:extLst>
      <p:ext uri="{BB962C8B-B14F-4D97-AF65-F5344CB8AC3E}">
        <p14:creationId xmlns:p14="http://schemas.microsoft.com/office/powerpoint/2010/main" val="118416136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a:extLst>
              <a:ext uri="{FF2B5EF4-FFF2-40B4-BE49-F238E27FC236}">
                <a16:creationId xmlns:a16="http://schemas.microsoft.com/office/drawing/2014/main" id="{22D68BE4-8DAA-7801-4FCB-62995DDBB75C}"/>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Slippage Cracking</a:t>
            </a:r>
          </a:p>
        </p:txBody>
      </p:sp>
      <p:sp>
        <p:nvSpPr>
          <p:cNvPr id="235522" name="Rectangle 2">
            <a:extLst>
              <a:ext uri="{FF2B5EF4-FFF2-40B4-BE49-F238E27FC236}">
                <a16:creationId xmlns:a16="http://schemas.microsoft.com/office/drawing/2014/main" id="{C2127216-20E8-21B7-3A22-2E4B2E102463}"/>
              </a:ext>
            </a:extLst>
          </p:cNvPr>
          <p:cNvSpPr>
            <a:spLocks noGrp="1" noChangeArrowheads="1"/>
          </p:cNvSpPr>
          <p:nvPr>
            <p:ph type="body" sz="quarter" idx="11"/>
          </p:nvPr>
        </p:nvSpPr>
        <p:spPr/>
        <p:txBody>
          <a:bodyPr>
            <a:normAutofit/>
          </a:bodyPr>
          <a:lstStyle/>
          <a:p>
            <a:pPr>
              <a:lnSpc>
                <a:spcPct val="90000"/>
              </a:lnSpc>
              <a:spcBef>
                <a:spcPts val="1200"/>
              </a:spcBef>
            </a:pPr>
            <a:r>
              <a:rPr lang="en-US" altLang="pl-PL" sz="2400" dirty="0">
                <a:latin typeface="Montserrat" panose="020B0604030504040204" pitchFamily="34" charset="0"/>
              </a:rPr>
              <a:t>Associated with slippage mechanism</a:t>
            </a:r>
          </a:p>
          <a:p>
            <a:pPr>
              <a:lnSpc>
                <a:spcPct val="90000"/>
              </a:lnSpc>
              <a:spcBef>
                <a:spcPts val="1200"/>
              </a:spcBef>
            </a:pPr>
            <a:r>
              <a:rPr lang="en-US" altLang="pl-PL" sz="2400" dirty="0">
                <a:latin typeface="Montserrat" panose="020B0604030504040204" pitchFamily="34" charset="0"/>
              </a:rPr>
              <a:t>Poor bond between the surface and underlying layer</a:t>
            </a:r>
          </a:p>
          <a:p>
            <a:pPr>
              <a:lnSpc>
                <a:spcPct val="90000"/>
              </a:lnSpc>
              <a:spcBef>
                <a:spcPts val="1200"/>
              </a:spcBef>
            </a:pPr>
            <a:r>
              <a:rPr lang="en-US" altLang="pl-PL" sz="2400" dirty="0">
                <a:latin typeface="Montserrat" panose="020B0604030504040204" pitchFamily="34" charset="0"/>
              </a:rPr>
              <a:t>Too much or too little tack coat</a:t>
            </a:r>
          </a:p>
          <a:p>
            <a:pPr>
              <a:lnSpc>
                <a:spcPct val="90000"/>
              </a:lnSpc>
              <a:spcBef>
                <a:spcPts val="1200"/>
              </a:spcBef>
            </a:pPr>
            <a:r>
              <a:rPr lang="en-US" altLang="pl-PL" sz="2400" dirty="0">
                <a:latin typeface="Montserrat" panose="020B0604030504040204" pitchFamily="34" charset="0"/>
              </a:rPr>
              <a:t>Steep grades/intersections</a:t>
            </a:r>
          </a:p>
          <a:p>
            <a:pPr>
              <a:lnSpc>
                <a:spcPct val="90000"/>
              </a:lnSpc>
              <a:spcBef>
                <a:spcPts val="1200"/>
              </a:spcBef>
            </a:pPr>
            <a:r>
              <a:rPr lang="en-US" altLang="pl-PL" sz="2400" dirty="0">
                <a:latin typeface="Montserrat" panose="020B0604030504040204" pitchFamily="34" charset="0"/>
              </a:rPr>
              <a:t>Acceleration/braking exert surface traction forces</a:t>
            </a:r>
          </a:p>
          <a:p>
            <a:pPr>
              <a:lnSpc>
                <a:spcPct val="90000"/>
              </a:lnSpc>
              <a:spcBef>
                <a:spcPts val="1200"/>
              </a:spcBef>
            </a:pPr>
            <a:r>
              <a:rPr lang="en-US" altLang="pl-PL" sz="2400" dirty="0">
                <a:latin typeface="Montserrat" panose="020B0604030504040204" pitchFamily="34" charset="0"/>
              </a:rPr>
              <a:t>U-shaped</a:t>
            </a:r>
          </a:p>
        </p:txBody>
      </p:sp>
    </p:spTree>
    <p:extLst>
      <p:ext uri="{BB962C8B-B14F-4D97-AF65-F5344CB8AC3E}">
        <p14:creationId xmlns:p14="http://schemas.microsoft.com/office/powerpoint/2010/main" val="343283951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a:extLst>
              <a:ext uri="{FF2B5EF4-FFF2-40B4-BE49-F238E27FC236}">
                <a16:creationId xmlns:a16="http://schemas.microsoft.com/office/drawing/2014/main" id="{7BCE1C4A-F63C-CB57-113D-096C6ED3E96D}"/>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Rutting</a:t>
            </a:r>
          </a:p>
        </p:txBody>
      </p:sp>
      <p:sp>
        <p:nvSpPr>
          <p:cNvPr id="237570" name="Rectangle 2">
            <a:extLst>
              <a:ext uri="{FF2B5EF4-FFF2-40B4-BE49-F238E27FC236}">
                <a16:creationId xmlns:a16="http://schemas.microsoft.com/office/drawing/2014/main" id="{55BE03AE-77D2-8C1C-2C9B-EC949E248084}"/>
              </a:ext>
            </a:extLst>
          </p:cNvPr>
          <p:cNvSpPr>
            <a:spLocks noGrp="1" noChangeArrowheads="1"/>
          </p:cNvSpPr>
          <p:nvPr>
            <p:ph type="body" sz="quarter" idx="11"/>
          </p:nvPr>
        </p:nvSpPr>
        <p:spPr/>
        <p:txBody>
          <a:bodyPr>
            <a:normAutofit fontScale="85000" lnSpcReduction="20000"/>
          </a:bodyPr>
          <a:lstStyle/>
          <a:p>
            <a:pPr>
              <a:lnSpc>
                <a:spcPct val="90000"/>
              </a:lnSpc>
              <a:spcBef>
                <a:spcPts val="1200"/>
              </a:spcBef>
            </a:pPr>
            <a:r>
              <a:rPr lang="en-US" altLang="pl-PL" sz="2400" dirty="0">
                <a:latin typeface="Montserrat" panose="020B0604030504040204" pitchFamily="34" charset="0"/>
              </a:rPr>
              <a:t>Lack of adequate subgrade support</a:t>
            </a:r>
          </a:p>
          <a:p>
            <a:pPr>
              <a:lnSpc>
                <a:spcPct val="90000"/>
              </a:lnSpc>
              <a:spcBef>
                <a:spcPts val="1200"/>
              </a:spcBef>
            </a:pPr>
            <a:r>
              <a:rPr lang="en-US" altLang="pl-PL" sz="2400" dirty="0">
                <a:latin typeface="Montserrat" panose="020B0604030504040204" pitchFamily="34" charset="0"/>
              </a:rPr>
              <a:t>Unstable HMA course(s)</a:t>
            </a:r>
            <a:endParaRPr lang="pl-PL" altLang="pl-PL" sz="2400" dirty="0">
              <a:latin typeface="Montserrat" panose="020B0604030504040204" pitchFamily="34" charset="0"/>
            </a:endParaRPr>
          </a:p>
          <a:p>
            <a:pPr lvl="1">
              <a:spcBef>
                <a:spcPts val="1200"/>
              </a:spcBef>
            </a:pPr>
            <a:r>
              <a:rPr lang="en-US" altLang="pl-PL" dirty="0">
                <a:latin typeface="Montserrat" panose="020B0604030504040204" pitchFamily="34" charset="0"/>
              </a:rPr>
              <a:t>Poor mix design</a:t>
            </a:r>
          </a:p>
          <a:p>
            <a:pPr lvl="1">
              <a:spcBef>
                <a:spcPts val="1200"/>
              </a:spcBef>
            </a:pPr>
            <a:r>
              <a:rPr lang="en-US" altLang="pl-PL" dirty="0">
                <a:latin typeface="Montserrat" panose="020B0604030504040204" pitchFamily="34" charset="0"/>
              </a:rPr>
              <a:t>Rounded aggregate</a:t>
            </a:r>
          </a:p>
          <a:p>
            <a:pPr lvl="1">
              <a:spcBef>
                <a:spcPts val="1200"/>
              </a:spcBef>
            </a:pPr>
            <a:r>
              <a:rPr lang="en-US" altLang="pl-PL" dirty="0">
                <a:latin typeface="Montserrat" panose="020B0604030504040204" pitchFamily="34" charset="0"/>
              </a:rPr>
              <a:t>Excessive binder</a:t>
            </a:r>
          </a:p>
          <a:p>
            <a:pPr>
              <a:lnSpc>
                <a:spcPct val="90000"/>
              </a:lnSpc>
              <a:spcBef>
                <a:spcPts val="1200"/>
              </a:spcBef>
            </a:pPr>
            <a:endParaRPr lang="pl-PL" altLang="pl-PL" sz="2400" dirty="0">
              <a:latin typeface="Montserrat" panose="020B0604030504040204" pitchFamily="34" charset="0"/>
            </a:endParaRPr>
          </a:p>
          <a:p>
            <a:pPr>
              <a:lnSpc>
                <a:spcPct val="90000"/>
              </a:lnSpc>
              <a:spcBef>
                <a:spcPts val="1200"/>
              </a:spcBef>
            </a:pPr>
            <a:r>
              <a:rPr lang="en-US" altLang="pl-PL" sz="2400" dirty="0">
                <a:latin typeface="Montserrat" panose="020B0604030504040204" pitchFamily="34" charset="0"/>
              </a:rPr>
              <a:t>Stripping</a:t>
            </a:r>
            <a:endParaRPr lang="pl-PL" altLang="pl-PL" sz="2400" dirty="0">
              <a:latin typeface="Montserrat" panose="020B0604030504040204" pitchFamily="34" charset="0"/>
            </a:endParaRPr>
          </a:p>
          <a:p>
            <a:pPr lvl="1">
              <a:spcBef>
                <a:spcPts val="1200"/>
              </a:spcBef>
            </a:pPr>
            <a:r>
              <a:rPr lang="en-US" altLang="pl-PL" dirty="0">
                <a:latin typeface="Montserrat" panose="020B0604030504040204" pitchFamily="34" charset="0"/>
              </a:rPr>
              <a:t>Lack of bond between HMA courses</a:t>
            </a:r>
          </a:p>
          <a:p>
            <a:pPr lvl="1">
              <a:spcBef>
                <a:spcPts val="1200"/>
              </a:spcBef>
            </a:pPr>
            <a:r>
              <a:rPr lang="en-US" altLang="pl-PL" dirty="0">
                <a:latin typeface="Montserrat" panose="020B0604030504040204" pitchFamily="34" charset="0"/>
              </a:rPr>
              <a:t>Unstable surface course mix</a:t>
            </a:r>
          </a:p>
          <a:p>
            <a:pPr lvl="1">
              <a:spcBef>
                <a:spcPts val="1200"/>
              </a:spcBef>
            </a:pPr>
            <a:r>
              <a:rPr lang="en-US" altLang="pl-PL" dirty="0">
                <a:latin typeface="Montserrat" panose="020B0604030504040204" pitchFamily="34" charset="0"/>
              </a:rPr>
              <a:t>Braking and accelerating action near intersections</a:t>
            </a:r>
          </a:p>
          <a:p>
            <a:pPr>
              <a:lnSpc>
                <a:spcPct val="90000"/>
              </a:lnSpc>
              <a:spcBef>
                <a:spcPts val="1200"/>
              </a:spcBef>
            </a:pPr>
            <a:endParaRPr lang="en-US" altLang="pl-PL" sz="2400" dirty="0">
              <a:latin typeface="Montserrat" panose="020B0604030504040204" pitchFamily="34" charset="0"/>
            </a:endParaRPr>
          </a:p>
        </p:txBody>
      </p:sp>
      <p:sp>
        <p:nvSpPr>
          <p:cNvPr id="237572" name="Rectangle 4">
            <a:extLst>
              <a:ext uri="{FF2B5EF4-FFF2-40B4-BE49-F238E27FC236}">
                <a16:creationId xmlns:a16="http://schemas.microsoft.com/office/drawing/2014/main" id="{6F84F775-5577-4DC5-6479-60BD77DD8195}"/>
              </a:ext>
            </a:extLst>
          </p:cNvPr>
          <p:cNvSpPr>
            <a:spLocks noChangeArrowheads="1"/>
          </p:cNvSpPr>
          <p:nvPr/>
        </p:nvSpPr>
        <p:spPr bwMode="auto">
          <a:xfrm>
            <a:off x="4007069" y="660405"/>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4400">
                <a:solidFill>
                  <a:schemeClr val="tx2"/>
                </a:solidFill>
                <a:latin typeface="Times New Roman" panose="02020603050405020304" pitchFamily="18" charset="0"/>
              </a:defRPr>
            </a:lvl1pPr>
            <a:lvl2pPr>
              <a:defRPr sz="4400">
                <a:solidFill>
                  <a:schemeClr val="tx2"/>
                </a:solidFill>
                <a:latin typeface="Times New Roman" panose="02020603050405020304" pitchFamily="18" charset="0"/>
              </a:defRPr>
            </a:lvl2pPr>
            <a:lvl3pPr>
              <a:defRPr sz="4400">
                <a:solidFill>
                  <a:schemeClr val="tx2"/>
                </a:solidFill>
                <a:latin typeface="Times New Roman" panose="02020603050405020304" pitchFamily="18" charset="0"/>
              </a:defRPr>
            </a:lvl3pPr>
            <a:lvl4pPr>
              <a:defRPr sz="4400">
                <a:solidFill>
                  <a:schemeClr val="tx2"/>
                </a:solidFill>
                <a:latin typeface="Times New Roman" panose="02020603050405020304" pitchFamily="18" charset="0"/>
              </a:defRPr>
            </a:lvl4pPr>
            <a:lvl5pPr>
              <a:defRPr sz="4400">
                <a:solidFill>
                  <a:schemeClr val="tx2"/>
                </a:solidFill>
                <a:latin typeface="Times New Roman" panose="02020603050405020304" pitchFamily="18" charset="0"/>
              </a:defRPr>
            </a:lvl5pPr>
            <a:lvl6pPr marL="457200" algn="ctr" eaLnBrk="0" fontAlgn="base" hangingPunct="0">
              <a:spcBef>
                <a:spcPct val="0"/>
              </a:spcBef>
              <a:spcAft>
                <a:spcPct val="0"/>
              </a:spcAft>
              <a:defRPr sz="4400">
                <a:solidFill>
                  <a:schemeClr val="tx2"/>
                </a:solidFill>
                <a:latin typeface="Times New Roman" panose="02020603050405020304" pitchFamily="18" charset="0"/>
              </a:defRPr>
            </a:lvl6pPr>
            <a:lvl7pPr marL="914400" algn="ctr" eaLnBrk="0" fontAlgn="base" hangingPunct="0">
              <a:spcBef>
                <a:spcPct val="0"/>
              </a:spcBef>
              <a:spcAft>
                <a:spcPct val="0"/>
              </a:spcAft>
              <a:defRPr sz="4400">
                <a:solidFill>
                  <a:schemeClr val="tx2"/>
                </a:solidFill>
                <a:latin typeface="Times New Roman" panose="02020603050405020304" pitchFamily="18" charset="0"/>
              </a:defRPr>
            </a:lvl7pPr>
            <a:lvl8pPr marL="1371600" algn="ctr" eaLnBrk="0" fontAlgn="base" hangingPunct="0">
              <a:spcBef>
                <a:spcPct val="0"/>
              </a:spcBef>
              <a:spcAft>
                <a:spcPct val="0"/>
              </a:spcAft>
              <a:defRPr sz="4400">
                <a:solidFill>
                  <a:schemeClr val="tx2"/>
                </a:solidFill>
                <a:latin typeface="Times New Roman" panose="02020603050405020304" pitchFamily="18" charset="0"/>
              </a:defRPr>
            </a:lvl8pPr>
            <a:lvl9pPr marL="1828800" algn="ctr" eaLnBrk="0" fontAlgn="base" hangingPunct="0">
              <a:spcBef>
                <a:spcPct val="0"/>
              </a:spcBef>
              <a:spcAft>
                <a:spcPct val="0"/>
              </a:spcAft>
              <a:defRPr sz="4400">
                <a:solidFill>
                  <a:schemeClr val="tx2"/>
                </a:solidFill>
                <a:latin typeface="Times New Roman" panose="02020603050405020304" pitchFamily="18" charset="0"/>
              </a:defRPr>
            </a:lvl9pPr>
          </a:lstStyle>
          <a:p>
            <a:pPr>
              <a:lnSpc>
                <a:spcPct val="90000"/>
              </a:lnSpc>
              <a:spcBef>
                <a:spcPts val="1200"/>
              </a:spcBef>
            </a:pPr>
            <a:r>
              <a:rPr lang="en-US" altLang="pl-PL" sz="2400" u="sng" dirty="0">
                <a:solidFill>
                  <a:srgbClr val="FF0000"/>
                </a:solidFill>
                <a:latin typeface="Montserrat" panose="020B0604030504040204" pitchFamily="34" charset="0"/>
              </a:rPr>
              <a:t>Corrugations</a:t>
            </a:r>
          </a:p>
        </p:txBody>
      </p:sp>
      <p:sp>
        <p:nvSpPr>
          <p:cNvPr id="237574" name="Rectangle 6">
            <a:extLst>
              <a:ext uri="{FF2B5EF4-FFF2-40B4-BE49-F238E27FC236}">
                <a16:creationId xmlns:a16="http://schemas.microsoft.com/office/drawing/2014/main" id="{30BC4182-A7E5-9E24-853D-F438DC0EA1EE}"/>
              </a:ext>
            </a:extLst>
          </p:cNvPr>
          <p:cNvSpPr>
            <a:spLocks noChangeArrowheads="1"/>
          </p:cNvSpPr>
          <p:nvPr/>
        </p:nvSpPr>
        <p:spPr bwMode="auto">
          <a:xfrm>
            <a:off x="8387255" y="2692402"/>
            <a:ext cx="7772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spcBef>
                <a:spcPts val="1200"/>
              </a:spcBef>
            </a:pPr>
            <a:endParaRPr lang="en-US" altLang="pl-PL" sz="2400" dirty="0">
              <a:latin typeface="Montserrat" panose="020B0604030504040204" pitchFamily="34" charset="0"/>
            </a:endParaRPr>
          </a:p>
        </p:txBody>
      </p:sp>
    </p:spTree>
    <p:extLst>
      <p:ext uri="{BB962C8B-B14F-4D97-AF65-F5344CB8AC3E}">
        <p14:creationId xmlns:p14="http://schemas.microsoft.com/office/powerpoint/2010/main" val="91695702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5" name="Rectangle 3">
            <a:extLst>
              <a:ext uri="{FF2B5EF4-FFF2-40B4-BE49-F238E27FC236}">
                <a16:creationId xmlns:a16="http://schemas.microsoft.com/office/drawing/2014/main" id="{9F763BAC-FF15-34D6-9701-978EA99E5D0D}"/>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Stripping</a:t>
            </a:r>
          </a:p>
        </p:txBody>
      </p:sp>
      <p:sp>
        <p:nvSpPr>
          <p:cNvPr id="243714" name="Rectangle 2">
            <a:extLst>
              <a:ext uri="{FF2B5EF4-FFF2-40B4-BE49-F238E27FC236}">
                <a16:creationId xmlns:a16="http://schemas.microsoft.com/office/drawing/2014/main" id="{11D74C52-5D7F-DB3F-A0D6-7CCBEB18E741}"/>
              </a:ext>
            </a:extLst>
          </p:cNvPr>
          <p:cNvSpPr>
            <a:spLocks noGrp="1" noChangeArrowheads="1"/>
          </p:cNvSpPr>
          <p:nvPr>
            <p:ph type="body" sz="quarter" idx="11"/>
          </p:nvPr>
        </p:nvSpPr>
        <p:spPr/>
        <p:txBody>
          <a:bodyPr>
            <a:normAutofit fontScale="92500" lnSpcReduction="10000"/>
          </a:bodyPr>
          <a:lstStyle/>
          <a:p>
            <a:pPr>
              <a:buFontTx/>
              <a:buNone/>
            </a:pPr>
            <a:r>
              <a:rPr lang="en-US" altLang="pl-PL" sz="2400" dirty="0">
                <a:latin typeface="Montserrat" panose="020B0604030504040204" pitchFamily="34" charset="0"/>
              </a:rPr>
              <a:t>Breaking of adhesive bond between the aggregate surface and asphalt binder usually in presence of moisture</a:t>
            </a:r>
          </a:p>
          <a:p>
            <a:pPr>
              <a:lnSpc>
                <a:spcPct val="90000"/>
              </a:lnSpc>
              <a:spcBef>
                <a:spcPts val="1200"/>
              </a:spcBef>
            </a:pPr>
            <a:r>
              <a:rPr lang="en-US" altLang="pl-PL" sz="2400" dirty="0">
                <a:latin typeface="Montserrat" panose="020B0604030504040204" pitchFamily="34" charset="0"/>
              </a:rPr>
              <a:t>Inadequate pavement drainage system</a:t>
            </a:r>
          </a:p>
          <a:p>
            <a:pPr>
              <a:lnSpc>
                <a:spcPct val="90000"/>
              </a:lnSpc>
              <a:spcBef>
                <a:spcPts val="1200"/>
              </a:spcBef>
            </a:pPr>
            <a:r>
              <a:rPr lang="en-US" altLang="pl-PL" sz="2400" dirty="0">
                <a:latin typeface="Montserrat" panose="020B0604030504040204" pitchFamily="34" charset="0"/>
              </a:rPr>
              <a:t>Mixes with excessive air voids (poor compaction), and low asphalt content</a:t>
            </a:r>
          </a:p>
          <a:p>
            <a:pPr>
              <a:lnSpc>
                <a:spcPct val="90000"/>
              </a:lnSpc>
              <a:spcBef>
                <a:spcPts val="1200"/>
              </a:spcBef>
            </a:pPr>
            <a:r>
              <a:rPr lang="en-US" altLang="pl-PL" sz="2400" dirty="0">
                <a:latin typeface="Montserrat" panose="020B0604030504040204" pitchFamily="34" charset="0"/>
              </a:rPr>
              <a:t>Incompatible aggregate surface and asphalt binder, asphalt binder displaced by water</a:t>
            </a:r>
          </a:p>
          <a:p>
            <a:pPr>
              <a:lnSpc>
                <a:spcPct val="90000"/>
              </a:lnSpc>
              <a:spcBef>
                <a:spcPts val="1200"/>
              </a:spcBef>
            </a:pPr>
            <a:r>
              <a:rPr lang="en-US" altLang="pl-PL" sz="2400" dirty="0">
                <a:latin typeface="Montserrat" panose="020B0604030504040204" pitchFamily="34" charset="0"/>
              </a:rPr>
              <a:t>Excessive pore pressure induced by traffic</a:t>
            </a:r>
          </a:p>
          <a:p>
            <a:pPr>
              <a:lnSpc>
                <a:spcPct val="90000"/>
              </a:lnSpc>
              <a:spcBef>
                <a:spcPts val="1200"/>
              </a:spcBef>
            </a:pPr>
            <a:r>
              <a:rPr lang="en-US" altLang="pl-PL" sz="2400" dirty="0">
                <a:latin typeface="Montserrat" panose="020B0604030504040204" pitchFamily="34" charset="0"/>
              </a:rPr>
              <a:t>Spontaneous emulsification of binder by water</a:t>
            </a:r>
          </a:p>
        </p:txBody>
      </p:sp>
    </p:spTree>
    <p:extLst>
      <p:ext uri="{BB962C8B-B14F-4D97-AF65-F5344CB8AC3E}">
        <p14:creationId xmlns:p14="http://schemas.microsoft.com/office/powerpoint/2010/main" val="42001638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3">
            <a:extLst>
              <a:ext uri="{FF2B5EF4-FFF2-40B4-BE49-F238E27FC236}">
                <a16:creationId xmlns:a16="http://schemas.microsoft.com/office/drawing/2014/main" id="{C3B4365D-B364-159A-6A3D-ED33CDB051C2}"/>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Raveling</a:t>
            </a:r>
          </a:p>
        </p:txBody>
      </p:sp>
      <p:sp>
        <p:nvSpPr>
          <p:cNvPr id="245762" name="Rectangle 2">
            <a:extLst>
              <a:ext uri="{FF2B5EF4-FFF2-40B4-BE49-F238E27FC236}">
                <a16:creationId xmlns:a16="http://schemas.microsoft.com/office/drawing/2014/main" id="{36407419-BAE2-45AC-D211-41D5C1270F28}"/>
              </a:ext>
            </a:extLst>
          </p:cNvPr>
          <p:cNvSpPr>
            <a:spLocks noGrp="1" noChangeArrowheads="1"/>
          </p:cNvSpPr>
          <p:nvPr>
            <p:ph type="body" sz="quarter" idx="11"/>
          </p:nvPr>
        </p:nvSpPr>
        <p:spPr/>
        <p:txBody>
          <a:bodyPr>
            <a:normAutofit/>
          </a:bodyPr>
          <a:lstStyle/>
          <a:p>
            <a:pPr>
              <a:buFontTx/>
              <a:buNone/>
            </a:pPr>
            <a:r>
              <a:rPr lang="en-US" altLang="pl-PL" sz="2400">
                <a:latin typeface="Montserrat" panose="020B0604030504040204" pitchFamily="34" charset="0"/>
              </a:rPr>
              <a:t>Progressive disintegration of HMA surface as a result of dislodgment of aggregate particles in the mix</a:t>
            </a:r>
          </a:p>
          <a:p>
            <a:pPr>
              <a:lnSpc>
                <a:spcPct val="90000"/>
              </a:lnSpc>
              <a:spcBef>
                <a:spcPts val="1200"/>
              </a:spcBef>
            </a:pPr>
            <a:r>
              <a:rPr lang="en-US" altLang="pl-PL" sz="2400">
                <a:latin typeface="Montserrat" panose="020B0604030504040204" pitchFamily="34" charset="0"/>
              </a:rPr>
              <a:t>Lack of sufficient cohesion due to low in-place density</a:t>
            </a:r>
          </a:p>
          <a:p>
            <a:pPr>
              <a:lnSpc>
                <a:spcPct val="90000"/>
              </a:lnSpc>
              <a:spcBef>
                <a:spcPts val="1200"/>
              </a:spcBef>
            </a:pPr>
            <a:r>
              <a:rPr lang="en-US" altLang="pl-PL" sz="2400">
                <a:latin typeface="Montserrat" panose="020B0604030504040204" pitchFamily="34" charset="0"/>
              </a:rPr>
              <a:t>Lack of fines in the matrix, especially in coarse, segregated areas</a:t>
            </a:r>
          </a:p>
          <a:p>
            <a:pPr>
              <a:lnSpc>
                <a:spcPct val="90000"/>
              </a:lnSpc>
              <a:spcBef>
                <a:spcPts val="1200"/>
              </a:spcBef>
            </a:pPr>
            <a:r>
              <a:rPr lang="en-US" altLang="pl-PL" sz="2400">
                <a:latin typeface="Montserrat" panose="020B0604030504040204" pitchFamily="34" charset="0"/>
              </a:rPr>
              <a:t>Aging of asphalt binder</a:t>
            </a:r>
          </a:p>
        </p:txBody>
      </p:sp>
    </p:spTree>
    <p:extLst>
      <p:ext uri="{BB962C8B-B14F-4D97-AF65-F5344CB8AC3E}">
        <p14:creationId xmlns:p14="http://schemas.microsoft.com/office/powerpoint/2010/main" val="405684599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a:extLst>
              <a:ext uri="{FF2B5EF4-FFF2-40B4-BE49-F238E27FC236}">
                <a16:creationId xmlns:a16="http://schemas.microsoft.com/office/drawing/2014/main" id="{EF904A39-7A36-67F7-0DF8-61E83BECC974}"/>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Skid Resistance</a:t>
            </a:r>
          </a:p>
        </p:txBody>
      </p:sp>
      <p:sp>
        <p:nvSpPr>
          <p:cNvPr id="247810" name="Rectangle 2">
            <a:extLst>
              <a:ext uri="{FF2B5EF4-FFF2-40B4-BE49-F238E27FC236}">
                <a16:creationId xmlns:a16="http://schemas.microsoft.com/office/drawing/2014/main" id="{DE52407F-A9D8-0789-4A05-E996806AD574}"/>
              </a:ext>
            </a:extLst>
          </p:cNvPr>
          <p:cNvSpPr>
            <a:spLocks noGrp="1" noChangeArrowheads="1"/>
          </p:cNvSpPr>
          <p:nvPr>
            <p:ph type="body" sz="quarter" idx="11"/>
          </p:nvPr>
        </p:nvSpPr>
        <p:spPr/>
        <p:txBody>
          <a:bodyPr>
            <a:normAutofit fontScale="62500" lnSpcReduction="20000"/>
          </a:bodyPr>
          <a:lstStyle/>
          <a:p>
            <a:pPr>
              <a:lnSpc>
                <a:spcPct val="90000"/>
              </a:lnSpc>
              <a:buFontTx/>
              <a:buNone/>
            </a:pPr>
            <a:r>
              <a:rPr lang="en-US" altLang="pl-PL" sz="2400" dirty="0">
                <a:latin typeface="Montserrat" panose="020B0604030504040204" pitchFamily="34" charset="0"/>
              </a:rPr>
              <a:t>Friction between the tire and road surface. Quantified by Friction Number (FN). Critical when surface is wet.</a:t>
            </a:r>
            <a:endParaRPr lang="en-US" altLang="pl-PL" sz="2400" u="sng" dirty="0">
              <a:latin typeface="Montserrat" panose="020B0604030504040204" pitchFamily="34" charset="0"/>
            </a:endParaRPr>
          </a:p>
          <a:p>
            <a:pPr>
              <a:lnSpc>
                <a:spcPct val="90000"/>
              </a:lnSpc>
              <a:buFontTx/>
              <a:buNone/>
            </a:pPr>
            <a:r>
              <a:rPr lang="en-US" altLang="pl-PL" sz="2400" u="sng" dirty="0">
                <a:latin typeface="Montserrat" panose="020B0604030504040204" pitchFamily="34" charset="0"/>
              </a:rPr>
              <a:t>Causes for Low FNs</a:t>
            </a:r>
            <a:r>
              <a:rPr lang="en-US" altLang="pl-PL" sz="2400" dirty="0">
                <a:latin typeface="Montserrat" panose="020B0604030504040204" pitchFamily="34" charset="0"/>
              </a:rPr>
              <a:t> </a:t>
            </a:r>
          </a:p>
          <a:p>
            <a:pPr>
              <a:lnSpc>
                <a:spcPct val="90000"/>
              </a:lnSpc>
              <a:spcBef>
                <a:spcPts val="1200"/>
              </a:spcBef>
            </a:pPr>
            <a:r>
              <a:rPr lang="en-US" altLang="pl-PL" sz="2400" dirty="0">
                <a:latin typeface="Montserrat" panose="020B0604030504040204" pitchFamily="34" charset="0"/>
              </a:rPr>
              <a:t>Flushing/bleeding of HMA surface</a:t>
            </a:r>
          </a:p>
          <a:p>
            <a:pPr>
              <a:lnSpc>
                <a:spcPct val="90000"/>
              </a:lnSpc>
              <a:spcBef>
                <a:spcPts val="1200"/>
              </a:spcBef>
            </a:pPr>
            <a:r>
              <a:rPr lang="en-US" altLang="pl-PL" sz="2400" dirty="0">
                <a:latin typeface="Montserrat" panose="020B0604030504040204" pitchFamily="34" charset="0"/>
              </a:rPr>
              <a:t>Inadequate </a:t>
            </a:r>
            <a:r>
              <a:rPr lang="en-US" altLang="pl-PL" sz="2400" dirty="0" err="1">
                <a:latin typeface="Montserrat" panose="020B0604030504040204" pitchFamily="34" charset="0"/>
              </a:rPr>
              <a:t>microtexture</a:t>
            </a:r>
            <a:endParaRPr lang="en-US" altLang="pl-PL" sz="2400" dirty="0">
              <a:latin typeface="Montserrat" panose="020B0604030504040204" pitchFamily="34" charset="0"/>
            </a:endParaRPr>
          </a:p>
          <a:p>
            <a:pPr>
              <a:lnSpc>
                <a:spcPct val="90000"/>
              </a:lnSpc>
              <a:buFontTx/>
              <a:buNone/>
            </a:pPr>
            <a:r>
              <a:rPr lang="en-US" altLang="pl-PL" sz="2400" dirty="0">
                <a:latin typeface="Montserrat" panose="020B0604030504040204" pitchFamily="34" charset="0"/>
              </a:rPr>
              <a:t>	-	aggregate prone to polishing</a:t>
            </a:r>
          </a:p>
          <a:p>
            <a:pPr>
              <a:lnSpc>
                <a:spcPct val="90000"/>
              </a:lnSpc>
              <a:spcBef>
                <a:spcPts val="1200"/>
              </a:spcBef>
            </a:pPr>
            <a:r>
              <a:rPr lang="en-US" altLang="pl-PL" sz="2400" dirty="0">
                <a:latin typeface="Montserrat" panose="020B0604030504040204" pitchFamily="34" charset="0"/>
              </a:rPr>
              <a:t>Inadequate macrotexture</a:t>
            </a:r>
          </a:p>
          <a:p>
            <a:pPr>
              <a:lnSpc>
                <a:spcPct val="90000"/>
              </a:lnSpc>
              <a:buFontTx/>
              <a:buNone/>
            </a:pPr>
            <a:r>
              <a:rPr lang="en-US" altLang="pl-PL" sz="2400" dirty="0">
                <a:latin typeface="Montserrat" panose="020B0604030504040204" pitchFamily="34" charset="0"/>
              </a:rPr>
              <a:t>	-	no drainage channels</a:t>
            </a:r>
          </a:p>
          <a:p>
            <a:pPr>
              <a:lnSpc>
                <a:spcPct val="90000"/>
              </a:lnSpc>
              <a:buFontTx/>
              <a:buNone/>
            </a:pPr>
            <a:r>
              <a:rPr lang="en-US" altLang="pl-PL" sz="2400" dirty="0">
                <a:latin typeface="Montserrat" panose="020B0604030504040204" pitchFamily="34" charset="0"/>
              </a:rPr>
              <a:t>	-	causes hydroplaning</a:t>
            </a:r>
          </a:p>
          <a:p>
            <a:pPr>
              <a:lnSpc>
                <a:spcPct val="90000"/>
              </a:lnSpc>
              <a:buFontTx/>
              <a:buNone/>
            </a:pPr>
            <a:r>
              <a:rPr lang="en-US" altLang="pl-PL" sz="2400" dirty="0">
                <a:latin typeface="Montserrat" panose="020B0604030504040204" pitchFamily="34" charset="0"/>
              </a:rPr>
              <a:t>	-	important at high speeds</a:t>
            </a:r>
          </a:p>
        </p:txBody>
      </p:sp>
    </p:spTree>
    <p:extLst>
      <p:ext uri="{BB962C8B-B14F-4D97-AF65-F5344CB8AC3E}">
        <p14:creationId xmlns:p14="http://schemas.microsoft.com/office/powerpoint/2010/main" val="329035087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96441-E10C-40B6-268D-84A08691B2E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B6803B9-334A-92AA-F99D-5C6984DCAADE}"/>
              </a:ext>
            </a:extLst>
          </p:cNvPr>
          <p:cNvSpPr>
            <a:spLocks noGrp="1"/>
          </p:cNvSpPr>
          <p:nvPr>
            <p:ph type="body" sz="quarter" idx="11"/>
          </p:nvPr>
        </p:nvSpPr>
        <p:spPr/>
        <p:txBody>
          <a:bodyPr/>
          <a:lstStyle/>
          <a:p>
            <a:endParaRPr lang="en-GB"/>
          </a:p>
        </p:txBody>
      </p:sp>
      <p:pic>
        <p:nvPicPr>
          <p:cNvPr id="249858" name="Picture 2">
            <a:extLst>
              <a:ext uri="{FF2B5EF4-FFF2-40B4-BE49-F238E27FC236}">
                <a16:creationId xmlns:a16="http://schemas.microsoft.com/office/drawing/2014/main" id="{3AD07C7E-3B20-CA91-310E-83A0BD72F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393" y="734219"/>
            <a:ext cx="8177213" cy="5389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D4D33-5E64-EEB2-6161-FCCFA3B97E6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001570C-70E0-2386-98C2-BFF7DB03C483}"/>
              </a:ext>
            </a:extLst>
          </p:cNvPr>
          <p:cNvSpPr>
            <a:spLocks noGrp="1"/>
          </p:cNvSpPr>
          <p:nvPr>
            <p:ph type="body" sz="quarter" idx="11"/>
          </p:nvPr>
        </p:nvSpPr>
        <p:spPr/>
        <p:txBody>
          <a:bodyPr/>
          <a:lstStyle/>
          <a:p>
            <a:endParaRPr lang="en-GB"/>
          </a:p>
        </p:txBody>
      </p:sp>
      <p:pic>
        <p:nvPicPr>
          <p:cNvPr id="250882" name="Picture 4098">
            <a:extLst>
              <a:ext uri="{FF2B5EF4-FFF2-40B4-BE49-F238E27FC236}">
                <a16:creationId xmlns:a16="http://schemas.microsoft.com/office/drawing/2014/main" id="{990AF009-9DF0-2981-70E8-437B3D2CC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C8537-12E8-41EC-8B08-FCC0B48860E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919B79A-3C2F-3E2E-72A9-74103CD54BA4}"/>
              </a:ext>
            </a:extLst>
          </p:cNvPr>
          <p:cNvSpPr>
            <a:spLocks noGrp="1"/>
          </p:cNvSpPr>
          <p:nvPr>
            <p:ph type="body" sz="quarter" idx="11"/>
          </p:nvPr>
        </p:nvSpPr>
        <p:spPr/>
        <p:txBody>
          <a:bodyPr/>
          <a:lstStyle/>
          <a:p>
            <a:endParaRPr lang="en-GB"/>
          </a:p>
        </p:txBody>
      </p:sp>
      <p:pic>
        <p:nvPicPr>
          <p:cNvPr id="251906" name="Picture 1026">
            <a:extLst>
              <a:ext uri="{FF2B5EF4-FFF2-40B4-BE49-F238E27FC236}">
                <a16:creationId xmlns:a16="http://schemas.microsoft.com/office/drawing/2014/main" id="{B92A468F-CD3D-C0E1-35D6-351D66B882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BE1D4-DAF0-2C4E-83CD-E42A0885139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0ACA197-D075-0C7E-F08C-857EC66FD641}"/>
              </a:ext>
            </a:extLst>
          </p:cNvPr>
          <p:cNvSpPr>
            <a:spLocks noGrp="1"/>
          </p:cNvSpPr>
          <p:nvPr>
            <p:ph type="body" sz="quarter" idx="11"/>
          </p:nvPr>
        </p:nvSpPr>
        <p:spPr/>
        <p:txBody>
          <a:bodyPr/>
          <a:lstStyle/>
          <a:p>
            <a:endParaRPr lang="en-GB"/>
          </a:p>
        </p:txBody>
      </p:sp>
      <p:pic>
        <p:nvPicPr>
          <p:cNvPr id="252930" name="Picture 2">
            <a:extLst>
              <a:ext uri="{FF2B5EF4-FFF2-40B4-BE49-F238E27FC236}">
                <a16:creationId xmlns:a16="http://schemas.microsoft.com/office/drawing/2014/main" id="{114F018F-2B2F-C250-4063-982E8E9C51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DEA30-D31D-DA29-98B7-19385B1A42D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F028626-B953-25BB-B492-73086EDD8ECE}"/>
              </a:ext>
            </a:extLst>
          </p:cNvPr>
          <p:cNvSpPr>
            <a:spLocks noGrp="1"/>
          </p:cNvSpPr>
          <p:nvPr>
            <p:ph type="body" sz="quarter" idx="11"/>
          </p:nvPr>
        </p:nvSpPr>
        <p:spPr/>
        <p:txBody>
          <a:bodyPr/>
          <a:lstStyle/>
          <a:p>
            <a:endParaRPr lang="en-GB"/>
          </a:p>
        </p:txBody>
      </p:sp>
      <p:pic>
        <p:nvPicPr>
          <p:cNvPr id="253954" name="Picture 4098">
            <a:extLst>
              <a:ext uri="{FF2B5EF4-FFF2-40B4-BE49-F238E27FC236}">
                <a16:creationId xmlns:a16="http://schemas.microsoft.com/office/drawing/2014/main" id="{E6F17048-533F-B15C-D25B-3AADC26287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BAE8A-7D0A-2579-F30B-A69738B740B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F3E03AA-806E-73AD-3E53-79D1CA133BDD}"/>
              </a:ext>
            </a:extLst>
          </p:cNvPr>
          <p:cNvSpPr>
            <a:spLocks noGrp="1"/>
          </p:cNvSpPr>
          <p:nvPr>
            <p:ph type="body" sz="quarter" idx="11"/>
          </p:nvPr>
        </p:nvSpPr>
        <p:spPr/>
        <p:txBody>
          <a:bodyPr/>
          <a:lstStyle/>
          <a:p>
            <a:endParaRPr lang="en-GB"/>
          </a:p>
        </p:txBody>
      </p:sp>
      <p:pic>
        <p:nvPicPr>
          <p:cNvPr id="254978" name="Picture 2">
            <a:extLst>
              <a:ext uri="{FF2B5EF4-FFF2-40B4-BE49-F238E27FC236}">
                <a16:creationId xmlns:a16="http://schemas.microsoft.com/office/drawing/2014/main" id="{69F90D9C-B4AA-2B8F-43F9-216AFD2CC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3613D-22D5-71D0-05AB-26E05B4C436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8D7AB9F-F53F-E712-267C-B591C41B42B6}"/>
              </a:ext>
            </a:extLst>
          </p:cNvPr>
          <p:cNvSpPr>
            <a:spLocks noGrp="1"/>
          </p:cNvSpPr>
          <p:nvPr>
            <p:ph type="body" sz="quarter" idx="11"/>
          </p:nvPr>
        </p:nvSpPr>
        <p:spPr/>
        <p:txBody>
          <a:bodyPr/>
          <a:lstStyle/>
          <a:p>
            <a:endParaRPr lang="en-GB"/>
          </a:p>
        </p:txBody>
      </p:sp>
      <p:pic>
        <p:nvPicPr>
          <p:cNvPr id="256002" name="Picture 2">
            <a:extLst>
              <a:ext uri="{FF2B5EF4-FFF2-40B4-BE49-F238E27FC236}">
                <a16:creationId xmlns:a16="http://schemas.microsoft.com/office/drawing/2014/main" id="{BCE10FB3-D1A3-F541-0522-D1C49D0383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A0C1D-5541-280B-056E-289669A3958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2314690-78E4-3D8F-E23B-400445E38841}"/>
              </a:ext>
            </a:extLst>
          </p:cNvPr>
          <p:cNvSpPr>
            <a:spLocks noGrp="1"/>
          </p:cNvSpPr>
          <p:nvPr>
            <p:ph type="body" sz="quarter" idx="11"/>
          </p:nvPr>
        </p:nvSpPr>
        <p:spPr/>
        <p:txBody>
          <a:bodyPr/>
          <a:lstStyle/>
          <a:p>
            <a:endParaRPr lang="en-GB"/>
          </a:p>
        </p:txBody>
      </p:sp>
      <p:pic>
        <p:nvPicPr>
          <p:cNvPr id="257026" name="Picture 2">
            <a:extLst>
              <a:ext uri="{FF2B5EF4-FFF2-40B4-BE49-F238E27FC236}">
                <a16:creationId xmlns:a16="http://schemas.microsoft.com/office/drawing/2014/main" id="{FBE59090-E552-D7C2-654E-21EFF4D8C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E83B0-A7EB-ADF9-7AC7-5E76F8F199D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42A5A72-8A3C-746C-41B9-209062008DEB}"/>
              </a:ext>
            </a:extLst>
          </p:cNvPr>
          <p:cNvSpPr>
            <a:spLocks noGrp="1"/>
          </p:cNvSpPr>
          <p:nvPr>
            <p:ph type="body" sz="quarter" idx="11"/>
          </p:nvPr>
        </p:nvSpPr>
        <p:spPr/>
        <p:txBody>
          <a:bodyPr/>
          <a:lstStyle/>
          <a:p>
            <a:endParaRPr lang="en-GB"/>
          </a:p>
        </p:txBody>
      </p:sp>
      <p:pic>
        <p:nvPicPr>
          <p:cNvPr id="258050" name="Picture 2">
            <a:extLst>
              <a:ext uri="{FF2B5EF4-FFF2-40B4-BE49-F238E27FC236}">
                <a16:creationId xmlns:a16="http://schemas.microsoft.com/office/drawing/2014/main" id="{A018DBBC-0E77-9E66-EFA4-F25236EDCB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F4F26-F8FB-51BF-13E3-DD55EA8BCCF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821D25A-1FFA-3ECB-E0B2-9C9AF0A91A88}"/>
              </a:ext>
            </a:extLst>
          </p:cNvPr>
          <p:cNvSpPr>
            <a:spLocks noGrp="1"/>
          </p:cNvSpPr>
          <p:nvPr>
            <p:ph type="body" sz="quarter" idx="11"/>
          </p:nvPr>
        </p:nvSpPr>
        <p:spPr/>
        <p:txBody>
          <a:bodyPr/>
          <a:lstStyle/>
          <a:p>
            <a:endParaRPr lang="en-GB"/>
          </a:p>
        </p:txBody>
      </p:sp>
      <p:pic>
        <p:nvPicPr>
          <p:cNvPr id="259074" name="Picture 2">
            <a:extLst>
              <a:ext uri="{FF2B5EF4-FFF2-40B4-BE49-F238E27FC236}">
                <a16:creationId xmlns:a16="http://schemas.microsoft.com/office/drawing/2014/main" id="{DF442FCB-9D7C-5486-93D9-56D685942B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F7F40-AD4D-80CA-FA5F-53E2DFE947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5D640F-262C-3B18-7FE3-1DF5829A5549}"/>
              </a:ext>
            </a:extLst>
          </p:cNvPr>
          <p:cNvSpPr>
            <a:spLocks noGrp="1"/>
          </p:cNvSpPr>
          <p:nvPr>
            <p:ph type="body" sz="quarter" idx="11"/>
          </p:nvPr>
        </p:nvSpPr>
        <p:spPr/>
        <p:txBody>
          <a:bodyPr/>
          <a:lstStyle/>
          <a:p>
            <a:endParaRPr lang="en-GB"/>
          </a:p>
        </p:txBody>
      </p:sp>
      <p:pic>
        <p:nvPicPr>
          <p:cNvPr id="260098" name="Picture 2">
            <a:extLst>
              <a:ext uri="{FF2B5EF4-FFF2-40B4-BE49-F238E27FC236}">
                <a16:creationId xmlns:a16="http://schemas.microsoft.com/office/drawing/2014/main" id="{CABE9AAC-8653-DF67-2F1A-31C86BF52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F4A15-4263-5DA4-6884-369696CC703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C337D26-EE45-9E6A-C7F9-998BBC35E3E5}"/>
              </a:ext>
            </a:extLst>
          </p:cNvPr>
          <p:cNvSpPr>
            <a:spLocks noGrp="1"/>
          </p:cNvSpPr>
          <p:nvPr>
            <p:ph type="body" sz="quarter" idx="11"/>
          </p:nvPr>
        </p:nvSpPr>
        <p:spPr/>
        <p:txBody>
          <a:bodyPr/>
          <a:lstStyle/>
          <a:p>
            <a:endParaRPr lang="en-GB"/>
          </a:p>
        </p:txBody>
      </p:sp>
      <p:pic>
        <p:nvPicPr>
          <p:cNvPr id="261122" name="Picture 2">
            <a:extLst>
              <a:ext uri="{FF2B5EF4-FFF2-40B4-BE49-F238E27FC236}">
                <a16:creationId xmlns:a16="http://schemas.microsoft.com/office/drawing/2014/main" id="{A31AC4DA-BB6B-E244-3D24-83F2D7E98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DA1B8-8110-80FB-DAFF-E227A231338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D2A978D-40AD-8630-4068-A371795D7998}"/>
              </a:ext>
            </a:extLst>
          </p:cNvPr>
          <p:cNvSpPr>
            <a:spLocks noGrp="1"/>
          </p:cNvSpPr>
          <p:nvPr>
            <p:ph type="body" sz="quarter" idx="11"/>
          </p:nvPr>
        </p:nvSpPr>
        <p:spPr/>
        <p:txBody>
          <a:bodyPr/>
          <a:lstStyle/>
          <a:p>
            <a:endParaRPr lang="en-GB"/>
          </a:p>
        </p:txBody>
      </p:sp>
      <p:pic>
        <p:nvPicPr>
          <p:cNvPr id="262146" name="Picture 2">
            <a:extLst>
              <a:ext uri="{FF2B5EF4-FFF2-40B4-BE49-F238E27FC236}">
                <a16:creationId xmlns:a16="http://schemas.microsoft.com/office/drawing/2014/main" id="{8167DE72-7E23-7FAB-6B6D-D2F837892C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222E-A122-10DB-DF51-C80C2F5E460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9741A7D-E1EB-6C62-8BF0-55461CE6CDF6}"/>
              </a:ext>
            </a:extLst>
          </p:cNvPr>
          <p:cNvSpPr>
            <a:spLocks noGrp="1"/>
          </p:cNvSpPr>
          <p:nvPr>
            <p:ph type="body" sz="quarter" idx="11"/>
          </p:nvPr>
        </p:nvSpPr>
        <p:spPr/>
        <p:txBody>
          <a:bodyPr/>
          <a:lstStyle/>
          <a:p>
            <a:endParaRPr lang="en-GB"/>
          </a:p>
        </p:txBody>
      </p:sp>
      <p:pic>
        <p:nvPicPr>
          <p:cNvPr id="263170" name="Picture 2">
            <a:extLst>
              <a:ext uri="{FF2B5EF4-FFF2-40B4-BE49-F238E27FC236}">
                <a16:creationId xmlns:a16="http://schemas.microsoft.com/office/drawing/2014/main" id="{EF8D433D-7BCA-B9C5-96E4-4EA261E57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43830-96AF-1861-FBD6-9AA5E2E0F48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6011758-84AD-4A73-3206-BFB39831BD48}"/>
              </a:ext>
            </a:extLst>
          </p:cNvPr>
          <p:cNvSpPr>
            <a:spLocks noGrp="1"/>
          </p:cNvSpPr>
          <p:nvPr>
            <p:ph type="body" sz="quarter" idx="11"/>
          </p:nvPr>
        </p:nvSpPr>
        <p:spPr/>
        <p:txBody>
          <a:bodyPr/>
          <a:lstStyle/>
          <a:p>
            <a:endParaRPr lang="en-GB"/>
          </a:p>
        </p:txBody>
      </p:sp>
      <p:pic>
        <p:nvPicPr>
          <p:cNvPr id="264194" name="Picture 2">
            <a:extLst>
              <a:ext uri="{FF2B5EF4-FFF2-40B4-BE49-F238E27FC236}">
                <a16:creationId xmlns:a16="http://schemas.microsoft.com/office/drawing/2014/main" id="{676AB702-613D-533A-E094-F930BB50BB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5925"/>
            <a:ext cx="9144000"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8D1EA-BF8F-A68B-B656-FB375662BD9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54B6D74-5CFD-A2F1-4AF6-56F0A9EF6234}"/>
              </a:ext>
            </a:extLst>
          </p:cNvPr>
          <p:cNvSpPr>
            <a:spLocks noGrp="1"/>
          </p:cNvSpPr>
          <p:nvPr>
            <p:ph type="body" sz="quarter" idx="11"/>
          </p:nvPr>
        </p:nvSpPr>
        <p:spPr/>
        <p:txBody>
          <a:bodyPr/>
          <a:lstStyle/>
          <a:p>
            <a:endParaRPr lang="en-GB"/>
          </a:p>
        </p:txBody>
      </p:sp>
      <p:pic>
        <p:nvPicPr>
          <p:cNvPr id="265218" name="Picture 2">
            <a:extLst>
              <a:ext uri="{FF2B5EF4-FFF2-40B4-BE49-F238E27FC236}">
                <a16:creationId xmlns:a16="http://schemas.microsoft.com/office/drawing/2014/main" id="{0E09FEF7-39C3-3123-1E5A-B21ACF07A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5925"/>
            <a:ext cx="9144000"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B7BD1-68B0-AC96-A1C2-E6FF58EB2F0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639EEFF-CF94-0CE7-C14F-8766FFA63EF8}"/>
              </a:ext>
            </a:extLst>
          </p:cNvPr>
          <p:cNvSpPr>
            <a:spLocks noGrp="1"/>
          </p:cNvSpPr>
          <p:nvPr>
            <p:ph type="body" sz="quarter" idx="11"/>
          </p:nvPr>
        </p:nvSpPr>
        <p:spPr/>
        <p:txBody>
          <a:bodyPr/>
          <a:lstStyle/>
          <a:p>
            <a:endParaRPr lang="en-GB"/>
          </a:p>
        </p:txBody>
      </p:sp>
      <p:pic>
        <p:nvPicPr>
          <p:cNvPr id="266242" name="Picture 2">
            <a:extLst>
              <a:ext uri="{FF2B5EF4-FFF2-40B4-BE49-F238E27FC236}">
                <a16:creationId xmlns:a16="http://schemas.microsoft.com/office/drawing/2014/main" id="{C83F1AB2-3337-C7ED-EF4D-FE72C5805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032F-7EDA-55DB-0729-BA6AE374AC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C88927B-C0A2-1FE1-352E-C923E60EE131}"/>
              </a:ext>
            </a:extLst>
          </p:cNvPr>
          <p:cNvSpPr>
            <a:spLocks noGrp="1"/>
          </p:cNvSpPr>
          <p:nvPr>
            <p:ph type="body" sz="quarter" idx="11"/>
          </p:nvPr>
        </p:nvSpPr>
        <p:spPr/>
        <p:txBody>
          <a:bodyPr/>
          <a:lstStyle/>
          <a:p>
            <a:endParaRPr lang="en-GB"/>
          </a:p>
        </p:txBody>
      </p:sp>
      <p:pic>
        <p:nvPicPr>
          <p:cNvPr id="267266" name="Picture 2">
            <a:extLst>
              <a:ext uri="{FF2B5EF4-FFF2-40B4-BE49-F238E27FC236}">
                <a16:creationId xmlns:a16="http://schemas.microsoft.com/office/drawing/2014/main" id="{2EF5AD56-1068-D493-20CB-415985A4EB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0480" y="30956"/>
            <a:ext cx="4491038" cy="6796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E88A-04DF-B126-53A3-D7814F0F473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1887D80-DC13-C6BD-CE73-3B2BDBBD7A73}"/>
              </a:ext>
            </a:extLst>
          </p:cNvPr>
          <p:cNvSpPr>
            <a:spLocks noGrp="1"/>
          </p:cNvSpPr>
          <p:nvPr>
            <p:ph type="body" sz="quarter" idx="11"/>
          </p:nvPr>
        </p:nvSpPr>
        <p:spPr/>
        <p:txBody>
          <a:bodyPr/>
          <a:lstStyle/>
          <a:p>
            <a:endParaRPr lang="en-GB"/>
          </a:p>
        </p:txBody>
      </p:sp>
      <p:pic>
        <p:nvPicPr>
          <p:cNvPr id="268290" name="Picture 2">
            <a:extLst>
              <a:ext uri="{FF2B5EF4-FFF2-40B4-BE49-F238E27FC236}">
                <a16:creationId xmlns:a16="http://schemas.microsoft.com/office/drawing/2014/main" id="{F453F675-8913-60DD-50C4-79FF21E86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3B759-0FAC-6A2D-2080-3D6922BE2AF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64F9679-5593-B625-9473-46137ABAAA8E}"/>
              </a:ext>
            </a:extLst>
          </p:cNvPr>
          <p:cNvSpPr>
            <a:spLocks noGrp="1"/>
          </p:cNvSpPr>
          <p:nvPr>
            <p:ph type="body" sz="quarter" idx="11"/>
          </p:nvPr>
        </p:nvSpPr>
        <p:spPr/>
        <p:txBody>
          <a:bodyPr/>
          <a:lstStyle/>
          <a:p>
            <a:endParaRPr lang="en-GB"/>
          </a:p>
        </p:txBody>
      </p:sp>
      <p:pic>
        <p:nvPicPr>
          <p:cNvPr id="307202" name="Picture 2">
            <a:extLst>
              <a:ext uri="{FF2B5EF4-FFF2-40B4-BE49-F238E27FC236}">
                <a16:creationId xmlns:a16="http://schemas.microsoft.com/office/drawing/2014/main" id="{1D780971-B723-8038-993F-10C82D1E4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42181"/>
            <a:ext cx="9144000" cy="4973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7AB2-2323-668E-B15D-845F4959E13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6E76EB5-1478-9220-05E4-EDD295765B3A}"/>
              </a:ext>
            </a:extLst>
          </p:cNvPr>
          <p:cNvSpPr>
            <a:spLocks noGrp="1"/>
          </p:cNvSpPr>
          <p:nvPr>
            <p:ph type="body" sz="quarter" idx="11"/>
          </p:nvPr>
        </p:nvSpPr>
        <p:spPr/>
        <p:txBody>
          <a:bodyPr/>
          <a:lstStyle/>
          <a:p>
            <a:endParaRPr lang="en-GB"/>
          </a:p>
        </p:txBody>
      </p:sp>
      <p:pic>
        <p:nvPicPr>
          <p:cNvPr id="269314" name="Picture 2">
            <a:extLst>
              <a:ext uri="{FF2B5EF4-FFF2-40B4-BE49-F238E27FC236}">
                <a16:creationId xmlns:a16="http://schemas.microsoft.com/office/drawing/2014/main" id="{4005E33B-9918-56D2-DC38-77CF10E29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9D362-2D22-325C-AAC3-2D4DE62FE98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56766F0-4B82-1FDB-495C-94F32C4004AC}"/>
              </a:ext>
            </a:extLst>
          </p:cNvPr>
          <p:cNvSpPr>
            <a:spLocks noGrp="1"/>
          </p:cNvSpPr>
          <p:nvPr>
            <p:ph type="body" sz="quarter" idx="11"/>
          </p:nvPr>
        </p:nvSpPr>
        <p:spPr/>
        <p:txBody>
          <a:bodyPr/>
          <a:lstStyle/>
          <a:p>
            <a:endParaRPr lang="en-GB"/>
          </a:p>
        </p:txBody>
      </p:sp>
      <p:pic>
        <p:nvPicPr>
          <p:cNvPr id="270338" name="Picture 2">
            <a:extLst>
              <a:ext uri="{FF2B5EF4-FFF2-40B4-BE49-F238E27FC236}">
                <a16:creationId xmlns:a16="http://schemas.microsoft.com/office/drawing/2014/main" id="{DC030A07-E350-4620-3BDF-4F2CFDB782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91C03-91F8-4E19-A686-524380C7704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B557D8F-31E9-074D-13F4-46991749EF43}"/>
              </a:ext>
            </a:extLst>
          </p:cNvPr>
          <p:cNvSpPr>
            <a:spLocks noGrp="1"/>
          </p:cNvSpPr>
          <p:nvPr>
            <p:ph type="body" sz="quarter" idx="11"/>
          </p:nvPr>
        </p:nvSpPr>
        <p:spPr/>
        <p:txBody>
          <a:bodyPr/>
          <a:lstStyle/>
          <a:p>
            <a:endParaRPr lang="en-GB"/>
          </a:p>
        </p:txBody>
      </p:sp>
      <p:pic>
        <p:nvPicPr>
          <p:cNvPr id="271362" name="Picture 2">
            <a:extLst>
              <a:ext uri="{FF2B5EF4-FFF2-40B4-BE49-F238E27FC236}">
                <a16:creationId xmlns:a16="http://schemas.microsoft.com/office/drawing/2014/main" id="{5462371C-F831-1034-9DDA-806F52AF56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34426-156B-1454-3D46-D0F13E43B86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898B1D9-7A6A-D16E-D775-B8459DF5C68E}"/>
              </a:ext>
            </a:extLst>
          </p:cNvPr>
          <p:cNvSpPr>
            <a:spLocks noGrp="1"/>
          </p:cNvSpPr>
          <p:nvPr>
            <p:ph type="body" sz="quarter" idx="11"/>
          </p:nvPr>
        </p:nvSpPr>
        <p:spPr/>
        <p:txBody>
          <a:bodyPr/>
          <a:lstStyle/>
          <a:p>
            <a:endParaRPr lang="en-GB"/>
          </a:p>
        </p:txBody>
      </p:sp>
      <p:pic>
        <p:nvPicPr>
          <p:cNvPr id="272386" name="Picture 2">
            <a:extLst>
              <a:ext uri="{FF2B5EF4-FFF2-40B4-BE49-F238E27FC236}">
                <a16:creationId xmlns:a16="http://schemas.microsoft.com/office/drawing/2014/main" id="{93FF6B6E-64D6-ED78-A25C-C4E0AFF6B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D04F-3FB2-6EB5-F084-4BB65AECC015}"/>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E06950B-6EC0-6094-A113-BBD0DB3E8559}"/>
              </a:ext>
            </a:extLst>
          </p:cNvPr>
          <p:cNvSpPr>
            <a:spLocks noGrp="1"/>
          </p:cNvSpPr>
          <p:nvPr>
            <p:ph type="body" sz="quarter" idx="11"/>
          </p:nvPr>
        </p:nvSpPr>
        <p:spPr/>
        <p:txBody>
          <a:bodyPr/>
          <a:lstStyle/>
          <a:p>
            <a:endParaRPr lang="en-GB"/>
          </a:p>
        </p:txBody>
      </p:sp>
      <p:pic>
        <p:nvPicPr>
          <p:cNvPr id="273410" name="Picture 2">
            <a:extLst>
              <a:ext uri="{FF2B5EF4-FFF2-40B4-BE49-F238E27FC236}">
                <a16:creationId xmlns:a16="http://schemas.microsoft.com/office/drawing/2014/main" id="{49A65010-F6FC-ED03-D8D7-D8721AB83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A09F5-D5F3-30DB-4B21-824311F0C81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08284753-18F6-5D2C-7F30-68AF266E4792}"/>
              </a:ext>
            </a:extLst>
          </p:cNvPr>
          <p:cNvSpPr>
            <a:spLocks noGrp="1"/>
          </p:cNvSpPr>
          <p:nvPr>
            <p:ph type="body" sz="quarter" idx="11"/>
          </p:nvPr>
        </p:nvSpPr>
        <p:spPr/>
        <p:txBody>
          <a:bodyPr/>
          <a:lstStyle/>
          <a:p>
            <a:endParaRPr lang="en-GB"/>
          </a:p>
        </p:txBody>
      </p:sp>
      <p:pic>
        <p:nvPicPr>
          <p:cNvPr id="274434" name="Picture 2">
            <a:extLst>
              <a:ext uri="{FF2B5EF4-FFF2-40B4-BE49-F238E27FC236}">
                <a16:creationId xmlns:a16="http://schemas.microsoft.com/office/drawing/2014/main" id="{10A4F2E0-33E6-22D8-616D-36ACD2F86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95287"/>
            <a:ext cx="9144000"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36B54-A80E-57A2-A056-A7C961C85E8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FA452F-5F0F-B2E5-3AC7-E6FBE6C54AB6}"/>
              </a:ext>
            </a:extLst>
          </p:cNvPr>
          <p:cNvSpPr>
            <a:spLocks noGrp="1"/>
          </p:cNvSpPr>
          <p:nvPr>
            <p:ph type="body" sz="quarter" idx="11"/>
          </p:nvPr>
        </p:nvSpPr>
        <p:spPr/>
        <p:txBody>
          <a:bodyPr/>
          <a:lstStyle/>
          <a:p>
            <a:endParaRPr lang="en-GB"/>
          </a:p>
        </p:txBody>
      </p:sp>
      <p:pic>
        <p:nvPicPr>
          <p:cNvPr id="275458" name="Picture 2">
            <a:extLst>
              <a:ext uri="{FF2B5EF4-FFF2-40B4-BE49-F238E27FC236}">
                <a16:creationId xmlns:a16="http://schemas.microsoft.com/office/drawing/2014/main" id="{DE7B4CD1-A8D8-45C3-A6E6-0D521C4F68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15925"/>
            <a:ext cx="9144000" cy="602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56AE-74D7-7331-6AD7-F86E00F8DA5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5CE42F6-9AC1-F21A-E4E6-FB24505285C9}"/>
              </a:ext>
            </a:extLst>
          </p:cNvPr>
          <p:cNvSpPr>
            <a:spLocks noGrp="1"/>
          </p:cNvSpPr>
          <p:nvPr>
            <p:ph type="body" sz="quarter" idx="11"/>
          </p:nvPr>
        </p:nvSpPr>
        <p:spPr/>
        <p:txBody>
          <a:bodyPr/>
          <a:lstStyle/>
          <a:p>
            <a:endParaRPr lang="en-GB"/>
          </a:p>
        </p:txBody>
      </p:sp>
      <p:pic>
        <p:nvPicPr>
          <p:cNvPr id="276482" name="Picture 2">
            <a:extLst>
              <a:ext uri="{FF2B5EF4-FFF2-40B4-BE49-F238E27FC236}">
                <a16:creationId xmlns:a16="http://schemas.microsoft.com/office/drawing/2014/main" id="{0871565B-EB79-886E-CE0C-6C28F1B01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DA71E-A734-830F-3108-FAF836B6700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33485B1-E809-85FD-8B69-3F4E1840C4AB}"/>
              </a:ext>
            </a:extLst>
          </p:cNvPr>
          <p:cNvSpPr>
            <a:spLocks noGrp="1"/>
          </p:cNvSpPr>
          <p:nvPr>
            <p:ph type="body" sz="quarter" idx="11"/>
          </p:nvPr>
        </p:nvSpPr>
        <p:spPr/>
        <p:txBody>
          <a:bodyPr/>
          <a:lstStyle/>
          <a:p>
            <a:endParaRPr lang="en-GB"/>
          </a:p>
        </p:txBody>
      </p:sp>
      <p:pic>
        <p:nvPicPr>
          <p:cNvPr id="277506" name="Picture 2">
            <a:extLst>
              <a:ext uri="{FF2B5EF4-FFF2-40B4-BE49-F238E27FC236}">
                <a16:creationId xmlns:a16="http://schemas.microsoft.com/office/drawing/2014/main" id="{AABE3460-4A21-8C5E-28E7-5C52A0F04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987"/>
            <a:ext cx="91440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9C9B0-F617-6530-F3C3-6FDDE084D81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E878CB8-7B0F-D639-4B02-13079304C993}"/>
              </a:ext>
            </a:extLst>
          </p:cNvPr>
          <p:cNvSpPr>
            <a:spLocks noGrp="1"/>
          </p:cNvSpPr>
          <p:nvPr>
            <p:ph type="body" sz="quarter" idx="11"/>
          </p:nvPr>
        </p:nvSpPr>
        <p:spPr/>
        <p:txBody>
          <a:bodyPr/>
          <a:lstStyle/>
          <a:p>
            <a:endParaRPr lang="en-GB"/>
          </a:p>
        </p:txBody>
      </p:sp>
      <p:pic>
        <p:nvPicPr>
          <p:cNvPr id="278530" name="Picture 2">
            <a:extLst>
              <a:ext uri="{FF2B5EF4-FFF2-40B4-BE49-F238E27FC236}">
                <a16:creationId xmlns:a16="http://schemas.microsoft.com/office/drawing/2014/main" id="{5876C2C9-546F-B9B8-60CB-B0B18EB89E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2F44E-E50A-0D43-E5FF-A67C5C89DA1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C0D6C0F-C125-7F93-64C1-BC0C3F3DF5A9}"/>
              </a:ext>
            </a:extLst>
          </p:cNvPr>
          <p:cNvSpPr>
            <a:spLocks noGrp="1"/>
          </p:cNvSpPr>
          <p:nvPr>
            <p:ph type="body" sz="quarter" idx="11"/>
          </p:nvPr>
        </p:nvSpPr>
        <p:spPr/>
        <p:txBody>
          <a:bodyPr/>
          <a:lstStyle/>
          <a:p>
            <a:endParaRPr lang="en-GB"/>
          </a:p>
        </p:txBody>
      </p:sp>
      <p:pic>
        <p:nvPicPr>
          <p:cNvPr id="223234" name="Picture 2">
            <a:extLst>
              <a:ext uri="{FF2B5EF4-FFF2-40B4-BE49-F238E27FC236}">
                <a16:creationId xmlns:a16="http://schemas.microsoft.com/office/drawing/2014/main" id="{B770C229-2B63-A81A-B0A2-6E0D71EAB8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7643" y="0"/>
            <a:ext cx="6716713"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A4CE-696C-79BD-1C64-FBCB949D25C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265F2E3-8AE1-1317-4D00-995562A2C9FB}"/>
              </a:ext>
            </a:extLst>
          </p:cNvPr>
          <p:cNvSpPr>
            <a:spLocks noGrp="1"/>
          </p:cNvSpPr>
          <p:nvPr>
            <p:ph type="body" sz="quarter" idx="11"/>
          </p:nvPr>
        </p:nvSpPr>
        <p:spPr/>
        <p:txBody>
          <a:bodyPr/>
          <a:lstStyle/>
          <a:p>
            <a:endParaRPr lang="en-GB"/>
          </a:p>
        </p:txBody>
      </p:sp>
      <p:pic>
        <p:nvPicPr>
          <p:cNvPr id="279554" name="Picture 2">
            <a:extLst>
              <a:ext uri="{FF2B5EF4-FFF2-40B4-BE49-F238E27FC236}">
                <a16:creationId xmlns:a16="http://schemas.microsoft.com/office/drawing/2014/main" id="{7BCD0594-281E-15EB-EB62-135A603B0B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BF4F-C250-F656-D34C-004662122FA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B69045E-E378-F97C-D039-8A4A255ED9EB}"/>
              </a:ext>
            </a:extLst>
          </p:cNvPr>
          <p:cNvSpPr>
            <a:spLocks noGrp="1"/>
          </p:cNvSpPr>
          <p:nvPr>
            <p:ph type="body" sz="quarter" idx="11"/>
          </p:nvPr>
        </p:nvSpPr>
        <p:spPr/>
        <p:txBody>
          <a:bodyPr/>
          <a:lstStyle/>
          <a:p>
            <a:endParaRPr lang="en-GB"/>
          </a:p>
        </p:txBody>
      </p:sp>
      <p:pic>
        <p:nvPicPr>
          <p:cNvPr id="280578" name="Picture 2">
            <a:extLst>
              <a:ext uri="{FF2B5EF4-FFF2-40B4-BE49-F238E27FC236}">
                <a16:creationId xmlns:a16="http://schemas.microsoft.com/office/drawing/2014/main" id="{4E820ED9-A05E-55AA-2342-26495FA2B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050" y="0"/>
            <a:ext cx="4533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2E567-26E5-7D67-2096-56CB1045A99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8D0DF43-B9C8-2864-A624-5032EA94410F}"/>
              </a:ext>
            </a:extLst>
          </p:cNvPr>
          <p:cNvSpPr>
            <a:spLocks noGrp="1"/>
          </p:cNvSpPr>
          <p:nvPr>
            <p:ph type="body" sz="quarter" idx="11"/>
          </p:nvPr>
        </p:nvSpPr>
        <p:spPr/>
        <p:txBody>
          <a:bodyPr/>
          <a:lstStyle/>
          <a:p>
            <a:endParaRPr lang="en-GB"/>
          </a:p>
        </p:txBody>
      </p:sp>
      <p:pic>
        <p:nvPicPr>
          <p:cNvPr id="281602" name="Picture 2">
            <a:extLst>
              <a:ext uri="{FF2B5EF4-FFF2-40B4-BE49-F238E27FC236}">
                <a16:creationId xmlns:a16="http://schemas.microsoft.com/office/drawing/2014/main" id="{29A93B2B-C345-8295-B3C0-38183737F711}"/>
              </a:ext>
            </a:extLst>
          </p:cNvPr>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CEBB0-C884-9070-9FCE-085F26006BB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8407957-588F-2FF5-BB9C-389AF69EEB4D}"/>
              </a:ext>
            </a:extLst>
          </p:cNvPr>
          <p:cNvSpPr>
            <a:spLocks noGrp="1"/>
          </p:cNvSpPr>
          <p:nvPr>
            <p:ph type="body" sz="quarter" idx="11"/>
          </p:nvPr>
        </p:nvSpPr>
        <p:spPr/>
        <p:txBody>
          <a:bodyPr/>
          <a:lstStyle/>
          <a:p>
            <a:endParaRPr lang="en-GB"/>
          </a:p>
        </p:txBody>
      </p:sp>
      <p:pic>
        <p:nvPicPr>
          <p:cNvPr id="282626" name="Picture 2">
            <a:extLst>
              <a:ext uri="{FF2B5EF4-FFF2-40B4-BE49-F238E27FC236}">
                <a16:creationId xmlns:a16="http://schemas.microsoft.com/office/drawing/2014/main" id="{DED87E5D-C109-1C2C-1495-856AEB1D4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C434F-3177-D825-06AD-7B6A7A95CF4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BDFDCA-EE3B-CAF4-00FB-CE17A596993B}"/>
              </a:ext>
            </a:extLst>
          </p:cNvPr>
          <p:cNvSpPr>
            <a:spLocks noGrp="1"/>
          </p:cNvSpPr>
          <p:nvPr>
            <p:ph type="body" sz="quarter" idx="11"/>
          </p:nvPr>
        </p:nvSpPr>
        <p:spPr/>
        <p:txBody>
          <a:bodyPr/>
          <a:lstStyle/>
          <a:p>
            <a:endParaRPr lang="en-GB"/>
          </a:p>
        </p:txBody>
      </p:sp>
      <p:pic>
        <p:nvPicPr>
          <p:cNvPr id="283650" name="Picture 2">
            <a:extLst>
              <a:ext uri="{FF2B5EF4-FFF2-40B4-BE49-F238E27FC236}">
                <a16:creationId xmlns:a16="http://schemas.microsoft.com/office/drawing/2014/main" id="{47419967-6224-D68E-0D93-A8AE0F85EF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715C-B795-6EE3-6932-A092F528BAC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7E1930-8520-0978-09B1-FE0ABB20CF26}"/>
              </a:ext>
            </a:extLst>
          </p:cNvPr>
          <p:cNvSpPr>
            <a:spLocks noGrp="1"/>
          </p:cNvSpPr>
          <p:nvPr>
            <p:ph type="body" sz="quarter" idx="11"/>
          </p:nvPr>
        </p:nvSpPr>
        <p:spPr/>
        <p:txBody>
          <a:bodyPr/>
          <a:lstStyle/>
          <a:p>
            <a:endParaRPr lang="en-GB"/>
          </a:p>
        </p:txBody>
      </p:sp>
      <p:pic>
        <p:nvPicPr>
          <p:cNvPr id="284674" name="Picture 2">
            <a:extLst>
              <a:ext uri="{FF2B5EF4-FFF2-40B4-BE49-F238E27FC236}">
                <a16:creationId xmlns:a16="http://schemas.microsoft.com/office/drawing/2014/main" id="{8CD6A530-47EF-32C9-EB4D-875A2E88A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9843" y="0"/>
            <a:ext cx="45323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EF334-0F11-29FB-D6C5-F1FCA907CDEC}"/>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5489ACA-19D2-B7CA-2C76-1A08484D69A2}"/>
              </a:ext>
            </a:extLst>
          </p:cNvPr>
          <p:cNvSpPr>
            <a:spLocks noGrp="1"/>
          </p:cNvSpPr>
          <p:nvPr>
            <p:ph type="body" sz="quarter" idx="11"/>
          </p:nvPr>
        </p:nvSpPr>
        <p:spPr/>
        <p:txBody>
          <a:bodyPr/>
          <a:lstStyle/>
          <a:p>
            <a:endParaRPr lang="en-GB"/>
          </a:p>
        </p:txBody>
      </p:sp>
      <p:pic>
        <p:nvPicPr>
          <p:cNvPr id="285698" name="Picture 2">
            <a:extLst>
              <a:ext uri="{FF2B5EF4-FFF2-40B4-BE49-F238E27FC236}">
                <a16:creationId xmlns:a16="http://schemas.microsoft.com/office/drawing/2014/main" id="{FA9A8F7B-E80A-C1AE-CD94-3CF1E90DE3F5}"/>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E69ED-31A3-74DA-A407-4C23077D573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4BE3790-4357-385A-41A9-7574819F4913}"/>
              </a:ext>
            </a:extLst>
          </p:cNvPr>
          <p:cNvSpPr>
            <a:spLocks noGrp="1"/>
          </p:cNvSpPr>
          <p:nvPr>
            <p:ph type="body" sz="quarter" idx="11"/>
          </p:nvPr>
        </p:nvSpPr>
        <p:spPr/>
        <p:txBody>
          <a:bodyPr/>
          <a:lstStyle/>
          <a:p>
            <a:endParaRPr lang="en-GB"/>
          </a:p>
        </p:txBody>
      </p:sp>
      <p:pic>
        <p:nvPicPr>
          <p:cNvPr id="286722" name="Picture 2">
            <a:extLst>
              <a:ext uri="{FF2B5EF4-FFF2-40B4-BE49-F238E27FC236}">
                <a16:creationId xmlns:a16="http://schemas.microsoft.com/office/drawing/2014/main" id="{8D824762-F61F-A246-00A6-C27E23C496A6}"/>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9575"/>
            <a:ext cx="9144000" cy="603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BFBE-A02D-8966-9A5A-6EDDC27AA2F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874ACC0-014C-11E0-C865-9F9F7776083D}"/>
              </a:ext>
            </a:extLst>
          </p:cNvPr>
          <p:cNvSpPr>
            <a:spLocks noGrp="1"/>
          </p:cNvSpPr>
          <p:nvPr>
            <p:ph type="body" sz="quarter" idx="11"/>
          </p:nvPr>
        </p:nvSpPr>
        <p:spPr/>
        <p:txBody>
          <a:bodyPr/>
          <a:lstStyle/>
          <a:p>
            <a:endParaRPr lang="en-GB"/>
          </a:p>
        </p:txBody>
      </p:sp>
      <p:pic>
        <p:nvPicPr>
          <p:cNvPr id="287746" name="Picture 2">
            <a:extLst>
              <a:ext uri="{FF2B5EF4-FFF2-40B4-BE49-F238E27FC236}">
                <a16:creationId xmlns:a16="http://schemas.microsoft.com/office/drawing/2014/main" id="{90EBEAE8-ABB4-FA7D-5304-AF81213AF62B}"/>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58CB-89D3-3650-6A9F-B6CA524A998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8B0B206-B5DD-0446-4BF7-60A12101E9D7}"/>
              </a:ext>
            </a:extLst>
          </p:cNvPr>
          <p:cNvSpPr>
            <a:spLocks noGrp="1"/>
          </p:cNvSpPr>
          <p:nvPr>
            <p:ph type="body" sz="quarter" idx="11"/>
          </p:nvPr>
        </p:nvSpPr>
        <p:spPr/>
        <p:txBody>
          <a:bodyPr/>
          <a:lstStyle/>
          <a:p>
            <a:endParaRPr lang="en-GB"/>
          </a:p>
        </p:txBody>
      </p:sp>
      <p:pic>
        <p:nvPicPr>
          <p:cNvPr id="288770" name="Picture 2">
            <a:extLst>
              <a:ext uri="{FF2B5EF4-FFF2-40B4-BE49-F238E27FC236}">
                <a16:creationId xmlns:a16="http://schemas.microsoft.com/office/drawing/2014/main" id="{CD6F3E9A-077C-AE17-1A26-0E4B4DFF1923}"/>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3829843" y="0"/>
            <a:ext cx="45323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a:extLst>
              <a:ext uri="{FF2B5EF4-FFF2-40B4-BE49-F238E27FC236}">
                <a16:creationId xmlns:a16="http://schemas.microsoft.com/office/drawing/2014/main" id="{4B3DF446-13AD-51FA-63AF-770CE9F45F5F}"/>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Basic Requirements for Flexible Pavements</a:t>
            </a:r>
          </a:p>
        </p:txBody>
      </p:sp>
      <p:sp>
        <p:nvSpPr>
          <p:cNvPr id="115714" name="Rectangle 2">
            <a:extLst>
              <a:ext uri="{FF2B5EF4-FFF2-40B4-BE49-F238E27FC236}">
                <a16:creationId xmlns:a16="http://schemas.microsoft.com/office/drawing/2014/main" id="{6A459268-D342-E168-F136-9A0C8E773422}"/>
              </a:ext>
            </a:extLst>
          </p:cNvPr>
          <p:cNvSpPr>
            <a:spLocks noGrp="1" noChangeArrowheads="1"/>
          </p:cNvSpPr>
          <p:nvPr>
            <p:ph type="body" sz="quarter" idx="11"/>
          </p:nvPr>
        </p:nvSpPr>
        <p:spPr/>
        <p:txBody>
          <a:bodyPr>
            <a:normAutofit lnSpcReduction="10000"/>
          </a:bodyPr>
          <a:lstStyle/>
          <a:p>
            <a:pPr>
              <a:lnSpc>
                <a:spcPct val="90000"/>
              </a:lnSpc>
              <a:spcBef>
                <a:spcPts val="1200"/>
              </a:spcBef>
            </a:pPr>
            <a:r>
              <a:rPr lang="en-US" altLang="pl-PL" sz="2400" dirty="0">
                <a:latin typeface="Montserrat" panose="020B0604030504040204" pitchFamily="34" charset="0"/>
              </a:rPr>
              <a:t>Drainage, drainage, drainage</a:t>
            </a:r>
          </a:p>
          <a:p>
            <a:pPr>
              <a:lnSpc>
                <a:spcPct val="90000"/>
              </a:lnSpc>
              <a:spcBef>
                <a:spcPts val="1200"/>
              </a:spcBef>
            </a:pPr>
            <a:r>
              <a:rPr lang="en-US" altLang="pl-PL" sz="2400" dirty="0">
                <a:latin typeface="Montserrat" panose="020B0604030504040204" pitchFamily="34" charset="0"/>
              </a:rPr>
              <a:t>Sufficient thickness and internal strength to carry expected traffic loads</a:t>
            </a:r>
          </a:p>
          <a:p>
            <a:pPr>
              <a:lnSpc>
                <a:spcPct val="90000"/>
              </a:lnSpc>
              <a:spcBef>
                <a:spcPts val="1200"/>
              </a:spcBef>
            </a:pPr>
            <a:r>
              <a:rPr lang="en-US" altLang="pl-PL" sz="2400" dirty="0">
                <a:latin typeface="Montserrat" panose="020B0604030504040204" pitchFamily="34" charset="0"/>
              </a:rPr>
              <a:t>Adequately dense to prevent penetration of moisture from underneath, sides, and surface</a:t>
            </a:r>
          </a:p>
          <a:p>
            <a:pPr>
              <a:lnSpc>
                <a:spcPct val="90000"/>
              </a:lnSpc>
              <a:spcBef>
                <a:spcPts val="1200"/>
              </a:spcBef>
            </a:pPr>
            <a:r>
              <a:rPr lang="en-US" altLang="pl-PL" sz="2400" dirty="0">
                <a:latin typeface="Montserrat" panose="020B0604030504040204" pitchFamily="34" charset="0"/>
              </a:rPr>
              <a:t>Top surface which is smooth; waterproof; skid resistant; resistant to wear, distortion, and deterioration by weather and deicing chemicals</a:t>
            </a:r>
          </a:p>
        </p:txBody>
      </p:sp>
    </p:spTree>
    <p:extLst>
      <p:ext uri="{BB962C8B-B14F-4D97-AF65-F5344CB8AC3E}">
        <p14:creationId xmlns:p14="http://schemas.microsoft.com/office/powerpoint/2010/main" val="2168611341"/>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6060-8B6E-5889-A99B-92E06D7CD4A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04A9630-A733-AE8B-FE89-7C4539851C34}"/>
              </a:ext>
            </a:extLst>
          </p:cNvPr>
          <p:cNvSpPr>
            <a:spLocks noGrp="1"/>
          </p:cNvSpPr>
          <p:nvPr>
            <p:ph type="body" sz="quarter" idx="11"/>
          </p:nvPr>
        </p:nvSpPr>
        <p:spPr/>
        <p:txBody>
          <a:bodyPr/>
          <a:lstStyle/>
          <a:p>
            <a:endParaRPr lang="en-GB"/>
          </a:p>
        </p:txBody>
      </p:sp>
      <p:pic>
        <p:nvPicPr>
          <p:cNvPr id="289794" name="Picture 2">
            <a:extLst>
              <a:ext uri="{FF2B5EF4-FFF2-40B4-BE49-F238E27FC236}">
                <a16:creationId xmlns:a16="http://schemas.microsoft.com/office/drawing/2014/main" id="{BEACF140-4A75-7628-F475-E17EC06207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7B0B3-8714-DBEC-14C0-CD37D1FDF09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5A989B4-38A8-D39C-E7FD-293D9D338AAD}"/>
              </a:ext>
            </a:extLst>
          </p:cNvPr>
          <p:cNvSpPr>
            <a:spLocks noGrp="1"/>
          </p:cNvSpPr>
          <p:nvPr>
            <p:ph type="body" sz="quarter" idx="11"/>
          </p:nvPr>
        </p:nvSpPr>
        <p:spPr/>
        <p:txBody>
          <a:bodyPr/>
          <a:lstStyle/>
          <a:p>
            <a:endParaRPr lang="en-GB"/>
          </a:p>
        </p:txBody>
      </p:sp>
      <p:pic>
        <p:nvPicPr>
          <p:cNvPr id="290818" name="Picture 2">
            <a:extLst>
              <a:ext uri="{FF2B5EF4-FFF2-40B4-BE49-F238E27FC236}">
                <a16:creationId xmlns:a16="http://schemas.microsoft.com/office/drawing/2014/main" id="{B28421FE-975E-9DA5-4A77-A4D1E74E4CDA}"/>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4C73B-0C26-AAEE-E092-E0245B26EA40}"/>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445564-456F-BFC5-5363-DA273C4560E8}"/>
              </a:ext>
            </a:extLst>
          </p:cNvPr>
          <p:cNvSpPr>
            <a:spLocks noGrp="1"/>
          </p:cNvSpPr>
          <p:nvPr>
            <p:ph type="body" sz="quarter" idx="11"/>
          </p:nvPr>
        </p:nvSpPr>
        <p:spPr/>
        <p:txBody>
          <a:bodyPr/>
          <a:lstStyle/>
          <a:p>
            <a:endParaRPr lang="en-GB"/>
          </a:p>
        </p:txBody>
      </p:sp>
      <p:pic>
        <p:nvPicPr>
          <p:cNvPr id="291842" name="Picture 2">
            <a:extLst>
              <a:ext uri="{FF2B5EF4-FFF2-40B4-BE49-F238E27FC236}">
                <a16:creationId xmlns:a16="http://schemas.microsoft.com/office/drawing/2014/main" id="{B2C3E0AF-34B1-9C6A-CC6F-2044CBC54A44}"/>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1524000" y="403225"/>
            <a:ext cx="9144000"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2DFA6-BBDB-4CDA-3D7A-16943CBF0A7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FC7C1608-91C0-F68E-A58F-1AC12E9E1B54}"/>
              </a:ext>
            </a:extLst>
          </p:cNvPr>
          <p:cNvSpPr>
            <a:spLocks noGrp="1"/>
          </p:cNvSpPr>
          <p:nvPr>
            <p:ph type="body" sz="quarter" idx="11"/>
          </p:nvPr>
        </p:nvSpPr>
        <p:spPr/>
        <p:txBody>
          <a:bodyPr/>
          <a:lstStyle/>
          <a:p>
            <a:endParaRPr lang="en-GB"/>
          </a:p>
        </p:txBody>
      </p:sp>
      <p:pic>
        <p:nvPicPr>
          <p:cNvPr id="292866" name="Picture 2">
            <a:extLst>
              <a:ext uri="{FF2B5EF4-FFF2-40B4-BE49-F238E27FC236}">
                <a16:creationId xmlns:a16="http://schemas.microsoft.com/office/drawing/2014/main" id="{56DE1871-04BE-79F6-4866-46EB5D5F85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192B5-1DB2-39A8-34EB-B50508F2DBD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B278CA-9154-8798-B8C7-4CC0986E7442}"/>
              </a:ext>
            </a:extLst>
          </p:cNvPr>
          <p:cNvSpPr>
            <a:spLocks noGrp="1"/>
          </p:cNvSpPr>
          <p:nvPr>
            <p:ph type="body" sz="quarter" idx="11"/>
          </p:nvPr>
        </p:nvSpPr>
        <p:spPr/>
        <p:txBody>
          <a:bodyPr/>
          <a:lstStyle/>
          <a:p>
            <a:endParaRPr lang="en-GB"/>
          </a:p>
        </p:txBody>
      </p:sp>
      <p:pic>
        <p:nvPicPr>
          <p:cNvPr id="293890" name="Picture 2">
            <a:extLst>
              <a:ext uri="{FF2B5EF4-FFF2-40B4-BE49-F238E27FC236}">
                <a16:creationId xmlns:a16="http://schemas.microsoft.com/office/drawing/2014/main" id="{64909DF7-03DF-0A6A-9296-86947CD460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4674E-404B-63A8-3B9D-FA506590A88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7AB633C-1D67-495A-8DE1-C71DB32F94F3}"/>
              </a:ext>
            </a:extLst>
          </p:cNvPr>
          <p:cNvSpPr>
            <a:spLocks noGrp="1"/>
          </p:cNvSpPr>
          <p:nvPr>
            <p:ph type="body" sz="quarter" idx="11"/>
          </p:nvPr>
        </p:nvSpPr>
        <p:spPr/>
        <p:txBody>
          <a:bodyPr/>
          <a:lstStyle/>
          <a:p>
            <a:endParaRPr lang="en-GB"/>
          </a:p>
        </p:txBody>
      </p:sp>
      <p:pic>
        <p:nvPicPr>
          <p:cNvPr id="294914" name="Picture 2">
            <a:extLst>
              <a:ext uri="{FF2B5EF4-FFF2-40B4-BE49-F238E27FC236}">
                <a16:creationId xmlns:a16="http://schemas.microsoft.com/office/drawing/2014/main" id="{3A724634-12EF-1D0C-F4EF-32E17E87AD62}"/>
              </a:ext>
            </a:extLst>
          </p:cNvPr>
          <p:cNvPicPr>
            <a:picLocks noChangeAspect="1" noChangeArrowheads="1"/>
          </p:cNvPicPr>
          <p:nvPr/>
        </p:nvPicPr>
        <p:blipFill>
          <a:blip r:embed="rId2">
            <a:lum bright="18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27ACA-38BF-3BFA-D9B0-4180F1D4AAA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5795789-8993-A750-0408-44DFA5C91991}"/>
              </a:ext>
            </a:extLst>
          </p:cNvPr>
          <p:cNvSpPr>
            <a:spLocks noGrp="1"/>
          </p:cNvSpPr>
          <p:nvPr>
            <p:ph type="body" sz="quarter" idx="11"/>
          </p:nvPr>
        </p:nvSpPr>
        <p:spPr/>
        <p:txBody>
          <a:bodyPr/>
          <a:lstStyle/>
          <a:p>
            <a:endParaRPr lang="en-GB"/>
          </a:p>
        </p:txBody>
      </p:sp>
      <p:pic>
        <p:nvPicPr>
          <p:cNvPr id="295938" name="Picture 2">
            <a:extLst>
              <a:ext uri="{FF2B5EF4-FFF2-40B4-BE49-F238E27FC236}">
                <a16:creationId xmlns:a16="http://schemas.microsoft.com/office/drawing/2014/main" id="{FDB0DBA1-0A7A-220B-B832-C6261B21421E}"/>
              </a:ext>
            </a:extLst>
          </p:cNvPr>
          <p:cNvPicPr>
            <a:picLocks noChangeAspect="1" noChangeArrowheads="1"/>
          </p:cNvPicPr>
          <p:nvPr/>
        </p:nvPicPr>
        <p:blipFill>
          <a:blip r:embed="rId2">
            <a:lum bright="24000" contrast="36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DD5E3-0055-FA3A-8F57-F519D0A7C70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82D6B46-1762-B96D-64D7-7C4888D64D78}"/>
              </a:ext>
            </a:extLst>
          </p:cNvPr>
          <p:cNvSpPr>
            <a:spLocks noGrp="1"/>
          </p:cNvSpPr>
          <p:nvPr>
            <p:ph type="body" sz="quarter" idx="11"/>
          </p:nvPr>
        </p:nvSpPr>
        <p:spPr/>
        <p:txBody>
          <a:bodyPr/>
          <a:lstStyle/>
          <a:p>
            <a:endParaRPr lang="en-GB"/>
          </a:p>
        </p:txBody>
      </p:sp>
      <p:pic>
        <p:nvPicPr>
          <p:cNvPr id="296962" name="Picture 2">
            <a:extLst>
              <a:ext uri="{FF2B5EF4-FFF2-40B4-BE49-F238E27FC236}">
                <a16:creationId xmlns:a16="http://schemas.microsoft.com/office/drawing/2014/main" id="{EB1F9E6E-A8CF-2EB6-5D55-42881FEDB75F}"/>
              </a:ext>
            </a:extLst>
          </p:cNvPr>
          <p:cNvPicPr>
            <a:picLocks noChangeAspect="1" noChangeArrowheads="1"/>
          </p:cNvPicPr>
          <p:nvPr/>
        </p:nvPicPr>
        <p:blipFill>
          <a:blip r:embed="rId2">
            <a:lum bright="24000" contrast="30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E63A2-F5CA-FF17-8396-2235CE7FE0D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4305D98-0F9B-FEDB-717C-E1D01BAC3B65}"/>
              </a:ext>
            </a:extLst>
          </p:cNvPr>
          <p:cNvSpPr>
            <a:spLocks noGrp="1"/>
          </p:cNvSpPr>
          <p:nvPr>
            <p:ph type="body" sz="quarter" idx="11"/>
          </p:nvPr>
        </p:nvSpPr>
        <p:spPr/>
        <p:txBody>
          <a:bodyPr/>
          <a:lstStyle/>
          <a:p>
            <a:endParaRPr lang="en-GB"/>
          </a:p>
        </p:txBody>
      </p:sp>
      <p:pic>
        <p:nvPicPr>
          <p:cNvPr id="297986" name="Picture 2">
            <a:extLst>
              <a:ext uri="{FF2B5EF4-FFF2-40B4-BE49-F238E27FC236}">
                <a16:creationId xmlns:a16="http://schemas.microsoft.com/office/drawing/2014/main" id="{3BE766D1-6013-0974-D849-BD4C4FAB27B6}"/>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1524000" y="413544"/>
            <a:ext cx="9144000" cy="603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58D56-BED6-1ED2-D900-4A7D51E0B86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FD9A59D-3340-44FF-D71F-7DBCA5F4D219}"/>
              </a:ext>
            </a:extLst>
          </p:cNvPr>
          <p:cNvSpPr>
            <a:spLocks noGrp="1"/>
          </p:cNvSpPr>
          <p:nvPr>
            <p:ph type="body" sz="quarter" idx="11"/>
          </p:nvPr>
        </p:nvSpPr>
        <p:spPr/>
        <p:txBody>
          <a:bodyPr/>
          <a:lstStyle/>
          <a:p>
            <a:endParaRPr lang="en-GB"/>
          </a:p>
        </p:txBody>
      </p:sp>
      <p:pic>
        <p:nvPicPr>
          <p:cNvPr id="299010" name="Picture 2">
            <a:extLst>
              <a:ext uri="{FF2B5EF4-FFF2-40B4-BE49-F238E27FC236}">
                <a16:creationId xmlns:a16="http://schemas.microsoft.com/office/drawing/2014/main" id="{04CF7882-C6D6-873C-A568-941CB3266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DDEF2-79A9-38E9-3904-6A60A4E024E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E2AABE1-2BB3-E2D8-A52E-9944ADB197BC}"/>
              </a:ext>
            </a:extLst>
          </p:cNvPr>
          <p:cNvSpPr>
            <a:spLocks noGrp="1"/>
          </p:cNvSpPr>
          <p:nvPr>
            <p:ph type="body" sz="quarter" idx="11"/>
          </p:nvPr>
        </p:nvSpPr>
        <p:spPr/>
        <p:txBody>
          <a:bodyPr/>
          <a:lstStyle/>
          <a:p>
            <a:endParaRPr lang="en-GB"/>
          </a:p>
        </p:txBody>
      </p:sp>
      <p:pic>
        <p:nvPicPr>
          <p:cNvPr id="224258" name="Picture 2">
            <a:extLst>
              <a:ext uri="{FF2B5EF4-FFF2-40B4-BE49-F238E27FC236}">
                <a16:creationId xmlns:a16="http://schemas.microsoft.com/office/drawing/2014/main" id="{6966B002-A5CB-AA49-5680-6CA073C323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96D72-F1F7-A743-9C7D-DECF9DDE630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9B0F5D8-60DA-7BC6-CAEB-2E51C884233B}"/>
              </a:ext>
            </a:extLst>
          </p:cNvPr>
          <p:cNvSpPr>
            <a:spLocks noGrp="1"/>
          </p:cNvSpPr>
          <p:nvPr>
            <p:ph type="body" sz="quarter" idx="11"/>
          </p:nvPr>
        </p:nvSpPr>
        <p:spPr/>
        <p:txBody>
          <a:bodyPr/>
          <a:lstStyle/>
          <a:p>
            <a:endParaRPr lang="en-GB"/>
          </a:p>
        </p:txBody>
      </p:sp>
      <p:pic>
        <p:nvPicPr>
          <p:cNvPr id="300034" name="Picture 2">
            <a:extLst>
              <a:ext uri="{FF2B5EF4-FFF2-40B4-BE49-F238E27FC236}">
                <a16:creationId xmlns:a16="http://schemas.microsoft.com/office/drawing/2014/main" id="{E1FD9E79-55D9-B0AD-35CC-13C15A4F40A7}"/>
              </a:ext>
            </a:extLst>
          </p:cNvPr>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1524000" y="415131"/>
            <a:ext cx="9144000" cy="602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33F82-0411-ED7F-E0B9-F07A35A2B5F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EB69AE1-0419-BFE6-0704-B69CF659CCF1}"/>
              </a:ext>
            </a:extLst>
          </p:cNvPr>
          <p:cNvSpPr>
            <a:spLocks noGrp="1"/>
          </p:cNvSpPr>
          <p:nvPr>
            <p:ph type="body" sz="quarter" idx="11"/>
          </p:nvPr>
        </p:nvSpPr>
        <p:spPr/>
        <p:txBody>
          <a:bodyPr/>
          <a:lstStyle/>
          <a:p>
            <a:endParaRPr lang="en-GB"/>
          </a:p>
        </p:txBody>
      </p:sp>
      <p:pic>
        <p:nvPicPr>
          <p:cNvPr id="301058" name="Picture 2">
            <a:extLst>
              <a:ext uri="{FF2B5EF4-FFF2-40B4-BE49-F238E27FC236}">
                <a16:creationId xmlns:a16="http://schemas.microsoft.com/office/drawing/2014/main" id="{6E522626-4DA7-CF24-138B-F4A485516EF8}"/>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1600200" y="454025"/>
            <a:ext cx="8991600" cy="594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2198-8890-B125-AFFE-E7BEF12E58D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B4C1DA5-5219-0CDE-22D7-99CE09713D6D}"/>
              </a:ext>
            </a:extLst>
          </p:cNvPr>
          <p:cNvSpPr>
            <a:spLocks noGrp="1"/>
          </p:cNvSpPr>
          <p:nvPr>
            <p:ph type="body" sz="quarter" idx="11"/>
          </p:nvPr>
        </p:nvSpPr>
        <p:spPr/>
        <p:txBody>
          <a:bodyPr/>
          <a:lstStyle/>
          <a:p>
            <a:endParaRPr lang="en-GB"/>
          </a:p>
        </p:txBody>
      </p:sp>
      <p:pic>
        <p:nvPicPr>
          <p:cNvPr id="302082" name="Picture 2">
            <a:extLst>
              <a:ext uri="{FF2B5EF4-FFF2-40B4-BE49-F238E27FC236}">
                <a16:creationId xmlns:a16="http://schemas.microsoft.com/office/drawing/2014/main" id="{22652227-644B-55BF-221B-178534419D8A}"/>
              </a:ext>
            </a:extLst>
          </p:cNvPr>
          <p:cNvPicPr>
            <a:picLocks noChangeAspect="1" noChangeArrowheads="1"/>
          </p:cNvPicPr>
          <p:nvPr/>
        </p:nvPicPr>
        <p:blipFill>
          <a:blip r:embed="rId2">
            <a:lum bright="18000" contrast="30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3AEF5-058E-009A-25B4-8CCE3EC0047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043E5BE-3E3C-8C2F-F189-C028E4CF5814}"/>
              </a:ext>
            </a:extLst>
          </p:cNvPr>
          <p:cNvSpPr>
            <a:spLocks noGrp="1"/>
          </p:cNvSpPr>
          <p:nvPr>
            <p:ph type="body" sz="quarter" idx="11"/>
          </p:nvPr>
        </p:nvSpPr>
        <p:spPr/>
        <p:txBody>
          <a:bodyPr/>
          <a:lstStyle/>
          <a:p>
            <a:endParaRPr lang="en-GB"/>
          </a:p>
        </p:txBody>
      </p:sp>
      <p:pic>
        <p:nvPicPr>
          <p:cNvPr id="303106" name="Picture 2">
            <a:extLst>
              <a:ext uri="{FF2B5EF4-FFF2-40B4-BE49-F238E27FC236}">
                <a16:creationId xmlns:a16="http://schemas.microsoft.com/office/drawing/2014/main" id="{A5121587-62A4-2578-3E91-A87E6BB83B2D}"/>
              </a:ext>
            </a:extLst>
          </p:cNvPr>
          <p:cNvPicPr>
            <a:picLocks noChangeAspect="1" noChangeArrowheads="1"/>
          </p:cNvPicPr>
          <p:nvPr/>
        </p:nvPicPr>
        <p:blipFill>
          <a:blip r:embed="rId2">
            <a:lum bright="12000" contrast="18000"/>
            <a:extLst>
              <a:ext uri="{28A0092B-C50C-407E-A947-70E740481C1C}">
                <a14:useLocalDpi xmlns:a14="http://schemas.microsoft.com/office/drawing/2010/main" val="0"/>
              </a:ext>
            </a:extLst>
          </a:blip>
          <a:srcRect/>
          <a:stretch>
            <a:fillRect/>
          </a:stretch>
        </p:blipFill>
        <p:spPr bwMode="auto">
          <a:xfrm>
            <a:off x="1524000" y="407194"/>
            <a:ext cx="9144000" cy="604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0E68F-60B7-7941-53A4-CE1510C81E9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B8930DD-2F0E-5EA4-B895-C674394F6C8A}"/>
              </a:ext>
            </a:extLst>
          </p:cNvPr>
          <p:cNvSpPr>
            <a:spLocks noGrp="1"/>
          </p:cNvSpPr>
          <p:nvPr>
            <p:ph type="body" sz="quarter" idx="11"/>
          </p:nvPr>
        </p:nvSpPr>
        <p:spPr/>
        <p:txBody>
          <a:bodyPr/>
          <a:lstStyle/>
          <a:p>
            <a:endParaRPr lang="en-GB"/>
          </a:p>
        </p:txBody>
      </p:sp>
      <p:pic>
        <p:nvPicPr>
          <p:cNvPr id="304130" name="Picture 2">
            <a:extLst>
              <a:ext uri="{FF2B5EF4-FFF2-40B4-BE49-F238E27FC236}">
                <a16:creationId xmlns:a16="http://schemas.microsoft.com/office/drawing/2014/main" id="{366FDF46-DE0B-8CBA-169A-97FAF16AE765}"/>
              </a:ext>
            </a:extLst>
          </p:cNvPr>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l="5722" r="5722" b="11542"/>
          <a:stretch>
            <a:fillRect/>
          </a:stretch>
        </p:blipFill>
        <p:spPr bwMode="auto">
          <a:xfrm>
            <a:off x="1524000" y="411162"/>
            <a:ext cx="9144000" cy="603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5" name="Picture 3">
            <a:extLst>
              <a:ext uri="{FF2B5EF4-FFF2-40B4-BE49-F238E27FC236}">
                <a16:creationId xmlns:a16="http://schemas.microsoft.com/office/drawing/2014/main" id="{74B5B4B0-5DF3-2012-D5C3-E5F1F3F28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57188"/>
            <a:ext cx="9144000" cy="65008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D597373-36D7-A78B-0EB4-73847CF623E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E56A5E5-FF2B-305F-C41E-0BEB0D1523A9}"/>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5" name="Rectangle 3">
            <a:extLst>
              <a:ext uri="{FF2B5EF4-FFF2-40B4-BE49-F238E27FC236}">
                <a16:creationId xmlns:a16="http://schemas.microsoft.com/office/drawing/2014/main" id="{E3F935D0-7605-4D67-2BFD-256FAFD13C05}"/>
              </a:ext>
            </a:extLst>
          </p:cNvPr>
          <p:cNvSpPr>
            <a:spLocks noGrp="1" noChangeArrowheads="1"/>
          </p:cNvSpPr>
          <p:nvPr>
            <p:ph type="title"/>
          </p:nvPr>
        </p:nvSpPr>
        <p:spPr>
          <a:xfrm>
            <a:off x="654300" y="575622"/>
            <a:ext cx="8807200" cy="1024578"/>
          </a:xfrm>
        </p:spPr>
        <p:txBody>
          <a:bodyPr/>
          <a:lstStyle/>
          <a:p>
            <a:r>
              <a:rPr lang="en-US" altLang="pl-PL" sz="3200" b="1" dirty="0">
                <a:solidFill>
                  <a:srgbClr val="F26211"/>
                </a:solidFill>
                <a:latin typeface="Montserrat Regular" panose="020B0604030504040204" pitchFamily="34" charset="0"/>
              </a:rPr>
              <a:t>Typical Distresses in Asphalt Pavements</a:t>
            </a:r>
          </a:p>
        </p:txBody>
      </p:sp>
      <p:sp>
        <p:nvSpPr>
          <p:cNvPr id="177154" name="Rectangle 2">
            <a:extLst>
              <a:ext uri="{FF2B5EF4-FFF2-40B4-BE49-F238E27FC236}">
                <a16:creationId xmlns:a16="http://schemas.microsoft.com/office/drawing/2014/main" id="{9125603A-0AB2-4ABE-E8B1-C7546DACAFBE}"/>
              </a:ext>
            </a:extLst>
          </p:cNvPr>
          <p:cNvSpPr>
            <a:spLocks noGrp="1" noChangeArrowheads="1"/>
          </p:cNvSpPr>
          <p:nvPr>
            <p:ph type="body" sz="quarter" idx="11"/>
          </p:nvPr>
        </p:nvSpPr>
        <p:spPr/>
        <p:txBody>
          <a:bodyPr>
            <a:normAutofit fontScale="92500" lnSpcReduction="10000"/>
          </a:bodyPr>
          <a:lstStyle/>
          <a:p>
            <a:pPr>
              <a:lnSpc>
                <a:spcPct val="90000"/>
              </a:lnSpc>
              <a:buFontTx/>
              <a:buNone/>
            </a:pPr>
            <a:r>
              <a:rPr lang="en-US" altLang="pl-PL" sz="2400" u="sng" dirty="0">
                <a:latin typeface="Montserrat" panose="020B0604030504040204" pitchFamily="34" charset="0"/>
              </a:rPr>
              <a:t>Distress Mode</a:t>
            </a:r>
          </a:p>
          <a:p>
            <a:pPr>
              <a:lnSpc>
                <a:spcPct val="90000"/>
              </a:lnSpc>
              <a:buFontTx/>
              <a:buNone/>
            </a:pPr>
            <a:r>
              <a:rPr lang="en-US" altLang="pl-PL" sz="2400" dirty="0">
                <a:latin typeface="Montserrat" panose="020B0604030504040204" pitchFamily="34" charset="0"/>
              </a:rPr>
              <a:t>Fracture</a:t>
            </a:r>
          </a:p>
          <a:p>
            <a:pPr>
              <a:lnSpc>
                <a:spcPct val="90000"/>
              </a:lnSpc>
              <a:buFontTx/>
              <a:buNone/>
            </a:pPr>
            <a:endParaRPr lang="en-US" altLang="pl-PL" sz="2400" dirty="0">
              <a:latin typeface="Montserrat" panose="020B0604030504040204" pitchFamily="34" charset="0"/>
            </a:endParaRPr>
          </a:p>
          <a:p>
            <a:pPr>
              <a:lnSpc>
                <a:spcPct val="90000"/>
              </a:lnSpc>
              <a:buFontTx/>
              <a:buNone/>
            </a:pPr>
            <a:endParaRPr lang="en-US" altLang="pl-PL" sz="2400" dirty="0">
              <a:latin typeface="Montserrat" panose="020B0604030504040204" pitchFamily="34" charset="0"/>
            </a:endParaRPr>
          </a:p>
          <a:p>
            <a:pPr>
              <a:lnSpc>
                <a:spcPct val="90000"/>
              </a:lnSpc>
              <a:buFontTx/>
              <a:buNone/>
            </a:pPr>
            <a:endParaRPr lang="en-US" altLang="pl-PL" sz="2400" dirty="0">
              <a:latin typeface="Montserrat" panose="020B0604030504040204" pitchFamily="34" charset="0"/>
            </a:endParaRPr>
          </a:p>
          <a:p>
            <a:pPr>
              <a:lnSpc>
                <a:spcPct val="90000"/>
              </a:lnSpc>
              <a:buFontTx/>
              <a:buNone/>
            </a:pPr>
            <a:endParaRPr lang="en-US" altLang="pl-PL" sz="2400" dirty="0">
              <a:latin typeface="Montserrat" panose="020B0604030504040204" pitchFamily="34" charset="0"/>
            </a:endParaRPr>
          </a:p>
          <a:p>
            <a:pPr>
              <a:lnSpc>
                <a:spcPct val="90000"/>
              </a:lnSpc>
              <a:buFontTx/>
              <a:buNone/>
            </a:pPr>
            <a:r>
              <a:rPr lang="en-US" altLang="pl-PL" sz="2400" dirty="0">
                <a:latin typeface="Montserrat" panose="020B0604030504040204" pitchFamily="34" charset="0"/>
              </a:rPr>
              <a:t>Distortion</a:t>
            </a:r>
          </a:p>
        </p:txBody>
      </p:sp>
      <p:sp>
        <p:nvSpPr>
          <p:cNvPr id="177156" name="Rectangle 4">
            <a:extLst>
              <a:ext uri="{FF2B5EF4-FFF2-40B4-BE49-F238E27FC236}">
                <a16:creationId xmlns:a16="http://schemas.microsoft.com/office/drawing/2014/main" id="{593F3F29-17EE-3D3E-2CC9-53B528B90177}"/>
              </a:ext>
            </a:extLst>
          </p:cNvPr>
          <p:cNvSpPr>
            <a:spLocks noChangeArrowheads="1"/>
          </p:cNvSpPr>
          <p:nvPr/>
        </p:nvSpPr>
        <p:spPr bwMode="auto">
          <a:xfrm>
            <a:off x="5486400" y="1600200"/>
            <a:ext cx="4724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buFontTx/>
              <a:buNone/>
            </a:pPr>
            <a:r>
              <a:rPr lang="en-US" altLang="pl-PL" sz="2400" u="sng" dirty="0">
                <a:latin typeface="Montserrat" panose="020B0604030504040204" pitchFamily="34" charset="0"/>
              </a:rPr>
              <a:t>Distress Manifestation</a:t>
            </a:r>
          </a:p>
          <a:p>
            <a:pPr>
              <a:lnSpc>
                <a:spcPct val="90000"/>
              </a:lnSpc>
              <a:buFontTx/>
              <a:buNone/>
            </a:pPr>
            <a:r>
              <a:rPr lang="en-US" altLang="pl-PL" sz="2400" dirty="0">
                <a:latin typeface="Montserrat" panose="020B0604030504040204" pitchFamily="34" charset="0"/>
              </a:rPr>
              <a:t>Cracking</a:t>
            </a:r>
          </a:p>
          <a:p>
            <a:pPr>
              <a:lnSpc>
                <a:spcPct val="90000"/>
              </a:lnSpc>
              <a:spcBef>
                <a:spcPts val="1200"/>
              </a:spcBef>
            </a:pPr>
            <a:r>
              <a:rPr lang="en-US" altLang="pl-PL" sz="2400" dirty="0">
                <a:latin typeface="Montserrat" panose="020B0604030504040204" pitchFamily="34" charset="0"/>
              </a:rPr>
              <a:t>load associated (fatigue)</a:t>
            </a:r>
          </a:p>
          <a:p>
            <a:pPr>
              <a:lnSpc>
                <a:spcPct val="90000"/>
              </a:lnSpc>
              <a:spcBef>
                <a:spcPts val="1200"/>
              </a:spcBef>
            </a:pPr>
            <a:r>
              <a:rPr lang="en-US" altLang="pl-PL" sz="2400" dirty="0">
                <a:latin typeface="Montserrat" panose="020B0604030504040204" pitchFamily="34" charset="0"/>
              </a:rPr>
              <a:t>non-load associated</a:t>
            </a:r>
          </a:p>
          <a:p>
            <a:pPr>
              <a:lnSpc>
                <a:spcPct val="90000"/>
              </a:lnSpc>
              <a:spcBef>
                <a:spcPts val="1200"/>
              </a:spcBef>
            </a:pPr>
            <a:r>
              <a:rPr lang="en-US" altLang="pl-PL" sz="2400" dirty="0">
                <a:latin typeface="Montserrat" panose="020B0604030504040204" pitchFamily="34" charset="0"/>
              </a:rPr>
              <a:t>reflection</a:t>
            </a:r>
          </a:p>
          <a:p>
            <a:pPr>
              <a:lnSpc>
                <a:spcPct val="90000"/>
              </a:lnSpc>
              <a:buFontTx/>
              <a:buNone/>
            </a:pPr>
            <a:r>
              <a:rPr lang="en-US" altLang="pl-PL" sz="2400" dirty="0">
                <a:latin typeface="Montserrat" panose="020B0604030504040204" pitchFamily="34" charset="0"/>
              </a:rPr>
              <a:t>Spalling</a:t>
            </a:r>
          </a:p>
          <a:p>
            <a:pPr>
              <a:lnSpc>
                <a:spcPct val="90000"/>
              </a:lnSpc>
              <a:buFontTx/>
              <a:buNone/>
            </a:pPr>
            <a:r>
              <a:rPr lang="en-US" altLang="pl-PL" sz="2400" dirty="0">
                <a:latin typeface="Montserrat" panose="020B0604030504040204" pitchFamily="34" charset="0"/>
              </a:rPr>
              <a:t>Permanent Deformation</a:t>
            </a:r>
          </a:p>
          <a:p>
            <a:pPr>
              <a:lnSpc>
                <a:spcPct val="90000"/>
              </a:lnSpc>
              <a:spcBef>
                <a:spcPts val="1200"/>
              </a:spcBef>
            </a:pPr>
            <a:r>
              <a:rPr lang="en-US" altLang="pl-PL" sz="2400" dirty="0">
                <a:latin typeface="Montserrat" panose="020B0604030504040204" pitchFamily="34" charset="0"/>
              </a:rPr>
              <a:t>densification</a:t>
            </a:r>
          </a:p>
          <a:p>
            <a:pPr>
              <a:lnSpc>
                <a:spcPct val="90000"/>
              </a:lnSpc>
              <a:spcBef>
                <a:spcPts val="1200"/>
              </a:spcBef>
            </a:pPr>
            <a:r>
              <a:rPr lang="en-US" altLang="pl-PL" sz="2400" dirty="0">
                <a:latin typeface="Montserrat" panose="020B0604030504040204" pitchFamily="34" charset="0"/>
              </a:rPr>
              <a:t>creep (rutting/shoving/ corrugations)</a:t>
            </a:r>
          </a:p>
          <a:p>
            <a:pPr>
              <a:lnSpc>
                <a:spcPct val="90000"/>
              </a:lnSpc>
              <a:spcBef>
                <a:spcPts val="1200"/>
              </a:spcBef>
            </a:pPr>
            <a:r>
              <a:rPr lang="en-US" altLang="pl-PL" sz="2400" dirty="0">
                <a:latin typeface="Montserrat" panose="020B0604030504040204" pitchFamily="34" charset="0"/>
              </a:rPr>
              <a:t>swelling/frost</a:t>
            </a:r>
          </a:p>
          <a:p>
            <a:pPr>
              <a:lnSpc>
                <a:spcPct val="90000"/>
              </a:lnSpc>
              <a:buFontTx/>
              <a:buNone/>
            </a:pPr>
            <a:r>
              <a:rPr lang="en-US" altLang="pl-PL" sz="2400" dirty="0">
                <a:latin typeface="Montserrat" panose="020B0604030504040204" pitchFamily="34" charset="0"/>
              </a:rPr>
              <a:t>Slippage</a:t>
            </a:r>
          </a:p>
        </p:txBody>
      </p:sp>
    </p:spTree>
    <p:extLst>
      <p:ext uri="{BB962C8B-B14F-4D97-AF65-F5344CB8AC3E}">
        <p14:creationId xmlns:p14="http://schemas.microsoft.com/office/powerpoint/2010/main" val="88397056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2051">
            <a:extLst>
              <a:ext uri="{FF2B5EF4-FFF2-40B4-BE49-F238E27FC236}">
                <a16:creationId xmlns:a16="http://schemas.microsoft.com/office/drawing/2014/main" id="{3439F63B-6CA4-4522-9CF7-77F61CFB97D4}"/>
              </a:ext>
            </a:extLst>
          </p:cNvPr>
          <p:cNvSpPr>
            <a:spLocks noGrp="1" noChangeArrowheads="1"/>
          </p:cNvSpPr>
          <p:nvPr>
            <p:ph type="title"/>
          </p:nvPr>
        </p:nvSpPr>
        <p:spPr/>
        <p:txBody>
          <a:bodyPr/>
          <a:lstStyle/>
          <a:p>
            <a:r>
              <a:rPr lang="en-US" altLang="pl-PL" sz="3200" b="1" dirty="0">
                <a:solidFill>
                  <a:srgbClr val="F26211"/>
                </a:solidFill>
                <a:latin typeface="Montserrat Regular" panose="020B0604030504040204" pitchFamily="34" charset="0"/>
              </a:rPr>
              <a:t>Typical Distresses in Asphalt Pavements (Cont.)</a:t>
            </a:r>
          </a:p>
        </p:txBody>
      </p:sp>
      <p:sp>
        <p:nvSpPr>
          <p:cNvPr id="225282" name="Rectangle 2050">
            <a:extLst>
              <a:ext uri="{FF2B5EF4-FFF2-40B4-BE49-F238E27FC236}">
                <a16:creationId xmlns:a16="http://schemas.microsoft.com/office/drawing/2014/main" id="{07B5115E-4499-A312-77E7-2A234533DAB9}"/>
              </a:ext>
            </a:extLst>
          </p:cNvPr>
          <p:cNvSpPr>
            <a:spLocks noGrp="1" noChangeArrowheads="1"/>
          </p:cNvSpPr>
          <p:nvPr>
            <p:ph type="body" sz="quarter" idx="11"/>
          </p:nvPr>
        </p:nvSpPr>
        <p:spPr/>
        <p:txBody>
          <a:bodyPr>
            <a:normAutofit fontScale="92500" lnSpcReduction="10000"/>
          </a:bodyPr>
          <a:lstStyle/>
          <a:p>
            <a:pPr>
              <a:lnSpc>
                <a:spcPct val="90000"/>
              </a:lnSpc>
              <a:buFontTx/>
              <a:buNone/>
            </a:pPr>
            <a:r>
              <a:rPr lang="en-US" altLang="pl-PL" sz="2400" u="sng">
                <a:latin typeface="Montserrat" panose="020B0604030504040204" pitchFamily="34" charset="0"/>
              </a:rPr>
              <a:t>Distress Mode</a:t>
            </a:r>
          </a:p>
          <a:p>
            <a:pPr>
              <a:lnSpc>
                <a:spcPct val="90000"/>
              </a:lnSpc>
              <a:buFontTx/>
              <a:buNone/>
            </a:pPr>
            <a:r>
              <a:rPr lang="en-US" altLang="pl-PL" sz="2400">
                <a:latin typeface="Montserrat" panose="020B0604030504040204" pitchFamily="34" charset="0"/>
              </a:rPr>
              <a:t>Disintegration</a:t>
            </a:r>
          </a:p>
          <a:p>
            <a:pPr>
              <a:lnSpc>
                <a:spcPct val="90000"/>
              </a:lnSpc>
              <a:buFontTx/>
              <a:buNone/>
            </a:pPr>
            <a:endParaRPr lang="en-US" altLang="pl-PL" sz="2400">
              <a:latin typeface="Montserrat" panose="020B0604030504040204" pitchFamily="34" charset="0"/>
            </a:endParaRPr>
          </a:p>
          <a:p>
            <a:pPr>
              <a:lnSpc>
                <a:spcPct val="90000"/>
              </a:lnSpc>
              <a:buFontTx/>
              <a:buNone/>
            </a:pPr>
            <a:endParaRPr lang="en-US" altLang="pl-PL" sz="2400">
              <a:latin typeface="Montserrat" panose="020B0604030504040204" pitchFamily="34" charset="0"/>
            </a:endParaRPr>
          </a:p>
          <a:p>
            <a:pPr>
              <a:lnSpc>
                <a:spcPct val="90000"/>
              </a:lnSpc>
              <a:buFontTx/>
              <a:buNone/>
            </a:pPr>
            <a:endParaRPr lang="en-US" altLang="pl-PL" sz="2400">
              <a:latin typeface="Montserrat" panose="020B0604030504040204" pitchFamily="34" charset="0"/>
            </a:endParaRPr>
          </a:p>
          <a:p>
            <a:pPr>
              <a:lnSpc>
                <a:spcPct val="90000"/>
              </a:lnSpc>
              <a:buFontTx/>
              <a:buNone/>
            </a:pPr>
            <a:endParaRPr lang="en-US" altLang="pl-PL" sz="2400">
              <a:latin typeface="Montserrat" panose="020B0604030504040204" pitchFamily="34" charset="0"/>
            </a:endParaRPr>
          </a:p>
          <a:p>
            <a:pPr>
              <a:lnSpc>
                <a:spcPct val="90000"/>
              </a:lnSpc>
              <a:buFontTx/>
              <a:buNone/>
            </a:pPr>
            <a:r>
              <a:rPr lang="en-US" altLang="pl-PL" sz="2400">
                <a:latin typeface="Montserrat" panose="020B0604030504040204" pitchFamily="34" charset="0"/>
              </a:rPr>
              <a:t>Other</a:t>
            </a:r>
          </a:p>
        </p:txBody>
      </p:sp>
      <p:sp>
        <p:nvSpPr>
          <p:cNvPr id="225284" name="Rectangle 2052">
            <a:extLst>
              <a:ext uri="{FF2B5EF4-FFF2-40B4-BE49-F238E27FC236}">
                <a16:creationId xmlns:a16="http://schemas.microsoft.com/office/drawing/2014/main" id="{93DC1DDE-CEE9-713C-090A-3310D7180D1D}"/>
              </a:ext>
            </a:extLst>
          </p:cNvPr>
          <p:cNvSpPr>
            <a:spLocks noChangeArrowheads="1"/>
          </p:cNvSpPr>
          <p:nvPr/>
        </p:nvSpPr>
        <p:spPr bwMode="auto">
          <a:xfrm>
            <a:off x="5486400" y="1752600"/>
            <a:ext cx="47244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90000"/>
              </a:lnSpc>
              <a:buFontTx/>
              <a:buNone/>
            </a:pPr>
            <a:r>
              <a:rPr lang="en-US" altLang="pl-PL" sz="2400" u="sng">
                <a:latin typeface="Montserrat" panose="020B0604030504040204" pitchFamily="34" charset="0"/>
              </a:rPr>
              <a:t>Distress Manifestation</a:t>
            </a:r>
          </a:p>
          <a:p>
            <a:pPr>
              <a:lnSpc>
                <a:spcPct val="90000"/>
              </a:lnSpc>
              <a:buFontTx/>
              <a:buNone/>
            </a:pPr>
            <a:r>
              <a:rPr lang="en-US" altLang="pl-PL" sz="2400">
                <a:latin typeface="Montserrat" panose="020B0604030504040204" pitchFamily="34" charset="0"/>
              </a:rPr>
              <a:t>Stripping</a:t>
            </a:r>
          </a:p>
          <a:p>
            <a:pPr>
              <a:lnSpc>
                <a:spcPct val="90000"/>
              </a:lnSpc>
              <a:buFontTx/>
              <a:buNone/>
            </a:pPr>
            <a:r>
              <a:rPr lang="en-US" altLang="pl-PL" sz="2400">
                <a:latin typeface="Montserrat" panose="020B0604030504040204" pitchFamily="34" charset="0"/>
              </a:rPr>
              <a:t>Raveling</a:t>
            </a:r>
          </a:p>
          <a:p>
            <a:pPr>
              <a:lnSpc>
                <a:spcPct val="90000"/>
              </a:lnSpc>
              <a:buFontTx/>
              <a:buNone/>
            </a:pPr>
            <a:r>
              <a:rPr lang="en-US" altLang="pl-PL" sz="2400">
                <a:latin typeface="Montserrat" panose="020B0604030504040204" pitchFamily="34" charset="0"/>
              </a:rPr>
              <a:t>Scaling</a:t>
            </a:r>
          </a:p>
          <a:p>
            <a:pPr>
              <a:lnSpc>
                <a:spcPct val="90000"/>
              </a:lnSpc>
              <a:buFontTx/>
              <a:buNone/>
            </a:pPr>
            <a:r>
              <a:rPr lang="en-US" altLang="pl-PL" sz="2400">
                <a:latin typeface="Montserrat" panose="020B0604030504040204" pitchFamily="34" charset="0"/>
              </a:rPr>
              <a:t>Potholes</a:t>
            </a:r>
          </a:p>
          <a:p>
            <a:pPr>
              <a:lnSpc>
                <a:spcPct val="90000"/>
              </a:lnSpc>
              <a:buFontTx/>
              <a:buNone/>
            </a:pPr>
            <a:endParaRPr lang="en-US" altLang="pl-PL" sz="2400">
              <a:latin typeface="Montserrat" panose="020B0604030504040204" pitchFamily="34" charset="0"/>
            </a:endParaRPr>
          </a:p>
          <a:p>
            <a:pPr>
              <a:lnSpc>
                <a:spcPct val="90000"/>
              </a:lnSpc>
              <a:buFontTx/>
              <a:buNone/>
            </a:pPr>
            <a:r>
              <a:rPr lang="en-US" altLang="pl-PL" sz="2400">
                <a:latin typeface="Montserrat" panose="020B0604030504040204" pitchFamily="34" charset="0"/>
              </a:rPr>
              <a:t>Reduced skid resistance</a:t>
            </a:r>
          </a:p>
          <a:p>
            <a:pPr>
              <a:lnSpc>
                <a:spcPct val="90000"/>
              </a:lnSpc>
              <a:buFontTx/>
              <a:buNone/>
            </a:pPr>
            <a:r>
              <a:rPr lang="en-US" altLang="pl-PL" sz="2400">
                <a:latin typeface="Montserrat" panose="020B0604030504040204" pitchFamily="34" charset="0"/>
              </a:rPr>
              <a:t>Riding quality-roughness</a:t>
            </a:r>
          </a:p>
        </p:txBody>
      </p:sp>
    </p:spTree>
    <p:extLst>
      <p:ext uri="{BB962C8B-B14F-4D97-AF65-F5344CB8AC3E}">
        <p14:creationId xmlns:p14="http://schemas.microsoft.com/office/powerpoint/2010/main" val="52936337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38C1E43-39D8-4E2C-80F6-BC1142902EBD}">
  <we:reference id="WA200010001" version="1.0.0.1" store="Omex" storeType="OMEX"/>
  <we:alternateReferences>
    <we:reference id="WA200010001" version="1.0.0.1" store="WA200010001" storeType="OMEX"/>
  </we:alternateReferences>
  <we:properties>
    <we:property name="claude.fileId" value="&quot;c923fa15-3c7a-42c9-bcb7-9b29aab8486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E25F21-CF5F-4F51-8E58-B4F2063F90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251</TotalTime>
  <Words>623</Words>
  <Application>Microsoft Office PowerPoint</Application>
  <PresentationFormat>Widescreen</PresentationFormat>
  <Paragraphs>138</Paragraphs>
  <Slides>76</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76</vt:i4>
      </vt:variant>
    </vt:vector>
  </HeadingPairs>
  <TitlesOfParts>
    <vt:vector size="85" baseType="lpstr">
      <vt:lpstr>Aptos</vt:lpstr>
      <vt:lpstr>Arial</vt:lpstr>
      <vt:lpstr>Arial Rounded MT Bold</vt:lpstr>
      <vt:lpstr>Calibri</vt:lpstr>
      <vt:lpstr>Helvetica Neue</vt:lpstr>
      <vt:lpstr>Helvetica Neue Medium</vt:lpstr>
      <vt:lpstr>Montserrat</vt:lpstr>
      <vt:lpstr>Montserrat Regular</vt:lpstr>
      <vt:lpstr>21_BasicWhite</vt:lpstr>
      <vt:lpstr>Course C.03.06.02 Distresses of pavements</vt:lpstr>
      <vt:lpstr>Road Transportation Systems Engineering Development in the Sub-Saharan Africa – Modern EU Master Programme &amp; Capacity Building</vt:lpstr>
      <vt:lpstr>PowerPoint Presentation</vt:lpstr>
      <vt:lpstr>PowerPoint Presentation</vt:lpstr>
      <vt:lpstr>PowerPoint Presentation</vt:lpstr>
      <vt:lpstr>Basic Requirements for Flexible Pavements</vt:lpstr>
      <vt:lpstr>PowerPoint Presentation</vt:lpstr>
      <vt:lpstr>Typical Distresses in Asphalt Pavements</vt:lpstr>
      <vt:lpstr>Typical Distresses in Asphalt Pavements (Cont.)</vt:lpstr>
      <vt:lpstr>Cracking of Asphalt Pavements: Causes</vt:lpstr>
      <vt:lpstr>Load Associated (Fatigue) Cracking</vt:lpstr>
      <vt:lpstr>Non-Load Associated (Thermal) Cracking</vt:lpstr>
      <vt:lpstr>Longitudinal Cracking</vt:lpstr>
      <vt:lpstr>Block Cracking</vt:lpstr>
      <vt:lpstr>Reflection Cracking</vt:lpstr>
      <vt:lpstr>Slippage Cracking</vt:lpstr>
      <vt:lpstr>Rutting</vt:lpstr>
      <vt:lpstr>Stripping</vt:lpstr>
      <vt:lpstr>Raveling</vt:lpstr>
      <vt:lpstr>Skid Resistance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2026-05-31T16:59:37Z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