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5"/>
  </p:notesMasterIdLst>
  <p:handoutMasterIdLst>
    <p:handoutMasterId r:id="rId16"/>
  </p:handoutMasterIdLst>
  <p:sldIdLst>
    <p:sldId id="306" r:id="rId5"/>
    <p:sldId id="313" r:id="rId6"/>
    <p:sldId id="307" r:id="rId7"/>
    <p:sldId id="314" r:id="rId8"/>
    <p:sldId id="315" r:id="rId9"/>
    <p:sldId id="318" r:id="rId10"/>
    <p:sldId id="316" r:id="rId11"/>
    <p:sldId id="319" r:id="rId12"/>
    <p:sldId id="320" r:id="rId13"/>
    <p:sldId id="309" r:id="rId14"/>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1C6266-1DF4-E2C2-8DB4-527F614E2DD2}" v="43" dt="2026-05-27T11:16:19.310"/>
    <p1510:client id="{FADBF0CC-67BC-44EE-AFC3-76AA0FD65F3A}" v="11" dt="2026-05-26T12:05:56.56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am.inglot@pg.edu.pl" userId="S::adam.inglot_pg.edu.pl#ext#@fril.onmicrosoft.com::f3fe147e-12d2-407c-a2f2-fa7169a36f34" providerId="AD" clId="Web-{F31C6266-1DF4-E2C2-8DB4-527F614E2DD2}"/>
    <pc:docChg chg="addSld delSld modSld">
      <pc:chgData name="adam.inglot@pg.edu.pl" userId="S::adam.inglot_pg.edu.pl#ext#@fril.onmicrosoft.com::f3fe147e-12d2-407c-a2f2-fa7169a36f34" providerId="AD" clId="Web-{F31C6266-1DF4-E2C2-8DB4-527F614E2DD2}" dt="2026-05-27T11:16:19.310" v="38" actId="1076"/>
      <pc:docMkLst>
        <pc:docMk/>
      </pc:docMkLst>
      <pc:sldChg chg="addSp delSp modSp">
        <pc:chgData name="adam.inglot@pg.edu.pl" userId="S::adam.inglot_pg.edu.pl#ext#@fril.onmicrosoft.com::f3fe147e-12d2-407c-a2f2-fa7169a36f34" providerId="AD" clId="Web-{F31C6266-1DF4-E2C2-8DB4-527F614E2DD2}" dt="2026-05-27T11:11:42.922" v="20"/>
        <pc:sldMkLst>
          <pc:docMk/>
          <pc:sldMk cId="1830511694" sldId="316"/>
        </pc:sldMkLst>
        <pc:spChg chg="mod">
          <ac:chgData name="adam.inglot@pg.edu.pl" userId="S::adam.inglot_pg.edu.pl#ext#@fril.onmicrosoft.com::f3fe147e-12d2-407c-a2f2-fa7169a36f34" providerId="AD" clId="Web-{F31C6266-1DF4-E2C2-8DB4-527F614E2DD2}" dt="2026-05-27T11:07:02.847" v="13" actId="20577"/>
          <ac:spMkLst>
            <pc:docMk/>
            <pc:sldMk cId="1830511694" sldId="316"/>
            <ac:spMk id="2" creationId="{3BAB013F-BC12-A769-0578-9839BEE18D96}"/>
          </ac:spMkLst>
        </pc:spChg>
        <pc:picChg chg="add mod">
          <ac:chgData name="adam.inglot@pg.edu.pl" userId="S::adam.inglot_pg.edu.pl#ext#@fril.onmicrosoft.com::f3fe147e-12d2-407c-a2f2-fa7169a36f34" providerId="AD" clId="Web-{F31C6266-1DF4-E2C2-8DB4-527F614E2DD2}" dt="2026-05-27T11:08:58.159" v="16" actId="1076"/>
          <ac:picMkLst>
            <pc:docMk/>
            <pc:sldMk cId="1830511694" sldId="316"/>
            <ac:picMk id="3" creationId="{B5B60619-EBD0-F5FC-1EB4-0BC618DB7D45}"/>
          </ac:picMkLst>
        </pc:picChg>
        <pc:picChg chg="add del mod">
          <ac:chgData name="adam.inglot@pg.edu.pl" userId="S::adam.inglot_pg.edu.pl#ext#@fril.onmicrosoft.com::f3fe147e-12d2-407c-a2f2-fa7169a36f34" providerId="AD" clId="Web-{F31C6266-1DF4-E2C2-8DB4-527F614E2DD2}" dt="2026-05-27T11:11:42.922" v="20"/>
          <ac:picMkLst>
            <pc:docMk/>
            <pc:sldMk cId="1830511694" sldId="316"/>
            <ac:picMk id="4" creationId="{4C104FCB-39DE-7D00-0028-089AC0D7C11B}"/>
          </ac:picMkLst>
        </pc:picChg>
      </pc:sldChg>
      <pc:sldChg chg="del">
        <pc:chgData name="adam.inglot@pg.edu.pl" userId="S::adam.inglot_pg.edu.pl#ext#@fril.onmicrosoft.com::f3fe147e-12d2-407c-a2f2-fa7169a36f34" providerId="AD" clId="Web-{F31C6266-1DF4-E2C2-8DB4-527F614E2DD2}" dt="2026-05-27T11:05:21.927" v="0"/>
        <pc:sldMkLst>
          <pc:docMk/>
          <pc:sldMk cId="399468004" sldId="317"/>
        </pc:sldMkLst>
      </pc:sldChg>
      <pc:sldChg chg="addSp delSp modSp">
        <pc:chgData name="adam.inglot@pg.edu.pl" userId="S::adam.inglot_pg.edu.pl#ext#@fril.onmicrosoft.com::f3fe147e-12d2-407c-a2f2-fa7169a36f34" providerId="AD" clId="Web-{F31C6266-1DF4-E2C2-8DB4-527F614E2DD2}" dt="2026-05-27T11:06:35.926" v="10" actId="20577"/>
        <pc:sldMkLst>
          <pc:docMk/>
          <pc:sldMk cId="3073576902" sldId="318"/>
        </pc:sldMkLst>
        <pc:spChg chg="mod">
          <ac:chgData name="adam.inglot@pg.edu.pl" userId="S::adam.inglot_pg.edu.pl#ext#@fril.onmicrosoft.com::f3fe147e-12d2-407c-a2f2-fa7169a36f34" providerId="AD" clId="Web-{F31C6266-1DF4-E2C2-8DB4-527F614E2DD2}" dt="2026-05-27T11:06:35.926" v="10" actId="20577"/>
          <ac:spMkLst>
            <pc:docMk/>
            <pc:sldMk cId="3073576902" sldId="318"/>
            <ac:spMk id="2" creationId="{9017D497-D68E-2640-9E98-4F5C047FC4F0}"/>
          </ac:spMkLst>
        </pc:spChg>
        <pc:spChg chg="add mod">
          <ac:chgData name="adam.inglot@pg.edu.pl" userId="S::adam.inglot_pg.edu.pl#ext#@fril.onmicrosoft.com::f3fe147e-12d2-407c-a2f2-fa7169a36f34" providerId="AD" clId="Web-{F31C6266-1DF4-E2C2-8DB4-527F614E2DD2}" dt="2026-05-27T11:06:09.520" v="7" actId="14100"/>
          <ac:spMkLst>
            <pc:docMk/>
            <pc:sldMk cId="3073576902" sldId="318"/>
            <ac:spMk id="4" creationId="{DA8C2D80-041A-F624-7117-14AEF5B7D88B}"/>
          </ac:spMkLst>
        </pc:spChg>
        <pc:picChg chg="del">
          <ac:chgData name="adam.inglot@pg.edu.pl" userId="S::adam.inglot_pg.edu.pl#ext#@fril.onmicrosoft.com::f3fe147e-12d2-407c-a2f2-fa7169a36f34" providerId="AD" clId="Web-{F31C6266-1DF4-E2C2-8DB4-527F614E2DD2}" dt="2026-05-27T11:05:28.661" v="1"/>
          <ac:picMkLst>
            <pc:docMk/>
            <pc:sldMk cId="3073576902" sldId="318"/>
            <ac:picMk id="6" creationId="{00000000-0000-0000-0000-000000000000}"/>
          </ac:picMkLst>
        </pc:picChg>
        <pc:picChg chg="mod">
          <ac:chgData name="adam.inglot@pg.edu.pl" userId="S::adam.inglot_pg.edu.pl#ext#@fril.onmicrosoft.com::f3fe147e-12d2-407c-a2f2-fa7169a36f34" providerId="AD" clId="Web-{F31C6266-1DF4-E2C2-8DB4-527F614E2DD2}" dt="2026-05-27T11:06:00.348" v="4" actId="1076"/>
          <ac:picMkLst>
            <pc:docMk/>
            <pc:sldMk cId="3073576902" sldId="318"/>
            <ac:picMk id="7" creationId="{00000000-0000-0000-0000-000000000000}"/>
          </ac:picMkLst>
        </pc:picChg>
      </pc:sldChg>
      <pc:sldChg chg="addSp delSp modSp add replId">
        <pc:chgData name="adam.inglot@pg.edu.pl" userId="S::adam.inglot_pg.edu.pl#ext#@fril.onmicrosoft.com::f3fe147e-12d2-407c-a2f2-fa7169a36f34" providerId="AD" clId="Web-{F31C6266-1DF4-E2C2-8DB4-527F614E2DD2}" dt="2026-05-27T11:13:16.078" v="32" actId="14100"/>
        <pc:sldMkLst>
          <pc:docMk/>
          <pc:sldMk cId="1307173569" sldId="319"/>
        </pc:sldMkLst>
        <pc:spChg chg="mod">
          <ac:chgData name="adam.inglot@pg.edu.pl" userId="S::adam.inglot_pg.edu.pl#ext#@fril.onmicrosoft.com::f3fe147e-12d2-407c-a2f2-fa7169a36f34" providerId="AD" clId="Web-{F31C6266-1DF4-E2C2-8DB4-527F614E2DD2}" dt="2026-05-27T11:13:01.328" v="30" actId="20577"/>
          <ac:spMkLst>
            <pc:docMk/>
            <pc:sldMk cId="1307173569" sldId="319"/>
            <ac:spMk id="2" creationId="{65FAF8FF-AB22-9038-2DBF-C2710B2BD8C4}"/>
          </ac:spMkLst>
        </pc:spChg>
        <pc:spChg chg="add mod">
          <ac:chgData name="adam.inglot@pg.edu.pl" userId="S::adam.inglot_pg.edu.pl#ext#@fril.onmicrosoft.com::f3fe147e-12d2-407c-a2f2-fa7169a36f34" providerId="AD" clId="Web-{F31C6266-1DF4-E2C2-8DB4-527F614E2DD2}" dt="2026-05-27T11:13:16.078" v="32" actId="14100"/>
          <ac:spMkLst>
            <pc:docMk/>
            <pc:sldMk cId="1307173569" sldId="319"/>
            <ac:spMk id="7" creationId="{16B3E94C-AFAB-DE0C-0490-2DE59234E0C4}"/>
          </ac:spMkLst>
        </pc:spChg>
        <pc:picChg chg="del">
          <ac:chgData name="adam.inglot@pg.edu.pl" userId="S::adam.inglot_pg.edu.pl#ext#@fril.onmicrosoft.com::f3fe147e-12d2-407c-a2f2-fa7169a36f34" providerId="AD" clId="Web-{F31C6266-1DF4-E2C2-8DB4-527F614E2DD2}" dt="2026-05-27T11:11:47.250" v="21"/>
          <ac:picMkLst>
            <pc:docMk/>
            <pc:sldMk cId="1307173569" sldId="319"/>
            <ac:picMk id="3" creationId="{FCD6A50E-B41D-C9B2-D564-1016FCF39997}"/>
          </ac:picMkLst>
        </pc:picChg>
        <pc:picChg chg="del mod">
          <ac:chgData name="adam.inglot@pg.edu.pl" userId="S::adam.inglot_pg.edu.pl#ext#@fril.onmicrosoft.com::f3fe147e-12d2-407c-a2f2-fa7169a36f34" providerId="AD" clId="Web-{F31C6266-1DF4-E2C2-8DB4-527F614E2DD2}" dt="2026-05-27T11:13:00.359" v="25"/>
          <ac:picMkLst>
            <pc:docMk/>
            <pc:sldMk cId="1307173569" sldId="319"/>
            <ac:picMk id="4" creationId="{BFA235BC-F668-5372-A787-6EFCCA18C5C9}"/>
          </ac:picMkLst>
        </pc:picChg>
        <pc:picChg chg="add mod">
          <ac:chgData name="adam.inglot@pg.edu.pl" userId="S::adam.inglot_pg.edu.pl#ext#@fril.onmicrosoft.com::f3fe147e-12d2-407c-a2f2-fa7169a36f34" providerId="AD" clId="Web-{F31C6266-1DF4-E2C2-8DB4-527F614E2DD2}" dt="2026-05-27T11:13:01.250" v="28" actId="1076"/>
          <ac:picMkLst>
            <pc:docMk/>
            <pc:sldMk cId="1307173569" sldId="319"/>
            <ac:picMk id="5" creationId="{07C563D6-F20E-156C-BD22-3F2C6363D67A}"/>
          </ac:picMkLst>
        </pc:picChg>
      </pc:sldChg>
      <pc:sldChg chg="addSp delSp modSp add replId">
        <pc:chgData name="adam.inglot@pg.edu.pl" userId="S::adam.inglot_pg.edu.pl#ext#@fril.onmicrosoft.com::f3fe147e-12d2-407c-a2f2-fa7169a36f34" providerId="AD" clId="Web-{F31C6266-1DF4-E2C2-8DB4-527F614E2DD2}" dt="2026-05-27T11:16:19.310" v="38" actId="1076"/>
        <pc:sldMkLst>
          <pc:docMk/>
          <pc:sldMk cId="3184752367" sldId="320"/>
        </pc:sldMkLst>
        <pc:spChg chg="mod">
          <ac:chgData name="adam.inglot@pg.edu.pl" userId="S::adam.inglot_pg.edu.pl#ext#@fril.onmicrosoft.com::f3fe147e-12d2-407c-a2f2-fa7169a36f34" providerId="AD" clId="Web-{F31C6266-1DF4-E2C2-8DB4-527F614E2DD2}" dt="2026-05-27T11:16:12.294" v="36" actId="20577"/>
          <ac:spMkLst>
            <pc:docMk/>
            <pc:sldMk cId="3184752367" sldId="320"/>
            <ac:spMk id="2" creationId="{385BC010-88A8-DEE1-4958-06B9EA927BEB}"/>
          </ac:spMkLst>
        </pc:spChg>
        <pc:picChg chg="del">
          <ac:chgData name="adam.inglot@pg.edu.pl" userId="S::adam.inglot_pg.edu.pl#ext#@fril.onmicrosoft.com::f3fe147e-12d2-407c-a2f2-fa7169a36f34" providerId="AD" clId="Web-{F31C6266-1DF4-E2C2-8DB4-527F614E2DD2}" dt="2026-05-27T11:13:19.796" v="34"/>
          <ac:picMkLst>
            <pc:docMk/>
            <pc:sldMk cId="3184752367" sldId="320"/>
            <ac:picMk id="3" creationId="{8CA20921-248D-8CD7-A288-FDD10EFCFBC0}"/>
          </ac:picMkLst>
        </pc:picChg>
        <pc:picChg chg="del">
          <ac:chgData name="adam.inglot@pg.edu.pl" userId="S::adam.inglot_pg.edu.pl#ext#@fril.onmicrosoft.com::f3fe147e-12d2-407c-a2f2-fa7169a36f34" providerId="AD" clId="Web-{F31C6266-1DF4-E2C2-8DB4-527F614E2DD2}" dt="2026-05-27T11:13:19.156" v="33"/>
          <ac:picMkLst>
            <pc:docMk/>
            <pc:sldMk cId="3184752367" sldId="320"/>
            <ac:picMk id="4" creationId="{77C4A99E-C5F5-4047-93FC-3E3CCC5BC247}"/>
          </ac:picMkLst>
        </pc:picChg>
        <pc:picChg chg="add mod">
          <ac:chgData name="adam.inglot@pg.edu.pl" userId="S::adam.inglot_pg.edu.pl#ext#@fril.onmicrosoft.com::f3fe147e-12d2-407c-a2f2-fa7169a36f34" providerId="AD" clId="Web-{F31C6266-1DF4-E2C2-8DB4-527F614E2DD2}" dt="2026-05-27T11:16:19.310" v="38" actId="1076"/>
          <ac:picMkLst>
            <pc:docMk/>
            <pc:sldMk cId="3184752367" sldId="320"/>
            <ac:picMk id="5" creationId="{4C612DB0-0C55-7B8B-8C7C-0BE30D3DA525}"/>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27.05.2026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15363529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t>Presentation Subtitle</a:t>
            </a:r>
          </a:p>
          <a:p>
            <a:pPr lvl="1"/>
            <a:endParaRPr/>
          </a:p>
          <a:p>
            <a:pPr lvl="2"/>
            <a:endParaRPr/>
          </a:p>
          <a:p>
            <a:pPr lvl="3"/>
            <a:endParaRPr/>
          </a:p>
          <a:p>
            <a:pPr lvl="4"/>
            <a:endParaRPr/>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err="1"/>
              <a:t>Thank</a:t>
            </a:r>
            <a:r>
              <a:rPr lang="pl-PL"/>
              <a:t> </a:t>
            </a:r>
            <a:r>
              <a:rPr lang="pl-PL" err="1"/>
              <a:t>you</a:t>
            </a:r>
            <a:r>
              <a:rPr lang="pl-PL"/>
              <a:t> for </a:t>
            </a:r>
            <a:r>
              <a:rPr lang="pl-PL" err="1"/>
              <a:t>your</a:t>
            </a:r>
            <a:r>
              <a:rPr lang="pl-PL"/>
              <a:t> </a:t>
            </a:r>
            <a:r>
              <a:rPr lang="pl-PL" err="1"/>
              <a:t>attention</a:t>
            </a:r>
            <a:r>
              <a:rPr lang="pl-PL"/>
              <a:t>!</a:t>
            </a:r>
            <a:endParaRPr/>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en-US" sz="1400" b="0" i="0" u="none" strike="noStrike" cap="none" spc="0" normalizeH="0" baseline="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a:t>Click to edit Master title style</a:t>
            </a:r>
            <a:endParaRPr lang="pl-PL"/>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err="1"/>
              <a:t>Slide</a:t>
            </a:r>
            <a:r>
              <a:rPr lang="pl-PL" sz="3200"/>
              <a:t> </a:t>
            </a:r>
            <a:r>
              <a:rPr lang="pl-PL" sz="3200" err="1"/>
              <a:t>Title</a:t>
            </a:r>
            <a:endParaRPr lang="pl-PL" sz="320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flexsim.com/academia/"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fontScale="90000"/>
          </a:bodyPr>
          <a:lstStyle/>
          <a:p>
            <a:r>
              <a:rPr lang="en-GB"/>
              <a:t>Work Package 3: Theoretical and practical teaching materials development to transport in Cameroon and the Democratic Republic of Congo</a:t>
            </a:r>
            <a:endParaRPr lang="pl-PL"/>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a:t>Daniel Kaszubowski, Wojciech Kustra, Justyna Staszak-Winkler</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a:t>Road Transportation Systems Engineering </a:t>
            </a:r>
            <a:r>
              <a:rPr lang="pl-PL"/>
              <a:t>Development</a:t>
            </a:r>
            <a:r>
              <a:rPr lang="en-GB"/>
              <a:t> in the Sub-Saharan Africa – Modern EU Master Programme &amp; Capacity Building</a:t>
            </a:r>
            <a:endParaRPr lang="pl-PL"/>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0FDFF-3A39-53A3-4D44-C9AE46F5A595}"/>
              </a:ext>
            </a:extLst>
          </p:cNvPr>
          <p:cNvSpPr>
            <a:spLocks noGrp="1"/>
          </p:cNvSpPr>
          <p:nvPr>
            <p:ph type="title"/>
          </p:nvPr>
        </p:nvSpPr>
        <p:spPr/>
        <p:txBody>
          <a:bodyPr/>
          <a:lstStyle/>
          <a:p>
            <a:r>
              <a:rPr lang="en-GB"/>
              <a:t>Downloading the installation file</a:t>
            </a:r>
          </a:p>
        </p:txBody>
      </p:sp>
      <p:sp>
        <p:nvSpPr>
          <p:cNvPr id="3" name="Text Placeholder 2">
            <a:extLst>
              <a:ext uri="{FF2B5EF4-FFF2-40B4-BE49-F238E27FC236}">
                <a16:creationId xmlns:a16="http://schemas.microsoft.com/office/drawing/2014/main" id="{A738A484-7421-5F20-1B0A-2D59AEF03B84}"/>
              </a:ext>
            </a:extLst>
          </p:cNvPr>
          <p:cNvSpPr>
            <a:spLocks noGrp="1"/>
          </p:cNvSpPr>
          <p:nvPr>
            <p:ph type="body" sz="quarter" idx="11"/>
          </p:nvPr>
        </p:nvSpPr>
        <p:spPr>
          <a:xfrm>
            <a:off x="654300" y="1167701"/>
            <a:ext cx="9107217" cy="3816351"/>
          </a:xfrm>
        </p:spPr>
        <p:txBody>
          <a:bodyPr>
            <a:normAutofit/>
          </a:bodyPr>
          <a:lstStyle/>
          <a:p>
            <a:r>
              <a:rPr lang="en-US"/>
              <a:t>Go to the website:</a:t>
            </a:r>
            <a:endParaRPr lang="pl-PL"/>
          </a:p>
          <a:p>
            <a:pPr marL="304797" lvl="1" indent="0">
              <a:buNone/>
            </a:pPr>
            <a:r>
              <a:rPr lang="pl-PL">
                <a:hlinkClick r:id="rId3"/>
              </a:rPr>
              <a:t>https://www.flexsim.com/academia/</a:t>
            </a:r>
            <a:endParaRPr lang="pl-PL"/>
          </a:p>
          <a:p>
            <a:r>
              <a:rPr lang="en-US"/>
              <a:t> Go to the Student tab</a:t>
            </a:r>
            <a:endParaRPr lang="en-GB"/>
          </a:p>
        </p:txBody>
      </p:sp>
      <p:pic>
        <p:nvPicPr>
          <p:cNvPr id="5" name="Obraz 4"/>
          <p:cNvPicPr>
            <a:picLocks noChangeAspect="1"/>
          </p:cNvPicPr>
          <p:nvPr/>
        </p:nvPicPr>
        <p:blipFill>
          <a:blip r:embed="rId4"/>
          <a:stretch>
            <a:fillRect/>
          </a:stretch>
        </p:blipFill>
        <p:spPr>
          <a:xfrm>
            <a:off x="3093376" y="3129148"/>
            <a:ext cx="3929047" cy="3497283"/>
          </a:xfrm>
          <a:prstGeom prst="rect">
            <a:avLst/>
          </a:prstGeom>
        </p:spPr>
      </p:pic>
    </p:spTree>
    <p:extLst>
      <p:ext uri="{BB962C8B-B14F-4D97-AF65-F5344CB8AC3E}">
        <p14:creationId xmlns:p14="http://schemas.microsoft.com/office/powerpoint/2010/main" val="37254729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F9146-614B-D29C-DDCE-B4B539AB15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17D497-D68E-2640-9E98-4F5C047FC4F0}"/>
              </a:ext>
            </a:extLst>
          </p:cNvPr>
          <p:cNvSpPr>
            <a:spLocks noGrp="1"/>
          </p:cNvSpPr>
          <p:nvPr>
            <p:ph type="title"/>
          </p:nvPr>
        </p:nvSpPr>
        <p:spPr/>
        <p:txBody>
          <a:bodyPr/>
          <a:lstStyle/>
          <a:p>
            <a:r>
              <a:rPr lang="en-GB"/>
              <a:t>Student license</a:t>
            </a:r>
          </a:p>
        </p:txBody>
      </p:sp>
      <p:pic>
        <p:nvPicPr>
          <p:cNvPr id="6" name="Obraz 5"/>
          <p:cNvPicPr>
            <a:picLocks noChangeAspect="1"/>
          </p:cNvPicPr>
          <p:nvPr/>
        </p:nvPicPr>
        <p:blipFill>
          <a:blip r:embed="rId2"/>
          <a:stretch>
            <a:fillRect/>
          </a:stretch>
        </p:blipFill>
        <p:spPr>
          <a:xfrm>
            <a:off x="654300" y="1612900"/>
            <a:ext cx="9174029" cy="4429055"/>
          </a:xfrm>
          <a:prstGeom prst="rect">
            <a:avLst/>
          </a:prstGeom>
        </p:spPr>
      </p:pic>
      <p:sp>
        <p:nvSpPr>
          <p:cNvPr id="8" name="Prostokąt 7"/>
          <p:cNvSpPr/>
          <p:nvPr/>
        </p:nvSpPr>
        <p:spPr>
          <a:xfrm>
            <a:off x="706582" y="5522026"/>
            <a:ext cx="2167247" cy="519929"/>
          </a:xfrm>
          <a:prstGeom prst="rect">
            <a:avLst/>
          </a:prstGeom>
          <a:noFill/>
          <a:ln/>
        </p:spPr>
        <p:style>
          <a:lnRef idx="2">
            <a:schemeClr val="accent4"/>
          </a:lnRef>
          <a:fillRef idx="1">
            <a:schemeClr val="lt1"/>
          </a:fillRef>
          <a:effectRef idx="0">
            <a:schemeClr val="accent4"/>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314278761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F9146-614B-D29C-DDCE-B4B539AB15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17D497-D68E-2640-9E98-4F5C047FC4F0}"/>
              </a:ext>
            </a:extLst>
          </p:cNvPr>
          <p:cNvSpPr>
            <a:spLocks noGrp="1"/>
          </p:cNvSpPr>
          <p:nvPr>
            <p:ph type="title"/>
          </p:nvPr>
        </p:nvSpPr>
        <p:spPr/>
        <p:txBody>
          <a:bodyPr/>
          <a:lstStyle/>
          <a:p>
            <a:r>
              <a:rPr lang="en-GB"/>
              <a:t>Register for the website</a:t>
            </a:r>
            <a:endParaRPr lang="pl-PL"/>
          </a:p>
        </p:txBody>
      </p:sp>
      <p:pic>
        <p:nvPicPr>
          <p:cNvPr id="7" name="Obraz 6"/>
          <p:cNvPicPr>
            <a:picLocks noChangeAspect="1"/>
          </p:cNvPicPr>
          <p:nvPr/>
        </p:nvPicPr>
        <p:blipFill>
          <a:blip r:embed="rId2"/>
          <a:stretch>
            <a:fillRect/>
          </a:stretch>
        </p:blipFill>
        <p:spPr>
          <a:xfrm>
            <a:off x="3230663" y="2021326"/>
            <a:ext cx="3651937" cy="4382020"/>
          </a:xfrm>
          <a:prstGeom prst="rect">
            <a:avLst/>
          </a:prstGeom>
        </p:spPr>
      </p:pic>
      <p:sp>
        <p:nvSpPr>
          <p:cNvPr id="4" name="Prostokąt 3">
            <a:extLst>
              <a:ext uri="{FF2B5EF4-FFF2-40B4-BE49-F238E27FC236}">
                <a16:creationId xmlns:a16="http://schemas.microsoft.com/office/drawing/2014/main" id="{DA8C2D80-041A-F624-7117-14AEF5B7D88B}"/>
              </a:ext>
            </a:extLst>
          </p:cNvPr>
          <p:cNvSpPr/>
          <p:nvPr/>
        </p:nvSpPr>
        <p:spPr>
          <a:xfrm>
            <a:off x="4437334" y="5857306"/>
            <a:ext cx="1295519" cy="324857"/>
          </a:xfrm>
          <a:prstGeom prst="rect">
            <a:avLst/>
          </a:prstGeom>
          <a:noFill/>
          <a:ln/>
        </p:spPr>
        <p:style>
          <a:lnRef idx="2">
            <a:schemeClr val="accent4"/>
          </a:lnRef>
          <a:fillRef idx="1">
            <a:schemeClr val="lt1"/>
          </a:fillRef>
          <a:effectRef idx="0">
            <a:schemeClr val="accent4"/>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307357690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B013F-BC12-A769-0578-9839BEE18D96}"/>
              </a:ext>
            </a:extLst>
          </p:cNvPr>
          <p:cNvSpPr>
            <a:spLocks noGrp="1"/>
          </p:cNvSpPr>
          <p:nvPr>
            <p:ph type="title"/>
          </p:nvPr>
        </p:nvSpPr>
        <p:spPr/>
        <p:txBody>
          <a:bodyPr/>
          <a:lstStyle/>
          <a:p>
            <a:r>
              <a:rPr lang="en-GB"/>
              <a:t>Register for the website - fill in your details</a:t>
            </a:r>
            <a:endParaRPr lang="pl-PL"/>
          </a:p>
        </p:txBody>
      </p:sp>
      <p:pic>
        <p:nvPicPr>
          <p:cNvPr id="3" name="Obraz 2" descr="Obraz zawierający tekst, elektronika, zrzut ekranu, komputer&#10;&#10;Zawartość wygenerowana przez AI może być niepoprawna.">
            <a:extLst>
              <a:ext uri="{FF2B5EF4-FFF2-40B4-BE49-F238E27FC236}">
                <a16:creationId xmlns:a16="http://schemas.microsoft.com/office/drawing/2014/main" id="{B5B60619-EBD0-F5FC-1EB4-0BC618DB7D45}"/>
              </a:ext>
            </a:extLst>
          </p:cNvPr>
          <p:cNvPicPr>
            <a:picLocks noChangeAspect="1"/>
          </p:cNvPicPr>
          <p:nvPr/>
        </p:nvPicPr>
        <p:blipFill>
          <a:blip r:embed="rId2"/>
          <a:stretch>
            <a:fillRect/>
          </a:stretch>
        </p:blipFill>
        <p:spPr>
          <a:xfrm>
            <a:off x="2513467" y="1231392"/>
            <a:ext cx="6086073" cy="5553456"/>
          </a:xfrm>
          <a:prstGeom prst="rect">
            <a:avLst/>
          </a:prstGeom>
        </p:spPr>
      </p:pic>
    </p:spTree>
    <p:extLst>
      <p:ext uri="{BB962C8B-B14F-4D97-AF65-F5344CB8AC3E}">
        <p14:creationId xmlns:p14="http://schemas.microsoft.com/office/powerpoint/2010/main" val="183051169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C4FDC-39A8-7420-F0C0-714C5F4B9B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FAF8FF-AB22-9038-2DBF-C2710B2BD8C4}"/>
              </a:ext>
            </a:extLst>
          </p:cNvPr>
          <p:cNvSpPr>
            <a:spLocks noGrp="1"/>
          </p:cNvSpPr>
          <p:nvPr>
            <p:ph type="title"/>
          </p:nvPr>
        </p:nvSpPr>
        <p:spPr/>
        <p:txBody>
          <a:bodyPr/>
          <a:lstStyle/>
          <a:p>
            <a:r>
              <a:rPr lang="en-GB"/>
              <a:t>Confirm email</a:t>
            </a:r>
            <a:endParaRPr lang="pl-PL"/>
          </a:p>
        </p:txBody>
      </p:sp>
      <p:pic>
        <p:nvPicPr>
          <p:cNvPr id="5" name="Obraz 4" descr="Obraz zawierający tekst, zrzut ekranu, Czcionka, wyświetlacz&#10;&#10;Zawartość wygenerowana przez AI może być niepoprawna.">
            <a:extLst>
              <a:ext uri="{FF2B5EF4-FFF2-40B4-BE49-F238E27FC236}">
                <a16:creationId xmlns:a16="http://schemas.microsoft.com/office/drawing/2014/main" id="{07C563D6-F20E-156C-BD22-3F2C6363D67A}"/>
              </a:ext>
            </a:extLst>
          </p:cNvPr>
          <p:cNvPicPr>
            <a:picLocks noChangeAspect="1"/>
          </p:cNvPicPr>
          <p:nvPr/>
        </p:nvPicPr>
        <p:blipFill>
          <a:blip r:embed="rId2"/>
          <a:stretch>
            <a:fillRect/>
          </a:stretch>
        </p:blipFill>
        <p:spPr>
          <a:xfrm>
            <a:off x="2792730" y="1491996"/>
            <a:ext cx="5838444" cy="5038344"/>
          </a:xfrm>
          <a:prstGeom prst="rect">
            <a:avLst/>
          </a:prstGeom>
        </p:spPr>
      </p:pic>
      <p:sp>
        <p:nvSpPr>
          <p:cNvPr id="7" name="Prostokąt 6">
            <a:extLst>
              <a:ext uri="{FF2B5EF4-FFF2-40B4-BE49-F238E27FC236}">
                <a16:creationId xmlns:a16="http://schemas.microsoft.com/office/drawing/2014/main" id="{16B3E94C-AFAB-DE0C-0490-2DE59234E0C4}"/>
              </a:ext>
            </a:extLst>
          </p:cNvPr>
          <p:cNvSpPr/>
          <p:nvPr/>
        </p:nvSpPr>
        <p:spPr>
          <a:xfrm>
            <a:off x="4803094" y="2797114"/>
            <a:ext cx="1831967" cy="465065"/>
          </a:xfrm>
          <a:prstGeom prst="rect">
            <a:avLst/>
          </a:prstGeom>
          <a:noFill/>
          <a:ln/>
        </p:spPr>
        <p:style>
          <a:lnRef idx="2">
            <a:schemeClr val="accent4"/>
          </a:lnRef>
          <a:fillRef idx="1">
            <a:schemeClr val="lt1"/>
          </a:fillRef>
          <a:effectRef idx="0">
            <a:schemeClr val="accent4"/>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130717356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C1BC0-2343-AA8E-9777-AF26424EC6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5BC010-88A8-DEE1-4958-06B9EA927BEB}"/>
              </a:ext>
            </a:extLst>
          </p:cNvPr>
          <p:cNvSpPr>
            <a:spLocks noGrp="1"/>
          </p:cNvSpPr>
          <p:nvPr>
            <p:ph type="title"/>
          </p:nvPr>
        </p:nvSpPr>
        <p:spPr/>
        <p:txBody>
          <a:bodyPr/>
          <a:lstStyle/>
          <a:p>
            <a:r>
              <a:rPr lang="en-GB"/>
              <a:t>You have an account! Download and install the software.</a:t>
            </a:r>
            <a:endParaRPr lang="pl-PL"/>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4C612DB0-0C55-7B8B-8C7C-0BE30D3DA525}"/>
              </a:ext>
            </a:extLst>
          </p:cNvPr>
          <p:cNvPicPr>
            <a:picLocks noChangeAspect="1"/>
          </p:cNvPicPr>
          <p:nvPr/>
        </p:nvPicPr>
        <p:blipFill>
          <a:blip r:embed="rId2"/>
          <a:stretch>
            <a:fillRect/>
          </a:stretch>
        </p:blipFill>
        <p:spPr>
          <a:xfrm>
            <a:off x="2742628" y="1611440"/>
            <a:ext cx="5109591" cy="5000625"/>
          </a:xfrm>
          <a:prstGeom prst="rect">
            <a:avLst/>
          </a:prstGeom>
        </p:spPr>
      </p:pic>
    </p:spTree>
    <p:extLst>
      <p:ext uri="{BB962C8B-B14F-4D97-AF65-F5344CB8AC3E}">
        <p14:creationId xmlns:p14="http://schemas.microsoft.com/office/powerpoint/2010/main" val="3184752367"/>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ED6B8C39-1594-449C-9C1D-C1DC52627C9E}">
  <ds:schemaRefs>
    <ds:schemaRef ds:uri="597320a7-26c9-4ada-a5d3-9ce4cfbbe2be"/>
    <ds:schemaRef ds:uri="d7c2d7e5-d637-40e7-a03d-32f79b35a39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65DF086-0EAC-4629-BE9C-33DF98D26663}">
  <ds:schemaRefs>
    <ds:schemaRef ds:uri="597320a7-26c9-4ada-a5d3-9ce4cfbbe2be"/>
    <ds:schemaRef ds:uri="d7c2d7e5-d637-40e7-a03d-32f79b35a39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10</Slides>
  <Notes>1</Notes>
  <HiddenSlides>0</HiddenSlide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21_BasicWhite</vt:lpstr>
      <vt:lpstr>Work Package 3: Theoretical and practical teaching materials development to transport in Cameroon and the Democratic Republic of Congo</vt:lpstr>
      <vt:lpstr>Road Transportation Systems Engineering Development in the Sub-Saharan Africa – Modern EU Master Programme &amp; Capacity Building</vt:lpstr>
      <vt:lpstr>PowerPoint Presentation</vt:lpstr>
      <vt:lpstr>Downloading the installation file</vt:lpstr>
      <vt:lpstr>Student license</vt:lpstr>
      <vt:lpstr>Register for the website</vt:lpstr>
      <vt:lpstr>Register for the website - fill in your details</vt:lpstr>
      <vt:lpstr>Confirm email</vt:lpstr>
      <vt:lpstr>You have an account! Download and install the software.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revision>1</cp:revision>
  <dcterms:modified xsi:type="dcterms:W3CDTF">2026-05-27T11:17:00Z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