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54" r:id="rId4"/>
  </p:sldMasterIdLst>
  <p:notesMasterIdLst>
    <p:notesMasterId r:id="rId19"/>
  </p:notesMasterIdLst>
  <p:sldIdLst>
    <p:sldId id="312" r:id="rId5"/>
    <p:sldId id="313" r:id="rId6"/>
    <p:sldId id="314" r:id="rId7"/>
    <p:sldId id="317" r:id="rId8"/>
    <p:sldId id="325" r:id="rId9"/>
    <p:sldId id="318" r:id="rId10"/>
    <p:sldId id="319" r:id="rId11"/>
    <p:sldId id="320" r:id="rId12"/>
    <p:sldId id="321" r:id="rId13"/>
    <p:sldId id="324" r:id="rId14"/>
    <p:sldId id="322" r:id="rId15"/>
    <p:sldId id="323" r:id="rId16"/>
    <p:sldId id="326" r:id="rId17"/>
    <p:sldId id="316"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68806" autoAdjust="0"/>
  </p:normalViewPr>
  <p:slideViewPr>
    <p:cSldViewPr snapToGrid="0">
      <p:cViewPr varScale="1">
        <p:scale>
          <a:sx n="105" d="100"/>
          <a:sy n="105" d="100"/>
        </p:scale>
        <p:origin x="1680" y="12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undo custSel delSld modSld">
      <pc:chgData name="Wojciech Kustra" userId="afebd3d0-216b-4c4f-8992-1bf1fda6d5e8" providerId="ADAL" clId="{1D307E72-7901-4E61-A01B-3C4232ABCF63}" dt="2026-05-26T16:58:55.880" v="5" actId="700"/>
      <pc:docMkLst>
        <pc:docMk/>
      </pc:docMkLst>
      <pc:sldChg chg="modSp mod modClrScheme chgLayout">
        <pc:chgData name="Wojciech Kustra" userId="afebd3d0-216b-4c4f-8992-1bf1fda6d5e8" providerId="ADAL" clId="{1D307E72-7901-4E61-A01B-3C4232ABCF63}" dt="2026-05-26T16:58:55.880" v="5" actId="700"/>
        <pc:sldMkLst>
          <pc:docMk/>
          <pc:sldMk cId="2841727921" sldId="318"/>
        </pc:sldMkLst>
        <pc:spChg chg="mod ord">
          <ac:chgData name="Wojciech Kustra" userId="afebd3d0-216b-4c4f-8992-1bf1fda6d5e8" providerId="ADAL" clId="{1D307E72-7901-4E61-A01B-3C4232ABCF63}" dt="2026-05-26T16:58:55.880" v="5" actId="700"/>
          <ac:spMkLst>
            <pc:docMk/>
            <pc:sldMk cId="2841727921" sldId="318"/>
            <ac:spMk id="2" creationId="{00000000-0000-0000-0000-000000000000}"/>
          </ac:spMkLst>
        </pc:spChg>
        <pc:spChg chg="mod ord">
          <ac:chgData name="Wojciech Kustra" userId="afebd3d0-216b-4c4f-8992-1bf1fda6d5e8" providerId="ADAL" clId="{1D307E72-7901-4E61-A01B-3C4232ABCF63}" dt="2026-05-26T16:58:55.880" v="5" actId="700"/>
          <ac:spMkLst>
            <pc:docMk/>
            <pc:sldMk cId="2841727921" sldId="318"/>
            <ac:spMk id="3" creationId="{00000000-0000-0000-0000-000000000000}"/>
          </ac:spMkLst>
        </pc:spChg>
      </pc:sldChg>
      <pc:sldChg chg="modSp mod modClrScheme chgLayout">
        <pc:chgData name="Wojciech Kustra" userId="afebd3d0-216b-4c4f-8992-1bf1fda6d5e8" providerId="ADAL" clId="{1D307E72-7901-4E61-A01B-3C4232ABCF63}" dt="2026-05-26T16:58:55.880" v="5" actId="700"/>
        <pc:sldMkLst>
          <pc:docMk/>
          <pc:sldMk cId="4193173922" sldId="319"/>
        </pc:sldMkLst>
        <pc:spChg chg="mod ord">
          <ac:chgData name="Wojciech Kustra" userId="afebd3d0-216b-4c4f-8992-1bf1fda6d5e8" providerId="ADAL" clId="{1D307E72-7901-4E61-A01B-3C4232ABCF63}" dt="2026-05-26T16:58:55.880" v="5" actId="700"/>
          <ac:spMkLst>
            <pc:docMk/>
            <pc:sldMk cId="4193173922" sldId="319"/>
            <ac:spMk id="2" creationId="{00000000-0000-0000-0000-000000000000}"/>
          </ac:spMkLst>
        </pc:spChg>
        <pc:spChg chg="mod ord">
          <ac:chgData name="Wojciech Kustra" userId="afebd3d0-216b-4c4f-8992-1bf1fda6d5e8" providerId="ADAL" clId="{1D307E72-7901-4E61-A01B-3C4232ABCF63}" dt="2026-05-26T16:58:55.880" v="5" actId="700"/>
          <ac:spMkLst>
            <pc:docMk/>
            <pc:sldMk cId="4193173922" sldId="319"/>
            <ac:spMk id="3" creationId="{00000000-0000-0000-0000-000000000000}"/>
          </ac:spMkLst>
        </pc:spChg>
      </pc:sldChg>
      <pc:sldChg chg="modSp mod modClrScheme chgLayout">
        <pc:chgData name="Wojciech Kustra" userId="afebd3d0-216b-4c4f-8992-1bf1fda6d5e8" providerId="ADAL" clId="{1D307E72-7901-4E61-A01B-3C4232ABCF63}" dt="2026-05-26T16:58:55.880" v="5" actId="700"/>
        <pc:sldMkLst>
          <pc:docMk/>
          <pc:sldMk cId="4222360668" sldId="320"/>
        </pc:sldMkLst>
        <pc:spChg chg="mod ord">
          <ac:chgData name="Wojciech Kustra" userId="afebd3d0-216b-4c4f-8992-1bf1fda6d5e8" providerId="ADAL" clId="{1D307E72-7901-4E61-A01B-3C4232ABCF63}" dt="2026-05-26T16:58:55.880" v="5" actId="700"/>
          <ac:spMkLst>
            <pc:docMk/>
            <pc:sldMk cId="4222360668" sldId="320"/>
            <ac:spMk id="2" creationId="{00000000-0000-0000-0000-000000000000}"/>
          </ac:spMkLst>
        </pc:spChg>
        <pc:spChg chg="mod ord">
          <ac:chgData name="Wojciech Kustra" userId="afebd3d0-216b-4c4f-8992-1bf1fda6d5e8" providerId="ADAL" clId="{1D307E72-7901-4E61-A01B-3C4232ABCF63}" dt="2026-05-26T16:58:55.880" v="5" actId="700"/>
          <ac:spMkLst>
            <pc:docMk/>
            <pc:sldMk cId="4222360668" sldId="320"/>
            <ac:spMk id="3" creationId="{00000000-0000-0000-0000-000000000000}"/>
          </ac:spMkLst>
        </pc:spChg>
      </pc:sldChg>
      <pc:sldChg chg="modSp mod modClrScheme chgLayout">
        <pc:chgData name="Wojciech Kustra" userId="afebd3d0-216b-4c4f-8992-1bf1fda6d5e8" providerId="ADAL" clId="{1D307E72-7901-4E61-A01B-3C4232ABCF63}" dt="2026-05-26T16:58:55.880" v="5" actId="700"/>
        <pc:sldMkLst>
          <pc:docMk/>
          <pc:sldMk cId="1022698191" sldId="321"/>
        </pc:sldMkLst>
        <pc:spChg chg="mod ord">
          <ac:chgData name="Wojciech Kustra" userId="afebd3d0-216b-4c4f-8992-1bf1fda6d5e8" providerId="ADAL" clId="{1D307E72-7901-4E61-A01B-3C4232ABCF63}" dt="2026-05-26T16:58:55.880" v="5" actId="700"/>
          <ac:spMkLst>
            <pc:docMk/>
            <pc:sldMk cId="1022698191" sldId="321"/>
            <ac:spMk id="2" creationId="{00000000-0000-0000-0000-000000000000}"/>
          </ac:spMkLst>
        </pc:spChg>
        <pc:spChg chg="mod ord">
          <ac:chgData name="Wojciech Kustra" userId="afebd3d0-216b-4c4f-8992-1bf1fda6d5e8" providerId="ADAL" clId="{1D307E72-7901-4E61-A01B-3C4232ABCF63}" dt="2026-05-26T16:58:55.880" v="5" actId="700"/>
          <ac:spMkLst>
            <pc:docMk/>
            <pc:sldMk cId="1022698191" sldId="321"/>
            <ac:spMk id="3" creationId="{00000000-0000-0000-0000-000000000000}"/>
          </ac:spMkLst>
        </pc:spChg>
      </pc:sldChg>
      <pc:sldChg chg="modSp mod modClrScheme chgLayout">
        <pc:chgData name="Wojciech Kustra" userId="afebd3d0-216b-4c4f-8992-1bf1fda6d5e8" providerId="ADAL" clId="{1D307E72-7901-4E61-A01B-3C4232ABCF63}" dt="2026-05-26T16:58:55.880" v="5" actId="700"/>
        <pc:sldMkLst>
          <pc:docMk/>
          <pc:sldMk cId="254769966" sldId="322"/>
        </pc:sldMkLst>
        <pc:spChg chg="mod ord">
          <ac:chgData name="Wojciech Kustra" userId="afebd3d0-216b-4c4f-8992-1bf1fda6d5e8" providerId="ADAL" clId="{1D307E72-7901-4E61-A01B-3C4232ABCF63}" dt="2026-05-26T16:58:55.880" v="5" actId="700"/>
          <ac:spMkLst>
            <pc:docMk/>
            <pc:sldMk cId="254769966" sldId="322"/>
            <ac:spMk id="2" creationId="{00000000-0000-0000-0000-000000000000}"/>
          </ac:spMkLst>
        </pc:spChg>
        <pc:spChg chg="mod ord">
          <ac:chgData name="Wojciech Kustra" userId="afebd3d0-216b-4c4f-8992-1bf1fda6d5e8" providerId="ADAL" clId="{1D307E72-7901-4E61-A01B-3C4232ABCF63}" dt="2026-05-26T16:58:55.880" v="5" actId="700"/>
          <ac:spMkLst>
            <pc:docMk/>
            <pc:sldMk cId="254769966" sldId="322"/>
            <ac:spMk id="4" creationId="{00000000-0000-0000-0000-000000000000}"/>
          </ac:spMkLst>
        </pc:spChg>
      </pc:sldChg>
      <pc:sldChg chg="addSp delSp modSp mod modClrScheme chgLayout">
        <pc:chgData name="Wojciech Kustra" userId="afebd3d0-216b-4c4f-8992-1bf1fda6d5e8" providerId="ADAL" clId="{1D307E72-7901-4E61-A01B-3C4232ABCF63}" dt="2026-05-26T16:58:55.880" v="5" actId="700"/>
        <pc:sldMkLst>
          <pc:docMk/>
          <pc:sldMk cId="1829955139" sldId="323"/>
        </pc:sldMkLst>
        <pc:spChg chg="mod ord">
          <ac:chgData name="Wojciech Kustra" userId="afebd3d0-216b-4c4f-8992-1bf1fda6d5e8" providerId="ADAL" clId="{1D307E72-7901-4E61-A01B-3C4232ABCF63}" dt="2026-05-26T16:58:55.880" v="5" actId="700"/>
          <ac:spMkLst>
            <pc:docMk/>
            <pc:sldMk cId="1829955139" sldId="323"/>
            <ac:spMk id="2" creationId="{00000000-0000-0000-0000-000000000000}"/>
          </ac:spMkLst>
        </pc:spChg>
        <pc:spChg chg="add del mod ord">
          <ac:chgData name="Wojciech Kustra" userId="afebd3d0-216b-4c4f-8992-1bf1fda6d5e8" providerId="ADAL" clId="{1D307E72-7901-4E61-A01B-3C4232ABCF63}" dt="2026-05-26T16:58:55.880" v="5" actId="700"/>
          <ac:spMkLst>
            <pc:docMk/>
            <pc:sldMk cId="1829955139" sldId="323"/>
            <ac:spMk id="3" creationId="{1BF98CED-F618-B962-709A-F8C4C6B23BB5}"/>
          </ac:spMkLst>
        </pc:spChg>
      </pc:sldChg>
      <pc:sldChg chg="modSp mod modClrScheme chgLayout">
        <pc:chgData name="Wojciech Kustra" userId="afebd3d0-216b-4c4f-8992-1bf1fda6d5e8" providerId="ADAL" clId="{1D307E72-7901-4E61-A01B-3C4232ABCF63}" dt="2026-05-26T16:58:55.880" v="5" actId="700"/>
        <pc:sldMkLst>
          <pc:docMk/>
          <pc:sldMk cId="1981866890" sldId="324"/>
        </pc:sldMkLst>
        <pc:spChg chg="mod ord">
          <ac:chgData name="Wojciech Kustra" userId="afebd3d0-216b-4c4f-8992-1bf1fda6d5e8" providerId="ADAL" clId="{1D307E72-7901-4E61-A01B-3C4232ABCF63}" dt="2026-05-26T16:58:55.880" v="5" actId="700"/>
          <ac:spMkLst>
            <pc:docMk/>
            <pc:sldMk cId="1981866890" sldId="324"/>
            <ac:spMk id="3" creationId="{00000000-0000-0000-0000-000000000000}"/>
          </ac:spMkLst>
        </pc:spChg>
        <pc:spChg chg="mod ord">
          <ac:chgData name="Wojciech Kustra" userId="afebd3d0-216b-4c4f-8992-1bf1fda6d5e8" providerId="ADAL" clId="{1D307E72-7901-4E61-A01B-3C4232ABCF63}" dt="2026-05-26T16:58:55.880" v="5" actId="700"/>
          <ac:spMkLst>
            <pc:docMk/>
            <pc:sldMk cId="1981866890" sldId="324"/>
            <ac:spMk id="4" creationId="{00000000-0000-0000-0000-000000000000}"/>
          </ac:spMkLst>
        </pc:spChg>
      </pc:sldChg>
      <pc:sldChg chg="addSp delSp modSp mod modClrScheme chgLayout">
        <pc:chgData name="Wojciech Kustra" userId="afebd3d0-216b-4c4f-8992-1bf1fda6d5e8" providerId="ADAL" clId="{1D307E72-7901-4E61-A01B-3C4232ABCF63}" dt="2026-05-26T16:58:55.880" v="5" actId="700"/>
        <pc:sldMkLst>
          <pc:docMk/>
          <pc:sldMk cId="3647044915" sldId="325"/>
        </pc:sldMkLst>
        <pc:spChg chg="add del mod ord">
          <ac:chgData name="Wojciech Kustra" userId="afebd3d0-216b-4c4f-8992-1bf1fda6d5e8" providerId="ADAL" clId="{1D307E72-7901-4E61-A01B-3C4232ABCF63}" dt="2026-05-26T16:58:55.880" v="5" actId="700"/>
          <ac:spMkLst>
            <pc:docMk/>
            <pc:sldMk cId="3647044915" sldId="325"/>
            <ac:spMk id="5" creationId="{86137C77-10BE-A7A0-9489-98A5BB71200D}"/>
          </ac:spMkLst>
        </pc:spChg>
        <pc:spChg chg="add del mod ord">
          <ac:chgData name="Wojciech Kustra" userId="afebd3d0-216b-4c4f-8992-1bf1fda6d5e8" providerId="ADAL" clId="{1D307E72-7901-4E61-A01B-3C4232ABCF63}" dt="2026-05-26T16:58:55.880" v="5" actId="700"/>
          <ac:spMkLst>
            <pc:docMk/>
            <pc:sldMk cId="3647044915" sldId="325"/>
            <ac:spMk id="6" creationId="{BB9FD353-3D15-5B5F-4EB9-96AD9177FCA4}"/>
          </ac:spMkLst>
        </pc:spChg>
        <pc:picChg chg="mod ord">
          <ac:chgData name="Wojciech Kustra" userId="afebd3d0-216b-4c4f-8992-1bf1fda6d5e8" providerId="ADAL" clId="{1D307E72-7901-4E61-A01B-3C4232ABCF63}" dt="2026-05-26T16:58:55.880" v="5" actId="700"/>
          <ac:picMkLst>
            <pc:docMk/>
            <pc:sldMk cId="3647044915" sldId="325"/>
            <ac:picMk id="3" creationId="{00000000-0000-0000-0000-000000000000}"/>
          </ac:picMkLst>
        </pc:picChg>
      </pc:sldChg>
      <pc:sldChg chg="modSp mod modClrScheme chgLayout">
        <pc:chgData name="Wojciech Kustra" userId="afebd3d0-216b-4c4f-8992-1bf1fda6d5e8" providerId="ADAL" clId="{1D307E72-7901-4E61-A01B-3C4232ABCF63}" dt="2026-05-26T16:58:55.880" v="5" actId="700"/>
        <pc:sldMkLst>
          <pc:docMk/>
          <pc:sldMk cId="3950241296" sldId="326"/>
        </pc:sldMkLst>
        <pc:spChg chg="mod ord">
          <ac:chgData name="Wojciech Kustra" userId="afebd3d0-216b-4c4f-8992-1bf1fda6d5e8" providerId="ADAL" clId="{1D307E72-7901-4E61-A01B-3C4232ABCF63}" dt="2026-05-26T16:58:55.880" v="5" actId="700"/>
          <ac:spMkLst>
            <pc:docMk/>
            <pc:sldMk cId="3950241296" sldId="326"/>
            <ac:spMk id="2" creationId="{00000000-0000-0000-0000-000000000000}"/>
          </ac:spMkLst>
        </pc:spChg>
        <pc:spChg chg="mod ord">
          <ac:chgData name="Wojciech Kustra" userId="afebd3d0-216b-4c4f-8992-1bf1fda6d5e8" providerId="ADAL" clId="{1D307E72-7901-4E61-A01B-3C4232ABCF63}" dt="2026-05-26T16:58:55.880" v="5" actId="700"/>
          <ac:spMkLst>
            <pc:docMk/>
            <pc:sldMk cId="3950241296" sldId="326"/>
            <ac:spMk id="3" creationId="{00000000-0000-0000-0000-000000000000}"/>
          </ac:spMkLst>
        </pc:spChg>
      </pc:sldChg>
      <pc:sldChg chg="del">
        <pc:chgData name="Wojciech Kustra" userId="afebd3d0-216b-4c4f-8992-1bf1fda6d5e8" providerId="ADAL" clId="{1D307E72-7901-4E61-A01B-3C4232ABCF63}" dt="2026-05-26T16:58:37.987" v="0" actId="47"/>
        <pc:sldMkLst>
          <pc:docMk/>
          <pc:sldMk cId="3094085813" sldId="327"/>
        </pc:sldMkLst>
      </pc:sldChg>
      <pc:sldChg chg="del">
        <pc:chgData name="Wojciech Kustra" userId="afebd3d0-216b-4c4f-8992-1bf1fda6d5e8" providerId="ADAL" clId="{1D307E72-7901-4E61-A01B-3C4232ABCF63}" dt="2026-05-26T16:58:37.987" v="0" actId="47"/>
        <pc:sldMkLst>
          <pc:docMk/>
          <pc:sldMk cId="4124480303" sldId="328"/>
        </pc:sldMkLst>
      </pc:sldChg>
      <pc:sldChg chg="del">
        <pc:chgData name="Wojciech Kustra" userId="afebd3d0-216b-4c4f-8992-1bf1fda6d5e8" providerId="ADAL" clId="{1D307E72-7901-4E61-A01B-3C4232ABCF63}" dt="2026-05-26T16:58:37.987" v="0" actId="47"/>
        <pc:sldMkLst>
          <pc:docMk/>
          <pc:sldMk cId="1932420314" sldId="329"/>
        </pc:sldMkLst>
      </pc:sldChg>
      <pc:sldChg chg="del">
        <pc:chgData name="Wojciech Kustra" userId="afebd3d0-216b-4c4f-8992-1bf1fda6d5e8" providerId="ADAL" clId="{1D307E72-7901-4E61-A01B-3C4232ABCF63}" dt="2026-05-26T16:58:37.987" v="0" actId="47"/>
        <pc:sldMkLst>
          <pc:docMk/>
          <pc:sldMk cId="3794018102" sldId="330"/>
        </pc:sldMkLst>
      </pc:sldChg>
      <pc:sldChg chg="del">
        <pc:chgData name="Wojciech Kustra" userId="afebd3d0-216b-4c4f-8992-1bf1fda6d5e8" providerId="ADAL" clId="{1D307E72-7901-4E61-A01B-3C4232ABCF63}" dt="2026-05-26T16:58:37.987" v="0" actId="47"/>
        <pc:sldMkLst>
          <pc:docMk/>
          <pc:sldMk cId="2663137268" sldId="331"/>
        </pc:sldMkLst>
      </pc:sldChg>
      <pc:sldChg chg="del">
        <pc:chgData name="Wojciech Kustra" userId="afebd3d0-216b-4c4f-8992-1bf1fda6d5e8" providerId="ADAL" clId="{1D307E72-7901-4E61-A01B-3C4232ABCF63}" dt="2026-05-26T16:58:37.987" v="0" actId="47"/>
        <pc:sldMkLst>
          <pc:docMk/>
          <pc:sldMk cId="2392897511" sldId="332"/>
        </pc:sldMkLst>
      </pc:sldChg>
      <pc:sldChg chg="del">
        <pc:chgData name="Wojciech Kustra" userId="afebd3d0-216b-4c4f-8992-1bf1fda6d5e8" providerId="ADAL" clId="{1D307E72-7901-4E61-A01B-3C4232ABCF63}" dt="2026-05-26T16:58:37.987" v="0" actId="47"/>
        <pc:sldMkLst>
          <pc:docMk/>
          <pc:sldMk cId="44309767" sldId="333"/>
        </pc:sldMkLst>
      </pc:sldChg>
      <pc:sldChg chg="del">
        <pc:chgData name="Wojciech Kustra" userId="afebd3d0-216b-4c4f-8992-1bf1fda6d5e8" providerId="ADAL" clId="{1D307E72-7901-4E61-A01B-3C4232ABCF63}" dt="2026-05-26T16:58:37.987" v="0" actId="47"/>
        <pc:sldMkLst>
          <pc:docMk/>
          <pc:sldMk cId="1142625500" sldId="334"/>
        </pc:sldMkLst>
      </pc:sldChg>
      <pc:sldChg chg="del">
        <pc:chgData name="Wojciech Kustra" userId="afebd3d0-216b-4c4f-8992-1bf1fda6d5e8" providerId="ADAL" clId="{1D307E72-7901-4E61-A01B-3C4232ABCF63}" dt="2026-05-26T16:58:37.987" v="0" actId="47"/>
        <pc:sldMkLst>
          <pc:docMk/>
          <pc:sldMk cId="2867477735" sldId="335"/>
        </pc:sldMkLst>
      </pc:sldChg>
      <pc:sldChg chg="del">
        <pc:chgData name="Wojciech Kustra" userId="afebd3d0-216b-4c4f-8992-1bf1fda6d5e8" providerId="ADAL" clId="{1D307E72-7901-4E61-A01B-3C4232ABCF63}" dt="2026-05-26T16:58:37.987" v="0" actId="47"/>
        <pc:sldMkLst>
          <pc:docMk/>
          <pc:sldMk cId="1089082888" sldId="336"/>
        </pc:sldMkLst>
      </pc:sldChg>
      <pc:sldChg chg="del">
        <pc:chgData name="Wojciech Kustra" userId="afebd3d0-216b-4c4f-8992-1bf1fda6d5e8" providerId="ADAL" clId="{1D307E72-7901-4E61-A01B-3C4232ABCF63}" dt="2026-05-26T16:58:37.987" v="0" actId="47"/>
        <pc:sldMkLst>
          <pc:docMk/>
          <pc:sldMk cId="2901058850" sldId="337"/>
        </pc:sldMkLst>
      </pc:sldChg>
      <pc:sldChg chg="del">
        <pc:chgData name="Wojciech Kustra" userId="afebd3d0-216b-4c4f-8992-1bf1fda6d5e8" providerId="ADAL" clId="{1D307E72-7901-4E61-A01B-3C4232ABCF63}" dt="2026-05-26T16:58:37.987" v="0" actId="47"/>
        <pc:sldMkLst>
          <pc:docMk/>
          <pc:sldMk cId="1930762886" sldId="338"/>
        </pc:sldMkLst>
      </pc:sldChg>
      <pc:sldChg chg="del">
        <pc:chgData name="Wojciech Kustra" userId="afebd3d0-216b-4c4f-8992-1bf1fda6d5e8" providerId="ADAL" clId="{1D307E72-7901-4E61-A01B-3C4232ABCF63}" dt="2026-05-26T16:58:37.987" v="0" actId="47"/>
        <pc:sldMkLst>
          <pc:docMk/>
          <pc:sldMk cId="2010729540" sldId="339"/>
        </pc:sldMkLst>
      </pc:sldChg>
      <pc:sldChg chg="del">
        <pc:chgData name="Wojciech Kustra" userId="afebd3d0-216b-4c4f-8992-1bf1fda6d5e8" providerId="ADAL" clId="{1D307E72-7901-4E61-A01B-3C4232ABCF63}" dt="2026-05-26T16:58:37.987" v="0" actId="47"/>
        <pc:sldMkLst>
          <pc:docMk/>
          <pc:sldMk cId="4174328204" sldId="340"/>
        </pc:sldMkLst>
      </pc:sldChg>
      <pc:sldChg chg="del">
        <pc:chgData name="Wojciech Kustra" userId="afebd3d0-216b-4c4f-8992-1bf1fda6d5e8" providerId="ADAL" clId="{1D307E72-7901-4E61-A01B-3C4232ABCF63}" dt="2026-05-26T16:58:37.987" v="0" actId="47"/>
        <pc:sldMkLst>
          <pc:docMk/>
          <pc:sldMk cId="3760074132" sldId="341"/>
        </pc:sldMkLst>
      </pc:sldChg>
      <pc:sldChg chg="del">
        <pc:chgData name="Wojciech Kustra" userId="afebd3d0-216b-4c4f-8992-1bf1fda6d5e8" providerId="ADAL" clId="{1D307E72-7901-4E61-A01B-3C4232ABCF63}" dt="2026-05-26T16:58:37.987" v="0" actId="47"/>
        <pc:sldMkLst>
          <pc:docMk/>
          <pc:sldMk cId="2378426249" sldId="342"/>
        </pc:sldMkLst>
      </pc:sldChg>
      <pc:sldChg chg="del">
        <pc:chgData name="Wojciech Kustra" userId="afebd3d0-216b-4c4f-8992-1bf1fda6d5e8" providerId="ADAL" clId="{1D307E72-7901-4E61-A01B-3C4232ABCF63}" dt="2026-05-26T16:58:37.987" v="0" actId="47"/>
        <pc:sldMkLst>
          <pc:docMk/>
          <pc:sldMk cId="1391361376" sldId="343"/>
        </pc:sldMkLst>
      </pc:sldChg>
      <pc:sldChg chg="del">
        <pc:chgData name="Wojciech Kustra" userId="afebd3d0-216b-4c4f-8992-1bf1fda6d5e8" providerId="ADAL" clId="{1D307E72-7901-4E61-A01B-3C4232ABCF63}" dt="2026-05-26T16:58:37.987" v="0" actId="47"/>
        <pc:sldMkLst>
          <pc:docMk/>
          <pc:sldMk cId="3358008560" sldId="344"/>
        </pc:sldMkLst>
      </pc:sldChg>
      <pc:sldChg chg="del">
        <pc:chgData name="Wojciech Kustra" userId="afebd3d0-216b-4c4f-8992-1bf1fda6d5e8" providerId="ADAL" clId="{1D307E72-7901-4E61-A01B-3C4232ABCF63}" dt="2026-05-26T16:58:37.987" v="0" actId="47"/>
        <pc:sldMkLst>
          <pc:docMk/>
          <pc:sldMk cId="1802646506" sldId="345"/>
        </pc:sldMkLst>
      </pc:sldChg>
      <pc:sldChg chg="del">
        <pc:chgData name="Wojciech Kustra" userId="afebd3d0-216b-4c4f-8992-1bf1fda6d5e8" providerId="ADAL" clId="{1D307E72-7901-4E61-A01B-3C4232ABCF63}" dt="2026-05-26T16:58:37.987" v="0" actId="47"/>
        <pc:sldMkLst>
          <pc:docMk/>
          <pc:sldMk cId="4099784619" sldId="346"/>
        </pc:sldMkLst>
      </pc:sldChg>
      <pc:sldChg chg="del">
        <pc:chgData name="Wojciech Kustra" userId="afebd3d0-216b-4c4f-8992-1bf1fda6d5e8" providerId="ADAL" clId="{1D307E72-7901-4E61-A01B-3C4232ABCF63}" dt="2026-05-26T16:58:37.987" v="0" actId="47"/>
        <pc:sldMkLst>
          <pc:docMk/>
          <pc:sldMk cId="3854007349" sldId="347"/>
        </pc:sldMkLst>
      </pc:sldChg>
      <pc:sldChg chg="del">
        <pc:chgData name="Wojciech Kustra" userId="afebd3d0-216b-4c4f-8992-1bf1fda6d5e8" providerId="ADAL" clId="{1D307E72-7901-4E61-A01B-3C4232ABCF63}" dt="2026-05-26T16:58:37.987" v="0" actId="47"/>
        <pc:sldMkLst>
          <pc:docMk/>
          <pc:sldMk cId="780743333" sldId="349"/>
        </pc:sldMkLst>
      </pc:sldChg>
      <pc:sldChg chg="del">
        <pc:chgData name="Wojciech Kustra" userId="afebd3d0-216b-4c4f-8992-1bf1fda6d5e8" providerId="ADAL" clId="{1D307E72-7901-4E61-A01B-3C4232ABCF63}" dt="2026-05-26T16:58:37.987" v="0" actId="47"/>
        <pc:sldMkLst>
          <pc:docMk/>
          <pc:sldMk cId="3380061673" sldId="350"/>
        </pc:sldMkLst>
      </pc:sldChg>
      <pc:sldChg chg="del">
        <pc:chgData name="Wojciech Kustra" userId="afebd3d0-216b-4c4f-8992-1bf1fda6d5e8" providerId="ADAL" clId="{1D307E72-7901-4E61-A01B-3C4232ABCF63}" dt="2026-05-26T16:58:37.987" v="0" actId="47"/>
        <pc:sldMkLst>
          <pc:docMk/>
          <pc:sldMk cId="2502092944" sldId="351"/>
        </pc:sldMkLst>
      </pc:sldChg>
      <pc:sldChg chg="del">
        <pc:chgData name="Wojciech Kustra" userId="afebd3d0-216b-4c4f-8992-1bf1fda6d5e8" providerId="ADAL" clId="{1D307E72-7901-4E61-A01B-3C4232ABCF63}" dt="2026-05-26T16:58:37.987" v="0" actId="47"/>
        <pc:sldMkLst>
          <pc:docMk/>
          <pc:sldMk cId="3037515935" sldId="352"/>
        </pc:sldMkLst>
      </pc:sldChg>
      <pc:sldChg chg="del">
        <pc:chgData name="Wojciech Kustra" userId="afebd3d0-216b-4c4f-8992-1bf1fda6d5e8" providerId="ADAL" clId="{1D307E72-7901-4E61-A01B-3C4232ABCF63}" dt="2026-05-26T16:58:37.987" v="0" actId="47"/>
        <pc:sldMkLst>
          <pc:docMk/>
          <pc:sldMk cId="885275115" sldId="353"/>
        </pc:sldMkLst>
      </pc:sldChg>
      <pc:sldChg chg="del">
        <pc:chgData name="Wojciech Kustra" userId="afebd3d0-216b-4c4f-8992-1bf1fda6d5e8" providerId="ADAL" clId="{1D307E72-7901-4E61-A01B-3C4232ABCF63}" dt="2026-05-26T16:58:37.987" v="0" actId="47"/>
        <pc:sldMkLst>
          <pc:docMk/>
          <pc:sldMk cId="239889650" sldId="354"/>
        </pc:sldMkLst>
      </pc:sldChg>
      <pc:sldChg chg="del">
        <pc:chgData name="Wojciech Kustra" userId="afebd3d0-216b-4c4f-8992-1bf1fda6d5e8" providerId="ADAL" clId="{1D307E72-7901-4E61-A01B-3C4232ABCF63}" dt="2026-05-26T16:58:37.987" v="0" actId="47"/>
        <pc:sldMkLst>
          <pc:docMk/>
          <pc:sldMk cId="1791369826" sldId="355"/>
        </pc:sldMkLst>
      </pc:sldChg>
      <pc:sldChg chg="del">
        <pc:chgData name="Wojciech Kustra" userId="afebd3d0-216b-4c4f-8992-1bf1fda6d5e8" providerId="ADAL" clId="{1D307E72-7901-4E61-A01B-3C4232ABCF63}" dt="2026-05-26T16:58:37.987" v="0" actId="47"/>
        <pc:sldMkLst>
          <pc:docMk/>
          <pc:sldMk cId="2218581232" sldId="356"/>
        </pc:sldMkLst>
      </pc:sldChg>
      <pc:sldChg chg="del">
        <pc:chgData name="Wojciech Kustra" userId="afebd3d0-216b-4c4f-8992-1bf1fda6d5e8" providerId="ADAL" clId="{1D307E72-7901-4E61-A01B-3C4232ABCF63}" dt="2026-05-26T16:58:37.987" v="0" actId="47"/>
        <pc:sldMkLst>
          <pc:docMk/>
          <pc:sldMk cId="3708937292" sldId="35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4627CE-F08A-4A3C-9B1E-FA9E4D07E579}" type="datetimeFigureOut">
              <a:rPr lang="pl-PL" smtClean="0"/>
              <a:t>26.05.2026</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1A443A-9E72-4149-9CD2-6FE7D63E01FB}" type="slidenum">
              <a:rPr lang="pl-PL" smtClean="0"/>
              <a:t>‹#›</a:t>
            </a:fld>
            <a:endParaRPr lang="pl-PL"/>
          </a:p>
        </p:txBody>
      </p:sp>
    </p:spTree>
    <p:extLst>
      <p:ext uri="{BB962C8B-B14F-4D97-AF65-F5344CB8AC3E}">
        <p14:creationId xmlns:p14="http://schemas.microsoft.com/office/powerpoint/2010/main" val="17702947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2</a:t>
            </a:fld>
            <a:endParaRPr lang="pl-PL"/>
          </a:p>
        </p:txBody>
      </p:sp>
    </p:spTree>
    <p:extLst>
      <p:ext uri="{BB962C8B-B14F-4D97-AF65-F5344CB8AC3E}">
        <p14:creationId xmlns:p14="http://schemas.microsoft.com/office/powerpoint/2010/main" val="10219990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13</a:t>
            </a:fld>
            <a:endParaRPr lang="pl-PL"/>
          </a:p>
        </p:txBody>
      </p:sp>
    </p:spTree>
    <p:extLst>
      <p:ext uri="{BB962C8B-B14F-4D97-AF65-F5344CB8AC3E}">
        <p14:creationId xmlns:p14="http://schemas.microsoft.com/office/powerpoint/2010/main" val="40530812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solidFill>
                  <a:prstClr val="black"/>
                </a:solidFill>
              </a:rPr>
              <a:pPr/>
              <a:t>14</a:t>
            </a:fld>
            <a:endParaRPr lang="pl-PL">
              <a:solidFill>
                <a:prstClr val="black"/>
              </a:solidFill>
            </a:endParaRPr>
          </a:p>
        </p:txBody>
      </p:sp>
    </p:spTree>
    <p:extLst>
      <p:ext uri="{BB962C8B-B14F-4D97-AF65-F5344CB8AC3E}">
        <p14:creationId xmlns:p14="http://schemas.microsoft.com/office/powerpoint/2010/main" val="701903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4</a:t>
            </a:fld>
            <a:endParaRPr lang="pl-PL"/>
          </a:p>
        </p:txBody>
      </p:sp>
    </p:spTree>
    <p:extLst>
      <p:ext uri="{BB962C8B-B14F-4D97-AF65-F5344CB8AC3E}">
        <p14:creationId xmlns:p14="http://schemas.microsoft.com/office/powerpoint/2010/main" val="15971781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5</a:t>
            </a:fld>
            <a:endParaRPr lang="pl-PL"/>
          </a:p>
        </p:txBody>
      </p:sp>
    </p:spTree>
    <p:extLst>
      <p:ext uri="{BB962C8B-B14F-4D97-AF65-F5344CB8AC3E}">
        <p14:creationId xmlns:p14="http://schemas.microsoft.com/office/powerpoint/2010/main" val="3492627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6</a:t>
            </a:fld>
            <a:endParaRPr lang="pl-PL"/>
          </a:p>
        </p:txBody>
      </p:sp>
    </p:spTree>
    <p:extLst>
      <p:ext uri="{BB962C8B-B14F-4D97-AF65-F5344CB8AC3E}">
        <p14:creationId xmlns:p14="http://schemas.microsoft.com/office/powerpoint/2010/main" val="3067737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7</a:t>
            </a:fld>
            <a:endParaRPr lang="pl-PL"/>
          </a:p>
        </p:txBody>
      </p:sp>
    </p:spTree>
    <p:extLst>
      <p:ext uri="{BB962C8B-B14F-4D97-AF65-F5344CB8AC3E}">
        <p14:creationId xmlns:p14="http://schemas.microsoft.com/office/powerpoint/2010/main" val="21496081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8</a:t>
            </a:fld>
            <a:endParaRPr lang="pl-PL"/>
          </a:p>
        </p:txBody>
      </p:sp>
    </p:spTree>
    <p:extLst>
      <p:ext uri="{BB962C8B-B14F-4D97-AF65-F5344CB8AC3E}">
        <p14:creationId xmlns:p14="http://schemas.microsoft.com/office/powerpoint/2010/main" val="18515898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9</a:t>
            </a:fld>
            <a:endParaRPr lang="pl-PL"/>
          </a:p>
        </p:txBody>
      </p:sp>
    </p:spTree>
    <p:extLst>
      <p:ext uri="{BB962C8B-B14F-4D97-AF65-F5344CB8AC3E}">
        <p14:creationId xmlns:p14="http://schemas.microsoft.com/office/powerpoint/2010/main" val="27682707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11</a:t>
            </a:fld>
            <a:endParaRPr lang="pl-PL"/>
          </a:p>
        </p:txBody>
      </p:sp>
    </p:spTree>
    <p:extLst>
      <p:ext uri="{BB962C8B-B14F-4D97-AF65-F5344CB8AC3E}">
        <p14:creationId xmlns:p14="http://schemas.microsoft.com/office/powerpoint/2010/main" val="35630201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12</a:t>
            </a:fld>
            <a:endParaRPr lang="pl-PL"/>
          </a:p>
        </p:txBody>
      </p:sp>
    </p:spTree>
    <p:extLst>
      <p:ext uri="{BB962C8B-B14F-4D97-AF65-F5344CB8AC3E}">
        <p14:creationId xmlns:p14="http://schemas.microsoft.com/office/powerpoint/2010/main" val="129421966"/>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535375977"/>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2383726444"/>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600626667"/>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just" defTabSz="2438338" hangingPunct="0">
              <a:lnSpc>
                <a:spcPct val="90000"/>
              </a:lnSpc>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a:t>
            </a:r>
            <a:r>
              <a:rPr lang="en-US" sz="1400" kern="0" dirty="0">
                <a:solidFill>
                  <a:srgbClr val="00518E"/>
                </a:solidFill>
                <a:sym typeface="Helvetica Neue"/>
              </a:rPr>
              <a:t>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pl-PL" sz="1400" kern="0" dirty="0">
              <a:solidFill>
                <a:srgbClr val="00518E"/>
              </a:solidFill>
              <a:sym typeface="Helvetica Neue"/>
            </a:endParaRPr>
          </a:p>
        </p:txBody>
      </p:sp>
    </p:spTree>
    <p:extLst>
      <p:ext uri="{BB962C8B-B14F-4D97-AF65-F5344CB8AC3E}">
        <p14:creationId xmlns:p14="http://schemas.microsoft.com/office/powerpoint/2010/main" val="2752890397"/>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2227707778"/>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665839877"/>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311455365"/>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sz="1600" kern="0"/>
              <a:pPr/>
              <a:t>‹#›</a:t>
            </a:fld>
            <a:endParaRPr sz="1600" kern="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3293428851"/>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lgn="ctr" defTabSz="412746" hangingPunct="0"/>
            <a:endParaRPr lang="pl-PL" sz="1600" kern="0">
              <a:solidFill>
                <a:srgbClr val="FFFFFF"/>
              </a:solidFill>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3617738221"/>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kern="0" err="1"/>
              <a:t>Slide</a:t>
            </a:r>
            <a:r>
              <a:rPr lang="pl-PL" sz="3200" kern="0"/>
              <a:t> </a:t>
            </a:r>
            <a:r>
              <a:rPr lang="pl-PL" sz="3200" kern="0" err="1"/>
              <a:t>Title</a:t>
            </a:r>
            <a:endParaRPr lang="pl-PL" sz="3200" kern="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3096069365"/>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672643398"/>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pPr hangingPunct="0"/>
            <a:fld id="{86CB4B4D-7CA3-9044-876B-883B54F8677D}" type="slidenum">
              <a:rPr kern="0">
                <a:solidFill>
                  <a:srgbClr val="000000"/>
                </a:solidFill>
                <a:sym typeface="Helvetica Neue"/>
              </a:rPr>
              <a:pPr hangingPunct="0"/>
              <a:t>‹#›</a:t>
            </a:fld>
            <a:endParaRPr kern="0">
              <a:solidFill>
                <a:srgbClr val="000000"/>
              </a:solidFill>
              <a:sym typeface="Helvetica Neue"/>
            </a:endParaRPr>
          </a:p>
        </p:txBody>
      </p:sp>
    </p:spTree>
    <p:extLst>
      <p:ext uri="{BB962C8B-B14F-4D97-AF65-F5344CB8AC3E}">
        <p14:creationId xmlns:p14="http://schemas.microsoft.com/office/powerpoint/2010/main" val="3678347218"/>
      </p:ext>
    </p:extLst>
  </p:cSld>
  <p:clrMap bg1="lt1" tx1="dk1" bg2="lt2" tx2="dk2" accent1="accent1" accent2="accent2" accent3="accent3" accent4="accent4" accent5="accent5" accent6="accent6" hlink="hlink" folHlink="folHlink"/>
  <p:sldLayoutIdLst>
    <p:sldLayoutId id="2147483855" r:id="rId1"/>
    <p:sldLayoutId id="2147483856" r:id="rId2"/>
    <p:sldLayoutId id="2147483857" r:id="rId3"/>
    <p:sldLayoutId id="2147483858" r:id="rId4"/>
    <p:sldLayoutId id="2147483859" r:id="rId5"/>
    <p:sldLayoutId id="2147483860" r:id="rId6"/>
    <p:sldLayoutId id="2147483861" r:id="rId7"/>
    <p:sldLayoutId id="2147483862" r:id="rId8"/>
    <p:sldLayoutId id="2147483863" r:id="rId9"/>
    <p:sldLayoutId id="2147483864" r:id="rId10"/>
    <p:sldLayoutId id="2147483865"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youtube.com/watch?v=vRXVQIYDh1A&amp;t=199s" TargetMode="External"/><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hyperlink" Target="http://www.youtube.com/watch?v=vRXVQIYDh1A&amp;t=199s"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211696" y="2368401"/>
            <a:ext cx="10230892" cy="1370632"/>
          </a:xfrm>
        </p:spPr>
        <p:txBody>
          <a:bodyPr>
            <a:normAutofit/>
          </a:bodyPr>
          <a:lstStyle/>
          <a:p>
            <a:r>
              <a:rPr lang="en-US" sz="4000" dirty="0">
                <a:solidFill>
                  <a:srgbClr val="002060"/>
                </a:solidFill>
                <a:latin typeface="Calibri" panose="020F0502020204030204" pitchFamily="34" charset="0"/>
                <a:cs typeface="Calibri" panose="020F0502020204030204" pitchFamily="34" charset="0"/>
              </a:rPr>
              <a:t>African Logistics and Supply Chain Case Studies</a:t>
            </a:r>
            <a:endParaRPr lang="pl-PL" sz="4000" dirty="0">
              <a:solidFill>
                <a:srgbClr val="002060"/>
              </a:solidFill>
              <a:latin typeface="Calibri" panose="020F0502020204030204" pitchFamily="34" charset="0"/>
              <a:cs typeface="Calibri" panose="020F0502020204030204" pitchFamily="34" charset="0"/>
            </a:endParaRP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489521" y="3964789"/>
            <a:ext cx="9675241" cy="573865"/>
          </a:xfrm>
        </p:spPr>
        <p:txBody>
          <a:bodyPr/>
          <a:lstStyle/>
          <a:p>
            <a:pPr algn="r"/>
            <a:r>
              <a:rPr lang="pl-PL" b="0" dirty="0">
                <a:solidFill>
                  <a:schemeClr val="tx1"/>
                </a:solidFill>
              </a:rPr>
              <a:t>Justyna Staszak-Winkler</a:t>
            </a:r>
          </a:p>
          <a:p>
            <a:pPr algn="r"/>
            <a:r>
              <a:rPr lang="pl-PL" b="0" dirty="0">
                <a:solidFill>
                  <a:schemeClr val="tx1"/>
                </a:solidFill>
              </a:rPr>
              <a:t>Daniel Kaszubowski</a:t>
            </a:r>
          </a:p>
          <a:p>
            <a:pPr algn="r"/>
            <a:endParaRPr lang="pl-PL" b="0" dirty="0">
              <a:solidFill>
                <a:schemeClr val="tx1"/>
              </a:solidFill>
            </a:endParaRPr>
          </a:p>
        </p:txBody>
      </p:sp>
    </p:spTree>
    <p:extLst>
      <p:ext uri="{BB962C8B-B14F-4D97-AF65-F5344CB8AC3E}">
        <p14:creationId xmlns:p14="http://schemas.microsoft.com/office/powerpoint/2010/main" val="2018781954"/>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sz="half" idx="1"/>
          </p:nvPr>
        </p:nvSpPr>
        <p:spPr>
          <a:xfrm>
            <a:off x="371474" y="1601155"/>
            <a:ext cx="10658476" cy="5059521"/>
          </a:xfrm>
        </p:spPr>
        <p:txBody>
          <a:bodyPr>
            <a:normAutofit/>
          </a:bodyPr>
          <a:lstStyle/>
          <a:p>
            <a:pPr lvl="0">
              <a:buFont typeface="Wingdings" panose="05000000000000000000" pitchFamily="2" charset="2"/>
              <a:buChar char="§"/>
            </a:pPr>
            <a:r>
              <a:rPr lang="pl-PL" dirty="0" err="1">
                <a:latin typeface="Calibri" panose="020F0502020204030204" pitchFamily="34" charset="0"/>
                <a:cs typeface="Calibri" panose="020F0502020204030204" pitchFamily="34" charset="0"/>
              </a:rPr>
              <a:t>What</a:t>
            </a:r>
            <a:r>
              <a:rPr lang="pl-PL" dirty="0">
                <a:latin typeface="Calibri" panose="020F0502020204030204" pitchFamily="34" charset="0"/>
                <a:cs typeface="Calibri" panose="020F0502020204030204" pitchFamily="34" charset="0"/>
              </a:rPr>
              <a:t> role </a:t>
            </a:r>
            <a:r>
              <a:rPr lang="pl-PL" dirty="0" err="1">
                <a:latin typeface="Calibri" panose="020F0502020204030204" pitchFamily="34" charset="0"/>
                <a:cs typeface="Calibri" panose="020F0502020204030204" pitchFamily="34" charset="0"/>
              </a:rPr>
              <a:t>does</a:t>
            </a:r>
            <a:r>
              <a:rPr lang="pl-PL" dirty="0">
                <a:latin typeface="Calibri" panose="020F0502020204030204" pitchFamily="34" charset="0"/>
                <a:cs typeface="Calibri" panose="020F0502020204030204" pitchFamily="34" charset="0"/>
              </a:rPr>
              <a:t> the </a:t>
            </a:r>
            <a:r>
              <a:rPr lang="pl-PL" dirty="0" err="1">
                <a:latin typeface="Calibri" panose="020F0502020204030204" pitchFamily="34" charset="0"/>
                <a:cs typeface="Calibri" panose="020F0502020204030204" pitchFamily="34" charset="0"/>
              </a:rPr>
              <a:t>AfCFTA</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play</a:t>
            </a:r>
            <a:r>
              <a:rPr lang="pl-PL" dirty="0">
                <a:latin typeface="Calibri" panose="020F0502020204030204" pitchFamily="34" charset="0"/>
                <a:cs typeface="Calibri" panose="020F0502020204030204" pitchFamily="34" charset="0"/>
              </a:rPr>
              <a:t> in </a:t>
            </a:r>
            <a:r>
              <a:rPr lang="pl-PL" dirty="0" err="1">
                <a:latin typeface="Calibri" panose="020F0502020204030204" pitchFamily="34" charset="0"/>
                <a:cs typeface="Calibri" panose="020F0502020204030204" pitchFamily="34" charset="0"/>
              </a:rPr>
              <a:t>harmonizing</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customs</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procedures</a:t>
            </a:r>
            <a:r>
              <a:rPr lang="pl-PL" dirty="0">
                <a:latin typeface="Calibri" panose="020F0502020204030204" pitchFamily="34" charset="0"/>
                <a:cs typeface="Calibri" panose="020F0502020204030204" pitchFamily="34" charset="0"/>
              </a:rPr>
              <a:t>, and </a:t>
            </a:r>
            <a:r>
              <a:rPr lang="pl-PL" dirty="0" err="1">
                <a:latin typeface="Calibri" panose="020F0502020204030204" pitchFamily="34" charset="0"/>
                <a:cs typeface="Calibri" panose="020F0502020204030204" pitchFamily="34" charset="0"/>
              </a:rPr>
              <a:t>how</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does</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this</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simplify</a:t>
            </a:r>
            <a:r>
              <a:rPr lang="pl-PL" dirty="0">
                <a:latin typeface="Calibri" panose="020F0502020204030204" pitchFamily="34" charset="0"/>
                <a:cs typeface="Calibri" panose="020F0502020204030204" pitchFamily="34" charset="0"/>
              </a:rPr>
              <a:t> the </a:t>
            </a:r>
            <a:r>
              <a:rPr lang="pl-PL" dirty="0" err="1">
                <a:latin typeface="Calibri" panose="020F0502020204030204" pitchFamily="34" charset="0"/>
                <a:cs typeface="Calibri" panose="020F0502020204030204" pitchFamily="34" charset="0"/>
              </a:rPr>
              <a:t>work</a:t>
            </a:r>
            <a:r>
              <a:rPr lang="pl-PL" dirty="0">
                <a:latin typeface="Calibri" panose="020F0502020204030204" pitchFamily="34" charset="0"/>
                <a:cs typeface="Calibri" panose="020F0502020204030204" pitchFamily="34" charset="0"/>
              </a:rPr>
              <a:t> of a transport </a:t>
            </a:r>
            <a:r>
              <a:rPr lang="pl-PL" dirty="0" err="1">
                <a:latin typeface="Calibri" panose="020F0502020204030204" pitchFamily="34" charset="0"/>
                <a:cs typeface="Calibri" panose="020F0502020204030204" pitchFamily="34" charset="0"/>
              </a:rPr>
              <a:t>systems</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engineer</a:t>
            </a:r>
            <a:r>
              <a:rPr lang="pl-PL" dirty="0">
                <a:latin typeface="Calibri" panose="020F0502020204030204" pitchFamily="34" charset="0"/>
                <a:cs typeface="Calibri" panose="020F0502020204030204" pitchFamily="34" charset="0"/>
              </a:rPr>
              <a:t>?</a:t>
            </a:r>
          </a:p>
          <a:p>
            <a:pPr lvl="0">
              <a:buFont typeface="Wingdings" panose="05000000000000000000" pitchFamily="2" charset="2"/>
              <a:buChar char="§"/>
            </a:pPr>
            <a:r>
              <a:rPr lang="pl-PL" dirty="0" err="1">
                <a:latin typeface="Calibri" panose="020F0502020204030204" pitchFamily="34" charset="0"/>
                <a:cs typeface="Calibri" panose="020F0502020204030204" pitchFamily="34" charset="0"/>
              </a:rPr>
              <a:t>What</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specific</a:t>
            </a:r>
            <a:r>
              <a:rPr lang="pl-PL" dirty="0">
                <a:latin typeface="Calibri" panose="020F0502020204030204" pitchFamily="34" charset="0"/>
                <a:cs typeface="Calibri" panose="020F0502020204030204" pitchFamily="34" charset="0"/>
              </a:rPr>
              <a:t> data </a:t>
            </a:r>
            <a:r>
              <a:rPr lang="pl-PL" dirty="0" err="1">
                <a:latin typeface="Calibri" panose="020F0502020204030204" pitchFamily="34" charset="0"/>
                <a:cs typeface="Calibri" panose="020F0502020204030204" pitchFamily="34" charset="0"/>
              </a:rPr>
              <a:t>would</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you</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need</a:t>
            </a:r>
            <a:r>
              <a:rPr lang="pl-PL" dirty="0">
                <a:latin typeface="Calibri" panose="020F0502020204030204" pitchFamily="34" charset="0"/>
                <a:cs typeface="Calibri" panose="020F0502020204030204" pitchFamily="34" charset="0"/>
              </a:rPr>
              <a:t> to </a:t>
            </a:r>
            <a:r>
              <a:rPr lang="pl-PL" dirty="0" err="1">
                <a:latin typeface="Calibri" panose="020F0502020204030204" pitchFamily="34" charset="0"/>
                <a:cs typeface="Calibri" panose="020F0502020204030204" pitchFamily="34" charset="0"/>
              </a:rPr>
              <a:t>gather</a:t>
            </a:r>
            <a:r>
              <a:rPr lang="pl-PL" dirty="0">
                <a:latin typeface="Calibri" panose="020F0502020204030204" pitchFamily="34" charset="0"/>
                <a:cs typeface="Calibri" panose="020F0502020204030204" pitchFamily="34" charset="0"/>
              </a:rPr>
              <a:t> to </a:t>
            </a:r>
            <a:r>
              <a:rPr lang="pl-PL" dirty="0" err="1">
                <a:latin typeface="Calibri" panose="020F0502020204030204" pitchFamily="34" charset="0"/>
                <a:cs typeface="Calibri" panose="020F0502020204030204" pitchFamily="34" charset="0"/>
              </a:rPr>
              <a:t>assess</a:t>
            </a:r>
            <a:r>
              <a:rPr lang="pl-PL" dirty="0">
                <a:latin typeface="Calibri" panose="020F0502020204030204" pitchFamily="34" charset="0"/>
                <a:cs typeface="Calibri" panose="020F0502020204030204" pitchFamily="34" charset="0"/>
              </a:rPr>
              <a:t> the "</a:t>
            </a:r>
            <a:r>
              <a:rPr lang="pl-PL" dirty="0" err="1">
                <a:latin typeface="Calibri" panose="020F0502020204030204" pitchFamily="34" charset="0"/>
                <a:cs typeface="Calibri" panose="020F0502020204030204" pitchFamily="34" charset="0"/>
              </a:rPr>
              <a:t>resilience</a:t>
            </a:r>
            <a:r>
              <a:rPr lang="pl-PL" dirty="0">
                <a:latin typeface="Calibri" panose="020F0502020204030204" pitchFamily="34" charset="0"/>
                <a:cs typeface="Calibri" panose="020F0502020204030204" pitchFamily="34" charset="0"/>
              </a:rPr>
              <a:t>" of a transport </a:t>
            </a:r>
            <a:r>
              <a:rPr lang="pl-PL" dirty="0" err="1">
                <a:latin typeface="Calibri" panose="020F0502020204030204" pitchFamily="34" charset="0"/>
                <a:cs typeface="Calibri" panose="020F0502020204030204" pitchFamily="34" charset="0"/>
              </a:rPr>
              <a:t>corridor</a:t>
            </a:r>
            <a:r>
              <a:rPr lang="pl-PL" dirty="0">
                <a:latin typeface="Calibri" panose="020F0502020204030204" pitchFamily="34" charset="0"/>
                <a:cs typeface="Calibri" panose="020F0502020204030204" pitchFamily="34" charset="0"/>
              </a:rPr>
              <a:t> in </a:t>
            </a:r>
            <a:r>
              <a:rPr lang="pl-PL" dirty="0" err="1">
                <a:latin typeface="Calibri" panose="020F0502020204030204" pitchFamily="34" charset="0"/>
                <a:cs typeface="Calibri" panose="020F0502020204030204" pitchFamily="34" charset="0"/>
              </a:rPr>
              <a:t>your</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home</a:t>
            </a:r>
            <a:r>
              <a:rPr lang="pl-PL" dirty="0">
                <a:latin typeface="Calibri" panose="020F0502020204030204" pitchFamily="34" charset="0"/>
                <a:cs typeface="Calibri" panose="020F0502020204030204" pitchFamily="34" charset="0"/>
              </a:rPr>
              <a:t> country?</a:t>
            </a:r>
          </a:p>
          <a:p>
            <a:pPr lvl="0">
              <a:buFont typeface="Wingdings" panose="05000000000000000000" pitchFamily="2" charset="2"/>
              <a:buChar char="§"/>
            </a:pPr>
            <a:r>
              <a:rPr lang="pl-PL" dirty="0" err="1">
                <a:latin typeface="Calibri" panose="020F0502020204030204" pitchFamily="34" charset="0"/>
                <a:cs typeface="Calibri" panose="020F0502020204030204" pitchFamily="34" charset="0"/>
              </a:rPr>
              <a:t>What</a:t>
            </a:r>
            <a:r>
              <a:rPr lang="pl-PL" dirty="0">
                <a:latin typeface="Calibri" panose="020F0502020204030204" pitchFamily="34" charset="0"/>
                <a:cs typeface="Calibri" panose="020F0502020204030204" pitchFamily="34" charset="0"/>
              </a:rPr>
              <a:t> role </a:t>
            </a:r>
            <a:r>
              <a:rPr lang="pl-PL" dirty="0" err="1">
                <a:latin typeface="Calibri" panose="020F0502020204030204" pitchFamily="34" charset="0"/>
                <a:cs typeface="Calibri" panose="020F0502020204030204" pitchFamily="34" charset="0"/>
              </a:rPr>
              <a:t>should</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local</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technical</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universities</a:t>
            </a:r>
            <a:r>
              <a:rPr lang="pl-PL" dirty="0">
                <a:latin typeface="Calibri" panose="020F0502020204030204" pitchFamily="34" charset="0"/>
                <a:cs typeface="Calibri" panose="020F0502020204030204" pitchFamily="34" charset="0"/>
              </a:rPr>
              <a:t> and </a:t>
            </a:r>
            <a:r>
              <a:rPr lang="pl-PL" dirty="0" err="1">
                <a:latin typeface="Calibri" panose="020F0502020204030204" pitchFamily="34" charset="0"/>
                <a:cs typeface="Calibri" panose="020F0502020204030204" pitchFamily="34" charset="0"/>
              </a:rPr>
              <a:t>logistics</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startups</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play</a:t>
            </a:r>
            <a:r>
              <a:rPr lang="pl-PL" dirty="0">
                <a:latin typeface="Calibri" panose="020F0502020204030204" pitchFamily="34" charset="0"/>
                <a:cs typeface="Calibri" panose="020F0502020204030204" pitchFamily="34" charset="0"/>
              </a:rPr>
              <a:t> in "</a:t>
            </a:r>
            <a:r>
              <a:rPr lang="pl-PL" dirty="0" err="1">
                <a:latin typeface="Calibri" panose="020F0502020204030204" pitchFamily="34" charset="0"/>
                <a:cs typeface="Calibri" panose="020F0502020204030204" pitchFamily="34" charset="0"/>
              </a:rPr>
              <a:t>reclaiming</a:t>
            </a:r>
            <a:r>
              <a:rPr lang="pl-PL" dirty="0">
                <a:latin typeface="Calibri" panose="020F0502020204030204" pitchFamily="34" charset="0"/>
                <a:cs typeface="Calibri" panose="020F0502020204030204" pitchFamily="34" charset="0"/>
              </a:rPr>
              <a:t> the network"?</a:t>
            </a:r>
          </a:p>
          <a:p>
            <a:endParaRPr lang="pl-PL" dirty="0"/>
          </a:p>
        </p:txBody>
      </p:sp>
      <p:sp>
        <p:nvSpPr>
          <p:cNvPr id="4" name="Tytuł 1"/>
          <p:cNvSpPr>
            <a:spLocks noGrp="1"/>
          </p:cNvSpPr>
          <p:nvPr>
            <p:ph type="title"/>
          </p:nvPr>
        </p:nvSpPr>
        <p:spPr>
          <a:xfrm>
            <a:off x="603253" y="539751"/>
            <a:ext cx="6740522" cy="717551"/>
          </a:xfrm>
        </p:spPr>
        <p:txBody>
          <a:bodyPr/>
          <a:lstStyle/>
          <a:p>
            <a:r>
              <a:rPr lang="pl-PL" dirty="0">
                <a:solidFill>
                  <a:srgbClr val="002060"/>
                </a:solidFill>
              </a:rPr>
              <a:t> </a:t>
            </a:r>
            <a:r>
              <a:rPr lang="pl-PL" dirty="0" err="1">
                <a:solidFill>
                  <a:srgbClr val="002060"/>
                </a:solidFill>
                <a:latin typeface="Calibri" panose="020F0502020204030204" pitchFamily="34" charset="0"/>
                <a:cs typeface="Calibri" panose="020F0502020204030204" pitchFamily="34" charset="0"/>
              </a:rPr>
              <a:t>Supporting</a:t>
            </a:r>
            <a:r>
              <a:rPr lang="pl-PL" dirty="0">
                <a:solidFill>
                  <a:srgbClr val="002060"/>
                </a:solidFill>
                <a:latin typeface="Calibri" panose="020F0502020204030204" pitchFamily="34" charset="0"/>
                <a:cs typeface="Calibri" panose="020F0502020204030204" pitchFamily="34" charset="0"/>
              </a:rPr>
              <a:t> </a:t>
            </a:r>
            <a:r>
              <a:rPr lang="pl-PL" dirty="0" err="1">
                <a:solidFill>
                  <a:srgbClr val="002060"/>
                </a:solidFill>
                <a:latin typeface="Calibri" panose="020F0502020204030204" pitchFamily="34" charset="0"/>
                <a:cs typeface="Calibri" panose="020F0502020204030204" pitchFamily="34" charset="0"/>
              </a:rPr>
              <a:t>Questions</a:t>
            </a:r>
            <a:endParaRPr lang="pl-PL"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81866890"/>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03203" y="102515"/>
            <a:ext cx="4889500" cy="717551"/>
          </a:xfrm>
        </p:spPr>
        <p:txBody>
          <a:bodyPr/>
          <a:lstStyle/>
          <a:p>
            <a:r>
              <a:rPr lang="pl-PL" dirty="0" err="1">
                <a:solidFill>
                  <a:srgbClr val="002060"/>
                </a:solidFill>
                <a:latin typeface="Calibri" panose="020F0502020204030204" pitchFamily="34" charset="0"/>
                <a:cs typeface="Calibri" panose="020F0502020204030204" pitchFamily="34" charset="0"/>
              </a:rPr>
              <a:t>Expected</a:t>
            </a:r>
            <a:r>
              <a:rPr lang="pl-PL" dirty="0">
                <a:solidFill>
                  <a:srgbClr val="002060"/>
                </a:solidFill>
                <a:latin typeface="Calibri" panose="020F0502020204030204" pitchFamily="34" charset="0"/>
                <a:cs typeface="Calibri" panose="020F0502020204030204" pitchFamily="34" charset="0"/>
              </a:rPr>
              <a:t> </a:t>
            </a:r>
            <a:r>
              <a:rPr lang="pl-PL" dirty="0" err="1">
                <a:solidFill>
                  <a:srgbClr val="002060"/>
                </a:solidFill>
                <a:latin typeface="Calibri" panose="020F0502020204030204" pitchFamily="34" charset="0"/>
                <a:cs typeface="Calibri" panose="020F0502020204030204" pitchFamily="34" charset="0"/>
              </a:rPr>
              <a:t>Results</a:t>
            </a:r>
            <a:br>
              <a:rPr lang="pl-PL" dirty="0">
                <a:solidFill>
                  <a:srgbClr val="002060"/>
                </a:solidFill>
                <a:latin typeface="Calibri" panose="020F0502020204030204" pitchFamily="34" charset="0"/>
                <a:cs typeface="Calibri" panose="020F0502020204030204" pitchFamily="34" charset="0"/>
              </a:rPr>
            </a:br>
            <a:endParaRPr lang="pl-PL" dirty="0">
              <a:solidFill>
                <a:srgbClr val="002060"/>
              </a:solidFill>
              <a:latin typeface="Calibri" panose="020F0502020204030204" pitchFamily="34" charset="0"/>
              <a:cs typeface="Calibri" panose="020F0502020204030204" pitchFamily="34" charset="0"/>
            </a:endParaRPr>
          </a:p>
        </p:txBody>
      </p:sp>
      <p:sp>
        <p:nvSpPr>
          <p:cNvPr id="4" name="Symbol zastępczy tekstu 3"/>
          <p:cNvSpPr>
            <a:spLocks noGrp="1"/>
          </p:cNvSpPr>
          <p:nvPr>
            <p:ph type="body" sz="half" idx="1"/>
          </p:nvPr>
        </p:nvSpPr>
        <p:spPr>
          <a:xfrm>
            <a:off x="327263" y="820066"/>
            <a:ext cx="8807980" cy="5059521"/>
          </a:xfrm>
        </p:spPr>
        <p:txBody>
          <a:bodyPr>
            <a:normAutofit/>
          </a:bodyPr>
          <a:lstStyle/>
          <a:p>
            <a:pPr marL="0" indent="0">
              <a:buNone/>
            </a:pPr>
            <a:r>
              <a:rPr lang="en-US" dirty="0">
                <a:latin typeface="Calibri" panose="020F0502020204030204" pitchFamily="34" charset="0"/>
                <a:cs typeface="Calibri" panose="020F0502020204030204" pitchFamily="34" charset="0"/>
              </a:rPr>
              <a:t>Students are required to prepare:</a:t>
            </a:r>
          </a:p>
          <a:p>
            <a:pPr>
              <a:buFont typeface="Arial" panose="020B0604020202020204" pitchFamily="34" charset="0"/>
              <a:buChar char="•"/>
            </a:pPr>
            <a:r>
              <a:rPr lang="en-US" dirty="0">
                <a:latin typeface="Calibri" panose="020F0502020204030204" pitchFamily="34" charset="0"/>
                <a:cs typeface="Calibri" panose="020F0502020204030204" pitchFamily="34" charset="0"/>
              </a:rPr>
              <a:t>a report (3–5 pages) or a presentation (5–7 slides), </a:t>
            </a:r>
          </a:p>
          <a:p>
            <a:pPr>
              <a:buFont typeface="Arial" panose="020B0604020202020204" pitchFamily="34" charset="0"/>
              <a:buChar char="•"/>
            </a:pPr>
            <a:r>
              <a:rPr lang="en-US" dirty="0">
                <a:latin typeface="Calibri" panose="020F0502020204030204" pitchFamily="34" charset="0"/>
                <a:cs typeface="Calibri" panose="020F0502020204030204" pitchFamily="34" charset="0"/>
              </a:rPr>
              <a:t>3–5 practical recommendations aimed at improving the functioning of transport and logistics systems in the analyzed Sub-Saharan African region. </a:t>
            </a:r>
          </a:p>
          <a:p>
            <a:endParaRPr lang="pl-PL" dirty="0"/>
          </a:p>
        </p:txBody>
      </p:sp>
      <p:sp>
        <p:nvSpPr>
          <p:cNvPr id="5" name="Prostokąt 4"/>
          <p:cNvSpPr/>
          <p:nvPr/>
        </p:nvSpPr>
        <p:spPr>
          <a:xfrm>
            <a:off x="557214" y="3734816"/>
            <a:ext cx="10772774" cy="2862322"/>
          </a:xfrm>
          <a:prstGeom prst="rect">
            <a:avLst/>
          </a:prstGeom>
          <a:solidFill>
            <a:srgbClr val="92D050">
              <a:alpha val="15000"/>
            </a:srgbClr>
          </a:solidFill>
        </p:spPr>
        <p:txBody>
          <a:bodyPr wrap="square">
            <a:spAutoFit/>
          </a:bodyPr>
          <a:lstStyle/>
          <a:p>
            <a:r>
              <a:rPr lang="en-US" b="1" dirty="0">
                <a:latin typeface="Calibri" panose="020F0502020204030204" pitchFamily="34" charset="0"/>
                <a:cs typeface="Calibri" panose="020F0502020204030204" pitchFamily="34" charset="0"/>
              </a:rPr>
              <a:t>The recommendations may concern, among others:</a:t>
            </a:r>
          </a:p>
          <a:p>
            <a:pPr>
              <a:buFont typeface="Arial" panose="020B0604020202020204" pitchFamily="34" charset="0"/>
              <a:buChar char="•"/>
            </a:pPr>
            <a:r>
              <a:rPr lang="en-US" dirty="0">
                <a:latin typeface="Calibri" panose="020F0502020204030204" pitchFamily="34" charset="0"/>
                <a:cs typeface="Calibri" panose="020F0502020204030204" pitchFamily="34" charset="0"/>
              </a:rPr>
              <a:t>modernization of road, port, or railway infrastructure, </a:t>
            </a:r>
          </a:p>
          <a:p>
            <a:pPr>
              <a:buFont typeface="Arial" panose="020B0604020202020204" pitchFamily="34" charset="0"/>
              <a:buChar char="•"/>
            </a:pPr>
            <a:r>
              <a:rPr lang="en-US" dirty="0">
                <a:latin typeface="Calibri" panose="020F0502020204030204" pitchFamily="34" charset="0"/>
                <a:cs typeface="Calibri" panose="020F0502020204030204" pitchFamily="34" charset="0"/>
              </a:rPr>
              <a:t>improvement of cross-border transport operations and customs procedures, </a:t>
            </a:r>
          </a:p>
          <a:p>
            <a:pPr>
              <a:buFont typeface="Arial" panose="020B0604020202020204" pitchFamily="34" charset="0"/>
              <a:buChar char="•"/>
            </a:pPr>
            <a:r>
              <a:rPr lang="en-US" dirty="0">
                <a:latin typeface="Calibri" panose="020F0502020204030204" pitchFamily="34" charset="0"/>
                <a:cs typeface="Calibri" panose="020F0502020204030204" pitchFamily="34" charset="0"/>
              </a:rPr>
              <a:t>implementation of smart logistics technologies (e.g., </a:t>
            </a:r>
            <a:r>
              <a:rPr lang="en-US" dirty="0" err="1">
                <a:latin typeface="Calibri" panose="020F0502020204030204" pitchFamily="34" charset="0"/>
                <a:cs typeface="Calibri" panose="020F0502020204030204" pitchFamily="34" charset="0"/>
              </a:rPr>
              <a:t>AIoT</a:t>
            </a:r>
            <a:r>
              <a:rPr lang="en-US" dirty="0">
                <a:latin typeface="Calibri" panose="020F0502020204030204" pitchFamily="34" charset="0"/>
                <a:cs typeface="Calibri" panose="020F0502020204030204" pitchFamily="34" charset="0"/>
              </a:rPr>
              <a:t>, GPS, cargo tracking systems), </a:t>
            </a:r>
          </a:p>
          <a:p>
            <a:pPr>
              <a:buFont typeface="Arial" panose="020B0604020202020204" pitchFamily="34" charset="0"/>
              <a:buChar char="•"/>
            </a:pPr>
            <a:r>
              <a:rPr lang="en-US" dirty="0">
                <a:latin typeface="Calibri" panose="020F0502020204030204" pitchFamily="34" charset="0"/>
                <a:cs typeface="Calibri" panose="020F0502020204030204" pitchFamily="34" charset="0"/>
              </a:rPr>
              <a:t>enhancement of intermodal transport integration, </a:t>
            </a:r>
          </a:p>
          <a:p>
            <a:pPr>
              <a:buFont typeface="Arial" panose="020B0604020202020204" pitchFamily="34" charset="0"/>
              <a:buChar char="•"/>
            </a:pPr>
            <a:r>
              <a:rPr lang="en-US" dirty="0">
                <a:latin typeface="Calibri" panose="020F0502020204030204" pitchFamily="34" charset="0"/>
                <a:cs typeface="Calibri" panose="020F0502020204030204" pitchFamily="34" charset="0"/>
              </a:rPr>
              <a:t>development of logistics centers and distribution hubs, </a:t>
            </a:r>
          </a:p>
          <a:p>
            <a:pPr>
              <a:buFont typeface="Arial" panose="020B0604020202020204" pitchFamily="34" charset="0"/>
              <a:buChar char="•"/>
            </a:pPr>
            <a:r>
              <a:rPr lang="en-US" dirty="0">
                <a:latin typeface="Calibri" panose="020F0502020204030204" pitchFamily="34" charset="0"/>
                <a:cs typeface="Calibri" panose="020F0502020204030204" pitchFamily="34" charset="0"/>
              </a:rPr>
              <a:t>improvement of cargo flow visibility and monitoring systems, </a:t>
            </a:r>
          </a:p>
          <a:p>
            <a:pPr>
              <a:buFont typeface="Arial" panose="020B0604020202020204" pitchFamily="34" charset="0"/>
              <a:buChar char="•"/>
            </a:pPr>
            <a:r>
              <a:rPr lang="en-US" dirty="0">
                <a:latin typeface="Calibri" panose="020F0502020204030204" pitchFamily="34" charset="0"/>
                <a:cs typeface="Calibri" panose="020F0502020204030204" pitchFamily="34" charset="0"/>
              </a:rPr>
              <a:t>reduction of transport delays and logistics costs, </a:t>
            </a:r>
          </a:p>
          <a:p>
            <a:pPr>
              <a:buFont typeface="Arial" panose="020B0604020202020204" pitchFamily="34" charset="0"/>
              <a:buChar char="•"/>
            </a:pPr>
            <a:r>
              <a:rPr lang="en-US" dirty="0">
                <a:latin typeface="Calibri" panose="020F0502020204030204" pitchFamily="34" charset="0"/>
                <a:cs typeface="Calibri" panose="020F0502020204030204" pitchFamily="34" charset="0"/>
              </a:rPr>
              <a:t>increasing the resilience of supply chains, </a:t>
            </a:r>
          </a:p>
          <a:p>
            <a:pPr>
              <a:buFont typeface="Arial" panose="020B0604020202020204" pitchFamily="34" charset="0"/>
              <a:buChar char="•"/>
            </a:pPr>
            <a:r>
              <a:rPr lang="en-US" dirty="0">
                <a:latin typeface="Calibri" panose="020F0502020204030204" pitchFamily="34" charset="0"/>
                <a:cs typeface="Calibri" panose="020F0502020204030204" pitchFamily="34" charset="0"/>
              </a:rPr>
              <a:t>development of local technical competencies and cooperation between universities and the logistics sector.</a:t>
            </a:r>
          </a:p>
        </p:txBody>
      </p:sp>
    </p:spTree>
    <p:extLst>
      <p:ext uri="{BB962C8B-B14F-4D97-AF65-F5344CB8AC3E}">
        <p14:creationId xmlns:p14="http://schemas.microsoft.com/office/powerpoint/2010/main" val="254769966"/>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46063" y="282576"/>
            <a:ext cx="8383585" cy="717551"/>
          </a:xfrm>
        </p:spPr>
        <p:txBody>
          <a:bodyPr/>
          <a:lstStyle/>
          <a:p>
            <a:r>
              <a:rPr lang="pl-PL" dirty="0">
                <a:solidFill>
                  <a:srgbClr val="002060"/>
                </a:solidFill>
                <a:latin typeface="Calibri" panose="020F0502020204030204" pitchFamily="34" charset="0"/>
                <a:cs typeface="Calibri" panose="020F0502020204030204" pitchFamily="34" charset="0"/>
              </a:rPr>
              <a:t>Evaluation </a:t>
            </a:r>
            <a:r>
              <a:rPr lang="pl-PL" dirty="0" err="1">
                <a:solidFill>
                  <a:srgbClr val="002060"/>
                </a:solidFill>
                <a:latin typeface="Calibri" panose="020F0502020204030204" pitchFamily="34" charset="0"/>
                <a:cs typeface="Calibri" panose="020F0502020204030204" pitchFamily="34" charset="0"/>
              </a:rPr>
              <a:t>Criteria</a:t>
            </a:r>
            <a:br>
              <a:rPr lang="pl-PL" dirty="0">
                <a:solidFill>
                  <a:srgbClr val="002060"/>
                </a:solidFill>
                <a:latin typeface="Calibri" panose="020F0502020204030204" pitchFamily="34" charset="0"/>
                <a:cs typeface="Calibri" panose="020F0502020204030204" pitchFamily="34" charset="0"/>
              </a:rPr>
            </a:br>
            <a:endParaRPr lang="pl-PL" dirty="0">
              <a:solidFill>
                <a:srgbClr val="002060"/>
              </a:solidFill>
              <a:latin typeface="Calibri" panose="020F0502020204030204" pitchFamily="34" charset="0"/>
              <a:cs typeface="Calibri" panose="020F0502020204030204" pitchFamily="34" charset="0"/>
            </a:endParaRPr>
          </a:p>
        </p:txBody>
      </p:sp>
      <p:graphicFrame>
        <p:nvGraphicFramePr>
          <p:cNvPr id="5" name="Tabela 4"/>
          <p:cNvGraphicFramePr>
            <a:graphicFrameLocks noGrp="1"/>
          </p:cNvGraphicFramePr>
          <p:nvPr>
            <p:extLst>
              <p:ext uri="{D42A27DB-BD31-4B8C-83A1-F6EECF244321}">
                <p14:modId xmlns:p14="http://schemas.microsoft.com/office/powerpoint/2010/main" val="2416023038"/>
              </p:ext>
            </p:extLst>
          </p:nvPr>
        </p:nvGraphicFramePr>
        <p:xfrm>
          <a:off x="246063" y="857252"/>
          <a:ext cx="11141075" cy="5871070"/>
        </p:xfrm>
        <a:graphic>
          <a:graphicData uri="http://schemas.openxmlformats.org/drawingml/2006/table">
            <a:tbl>
              <a:tblPr/>
              <a:tblGrid>
                <a:gridCol w="2228215">
                  <a:extLst>
                    <a:ext uri="{9D8B030D-6E8A-4147-A177-3AD203B41FA5}">
                      <a16:colId xmlns:a16="http://schemas.microsoft.com/office/drawing/2014/main" val="20000"/>
                    </a:ext>
                  </a:extLst>
                </a:gridCol>
                <a:gridCol w="2228215">
                  <a:extLst>
                    <a:ext uri="{9D8B030D-6E8A-4147-A177-3AD203B41FA5}">
                      <a16:colId xmlns:a16="http://schemas.microsoft.com/office/drawing/2014/main" val="20001"/>
                    </a:ext>
                  </a:extLst>
                </a:gridCol>
                <a:gridCol w="2228215">
                  <a:extLst>
                    <a:ext uri="{9D8B030D-6E8A-4147-A177-3AD203B41FA5}">
                      <a16:colId xmlns:a16="http://schemas.microsoft.com/office/drawing/2014/main" val="20002"/>
                    </a:ext>
                  </a:extLst>
                </a:gridCol>
                <a:gridCol w="2813367">
                  <a:extLst>
                    <a:ext uri="{9D8B030D-6E8A-4147-A177-3AD203B41FA5}">
                      <a16:colId xmlns:a16="http://schemas.microsoft.com/office/drawing/2014/main" val="20003"/>
                    </a:ext>
                  </a:extLst>
                </a:gridCol>
                <a:gridCol w="1643063">
                  <a:extLst>
                    <a:ext uri="{9D8B030D-6E8A-4147-A177-3AD203B41FA5}">
                      <a16:colId xmlns:a16="http://schemas.microsoft.com/office/drawing/2014/main" val="20004"/>
                    </a:ext>
                  </a:extLst>
                </a:gridCol>
              </a:tblGrid>
              <a:tr h="366136">
                <a:tc>
                  <a:txBody>
                    <a:bodyPr/>
                    <a:lstStyle/>
                    <a:p>
                      <a:r>
                        <a:rPr lang="pl-PL" sz="1800" b="1" dirty="0" err="1">
                          <a:solidFill>
                            <a:schemeClr val="bg1"/>
                          </a:solidFill>
                          <a:latin typeface="Calibri" panose="020F0502020204030204" pitchFamily="34" charset="0"/>
                          <a:cs typeface="Calibri" panose="020F0502020204030204" pitchFamily="34" charset="0"/>
                        </a:rPr>
                        <a:t>Criterion</a:t>
                      </a:r>
                      <a:endParaRPr lang="pl-PL" sz="1800" dirty="0">
                        <a:solidFill>
                          <a:schemeClr val="bg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r>
                        <a:rPr lang="pl-PL" sz="1800" b="1" dirty="0" err="1">
                          <a:solidFill>
                            <a:schemeClr val="bg1"/>
                          </a:solidFill>
                          <a:latin typeface="Calibri" panose="020F0502020204030204" pitchFamily="34" charset="0"/>
                          <a:cs typeface="Calibri" panose="020F0502020204030204" pitchFamily="34" charset="0"/>
                        </a:rPr>
                        <a:t>Description</a:t>
                      </a:r>
                      <a:endParaRPr lang="pl-PL" sz="1800" dirty="0">
                        <a:solidFill>
                          <a:schemeClr val="bg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r>
                        <a:rPr lang="pl-PL" sz="1800" b="1" dirty="0" err="1">
                          <a:solidFill>
                            <a:schemeClr val="bg1"/>
                          </a:solidFill>
                          <a:latin typeface="Calibri" panose="020F0502020204030204" pitchFamily="34" charset="0"/>
                          <a:cs typeface="Calibri" panose="020F0502020204030204" pitchFamily="34" charset="0"/>
                        </a:rPr>
                        <a:t>Excellent</a:t>
                      </a:r>
                      <a:r>
                        <a:rPr lang="pl-PL" sz="1800" b="1" dirty="0">
                          <a:solidFill>
                            <a:schemeClr val="bg1"/>
                          </a:solidFill>
                          <a:latin typeface="Calibri" panose="020F0502020204030204" pitchFamily="34" charset="0"/>
                          <a:cs typeface="Calibri" panose="020F0502020204030204" pitchFamily="34" charset="0"/>
                        </a:rPr>
                        <a:t> Performance</a:t>
                      </a:r>
                      <a:endParaRPr lang="pl-PL" sz="1800" dirty="0">
                        <a:solidFill>
                          <a:schemeClr val="bg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r>
                        <a:rPr lang="pl-PL" sz="1800" b="1" dirty="0" err="1">
                          <a:solidFill>
                            <a:schemeClr val="bg1"/>
                          </a:solidFill>
                          <a:latin typeface="Calibri" panose="020F0502020204030204" pitchFamily="34" charset="0"/>
                          <a:cs typeface="Calibri" panose="020F0502020204030204" pitchFamily="34" charset="0"/>
                        </a:rPr>
                        <a:t>Poor</a:t>
                      </a:r>
                      <a:r>
                        <a:rPr lang="pl-PL" sz="1800" b="1" dirty="0">
                          <a:solidFill>
                            <a:schemeClr val="bg1"/>
                          </a:solidFill>
                          <a:latin typeface="Calibri" panose="020F0502020204030204" pitchFamily="34" charset="0"/>
                          <a:cs typeface="Calibri" panose="020F0502020204030204" pitchFamily="34" charset="0"/>
                        </a:rPr>
                        <a:t> Performance</a:t>
                      </a:r>
                      <a:endParaRPr lang="pl-PL" sz="1800" dirty="0">
                        <a:solidFill>
                          <a:schemeClr val="bg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r>
                        <a:rPr lang="pl-PL" sz="1800" b="1" dirty="0" err="1">
                          <a:solidFill>
                            <a:schemeClr val="bg1"/>
                          </a:solidFill>
                          <a:latin typeface="Calibri" panose="020F0502020204030204" pitchFamily="34" charset="0"/>
                          <a:cs typeface="Calibri" panose="020F0502020204030204" pitchFamily="34" charset="0"/>
                        </a:rPr>
                        <a:t>Points</a:t>
                      </a:r>
                      <a:endParaRPr lang="pl-PL" sz="1800" dirty="0">
                        <a:solidFill>
                          <a:schemeClr val="bg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10000"/>
                  </a:ext>
                </a:extLst>
              </a:tr>
              <a:tr h="1031837">
                <a:tc>
                  <a:txBody>
                    <a:bodyPr/>
                    <a:lstStyle/>
                    <a:p>
                      <a:r>
                        <a:rPr lang="pl-PL" sz="1800" b="1" dirty="0" err="1">
                          <a:solidFill>
                            <a:schemeClr val="bg1"/>
                          </a:solidFill>
                          <a:latin typeface="Calibri" panose="020F0502020204030204" pitchFamily="34" charset="0"/>
                          <a:cs typeface="Calibri" panose="020F0502020204030204" pitchFamily="34" charset="0"/>
                        </a:rPr>
                        <a:t>Understanding</a:t>
                      </a:r>
                      <a:r>
                        <a:rPr lang="pl-PL" sz="1800" b="1" dirty="0">
                          <a:solidFill>
                            <a:schemeClr val="bg1"/>
                          </a:solidFill>
                          <a:latin typeface="Calibri" panose="020F0502020204030204" pitchFamily="34" charset="0"/>
                          <a:cs typeface="Calibri" panose="020F0502020204030204" pitchFamily="34" charset="0"/>
                        </a:rPr>
                        <a:t> of the </a:t>
                      </a:r>
                      <a:r>
                        <a:rPr lang="pl-PL" sz="1800" b="1" dirty="0" err="1">
                          <a:solidFill>
                            <a:schemeClr val="bg1"/>
                          </a:solidFill>
                          <a:latin typeface="Calibri" panose="020F0502020204030204" pitchFamily="34" charset="0"/>
                          <a:cs typeface="Calibri" panose="020F0502020204030204" pitchFamily="34" charset="0"/>
                        </a:rPr>
                        <a:t>Material</a:t>
                      </a:r>
                      <a:endParaRPr lang="pl-PL" sz="1800" dirty="0">
                        <a:solidFill>
                          <a:schemeClr val="bg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r>
                        <a:rPr lang="en-US" sz="1400" dirty="0">
                          <a:latin typeface="Calibri" panose="020F0502020204030204" pitchFamily="34" charset="0"/>
                          <a:cs typeface="Calibri" panose="020F0502020204030204" pitchFamily="34" charset="0"/>
                        </a:rPr>
                        <a:t>Accurate identification of key concepts such as </a:t>
                      </a:r>
                      <a:r>
                        <a:rPr lang="en-US" sz="1400" dirty="0" err="1">
                          <a:latin typeface="Calibri" panose="020F0502020204030204" pitchFamily="34" charset="0"/>
                          <a:cs typeface="Calibri" panose="020F0502020204030204" pitchFamily="34" charset="0"/>
                        </a:rPr>
                        <a:t>AfCFTA</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AIoT</a:t>
                      </a:r>
                      <a:r>
                        <a:rPr lang="en-US" sz="1400" dirty="0">
                          <a:latin typeface="Calibri" panose="020F0502020204030204" pitchFamily="34" charset="0"/>
                          <a:cs typeface="Calibri" panose="020F0502020204030204" pitchFamily="34" charset="0"/>
                        </a:rPr>
                        <a:t>, resilience, and logistics integration.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Calibri" panose="020F0502020204030204" pitchFamily="34" charset="0"/>
                          <a:cs typeface="Calibri" panose="020F0502020204030204" pitchFamily="34" charset="0"/>
                        </a:rPr>
                        <a:t>Correctly identifies and explains all major themes and relationships.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1400" dirty="0" err="1">
                          <a:latin typeface="Calibri" panose="020F0502020204030204" pitchFamily="34" charset="0"/>
                          <a:cs typeface="Calibri" panose="020F0502020204030204" pitchFamily="34" charset="0"/>
                        </a:rPr>
                        <a:t>Misinterprets</a:t>
                      </a:r>
                      <a:r>
                        <a:rPr lang="pl-PL" sz="1400" dirty="0">
                          <a:latin typeface="Calibri" panose="020F0502020204030204" pitchFamily="34" charset="0"/>
                          <a:cs typeface="Calibri" panose="020F0502020204030204" pitchFamily="34" charset="0"/>
                        </a:rPr>
                        <a:t> </a:t>
                      </a:r>
                      <a:r>
                        <a:rPr lang="pl-PL" sz="1400" dirty="0" err="1">
                          <a:latin typeface="Calibri" panose="020F0502020204030204" pitchFamily="34" charset="0"/>
                          <a:cs typeface="Calibri" panose="020F0502020204030204" pitchFamily="34" charset="0"/>
                        </a:rPr>
                        <a:t>or</a:t>
                      </a:r>
                      <a:r>
                        <a:rPr lang="pl-PL" sz="1400" dirty="0">
                          <a:latin typeface="Calibri" panose="020F0502020204030204" pitchFamily="34" charset="0"/>
                          <a:cs typeface="Calibri" panose="020F0502020204030204" pitchFamily="34" charset="0"/>
                        </a:rPr>
                        <a:t> </a:t>
                      </a:r>
                      <a:r>
                        <a:rPr lang="pl-PL" sz="1400" dirty="0" err="1">
                          <a:latin typeface="Calibri" panose="020F0502020204030204" pitchFamily="34" charset="0"/>
                          <a:cs typeface="Calibri" panose="020F0502020204030204" pitchFamily="34" charset="0"/>
                        </a:rPr>
                        <a:t>omits</a:t>
                      </a:r>
                      <a:r>
                        <a:rPr lang="pl-PL" sz="1400" dirty="0">
                          <a:latin typeface="Calibri" panose="020F0502020204030204" pitchFamily="34" charset="0"/>
                          <a:cs typeface="Calibri" panose="020F0502020204030204" pitchFamily="34" charset="0"/>
                        </a:rPr>
                        <a:t> </a:t>
                      </a:r>
                      <a:r>
                        <a:rPr lang="pl-PL" sz="1400" dirty="0" err="1">
                          <a:latin typeface="Calibri" panose="020F0502020204030204" pitchFamily="34" charset="0"/>
                          <a:cs typeface="Calibri" panose="020F0502020204030204" pitchFamily="34" charset="0"/>
                        </a:rPr>
                        <a:t>core</a:t>
                      </a:r>
                      <a:r>
                        <a:rPr lang="pl-PL" sz="1400" dirty="0">
                          <a:latin typeface="Calibri" panose="020F0502020204030204" pitchFamily="34" charset="0"/>
                          <a:cs typeface="Calibri" panose="020F0502020204030204" pitchFamily="34" charset="0"/>
                        </a:rPr>
                        <a:t> </a:t>
                      </a:r>
                      <a:r>
                        <a:rPr lang="pl-PL" sz="1400" dirty="0" err="1">
                          <a:latin typeface="Calibri" panose="020F0502020204030204" pitchFamily="34" charset="0"/>
                          <a:cs typeface="Calibri" panose="020F0502020204030204" pitchFamily="34" charset="0"/>
                        </a:rPr>
                        <a:t>concepts</a:t>
                      </a:r>
                      <a:r>
                        <a:rPr lang="pl-PL" sz="1400" dirty="0">
                          <a:latin typeface="Calibri" panose="020F0502020204030204" pitchFamily="34" charset="0"/>
                          <a:cs typeface="Calibri" panose="020F0502020204030204" pitchFamily="34" charset="0"/>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1400" dirty="0">
                          <a:latin typeface="Calibri" panose="020F0502020204030204" pitchFamily="34" charset="0"/>
                          <a:cs typeface="Calibri" panose="020F0502020204030204" pitchFamily="34" charset="0"/>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031837">
                <a:tc>
                  <a:txBody>
                    <a:bodyPr/>
                    <a:lstStyle/>
                    <a:p>
                      <a:r>
                        <a:rPr lang="pl-PL" sz="1800" b="1" dirty="0" err="1">
                          <a:solidFill>
                            <a:schemeClr val="bg1"/>
                          </a:solidFill>
                          <a:latin typeface="Calibri" panose="020F0502020204030204" pitchFamily="34" charset="0"/>
                          <a:cs typeface="Calibri" panose="020F0502020204030204" pitchFamily="34" charset="0"/>
                        </a:rPr>
                        <a:t>Quality</a:t>
                      </a:r>
                      <a:r>
                        <a:rPr lang="pl-PL" sz="1800" b="1" dirty="0">
                          <a:solidFill>
                            <a:schemeClr val="bg1"/>
                          </a:solidFill>
                          <a:latin typeface="Calibri" panose="020F0502020204030204" pitchFamily="34" charset="0"/>
                          <a:cs typeface="Calibri" panose="020F0502020204030204" pitchFamily="34" charset="0"/>
                        </a:rPr>
                        <a:t> of Problem Analysis</a:t>
                      </a:r>
                      <a:endParaRPr lang="pl-PL" sz="1800" dirty="0">
                        <a:solidFill>
                          <a:schemeClr val="bg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r>
                        <a:rPr lang="en-US" sz="1400">
                          <a:latin typeface="Calibri" panose="020F0502020204030204" pitchFamily="34" charset="0"/>
                          <a:cs typeface="Calibri" panose="020F0502020204030204" pitchFamily="34" charset="0"/>
                        </a:rPr>
                        <a:t>Ability to connect infrastructure limitations with supply chain and distribution consequences.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Calibri" panose="020F0502020204030204" pitchFamily="34" charset="0"/>
                          <a:cs typeface="Calibri" panose="020F0502020204030204" pitchFamily="34" charset="0"/>
                        </a:rPr>
                        <a:t>Demonstrates analytical insights.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a:latin typeface="Calibri" panose="020F0502020204030204" pitchFamily="34" charset="0"/>
                          <a:cs typeface="Calibri" panose="020F0502020204030204" pitchFamily="34" charset="0"/>
                        </a:rPr>
                        <a:t>Provides only superficial or descriptive observations.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1400">
                          <a:latin typeface="Calibri" panose="020F0502020204030204" pitchFamily="34" charset="0"/>
                          <a:cs typeface="Calibri" panose="020F0502020204030204" pitchFamily="34" charset="0"/>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1031837">
                <a:tc>
                  <a:txBody>
                    <a:bodyPr/>
                    <a:lstStyle/>
                    <a:p>
                      <a:r>
                        <a:rPr lang="pl-PL" sz="1800" b="1" dirty="0" err="1">
                          <a:solidFill>
                            <a:schemeClr val="bg1"/>
                          </a:solidFill>
                          <a:latin typeface="Calibri" panose="020F0502020204030204" pitchFamily="34" charset="0"/>
                          <a:cs typeface="Calibri" panose="020F0502020204030204" pitchFamily="34" charset="0"/>
                        </a:rPr>
                        <a:t>Local</a:t>
                      </a:r>
                      <a:r>
                        <a:rPr lang="pl-PL" sz="1800" b="1" dirty="0">
                          <a:solidFill>
                            <a:schemeClr val="bg1"/>
                          </a:solidFill>
                          <a:latin typeface="Calibri" panose="020F0502020204030204" pitchFamily="34" charset="0"/>
                          <a:cs typeface="Calibri" panose="020F0502020204030204" pitchFamily="34" charset="0"/>
                        </a:rPr>
                        <a:t> </a:t>
                      </a:r>
                      <a:r>
                        <a:rPr lang="pl-PL" sz="1800" b="1" dirty="0" err="1">
                          <a:solidFill>
                            <a:schemeClr val="bg1"/>
                          </a:solidFill>
                          <a:latin typeface="Calibri" panose="020F0502020204030204" pitchFamily="34" charset="0"/>
                          <a:cs typeface="Calibri" panose="020F0502020204030204" pitchFamily="34" charset="0"/>
                        </a:rPr>
                        <a:t>Context</a:t>
                      </a:r>
                      <a:r>
                        <a:rPr lang="pl-PL" sz="1800" b="1" dirty="0">
                          <a:solidFill>
                            <a:schemeClr val="bg1"/>
                          </a:solidFill>
                          <a:latin typeface="Calibri" panose="020F0502020204030204" pitchFamily="34" charset="0"/>
                          <a:cs typeface="Calibri" panose="020F0502020204030204" pitchFamily="34" charset="0"/>
                        </a:rPr>
                        <a:t> Application</a:t>
                      </a:r>
                      <a:endParaRPr lang="pl-PL" sz="1800" dirty="0">
                        <a:solidFill>
                          <a:schemeClr val="bg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r>
                        <a:rPr lang="en-US" sz="1400">
                          <a:latin typeface="Calibri" panose="020F0502020204030204" pitchFamily="34" charset="0"/>
                          <a:cs typeface="Calibri" panose="020F0502020204030204" pitchFamily="34" charset="0"/>
                        </a:rPr>
                        <a:t>Use of relevant examples from the DRC, Cameroon, or the student’s home country.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a:latin typeface="Calibri" panose="020F0502020204030204" pitchFamily="34" charset="0"/>
                          <a:cs typeface="Calibri" panose="020F0502020204030204" pitchFamily="34" charset="0"/>
                        </a:rPr>
                        <a:t>Precisely identifies local logistics corridors, transport barriers, or regional realities.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Calibri" panose="020F0502020204030204" pitchFamily="34" charset="0"/>
                          <a:cs typeface="Calibri" panose="020F0502020204030204" pitchFamily="34" charset="0"/>
                        </a:rPr>
                        <a:t>No meaningful regional reference or contextualization.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1400">
                          <a:latin typeface="Calibri" panose="020F0502020204030204" pitchFamily="34" charset="0"/>
                          <a:cs typeface="Calibri" panose="020F0502020204030204" pitchFamily="34" charset="0"/>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798842">
                <a:tc>
                  <a:txBody>
                    <a:bodyPr/>
                    <a:lstStyle/>
                    <a:p>
                      <a:r>
                        <a:rPr lang="pl-PL" sz="1800" b="1" dirty="0" err="1">
                          <a:solidFill>
                            <a:schemeClr val="bg1"/>
                          </a:solidFill>
                          <a:latin typeface="Calibri" panose="020F0502020204030204" pitchFamily="34" charset="0"/>
                          <a:cs typeface="Calibri" panose="020F0502020204030204" pitchFamily="34" charset="0"/>
                        </a:rPr>
                        <a:t>Quality</a:t>
                      </a:r>
                      <a:r>
                        <a:rPr lang="pl-PL" sz="1800" b="1" dirty="0">
                          <a:solidFill>
                            <a:schemeClr val="bg1"/>
                          </a:solidFill>
                          <a:latin typeface="Calibri" panose="020F0502020204030204" pitchFamily="34" charset="0"/>
                          <a:cs typeface="Calibri" panose="020F0502020204030204" pitchFamily="34" charset="0"/>
                        </a:rPr>
                        <a:t> of </a:t>
                      </a:r>
                      <a:r>
                        <a:rPr lang="pl-PL" sz="1800" b="1" dirty="0" err="1">
                          <a:solidFill>
                            <a:schemeClr val="bg1"/>
                          </a:solidFill>
                          <a:latin typeface="Calibri" panose="020F0502020204030204" pitchFamily="34" charset="0"/>
                          <a:cs typeface="Calibri" panose="020F0502020204030204" pitchFamily="34" charset="0"/>
                        </a:rPr>
                        <a:t>Recommendations</a:t>
                      </a:r>
                      <a:endParaRPr lang="pl-PL" sz="1800" dirty="0">
                        <a:solidFill>
                          <a:schemeClr val="bg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r>
                        <a:rPr lang="en-US" sz="1400">
                          <a:latin typeface="Calibri" panose="020F0502020204030204" pitchFamily="34" charset="0"/>
                          <a:cs typeface="Calibri" panose="020F0502020204030204" pitchFamily="34" charset="0"/>
                        </a:rPr>
                        <a:t>Realism, feasibility, and innovation of proposed logistics improvements.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a:latin typeface="Calibri" panose="020F0502020204030204" pitchFamily="34" charset="0"/>
                          <a:cs typeface="Calibri" panose="020F0502020204030204" pitchFamily="34" charset="0"/>
                        </a:rPr>
                        <a:t>Proposes balanced and realistic technological and infrastructure solutions.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Calibri" panose="020F0502020204030204" pitchFamily="34" charset="0"/>
                          <a:cs typeface="Calibri" panose="020F0502020204030204" pitchFamily="34" charset="0"/>
                        </a:rPr>
                        <a:t>Recommendations are unrealistic or impossible to implement.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1400">
                          <a:latin typeface="Calibri" panose="020F0502020204030204" pitchFamily="34" charset="0"/>
                          <a:cs typeface="Calibri" panose="020F0502020204030204" pitchFamily="34" charset="0"/>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1031837">
                <a:tc>
                  <a:txBody>
                    <a:bodyPr/>
                    <a:lstStyle/>
                    <a:p>
                      <a:r>
                        <a:rPr lang="pl-PL" sz="1800" b="1" dirty="0" err="1">
                          <a:solidFill>
                            <a:schemeClr val="bg1"/>
                          </a:solidFill>
                          <a:latin typeface="Calibri" panose="020F0502020204030204" pitchFamily="34" charset="0"/>
                          <a:cs typeface="Calibri" panose="020F0502020204030204" pitchFamily="34" charset="0"/>
                        </a:rPr>
                        <a:t>Structure</a:t>
                      </a:r>
                      <a:r>
                        <a:rPr lang="pl-PL" sz="1800" b="1" dirty="0">
                          <a:solidFill>
                            <a:schemeClr val="bg1"/>
                          </a:solidFill>
                          <a:latin typeface="Calibri" panose="020F0502020204030204" pitchFamily="34" charset="0"/>
                          <a:cs typeface="Calibri" panose="020F0502020204030204" pitchFamily="34" charset="0"/>
                        </a:rPr>
                        <a:t> &amp; Critical </a:t>
                      </a:r>
                      <a:r>
                        <a:rPr lang="pl-PL" sz="1800" b="1" dirty="0" err="1">
                          <a:solidFill>
                            <a:schemeClr val="bg1"/>
                          </a:solidFill>
                          <a:latin typeface="Calibri" panose="020F0502020204030204" pitchFamily="34" charset="0"/>
                          <a:cs typeface="Calibri" panose="020F0502020204030204" pitchFamily="34" charset="0"/>
                        </a:rPr>
                        <a:t>Thinking</a:t>
                      </a:r>
                      <a:endParaRPr lang="pl-PL" sz="1800" dirty="0">
                        <a:solidFill>
                          <a:schemeClr val="bg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r>
                        <a:rPr lang="en-US" sz="1400">
                          <a:latin typeface="Calibri" panose="020F0502020204030204" pitchFamily="34" charset="0"/>
                          <a:cs typeface="Calibri" panose="020F0502020204030204" pitchFamily="34" charset="0"/>
                        </a:rPr>
                        <a:t>Clarity, professionalism, and critical reflection on the source material.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Calibri" panose="020F0502020204030204" pitchFamily="34" charset="0"/>
                          <a:cs typeface="Calibri" panose="020F0502020204030204" pitchFamily="34" charset="0"/>
                        </a:rPr>
                        <a:t>Well-structured analysis with critical evaluation of optimistic/promotional narratives.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Calibri" panose="020F0502020204030204" pitchFamily="34" charset="0"/>
                          <a:cs typeface="Calibri" panose="020F0502020204030204" pitchFamily="34" charset="0"/>
                        </a:rPr>
                        <a:t>Disorganized structure and lack of critical reflection.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1400" dirty="0">
                          <a:latin typeface="Calibri" panose="020F0502020204030204" pitchFamily="34" charset="0"/>
                          <a:cs typeface="Calibri" panose="020F0502020204030204" pitchFamily="34" charset="0"/>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249638">
                <a:tc>
                  <a:txBody>
                    <a:bodyPr/>
                    <a:lstStyle/>
                    <a:p>
                      <a:endParaRPr lang="pl-PL"/>
                    </a:p>
                  </a:txBody>
                  <a:tcPr anchor="ctr">
                    <a:lnL>
                      <a:noFill/>
                    </a:lnL>
                    <a:lnR>
                      <a:noFill/>
                    </a:lnR>
                    <a:lnT w="12700" cap="flat" cmpd="sng" algn="ctr">
                      <a:solidFill>
                        <a:schemeClr val="tx1"/>
                      </a:solidFill>
                      <a:prstDash val="solid"/>
                      <a:round/>
                      <a:headEnd type="none" w="med" len="med"/>
                      <a:tailEnd type="none" w="med" len="med"/>
                    </a:lnT>
                    <a:lnB>
                      <a:noFill/>
                    </a:lnB>
                  </a:tcPr>
                </a:tc>
                <a:tc>
                  <a:txBody>
                    <a:bodyPr/>
                    <a:lstStyle/>
                    <a:p>
                      <a:endParaRPr lang="pl-PL"/>
                    </a:p>
                  </a:txBody>
                  <a:tcPr anchor="ctr">
                    <a:lnL>
                      <a:noFill/>
                    </a:lnL>
                    <a:lnR>
                      <a:noFill/>
                    </a:lnR>
                    <a:lnT w="12700" cap="flat" cmpd="sng" algn="ctr">
                      <a:solidFill>
                        <a:schemeClr val="tx1"/>
                      </a:solidFill>
                      <a:prstDash val="solid"/>
                      <a:round/>
                      <a:headEnd type="none" w="med" len="med"/>
                      <a:tailEnd type="none" w="med" len="med"/>
                    </a:lnT>
                    <a:lnB>
                      <a:noFill/>
                    </a:lnB>
                  </a:tcPr>
                </a:tc>
                <a:tc>
                  <a:txBody>
                    <a:bodyPr/>
                    <a:lstStyle/>
                    <a:p>
                      <a:r>
                        <a:rPr lang="pl-PL" sz="1400" b="1" dirty="0"/>
                        <a:t>TOTAL</a:t>
                      </a:r>
                      <a:endParaRPr lang="pl-PL" sz="1400" dirty="0"/>
                    </a:p>
                  </a:txBody>
                  <a:tcPr anchor="ctr">
                    <a:lnL>
                      <a:noFill/>
                    </a:lnL>
                    <a:lnR>
                      <a:noFill/>
                    </a:lnR>
                    <a:lnT w="12700" cap="flat" cmpd="sng" algn="ctr">
                      <a:solidFill>
                        <a:schemeClr val="tx1"/>
                      </a:solidFill>
                      <a:prstDash val="solid"/>
                      <a:round/>
                      <a:headEnd type="none" w="med" len="med"/>
                      <a:tailEnd type="none" w="med" len="med"/>
                    </a:lnT>
                    <a:lnB>
                      <a:noFill/>
                    </a:lnB>
                  </a:tcPr>
                </a:tc>
                <a:tc>
                  <a:txBody>
                    <a:bodyPr/>
                    <a:lstStyle/>
                    <a:p>
                      <a:endParaRPr lang="pl-PL" sz="1400" dirty="0"/>
                    </a:p>
                  </a:txBody>
                  <a:tcPr anchor="ctr">
                    <a:lnL>
                      <a:noFill/>
                    </a:lnL>
                    <a:lnR>
                      <a:noFill/>
                    </a:lnR>
                    <a:lnT w="12700" cap="flat" cmpd="sng" algn="ctr">
                      <a:solidFill>
                        <a:schemeClr val="tx1"/>
                      </a:solidFill>
                      <a:prstDash val="solid"/>
                      <a:round/>
                      <a:headEnd type="none" w="med" len="med"/>
                      <a:tailEnd type="none" w="med" len="med"/>
                    </a:lnT>
                    <a:lnB>
                      <a:noFill/>
                    </a:lnB>
                  </a:tcPr>
                </a:tc>
                <a:tc>
                  <a:txBody>
                    <a:bodyPr/>
                    <a:lstStyle/>
                    <a:p>
                      <a:r>
                        <a:rPr lang="pl-PL" sz="1400" b="1" dirty="0"/>
                        <a:t>100</a:t>
                      </a:r>
                      <a:endParaRPr lang="pl-PL" sz="1400" dirty="0"/>
                    </a:p>
                  </a:txBody>
                  <a:tcPr anchor="ctr">
                    <a:lnL>
                      <a:noFill/>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829955139"/>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31803" y="325438"/>
            <a:ext cx="6754810" cy="717551"/>
          </a:xfrm>
        </p:spPr>
        <p:txBody>
          <a:bodyPr/>
          <a:lstStyle/>
          <a:p>
            <a:r>
              <a:rPr lang="pl-PL" dirty="0" err="1">
                <a:solidFill>
                  <a:srgbClr val="002060"/>
                </a:solidFill>
                <a:latin typeface="Calibri" panose="020F0502020204030204" pitchFamily="34" charset="0"/>
                <a:cs typeface="Calibri" panose="020F0502020204030204" pitchFamily="34" charset="0"/>
              </a:rPr>
              <a:t>Short</a:t>
            </a:r>
            <a:r>
              <a:rPr lang="pl-PL" dirty="0">
                <a:solidFill>
                  <a:srgbClr val="002060"/>
                </a:solidFill>
                <a:latin typeface="Calibri" panose="020F0502020204030204" pitchFamily="34" charset="0"/>
                <a:cs typeface="Calibri" panose="020F0502020204030204" pitchFamily="34" charset="0"/>
              </a:rPr>
              <a:t> </a:t>
            </a:r>
            <a:r>
              <a:rPr lang="pl-PL" dirty="0" err="1">
                <a:solidFill>
                  <a:srgbClr val="002060"/>
                </a:solidFill>
                <a:latin typeface="Calibri" panose="020F0502020204030204" pitchFamily="34" charset="0"/>
                <a:cs typeface="Calibri" panose="020F0502020204030204" pitchFamily="34" charset="0"/>
              </a:rPr>
              <a:t>Description</a:t>
            </a:r>
            <a:r>
              <a:rPr lang="pl-PL" dirty="0">
                <a:solidFill>
                  <a:srgbClr val="002060"/>
                </a:solidFill>
                <a:latin typeface="Calibri" panose="020F0502020204030204" pitchFamily="34" charset="0"/>
                <a:cs typeface="Calibri" panose="020F0502020204030204" pitchFamily="34" charset="0"/>
              </a:rPr>
              <a:t> for </a:t>
            </a:r>
            <a:r>
              <a:rPr lang="pl-PL" dirty="0" err="1">
                <a:solidFill>
                  <a:srgbClr val="002060"/>
                </a:solidFill>
                <a:latin typeface="Calibri" panose="020F0502020204030204" pitchFamily="34" charset="0"/>
                <a:cs typeface="Calibri" panose="020F0502020204030204" pitchFamily="34" charset="0"/>
              </a:rPr>
              <a:t>Students</a:t>
            </a:r>
            <a:br>
              <a:rPr lang="pl-PL" dirty="0">
                <a:latin typeface="Calibri" panose="020F0502020204030204" pitchFamily="34" charset="0"/>
                <a:cs typeface="Calibri" panose="020F0502020204030204" pitchFamily="34" charset="0"/>
              </a:rPr>
            </a:br>
            <a:endParaRPr lang="pl-PL" dirty="0">
              <a:latin typeface="Calibri" panose="020F0502020204030204" pitchFamily="34" charset="0"/>
              <a:cs typeface="Calibri" panose="020F0502020204030204" pitchFamily="34" charset="0"/>
            </a:endParaRPr>
          </a:p>
        </p:txBody>
      </p:sp>
      <p:sp>
        <p:nvSpPr>
          <p:cNvPr id="3" name="Symbol zastępczy tekstu 2"/>
          <p:cNvSpPr>
            <a:spLocks noGrp="1"/>
          </p:cNvSpPr>
          <p:nvPr>
            <p:ph type="body" sz="half" idx="1"/>
          </p:nvPr>
        </p:nvSpPr>
        <p:spPr>
          <a:xfrm>
            <a:off x="217491" y="1428750"/>
            <a:ext cx="10455272" cy="4846163"/>
          </a:xfrm>
        </p:spPr>
        <p:txBody>
          <a:bodyPr>
            <a:normAutofit/>
          </a:bodyPr>
          <a:lstStyle/>
          <a:p>
            <a:pPr marL="0" indent="0">
              <a:buNone/>
            </a:pPr>
            <a:r>
              <a:rPr lang="pl-PL" b="1" dirty="0">
                <a:latin typeface="Calibri" panose="020F0502020204030204" pitchFamily="34" charset="0"/>
                <a:cs typeface="Calibri" panose="020F0502020204030204" pitchFamily="34" charset="0"/>
              </a:rPr>
              <a:t>Task: Analyzing Transport Network Resilience in Africa under AfCFTA</a:t>
            </a:r>
            <a:endParaRPr lang="pl-PL" dirty="0">
              <a:latin typeface="Calibri" panose="020F0502020204030204" pitchFamily="34" charset="0"/>
              <a:cs typeface="Calibri" panose="020F0502020204030204" pitchFamily="34" charset="0"/>
            </a:endParaRPr>
          </a:p>
          <a:p>
            <a:pPr>
              <a:buFont typeface="Wingdings" panose="05000000000000000000" pitchFamily="2" charset="2"/>
              <a:buChar char="§"/>
            </a:pPr>
            <a:r>
              <a:rPr lang="pl-PL" dirty="0">
                <a:latin typeface="Calibri" panose="020F0502020204030204" pitchFamily="34" charset="0"/>
                <a:cs typeface="Calibri" panose="020F0502020204030204" pitchFamily="34" charset="0"/>
              </a:rPr>
              <a:t>Watch the video "Africa’s Supply Chain Network System" and prepare a 3–5 </a:t>
            </a:r>
            <a:r>
              <a:rPr lang="pl-PL" dirty="0" err="1">
                <a:latin typeface="Calibri" panose="020F0502020204030204" pitchFamily="34" charset="0"/>
                <a:cs typeface="Calibri" panose="020F0502020204030204" pitchFamily="34" charset="0"/>
              </a:rPr>
              <a:t>page</a:t>
            </a:r>
            <a:r>
              <a:rPr lang="pl-PL" dirty="0">
                <a:latin typeface="Calibri" panose="020F0502020204030204" pitchFamily="34" charset="0"/>
                <a:cs typeface="Calibri" panose="020F0502020204030204" pitchFamily="34" charset="0"/>
              </a:rPr>
              <a:t> report and a short presentation. Your task is to identify the transport barriers (infrastructure, regulations) discussed and relate them to the specific realities of the DR Congo or Cameroon. You must propose three realistic solutions—such as AIoT implementation or transport corridor modernization—to help transition African supply chains from "price takers" to "price makers." </a:t>
            </a:r>
            <a:r>
              <a:rPr lang="pl-PL" dirty="0" err="1">
                <a:latin typeface="Calibri" panose="020F0502020204030204" pitchFamily="34" charset="0"/>
                <a:cs typeface="Calibri" panose="020F0502020204030204" pitchFamily="34" charset="0"/>
              </a:rPr>
              <a:t>This</a:t>
            </a:r>
            <a:r>
              <a:rPr lang="pl-PL" dirty="0">
                <a:latin typeface="Calibri" panose="020F0502020204030204" pitchFamily="34" charset="0"/>
                <a:cs typeface="Calibri" panose="020F0502020204030204" pitchFamily="34" charset="0"/>
              </a:rPr>
              <a:t> task is designed to develop your critical analysis and system design skills in infrastructure-constrained environments. </a:t>
            </a:r>
            <a:r>
              <a:rPr lang="pl-PL" b="1" dirty="0">
                <a:latin typeface="Calibri" panose="020F0502020204030204" pitchFamily="34" charset="0"/>
                <a:cs typeface="Calibri" panose="020F0502020204030204" pitchFamily="34" charset="0"/>
              </a:rPr>
              <a:t>Deadline:</a:t>
            </a:r>
            <a:r>
              <a:rPr lang="pl-PL" dirty="0">
                <a:latin typeface="Calibri" panose="020F0502020204030204" pitchFamily="34" charset="0"/>
                <a:cs typeface="Calibri" panose="020F0502020204030204" pitchFamily="34" charset="0"/>
              </a:rPr>
              <a:t> [Insert Date]</a:t>
            </a:r>
          </a:p>
          <a:p>
            <a:endParaRPr lang="pl-PL" dirty="0"/>
          </a:p>
          <a:p>
            <a:endParaRPr lang="pl-PL" dirty="0"/>
          </a:p>
        </p:txBody>
      </p:sp>
    </p:spTree>
    <p:extLst>
      <p:ext uri="{BB962C8B-B14F-4D97-AF65-F5344CB8AC3E}">
        <p14:creationId xmlns:p14="http://schemas.microsoft.com/office/powerpoint/2010/main" val="3950241296"/>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25259204"/>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999084" y="2152071"/>
            <a:ext cx="8910054" cy="1370632"/>
          </a:xfrm>
        </p:spPr>
        <p:txBody>
          <a:bodyPr>
            <a:normAutofit fontScale="90000"/>
          </a:bodyPr>
          <a:lstStyle/>
          <a:p>
            <a:r>
              <a:rPr lang="en-GB" dirty="0">
                <a:solidFill>
                  <a:schemeClr val="tx1"/>
                </a:solidFill>
                <a:latin typeface="Calibri" panose="020F0502020204030204" pitchFamily="34" charset="0"/>
                <a:cs typeface="Calibri" panose="020F0502020204030204" pitchFamily="34" charset="0"/>
              </a:rPr>
              <a:t>Road Transportation Systems Engineering </a:t>
            </a:r>
            <a:r>
              <a:rPr lang="pl-PL" dirty="0">
                <a:solidFill>
                  <a:schemeClr val="tx1"/>
                </a:solidFill>
                <a:latin typeface="Calibri" panose="020F0502020204030204" pitchFamily="34" charset="0"/>
                <a:cs typeface="Calibri" panose="020F0502020204030204" pitchFamily="34" charset="0"/>
              </a:rPr>
              <a:t>Development</a:t>
            </a:r>
            <a:r>
              <a:rPr lang="en-GB" dirty="0">
                <a:solidFill>
                  <a:schemeClr val="tx1"/>
                </a:solidFill>
                <a:latin typeface="Calibri" panose="020F0502020204030204" pitchFamily="34" charset="0"/>
                <a:cs typeface="Calibri" panose="020F0502020204030204" pitchFamily="34" charset="0"/>
              </a:rPr>
              <a:t> in the Sub-Saharan Africa – Modern EU Master Programme &amp; Capacity Building</a:t>
            </a:r>
            <a:endParaRPr lang="pl-PL" dirty="0">
              <a:solidFill>
                <a:schemeClr val="tx1"/>
              </a:solidFill>
              <a:latin typeface="Calibri" panose="020F0502020204030204" pitchFamily="34" charset="0"/>
              <a:cs typeface="Calibri" panose="020F0502020204030204" pitchFamily="34" charset="0"/>
            </a:endParaRPr>
          </a:p>
        </p:txBody>
      </p:sp>
      <p:sp>
        <p:nvSpPr>
          <p:cNvPr id="3" name="Text Placeholder 2">
            <a:extLst>
              <a:ext uri="{FF2B5EF4-FFF2-40B4-BE49-F238E27FC236}">
                <a16:creationId xmlns:a16="http://schemas.microsoft.com/office/drawing/2014/main" id="{A9AF2114-0ACD-2274-63B2-BF2DD345A860}"/>
              </a:ext>
            </a:extLst>
          </p:cNvPr>
          <p:cNvSpPr>
            <a:spLocks noGrp="1"/>
          </p:cNvSpPr>
          <p:nvPr>
            <p:ph type="body" sz="quarter" idx="1"/>
          </p:nvPr>
        </p:nvSpPr>
        <p:spPr/>
        <p:txBody>
          <a:bodyPr/>
          <a:lstStyle/>
          <a:p>
            <a:endParaRPr lang="en-GB"/>
          </a:p>
        </p:txBody>
      </p:sp>
    </p:spTree>
    <p:extLst>
      <p:ext uri="{BB962C8B-B14F-4D97-AF65-F5344CB8AC3E}">
        <p14:creationId xmlns:p14="http://schemas.microsoft.com/office/powerpoint/2010/main" val="134879438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356704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p:cNvSpPr/>
          <p:nvPr/>
        </p:nvSpPr>
        <p:spPr>
          <a:xfrm>
            <a:off x="269078" y="1641802"/>
            <a:ext cx="10625140" cy="3747757"/>
          </a:xfrm>
          <a:prstGeom prst="rect">
            <a:avLst/>
          </a:prstGeom>
        </p:spPr>
        <p:txBody>
          <a:bodyPr wrap="square">
            <a:spAutoFit/>
          </a:bodyPr>
          <a:lstStyle/>
          <a:p>
            <a:pPr>
              <a:lnSpc>
                <a:spcPct val="107000"/>
              </a:lnSpc>
              <a:spcAft>
                <a:spcPts val="0"/>
              </a:spcAft>
            </a:pPr>
            <a:endParaRPr lang="pl-PL" sz="4400" b="1" dirty="0">
              <a:latin typeface="Calibri" panose="020F0502020204030204" pitchFamily="34" charset="0"/>
              <a:ea typeface="Times New Roman" panose="02020603050405020304" pitchFamily="18" charset="0"/>
              <a:cs typeface="Calibri" panose="020F0502020204030204" pitchFamily="34" charset="0"/>
            </a:endParaRPr>
          </a:p>
          <a:p>
            <a:pPr>
              <a:lnSpc>
                <a:spcPct val="107000"/>
              </a:lnSpc>
              <a:spcAft>
                <a:spcPts val="0"/>
              </a:spcAft>
            </a:pPr>
            <a:r>
              <a:rPr lang="pl-PL" sz="40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Designing</a:t>
            </a:r>
            <a:r>
              <a:rPr lang="pl-PL" sz="40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pl-PL" sz="40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Resilient</a:t>
            </a:r>
            <a:r>
              <a:rPr lang="pl-PL" sz="40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pl-PL" sz="40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Transportation</a:t>
            </a:r>
            <a:r>
              <a:rPr lang="pl-PL" sz="40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Networks in </a:t>
            </a:r>
            <a:r>
              <a:rPr lang="pl-PL" sz="40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Sub-Saharan</a:t>
            </a:r>
            <a:r>
              <a:rPr lang="pl-PL" sz="40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pl-PL" sz="40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Africa</a:t>
            </a:r>
            <a:r>
              <a:rPr lang="pl-PL" sz="40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From </a:t>
            </a:r>
            <a:r>
              <a:rPr lang="pl-PL" sz="40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Infrastructure</a:t>
            </a:r>
            <a:r>
              <a:rPr lang="pl-PL" sz="40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pl-PL" sz="40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Bottlenecks</a:t>
            </a:r>
            <a:r>
              <a:rPr lang="pl-PL" sz="40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to Smart Logistics </a:t>
            </a:r>
            <a:r>
              <a:rPr lang="pl-PL" sz="40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under</a:t>
            </a:r>
            <a:r>
              <a:rPr lang="pl-PL" sz="40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pl-PL" sz="40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AfCFTA</a:t>
            </a:r>
            <a:endParaRPr lang="pl-PL" sz="4000"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pl-PL" sz="4000" b="1" dirty="0">
                <a:latin typeface="Calibri" panose="020F0502020204030204" pitchFamily="34" charset="0"/>
                <a:ea typeface="Times New Roman" panose="02020603050405020304" pitchFamily="18" charset="0"/>
                <a:cs typeface="Calibri" panose="020F0502020204030204" pitchFamily="34" charset="0"/>
              </a:rPr>
              <a:t> </a:t>
            </a:r>
            <a:endParaRPr lang="pl-PL" sz="4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pl-PL" u="sng" dirty="0">
              <a:solidFill>
                <a:srgbClr val="0000FF"/>
              </a:solidFill>
              <a:latin typeface="Calibri" panose="020F0502020204030204" pitchFamily="34" charset="0"/>
              <a:ea typeface="Times New Roman" panose="02020603050405020304" pitchFamily="18" charset="0"/>
              <a:cs typeface="Calibri" panose="020F0502020204030204" pitchFamily="34" charset="0"/>
              <a:hlinkClick r:id="rId3"/>
            </a:endParaRPr>
          </a:p>
        </p:txBody>
      </p:sp>
      <p:sp>
        <p:nvSpPr>
          <p:cNvPr id="5" name="Prostokąt 4"/>
          <p:cNvSpPr/>
          <p:nvPr/>
        </p:nvSpPr>
        <p:spPr>
          <a:xfrm>
            <a:off x="133347" y="1794036"/>
            <a:ext cx="10525127" cy="3443288"/>
          </a:xfrm>
          <a:prstGeom prst="rect">
            <a:avLst/>
          </a:prstGeom>
          <a:solidFill>
            <a:schemeClr val="accent5">
              <a:lumMod val="20000"/>
              <a:lumOff val="80000"/>
              <a:alpha val="24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pl-PL"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 name="TextBox 1">
            <a:extLst>
              <a:ext uri="{FF2B5EF4-FFF2-40B4-BE49-F238E27FC236}">
                <a16:creationId xmlns:a16="http://schemas.microsoft.com/office/drawing/2014/main" id="{2121DDBC-E06D-183A-E130-CA11A4D9BF07}"/>
              </a:ext>
            </a:extLst>
          </p:cNvPr>
          <p:cNvSpPr txBox="1"/>
          <p:nvPr/>
        </p:nvSpPr>
        <p:spPr>
          <a:xfrm>
            <a:off x="470431" y="5434058"/>
            <a:ext cx="3713042" cy="117827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sz="3600" b="1">
                <a:solidFill>
                  <a:srgbClr val="000000"/>
                </a:solidFill>
              </a:rPr>
              <a:t>MODULE 1</a:t>
            </a:r>
            <a:endParaRPr kumimoji="0" lang="en-US" sz="3600" b="1" i="0" u="none" strike="noStrike" cap="none" spc="0" normalizeH="0" baseline="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3345587757"/>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ymbol zastępczy obrazu 2"/>
          <p:cNvPicPr>
            <a:picLocks noGrp="1" noChangeAspect="1"/>
          </p:cNvPicPr>
          <p:nvPr>
            <p:ph type="pic" idx="4294967295"/>
          </p:nvPr>
        </p:nvPicPr>
        <p:blipFill rotWithShape="1">
          <a:blip r:embed="rId3"/>
          <a:srcRect l="2344" t="17917" r="36250" b="17917"/>
          <a:stretch/>
        </p:blipFill>
        <p:spPr>
          <a:xfrm>
            <a:off x="164307" y="1410918"/>
            <a:ext cx="8479632" cy="4984211"/>
          </a:xfrm>
          <a:prstGeom prst="rect">
            <a:avLst/>
          </a:prstGeom>
        </p:spPr>
      </p:pic>
      <p:sp>
        <p:nvSpPr>
          <p:cNvPr id="4" name="Przycisk akcji: Do przodu lub Następny 3">
            <a:hlinkClick r:id="rId4" highlightClick="1"/>
          </p:cNvPr>
          <p:cNvSpPr/>
          <p:nvPr/>
        </p:nvSpPr>
        <p:spPr>
          <a:xfrm>
            <a:off x="3918346" y="3084068"/>
            <a:ext cx="1100137" cy="1128711"/>
          </a:xfrm>
          <a:prstGeom prst="actionButtonForwardNext">
            <a:avLst/>
          </a:prstGeom>
          <a:solidFill>
            <a:srgbClr val="0070C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pl-PL"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7" name="Prostokąt 6"/>
          <p:cNvSpPr/>
          <p:nvPr/>
        </p:nvSpPr>
        <p:spPr>
          <a:xfrm>
            <a:off x="164306" y="0"/>
            <a:ext cx="8651082" cy="1673150"/>
          </a:xfrm>
          <a:prstGeom prst="rect">
            <a:avLst/>
          </a:prstGeom>
        </p:spPr>
        <p:txBody>
          <a:bodyPr wrap="square">
            <a:spAutoFit/>
          </a:bodyPr>
          <a:lstStyle/>
          <a:p>
            <a:pPr>
              <a:lnSpc>
                <a:spcPct val="107000"/>
              </a:lnSpc>
              <a:spcAft>
                <a:spcPts val="0"/>
              </a:spcAft>
            </a:pPr>
            <a:r>
              <a:rPr lang="pl-PL" sz="3200" b="1" dirty="0" err="1">
                <a:latin typeface="Calibri" panose="020F0502020204030204" pitchFamily="34" charset="0"/>
                <a:ea typeface="Times New Roman" panose="02020603050405020304" pitchFamily="18" charset="0"/>
                <a:cs typeface="Calibri" panose="020F0502020204030204" pitchFamily="34" charset="0"/>
              </a:rPr>
              <a:t>Designing</a:t>
            </a:r>
            <a:r>
              <a:rPr lang="pl-PL" sz="3200" b="1" dirty="0">
                <a:latin typeface="Calibri" panose="020F0502020204030204" pitchFamily="34" charset="0"/>
                <a:ea typeface="Times New Roman" panose="02020603050405020304" pitchFamily="18" charset="0"/>
                <a:cs typeface="Calibri" panose="020F0502020204030204" pitchFamily="34" charset="0"/>
              </a:rPr>
              <a:t> </a:t>
            </a:r>
            <a:r>
              <a:rPr lang="pl-PL" sz="3200" b="1" dirty="0" err="1">
                <a:latin typeface="Calibri" panose="020F0502020204030204" pitchFamily="34" charset="0"/>
                <a:ea typeface="Times New Roman" panose="02020603050405020304" pitchFamily="18" charset="0"/>
                <a:cs typeface="Calibri" panose="020F0502020204030204" pitchFamily="34" charset="0"/>
              </a:rPr>
              <a:t>Resilient</a:t>
            </a:r>
            <a:r>
              <a:rPr lang="pl-PL" sz="3200" b="1" dirty="0">
                <a:latin typeface="Calibri" panose="020F0502020204030204" pitchFamily="34" charset="0"/>
                <a:ea typeface="Times New Roman" panose="02020603050405020304" pitchFamily="18" charset="0"/>
                <a:cs typeface="Calibri" panose="020F0502020204030204" pitchFamily="34" charset="0"/>
              </a:rPr>
              <a:t> </a:t>
            </a:r>
            <a:r>
              <a:rPr lang="pl-PL" sz="3200" b="1" dirty="0" err="1">
                <a:latin typeface="Calibri" panose="020F0502020204030204" pitchFamily="34" charset="0"/>
                <a:ea typeface="Times New Roman" panose="02020603050405020304" pitchFamily="18" charset="0"/>
                <a:cs typeface="Calibri" panose="020F0502020204030204" pitchFamily="34" charset="0"/>
              </a:rPr>
              <a:t>Transportation</a:t>
            </a:r>
            <a:r>
              <a:rPr lang="pl-PL" sz="3200" b="1" dirty="0">
                <a:latin typeface="Calibri" panose="020F0502020204030204" pitchFamily="34" charset="0"/>
                <a:ea typeface="Times New Roman" panose="02020603050405020304" pitchFamily="18" charset="0"/>
                <a:cs typeface="Calibri" panose="020F0502020204030204" pitchFamily="34" charset="0"/>
              </a:rPr>
              <a:t> Networks in </a:t>
            </a:r>
            <a:r>
              <a:rPr lang="pl-PL" sz="3200" b="1" dirty="0" err="1">
                <a:latin typeface="Calibri" panose="020F0502020204030204" pitchFamily="34" charset="0"/>
                <a:ea typeface="Times New Roman" panose="02020603050405020304" pitchFamily="18" charset="0"/>
                <a:cs typeface="Calibri" panose="020F0502020204030204" pitchFamily="34" charset="0"/>
              </a:rPr>
              <a:t>Sub-Saharan</a:t>
            </a:r>
            <a:r>
              <a:rPr lang="pl-PL" sz="3200" b="1" dirty="0">
                <a:latin typeface="Calibri" panose="020F0502020204030204" pitchFamily="34" charset="0"/>
                <a:ea typeface="Times New Roman" panose="02020603050405020304" pitchFamily="18" charset="0"/>
                <a:cs typeface="Calibri" panose="020F0502020204030204" pitchFamily="34" charset="0"/>
              </a:rPr>
              <a:t> </a:t>
            </a:r>
            <a:r>
              <a:rPr lang="pl-PL" sz="3200" b="1" dirty="0" err="1">
                <a:latin typeface="Calibri" panose="020F0502020204030204" pitchFamily="34" charset="0"/>
                <a:ea typeface="Times New Roman" panose="02020603050405020304" pitchFamily="18" charset="0"/>
                <a:cs typeface="Calibri" panose="020F0502020204030204" pitchFamily="34" charset="0"/>
              </a:rPr>
              <a:t>Africa</a:t>
            </a:r>
            <a:r>
              <a:rPr lang="pl-PL" sz="3200" b="1" dirty="0">
                <a:latin typeface="Calibri" panose="020F0502020204030204" pitchFamily="34" charset="0"/>
                <a:ea typeface="Times New Roman" panose="02020603050405020304" pitchFamily="18" charset="0"/>
                <a:cs typeface="Calibri" panose="020F0502020204030204" pitchFamily="34" charset="0"/>
              </a:rPr>
              <a:t>: From </a:t>
            </a:r>
            <a:r>
              <a:rPr lang="pl-PL" sz="3200" b="1" dirty="0" err="1">
                <a:latin typeface="Calibri" panose="020F0502020204030204" pitchFamily="34" charset="0"/>
                <a:ea typeface="Times New Roman" panose="02020603050405020304" pitchFamily="18" charset="0"/>
                <a:cs typeface="Calibri" panose="020F0502020204030204" pitchFamily="34" charset="0"/>
              </a:rPr>
              <a:t>Infrastructure</a:t>
            </a:r>
            <a:r>
              <a:rPr lang="pl-PL" sz="3200" b="1" dirty="0">
                <a:latin typeface="Calibri" panose="020F0502020204030204" pitchFamily="34" charset="0"/>
                <a:ea typeface="Times New Roman" panose="02020603050405020304" pitchFamily="18" charset="0"/>
                <a:cs typeface="Calibri" panose="020F0502020204030204" pitchFamily="34" charset="0"/>
              </a:rPr>
              <a:t> </a:t>
            </a:r>
            <a:r>
              <a:rPr lang="pl-PL" sz="3200" b="1" dirty="0" err="1">
                <a:latin typeface="Calibri" panose="020F0502020204030204" pitchFamily="34" charset="0"/>
                <a:ea typeface="Times New Roman" panose="02020603050405020304" pitchFamily="18" charset="0"/>
                <a:cs typeface="Calibri" panose="020F0502020204030204" pitchFamily="34" charset="0"/>
              </a:rPr>
              <a:t>Bottlenecks</a:t>
            </a:r>
            <a:r>
              <a:rPr lang="pl-PL" sz="3200" b="1" dirty="0">
                <a:latin typeface="Calibri" panose="020F0502020204030204" pitchFamily="34" charset="0"/>
                <a:ea typeface="Times New Roman" panose="02020603050405020304" pitchFamily="18" charset="0"/>
                <a:cs typeface="Calibri" panose="020F0502020204030204" pitchFamily="34" charset="0"/>
              </a:rPr>
              <a:t> to Smart Logistics </a:t>
            </a:r>
            <a:r>
              <a:rPr lang="pl-PL" sz="3200" b="1" dirty="0" err="1">
                <a:latin typeface="Calibri" panose="020F0502020204030204" pitchFamily="34" charset="0"/>
                <a:ea typeface="Times New Roman" panose="02020603050405020304" pitchFamily="18" charset="0"/>
                <a:cs typeface="Calibri" panose="020F0502020204030204" pitchFamily="34" charset="0"/>
              </a:rPr>
              <a:t>under</a:t>
            </a:r>
            <a:r>
              <a:rPr lang="pl-PL" sz="3200" b="1" dirty="0">
                <a:latin typeface="Calibri" panose="020F0502020204030204" pitchFamily="34" charset="0"/>
                <a:ea typeface="Times New Roman" panose="02020603050405020304" pitchFamily="18" charset="0"/>
                <a:cs typeface="Calibri" panose="020F0502020204030204" pitchFamily="34" charset="0"/>
              </a:rPr>
              <a:t> </a:t>
            </a:r>
            <a:r>
              <a:rPr lang="pl-PL" sz="3200" b="1" dirty="0" err="1">
                <a:latin typeface="Calibri" panose="020F0502020204030204" pitchFamily="34" charset="0"/>
                <a:ea typeface="Times New Roman" panose="02020603050405020304" pitchFamily="18" charset="0"/>
                <a:cs typeface="Calibri" panose="020F0502020204030204" pitchFamily="34" charset="0"/>
              </a:rPr>
              <a:t>AfCFTA</a:t>
            </a:r>
            <a:endParaRPr lang="pl-PL"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Prostokąt 1"/>
          <p:cNvSpPr/>
          <p:nvPr/>
        </p:nvSpPr>
        <p:spPr>
          <a:xfrm>
            <a:off x="448867" y="6395129"/>
            <a:ext cx="7910512" cy="246221"/>
          </a:xfrm>
          <a:prstGeom prst="rect">
            <a:avLst/>
          </a:prstGeom>
        </p:spPr>
        <p:txBody>
          <a:bodyPr wrap="square">
            <a:spAutoFit/>
          </a:bodyPr>
          <a:lstStyle/>
          <a:p>
            <a:r>
              <a:rPr lang="pl-PL" sz="1000" dirty="0">
                <a:latin typeface="Calibri" panose="020F0502020204030204" pitchFamily="34" charset="0"/>
                <a:cs typeface="Calibri" panose="020F0502020204030204" pitchFamily="34" charset="0"/>
              </a:rPr>
              <a:t>https://www.youtube.com/watch?app=desktop&amp;v=vRXVQIYDh1A&amp;t=199s</a:t>
            </a:r>
          </a:p>
        </p:txBody>
      </p:sp>
    </p:spTree>
    <p:extLst>
      <p:ext uri="{BB962C8B-B14F-4D97-AF65-F5344CB8AC3E}">
        <p14:creationId xmlns:p14="http://schemas.microsoft.com/office/powerpoint/2010/main" val="3647044915"/>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solidFill>
                  <a:srgbClr val="002060"/>
                </a:solidFill>
                <a:latin typeface="Calibri" panose="020F0502020204030204" pitchFamily="34" charset="0"/>
                <a:cs typeface="Calibri" panose="020F0502020204030204" pitchFamily="34" charset="0"/>
              </a:rPr>
              <a:t>Summary of the Film</a:t>
            </a:r>
          </a:p>
        </p:txBody>
      </p:sp>
      <p:sp>
        <p:nvSpPr>
          <p:cNvPr id="3" name="Symbol zastępczy tekstu 2"/>
          <p:cNvSpPr>
            <a:spLocks noGrp="1"/>
          </p:cNvSpPr>
          <p:nvPr>
            <p:ph type="body" sz="half" idx="1"/>
          </p:nvPr>
        </p:nvSpPr>
        <p:spPr>
          <a:xfrm>
            <a:off x="114299" y="1458279"/>
            <a:ext cx="11044237" cy="5059521"/>
          </a:xfrm>
        </p:spPr>
        <p:txBody>
          <a:bodyPr>
            <a:normAutofit fontScale="92500" lnSpcReduction="10000"/>
          </a:bodyPr>
          <a:lstStyle/>
          <a:p>
            <a:pPr>
              <a:buFont typeface="Arial" panose="020B0604020202020204" pitchFamily="34" charset="0"/>
              <a:buChar char="•"/>
            </a:pPr>
            <a:r>
              <a:rPr lang="pl-PL" dirty="0">
                <a:latin typeface="Calibri" panose="020F0502020204030204" pitchFamily="34" charset="0"/>
                <a:cs typeface="Calibri" panose="020F0502020204030204" pitchFamily="34" charset="0"/>
              </a:rPr>
              <a:t>The video explores the transformation of African supply chains from raw material exporters into a sophisticated "trade engine." A central transportation problem highlighted is the inefficiency and delays caused by poor infrastructure, port congestion (e.g., in Tanzania), and complex regulatory hurdles that act as "obstacle courses." Key concepts include building network </a:t>
            </a:r>
            <a:r>
              <a:rPr lang="pl-PL" b="1" dirty="0">
                <a:latin typeface="Calibri" panose="020F0502020204030204" pitchFamily="34" charset="0"/>
                <a:cs typeface="Calibri" panose="020F0502020204030204" pitchFamily="34" charset="0"/>
              </a:rPr>
              <a:t>resilience</a:t>
            </a:r>
            <a:r>
              <a:rPr lang="pl-PL" dirty="0">
                <a:latin typeface="Calibri" panose="020F0502020204030204" pitchFamily="34" charset="0"/>
                <a:cs typeface="Calibri" panose="020F0502020204030204" pitchFamily="34" charset="0"/>
              </a:rPr>
              <a:t>, the impact of the </a:t>
            </a:r>
            <a:r>
              <a:rPr lang="pl-PL" b="1" dirty="0">
                <a:latin typeface="Calibri" panose="020F0502020204030204" pitchFamily="34" charset="0"/>
                <a:cs typeface="Calibri" panose="020F0502020204030204" pitchFamily="34" charset="0"/>
              </a:rPr>
              <a:t>African Continental Free Trade Area (AfCFTA)</a:t>
            </a:r>
            <a:r>
              <a:rPr lang="pl-PL" dirty="0">
                <a:latin typeface="Calibri" panose="020F0502020204030204" pitchFamily="34" charset="0"/>
                <a:cs typeface="Calibri" panose="020F0502020204030204" pitchFamily="34" charset="0"/>
              </a:rPr>
              <a:t>, and the integration of the </a:t>
            </a:r>
            <a:r>
              <a:rPr lang="pl-PL" b="1" dirty="0">
                <a:latin typeface="Calibri" panose="020F0502020204030204" pitchFamily="34" charset="0"/>
                <a:cs typeface="Calibri" panose="020F0502020204030204" pitchFamily="34" charset="0"/>
              </a:rPr>
              <a:t>Artificial Intelligence of Things (AIoT)</a:t>
            </a:r>
            <a:r>
              <a:rPr lang="pl-PL" dirty="0">
                <a:latin typeface="Calibri" panose="020F0502020204030204" pitchFamily="34" charset="0"/>
                <a:cs typeface="Calibri" panose="020F0502020204030204" pitchFamily="34" charset="0"/>
              </a:rPr>
              <a:t> for smart logistics. </a:t>
            </a:r>
          </a:p>
          <a:p>
            <a:pPr>
              <a:buFont typeface="Arial" panose="020B0604020202020204" pitchFamily="34" charset="0"/>
              <a:buChar char="•"/>
            </a:pPr>
            <a:r>
              <a:rPr lang="pl-PL" dirty="0">
                <a:latin typeface="Calibri" panose="020F0502020204030204" pitchFamily="34" charset="0"/>
                <a:cs typeface="Calibri" panose="020F0502020204030204" pitchFamily="34" charset="0"/>
              </a:rPr>
              <a:t>Case studies mentioned include Nigeria’s agricultural exports, Kenya’s Standard Gauge Railway, and Rwanda’s e-logistics platforms. The main conclusion is that Africa must transition from being a "price taker" to a "price maker" by adding value through local processing and leveraging technology to ensure visibility and speed. This shift is largely driven by a new generation of African youth and tech entrepreneurs.</a:t>
            </a:r>
          </a:p>
          <a:p>
            <a:endParaRPr lang="pl-PL" dirty="0"/>
          </a:p>
        </p:txBody>
      </p:sp>
    </p:spTree>
    <p:extLst>
      <p:ext uri="{BB962C8B-B14F-4D97-AF65-F5344CB8AC3E}">
        <p14:creationId xmlns:p14="http://schemas.microsoft.com/office/powerpoint/2010/main" val="2841727921"/>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17515" y="311151"/>
            <a:ext cx="4889500" cy="717551"/>
          </a:xfrm>
        </p:spPr>
        <p:txBody>
          <a:bodyPr/>
          <a:lstStyle/>
          <a:p>
            <a:r>
              <a:rPr lang="pl-PL" dirty="0">
                <a:solidFill>
                  <a:srgbClr val="002060"/>
                </a:solidFill>
                <a:latin typeface="Calibri" panose="020F0502020204030204" pitchFamily="34" charset="0"/>
                <a:cs typeface="Calibri" panose="020F0502020204030204" pitchFamily="34" charset="0"/>
              </a:rPr>
              <a:t>Learning </a:t>
            </a:r>
            <a:r>
              <a:rPr lang="pl-PL" dirty="0" err="1">
                <a:solidFill>
                  <a:srgbClr val="002060"/>
                </a:solidFill>
                <a:latin typeface="Calibri" panose="020F0502020204030204" pitchFamily="34" charset="0"/>
                <a:cs typeface="Calibri" panose="020F0502020204030204" pitchFamily="34" charset="0"/>
              </a:rPr>
              <a:t>Outcomes</a:t>
            </a:r>
            <a:endParaRPr lang="pl-PL" dirty="0">
              <a:solidFill>
                <a:srgbClr val="002060"/>
              </a:solidFill>
              <a:latin typeface="Calibri" panose="020F0502020204030204" pitchFamily="34" charset="0"/>
              <a:cs typeface="Calibri" panose="020F0502020204030204" pitchFamily="34" charset="0"/>
            </a:endParaRPr>
          </a:p>
        </p:txBody>
      </p:sp>
      <p:sp>
        <p:nvSpPr>
          <p:cNvPr id="3" name="Symbol zastępczy tekstu 2"/>
          <p:cNvSpPr>
            <a:spLocks noGrp="1"/>
          </p:cNvSpPr>
          <p:nvPr>
            <p:ph type="body" sz="half" idx="1"/>
          </p:nvPr>
        </p:nvSpPr>
        <p:spPr>
          <a:xfrm>
            <a:off x="255826" y="1171577"/>
            <a:ext cx="10616962" cy="5059521"/>
          </a:xfrm>
        </p:spPr>
        <p:txBody>
          <a:bodyPr>
            <a:normAutofit/>
          </a:bodyPr>
          <a:lstStyle/>
          <a:p>
            <a:pPr marL="0" indent="0">
              <a:buNone/>
            </a:pPr>
            <a:r>
              <a:rPr lang="pl-PL" sz="2600" dirty="0">
                <a:solidFill>
                  <a:schemeClr val="tx1"/>
                </a:solidFill>
                <a:latin typeface="Calibri" panose="020F0502020204030204" pitchFamily="34" charset="0"/>
                <a:cs typeface="Calibri" panose="020F0502020204030204" pitchFamily="34" charset="0"/>
              </a:rPr>
              <a:t>Upon </a:t>
            </a:r>
            <a:r>
              <a:rPr lang="pl-PL" sz="2600" dirty="0" err="1">
                <a:solidFill>
                  <a:schemeClr val="tx1"/>
                </a:solidFill>
                <a:latin typeface="Calibri" panose="020F0502020204030204" pitchFamily="34" charset="0"/>
                <a:cs typeface="Calibri" panose="020F0502020204030204" pitchFamily="34" charset="0"/>
              </a:rPr>
              <a:t>completion</a:t>
            </a:r>
            <a:r>
              <a:rPr lang="pl-PL" sz="2600" dirty="0">
                <a:solidFill>
                  <a:schemeClr val="tx1"/>
                </a:solidFill>
                <a:latin typeface="Calibri" panose="020F0502020204030204" pitchFamily="34" charset="0"/>
                <a:cs typeface="Calibri" panose="020F0502020204030204" pitchFamily="34" charset="0"/>
              </a:rPr>
              <a:t> of </a:t>
            </a:r>
            <a:r>
              <a:rPr lang="pl-PL" sz="2600" dirty="0" err="1">
                <a:solidFill>
                  <a:schemeClr val="tx1"/>
                </a:solidFill>
                <a:latin typeface="Calibri" panose="020F0502020204030204" pitchFamily="34" charset="0"/>
                <a:cs typeface="Calibri" panose="020F0502020204030204" pitchFamily="34" charset="0"/>
              </a:rPr>
              <a:t>this</a:t>
            </a:r>
            <a:r>
              <a:rPr lang="pl-PL" sz="2600" dirty="0">
                <a:solidFill>
                  <a:schemeClr val="tx1"/>
                </a:solidFill>
                <a:latin typeface="Calibri" panose="020F0502020204030204" pitchFamily="34" charset="0"/>
                <a:cs typeface="Calibri" panose="020F0502020204030204" pitchFamily="34" charset="0"/>
              </a:rPr>
              <a:t> </a:t>
            </a:r>
            <a:r>
              <a:rPr lang="pl-PL" sz="2600" dirty="0" err="1">
                <a:solidFill>
                  <a:schemeClr val="tx1"/>
                </a:solidFill>
                <a:latin typeface="Calibri" panose="020F0502020204030204" pitchFamily="34" charset="0"/>
                <a:cs typeface="Calibri" panose="020F0502020204030204" pitchFamily="34" charset="0"/>
              </a:rPr>
              <a:t>task</a:t>
            </a:r>
            <a:r>
              <a:rPr lang="pl-PL" sz="2600" dirty="0">
                <a:solidFill>
                  <a:schemeClr val="tx1"/>
                </a:solidFill>
                <a:latin typeface="Calibri" panose="020F0502020204030204" pitchFamily="34" charset="0"/>
                <a:cs typeface="Calibri" panose="020F0502020204030204" pitchFamily="34" charset="0"/>
              </a:rPr>
              <a:t>, the student:</a:t>
            </a:r>
          </a:p>
          <a:p>
            <a:pPr lvl="0">
              <a:lnSpc>
                <a:spcPct val="110000"/>
              </a:lnSpc>
              <a:spcBef>
                <a:spcPts val="0"/>
              </a:spcBef>
              <a:buFont typeface="Arial" panose="020B0604020202020204" pitchFamily="34" charset="0"/>
              <a:buChar char="•"/>
            </a:pPr>
            <a:r>
              <a:rPr lang="pl-PL" sz="2600" dirty="0" err="1">
                <a:solidFill>
                  <a:schemeClr val="tx1"/>
                </a:solidFill>
                <a:latin typeface="Calibri" panose="020F0502020204030204" pitchFamily="34" charset="0"/>
                <a:cs typeface="Calibri" panose="020F0502020204030204" pitchFamily="34" charset="0"/>
              </a:rPr>
              <a:t>analyzes</a:t>
            </a:r>
            <a:r>
              <a:rPr lang="pl-PL" sz="2600" dirty="0">
                <a:solidFill>
                  <a:schemeClr val="tx1"/>
                </a:solidFill>
                <a:latin typeface="Calibri" panose="020F0502020204030204" pitchFamily="34" charset="0"/>
                <a:cs typeface="Calibri" panose="020F0502020204030204" pitchFamily="34" charset="0"/>
              </a:rPr>
              <a:t> the </a:t>
            </a:r>
            <a:r>
              <a:rPr lang="pl-PL" sz="2600" dirty="0" err="1">
                <a:solidFill>
                  <a:schemeClr val="tx1"/>
                </a:solidFill>
                <a:latin typeface="Calibri" panose="020F0502020204030204" pitchFamily="34" charset="0"/>
                <a:cs typeface="Calibri" panose="020F0502020204030204" pitchFamily="34" charset="0"/>
              </a:rPr>
              <a:t>impact</a:t>
            </a:r>
            <a:r>
              <a:rPr lang="pl-PL" sz="2600" dirty="0">
                <a:solidFill>
                  <a:schemeClr val="tx1"/>
                </a:solidFill>
                <a:latin typeface="Calibri" panose="020F0502020204030204" pitchFamily="34" charset="0"/>
                <a:cs typeface="Calibri" panose="020F0502020204030204" pitchFamily="34" charset="0"/>
              </a:rPr>
              <a:t> of </a:t>
            </a:r>
            <a:r>
              <a:rPr lang="pl-PL" sz="2600" dirty="0" err="1">
                <a:solidFill>
                  <a:schemeClr val="tx1"/>
                </a:solidFill>
                <a:latin typeface="Calibri" panose="020F0502020204030204" pitchFamily="34" charset="0"/>
                <a:cs typeface="Calibri" panose="020F0502020204030204" pitchFamily="34" charset="0"/>
              </a:rPr>
              <a:t>road</a:t>
            </a:r>
            <a:r>
              <a:rPr lang="pl-PL" sz="2600" dirty="0">
                <a:solidFill>
                  <a:schemeClr val="tx1"/>
                </a:solidFill>
                <a:latin typeface="Calibri" panose="020F0502020204030204" pitchFamily="34" charset="0"/>
                <a:cs typeface="Calibri" panose="020F0502020204030204" pitchFamily="34" charset="0"/>
              </a:rPr>
              <a:t> and port </a:t>
            </a:r>
            <a:r>
              <a:rPr lang="pl-PL" sz="2600" dirty="0" err="1">
                <a:solidFill>
                  <a:schemeClr val="tx1"/>
                </a:solidFill>
                <a:latin typeface="Calibri" panose="020F0502020204030204" pitchFamily="34" charset="0"/>
                <a:cs typeface="Calibri" panose="020F0502020204030204" pitchFamily="34" charset="0"/>
              </a:rPr>
              <a:t>infrastructure</a:t>
            </a:r>
            <a:r>
              <a:rPr lang="pl-PL" sz="2600" dirty="0">
                <a:solidFill>
                  <a:schemeClr val="tx1"/>
                </a:solidFill>
                <a:latin typeface="Calibri" panose="020F0502020204030204" pitchFamily="34" charset="0"/>
                <a:cs typeface="Calibri" panose="020F0502020204030204" pitchFamily="34" charset="0"/>
              </a:rPr>
              <a:t> on the </a:t>
            </a:r>
            <a:r>
              <a:rPr lang="pl-PL" sz="2600" dirty="0" err="1">
                <a:solidFill>
                  <a:schemeClr val="tx1"/>
                </a:solidFill>
                <a:latin typeface="Calibri" panose="020F0502020204030204" pitchFamily="34" charset="0"/>
                <a:cs typeface="Calibri" panose="020F0502020204030204" pitchFamily="34" charset="0"/>
              </a:rPr>
              <a:t>overall</a:t>
            </a:r>
            <a:r>
              <a:rPr lang="pl-PL" sz="2600" dirty="0">
                <a:solidFill>
                  <a:schemeClr val="tx1"/>
                </a:solidFill>
                <a:latin typeface="Calibri" panose="020F0502020204030204" pitchFamily="34" charset="0"/>
                <a:cs typeface="Calibri" panose="020F0502020204030204" pitchFamily="34" charset="0"/>
              </a:rPr>
              <a:t> </a:t>
            </a:r>
            <a:r>
              <a:rPr lang="pl-PL" sz="2600" dirty="0" err="1">
                <a:solidFill>
                  <a:schemeClr val="tx1"/>
                </a:solidFill>
                <a:latin typeface="Calibri" panose="020F0502020204030204" pitchFamily="34" charset="0"/>
                <a:cs typeface="Calibri" panose="020F0502020204030204" pitchFamily="34" charset="0"/>
              </a:rPr>
              <a:t>efficiency</a:t>
            </a:r>
            <a:r>
              <a:rPr lang="pl-PL" sz="2600" dirty="0">
                <a:solidFill>
                  <a:schemeClr val="tx1"/>
                </a:solidFill>
                <a:latin typeface="Calibri" panose="020F0502020204030204" pitchFamily="34" charset="0"/>
                <a:cs typeface="Calibri" panose="020F0502020204030204" pitchFamily="34" charset="0"/>
              </a:rPr>
              <a:t> of </a:t>
            </a:r>
            <a:r>
              <a:rPr lang="pl-PL" sz="2600" dirty="0" err="1">
                <a:solidFill>
                  <a:schemeClr val="tx1"/>
                </a:solidFill>
                <a:latin typeface="Calibri" panose="020F0502020204030204" pitchFamily="34" charset="0"/>
                <a:cs typeface="Calibri" panose="020F0502020204030204" pitchFamily="34" charset="0"/>
              </a:rPr>
              <a:t>regional</a:t>
            </a:r>
            <a:r>
              <a:rPr lang="pl-PL" sz="2600" dirty="0">
                <a:solidFill>
                  <a:schemeClr val="tx1"/>
                </a:solidFill>
                <a:latin typeface="Calibri" panose="020F0502020204030204" pitchFamily="34" charset="0"/>
                <a:cs typeface="Calibri" panose="020F0502020204030204" pitchFamily="34" charset="0"/>
              </a:rPr>
              <a:t> </a:t>
            </a:r>
            <a:r>
              <a:rPr lang="pl-PL" sz="2600" dirty="0" err="1">
                <a:solidFill>
                  <a:schemeClr val="tx1"/>
                </a:solidFill>
                <a:latin typeface="Calibri" panose="020F0502020204030204" pitchFamily="34" charset="0"/>
                <a:cs typeface="Calibri" panose="020F0502020204030204" pitchFamily="34" charset="0"/>
              </a:rPr>
              <a:t>supply</a:t>
            </a:r>
            <a:r>
              <a:rPr lang="pl-PL" sz="2600" dirty="0">
                <a:solidFill>
                  <a:schemeClr val="tx1"/>
                </a:solidFill>
                <a:latin typeface="Calibri" panose="020F0502020204030204" pitchFamily="34" charset="0"/>
                <a:cs typeface="Calibri" panose="020F0502020204030204" pitchFamily="34" charset="0"/>
              </a:rPr>
              <a:t> </a:t>
            </a:r>
            <a:r>
              <a:rPr lang="pl-PL" sz="2600" dirty="0" err="1">
                <a:solidFill>
                  <a:schemeClr val="tx1"/>
                </a:solidFill>
                <a:latin typeface="Calibri" panose="020F0502020204030204" pitchFamily="34" charset="0"/>
                <a:cs typeface="Calibri" panose="020F0502020204030204" pitchFamily="34" charset="0"/>
              </a:rPr>
              <a:t>chains</a:t>
            </a:r>
            <a:r>
              <a:rPr lang="pl-PL" sz="2600" dirty="0">
                <a:solidFill>
                  <a:schemeClr val="tx1"/>
                </a:solidFill>
                <a:latin typeface="Calibri" panose="020F0502020204030204" pitchFamily="34" charset="0"/>
                <a:cs typeface="Calibri" panose="020F0502020204030204" pitchFamily="34" charset="0"/>
              </a:rPr>
              <a:t>.</a:t>
            </a:r>
          </a:p>
          <a:p>
            <a:pPr lvl="0">
              <a:lnSpc>
                <a:spcPct val="110000"/>
              </a:lnSpc>
              <a:spcBef>
                <a:spcPts val="0"/>
              </a:spcBef>
              <a:buFont typeface="Arial" panose="020B0604020202020204" pitchFamily="34" charset="0"/>
              <a:buChar char="•"/>
            </a:pPr>
            <a:r>
              <a:rPr lang="pl-PL" sz="2600" dirty="0" err="1">
                <a:solidFill>
                  <a:schemeClr val="tx1"/>
                </a:solidFill>
                <a:latin typeface="Calibri" panose="020F0502020204030204" pitchFamily="34" charset="0"/>
                <a:cs typeface="Calibri" panose="020F0502020204030204" pitchFamily="34" charset="0"/>
              </a:rPr>
              <a:t>evaluates</a:t>
            </a:r>
            <a:r>
              <a:rPr lang="pl-PL" sz="2600" dirty="0">
                <a:solidFill>
                  <a:schemeClr val="tx1"/>
                </a:solidFill>
                <a:latin typeface="Calibri" panose="020F0502020204030204" pitchFamily="34" charset="0"/>
                <a:cs typeface="Calibri" panose="020F0502020204030204" pitchFamily="34" charset="0"/>
              </a:rPr>
              <a:t> the </a:t>
            </a:r>
            <a:r>
              <a:rPr lang="pl-PL" sz="2600" dirty="0" err="1">
                <a:solidFill>
                  <a:schemeClr val="tx1"/>
                </a:solidFill>
                <a:latin typeface="Calibri" panose="020F0502020204030204" pitchFamily="34" charset="0"/>
                <a:cs typeface="Calibri" panose="020F0502020204030204" pitchFamily="34" charset="0"/>
              </a:rPr>
              <a:t>suitability</a:t>
            </a:r>
            <a:r>
              <a:rPr lang="pl-PL" sz="2600" dirty="0">
                <a:solidFill>
                  <a:schemeClr val="tx1"/>
                </a:solidFill>
                <a:latin typeface="Calibri" panose="020F0502020204030204" pitchFamily="34" charset="0"/>
                <a:cs typeface="Calibri" panose="020F0502020204030204" pitchFamily="34" charset="0"/>
              </a:rPr>
              <a:t> of </a:t>
            </a:r>
            <a:r>
              <a:rPr lang="pl-PL" sz="2600" dirty="0" err="1">
                <a:solidFill>
                  <a:schemeClr val="tx1"/>
                </a:solidFill>
                <a:latin typeface="Calibri" panose="020F0502020204030204" pitchFamily="34" charset="0"/>
                <a:cs typeface="Calibri" panose="020F0502020204030204" pitchFamily="34" charset="0"/>
              </a:rPr>
              <a:t>AIoT</a:t>
            </a:r>
            <a:r>
              <a:rPr lang="pl-PL" sz="2600" dirty="0">
                <a:solidFill>
                  <a:schemeClr val="tx1"/>
                </a:solidFill>
                <a:latin typeface="Calibri" panose="020F0502020204030204" pitchFamily="34" charset="0"/>
                <a:cs typeface="Calibri" panose="020F0502020204030204" pitchFamily="34" charset="0"/>
              </a:rPr>
              <a:t> and smart </a:t>
            </a:r>
            <a:r>
              <a:rPr lang="pl-PL" sz="2600" dirty="0" err="1">
                <a:solidFill>
                  <a:schemeClr val="tx1"/>
                </a:solidFill>
                <a:latin typeface="Calibri" panose="020F0502020204030204" pitchFamily="34" charset="0"/>
                <a:cs typeface="Calibri" panose="020F0502020204030204" pitchFamily="34" charset="0"/>
              </a:rPr>
              <a:t>tracking</a:t>
            </a:r>
            <a:r>
              <a:rPr lang="pl-PL" sz="2600" dirty="0">
                <a:solidFill>
                  <a:schemeClr val="tx1"/>
                </a:solidFill>
                <a:latin typeface="Calibri" panose="020F0502020204030204" pitchFamily="34" charset="0"/>
                <a:cs typeface="Calibri" panose="020F0502020204030204" pitchFamily="34" charset="0"/>
              </a:rPr>
              <a:t> </a:t>
            </a:r>
            <a:r>
              <a:rPr lang="pl-PL" sz="2600" dirty="0" err="1">
                <a:solidFill>
                  <a:schemeClr val="tx1"/>
                </a:solidFill>
                <a:latin typeface="Calibri" panose="020F0502020204030204" pitchFamily="34" charset="0"/>
                <a:cs typeface="Calibri" panose="020F0502020204030204" pitchFamily="34" charset="0"/>
              </a:rPr>
              <a:t>technologies</a:t>
            </a:r>
            <a:r>
              <a:rPr lang="pl-PL" sz="2600" dirty="0">
                <a:solidFill>
                  <a:schemeClr val="tx1"/>
                </a:solidFill>
                <a:latin typeface="Calibri" panose="020F0502020204030204" pitchFamily="34" charset="0"/>
                <a:cs typeface="Calibri" panose="020F0502020204030204" pitchFamily="34" charset="0"/>
              </a:rPr>
              <a:t> </a:t>
            </a:r>
            <a:r>
              <a:rPr lang="pl-PL" sz="2600" dirty="0" err="1">
                <a:solidFill>
                  <a:schemeClr val="tx1"/>
                </a:solidFill>
                <a:latin typeface="Calibri" panose="020F0502020204030204" pitchFamily="34" charset="0"/>
                <a:cs typeface="Calibri" panose="020F0502020204030204" pitchFamily="34" charset="0"/>
              </a:rPr>
              <a:t>within</a:t>
            </a:r>
            <a:r>
              <a:rPr lang="pl-PL" sz="2600" dirty="0">
                <a:solidFill>
                  <a:schemeClr val="tx1"/>
                </a:solidFill>
                <a:latin typeface="Calibri" panose="020F0502020204030204" pitchFamily="34" charset="0"/>
                <a:cs typeface="Calibri" panose="020F0502020204030204" pitchFamily="34" charset="0"/>
              </a:rPr>
              <a:t> the </a:t>
            </a:r>
            <a:r>
              <a:rPr lang="pl-PL" sz="2600" dirty="0" err="1">
                <a:solidFill>
                  <a:schemeClr val="tx1"/>
                </a:solidFill>
                <a:latin typeface="Calibri" panose="020F0502020204030204" pitchFamily="34" charset="0"/>
                <a:cs typeface="Calibri" panose="020F0502020204030204" pitchFamily="34" charset="0"/>
              </a:rPr>
              <a:t>context</a:t>
            </a:r>
            <a:r>
              <a:rPr lang="pl-PL" sz="2600" dirty="0">
                <a:solidFill>
                  <a:schemeClr val="tx1"/>
                </a:solidFill>
                <a:latin typeface="Calibri" panose="020F0502020204030204" pitchFamily="34" charset="0"/>
                <a:cs typeface="Calibri" panose="020F0502020204030204" pitchFamily="34" charset="0"/>
              </a:rPr>
              <a:t> of </a:t>
            </a:r>
            <a:r>
              <a:rPr lang="pl-PL" sz="2600" dirty="0" err="1">
                <a:solidFill>
                  <a:schemeClr val="tx1"/>
                </a:solidFill>
                <a:latin typeface="Calibri" panose="020F0502020204030204" pitchFamily="34" charset="0"/>
                <a:cs typeface="Calibri" panose="020F0502020204030204" pitchFamily="34" charset="0"/>
              </a:rPr>
              <a:t>constrained</a:t>
            </a:r>
            <a:r>
              <a:rPr lang="pl-PL" sz="2600" dirty="0">
                <a:solidFill>
                  <a:schemeClr val="tx1"/>
                </a:solidFill>
                <a:latin typeface="Calibri" panose="020F0502020204030204" pitchFamily="34" charset="0"/>
                <a:cs typeface="Calibri" panose="020F0502020204030204" pitchFamily="34" charset="0"/>
              </a:rPr>
              <a:t> </a:t>
            </a:r>
            <a:r>
              <a:rPr lang="pl-PL" sz="2600" dirty="0" err="1">
                <a:solidFill>
                  <a:schemeClr val="tx1"/>
                </a:solidFill>
                <a:latin typeface="Calibri" panose="020F0502020204030204" pitchFamily="34" charset="0"/>
                <a:cs typeface="Calibri" panose="020F0502020204030204" pitchFamily="34" charset="0"/>
              </a:rPr>
              <a:t>or</a:t>
            </a:r>
            <a:r>
              <a:rPr lang="pl-PL" sz="2600" dirty="0">
                <a:solidFill>
                  <a:schemeClr val="tx1"/>
                </a:solidFill>
                <a:latin typeface="Calibri" panose="020F0502020204030204" pitchFamily="34" charset="0"/>
                <a:cs typeface="Calibri" panose="020F0502020204030204" pitchFamily="34" charset="0"/>
              </a:rPr>
              <a:t> </a:t>
            </a:r>
            <a:r>
              <a:rPr lang="pl-PL" sz="2600" dirty="0" err="1">
                <a:solidFill>
                  <a:schemeClr val="tx1"/>
                </a:solidFill>
                <a:latin typeface="Calibri" panose="020F0502020204030204" pitchFamily="34" charset="0"/>
                <a:cs typeface="Calibri" panose="020F0502020204030204" pitchFamily="34" charset="0"/>
              </a:rPr>
              <a:t>fragmented</a:t>
            </a:r>
            <a:r>
              <a:rPr lang="pl-PL" sz="2600" dirty="0">
                <a:solidFill>
                  <a:schemeClr val="tx1"/>
                </a:solidFill>
                <a:latin typeface="Calibri" panose="020F0502020204030204" pitchFamily="34" charset="0"/>
                <a:cs typeface="Calibri" panose="020F0502020204030204" pitchFamily="34" charset="0"/>
              </a:rPr>
              <a:t> </a:t>
            </a:r>
            <a:r>
              <a:rPr lang="pl-PL" sz="2600" dirty="0" err="1">
                <a:solidFill>
                  <a:schemeClr val="tx1"/>
                </a:solidFill>
                <a:latin typeface="Calibri" panose="020F0502020204030204" pitchFamily="34" charset="0"/>
                <a:cs typeface="Calibri" panose="020F0502020204030204" pitchFamily="34" charset="0"/>
              </a:rPr>
              <a:t>transportation</a:t>
            </a:r>
            <a:r>
              <a:rPr lang="pl-PL" sz="2600" dirty="0">
                <a:solidFill>
                  <a:schemeClr val="tx1"/>
                </a:solidFill>
                <a:latin typeface="Calibri" panose="020F0502020204030204" pitchFamily="34" charset="0"/>
                <a:cs typeface="Calibri" panose="020F0502020204030204" pitchFamily="34" charset="0"/>
              </a:rPr>
              <a:t> networks.</a:t>
            </a:r>
          </a:p>
          <a:p>
            <a:pPr lvl="0">
              <a:lnSpc>
                <a:spcPct val="110000"/>
              </a:lnSpc>
              <a:spcBef>
                <a:spcPts val="0"/>
              </a:spcBef>
              <a:buFont typeface="Arial" panose="020B0604020202020204" pitchFamily="34" charset="0"/>
              <a:buChar char="•"/>
            </a:pPr>
            <a:r>
              <a:rPr lang="pl-PL" sz="2600" dirty="0" err="1">
                <a:solidFill>
                  <a:schemeClr val="tx1"/>
                </a:solidFill>
                <a:latin typeface="Calibri" panose="020F0502020204030204" pitchFamily="34" charset="0"/>
                <a:cs typeface="Calibri" panose="020F0502020204030204" pitchFamily="34" charset="0"/>
              </a:rPr>
              <a:t>identifies</a:t>
            </a:r>
            <a:r>
              <a:rPr lang="pl-PL" sz="2600" dirty="0">
                <a:solidFill>
                  <a:schemeClr val="tx1"/>
                </a:solidFill>
                <a:latin typeface="Calibri" panose="020F0502020204030204" pitchFamily="34" charset="0"/>
                <a:cs typeface="Calibri" panose="020F0502020204030204" pitchFamily="34" charset="0"/>
              </a:rPr>
              <a:t> </a:t>
            </a:r>
            <a:r>
              <a:rPr lang="pl-PL" sz="2600" dirty="0" err="1">
                <a:solidFill>
                  <a:schemeClr val="tx1"/>
                </a:solidFill>
                <a:latin typeface="Calibri" panose="020F0502020204030204" pitchFamily="34" charset="0"/>
                <a:cs typeface="Calibri" panose="020F0502020204030204" pitchFamily="34" charset="0"/>
              </a:rPr>
              <a:t>specific</a:t>
            </a:r>
            <a:r>
              <a:rPr lang="pl-PL" sz="2600" dirty="0">
                <a:solidFill>
                  <a:schemeClr val="tx1"/>
                </a:solidFill>
                <a:latin typeface="Calibri" panose="020F0502020204030204" pitchFamily="34" charset="0"/>
                <a:cs typeface="Calibri" panose="020F0502020204030204" pitchFamily="34" charset="0"/>
              </a:rPr>
              <a:t> regulatory and </a:t>
            </a:r>
            <a:r>
              <a:rPr lang="pl-PL" sz="2600" dirty="0" err="1">
                <a:solidFill>
                  <a:schemeClr val="tx1"/>
                </a:solidFill>
                <a:latin typeface="Calibri" panose="020F0502020204030204" pitchFamily="34" charset="0"/>
                <a:cs typeface="Calibri" panose="020F0502020204030204" pitchFamily="34" charset="0"/>
              </a:rPr>
              <a:t>physical</a:t>
            </a:r>
            <a:r>
              <a:rPr lang="pl-PL" sz="2600" dirty="0">
                <a:solidFill>
                  <a:schemeClr val="tx1"/>
                </a:solidFill>
                <a:latin typeface="Calibri" panose="020F0502020204030204" pitchFamily="34" charset="0"/>
                <a:cs typeface="Calibri" panose="020F0502020204030204" pitchFamily="34" charset="0"/>
              </a:rPr>
              <a:t> </a:t>
            </a:r>
            <a:r>
              <a:rPr lang="pl-PL" sz="2600" dirty="0" err="1">
                <a:solidFill>
                  <a:schemeClr val="tx1"/>
                </a:solidFill>
                <a:latin typeface="Calibri" panose="020F0502020204030204" pitchFamily="34" charset="0"/>
                <a:cs typeface="Calibri" panose="020F0502020204030204" pitchFamily="34" charset="0"/>
              </a:rPr>
              <a:t>barriers</a:t>
            </a:r>
            <a:r>
              <a:rPr lang="pl-PL" sz="2600" dirty="0">
                <a:solidFill>
                  <a:schemeClr val="tx1"/>
                </a:solidFill>
                <a:latin typeface="Calibri" panose="020F0502020204030204" pitchFamily="34" charset="0"/>
                <a:cs typeface="Calibri" panose="020F0502020204030204" pitchFamily="34" charset="0"/>
              </a:rPr>
              <a:t> to cross-</a:t>
            </a:r>
            <a:r>
              <a:rPr lang="pl-PL" sz="2600" dirty="0" err="1">
                <a:solidFill>
                  <a:schemeClr val="tx1"/>
                </a:solidFill>
                <a:latin typeface="Calibri" panose="020F0502020204030204" pitchFamily="34" charset="0"/>
                <a:cs typeface="Calibri" panose="020F0502020204030204" pitchFamily="34" charset="0"/>
              </a:rPr>
              <a:t>border</a:t>
            </a:r>
            <a:r>
              <a:rPr lang="pl-PL" sz="2600" dirty="0">
                <a:solidFill>
                  <a:schemeClr val="tx1"/>
                </a:solidFill>
                <a:latin typeface="Calibri" panose="020F0502020204030204" pitchFamily="34" charset="0"/>
                <a:cs typeface="Calibri" panose="020F0502020204030204" pitchFamily="34" charset="0"/>
              </a:rPr>
              <a:t> trade in the </a:t>
            </a:r>
            <a:r>
              <a:rPr lang="pl-PL" sz="2600" dirty="0" err="1">
                <a:solidFill>
                  <a:schemeClr val="tx1"/>
                </a:solidFill>
                <a:latin typeface="Calibri" panose="020F0502020204030204" pitchFamily="34" charset="0"/>
                <a:cs typeface="Calibri" panose="020F0502020204030204" pitchFamily="34" charset="0"/>
              </a:rPr>
              <a:t>Sub-Saharan</a:t>
            </a:r>
            <a:r>
              <a:rPr lang="pl-PL" sz="2600" dirty="0">
                <a:solidFill>
                  <a:schemeClr val="tx1"/>
                </a:solidFill>
                <a:latin typeface="Calibri" panose="020F0502020204030204" pitchFamily="34" charset="0"/>
                <a:cs typeface="Calibri" panose="020F0502020204030204" pitchFamily="34" charset="0"/>
              </a:rPr>
              <a:t> region.</a:t>
            </a:r>
          </a:p>
          <a:p>
            <a:pPr lvl="0">
              <a:lnSpc>
                <a:spcPct val="110000"/>
              </a:lnSpc>
              <a:spcBef>
                <a:spcPts val="0"/>
              </a:spcBef>
              <a:buFont typeface="Arial" panose="020B0604020202020204" pitchFamily="34" charset="0"/>
              <a:buChar char="•"/>
            </a:pPr>
            <a:r>
              <a:rPr lang="pl-PL" sz="2600" dirty="0" err="1">
                <a:solidFill>
                  <a:schemeClr val="tx1"/>
                </a:solidFill>
                <a:latin typeface="Calibri" panose="020F0502020204030204" pitchFamily="34" charset="0"/>
                <a:cs typeface="Calibri" panose="020F0502020204030204" pitchFamily="34" charset="0"/>
              </a:rPr>
              <a:t>proposes</a:t>
            </a:r>
            <a:r>
              <a:rPr lang="pl-PL" sz="2600" dirty="0">
                <a:solidFill>
                  <a:schemeClr val="tx1"/>
                </a:solidFill>
                <a:latin typeface="Calibri" panose="020F0502020204030204" pitchFamily="34" charset="0"/>
                <a:cs typeface="Calibri" panose="020F0502020204030204" pitchFamily="34" charset="0"/>
              </a:rPr>
              <a:t> </a:t>
            </a:r>
            <a:r>
              <a:rPr lang="pl-PL" sz="2600" dirty="0" err="1">
                <a:solidFill>
                  <a:schemeClr val="tx1"/>
                </a:solidFill>
                <a:latin typeface="Calibri" panose="020F0502020204030204" pitchFamily="34" charset="0"/>
                <a:cs typeface="Calibri" panose="020F0502020204030204" pitchFamily="34" charset="0"/>
              </a:rPr>
              <a:t>realistic</a:t>
            </a:r>
            <a:r>
              <a:rPr lang="pl-PL" sz="2600" dirty="0">
                <a:solidFill>
                  <a:schemeClr val="tx1"/>
                </a:solidFill>
                <a:latin typeface="Calibri" panose="020F0502020204030204" pitchFamily="34" charset="0"/>
                <a:cs typeface="Calibri" panose="020F0502020204030204" pitchFamily="34" charset="0"/>
              </a:rPr>
              <a:t> management </a:t>
            </a:r>
            <a:r>
              <a:rPr lang="pl-PL" sz="2600" dirty="0" err="1">
                <a:solidFill>
                  <a:schemeClr val="tx1"/>
                </a:solidFill>
                <a:latin typeface="Calibri" panose="020F0502020204030204" pitchFamily="34" charset="0"/>
                <a:cs typeface="Calibri" panose="020F0502020204030204" pitchFamily="34" charset="0"/>
              </a:rPr>
              <a:t>solutions</a:t>
            </a:r>
            <a:r>
              <a:rPr lang="pl-PL" sz="2600" dirty="0">
                <a:solidFill>
                  <a:schemeClr val="tx1"/>
                </a:solidFill>
                <a:latin typeface="Calibri" panose="020F0502020204030204" pitchFamily="34" charset="0"/>
                <a:cs typeface="Calibri" panose="020F0502020204030204" pitchFamily="34" charset="0"/>
              </a:rPr>
              <a:t> to </a:t>
            </a:r>
            <a:r>
              <a:rPr lang="pl-PL" sz="2600" dirty="0" err="1">
                <a:solidFill>
                  <a:schemeClr val="tx1"/>
                </a:solidFill>
                <a:latin typeface="Calibri" panose="020F0502020204030204" pitchFamily="34" charset="0"/>
                <a:cs typeface="Calibri" panose="020F0502020204030204" pitchFamily="34" charset="0"/>
              </a:rPr>
              <a:t>improve</a:t>
            </a:r>
            <a:r>
              <a:rPr lang="pl-PL" sz="2600" dirty="0">
                <a:solidFill>
                  <a:schemeClr val="tx1"/>
                </a:solidFill>
                <a:latin typeface="Calibri" panose="020F0502020204030204" pitchFamily="34" charset="0"/>
                <a:cs typeface="Calibri" panose="020F0502020204030204" pitchFamily="34" charset="0"/>
              </a:rPr>
              <a:t> cargo </a:t>
            </a:r>
            <a:r>
              <a:rPr lang="pl-PL" sz="2600" dirty="0" err="1">
                <a:solidFill>
                  <a:schemeClr val="tx1"/>
                </a:solidFill>
                <a:latin typeface="Calibri" panose="020F0502020204030204" pitchFamily="34" charset="0"/>
                <a:cs typeface="Calibri" panose="020F0502020204030204" pitchFamily="34" charset="0"/>
              </a:rPr>
              <a:t>flow</a:t>
            </a:r>
            <a:r>
              <a:rPr lang="pl-PL" sz="2600" dirty="0">
                <a:solidFill>
                  <a:schemeClr val="tx1"/>
                </a:solidFill>
                <a:latin typeface="Calibri" panose="020F0502020204030204" pitchFamily="34" charset="0"/>
                <a:cs typeface="Calibri" panose="020F0502020204030204" pitchFamily="34" charset="0"/>
              </a:rPr>
              <a:t>, </a:t>
            </a:r>
            <a:r>
              <a:rPr lang="pl-PL" sz="2600" dirty="0" err="1">
                <a:solidFill>
                  <a:schemeClr val="tx1"/>
                </a:solidFill>
                <a:latin typeface="Calibri" panose="020F0502020204030204" pitchFamily="34" charset="0"/>
                <a:cs typeface="Calibri" panose="020F0502020204030204" pitchFamily="34" charset="0"/>
              </a:rPr>
              <a:t>aligning</a:t>
            </a:r>
            <a:r>
              <a:rPr lang="pl-PL" sz="2600" dirty="0">
                <a:solidFill>
                  <a:schemeClr val="tx1"/>
                </a:solidFill>
                <a:latin typeface="Calibri" panose="020F0502020204030204" pitchFamily="34" charset="0"/>
                <a:cs typeface="Calibri" panose="020F0502020204030204" pitchFamily="34" charset="0"/>
              </a:rPr>
              <a:t> with </a:t>
            </a:r>
            <a:r>
              <a:rPr lang="pl-PL" sz="2600" dirty="0" err="1">
                <a:solidFill>
                  <a:schemeClr val="tx1"/>
                </a:solidFill>
                <a:latin typeface="Calibri" panose="020F0502020204030204" pitchFamily="34" charset="0"/>
                <a:cs typeface="Calibri" panose="020F0502020204030204" pitchFamily="34" charset="0"/>
              </a:rPr>
              <a:t>AfCFTA</a:t>
            </a:r>
            <a:r>
              <a:rPr lang="pl-PL" sz="2600" dirty="0">
                <a:solidFill>
                  <a:schemeClr val="tx1"/>
                </a:solidFill>
                <a:latin typeface="Calibri" panose="020F0502020204030204" pitchFamily="34" charset="0"/>
                <a:cs typeface="Calibri" panose="020F0502020204030204" pitchFamily="34" charset="0"/>
              </a:rPr>
              <a:t> </a:t>
            </a:r>
            <a:r>
              <a:rPr lang="pl-PL" sz="2600" dirty="0" err="1">
                <a:solidFill>
                  <a:schemeClr val="tx1"/>
                </a:solidFill>
                <a:latin typeface="Calibri" panose="020F0502020204030204" pitchFamily="34" charset="0"/>
                <a:cs typeface="Calibri" panose="020F0502020204030204" pitchFamily="34" charset="0"/>
              </a:rPr>
              <a:t>objectives</a:t>
            </a:r>
            <a:r>
              <a:rPr lang="pl-PL" sz="2600" dirty="0">
                <a:solidFill>
                  <a:schemeClr val="tx1"/>
                </a:solidFill>
                <a:latin typeface="Calibri" panose="020F0502020204030204" pitchFamily="34" charset="0"/>
                <a:cs typeface="Calibri" panose="020F0502020204030204" pitchFamily="34" charset="0"/>
              </a:rPr>
              <a:t>.</a:t>
            </a:r>
          </a:p>
          <a:p>
            <a:pPr marL="0" indent="0">
              <a:lnSpc>
                <a:spcPct val="150000"/>
              </a:lnSpc>
              <a:spcBef>
                <a:spcPts val="0"/>
              </a:spcBef>
              <a:buNone/>
            </a:pPr>
            <a:endParaRPr lang="pl-PL" dirty="0"/>
          </a:p>
        </p:txBody>
      </p:sp>
    </p:spTree>
    <p:extLst>
      <p:ext uri="{BB962C8B-B14F-4D97-AF65-F5344CB8AC3E}">
        <p14:creationId xmlns:p14="http://schemas.microsoft.com/office/powerpoint/2010/main" val="4193173922"/>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03215" y="468313"/>
            <a:ext cx="4889500" cy="717551"/>
          </a:xfrm>
        </p:spPr>
        <p:txBody>
          <a:bodyPr/>
          <a:lstStyle/>
          <a:p>
            <a:r>
              <a:rPr lang="pl-PL" dirty="0">
                <a:solidFill>
                  <a:srgbClr val="002060"/>
                </a:solidFill>
                <a:latin typeface="Calibri" panose="020F0502020204030204" pitchFamily="34" charset="0"/>
                <a:cs typeface="Calibri" panose="020F0502020204030204" pitchFamily="34" charset="0"/>
              </a:rPr>
              <a:t>Instructions for Students</a:t>
            </a:r>
            <a:br>
              <a:rPr lang="pl-PL" dirty="0">
                <a:solidFill>
                  <a:srgbClr val="002060"/>
                </a:solidFill>
                <a:latin typeface="Calibri" panose="020F0502020204030204" pitchFamily="34" charset="0"/>
                <a:cs typeface="Calibri" panose="020F0502020204030204" pitchFamily="34" charset="0"/>
              </a:rPr>
            </a:br>
            <a:endParaRPr lang="pl-PL" dirty="0">
              <a:solidFill>
                <a:srgbClr val="002060"/>
              </a:solidFill>
              <a:latin typeface="Calibri" panose="020F0502020204030204" pitchFamily="34" charset="0"/>
              <a:cs typeface="Calibri" panose="020F0502020204030204" pitchFamily="34" charset="0"/>
            </a:endParaRPr>
          </a:p>
        </p:txBody>
      </p:sp>
      <p:sp>
        <p:nvSpPr>
          <p:cNvPr id="3" name="Symbol zastępczy tekstu 2"/>
          <p:cNvSpPr>
            <a:spLocks noGrp="1"/>
          </p:cNvSpPr>
          <p:nvPr>
            <p:ph type="body" sz="half" idx="1"/>
          </p:nvPr>
        </p:nvSpPr>
        <p:spPr>
          <a:xfrm>
            <a:off x="200025" y="1385888"/>
            <a:ext cx="11258549" cy="5129212"/>
          </a:xfrm>
        </p:spPr>
        <p:txBody>
          <a:bodyPr>
            <a:noAutofit/>
          </a:bodyPr>
          <a:lstStyle/>
          <a:p>
            <a:pPr marL="0" indent="0">
              <a:lnSpc>
                <a:spcPct val="100000"/>
              </a:lnSpc>
              <a:spcBef>
                <a:spcPts val="0"/>
              </a:spcBef>
              <a:buNone/>
            </a:pPr>
            <a:r>
              <a:rPr lang="pl-PL" sz="2600" dirty="0">
                <a:solidFill>
                  <a:schemeClr val="tx1"/>
                </a:solidFill>
                <a:latin typeface="Calibri" panose="020F0502020204030204" pitchFamily="34" charset="0"/>
                <a:cs typeface="Calibri" panose="020F0502020204030204" pitchFamily="34" charset="0"/>
              </a:rPr>
              <a:t>Based on the video and your engineering knowledge, complete the following:</a:t>
            </a:r>
          </a:p>
          <a:p>
            <a:pPr lvl="0">
              <a:lnSpc>
                <a:spcPct val="100000"/>
              </a:lnSpc>
              <a:spcBef>
                <a:spcPts val="0"/>
              </a:spcBef>
              <a:buFont typeface="Wingdings" panose="05000000000000000000" pitchFamily="2" charset="2"/>
              <a:buChar char="§"/>
            </a:pPr>
            <a:r>
              <a:rPr lang="pl-PL" sz="2600" b="1" dirty="0">
                <a:solidFill>
                  <a:schemeClr val="tx1"/>
                </a:solidFill>
                <a:latin typeface="Calibri" panose="020F0502020204030204" pitchFamily="34" charset="0"/>
                <a:cs typeface="Calibri" panose="020F0502020204030204" pitchFamily="34" charset="0"/>
              </a:rPr>
              <a:t>Identify the primary transportation problem</a:t>
            </a:r>
            <a:r>
              <a:rPr lang="pl-PL" sz="2600" dirty="0">
                <a:solidFill>
                  <a:schemeClr val="tx1"/>
                </a:solidFill>
                <a:latin typeface="Calibri" panose="020F0502020204030204" pitchFamily="34" charset="0"/>
                <a:cs typeface="Calibri" panose="020F0502020204030204" pitchFamily="34" charset="0"/>
              </a:rPr>
              <a:t> described in the material that you believe has the most critical impact on trade in your specific region.</a:t>
            </a:r>
          </a:p>
          <a:p>
            <a:pPr lvl="0">
              <a:lnSpc>
                <a:spcPct val="100000"/>
              </a:lnSpc>
              <a:spcBef>
                <a:spcPts val="0"/>
              </a:spcBef>
              <a:buFont typeface="Wingdings" panose="05000000000000000000" pitchFamily="2" charset="2"/>
              <a:buChar char="§"/>
            </a:pPr>
            <a:r>
              <a:rPr lang="pl-PL" sz="2600" b="1" dirty="0">
                <a:solidFill>
                  <a:schemeClr val="tx1"/>
                </a:solidFill>
                <a:latin typeface="Calibri" panose="020F0502020204030204" pitchFamily="34" charset="0"/>
                <a:cs typeface="Calibri" panose="020F0502020204030204" pitchFamily="34" charset="0"/>
              </a:rPr>
              <a:t>Describe the technical and administrative causes</a:t>
            </a:r>
            <a:r>
              <a:rPr lang="pl-PL" sz="2600" dirty="0">
                <a:solidFill>
                  <a:schemeClr val="tx1"/>
                </a:solidFill>
                <a:latin typeface="Calibri" panose="020F0502020204030204" pitchFamily="34" charset="0"/>
                <a:cs typeface="Calibri" panose="020F0502020204030204" pitchFamily="34" charset="0"/>
              </a:rPr>
              <a:t> and the economic consequences of this problem, using examples from the film (e.g., port delays or the "labyrinth" of cross-border trade).</a:t>
            </a:r>
          </a:p>
          <a:p>
            <a:pPr lvl="0">
              <a:lnSpc>
                <a:spcPct val="100000"/>
              </a:lnSpc>
              <a:spcBef>
                <a:spcPts val="0"/>
              </a:spcBef>
              <a:buFont typeface="Wingdings" panose="05000000000000000000" pitchFamily="2" charset="2"/>
              <a:buChar char="§"/>
            </a:pPr>
            <a:r>
              <a:rPr lang="pl-PL" sz="2600" b="1" dirty="0">
                <a:solidFill>
                  <a:schemeClr val="tx1"/>
                </a:solidFill>
                <a:latin typeface="Calibri" panose="020F0502020204030204" pitchFamily="34" charset="0"/>
                <a:cs typeface="Calibri" panose="020F0502020204030204" pitchFamily="34" charset="0"/>
              </a:rPr>
              <a:t>Relate this problem to local conditions</a:t>
            </a:r>
            <a:r>
              <a:rPr lang="pl-PL" sz="2600" dirty="0">
                <a:solidFill>
                  <a:schemeClr val="tx1"/>
                </a:solidFill>
                <a:latin typeface="Calibri" panose="020F0502020204030204" pitchFamily="34" charset="0"/>
                <a:cs typeface="Calibri" panose="020F0502020204030204" pitchFamily="34" charset="0"/>
              </a:rPr>
              <a:t> in the DR Congo, Cameroon, or another Sub-Saharan country. Do the barriers mentioned (infrastructure, regulations) manifest locally in the same way?</a:t>
            </a:r>
          </a:p>
          <a:p>
            <a:pPr lvl="0">
              <a:lnSpc>
                <a:spcPct val="100000"/>
              </a:lnSpc>
              <a:spcBef>
                <a:spcPts val="0"/>
              </a:spcBef>
              <a:buFont typeface="Wingdings" panose="05000000000000000000" pitchFamily="2" charset="2"/>
              <a:buChar char="§"/>
            </a:pPr>
            <a:r>
              <a:rPr lang="pl-PL" sz="2600" b="1" dirty="0" err="1">
                <a:solidFill>
                  <a:schemeClr val="tx1"/>
                </a:solidFill>
                <a:latin typeface="Calibri" panose="020F0502020204030204" pitchFamily="34" charset="0"/>
                <a:cs typeface="Calibri" panose="020F0502020204030204" pitchFamily="34" charset="0"/>
              </a:rPr>
              <a:t>Propose</a:t>
            </a:r>
            <a:r>
              <a:rPr lang="pl-PL" sz="2600" b="1" dirty="0">
                <a:solidFill>
                  <a:schemeClr val="tx1"/>
                </a:solidFill>
                <a:latin typeface="Calibri" panose="020F0502020204030204" pitchFamily="34" charset="0"/>
                <a:cs typeface="Calibri" panose="020F0502020204030204" pitchFamily="34" charset="0"/>
              </a:rPr>
              <a:t> three realistic corrective or developmental actions</a:t>
            </a:r>
            <a:r>
              <a:rPr lang="pl-PL" sz="2600" dirty="0">
                <a:solidFill>
                  <a:schemeClr val="tx1"/>
                </a:solidFill>
                <a:latin typeface="Calibri" panose="020F0502020204030204" pitchFamily="34" charset="0"/>
                <a:cs typeface="Calibri" panose="020F0502020204030204" pitchFamily="34" charset="0"/>
              </a:rPr>
              <a:t> that combine physical infrastructure improvements with digital "smart logistics" innovations.</a:t>
            </a:r>
          </a:p>
          <a:p>
            <a:pPr>
              <a:lnSpc>
                <a:spcPct val="100000"/>
              </a:lnSpc>
              <a:spcBef>
                <a:spcPts val="0"/>
              </a:spcBef>
              <a:buFont typeface="Wingdings" panose="05000000000000000000" pitchFamily="2" charset="2"/>
              <a:buChar char="§"/>
            </a:pPr>
            <a:endParaRPr lang="pl-PL" sz="2400" dirty="0"/>
          </a:p>
        </p:txBody>
      </p:sp>
    </p:spTree>
    <p:extLst>
      <p:ext uri="{BB962C8B-B14F-4D97-AF65-F5344CB8AC3E}">
        <p14:creationId xmlns:p14="http://schemas.microsoft.com/office/powerpoint/2010/main" val="4222360668"/>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31790" y="497841"/>
            <a:ext cx="8126411" cy="717551"/>
          </a:xfrm>
        </p:spPr>
        <p:txBody>
          <a:bodyPr/>
          <a:lstStyle/>
          <a:p>
            <a:r>
              <a:rPr lang="pl-PL" dirty="0">
                <a:solidFill>
                  <a:srgbClr val="002060"/>
                </a:solidFill>
              </a:rPr>
              <a:t> </a:t>
            </a:r>
            <a:r>
              <a:rPr lang="pl-PL" dirty="0" err="1">
                <a:solidFill>
                  <a:srgbClr val="002060"/>
                </a:solidFill>
                <a:latin typeface="Calibri" panose="020F0502020204030204" pitchFamily="34" charset="0"/>
                <a:cs typeface="Calibri" panose="020F0502020204030204" pitchFamily="34" charset="0"/>
              </a:rPr>
              <a:t>Supporting</a:t>
            </a:r>
            <a:r>
              <a:rPr lang="pl-PL" dirty="0">
                <a:solidFill>
                  <a:srgbClr val="002060"/>
                </a:solidFill>
                <a:latin typeface="Calibri" panose="020F0502020204030204" pitchFamily="34" charset="0"/>
                <a:cs typeface="Calibri" panose="020F0502020204030204" pitchFamily="34" charset="0"/>
              </a:rPr>
              <a:t> </a:t>
            </a:r>
            <a:r>
              <a:rPr lang="pl-PL" dirty="0" err="1">
                <a:solidFill>
                  <a:srgbClr val="002060"/>
                </a:solidFill>
                <a:latin typeface="Calibri" panose="020F0502020204030204" pitchFamily="34" charset="0"/>
                <a:cs typeface="Calibri" panose="020F0502020204030204" pitchFamily="34" charset="0"/>
              </a:rPr>
              <a:t>Questions</a:t>
            </a:r>
            <a:endParaRPr lang="pl-PL" dirty="0">
              <a:solidFill>
                <a:srgbClr val="002060"/>
              </a:solidFill>
              <a:latin typeface="Calibri" panose="020F0502020204030204" pitchFamily="34" charset="0"/>
              <a:cs typeface="Calibri" panose="020F0502020204030204" pitchFamily="34" charset="0"/>
            </a:endParaRPr>
          </a:p>
        </p:txBody>
      </p:sp>
      <p:sp>
        <p:nvSpPr>
          <p:cNvPr id="3" name="Symbol zastępczy tekstu 2"/>
          <p:cNvSpPr>
            <a:spLocks noGrp="1"/>
          </p:cNvSpPr>
          <p:nvPr>
            <p:ph type="body" sz="half" idx="1"/>
          </p:nvPr>
        </p:nvSpPr>
        <p:spPr>
          <a:xfrm>
            <a:off x="231777" y="1328738"/>
            <a:ext cx="10412411" cy="5300662"/>
          </a:xfrm>
        </p:spPr>
        <p:txBody>
          <a:bodyPr>
            <a:noAutofit/>
          </a:bodyPr>
          <a:lstStyle/>
          <a:p>
            <a:pPr lvl="0">
              <a:buFont typeface="Wingdings" panose="05000000000000000000" pitchFamily="2" charset="2"/>
              <a:buChar char="§"/>
            </a:pPr>
            <a:r>
              <a:rPr lang="pl-PL" dirty="0">
                <a:latin typeface="Calibri" panose="020F0502020204030204" pitchFamily="34" charset="0"/>
                <a:cs typeface="Calibri" panose="020F0502020204030204" pitchFamily="34" charset="0"/>
              </a:rPr>
              <a:t>Why is the transport of agricultural products, such as ginger in Nigeria, </a:t>
            </a:r>
            <a:r>
              <a:rPr lang="pl-PL" dirty="0" err="1">
                <a:latin typeface="Calibri" panose="020F0502020204030204" pitchFamily="34" charset="0"/>
                <a:cs typeface="Calibri" panose="020F0502020204030204" pitchFamily="34" charset="0"/>
              </a:rPr>
              <a:t>often</a:t>
            </a:r>
            <a:r>
              <a:rPr lang="pl-PL" dirty="0">
                <a:latin typeface="Calibri" panose="020F0502020204030204" pitchFamily="34" charset="0"/>
                <a:cs typeface="Calibri" panose="020F0502020204030204" pitchFamily="34" charset="0"/>
              </a:rPr>
              <a:t> inefficient despite the country being a top global producer?</a:t>
            </a:r>
          </a:p>
          <a:p>
            <a:pPr lvl="0">
              <a:buFont typeface="Wingdings" panose="05000000000000000000" pitchFamily="2" charset="2"/>
              <a:buChar char="§"/>
            </a:pPr>
            <a:r>
              <a:rPr lang="pl-PL" dirty="0">
                <a:latin typeface="Calibri" panose="020F0502020204030204" pitchFamily="34" charset="0"/>
                <a:cs typeface="Calibri" panose="020F0502020204030204" pitchFamily="34" charset="0"/>
              </a:rPr>
              <a:t>How can technology partnerships (like the one between MTN and Powerfleet) reduce uncertainty in road transport operations?</a:t>
            </a:r>
          </a:p>
          <a:p>
            <a:pPr lvl="0">
              <a:buFont typeface="Wingdings" panose="05000000000000000000" pitchFamily="2" charset="2"/>
              <a:buChar char="§"/>
            </a:pPr>
            <a:r>
              <a:rPr lang="pl-PL" dirty="0">
                <a:latin typeface="Calibri" panose="020F0502020204030204" pitchFamily="34" charset="0"/>
                <a:cs typeface="Calibri" panose="020F0502020204030204" pitchFamily="34" charset="0"/>
              </a:rPr>
              <a:t>What are the limitations of implementing real-time tracking systems in areas with poor or inconsistent telecommunications coverage?</a:t>
            </a:r>
          </a:p>
          <a:p>
            <a:pPr lvl="0">
              <a:buFont typeface="Wingdings" panose="05000000000000000000" pitchFamily="2" charset="2"/>
              <a:buChar char="§"/>
            </a:pPr>
            <a:r>
              <a:rPr lang="pl-PL" dirty="0">
                <a:latin typeface="Calibri" panose="020F0502020204030204" pitchFamily="34" charset="0"/>
                <a:cs typeface="Calibri" panose="020F0502020204030204" pitchFamily="34" charset="0"/>
              </a:rPr>
              <a:t>How can major rail projects (like Kenya’s Standard Gauge Railway) alleviate road congestion, and what are the challenges of intermodal integration?</a:t>
            </a:r>
          </a:p>
          <a:p>
            <a:pPr>
              <a:buFont typeface="Arial" panose="020B0604020202020204" pitchFamily="34" charset="0"/>
              <a:buChar char="•"/>
            </a:pPr>
            <a:endParaRPr lang="pl-PL" sz="2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22698191"/>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A390C33-C32E-4212-8A97-17D59ED1835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B0D354D-ECD0-43B2-94F9-B7028980A324}">
  <ds:schemaRefs>
    <ds:schemaRef ds:uri="http://schemas.microsoft.com/office/2006/metadata/properties"/>
    <ds:schemaRef ds:uri="597320a7-26c9-4ada-a5d3-9ce4cfbbe2be"/>
    <ds:schemaRef ds:uri="http://purl.org/dc/term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http://purl.org/dc/elements/1.1/"/>
    <ds:schemaRef ds:uri="d7c2d7e5-d637-40e7-a03d-32f79b35a394"/>
    <ds:schemaRef ds:uri="http://www.w3.org/XML/1998/namespace"/>
  </ds:schemaRefs>
</ds:datastoreItem>
</file>

<file path=customXml/itemProps3.xml><?xml version="1.0" encoding="utf-8"?>
<ds:datastoreItem xmlns:ds="http://schemas.openxmlformats.org/officeDocument/2006/customXml" ds:itemID="{447AD314-B10E-4340-A248-24F331000CA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Ramka</Template>
  <TotalTime>6881</TotalTime>
  <Words>1066</Words>
  <Application>Microsoft Office PowerPoint</Application>
  <PresentationFormat>Widescreen</PresentationFormat>
  <Paragraphs>95</Paragraphs>
  <Slides>14</Slides>
  <Notes>11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Arial</vt:lpstr>
      <vt:lpstr>Arial Rounded MT Bold</vt:lpstr>
      <vt:lpstr>Calibri</vt:lpstr>
      <vt:lpstr>Helvetica Neue</vt:lpstr>
      <vt:lpstr>Helvetica Neue Medium</vt:lpstr>
      <vt:lpstr>Montserrat Regular</vt:lpstr>
      <vt:lpstr>Wingdings</vt:lpstr>
      <vt:lpstr>21_BasicWhite</vt:lpstr>
      <vt:lpstr>African Logistics and Supply Chain Case Studies</vt:lpstr>
      <vt:lpstr>Road Transportation Systems Engineering Development in the Sub-Saharan Africa – Modern EU Master Programme &amp; Capacity Building</vt:lpstr>
      <vt:lpstr>PowerPoint Presentation</vt:lpstr>
      <vt:lpstr>PowerPoint Presentation</vt:lpstr>
      <vt:lpstr>PowerPoint Presentation</vt:lpstr>
      <vt:lpstr>Summary of the Film</vt:lpstr>
      <vt:lpstr>Learning Outcomes</vt:lpstr>
      <vt:lpstr>Instructions for Students </vt:lpstr>
      <vt:lpstr> Supporting Questions</vt:lpstr>
      <vt:lpstr> Supporting Questions</vt:lpstr>
      <vt:lpstr>Expected Results </vt:lpstr>
      <vt:lpstr>Evaluation Criteria </vt:lpstr>
      <vt:lpstr>Short Description for Students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WP3.05.2.1_INTRODUCTION TO DISTRIBUTION_part 3</dc:title>
  <dc:creator>Konto Microsoft</dc:creator>
  <cp:lastModifiedBy>Wojciech Kustra</cp:lastModifiedBy>
  <cp:revision>193</cp:revision>
  <dcterms:created xsi:type="dcterms:W3CDTF">2026-01-05T11:08:08Z</dcterms:created>
  <dcterms:modified xsi:type="dcterms:W3CDTF">2026-05-26T16:59:02Z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