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18"/>
  </p:notesMasterIdLst>
  <p:sldIdLst>
    <p:sldId id="323" r:id="rId6"/>
    <p:sldId id="324" r:id="rId7"/>
    <p:sldId id="325" r:id="rId8"/>
    <p:sldId id="257" r:id="rId9"/>
    <p:sldId id="328" r:id="rId10"/>
    <p:sldId id="282" r:id="rId11"/>
    <p:sldId id="283" r:id="rId12"/>
    <p:sldId id="284" r:id="rId13"/>
    <p:sldId id="285" r:id="rId14"/>
    <p:sldId id="286" r:id="rId15"/>
    <p:sldId id="287" r:id="rId16"/>
    <p:sldId id="326" r:id="rId1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54D3FC-E90C-1101-C381-390169BB5C23}" v="12" dt="2026-05-12T09:02:38.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2786" autoAdjust="0"/>
  </p:normalViewPr>
  <p:slideViewPr>
    <p:cSldViewPr snapToGrid="0">
      <p:cViewPr varScale="1">
        <p:scale>
          <a:sx n="112" d="100"/>
          <a:sy n="112" d="100"/>
        </p:scale>
        <p:origin x="13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291A0E0E-B5D6-C117-17E9-8C98B8CBF54E}"/>
    <pc:docChg chg="addSld delSld modSld">
      <pc:chgData name="juswinkl@pg.edu.pl" userId="S::juswinkl_pg.edu.pl#ext#@fril.onmicrosoft.com::455ad5cd-e5a2-49e7-93b8-6e6dfab2f2a5" providerId="AD" clId="Web-{291A0E0E-B5D6-C117-17E9-8C98B8CBF54E}" dt="2026-05-08T08:40:15.815" v="74"/>
      <pc:docMkLst>
        <pc:docMk/>
      </pc:docMkLst>
      <pc:sldChg chg="addSp modSp">
        <pc:chgData name="juswinkl@pg.edu.pl" userId="S::juswinkl_pg.edu.pl#ext#@fril.onmicrosoft.com::455ad5cd-e5a2-49e7-93b8-6e6dfab2f2a5" providerId="AD" clId="Web-{291A0E0E-B5D6-C117-17E9-8C98B8CBF54E}" dt="2026-05-08T08:34:47.665" v="5" actId="1076"/>
        <pc:sldMkLst>
          <pc:docMk/>
          <pc:sldMk cId="1950644353" sldId="257"/>
        </pc:sldMkLst>
        <pc:picChg chg="add mod">
          <ac:chgData name="juswinkl@pg.edu.pl" userId="S::juswinkl_pg.edu.pl#ext#@fril.onmicrosoft.com::455ad5cd-e5a2-49e7-93b8-6e6dfab2f2a5" providerId="AD" clId="Web-{291A0E0E-B5D6-C117-17E9-8C98B8CBF54E}" dt="2026-05-08T08:34:47.665" v="5" actId="1076"/>
          <ac:picMkLst>
            <pc:docMk/>
            <pc:sldMk cId="1950644353" sldId="257"/>
            <ac:picMk id="7" creationId="{5B44EE39-611E-0BAD-EA55-1E37E64D4E7F}"/>
          </ac:picMkLst>
        </pc:picChg>
      </pc:sldChg>
      <pc:sldChg chg="addSp modSp">
        <pc:chgData name="juswinkl@pg.edu.pl" userId="S::juswinkl_pg.edu.pl#ext#@fril.onmicrosoft.com::455ad5cd-e5a2-49e7-93b8-6e6dfab2f2a5" providerId="AD" clId="Web-{291A0E0E-B5D6-C117-17E9-8C98B8CBF54E}" dt="2026-05-08T08:34:56.119" v="7" actId="1076"/>
        <pc:sldMkLst>
          <pc:docMk/>
          <pc:sldMk cId="499772485" sldId="270"/>
        </pc:sldMkLst>
        <pc:picChg chg="add mod">
          <ac:chgData name="juswinkl@pg.edu.pl" userId="S::juswinkl_pg.edu.pl#ext#@fril.onmicrosoft.com::455ad5cd-e5a2-49e7-93b8-6e6dfab2f2a5" providerId="AD" clId="Web-{291A0E0E-B5D6-C117-17E9-8C98B8CBF54E}" dt="2026-05-08T08:34:56.119" v="7" actId="1076"/>
          <ac:picMkLst>
            <pc:docMk/>
            <pc:sldMk cId="499772485" sldId="270"/>
            <ac:picMk id="5" creationId="{D981C9B8-5756-F13F-1A10-38BCD86BE694}"/>
          </ac:picMkLst>
        </pc:picChg>
      </pc:sldChg>
      <pc:sldChg chg="addSp modSp">
        <pc:chgData name="juswinkl@pg.edu.pl" userId="S::juswinkl_pg.edu.pl#ext#@fril.onmicrosoft.com::455ad5cd-e5a2-49e7-93b8-6e6dfab2f2a5" providerId="AD" clId="Web-{291A0E0E-B5D6-C117-17E9-8C98B8CBF54E}" dt="2026-05-08T08:35:01.322" v="9" actId="1076"/>
        <pc:sldMkLst>
          <pc:docMk/>
          <pc:sldMk cId="67760675" sldId="271"/>
        </pc:sldMkLst>
        <pc:picChg chg="add mod">
          <ac:chgData name="juswinkl@pg.edu.pl" userId="S::juswinkl_pg.edu.pl#ext#@fril.onmicrosoft.com::455ad5cd-e5a2-49e7-93b8-6e6dfab2f2a5" providerId="AD" clId="Web-{291A0E0E-B5D6-C117-17E9-8C98B8CBF54E}" dt="2026-05-08T08:35:01.322" v="9" actId="1076"/>
          <ac:picMkLst>
            <pc:docMk/>
            <pc:sldMk cId="67760675" sldId="271"/>
            <ac:picMk id="5" creationId="{A5C9D8EA-5B9D-9738-83DF-CC38CEF88CC4}"/>
          </ac:picMkLst>
        </pc:picChg>
      </pc:sldChg>
      <pc:sldChg chg="addSp modSp">
        <pc:chgData name="juswinkl@pg.edu.pl" userId="S::juswinkl_pg.edu.pl#ext#@fril.onmicrosoft.com::455ad5cd-e5a2-49e7-93b8-6e6dfab2f2a5" providerId="AD" clId="Web-{291A0E0E-B5D6-C117-17E9-8C98B8CBF54E}" dt="2026-05-08T08:35:08.042" v="12" actId="1076"/>
        <pc:sldMkLst>
          <pc:docMk/>
          <pc:sldMk cId="3035069274" sldId="273"/>
        </pc:sldMkLst>
        <pc:picChg chg="add mod">
          <ac:chgData name="juswinkl@pg.edu.pl" userId="S::juswinkl_pg.edu.pl#ext#@fril.onmicrosoft.com::455ad5cd-e5a2-49e7-93b8-6e6dfab2f2a5" providerId="AD" clId="Web-{291A0E0E-B5D6-C117-17E9-8C98B8CBF54E}" dt="2026-05-08T08:35:08.042" v="12" actId="1076"/>
          <ac:picMkLst>
            <pc:docMk/>
            <pc:sldMk cId="3035069274" sldId="273"/>
            <ac:picMk id="3" creationId="{F7D010AE-E84D-65DD-FC38-35C02ED96C3F}"/>
          </ac:picMkLst>
        </pc:picChg>
      </pc:sldChg>
      <pc:sldChg chg="addSp modSp">
        <pc:chgData name="juswinkl@pg.edu.pl" userId="S::juswinkl_pg.edu.pl#ext#@fril.onmicrosoft.com::455ad5cd-e5a2-49e7-93b8-6e6dfab2f2a5" providerId="AD" clId="Web-{291A0E0E-B5D6-C117-17E9-8C98B8CBF54E}" dt="2026-05-08T08:35:14.543" v="14" actId="1076"/>
        <pc:sldMkLst>
          <pc:docMk/>
          <pc:sldMk cId="3343668925" sldId="274"/>
        </pc:sldMkLst>
        <pc:picChg chg="add mod">
          <ac:chgData name="juswinkl@pg.edu.pl" userId="S::juswinkl_pg.edu.pl#ext#@fril.onmicrosoft.com::455ad5cd-e5a2-49e7-93b8-6e6dfab2f2a5" providerId="AD" clId="Web-{291A0E0E-B5D6-C117-17E9-8C98B8CBF54E}" dt="2026-05-08T08:35:14.543" v="14" actId="1076"/>
          <ac:picMkLst>
            <pc:docMk/>
            <pc:sldMk cId="3343668925" sldId="274"/>
            <ac:picMk id="4" creationId="{C7A44A7C-3CA2-4601-A1F1-85D8E26FA66D}"/>
          </ac:picMkLst>
        </pc:picChg>
      </pc:sldChg>
      <pc:sldChg chg="addSp modSp">
        <pc:chgData name="juswinkl@pg.edu.pl" userId="S::juswinkl_pg.edu.pl#ext#@fril.onmicrosoft.com::455ad5cd-e5a2-49e7-93b8-6e6dfab2f2a5" providerId="AD" clId="Web-{291A0E0E-B5D6-C117-17E9-8C98B8CBF54E}" dt="2026-05-08T08:35:19.059" v="16" actId="1076"/>
        <pc:sldMkLst>
          <pc:docMk/>
          <pc:sldMk cId="2936186865" sldId="275"/>
        </pc:sldMkLst>
        <pc:picChg chg="add mod">
          <ac:chgData name="juswinkl@pg.edu.pl" userId="S::juswinkl_pg.edu.pl#ext#@fril.onmicrosoft.com::455ad5cd-e5a2-49e7-93b8-6e6dfab2f2a5" providerId="AD" clId="Web-{291A0E0E-B5D6-C117-17E9-8C98B8CBF54E}" dt="2026-05-08T08:35:19.059" v="16" actId="1076"/>
          <ac:picMkLst>
            <pc:docMk/>
            <pc:sldMk cId="2936186865" sldId="275"/>
            <ac:picMk id="5" creationId="{719A4A3B-CDB1-7FCA-45B5-F906E72286ED}"/>
          </ac:picMkLst>
        </pc:picChg>
      </pc:sldChg>
      <pc:sldChg chg="addSp modSp">
        <pc:chgData name="juswinkl@pg.edu.pl" userId="S::juswinkl_pg.edu.pl#ext#@fril.onmicrosoft.com::455ad5cd-e5a2-49e7-93b8-6e6dfab2f2a5" providerId="AD" clId="Web-{291A0E0E-B5D6-C117-17E9-8C98B8CBF54E}" dt="2026-05-08T08:35:23.841" v="18" actId="1076"/>
        <pc:sldMkLst>
          <pc:docMk/>
          <pc:sldMk cId="1256392246" sldId="276"/>
        </pc:sldMkLst>
        <pc:picChg chg="add mod">
          <ac:chgData name="juswinkl@pg.edu.pl" userId="S::juswinkl_pg.edu.pl#ext#@fril.onmicrosoft.com::455ad5cd-e5a2-49e7-93b8-6e6dfab2f2a5" providerId="AD" clId="Web-{291A0E0E-B5D6-C117-17E9-8C98B8CBF54E}" dt="2026-05-08T08:35:23.841" v="18" actId="1076"/>
          <ac:picMkLst>
            <pc:docMk/>
            <pc:sldMk cId="1256392246" sldId="276"/>
            <ac:picMk id="5" creationId="{6EBFD73D-CD5F-C31E-09C8-73EF7A2F79BC}"/>
          </ac:picMkLst>
        </pc:picChg>
      </pc:sldChg>
      <pc:sldChg chg="addSp modSp">
        <pc:chgData name="juswinkl@pg.edu.pl" userId="S::juswinkl_pg.edu.pl#ext#@fril.onmicrosoft.com::455ad5cd-e5a2-49e7-93b8-6e6dfab2f2a5" providerId="AD" clId="Web-{291A0E0E-B5D6-C117-17E9-8C98B8CBF54E}" dt="2026-05-08T08:35:29.310" v="20" actId="1076"/>
        <pc:sldMkLst>
          <pc:docMk/>
          <pc:sldMk cId="2049639217" sldId="277"/>
        </pc:sldMkLst>
        <pc:picChg chg="add mod">
          <ac:chgData name="juswinkl@pg.edu.pl" userId="S::juswinkl_pg.edu.pl#ext#@fril.onmicrosoft.com::455ad5cd-e5a2-49e7-93b8-6e6dfab2f2a5" providerId="AD" clId="Web-{291A0E0E-B5D6-C117-17E9-8C98B8CBF54E}" dt="2026-05-08T08:35:29.310" v="20" actId="1076"/>
          <ac:picMkLst>
            <pc:docMk/>
            <pc:sldMk cId="2049639217" sldId="277"/>
            <ac:picMk id="5" creationId="{DA07EAAB-BF82-C078-0795-239D56627617}"/>
          </ac:picMkLst>
        </pc:picChg>
      </pc:sldChg>
      <pc:sldChg chg="addSp modSp">
        <pc:chgData name="juswinkl@pg.edu.pl" userId="S::juswinkl_pg.edu.pl#ext#@fril.onmicrosoft.com::455ad5cd-e5a2-49e7-93b8-6e6dfab2f2a5" providerId="AD" clId="Web-{291A0E0E-B5D6-C117-17E9-8C98B8CBF54E}" dt="2026-05-08T08:35:33.592" v="22" actId="1076"/>
        <pc:sldMkLst>
          <pc:docMk/>
          <pc:sldMk cId="3139757275" sldId="278"/>
        </pc:sldMkLst>
        <pc:picChg chg="add mod">
          <ac:chgData name="juswinkl@pg.edu.pl" userId="S::juswinkl_pg.edu.pl#ext#@fril.onmicrosoft.com::455ad5cd-e5a2-49e7-93b8-6e6dfab2f2a5" providerId="AD" clId="Web-{291A0E0E-B5D6-C117-17E9-8C98B8CBF54E}" dt="2026-05-08T08:35:33.592" v="22" actId="1076"/>
          <ac:picMkLst>
            <pc:docMk/>
            <pc:sldMk cId="3139757275" sldId="278"/>
            <ac:picMk id="5" creationId="{306C0723-51FF-25E8-29CF-E2F4363B1E23}"/>
          </ac:picMkLst>
        </pc:picChg>
      </pc:sldChg>
      <pc:sldChg chg="addSp modSp">
        <pc:chgData name="juswinkl@pg.edu.pl" userId="S::juswinkl_pg.edu.pl#ext#@fril.onmicrosoft.com::455ad5cd-e5a2-49e7-93b8-6e6dfab2f2a5" providerId="AD" clId="Web-{291A0E0E-B5D6-C117-17E9-8C98B8CBF54E}" dt="2026-05-08T08:35:39.077" v="24" actId="1076"/>
        <pc:sldMkLst>
          <pc:docMk/>
          <pc:sldMk cId="1012252132" sldId="279"/>
        </pc:sldMkLst>
        <pc:picChg chg="add mod">
          <ac:chgData name="juswinkl@pg.edu.pl" userId="S::juswinkl_pg.edu.pl#ext#@fril.onmicrosoft.com::455ad5cd-e5a2-49e7-93b8-6e6dfab2f2a5" providerId="AD" clId="Web-{291A0E0E-B5D6-C117-17E9-8C98B8CBF54E}" dt="2026-05-08T08:35:39.077" v="24" actId="1076"/>
          <ac:picMkLst>
            <pc:docMk/>
            <pc:sldMk cId="1012252132" sldId="279"/>
            <ac:picMk id="5" creationId="{C2915717-C1D2-E376-2A19-0FF4608C8A84}"/>
          </ac:picMkLst>
        </pc:picChg>
      </pc:sldChg>
      <pc:sldChg chg="addSp modSp">
        <pc:chgData name="juswinkl@pg.edu.pl" userId="S::juswinkl_pg.edu.pl#ext#@fril.onmicrosoft.com::455ad5cd-e5a2-49e7-93b8-6e6dfab2f2a5" providerId="AD" clId="Web-{291A0E0E-B5D6-C117-17E9-8C98B8CBF54E}" dt="2026-05-08T08:35:43.265" v="26" actId="1076"/>
        <pc:sldMkLst>
          <pc:docMk/>
          <pc:sldMk cId="2100014975" sldId="280"/>
        </pc:sldMkLst>
        <pc:picChg chg="add mod">
          <ac:chgData name="juswinkl@pg.edu.pl" userId="S::juswinkl_pg.edu.pl#ext#@fril.onmicrosoft.com::455ad5cd-e5a2-49e7-93b8-6e6dfab2f2a5" providerId="AD" clId="Web-{291A0E0E-B5D6-C117-17E9-8C98B8CBF54E}" dt="2026-05-08T08:35:43.265" v="26" actId="1076"/>
          <ac:picMkLst>
            <pc:docMk/>
            <pc:sldMk cId="2100014975" sldId="280"/>
            <ac:picMk id="5" creationId="{17470B56-355A-0FD1-228D-241B641B4F4B}"/>
          </ac:picMkLst>
        </pc:picChg>
      </pc:sldChg>
      <pc:sldChg chg="addSp modSp">
        <pc:chgData name="juswinkl@pg.edu.pl" userId="S::juswinkl_pg.edu.pl#ext#@fril.onmicrosoft.com::455ad5cd-e5a2-49e7-93b8-6e6dfab2f2a5" providerId="AD" clId="Web-{291A0E0E-B5D6-C117-17E9-8C98B8CBF54E}" dt="2026-05-08T08:35:49.015" v="28" actId="1076"/>
        <pc:sldMkLst>
          <pc:docMk/>
          <pc:sldMk cId="1680165270" sldId="281"/>
        </pc:sldMkLst>
        <pc:picChg chg="add mod">
          <ac:chgData name="juswinkl@pg.edu.pl" userId="S::juswinkl_pg.edu.pl#ext#@fril.onmicrosoft.com::455ad5cd-e5a2-49e7-93b8-6e6dfab2f2a5" providerId="AD" clId="Web-{291A0E0E-B5D6-C117-17E9-8C98B8CBF54E}" dt="2026-05-08T08:35:49.015" v="28" actId="1076"/>
          <ac:picMkLst>
            <pc:docMk/>
            <pc:sldMk cId="1680165270" sldId="281"/>
            <ac:picMk id="5" creationId="{324493D8-7C45-FD99-3674-D81EEC9F8BA8}"/>
          </ac:picMkLst>
        </pc:picChg>
      </pc:sldChg>
      <pc:sldChg chg="addSp">
        <pc:chgData name="juswinkl@pg.edu.pl" userId="S::juswinkl_pg.edu.pl#ext#@fril.onmicrosoft.com::455ad5cd-e5a2-49e7-93b8-6e6dfab2f2a5" providerId="AD" clId="Web-{291A0E0E-B5D6-C117-17E9-8C98B8CBF54E}" dt="2026-05-08T08:39:42.079" v="68"/>
        <pc:sldMkLst>
          <pc:docMk/>
          <pc:sldMk cId="3751371261" sldId="282"/>
        </pc:sldMkLst>
        <pc:picChg chg="add">
          <ac:chgData name="juswinkl@pg.edu.pl" userId="S::juswinkl_pg.edu.pl#ext#@fril.onmicrosoft.com::455ad5cd-e5a2-49e7-93b8-6e6dfab2f2a5" providerId="AD" clId="Web-{291A0E0E-B5D6-C117-17E9-8C98B8CBF54E}" dt="2026-05-08T08:39:42.079" v="68"/>
          <ac:picMkLst>
            <pc:docMk/>
            <pc:sldMk cId="3751371261" sldId="282"/>
            <ac:picMk id="5" creationId="{5212654B-796E-D020-25C7-DD71AB43748E}"/>
          </ac:picMkLst>
        </pc:picChg>
      </pc:sldChg>
      <pc:sldChg chg="addSp">
        <pc:chgData name="juswinkl@pg.edu.pl" userId="S::juswinkl_pg.edu.pl#ext#@fril.onmicrosoft.com::455ad5cd-e5a2-49e7-93b8-6e6dfab2f2a5" providerId="AD" clId="Web-{291A0E0E-B5D6-C117-17E9-8C98B8CBF54E}" dt="2026-05-08T08:39:45.157" v="69"/>
        <pc:sldMkLst>
          <pc:docMk/>
          <pc:sldMk cId="3288138319" sldId="283"/>
        </pc:sldMkLst>
        <pc:picChg chg="add">
          <ac:chgData name="juswinkl@pg.edu.pl" userId="S::juswinkl_pg.edu.pl#ext#@fril.onmicrosoft.com::455ad5cd-e5a2-49e7-93b8-6e6dfab2f2a5" providerId="AD" clId="Web-{291A0E0E-B5D6-C117-17E9-8C98B8CBF54E}" dt="2026-05-08T08:39:45.157" v="69"/>
          <ac:picMkLst>
            <pc:docMk/>
            <pc:sldMk cId="3288138319" sldId="283"/>
            <ac:picMk id="6" creationId="{5BF495C2-E842-C084-1C00-29FBA9C577A3}"/>
          </ac:picMkLst>
        </pc:picChg>
      </pc:sldChg>
      <pc:sldChg chg="addSp">
        <pc:chgData name="juswinkl@pg.edu.pl" userId="S::juswinkl_pg.edu.pl#ext#@fril.onmicrosoft.com::455ad5cd-e5a2-49e7-93b8-6e6dfab2f2a5" providerId="AD" clId="Web-{291A0E0E-B5D6-C117-17E9-8C98B8CBF54E}" dt="2026-05-08T08:39:48.813" v="70"/>
        <pc:sldMkLst>
          <pc:docMk/>
          <pc:sldMk cId="719865532" sldId="284"/>
        </pc:sldMkLst>
        <pc:picChg chg="add">
          <ac:chgData name="juswinkl@pg.edu.pl" userId="S::juswinkl_pg.edu.pl#ext#@fril.onmicrosoft.com::455ad5cd-e5a2-49e7-93b8-6e6dfab2f2a5" providerId="AD" clId="Web-{291A0E0E-B5D6-C117-17E9-8C98B8CBF54E}" dt="2026-05-08T08:39:48.813" v="70"/>
          <ac:picMkLst>
            <pc:docMk/>
            <pc:sldMk cId="719865532" sldId="284"/>
            <ac:picMk id="6" creationId="{EDDAFFE3-4E3D-16BF-150B-B8014F6B54D4}"/>
          </ac:picMkLst>
        </pc:picChg>
      </pc:sldChg>
      <pc:sldChg chg="addSp">
        <pc:chgData name="juswinkl@pg.edu.pl" userId="S::juswinkl_pg.edu.pl#ext#@fril.onmicrosoft.com::455ad5cd-e5a2-49e7-93b8-6e6dfab2f2a5" providerId="AD" clId="Web-{291A0E0E-B5D6-C117-17E9-8C98B8CBF54E}" dt="2026-05-08T08:39:51.782" v="71"/>
        <pc:sldMkLst>
          <pc:docMk/>
          <pc:sldMk cId="1692065982" sldId="285"/>
        </pc:sldMkLst>
        <pc:picChg chg="add">
          <ac:chgData name="juswinkl@pg.edu.pl" userId="S::juswinkl_pg.edu.pl#ext#@fril.onmicrosoft.com::455ad5cd-e5a2-49e7-93b8-6e6dfab2f2a5" providerId="AD" clId="Web-{291A0E0E-B5D6-C117-17E9-8C98B8CBF54E}" dt="2026-05-08T08:39:51.782" v="71"/>
          <ac:picMkLst>
            <pc:docMk/>
            <pc:sldMk cId="1692065982" sldId="285"/>
            <ac:picMk id="5" creationId="{4E5E07DA-DF9A-83A6-0808-F1678E42D8DF}"/>
          </ac:picMkLst>
        </pc:picChg>
      </pc:sldChg>
      <pc:sldChg chg="addSp">
        <pc:chgData name="juswinkl@pg.edu.pl" userId="S::juswinkl_pg.edu.pl#ext#@fril.onmicrosoft.com::455ad5cd-e5a2-49e7-93b8-6e6dfab2f2a5" providerId="AD" clId="Web-{291A0E0E-B5D6-C117-17E9-8C98B8CBF54E}" dt="2026-05-08T08:39:56.079" v="72"/>
        <pc:sldMkLst>
          <pc:docMk/>
          <pc:sldMk cId="973668937" sldId="286"/>
        </pc:sldMkLst>
        <pc:picChg chg="add">
          <ac:chgData name="juswinkl@pg.edu.pl" userId="S::juswinkl_pg.edu.pl#ext#@fril.onmicrosoft.com::455ad5cd-e5a2-49e7-93b8-6e6dfab2f2a5" providerId="AD" clId="Web-{291A0E0E-B5D6-C117-17E9-8C98B8CBF54E}" dt="2026-05-08T08:39:56.079" v="72"/>
          <ac:picMkLst>
            <pc:docMk/>
            <pc:sldMk cId="973668937" sldId="286"/>
            <ac:picMk id="7" creationId="{B2819C9B-9566-81C8-DCD9-D7159EC9BB1B}"/>
          </ac:picMkLst>
        </pc:picChg>
      </pc:sldChg>
      <pc:sldChg chg="addSp">
        <pc:chgData name="juswinkl@pg.edu.pl" userId="S::juswinkl_pg.edu.pl#ext#@fril.onmicrosoft.com::455ad5cd-e5a2-49e7-93b8-6e6dfab2f2a5" providerId="AD" clId="Web-{291A0E0E-B5D6-C117-17E9-8C98B8CBF54E}" dt="2026-05-08T08:40:00.095" v="73"/>
        <pc:sldMkLst>
          <pc:docMk/>
          <pc:sldMk cId="26004023" sldId="287"/>
        </pc:sldMkLst>
        <pc:picChg chg="add">
          <ac:chgData name="juswinkl@pg.edu.pl" userId="S::juswinkl_pg.edu.pl#ext#@fril.onmicrosoft.com::455ad5cd-e5a2-49e7-93b8-6e6dfab2f2a5" providerId="AD" clId="Web-{291A0E0E-B5D6-C117-17E9-8C98B8CBF54E}" dt="2026-05-08T08:40:00.095" v="73"/>
          <ac:picMkLst>
            <pc:docMk/>
            <pc:sldMk cId="26004023" sldId="287"/>
            <ac:picMk id="6" creationId="{7CDB84A0-AD88-1522-6DC2-776E38D1397F}"/>
          </ac:picMkLst>
        </pc:picChg>
      </pc:sldChg>
      <pc:sldChg chg="addSp modSp">
        <pc:chgData name="juswinkl@pg.edu.pl" userId="S::juswinkl_pg.edu.pl#ext#@fril.onmicrosoft.com::455ad5cd-e5a2-49e7-93b8-6e6dfab2f2a5" providerId="AD" clId="Web-{291A0E0E-B5D6-C117-17E9-8C98B8CBF54E}" dt="2026-05-08T08:34:39.790" v="3" actId="1076"/>
        <pc:sldMkLst>
          <pc:docMk/>
          <pc:sldMk cId="2579656660" sldId="323"/>
        </pc:sldMkLst>
        <pc:picChg chg="add mod">
          <ac:chgData name="juswinkl@pg.edu.pl" userId="S::juswinkl_pg.edu.pl#ext#@fril.onmicrosoft.com::455ad5cd-e5a2-49e7-93b8-6e6dfab2f2a5" providerId="AD" clId="Web-{291A0E0E-B5D6-C117-17E9-8C98B8CBF54E}" dt="2026-05-08T08:34:39.790" v="3" actId="1076"/>
          <ac:picMkLst>
            <pc:docMk/>
            <pc:sldMk cId="2579656660" sldId="323"/>
            <ac:picMk id="4" creationId="{D5EEEE5D-9BF1-1D9D-EB2C-2F2AA65965FF}"/>
          </ac:picMkLst>
        </pc:picChg>
      </pc:sldChg>
      <pc:sldChg chg="addSp modSp new">
        <pc:chgData name="juswinkl@pg.edu.pl" userId="S::juswinkl_pg.edu.pl#ext#@fril.onmicrosoft.com::455ad5cd-e5a2-49e7-93b8-6e6dfab2f2a5" providerId="AD" clId="Web-{291A0E0E-B5D6-C117-17E9-8C98B8CBF54E}" dt="2026-05-08T08:40:15.815" v="74"/>
        <pc:sldMkLst>
          <pc:docMk/>
          <pc:sldMk cId="2710478432" sldId="328"/>
        </pc:sldMkLst>
        <pc:spChg chg="mod">
          <ac:chgData name="juswinkl@pg.edu.pl" userId="S::juswinkl_pg.edu.pl#ext#@fril.onmicrosoft.com::455ad5cd-e5a2-49e7-93b8-6e6dfab2f2a5" providerId="AD" clId="Web-{291A0E0E-B5D6-C117-17E9-8C98B8CBF54E}" dt="2026-05-08T08:38:51.123" v="60" actId="20577"/>
          <ac:spMkLst>
            <pc:docMk/>
            <pc:sldMk cId="2710478432" sldId="328"/>
            <ac:spMk id="2" creationId="{236F8737-C6C5-0FBB-5878-84C4BCF908B6}"/>
          </ac:spMkLst>
        </pc:spChg>
        <pc:picChg chg="add mod">
          <ac:chgData name="juswinkl@pg.edu.pl" userId="S::juswinkl_pg.edu.pl#ext#@fril.onmicrosoft.com::455ad5cd-e5a2-49e7-93b8-6e6dfab2f2a5" providerId="AD" clId="Web-{291A0E0E-B5D6-C117-17E9-8C98B8CBF54E}" dt="2026-05-08T08:39:36.141" v="67" actId="1076"/>
          <ac:picMkLst>
            <pc:docMk/>
            <pc:sldMk cId="2710478432" sldId="328"/>
            <ac:picMk id="4" creationId="{5179B839-D946-A7B3-128C-19AF9875A965}"/>
          </ac:picMkLst>
        </pc:picChg>
        <pc:picChg chg="add">
          <ac:chgData name="juswinkl@pg.edu.pl" userId="S::juswinkl_pg.edu.pl#ext#@fril.onmicrosoft.com::455ad5cd-e5a2-49e7-93b8-6e6dfab2f2a5" providerId="AD" clId="Web-{291A0E0E-B5D6-C117-17E9-8C98B8CBF54E}" dt="2026-05-08T08:40:15.815" v="74"/>
          <ac:picMkLst>
            <pc:docMk/>
            <pc:sldMk cId="2710478432" sldId="328"/>
            <ac:picMk id="6" creationId="{609EBFC7-B2A3-5552-CCB4-DDAC79568F4D}"/>
          </ac:picMkLst>
        </pc:picChg>
      </pc:sldChg>
    </pc:docChg>
  </pc:docChgLst>
  <pc:docChgLst>
    <pc:chgData name="juswinkl@pg.edu.pl" userId="S::juswinkl_pg.edu.pl#ext#@fril.onmicrosoft.com::455ad5cd-e5a2-49e7-93b8-6e6dfab2f2a5" providerId="AD" clId="Web-{8F54D3FC-E90C-1101-C381-390169BB5C23}"/>
    <pc:docChg chg="delSld">
      <pc:chgData name="juswinkl@pg.edu.pl" userId="S::juswinkl_pg.edu.pl#ext#@fril.onmicrosoft.com::455ad5cd-e5a2-49e7-93b8-6e6dfab2f2a5" providerId="AD" clId="Web-{8F54D3FC-E90C-1101-C381-390169BB5C23}" dt="2026-05-12T09:02:38.797" v="10"/>
      <pc:docMkLst>
        <pc:docMk/>
      </pc:docMkLst>
      <pc:sldChg chg="del">
        <pc:chgData name="juswinkl@pg.edu.pl" userId="S::juswinkl_pg.edu.pl#ext#@fril.onmicrosoft.com::455ad5cd-e5a2-49e7-93b8-6e6dfab2f2a5" providerId="AD" clId="Web-{8F54D3FC-E90C-1101-C381-390169BB5C23}" dt="2026-05-12T09:02:22.906" v="0"/>
        <pc:sldMkLst>
          <pc:docMk/>
          <pc:sldMk cId="499772485" sldId="270"/>
        </pc:sldMkLst>
      </pc:sldChg>
      <pc:sldChg chg="del">
        <pc:chgData name="juswinkl@pg.edu.pl" userId="S::juswinkl_pg.edu.pl#ext#@fril.onmicrosoft.com::455ad5cd-e5a2-49e7-93b8-6e6dfab2f2a5" providerId="AD" clId="Web-{8F54D3FC-E90C-1101-C381-390169BB5C23}" dt="2026-05-12T09:02:24.172" v="1"/>
        <pc:sldMkLst>
          <pc:docMk/>
          <pc:sldMk cId="67760675" sldId="271"/>
        </pc:sldMkLst>
      </pc:sldChg>
      <pc:sldChg chg="del">
        <pc:chgData name="juswinkl@pg.edu.pl" userId="S::juswinkl_pg.edu.pl#ext#@fril.onmicrosoft.com::455ad5cd-e5a2-49e7-93b8-6e6dfab2f2a5" providerId="AD" clId="Web-{8F54D3FC-E90C-1101-C381-390169BB5C23}" dt="2026-05-12T09:02:26.891" v="2"/>
        <pc:sldMkLst>
          <pc:docMk/>
          <pc:sldMk cId="3035069274" sldId="273"/>
        </pc:sldMkLst>
      </pc:sldChg>
      <pc:sldChg chg="del">
        <pc:chgData name="juswinkl@pg.edu.pl" userId="S::juswinkl_pg.edu.pl#ext#@fril.onmicrosoft.com::455ad5cd-e5a2-49e7-93b8-6e6dfab2f2a5" providerId="AD" clId="Web-{8F54D3FC-E90C-1101-C381-390169BB5C23}" dt="2026-05-12T09:02:28.016" v="3"/>
        <pc:sldMkLst>
          <pc:docMk/>
          <pc:sldMk cId="3343668925" sldId="274"/>
        </pc:sldMkLst>
      </pc:sldChg>
      <pc:sldChg chg="del">
        <pc:chgData name="juswinkl@pg.edu.pl" userId="S::juswinkl_pg.edu.pl#ext#@fril.onmicrosoft.com::455ad5cd-e5a2-49e7-93b8-6e6dfab2f2a5" providerId="AD" clId="Web-{8F54D3FC-E90C-1101-C381-390169BB5C23}" dt="2026-05-12T09:02:29.031" v="4"/>
        <pc:sldMkLst>
          <pc:docMk/>
          <pc:sldMk cId="2936186865" sldId="275"/>
        </pc:sldMkLst>
      </pc:sldChg>
      <pc:sldChg chg="del">
        <pc:chgData name="juswinkl@pg.edu.pl" userId="S::juswinkl_pg.edu.pl#ext#@fril.onmicrosoft.com::455ad5cd-e5a2-49e7-93b8-6e6dfab2f2a5" providerId="AD" clId="Web-{8F54D3FC-E90C-1101-C381-390169BB5C23}" dt="2026-05-12T09:02:30.219" v="5"/>
        <pc:sldMkLst>
          <pc:docMk/>
          <pc:sldMk cId="1256392246" sldId="276"/>
        </pc:sldMkLst>
      </pc:sldChg>
      <pc:sldChg chg="del">
        <pc:chgData name="juswinkl@pg.edu.pl" userId="S::juswinkl_pg.edu.pl#ext#@fril.onmicrosoft.com::455ad5cd-e5a2-49e7-93b8-6e6dfab2f2a5" providerId="AD" clId="Web-{8F54D3FC-E90C-1101-C381-390169BB5C23}" dt="2026-05-12T09:02:31.281" v="6"/>
        <pc:sldMkLst>
          <pc:docMk/>
          <pc:sldMk cId="2049639217" sldId="277"/>
        </pc:sldMkLst>
      </pc:sldChg>
      <pc:sldChg chg="del">
        <pc:chgData name="juswinkl@pg.edu.pl" userId="S::juswinkl_pg.edu.pl#ext#@fril.onmicrosoft.com::455ad5cd-e5a2-49e7-93b8-6e6dfab2f2a5" providerId="AD" clId="Web-{8F54D3FC-E90C-1101-C381-390169BB5C23}" dt="2026-05-12T09:02:32.828" v="7"/>
        <pc:sldMkLst>
          <pc:docMk/>
          <pc:sldMk cId="3139757275" sldId="278"/>
        </pc:sldMkLst>
      </pc:sldChg>
      <pc:sldChg chg="del">
        <pc:chgData name="juswinkl@pg.edu.pl" userId="S::juswinkl_pg.edu.pl#ext#@fril.onmicrosoft.com::455ad5cd-e5a2-49e7-93b8-6e6dfab2f2a5" providerId="AD" clId="Web-{8F54D3FC-E90C-1101-C381-390169BB5C23}" dt="2026-05-12T09:02:34" v="8"/>
        <pc:sldMkLst>
          <pc:docMk/>
          <pc:sldMk cId="1012252132" sldId="279"/>
        </pc:sldMkLst>
      </pc:sldChg>
      <pc:sldChg chg="del">
        <pc:chgData name="juswinkl@pg.edu.pl" userId="S::juswinkl_pg.edu.pl#ext#@fril.onmicrosoft.com::455ad5cd-e5a2-49e7-93b8-6e6dfab2f2a5" providerId="AD" clId="Web-{8F54D3FC-E90C-1101-C381-390169BB5C23}" dt="2026-05-12T09:02:34.954" v="9"/>
        <pc:sldMkLst>
          <pc:docMk/>
          <pc:sldMk cId="2100014975" sldId="280"/>
        </pc:sldMkLst>
      </pc:sldChg>
      <pc:sldChg chg="del">
        <pc:chgData name="juswinkl@pg.edu.pl" userId="S::juswinkl_pg.edu.pl#ext#@fril.onmicrosoft.com::455ad5cd-e5a2-49e7-93b8-6e6dfab2f2a5" providerId="AD" clId="Web-{8F54D3FC-E90C-1101-C381-390169BB5C23}" dt="2026-05-12T09:02:38.797" v="10"/>
        <pc:sldMkLst>
          <pc:docMk/>
          <pc:sldMk cId="1680165270" sldId="281"/>
        </pc:sldMkLst>
      </pc:sldChg>
    </pc:docChg>
  </pc:docChgLst>
  <pc:docChgLst>
    <pc:chgData name="Wojciech Kustra" userId="afebd3d0-216b-4c4f-8992-1bf1fda6d5e8" providerId="ADAL" clId="{1D307E72-7901-4E61-A01B-3C4232ABCF63}"/>
    <pc:docChg chg="custSel modSld modMainMaster">
      <pc:chgData name="Wojciech Kustra" userId="afebd3d0-216b-4c4f-8992-1bf1fda6d5e8" providerId="ADAL" clId="{1D307E72-7901-4E61-A01B-3C4232ABCF63}" dt="2026-05-04T16:43:14.094" v="17" actId="6549"/>
      <pc:docMkLst>
        <pc:docMk/>
      </pc:docMkLst>
      <pc:sldChg chg="modSp mod">
        <pc:chgData name="Wojciech Kustra" userId="afebd3d0-216b-4c4f-8992-1bf1fda6d5e8" providerId="ADAL" clId="{1D307E72-7901-4E61-A01B-3C4232ABCF63}" dt="2026-04-27T17:38:39.113" v="7" actId="20577"/>
        <pc:sldMkLst>
          <pc:docMk/>
          <pc:sldMk cId="1950644353" sldId="257"/>
        </pc:sldMkLst>
        <pc:spChg chg="mod">
          <ac:chgData name="Wojciech Kustra" userId="afebd3d0-216b-4c4f-8992-1bf1fda6d5e8" providerId="ADAL" clId="{1D307E72-7901-4E61-A01B-3C4232ABCF63}" dt="2026-04-27T17:38:39.113" v="7" actId="20577"/>
          <ac:spMkLst>
            <pc:docMk/>
            <pc:sldMk cId="1950644353" sldId="257"/>
            <ac:spMk id="6" creationId="{00000000-0000-0000-0000-000000000000}"/>
          </ac:spMkLst>
        </pc:spChg>
      </pc:sldChg>
      <pc:sldChg chg="modSp mod">
        <pc:chgData name="Wojciech Kustra" userId="afebd3d0-216b-4c4f-8992-1bf1fda6d5e8" providerId="ADAL" clId="{1D307E72-7901-4E61-A01B-3C4232ABCF63}" dt="2026-04-27T17:38:46.479" v="15" actId="20577"/>
        <pc:sldMkLst>
          <pc:docMk/>
          <pc:sldMk cId="2579656660" sldId="323"/>
        </pc:sldMkLst>
        <pc:spChg chg="mod">
          <ac:chgData name="Wojciech Kustra" userId="afebd3d0-216b-4c4f-8992-1bf1fda6d5e8" providerId="ADAL" clId="{1D307E72-7901-4E61-A01B-3C4232ABCF63}" dt="2026-04-27T17:38:46.479" v="15" actId="20577"/>
          <ac:spMkLst>
            <pc:docMk/>
            <pc:sldMk cId="2579656660" sldId="323"/>
            <ac:spMk id="2" creationId="{72111A30-B86A-18DC-CFD2-586F00D22619}"/>
          </ac:spMkLst>
        </pc:spChg>
      </pc:sldChg>
      <pc:sldMasterChg chg="modSldLayout">
        <pc:chgData name="Wojciech Kustra" userId="afebd3d0-216b-4c4f-8992-1bf1fda6d5e8" providerId="ADAL" clId="{1D307E72-7901-4E61-A01B-3C4232ABCF63}" dt="2026-05-04T16:43:14.094" v="17" actId="6549"/>
        <pc:sldMasterMkLst>
          <pc:docMk/>
          <pc:sldMasterMk cId="65766046" sldId="2147483672"/>
        </pc:sldMasterMkLst>
        <pc:sldLayoutChg chg="modSp mod">
          <pc:chgData name="Wojciech Kustra" userId="afebd3d0-216b-4c4f-8992-1bf1fda6d5e8" providerId="ADAL" clId="{1D307E72-7901-4E61-A01B-3C4232ABCF63}" dt="2026-05-04T16:43:14.094" v="17" actId="6549"/>
          <pc:sldLayoutMkLst>
            <pc:docMk/>
            <pc:sldMasterMk cId="65766046" sldId="2147483672"/>
            <pc:sldLayoutMk cId="4104012898" sldId="2147483674"/>
          </pc:sldLayoutMkLst>
          <pc:spChg chg="mod">
            <ac:chgData name="Wojciech Kustra" userId="afebd3d0-216b-4c4f-8992-1bf1fda6d5e8" providerId="ADAL" clId="{1D307E72-7901-4E61-A01B-3C4232ABCF63}" dt="2026-05-04T16:43:14.094" v="17" actId="6549"/>
            <ac:spMkLst>
              <pc:docMk/>
              <pc:sldMasterMk cId="65766046" sldId="2147483672"/>
              <pc:sldLayoutMk cId="4104012898" sldId="2147483674"/>
              <ac:spMk id="5" creationId="{7E99E910-D45E-25AF-7503-AE875ECCEB8A}"/>
            </ac:spMkLst>
          </pc:spChg>
        </pc:sldLayoutChg>
      </pc:sldMasterChg>
    </pc:docChg>
  </pc:docChgLst>
  <pc:docChgLst>
    <pc:chgData clId="Web-{8F54D3FC-E90C-1101-C381-390169BB5C23}"/>
    <pc:docChg chg="delSld">
      <pc:chgData name="" userId="" providerId="" clId="Web-{8F54D3FC-E90C-1101-C381-390169BB5C23}" dt="2026-05-12T09:02:19.140" v="0"/>
      <pc:docMkLst>
        <pc:docMk/>
      </pc:docMkLst>
      <pc:sldChg chg="del">
        <pc:chgData name="" userId="" providerId="" clId="Web-{8F54D3FC-E90C-1101-C381-390169BB5C23}" dt="2026-05-12T09:02:19.140" v="0"/>
        <pc:sldMkLst>
          <pc:docMk/>
          <pc:sldMk cId="754844940" sldId="32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12.05.2026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664142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1676490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2933114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3140220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363427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22</a:t>
            </a:fld>
            <a:endParaRPr lang="pl-PL"/>
          </a:p>
        </p:txBody>
      </p:sp>
    </p:spTree>
    <p:extLst>
      <p:ext uri="{BB962C8B-B14F-4D97-AF65-F5344CB8AC3E}">
        <p14:creationId xmlns:p14="http://schemas.microsoft.com/office/powerpoint/2010/main" val="2238745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1346185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12.05.2026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12.05.2026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12.05.2026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12.05.2026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12.05.2026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12.05.2026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12.05.2026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12.05.2026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err="1">
                <a:solidFill>
                  <a:schemeClr val="tx1"/>
                </a:solidFill>
                <a:latin typeface="Calibri" panose="020F0502020204030204" pitchFamily="34" charset="0"/>
                <a:cs typeface="Calibri" panose="020F0502020204030204" pitchFamily="34" charset="0"/>
              </a:rPr>
              <a:t>Warehousing</a:t>
            </a:r>
            <a:r>
              <a:rPr lang="pl-PL" sz="4400" dirty="0">
                <a:solidFill>
                  <a:schemeClr val="tx1"/>
                </a:solidFill>
                <a:latin typeface="Calibri" panose="020F0502020204030204" pitchFamily="34" charset="0"/>
                <a:cs typeface="Calibri" panose="020F0502020204030204" pitchFamily="34" charset="0"/>
              </a:rPr>
              <a:t> and </a:t>
            </a:r>
            <a:r>
              <a:rPr lang="pl-PL" sz="4400" dirty="0" err="1">
                <a:solidFill>
                  <a:schemeClr val="tx1"/>
                </a:solidFill>
                <a:latin typeface="Calibri" panose="020F0502020204030204" pitchFamily="34" charset="0"/>
                <a:cs typeface="Calibri" panose="020F0502020204030204" pitchFamily="34" charset="0"/>
              </a:rPr>
              <a:t>material</a:t>
            </a:r>
            <a:r>
              <a:rPr lang="pl-PL" sz="4400" dirty="0">
                <a:solidFill>
                  <a:schemeClr val="tx1"/>
                </a:solidFill>
                <a:latin typeface="Calibri" panose="020F0502020204030204" pitchFamily="34" charset="0"/>
                <a:cs typeface="Calibri" panose="020F0502020204030204" pitchFamily="34" charset="0"/>
              </a:rPr>
              <a:t> </a:t>
            </a:r>
            <a:r>
              <a:rPr lang="pl-PL" sz="4400" dirty="0" err="1">
                <a:solidFill>
                  <a:schemeClr val="tx1"/>
                </a:solidFill>
                <a:latin typeface="Calibri" panose="020F0502020204030204" pitchFamily="34" charset="0"/>
                <a:cs typeface="Calibri" panose="020F0502020204030204" pitchFamily="34" charset="0"/>
              </a:rPr>
              <a:t>handling</a:t>
            </a:r>
            <a:br>
              <a:rPr lang="pl-PL" sz="4400">
                <a:solidFill>
                  <a:schemeClr val="tx1"/>
                </a:solidFill>
                <a:latin typeface="Calibri" panose="020F0502020204030204" pitchFamily="34" charset="0"/>
                <a:cs typeface="Calibri" panose="020F0502020204030204" pitchFamily="34" charset="0"/>
              </a:rPr>
            </a:br>
            <a:r>
              <a:rPr lang="pl-PL" sz="4400">
                <a:solidFill>
                  <a:schemeClr val="tx1"/>
                </a:solidFill>
                <a:latin typeface="Calibri" panose="020F0502020204030204" pitchFamily="34" charset="0"/>
                <a:cs typeface="Calibri" panose="020F0502020204030204" pitchFamily="34" charset="0"/>
              </a:rPr>
              <a:t>Part </a:t>
            </a:r>
            <a:r>
              <a:rPr lang="pl-PL" sz="4400" dirty="0">
                <a:solidFill>
                  <a:schemeClr val="tx1"/>
                </a:solidFill>
                <a:latin typeface="Calibri" panose="020F0502020204030204" pitchFamily="34" charset="0"/>
                <a:cs typeface="Calibri" panose="020F0502020204030204" pitchFamily="34" charset="0"/>
              </a:rPr>
              <a:t>3</a:t>
            </a: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pic>
        <p:nvPicPr>
          <p:cNvPr id="4" name="Picture 3">
            <a:extLst>
              <a:ext uri="{FF2B5EF4-FFF2-40B4-BE49-F238E27FC236}">
                <a16:creationId xmlns:a16="http://schemas.microsoft.com/office/drawing/2014/main" id="{D5EEEE5D-9BF1-1D9D-EB2C-2F2AA65965FF}"/>
              </a:ext>
            </a:extLst>
          </p:cNvPr>
          <p:cNvPicPr>
            <a:picLocks noChangeAspect="1"/>
          </p:cNvPicPr>
          <p:nvPr/>
        </p:nvPicPr>
        <p:blipFill>
          <a:blip r:embed="rId2"/>
          <a:stretch>
            <a:fillRect/>
          </a:stretch>
        </p:blipFill>
        <p:spPr>
          <a:xfrm>
            <a:off x="547321" y="4345232"/>
            <a:ext cx="4333143" cy="852122"/>
          </a:xfrm>
          <a:prstGeom prst="rect">
            <a:avLst/>
          </a:prstGeom>
        </p:spPr>
      </p:pic>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864108"/>
            <a:ext cx="7964924" cy="5120640"/>
          </a:xfrm>
        </p:spPr>
        <p:txBody>
          <a:bodyPr/>
          <a:lstStyle/>
          <a:p>
            <a:pPr marL="0" indent="0">
              <a:buNone/>
            </a:pPr>
            <a:r>
              <a:rPr lang="en-US" sz="2800" dirty="0">
                <a:latin typeface="Calibri" panose="020F0502020204030204" pitchFamily="34" charset="0"/>
                <a:cs typeface="Calibri" panose="020F0502020204030204" pitchFamily="34" charset="0"/>
              </a:rPr>
              <a:t>For each decision, explain:</a:t>
            </a:r>
          </a:p>
          <a:p>
            <a:r>
              <a:rPr lang="en-US" sz="2800" dirty="0">
                <a:latin typeface="Calibri" panose="020F0502020204030204" pitchFamily="34" charset="0"/>
                <a:cs typeface="Calibri" panose="020F0502020204030204" pitchFamily="34" charset="0"/>
              </a:rPr>
              <a:t>expected benefits,</a:t>
            </a:r>
          </a:p>
          <a:p>
            <a:r>
              <a:rPr lang="en-US" sz="2800" dirty="0">
                <a:latin typeface="Calibri" panose="020F0502020204030204" pitchFamily="34" charset="0"/>
                <a:cs typeface="Calibri" panose="020F0502020204030204" pitchFamily="34" charset="0"/>
              </a:rPr>
              <a:t>possible risks or limitations,</a:t>
            </a:r>
          </a:p>
          <a:p>
            <a:r>
              <a:rPr lang="en-US" sz="2800" dirty="0">
                <a:latin typeface="Calibri" panose="020F0502020204030204" pitchFamily="34" charset="0"/>
                <a:cs typeface="Calibri" panose="020F0502020204030204" pitchFamily="34" charset="0"/>
              </a:rPr>
              <a:t>impact on warehouse performance.</a:t>
            </a:r>
          </a:p>
          <a:p>
            <a:pPr marL="0" indent="0">
              <a:buNone/>
            </a:pPr>
            <a:r>
              <a:rPr lang="en-US" sz="2800" b="1" dirty="0">
                <a:latin typeface="Calibri" panose="020F0502020204030204" pitchFamily="34" charset="0"/>
                <a:cs typeface="Calibri" panose="020F0502020204030204" pitchFamily="34" charset="0"/>
              </a:rPr>
              <a:t>Output: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Decision table + justification.</a:t>
            </a:r>
          </a:p>
          <a:p>
            <a:endParaRPr lang="pl-PL" dirty="0"/>
          </a:p>
        </p:txBody>
      </p:sp>
      <p:sp>
        <p:nvSpPr>
          <p:cNvPr id="4" name="Prostokąt 3"/>
          <p:cNvSpPr/>
          <p:nvPr/>
        </p:nvSpPr>
        <p:spPr>
          <a:xfrm>
            <a:off x="3683737" y="3829878"/>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 name="Tytuł 1"/>
          <p:cNvSpPr>
            <a:spLocks noGrp="1"/>
          </p:cNvSpPr>
          <p:nvPr>
            <p:ph type="title"/>
          </p:nvPr>
        </p:nvSpPr>
        <p:spPr/>
        <p:txBody>
          <a:bodyPr/>
          <a:lstStyle/>
          <a:p>
            <a:r>
              <a:rPr lang="en-US" sz="3200" dirty="0">
                <a:latin typeface="Calibri" panose="020F0502020204030204" pitchFamily="34" charset="0"/>
                <a:cs typeface="Calibri" panose="020F0502020204030204" pitchFamily="34" charset="0"/>
              </a:rPr>
              <a:t>Decision-Making in Warehouse Management</a:t>
            </a:r>
            <a:br>
              <a:rPr lang="en-US" sz="3200"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Task 3 – Managerial Decisions</a:t>
            </a:r>
            <a:br>
              <a:rPr lang="en-US" b="1" dirty="0"/>
            </a:br>
            <a:endParaRPr lang="pl-PL" dirty="0"/>
          </a:p>
        </p:txBody>
      </p:sp>
      <p:sp>
        <p:nvSpPr>
          <p:cNvPr id="6" name="pole tekstowe 20"/>
          <p:cNvSpPr txBox="1"/>
          <p:nvPr/>
        </p:nvSpPr>
        <p:spPr>
          <a:xfrm>
            <a:off x="0" y="5884085"/>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B2819C9B-9566-81C8-DCD9-D7159EC9BB1B}"/>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973668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6902" y="1123836"/>
            <a:ext cx="3152890" cy="4601183"/>
          </a:xfrm>
        </p:spPr>
        <p:txBody>
          <a:bodyPr/>
          <a:lstStyle/>
          <a:p>
            <a:r>
              <a:rPr lang="pl-PL" sz="3200" dirty="0" err="1">
                <a:latin typeface="Calibri" panose="020F0502020204030204" pitchFamily="34" charset="0"/>
                <a:cs typeface="Calibri" panose="020F0502020204030204" pitchFamily="34" charset="0"/>
              </a:rPr>
              <a:t>Task</a:t>
            </a:r>
            <a:r>
              <a:rPr lang="pl-PL" sz="3200" dirty="0">
                <a:latin typeface="Calibri" panose="020F0502020204030204" pitchFamily="34" charset="0"/>
                <a:cs typeface="Calibri" panose="020F0502020204030204" pitchFamily="34" charset="0"/>
              </a:rPr>
              <a:t> 4 - </a:t>
            </a:r>
            <a:r>
              <a:rPr lang="en-US" sz="3200" dirty="0">
                <a:latin typeface="Calibri" panose="020F0502020204030204" pitchFamily="34" charset="0"/>
                <a:cs typeface="Calibri" panose="020F0502020204030204" pitchFamily="34" charset="0"/>
              </a:rPr>
              <a:t>Recommendation and Justification</a:t>
            </a:r>
            <a:br>
              <a:rPr lang="en-US" b="1" dirty="0"/>
            </a:br>
            <a:endParaRPr lang="pl-PL" dirty="0"/>
          </a:p>
        </p:txBody>
      </p:sp>
      <p:sp>
        <p:nvSpPr>
          <p:cNvPr id="3" name="Symbol zastępczy zawartości 2"/>
          <p:cNvSpPr>
            <a:spLocks noGrp="1"/>
          </p:cNvSpPr>
          <p:nvPr>
            <p:ph idx="1"/>
          </p:nvPr>
        </p:nvSpPr>
        <p:spPr/>
        <p:txBody>
          <a:bodyPr>
            <a:normAutofit/>
          </a:bodyPr>
          <a:lstStyle/>
          <a:p>
            <a:pPr marL="0" indent="0">
              <a:buNone/>
            </a:pPr>
            <a:r>
              <a:rPr lang="pl-PL" sz="2800" dirty="0">
                <a:latin typeface="Calibri" panose="020F0502020204030204" pitchFamily="34" charset="0"/>
                <a:cs typeface="Calibri" panose="020F0502020204030204" pitchFamily="34" charset="0"/>
              </a:rPr>
              <a:t>4. P</a:t>
            </a:r>
            <a:r>
              <a:rPr lang="en-US" sz="2800" dirty="0" err="1">
                <a:latin typeface="Calibri" panose="020F0502020204030204" pitchFamily="34" charset="0"/>
                <a:cs typeface="Calibri" panose="020F0502020204030204" pitchFamily="34" charset="0"/>
              </a:rPr>
              <a:t>repare</a:t>
            </a:r>
            <a:r>
              <a:rPr lang="en-US" sz="2800" dirty="0">
                <a:latin typeface="Calibri" panose="020F0502020204030204" pitchFamily="34" charset="0"/>
                <a:cs typeface="Calibri" panose="020F0502020204030204" pitchFamily="34" charset="0"/>
              </a:rPr>
              <a:t> a short management recommendation for the warehouse owner:</a:t>
            </a:r>
          </a:p>
          <a:p>
            <a:r>
              <a:rPr lang="en-US" sz="2800" dirty="0">
                <a:latin typeface="Calibri" panose="020F0502020204030204" pitchFamily="34" charset="0"/>
                <a:cs typeface="Calibri" panose="020F0502020204030204" pitchFamily="34" charset="0"/>
              </a:rPr>
              <a:t>summary of key problems,</a:t>
            </a:r>
          </a:p>
          <a:p>
            <a:r>
              <a:rPr lang="en-US" sz="2800" dirty="0">
                <a:latin typeface="Calibri" panose="020F0502020204030204" pitchFamily="34" charset="0"/>
                <a:cs typeface="Calibri" panose="020F0502020204030204" pitchFamily="34" charset="0"/>
              </a:rPr>
              <a:t>recommended decisions,</a:t>
            </a:r>
          </a:p>
          <a:p>
            <a:r>
              <a:rPr lang="en-US" sz="2800" dirty="0">
                <a:latin typeface="Calibri" panose="020F0502020204030204" pitchFamily="34" charset="0"/>
                <a:cs typeface="Calibri" panose="020F0502020204030204" pitchFamily="34" charset="0"/>
              </a:rPr>
              <a:t>expected improvements.</a:t>
            </a:r>
          </a:p>
          <a:p>
            <a:pPr marL="0" indent="0">
              <a:buNone/>
            </a:pPr>
            <a:r>
              <a:rPr lang="en-US" sz="2800" b="1" dirty="0">
                <a:latin typeface="Calibri" panose="020F0502020204030204" pitchFamily="34" charset="0"/>
                <a:cs typeface="Calibri" panose="020F0502020204030204" pitchFamily="34" charset="0"/>
              </a:rPr>
              <a:t>Output: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Executive-style recommendation.</a:t>
            </a:r>
          </a:p>
        </p:txBody>
      </p:sp>
      <p:sp>
        <p:nvSpPr>
          <p:cNvPr id="4" name="Prostokąt 3"/>
          <p:cNvSpPr/>
          <p:nvPr/>
        </p:nvSpPr>
        <p:spPr>
          <a:xfrm>
            <a:off x="3584346" y="4207645"/>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5870834"/>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7CDB84A0-AD88-1522-6DC2-776E38D1397F}"/>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26004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a:t>
            </a:r>
            <a:r>
              <a:rPr lang="pl-PL" dirty="0">
                <a:solidFill>
                  <a:schemeClr val="tx1"/>
                </a:solidFill>
                <a:latin typeface="Calibri" panose="020F0502020204030204" pitchFamily="34" charset="0"/>
                <a:cs typeface="Calibri" panose="020F0502020204030204" pitchFamily="34" charset="0"/>
              </a:rPr>
              <a:t>Development</a:t>
            </a:r>
            <a:r>
              <a:rPr lang="en-GB" dirty="0">
                <a:solidFill>
                  <a:schemeClr val="tx1"/>
                </a:solidFill>
                <a:latin typeface="Calibri" panose="020F0502020204030204" pitchFamily="34" charset="0"/>
                <a:cs typeface="Calibri" panose="020F0502020204030204" pitchFamily="34" charset="0"/>
              </a:rPr>
              <a: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4000" dirty="0">
                <a:latin typeface="Calibri" panose="020F0502020204030204" pitchFamily="34" charset="0"/>
                <a:cs typeface="Calibri" panose="020F0502020204030204" pitchFamily="34" charset="0"/>
              </a:rPr>
              <a:t> </a:t>
            </a:r>
            <a:br>
              <a:rPr lang="pl-PL" sz="4000" dirty="0">
                <a:latin typeface="Calibri" panose="020F0502020204030204" pitchFamily="34" charset="0"/>
                <a:cs typeface="Calibri" panose="020F0502020204030204" pitchFamily="34" charset="0"/>
              </a:rPr>
            </a:br>
            <a:r>
              <a:rPr lang="pl-PL" sz="4400" dirty="0" err="1">
                <a:latin typeface="Calibri" panose="020F0502020204030204" pitchFamily="34" charset="0"/>
                <a:cs typeface="Calibri" panose="020F0502020204030204" pitchFamily="34" charset="0"/>
              </a:rPr>
              <a:t>Warehousing</a:t>
            </a:r>
            <a:r>
              <a:rPr lang="pl-PL" sz="4400" dirty="0">
                <a:latin typeface="Calibri" panose="020F0502020204030204" pitchFamily="34" charset="0"/>
                <a:cs typeface="Calibri" panose="020F0502020204030204" pitchFamily="34" charset="0"/>
              </a:rPr>
              <a:t> and </a:t>
            </a:r>
            <a:r>
              <a:rPr lang="pl-PL" sz="4400" dirty="0" err="1">
                <a:latin typeface="Calibri" panose="020F0502020204030204" pitchFamily="34" charset="0"/>
                <a:cs typeface="Calibri" panose="020F0502020204030204" pitchFamily="34" charset="0"/>
              </a:rPr>
              <a:t>Material</a:t>
            </a:r>
            <a:r>
              <a:rPr lang="pl-PL" sz="4400" dirty="0">
                <a:latin typeface="Calibri" panose="020F0502020204030204" pitchFamily="34" charset="0"/>
                <a:cs typeface="Calibri" panose="020F0502020204030204" pitchFamily="34" charset="0"/>
              </a:rPr>
              <a:t> Handling </a:t>
            </a: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600" b="1" dirty="0">
                <a:solidFill>
                  <a:srgbClr val="FFFFFF"/>
                </a:solidFill>
                <a:latin typeface="Calibri" panose="020F0502020204030204" pitchFamily="34" charset="0"/>
                <a:cs typeface="Calibri" panose="020F0502020204030204" pitchFamily="34" charset="0"/>
              </a:rPr>
              <a:t>Part 3</a:t>
            </a: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5B44EE39-611E-0BAD-EA55-1E37E64D4E7F}"/>
              </a:ext>
            </a:extLst>
          </p:cNvPr>
          <p:cNvPicPr>
            <a:picLocks noChangeAspect="1"/>
          </p:cNvPicPr>
          <p:nvPr/>
        </p:nvPicPr>
        <p:blipFill>
          <a:blip r:embed="rId3"/>
          <a:stretch>
            <a:fillRect/>
          </a:stretch>
        </p:blipFill>
        <p:spPr>
          <a:xfrm>
            <a:off x="277690" y="5869232"/>
            <a:ext cx="4333143" cy="852122"/>
          </a:xfrm>
          <a:prstGeom prst="rect">
            <a:avLst/>
          </a:prstGeom>
        </p:spPr>
      </p:pic>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F8737-C6C5-0FBB-5878-84C4BCF908B6}"/>
              </a:ext>
            </a:extLst>
          </p:cNvPr>
          <p:cNvSpPr>
            <a:spLocks noGrp="1"/>
          </p:cNvSpPr>
          <p:nvPr>
            <p:ph type="ctrTitle"/>
          </p:nvPr>
        </p:nvSpPr>
        <p:spPr/>
        <p:txBody>
          <a:bodyPr/>
          <a:lstStyle/>
          <a:p>
            <a:pPr algn="r"/>
            <a:r>
              <a:rPr lang="en-US" sz="4400" dirty="0"/>
              <a:t>Practical warehouse </a:t>
            </a:r>
            <a:r>
              <a:rPr lang="en-US" sz="4400"/>
              <a:t>exercises </a:t>
            </a:r>
            <a:endParaRPr lang="en-US" sz="4400" dirty="0"/>
          </a:p>
        </p:txBody>
      </p:sp>
      <p:sp>
        <p:nvSpPr>
          <p:cNvPr id="3" name="Subtitle 2">
            <a:extLst>
              <a:ext uri="{FF2B5EF4-FFF2-40B4-BE49-F238E27FC236}">
                <a16:creationId xmlns:a16="http://schemas.microsoft.com/office/drawing/2014/main" id="{C2D589DF-0EBF-C0DC-AD0B-B7202B08BF18}"/>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5179B839-D946-A7B3-128C-19AF9875A965}"/>
              </a:ext>
            </a:extLst>
          </p:cNvPr>
          <p:cNvPicPr>
            <a:picLocks noChangeAspect="1"/>
          </p:cNvPicPr>
          <p:nvPr/>
        </p:nvPicPr>
        <p:blipFill>
          <a:blip r:embed="rId2"/>
          <a:stretch>
            <a:fillRect/>
          </a:stretch>
        </p:blipFill>
        <p:spPr>
          <a:xfrm>
            <a:off x="-15408" y="152401"/>
            <a:ext cx="3067613" cy="580465"/>
          </a:xfrm>
          <a:prstGeom prst="rect">
            <a:avLst/>
          </a:prstGeom>
        </p:spPr>
      </p:pic>
      <p:pic>
        <p:nvPicPr>
          <p:cNvPr id="6" name="Picture 5">
            <a:extLst>
              <a:ext uri="{FF2B5EF4-FFF2-40B4-BE49-F238E27FC236}">
                <a16:creationId xmlns:a16="http://schemas.microsoft.com/office/drawing/2014/main" id="{609EBFC7-B2A3-5552-CCB4-DDAC79568F4D}"/>
              </a:ext>
            </a:extLst>
          </p:cNvPr>
          <p:cNvPicPr>
            <a:picLocks noChangeAspect="1"/>
          </p:cNvPicPr>
          <p:nvPr/>
        </p:nvPicPr>
        <p:blipFill>
          <a:blip r:embed="rId3"/>
          <a:stretch>
            <a:fillRect/>
          </a:stretch>
        </p:blipFill>
        <p:spPr>
          <a:xfrm>
            <a:off x="250270" y="5727164"/>
            <a:ext cx="4333143" cy="852122"/>
          </a:xfrm>
          <a:prstGeom prst="rect">
            <a:avLst/>
          </a:prstGeom>
        </p:spPr>
      </p:pic>
    </p:spTree>
    <p:extLst>
      <p:ext uri="{BB962C8B-B14F-4D97-AF65-F5344CB8AC3E}">
        <p14:creationId xmlns:p14="http://schemas.microsoft.com/office/powerpoint/2010/main" val="2710478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66171" y="1383565"/>
            <a:ext cx="2947482" cy="4601183"/>
          </a:xfrm>
        </p:spPr>
        <p:txBody>
          <a:bodyPr/>
          <a:lstStyle/>
          <a:p>
            <a:r>
              <a:rPr lang="en-US" dirty="0">
                <a:latin typeface="Calibri" panose="020F0502020204030204" pitchFamily="34" charset="0"/>
                <a:cs typeface="Calibri" panose="020F0502020204030204" pitchFamily="34" charset="0"/>
              </a:rPr>
              <a:t>Practical Warehouse Exercise</a:t>
            </a:r>
            <a:r>
              <a:rPr lang="pl-PL" dirty="0">
                <a:latin typeface="Calibri" panose="020F0502020204030204" pitchFamily="34" charset="0"/>
                <a:cs typeface="Calibri" panose="020F0502020204030204" pitchFamily="34" charset="0"/>
              </a:rPr>
              <a:t> -</a:t>
            </a:r>
            <a:br>
              <a:rPr lang="en-US" dirty="0">
                <a:latin typeface="Calibri" panose="020F0502020204030204" pitchFamily="34" charset="0"/>
                <a:cs typeface="Calibri" panose="020F0502020204030204" pitchFamily="34" charset="0"/>
              </a:rPr>
            </a:br>
            <a:r>
              <a:rPr lang="en-US" sz="3200" dirty="0">
                <a:latin typeface="Calibri" panose="020F0502020204030204" pitchFamily="34" charset="0"/>
                <a:cs typeface="Calibri" panose="020F0502020204030204" pitchFamily="34" charset="0"/>
              </a:rPr>
              <a:t>Analysis of Warehouse Processes and Decision-Making</a:t>
            </a:r>
            <a:br>
              <a:rPr lang="en-US" b="1" dirty="0"/>
            </a:br>
            <a:endParaRPr lang="pl-PL" dirty="0"/>
          </a:p>
        </p:txBody>
      </p:sp>
      <p:sp>
        <p:nvSpPr>
          <p:cNvPr id="3" name="Symbol zastępczy zawartości 2"/>
          <p:cNvSpPr>
            <a:spLocks noGrp="1"/>
          </p:cNvSpPr>
          <p:nvPr>
            <p:ph idx="1"/>
          </p:nvPr>
        </p:nvSpPr>
        <p:spPr>
          <a:xfrm>
            <a:off x="3869267" y="278295"/>
            <a:ext cx="7726385" cy="6215269"/>
          </a:xfrm>
        </p:spPr>
        <p:txBody>
          <a:bodyPr>
            <a:normAutofit/>
          </a:bodyPr>
          <a:lstStyle/>
          <a:p>
            <a:pPr marL="0" indent="0">
              <a:buNone/>
            </a:pPr>
            <a:r>
              <a:rPr lang="en-US" sz="2800" dirty="0">
                <a:latin typeface="Calibri" panose="020F0502020204030204" pitchFamily="34" charset="0"/>
                <a:cs typeface="Calibri" panose="020F0502020204030204" pitchFamily="34" charset="0"/>
              </a:rPr>
              <a:t>You are a logistics consultant team hired to improve the performance of a </a:t>
            </a:r>
            <a:r>
              <a:rPr lang="en-US" sz="2800" b="1" dirty="0">
                <a:latin typeface="Calibri" panose="020F0502020204030204" pitchFamily="34" charset="0"/>
                <a:cs typeface="Calibri" panose="020F0502020204030204" pitchFamily="34" charset="0"/>
              </a:rPr>
              <a:t>medium-size distribution warehouse</a:t>
            </a:r>
            <a:r>
              <a:rPr lang="en-US" sz="2800" dirty="0">
                <a:latin typeface="Calibri" panose="020F0502020204030204" pitchFamily="34" charset="0"/>
                <a:cs typeface="Calibri" panose="020F0502020204030204" pitchFamily="34" charset="0"/>
              </a:rPr>
              <a:t> serving retail and local markets.</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The warehouse handles food and non-food products and operates mainly with </a:t>
            </a:r>
            <a:r>
              <a:rPr lang="en-US" sz="2800" b="1" dirty="0">
                <a:latin typeface="Calibri" panose="020F0502020204030204" pitchFamily="34" charset="0"/>
                <a:cs typeface="Calibri" panose="020F0502020204030204" pitchFamily="34" charset="0"/>
              </a:rPr>
              <a:t>manual and semi-mechanized processes</a:t>
            </a:r>
            <a:r>
              <a:rPr lang="en-US" sz="2800" dirty="0">
                <a:latin typeface="Calibri" panose="020F0502020204030204" pitchFamily="34" charset="0"/>
                <a:cs typeface="Calibri" panose="020F0502020204030204" pitchFamily="34" charset="0"/>
              </a:rPr>
              <a:t>.</a:t>
            </a:r>
          </a:p>
          <a:p>
            <a:pPr marL="0" indent="0">
              <a:buNone/>
            </a:pPr>
            <a:r>
              <a:rPr lang="en-US" sz="2800" dirty="0">
                <a:latin typeface="Calibri" panose="020F0502020204030204" pitchFamily="34" charset="0"/>
                <a:cs typeface="Calibri" panose="020F0502020204030204" pitchFamily="34" charset="0"/>
              </a:rPr>
              <a:t>The warehouse manager reports:</a:t>
            </a:r>
          </a:p>
          <a:p>
            <a:r>
              <a:rPr lang="en-US" sz="2800" dirty="0">
                <a:latin typeface="Calibri" panose="020F0502020204030204" pitchFamily="34" charset="0"/>
                <a:cs typeface="Calibri" panose="020F0502020204030204" pitchFamily="34" charset="0"/>
              </a:rPr>
              <a:t>frequent order picking errors,</a:t>
            </a:r>
          </a:p>
          <a:p>
            <a:r>
              <a:rPr lang="en-US" sz="2800" dirty="0">
                <a:latin typeface="Calibri" panose="020F0502020204030204" pitchFamily="34" charset="0"/>
                <a:cs typeface="Calibri" panose="020F0502020204030204" pitchFamily="34" charset="0"/>
              </a:rPr>
              <a:t>congestion in receiving and dispatch areas,</a:t>
            </a:r>
          </a:p>
          <a:p>
            <a:r>
              <a:rPr lang="en-US" sz="2800" dirty="0">
                <a:latin typeface="Calibri" panose="020F0502020204030204" pitchFamily="34" charset="0"/>
                <a:cs typeface="Calibri" panose="020F0502020204030204" pitchFamily="34" charset="0"/>
              </a:rPr>
              <a:t>low space utilization,</a:t>
            </a:r>
          </a:p>
          <a:p>
            <a:r>
              <a:rPr lang="en-US" sz="2800" dirty="0">
                <a:latin typeface="Calibri" panose="020F0502020204030204" pitchFamily="34" charset="0"/>
                <a:cs typeface="Calibri" panose="020F0502020204030204" pitchFamily="34" charset="0"/>
              </a:rPr>
              <a:t>long order fulfillment time.</a:t>
            </a:r>
          </a:p>
          <a:p>
            <a:endParaRPr lang="pl-PL" dirty="0"/>
          </a:p>
        </p:txBody>
      </p:sp>
      <p:sp>
        <p:nvSpPr>
          <p:cNvPr id="6" name="pole tekstowe 20"/>
          <p:cNvSpPr txBox="1"/>
          <p:nvPr/>
        </p:nvSpPr>
        <p:spPr>
          <a:xfrm>
            <a:off x="0" y="5870833"/>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5212654B-796E-D020-25C7-DD71AB43748E}"/>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37513712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Analysis of </a:t>
            </a:r>
            <a:r>
              <a:rPr lang="pl-PL" sz="3200" dirty="0" err="1">
                <a:latin typeface="Calibri" panose="020F0502020204030204" pitchFamily="34" charset="0"/>
                <a:cs typeface="Calibri" panose="020F0502020204030204" pitchFamily="34" charset="0"/>
              </a:rPr>
              <a:t>Warehouse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Processes</a:t>
            </a:r>
            <a:br>
              <a:rPr lang="pl-PL" sz="3200" dirty="0">
                <a:latin typeface="Calibri" panose="020F0502020204030204" pitchFamily="34" charset="0"/>
                <a:cs typeface="Calibri" panose="020F0502020204030204" pitchFamily="34" charset="0"/>
              </a:rPr>
            </a:br>
            <a:r>
              <a:rPr lang="pl-PL" sz="3200" b="1" dirty="0" err="1">
                <a:latin typeface="Calibri" panose="020F0502020204030204" pitchFamily="34" charset="0"/>
                <a:cs typeface="Calibri" panose="020F0502020204030204" pitchFamily="34" charset="0"/>
              </a:rPr>
              <a:t>Task</a:t>
            </a:r>
            <a:r>
              <a:rPr lang="pl-PL" sz="3200" b="1" dirty="0">
                <a:latin typeface="Calibri" panose="020F0502020204030204" pitchFamily="34" charset="0"/>
                <a:cs typeface="Calibri" panose="020F0502020204030204" pitchFamily="34" charset="0"/>
              </a:rPr>
              <a:t> 1 - </a:t>
            </a:r>
            <a:r>
              <a:rPr lang="pl-PL" sz="3200" b="1" dirty="0" err="1">
                <a:latin typeface="Calibri" panose="020F0502020204030204" pitchFamily="34" charset="0"/>
                <a:cs typeface="Calibri" panose="020F0502020204030204" pitchFamily="34" charset="0"/>
              </a:rPr>
              <a:t>Process</a:t>
            </a:r>
            <a:r>
              <a:rPr lang="pl-PL" sz="3200" b="1" dirty="0">
                <a:latin typeface="Calibri" panose="020F0502020204030204" pitchFamily="34" charset="0"/>
                <a:cs typeface="Calibri" panose="020F0502020204030204" pitchFamily="34" charset="0"/>
              </a:rPr>
              <a:t> </a:t>
            </a:r>
            <a:r>
              <a:rPr lang="pl-PL" sz="3200" b="1" dirty="0" err="1">
                <a:latin typeface="Calibri" panose="020F0502020204030204" pitchFamily="34" charset="0"/>
                <a:cs typeface="Calibri" panose="020F0502020204030204" pitchFamily="34" charset="0"/>
              </a:rPr>
              <a:t>Mapping</a:t>
            </a: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50000" y="496956"/>
            <a:ext cx="7593862" cy="6009861"/>
          </a:xfrm>
        </p:spPr>
        <p:txBody>
          <a:bodyPr>
            <a:normAutofit lnSpcReduction="10000"/>
          </a:bodyPr>
          <a:lstStyle/>
          <a:p>
            <a:pPr marL="0" indent="0">
              <a:buNone/>
            </a:pPr>
            <a:r>
              <a:rPr lang="pl-PL" sz="2800" dirty="0">
                <a:latin typeface="Calibri" panose="020F0502020204030204" pitchFamily="34" charset="0"/>
                <a:cs typeface="Calibri" panose="020F0502020204030204" pitchFamily="34" charset="0"/>
              </a:rPr>
              <a:t>1. 1 </a:t>
            </a:r>
            <a:r>
              <a:rPr lang="en-US" sz="2800" dirty="0">
                <a:latin typeface="Calibri" panose="020F0502020204030204" pitchFamily="34" charset="0"/>
                <a:cs typeface="Calibri" panose="020F0502020204030204" pitchFamily="34" charset="0"/>
              </a:rPr>
              <a:t>Identify and describe the main warehouse processes:</a:t>
            </a:r>
          </a:p>
          <a:p>
            <a:pPr lvl="1"/>
            <a:r>
              <a:rPr lang="en-US" sz="2800" dirty="0">
                <a:latin typeface="Calibri" panose="020F0502020204030204" pitchFamily="34" charset="0"/>
                <a:cs typeface="Calibri" panose="020F0502020204030204" pitchFamily="34" charset="0"/>
              </a:rPr>
              <a:t>receiving,</a:t>
            </a:r>
          </a:p>
          <a:p>
            <a:pPr lvl="1"/>
            <a:r>
              <a:rPr lang="en-US" sz="2800" dirty="0">
                <a:latin typeface="Calibri" panose="020F0502020204030204" pitchFamily="34" charset="0"/>
                <a:cs typeface="Calibri" panose="020F0502020204030204" pitchFamily="34" charset="0"/>
              </a:rPr>
              <a:t>inspection,</a:t>
            </a:r>
          </a:p>
          <a:p>
            <a:pPr lvl="1"/>
            <a:r>
              <a:rPr lang="en-US" sz="2800" dirty="0">
                <a:latin typeface="Calibri" panose="020F0502020204030204" pitchFamily="34" charset="0"/>
                <a:cs typeface="Calibri" panose="020F0502020204030204" pitchFamily="34" charset="0"/>
              </a:rPr>
              <a:t>storage,</a:t>
            </a:r>
          </a:p>
          <a:p>
            <a:pPr lvl="1"/>
            <a:r>
              <a:rPr lang="en-US" sz="2800" dirty="0">
                <a:latin typeface="Calibri" panose="020F0502020204030204" pitchFamily="34" charset="0"/>
                <a:cs typeface="Calibri" panose="020F0502020204030204" pitchFamily="34" charset="0"/>
              </a:rPr>
              <a:t>order picking,</a:t>
            </a:r>
          </a:p>
          <a:p>
            <a:pPr lvl="1"/>
            <a:r>
              <a:rPr lang="en-US" sz="2800" dirty="0">
                <a:latin typeface="Calibri" panose="020F0502020204030204" pitchFamily="34" charset="0"/>
                <a:cs typeface="Calibri" panose="020F0502020204030204" pitchFamily="34" charset="0"/>
              </a:rPr>
              <a:t>packing,</a:t>
            </a:r>
          </a:p>
          <a:p>
            <a:pPr lvl="1"/>
            <a:r>
              <a:rPr lang="en-US" sz="2800" dirty="0">
                <a:latin typeface="Calibri" panose="020F0502020204030204" pitchFamily="34" charset="0"/>
                <a:cs typeface="Calibri" panose="020F0502020204030204" pitchFamily="34" charset="0"/>
              </a:rPr>
              <a:t>dispatch.</a:t>
            </a:r>
          </a:p>
          <a:p>
            <a:pPr marL="0" indent="0">
              <a:buNone/>
            </a:pPr>
            <a:r>
              <a:rPr lang="pl-PL" sz="2800" dirty="0">
                <a:latin typeface="Calibri" panose="020F0502020204030204" pitchFamily="34" charset="0"/>
                <a:cs typeface="Calibri" panose="020F0502020204030204" pitchFamily="34" charset="0"/>
              </a:rPr>
              <a:t>1.2 </a:t>
            </a:r>
            <a:r>
              <a:rPr lang="en-US" sz="2800" dirty="0">
                <a:latin typeface="Calibri" panose="020F0502020204030204" pitchFamily="34" charset="0"/>
                <a:cs typeface="Calibri" panose="020F0502020204030204" pitchFamily="34" charset="0"/>
              </a:rPr>
              <a:t>Draw a simple process flow diagram showing the movement of goods and information.</a:t>
            </a:r>
          </a:p>
          <a:p>
            <a:pPr marL="0" indent="0">
              <a:buNone/>
            </a:pPr>
            <a:r>
              <a:rPr lang="pl-PL" sz="2800" dirty="0">
                <a:latin typeface="Calibri" panose="020F0502020204030204" pitchFamily="34" charset="0"/>
                <a:cs typeface="Calibri" panose="020F0502020204030204" pitchFamily="34" charset="0"/>
              </a:rPr>
              <a:t>1.3 </a:t>
            </a:r>
            <a:r>
              <a:rPr lang="en-US" sz="2800" dirty="0">
                <a:latin typeface="Calibri" panose="020F0502020204030204" pitchFamily="34" charset="0"/>
                <a:cs typeface="Calibri" panose="020F0502020204030204" pitchFamily="34" charset="0"/>
              </a:rPr>
              <a:t>Indicate points where delays, errors, or bottlenecks may occur.</a:t>
            </a:r>
          </a:p>
          <a:p>
            <a:pPr marL="0" indent="0">
              <a:buNone/>
            </a:pPr>
            <a:r>
              <a:rPr lang="en-US" sz="2800" b="1" dirty="0">
                <a:latin typeface="Calibri" panose="020F0502020204030204" pitchFamily="34" charset="0"/>
                <a:cs typeface="Calibri" panose="020F0502020204030204" pitchFamily="34" charset="0"/>
              </a:rPr>
              <a:t>Output: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A process flow chart + short written explanation</a:t>
            </a:r>
            <a:endParaRPr lang="pl-PL" dirty="0"/>
          </a:p>
        </p:txBody>
      </p:sp>
      <p:sp>
        <p:nvSpPr>
          <p:cNvPr id="4" name="Prostokąt 3"/>
          <p:cNvSpPr/>
          <p:nvPr/>
        </p:nvSpPr>
        <p:spPr>
          <a:xfrm>
            <a:off x="3750000" y="5499653"/>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16383" y="5854269"/>
            <a:ext cx="3442435"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BF495C2-E842-C084-1C00-29FBA9C577A3}"/>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3288138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Analysis of </a:t>
            </a:r>
            <a:r>
              <a:rPr lang="pl-PL" sz="3200" dirty="0" err="1">
                <a:latin typeface="Calibri" panose="020F0502020204030204" pitchFamily="34" charset="0"/>
                <a:cs typeface="Calibri" panose="020F0502020204030204" pitchFamily="34" charset="0"/>
              </a:rPr>
              <a:t>Warehouse</a:t>
            </a:r>
            <a:r>
              <a:rPr lang="pl-PL" sz="3200" dirty="0">
                <a:latin typeface="Calibri" panose="020F0502020204030204" pitchFamily="34" charset="0"/>
                <a:cs typeface="Calibri" panose="020F0502020204030204" pitchFamily="34" charset="0"/>
              </a:rPr>
              <a:t> </a:t>
            </a:r>
            <a:r>
              <a:rPr lang="pl-PL" sz="3200" dirty="0" err="1">
                <a:latin typeface="Calibri" panose="020F0502020204030204" pitchFamily="34" charset="0"/>
                <a:cs typeface="Calibri" panose="020F0502020204030204" pitchFamily="34" charset="0"/>
              </a:rPr>
              <a:t>Processes</a:t>
            </a:r>
            <a:br>
              <a:rPr lang="pl-PL" sz="3200" dirty="0">
                <a:latin typeface="Calibri" panose="020F0502020204030204" pitchFamily="34" charset="0"/>
                <a:cs typeface="Calibri" panose="020F0502020204030204" pitchFamily="34" charset="0"/>
              </a:rPr>
            </a:br>
            <a:r>
              <a:rPr lang="pl-PL" sz="3200" b="1" dirty="0" err="1">
                <a:latin typeface="Calibri" panose="020F0502020204030204" pitchFamily="34" charset="0"/>
                <a:cs typeface="Calibri" panose="020F0502020204030204" pitchFamily="34" charset="0"/>
              </a:rPr>
              <a:t>Task</a:t>
            </a:r>
            <a:r>
              <a:rPr lang="pl-PL" sz="3200" b="1" dirty="0">
                <a:latin typeface="Calibri" panose="020F0502020204030204" pitchFamily="34" charset="0"/>
                <a:cs typeface="Calibri" panose="020F0502020204030204" pitchFamily="34" charset="0"/>
              </a:rPr>
              <a:t> 2 – Problem </a:t>
            </a:r>
            <a:r>
              <a:rPr lang="pl-PL" sz="3200" b="1" dirty="0" err="1">
                <a:latin typeface="Calibri" panose="020F0502020204030204" pitchFamily="34" charset="0"/>
                <a:cs typeface="Calibri" panose="020F0502020204030204" pitchFamily="34" charset="0"/>
              </a:rPr>
              <a:t>Identification</a:t>
            </a:r>
            <a:endParaRPr lang="pl-PL" sz="3200" b="1"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617845" y="389680"/>
            <a:ext cx="7911548" cy="6069496"/>
          </a:xfrm>
        </p:spPr>
        <p:txBody>
          <a:bodyPr>
            <a:normAutofit/>
          </a:bodyPr>
          <a:lstStyle/>
          <a:p>
            <a:pPr marL="0" indent="0">
              <a:buNone/>
            </a:pPr>
            <a:r>
              <a:rPr lang="pl-PL" sz="2800" dirty="0">
                <a:latin typeface="Calibri" panose="020F0502020204030204" pitchFamily="34" charset="0"/>
                <a:cs typeface="Calibri" panose="020F0502020204030204" pitchFamily="34" charset="0"/>
              </a:rPr>
              <a:t>2.1 </a:t>
            </a:r>
            <a:r>
              <a:rPr lang="en-US" sz="2800" dirty="0">
                <a:latin typeface="Calibri" panose="020F0502020204030204" pitchFamily="34" charset="0"/>
                <a:cs typeface="Calibri" panose="020F0502020204030204" pitchFamily="34" charset="0"/>
              </a:rPr>
              <a:t>Based on the process analysis</a:t>
            </a:r>
            <a:r>
              <a:rPr lang="pl-PL" sz="2800" dirty="0">
                <a:latin typeface="Calibri" panose="020F0502020204030204" pitchFamily="34" charset="0"/>
                <a:cs typeface="Calibri" panose="020F0502020204030204" pitchFamily="34" charset="0"/>
              </a:rPr>
              <a:t> l</a:t>
            </a:r>
            <a:r>
              <a:rPr lang="en-US" sz="2800" dirty="0" err="1">
                <a:latin typeface="Calibri" panose="020F0502020204030204" pitchFamily="34" charset="0"/>
                <a:cs typeface="Calibri" panose="020F0502020204030204" pitchFamily="34" charset="0"/>
              </a:rPr>
              <a:t>ist</a:t>
            </a:r>
            <a:r>
              <a:rPr lang="en-US" sz="2800" dirty="0">
                <a:latin typeface="Calibri" panose="020F0502020204030204" pitchFamily="34" charset="0"/>
                <a:cs typeface="Calibri" panose="020F0502020204030204" pitchFamily="34" charset="0"/>
              </a:rPr>
              <a:t> at least </a:t>
            </a:r>
            <a:r>
              <a:rPr lang="en-US" sz="2800" b="1" dirty="0">
                <a:latin typeface="Calibri" panose="020F0502020204030204" pitchFamily="34" charset="0"/>
                <a:cs typeface="Calibri" panose="020F0502020204030204" pitchFamily="34" charset="0"/>
              </a:rPr>
              <a:t>5 operational problems</a:t>
            </a:r>
            <a:r>
              <a:rPr lang="en-US" sz="2800" dirty="0">
                <a:latin typeface="Calibri" panose="020F0502020204030204" pitchFamily="34" charset="0"/>
                <a:cs typeface="Calibri" panose="020F0502020204030204" pitchFamily="34" charset="0"/>
              </a:rPr>
              <a:t>,</a:t>
            </a:r>
          </a:p>
          <a:p>
            <a:r>
              <a:rPr lang="en-US" sz="2800" dirty="0">
                <a:latin typeface="Calibri" panose="020F0502020204030204" pitchFamily="34" charset="0"/>
                <a:cs typeface="Calibri" panose="020F0502020204030204" pitchFamily="34" charset="0"/>
              </a:rPr>
              <a:t>classify them into:</a:t>
            </a:r>
          </a:p>
          <a:p>
            <a:pPr lvl="1"/>
            <a:r>
              <a:rPr lang="en-US" sz="2800" dirty="0">
                <a:latin typeface="Calibri" panose="020F0502020204030204" pitchFamily="34" charset="0"/>
                <a:cs typeface="Calibri" panose="020F0502020204030204" pitchFamily="34" charset="0"/>
              </a:rPr>
              <a:t>layout-related,</a:t>
            </a:r>
          </a:p>
          <a:p>
            <a:pPr lvl="1"/>
            <a:r>
              <a:rPr lang="en-US" sz="2800" dirty="0">
                <a:latin typeface="Calibri" panose="020F0502020204030204" pitchFamily="34" charset="0"/>
                <a:cs typeface="Calibri" panose="020F0502020204030204" pitchFamily="34" charset="0"/>
              </a:rPr>
              <a:t>equipment-related,</a:t>
            </a:r>
          </a:p>
          <a:p>
            <a:pPr lvl="1"/>
            <a:r>
              <a:rPr lang="en-US" sz="2800" dirty="0">
                <a:latin typeface="Calibri" panose="020F0502020204030204" pitchFamily="34" charset="0"/>
                <a:cs typeface="Calibri" panose="020F0502020204030204" pitchFamily="34" charset="0"/>
              </a:rPr>
              <a:t>organizational/management-related,</a:t>
            </a:r>
          </a:p>
          <a:p>
            <a:pPr lvl="1"/>
            <a:r>
              <a:rPr lang="en-US" sz="2800" dirty="0">
                <a:latin typeface="Calibri" panose="020F0502020204030204" pitchFamily="34" charset="0"/>
                <a:cs typeface="Calibri" panose="020F0502020204030204" pitchFamily="34" charset="0"/>
              </a:rPr>
              <a:t>information-related.</a:t>
            </a:r>
          </a:p>
          <a:p>
            <a:pPr marL="0" indent="0">
              <a:buNone/>
            </a:pPr>
            <a:r>
              <a:rPr lang="en-US" sz="2800" b="1" dirty="0">
                <a:latin typeface="Calibri" panose="020F0502020204030204" pitchFamily="34" charset="0"/>
                <a:cs typeface="Calibri" panose="020F0502020204030204" pitchFamily="34" charset="0"/>
              </a:rPr>
              <a:t>Output:</a:t>
            </a:r>
            <a:br>
              <a:rPr lang="en-US" sz="2800" dirty="0">
                <a:latin typeface="Calibri" panose="020F0502020204030204" pitchFamily="34" charset="0"/>
                <a:cs typeface="Calibri" panose="020F0502020204030204" pitchFamily="34" charset="0"/>
              </a:rPr>
            </a:br>
            <a:r>
              <a:rPr lang="en-US" sz="2800" dirty="0">
                <a:latin typeface="Calibri" panose="020F0502020204030204" pitchFamily="34" charset="0"/>
                <a:cs typeface="Calibri" panose="020F0502020204030204" pitchFamily="34" charset="0"/>
              </a:rPr>
              <a:t>Problem list with brief justification.</a:t>
            </a:r>
          </a:p>
          <a:p>
            <a:endParaRPr lang="pl-PL" sz="2800" dirty="0">
              <a:latin typeface="Calibri" panose="020F0502020204030204" pitchFamily="34" charset="0"/>
              <a:cs typeface="Calibri" panose="020F0502020204030204" pitchFamily="34" charset="0"/>
            </a:endParaRPr>
          </a:p>
        </p:txBody>
      </p:sp>
      <p:sp>
        <p:nvSpPr>
          <p:cNvPr id="4" name="Prostokąt 3"/>
          <p:cNvSpPr/>
          <p:nvPr/>
        </p:nvSpPr>
        <p:spPr>
          <a:xfrm>
            <a:off x="3617845" y="4346713"/>
            <a:ext cx="7885044" cy="1232452"/>
          </a:xfrm>
          <a:prstGeom prst="rect">
            <a:avLst/>
          </a:prstGeom>
          <a:solidFill>
            <a:schemeClr val="accent1">
              <a:lumMod val="40000"/>
              <a:lumOff val="6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20"/>
          <p:cNvSpPr txBox="1"/>
          <p:nvPr/>
        </p:nvSpPr>
        <p:spPr>
          <a:xfrm>
            <a:off x="0" y="5935956"/>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EDDAFFE3-4E3D-16BF-150B-B8014F6B54D4}"/>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719865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46900" y="1123836"/>
            <a:ext cx="3113133" cy="4601183"/>
          </a:xfrm>
        </p:spPr>
        <p:txBody>
          <a:bodyPr/>
          <a:lstStyle/>
          <a:p>
            <a:r>
              <a:rPr lang="en-US" sz="3200" dirty="0">
                <a:latin typeface="Calibri" panose="020F0502020204030204" pitchFamily="34" charset="0"/>
                <a:cs typeface="Calibri" panose="020F0502020204030204" pitchFamily="34" charset="0"/>
              </a:rPr>
              <a:t>Decision-Making in Warehouse Management</a:t>
            </a:r>
            <a:br>
              <a:rPr lang="en-US" sz="3200" dirty="0">
                <a:latin typeface="Calibri" panose="020F0502020204030204" pitchFamily="34" charset="0"/>
                <a:cs typeface="Calibri" panose="020F0502020204030204" pitchFamily="34" charset="0"/>
              </a:rPr>
            </a:br>
            <a:r>
              <a:rPr lang="en-US" sz="3200" b="1" dirty="0">
                <a:latin typeface="Calibri" panose="020F0502020204030204" pitchFamily="34" charset="0"/>
                <a:cs typeface="Calibri" panose="020F0502020204030204" pitchFamily="34" charset="0"/>
              </a:rPr>
              <a:t>Task 3 – Managerial Decisions</a:t>
            </a:r>
            <a:br>
              <a:rPr lang="en-US" b="1" dirty="0"/>
            </a:br>
            <a:endParaRPr lang="pl-PL" dirty="0"/>
          </a:p>
        </p:txBody>
      </p:sp>
      <p:sp>
        <p:nvSpPr>
          <p:cNvPr id="3" name="Symbol zastępczy zawartości 2"/>
          <p:cNvSpPr>
            <a:spLocks noGrp="1"/>
          </p:cNvSpPr>
          <p:nvPr>
            <p:ph idx="1"/>
          </p:nvPr>
        </p:nvSpPr>
        <p:spPr>
          <a:xfrm>
            <a:off x="3630728" y="877359"/>
            <a:ext cx="8137202" cy="5298154"/>
          </a:xfrm>
        </p:spPr>
        <p:txBody>
          <a:bodyPr>
            <a:noAutofit/>
          </a:bodyPr>
          <a:lstStyle/>
          <a:p>
            <a:pPr marL="0" indent="0">
              <a:buNone/>
            </a:pPr>
            <a:r>
              <a:rPr lang="pl-PL" sz="2800" dirty="0">
                <a:latin typeface="Calibri" panose="020F0502020204030204" pitchFamily="34" charset="0"/>
                <a:cs typeface="Calibri" panose="020F0502020204030204" pitchFamily="34" charset="0"/>
              </a:rPr>
              <a:t>3.1 </a:t>
            </a:r>
            <a:r>
              <a:rPr lang="en-US" sz="2800" dirty="0">
                <a:latin typeface="Calibri" panose="020F0502020204030204" pitchFamily="34" charset="0"/>
                <a:cs typeface="Calibri" panose="020F0502020204030204" pitchFamily="34" charset="0"/>
              </a:rPr>
              <a:t>Assume the warehouse has a limited investment budget.</a:t>
            </a:r>
            <a:r>
              <a:rPr lang="pl-PL" sz="2800" dirty="0">
                <a:latin typeface="Calibri" panose="020F0502020204030204" pitchFamily="34" charset="0"/>
                <a:cs typeface="Calibri" panose="020F0502020204030204" pitchFamily="34" charset="0"/>
              </a:rPr>
              <a:t> </a:t>
            </a:r>
          </a:p>
          <a:p>
            <a:pPr marL="0" indent="0">
              <a:buNone/>
            </a:pPr>
            <a:r>
              <a:rPr lang="pl-PL" sz="2800" dirty="0">
                <a:latin typeface="Calibri" panose="020F0502020204030204" pitchFamily="34" charset="0"/>
                <a:cs typeface="Calibri" panose="020F0502020204030204" pitchFamily="34" charset="0"/>
              </a:rPr>
              <a:t>P</a:t>
            </a:r>
            <a:r>
              <a:rPr lang="en-US" sz="2800" dirty="0" err="1">
                <a:latin typeface="Calibri" panose="020F0502020204030204" pitchFamily="34" charset="0"/>
                <a:cs typeface="Calibri" panose="020F0502020204030204" pitchFamily="34" charset="0"/>
              </a:rPr>
              <a:t>ropose</a:t>
            </a:r>
            <a:r>
              <a:rPr lang="en-US" sz="2800" dirty="0">
                <a:latin typeface="Calibri" panose="020F0502020204030204" pitchFamily="34" charset="0"/>
                <a:cs typeface="Calibri" panose="020F0502020204030204" pitchFamily="34" charset="0"/>
              </a:rPr>
              <a:t>:</a:t>
            </a:r>
          </a:p>
          <a:p>
            <a:r>
              <a:rPr lang="en-US" sz="2800" b="1" dirty="0">
                <a:latin typeface="Calibri" panose="020F0502020204030204" pitchFamily="34" charset="0"/>
                <a:cs typeface="Calibri" panose="020F0502020204030204" pitchFamily="34" charset="0"/>
              </a:rPr>
              <a:t>Three short-term decisions</a:t>
            </a:r>
            <a:r>
              <a:rPr lang="en-US" sz="2800" dirty="0">
                <a:latin typeface="Calibri" panose="020F0502020204030204" pitchFamily="34" charset="0"/>
                <a:cs typeface="Calibri" panose="020F0502020204030204" pitchFamily="34" charset="0"/>
              </a:rPr>
              <a:t> (low-cost, quick improvements), e.g.:</a:t>
            </a:r>
          </a:p>
          <a:p>
            <a:pPr lvl="1"/>
            <a:r>
              <a:rPr lang="en-US" sz="2800" dirty="0">
                <a:latin typeface="Calibri" panose="020F0502020204030204" pitchFamily="34" charset="0"/>
                <a:cs typeface="Calibri" panose="020F0502020204030204" pitchFamily="34" charset="0"/>
              </a:rPr>
              <a:t>reorganization of picking routes,</a:t>
            </a:r>
          </a:p>
          <a:p>
            <a:pPr lvl="1"/>
            <a:r>
              <a:rPr lang="en-US" sz="2800" dirty="0">
                <a:latin typeface="Calibri" panose="020F0502020204030204" pitchFamily="34" charset="0"/>
                <a:cs typeface="Calibri" panose="020F0502020204030204" pitchFamily="34" charset="0"/>
              </a:rPr>
              <a:t>zoning of storage areas,</a:t>
            </a:r>
          </a:p>
          <a:p>
            <a:pPr lvl="1"/>
            <a:r>
              <a:rPr lang="en-US" sz="2800" dirty="0">
                <a:latin typeface="Calibri" panose="020F0502020204030204" pitchFamily="34" charset="0"/>
                <a:cs typeface="Calibri" panose="020F0502020204030204" pitchFamily="34" charset="0"/>
              </a:rPr>
              <a:t>basic labeling system.</a:t>
            </a:r>
          </a:p>
          <a:p>
            <a:r>
              <a:rPr lang="en-US" sz="2800" b="1" dirty="0">
                <a:latin typeface="Calibri" panose="020F0502020204030204" pitchFamily="34" charset="0"/>
                <a:cs typeface="Calibri" panose="020F0502020204030204" pitchFamily="34" charset="0"/>
              </a:rPr>
              <a:t>Two long-term decisions</a:t>
            </a:r>
            <a:r>
              <a:rPr lang="en-US" sz="2800" dirty="0">
                <a:latin typeface="Calibri" panose="020F0502020204030204" pitchFamily="34" charset="0"/>
                <a:cs typeface="Calibri" panose="020F0502020204030204" pitchFamily="34" charset="0"/>
              </a:rPr>
              <a:t> (strategic improvements), e.g.:</a:t>
            </a:r>
          </a:p>
          <a:p>
            <a:pPr lvl="1"/>
            <a:r>
              <a:rPr lang="en-US" sz="2800" dirty="0">
                <a:latin typeface="Calibri" panose="020F0502020204030204" pitchFamily="34" charset="0"/>
                <a:cs typeface="Calibri" panose="020F0502020204030204" pitchFamily="34" charset="0"/>
              </a:rPr>
              <a:t>introduction of a simple WMS,</a:t>
            </a:r>
          </a:p>
          <a:p>
            <a:pPr lvl="1"/>
            <a:r>
              <a:rPr lang="en-US" sz="2800" dirty="0">
                <a:latin typeface="Calibri" panose="020F0502020204030204" pitchFamily="34" charset="0"/>
                <a:cs typeface="Calibri" panose="020F0502020204030204" pitchFamily="34" charset="0"/>
              </a:rPr>
              <a:t>layout redesign,</a:t>
            </a:r>
          </a:p>
          <a:p>
            <a:pPr lvl="1"/>
            <a:r>
              <a:rPr lang="en-US" sz="2800" dirty="0">
                <a:latin typeface="Calibri" panose="020F0502020204030204" pitchFamily="34" charset="0"/>
                <a:cs typeface="Calibri" panose="020F0502020204030204" pitchFamily="34" charset="0"/>
              </a:rPr>
              <a:t>partial mechanization.</a:t>
            </a:r>
          </a:p>
        </p:txBody>
      </p:sp>
      <p:sp>
        <p:nvSpPr>
          <p:cNvPr id="6" name="pole tekstowe 20"/>
          <p:cNvSpPr txBox="1"/>
          <p:nvPr/>
        </p:nvSpPr>
        <p:spPr>
          <a:xfrm>
            <a:off x="0" y="5725019"/>
            <a:ext cx="3458817" cy="523220"/>
          </a:xfrm>
          <a:prstGeom prst="rect">
            <a:avLst/>
          </a:prstGeom>
          <a:solidFill>
            <a:srgbClr val="FFC000"/>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2800" b="1" dirty="0">
                <a:solidFill>
                  <a:schemeClr val="bg1"/>
                </a:solidFill>
                <a:latin typeface="Calibri" panose="020F0502020204030204" pitchFamily="34" charset="0"/>
                <a:cs typeface="Calibri" panose="020F0502020204030204" pitchFamily="34" charset="0"/>
              </a:rPr>
              <a:t>Student </a:t>
            </a:r>
            <a:r>
              <a:rPr lang="pl-PL" sz="2800" b="1" dirty="0" err="1">
                <a:solidFill>
                  <a:schemeClr val="bg1"/>
                </a:solidFill>
                <a:latin typeface="Calibri" panose="020F0502020204030204" pitchFamily="34" charset="0"/>
                <a:cs typeface="Calibri" panose="020F0502020204030204" pitchFamily="34" charset="0"/>
              </a:rPr>
              <a:t>Assignments</a:t>
            </a:r>
            <a:endParaRPr lang="pl-PL" sz="2800" b="1" dirty="0">
              <a:solidFill>
                <a:schemeClr val="bg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E5E07DA-DF9A-83A6-0808-F1678E42D8DF}"/>
              </a:ext>
            </a:extLst>
          </p:cNvPr>
          <p:cNvPicPr>
            <a:picLocks noChangeAspect="1"/>
          </p:cNvPicPr>
          <p:nvPr/>
        </p:nvPicPr>
        <p:blipFill>
          <a:blip r:embed="rId3"/>
          <a:stretch>
            <a:fillRect/>
          </a:stretch>
        </p:blipFill>
        <p:spPr>
          <a:xfrm>
            <a:off x="-15408" y="152401"/>
            <a:ext cx="3067613" cy="580465"/>
          </a:xfrm>
          <a:prstGeom prst="rect">
            <a:avLst/>
          </a:prstGeom>
        </p:spPr>
      </p:pic>
    </p:spTree>
    <p:extLst>
      <p:ext uri="{BB962C8B-B14F-4D97-AF65-F5344CB8AC3E}">
        <p14:creationId xmlns:p14="http://schemas.microsoft.com/office/powerpoint/2010/main" val="1692065982"/>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D0EBD9-A6FF-43CD-BED9-F258B70F9555}">
  <ds:schemaRefs>
    <ds:schemaRef ds:uri="http://schemas.microsoft.com/sharepoint/v3/contenttype/forms"/>
  </ds:schemaRefs>
</ds:datastoreItem>
</file>

<file path=customXml/itemProps2.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CFC75CA4-B246-44B2-9C16-856C5DFFAB6C}"/>
</file>

<file path=docProps/app.xml><?xml version="1.0" encoding="utf-8"?>
<Properties xmlns="http://schemas.openxmlformats.org/officeDocument/2006/extended-properties" xmlns:vt="http://schemas.openxmlformats.org/officeDocument/2006/docPropsVTypes">
  <Template>Ramka</Template>
  <TotalTime>4656</TotalTime>
  <Words>915</Words>
  <Application>Microsoft Office PowerPoint</Application>
  <PresentationFormat>Widescreen</PresentationFormat>
  <Paragraphs>153</Paragraphs>
  <Slides>12</Slides>
  <Notes>9</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Ramka</vt:lpstr>
      <vt:lpstr>21_BasicWhite</vt:lpstr>
      <vt:lpstr>Warehousing and material handling Part 3</vt:lpstr>
      <vt:lpstr>Road Transportation Systems Engineering Development in the Sub-Saharan Africa – Modern EU Master Programme &amp; Capacity Building</vt:lpstr>
      <vt:lpstr>PowerPoint Presentation</vt:lpstr>
      <vt:lpstr>  Warehousing and Material Handling </vt:lpstr>
      <vt:lpstr>Practical warehouse exercises </vt:lpstr>
      <vt:lpstr>Practical Warehouse Exercise - Analysis of Warehouse Processes and Decision-Making </vt:lpstr>
      <vt:lpstr>Analysis of Warehouse Processes Task 1 - Process Mapping</vt:lpstr>
      <vt:lpstr>Analysis of Warehouse Processes Task 2 – Problem Identification</vt:lpstr>
      <vt:lpstr>Decision-Making in Warehouse Management Task 3 – Managerial Decisions </vt:lpstr>
      <vt:lpstr>Decision-Making in Warehouse Management Task 3 – Managerial Decisions </vt:lpstr>
      <vt:lpstr>Task 4 - Recommendation and Justification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96</cp:revision>
  <dcterms:created xsi:type="dcterms:W3CDTF">2026-01-09T15:05:47Z</dcterms:created>
  <dcterms:modified xsi:type="dcterms:W3CDTF">2026-05-12T09:02:39Z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