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4"/>
    <p:sldMasterId id="2147483854" r:id="rId5"/>
  </p:sldMasterIdLst>
  <p:notesMasterIdLst>
    <p:notesMasterId r:id="rId23"/>
  </p:notesMasterIdLst>
  <p:sldIdLst>
    <p:sldId id="312" r:id="rId6"/>
    <p:sldId id="313" r:id="rId7"/>
    <p:sldId id="314" r:id="rId8"/>
    <p:sldId id="318" r:id="rId9"/>
    <p:sldId id="257" r:id="rId10"/>
    <p:sldId id="320" r:id="rId11"/>
    <p:sldId id="261" r:id="rId12"/>
    <p:sldId id="266" r:id="rId13"/>
    <p:sldId id="264" r:id="rId14"/>
    <p:sldId id="258" r:id="rId15"/>
    <p:sldId id="284" r:id="rId16"/>
    <p:sldId id="285" r:id="rId17"/>
    <p:sldId id="286" r:id="rId18"/>
    <p:sldId id="259" r:id="rId19"/>
    <p:sldId id="319" r:id="rId20"/>
    <p:sldId id="262" r:id="rId21"/>
    <p:sldId id="31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8806" autoAdjust="0"/>
  </p:normalViewPr>
  <p:slideViewPr>
    <p:cSldViewPr snapToGrid="0">
      <p:cViewPr varScale="1">
        <p:scale>
          <a:sx n="105" d="100"/>
          <a:sy n="105" d="100"/>
        </p:scale>
        <p:origin x="78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winkl@pg.edu.pl" userId="S::juswinkl_pg.edu.pl#ext#@fril.onmicrosoft.com::455ad5cd-e5a2-49e7-93b8-6e6dfab2f2a5" providerId="AD" clId="Web-{5CA23FAD-2E68-20E8-B660-414FB645DF87}"/>
    <pc:docChg chg="addSld modSld">
      <pc:chgData name="juswinkl@pg.edu.pl" userId="S::juswinkl_pg.edu.pl#ext#@fril.onmicrosoft.com::455ad5cd-e5a2-49e7-93b8-6e6dfab2f2a5" providerId="AD" clId="Web-{5CA23FAD-2E68-20E8-B660-414FB645DF87}" dt="2026-05-08T07:35:00.565" v="91" actId="1076"/>
      <pc:docMkLst>
        <pc:docMk/>
      </pc:docMkLst>
      <pc:sldChg chg="addSp">
        <pc:chgData name="juswinkl@pg.edu.pl" userId="S::juswinkl_pg.edu.pl#ext#@fril.onmicrosoft.com::455ad5cd-e5a2-49e7-93b8-6e6dfab2f2a5" providerId="AD" clId="Web-{5CA23FAD-2E68-20E8-B660-414FB645DF87}" dt="2026-05-08T07:27:33.267" v="52"/>
        <pc:sldMkLst>
          <pc:docMk/>
          <pc:sldMk cId="3383199071" sldId="257"/>
        </pc:sldMkLst>
        <pc:spChg chg="add">
          <ac:chgData name="juswinkl@pg.edu.pl" userId="S::juswinkl_pg.edu.pl#ext#@fril.onmicrosoft.com::455ad5cd-e5a2-49e7-93b8-6e6dfab2f2a5" providerId="AD" clId="Web-{5CA23FAD-2E68-20E8-B660-414FB645DF87}" dt="2026-05-08T07:27:33.267" v="52"/>
          <ac:spMkLst>
            <pc:docMk/>
            <pc:sldMk cId="3383199071" sldId="257"/>
            <ac:spMk id="5" creationId="{10BB2444-DC6E-8752-9435-7DA65B3C2E78}"/>
          </ac:spMkLst>
        </pc:spChg>
      </pc:sldChg>
      <pc:sldChg chg="addSp">
        <pc:chgData name="juswinkl@pg.edu.pl" userId="S::juswinkl_pg.edu.pl#ext#@fril.onmicrosoft.com::455ad5cd-e5a2-49e7-93b8-6e6dfab2f2a5" providerId="AD" clId="Web-{5CA23FAD-2E68-20E8-B660-414FB645DF87}" dt="2026-05-08T07:27:49.862" v="56"/>
        <pc:sldMkLst>
          <pc:docMk/>
          <pc:sldMk cId="2513635141" sldId="258"/>
        </pc:sldMkLst>
        <pc:spChg chg="add">
          <ac:chgData name="juswinkl@pg.edu.pl" userId="S::juswinkl_pg.edu.pl#ext#@fril.onmicrosoft.com::455ad5cd-e5a2-49e7-93b8-6e6dfab2f2a5" providerId="AD" clId="Web-{5CA23FAD-2E68-20E8-B660-414FB645DF87}" dt="2026-05-08T07:27:49.862" v="56"/>
          <ac:spMkLst>
            <pc:docMk/>
            <pc:sldMk cId="2513635141" sldId="258"/>
            <ac:spMk id="5" creationId="{A87F8EA5-8E0D-9F0A-4D99-6CDF057FFE1A}"/>
          </ac:spMkLst>
        </pc:spChg>
      </pc:sldChg>
      <pc:sldChg chg="addSp">
        <pc:chgData name="juswinkl@pg.edu.pl" userId="S::juswinkl_pg.edu.pl#ext#@fril.onmicrosoft.com::455ad5cd-e5a2-49e7-93b8-6e6dfab2f2a5" providerId="AD" clId="Web-{5CA23FAD-2E68-20E8-B660-414FB645DF87}" dt="2026-05-08T07:28:05.175" v="60"/>
        <pc:sldMkLst>
          <pc:docMk/>
          <pc:sldMk cId="96878801" sldId="259"/>
        </pc:sldMkLst>
        <pc:spChg chg="add">
          <ac:chgData name="juswinkl@pg.edu.pl" userId="S::juswinkl_pg.edu.pl#ext#@fril.onmicrosoft.com::455ad5cd-e5a2-49e7-93b8-6e6dfab2f2a5" providerId="AD" clId="Web-{5CA23FAD-2E68-20E8-B660-414FB645DF87}" dt="2026-05-08T07:28:05.175" v="60"/>
          <ac:spMkLst>
            <pc:docMk/>
            <pc:sldMk cId="96878801" sldId="259"/>
            <ac:spMk id="4" creationId="{83229A06-FC3B-F2FC-1B31-90634E1E7415}"/>
          </ac:spMkLst>
        </pc:spChg>
      </pc:sldChg>
      <pc:sldChg chg="addSp">
        <pc:chgData name="juswinkl@pg.edu.pl" userId="S::juswinkl_pg.edu.pl#ext#@fril.onmicrosoft.com::455ad5cd-e5a2-49e7-93b8-6e6dfab2f2a5" providerId="AD" clId="Web-{5CA23FAD-2E68-20E8-B660-414FB645DF87}" dt="2026-05-08T07:27:37.236" v="53"/>
        <pc:sldMkLst>
          <pc:docMk/>
          <pc:sldMk cId="2812829655" sldId="261"/>
        </pc:sldMkLst>
        <pc:spChg chg="add">
          <ac:chgData name="juswinkl@pg.edu.pl" userId="S::juswinkl_pg.edu.pl#ext#@fril.onmicrosoft.com::455ad5cd-e5a2-49e7-93b8-6e6dfab2f2a5" providerId="AD" clId="Web-{5CA23FAD-2E68-20E8-B660-414FB645DF87}" dt="2026-05-08T07:27:37.236" v="53"/>
          <ac:spMkLst>
            <pc:docMk/>
            <pc:sldMk cId="2812829655" sldId="261"/>
            <ac:spMk id="3" creationId="{1E3E66A1-192E-1343-309E-1337BA84D70F}"/>
          </ac:spMkLst>
        </pc:spChg>
      </pc:sldChg>
      <pc:sldChg chg="addSp">
        <pc:chgData name="juswinkl@pg.edu.pl" userId="S::juswinkl_pg.edu.pl#ext#@fril.onmicrosoft.com::455ad5cd-e5a2-49e7-93b8-6e6dfab2f2a5" providerId="AD" clId="Web-{5CA23FAD-2E68-20E8-B660-414FB645DF87}" dt="2026-05-08T07:28:12.645" v="62"/>
        <pc:sldMkLst>
          <pc:docMk/>
          <pc:sldMk cId="3732995341" sldId="262"/>
        </pc:sldMkLst>
        <pc:spChg chg="add">
          <ac:chgData name="juswinkl@pg.edu.pl" userId="S::juswinkl_pg.edu.pl#ext#@fril.onmicrosoft.com::455ad5cd-e5a2-49e7-93b8-6e6dfab2f2a5" providerId="AD" clId="Web-{5CA23FAD-2E68-20E8-B660-414FB645DF87}" dt="2026-05-08T07:28:12.645" v="62"/>
          <ac:spMkLst>
            <pc:docMk/>
            <pc:sldMk cId="3732995341" sldId="262"/>
            <ac:spMk id="5" creationId="{E0A58530-C5D1-BDBC-BD62-7A0A0075223D}"/>
          </ac:spMkLst>
        </pc:spChg>
      </pc:sldChg>
      <pc:sldChg chg="addSp">
        <pc:chgData name="juswinkl@pg.edu.pl" userId="S::juswinkl_pg.edu.pl#ext#@fril.onmicrosoft.com::455ad5cd-e5a2-49e7-93b8-6e6dfab2f2a5" providerId="AD" clId="Web-{5CA23FAD-2E68-20E8-B660-414FB645DF87}" dt="2026-05-08T07:27:47.143" v="55"/>
        <pc:sldMkLst>
          <pc:docMk/>
          <pc:sldMk cId="3122752424" sldId="264"/>
        </pc:sldMkLst>
        <pc:spChg chg="add">
          <ac:chgData name="juswinkl@pg.edu.pl" userId="S::juswinkl_pg.edu.pl#ext#@fril.onmicrosoft.com::455ad5cd-e5a2-49e7-93b8-6e6dfab2f2a5" providerId="AD" clId="Web-{5CA23FAD-2E68-20E8-B660-414FB645DF87}" dt="2026-05-08T07:27:47.143" v="55"/>
          <ac:spMkLst>
            <pc:docMk/>
            <pc:sldMk cId="3122752424" sldId="264"/>
            <ac:spMk id="5" creationId="{2975A6DB-D64A-7F28-1305-778A68CA24D0}"/>
          </ac:spMkLst>
        </pc:spChg>
      </pc:sldChg>
      <pc:sldChg chg="addSp">
        <pc:chgData name="juswinkl@pg.edu.pl" userId="S::juswinkl_pg.edu.pl#ext#@fril.onmicrosoft.com::455ad5cd-e5a2-49e7-93b8-6e6dfab2f2a5" providerId="AD" clId="Web-{5CA23FAD-2E68-20E8-B660-414FB645DF87}" dt="2026-05-08T07:27:42.330" v="54"/>
        <pc:sldMkLst>
          <pc:docMk/>
          <pc:sldMk cId="395012652" sldId="266"/>
        </pc:sldMkLst>
        <pc:spChg chg="add">
          <ac:chgData name="juswinkl@pg.edu.pl" userId="S::juswinkl_pg.edu.pl#ext#@fril.onmicrosoft.com::455ad5cd-e5a2-49e7-93b8-6e6dfab2f2a5" providerId="AD" clId="Web-{5CA23FAD-2E68-20E8-B660-414FB645DF87}" dt="2026-05-08T07:27:42.330" v="54"/>
          <ac:spMkLst>
            <pc:docMk/>
            <pc:sldMk cId="395012652" sldId="266"/>
            <ac:spMk id="4" creationId="{32D4A0DA-3C92-6A2B-7B2A-989BB26FCAE3}"/>
          </ac:spMkLst>
        </pc:spChg>
      </pc:sldChg>
      <pc:sldChg chg="addSp">
        <pc:chgData name="juswinkl@pg.edu.pl" userId="S::juswinkl_pg.edu.pl#ext#@fril.onmicrosoft.com::455ad5cd-e5a2-49e7-93b8-6e6dfab2f2a5" providerId="AD" clId="Web-{5CA23FAD-2E68-20E8-B660-414FB645DF87}" dt="2026-05-08T07:27:53.206" v="57"/>
        <pc:sldMkLst>
          <pc:docMk/>
          <pc:sldMk cId="4234392127" sldId="284"/>
        </pc:sldMkLst>
        <pc:spChg chg="add">
          <ac:chgData name="juswinkl@pg.edu.pl" userId="S::juswinkl_pg.edu.pl#ext#@fril.onmicrosoft.com::455ad5cd-e5a2-49e7-93b8-6e6dfab2f2a5" providerId="AD" clId="Web-{5CA23FAD-2E68-20E8-B660-414FB645DF87}" dt="2026-05-08T07:27:53.206" v="57"/>
          <ac:spMkLst>
            <pc:docMk/>
            <pc:sldMk cId="4234392127" sldId="284"/>
            <ac:spMk id="5" creationId="{8B2ECEE9-F23A-8543-B85C-9D93337ECB4D}"/>
          </ac:spMkLst>
        </pc:spChg>
      </pc:sldChg>
      <pc:sldChg chg="addSp">
        <pc:chgData name="juswinkl@pg.edu.pl" userId="S::juswinkl_pg.edu.pl#ext#@fril.onmicrosoft.com::455ad5cd-e5a2-49e7-93b8-6e6dfab2f2a5" providerId="AD" clId="Web-{5CA23FAD-2E68-20E8-B660-414FB645DF87}" dt="2026-05-08T07:27:55.831" v="58"/>
        <pc:sldMkLst>
          <pc:docMk/>
          <pc:sldMk cId="1597473012" sldId="285"/>
        </pc:sldMkLst>
        <pc:spChg chg="add">
          <ac:chgData name="juswinkl@pg.edu.pl" userId="S::juswinkl_pg.edu.pl#ext#@fril.onmicrosoft.com::455ad5cd-e5a2-49e7-93b8-6e6dfab2f2a5" providerId="AD" clId="Web-{5CA23FAD-2E68-20E8-B660-414FB645DF87}" dt="2026-05-08T07:27:55.831" v="58"/>
          <ac:spMkLst>
            <pc:docMk/>
            <pc:sldMk cId="1597473012" sldId="285"/>
            <ac:spMk id="3" creationId="{8E820BAE-9C77-46CF-959D-087B7A8843E6}"/>
          </ac:spMkLst>
        </pc:spChg>
      </pc:sldChg>
      <pc:sldChg chg="addSp">
        <pc:chgData name="juswinkl@pg.edu.pl" userId="S::juswinkl_pg.edu.pl#ext#@fril.onmicrosoft.com::455ad5cd-e5a2-49e7-93b8-6e6dfab2f2a5" providerId="AD" clId="Web-{5CA23FAD-2E68-20E8-B660-414FB645DF87}" dt="2026-05-08T07:28:00.753" v="59"/>
        <pc:sldMkLst>
          <pc:docMk/>
          <pc:sldMk cId="1124721427" sldId="286"/>
        </pc:sldMkLst>
        <pc:spChg chg="add">
          <ac:chgData name="juswinkl@pg.edu.pl" userId="S::juswinkl_pg.edu.pl#ext#@fril.onmicrosoft.com::455ad5cd-e5a2-49e7-93b8-6e6dfab2f2a5" providerId="AD" clId="Web-{5CA23FAD-2E68-20E8-B660-414FB645DF87}" dt="2026-05-08T07:28:00.753" v="59"/>
          <ac:spMkLst>
            <pc:docMk/>
            <pc:sldMk cId="1124721427" sldId="286"/>
            <ac:spMk id="5" creationId="{12B6E3B6-77CB-75D0-E11B-CB9F25AB805F}"/>
          </ac:spMkLst>
        </pc:spChg>
      </pc:sldChg>
      <pc:sldChg chg="addSp modSp">
        <pc:chgData name="juswinkl@pg.edu.pl" userId="S::juswinkl_pg.edu.pl#ext#@fril.onmicrosoft.com::455ad5cd-e5a2-49e7-93b8-6e6dfab2f2a5" providerId="AD" clId="Web-{5CA23FAD-2E68-20E8-B660-414FB645DF87}" dt="2026-05-08T07:24:08.059" v="31" actId="20577"/>
        <pc:sldMkLst>
          <pc:docMk/>
          <pc:sldMk cId="2018781954" sldId="312"/>
        </pc:sldMkLst>
        <pc:spChg chg="add mod">
          <ac:chgData name="juswinkl@pg.edu.pl" userId="S::juswinkl_pg.edu.pl#ext#@fril.onmicrosoft.com::455ad5cd-e5a2-49e7-93b8-6e6dfab2f2a5" providerId="AD" clId="Web-{5CA23FAD-2E68-20E8-B660-414FB645DF87}" dt="2026-05-08T07:24:08.059" v="31" actId="20577"/>
          <ac:spMkLst>
            <pc:docMk/>
            <pc:sldMk cId="2018781954" sldId="312"/>
            <ac:spMk id="4" creationId="{6A559994-07D6-4FCB-1178-B25ECB988F3A}"/>
          </ac:spMkLst>
        </pc:spChg>
      </pc:sldChg>
      <pc:sldChg chg="addSp delSp modSp">
        <pc:chgData name="juswinkl@pg.edu.pl" userId="S::juswinkl_pg.edu.pl#ext#@fril.onmicrosoft.com::455ad5cd-e5a2-49e7-93b8-6e6dfab2f2a5" providerId="AD" clId="Web-{5CA23FAD-2E68-20E8-B660-414FB645DF87}" dt="2026-05-08T07:34:20.549" v="82"/>
        <pc:sldMkLst>
          <pc:docMk/>
          <pc:sldMk cId="3477103595" sldId="318"/>
        </pc:sldMkLst>
        <pc:spChg chg="add mod">
          <ac:chgData name="juswinkl@pg.edu.pl" userId="S::juswinkl_pg.edu.pl#ext#@fril.onmicrosoft.com::455ad5cd-e5a2-49e7-93b8-6e6dfab2f2a5" providerId="AD" clId="Web-{5CA23FAD-2E68-20E8-B660-414FB645DF87}" dt="2026-05-08T07:27:19.046" v="51" actId="20577"/>
          <ac:spMkLst>
            <pc:docMk/>
            <pc:sldMk cId="3477103595" sldId="318"/>
            <ac:spMk id="7" creationId="{8308F6B9-8B0A-8300-441B-C2D5229460E4}"/>
          </ac:spMkLst>
        </pc:spChg>
      </pc:sldChg>
      <pc:sldChg chg="addSp">
        <pc:chgData name="juswinkl@pg.edu.pl" userId="S::juswinkl_pg.edu.pl#ext#@fril.onmicrosoft.com::455ad5cd-e5a2-49e7-93b8-6e6dfab2f2a5" providerId="AD" clId="Web-{5CA23FAD-2E68-20E8-B660-414FB645DF87}" dt="2026-05-08T07:28:08.879" v="61"/>
        <pc:sldMkLst>
          <pc:docMk/>
          <pc:sldMk cId="547240391" sldId="319"/>
        </pc:sldMkLst>
        <pc:spChg chg="add">
          <ac:chgData name="juswinkl@pg.edu.pl" userId="S::juswinkl_pg.edu.pl#ext#@fril.onmicrosoft.com::455ad5cd-e5a2-49e7-93b8-6e6dfab2f2a5" providerId="AD" clId="Web-{5CA23FAD-2E68-20E8-B660-414FB645DF87}" dt="2026-05-08T07:28:08.879" v="61"/>
          <ac:spMkLst>
            <pc:docMk/>
            <pc:sldMk cId="547240391" sldId="319"/>
            <ac:spMk id="4" creationId="{33C304C2-640A-4199-4397-15948300A05C}"/>
          </ac:spMkLst>
        </pc:spChg>
      </pc:sldChg>
      <pc:sldChg chg="addSp delSp modSp new">
        <pc:chgData name="juswinkl@pg.edu.pl" userId="S::juswinkl_pg.edu.pl#ext#@fril.onmicrosoft.com::455ad5cd-e5a2-49e7-93b8-6e6dfab2f2a5" providerId="AD" clId="Web-{5CA23FAD-2E68-20E8-B660-414FB645DF87}" dt="2026-05-08T07:35:00.565" v="91" actId="1076"/>
        <pc:sldMkLst>
          <pc:docMk/>
          <pc:sldMk cId="101379263" sldId="320"/>
        </pc:sldMkLst>
        <pc:spChg chg="mod">
          <ac:chgData name="juswinkl@pg.edu.pl" userId="S::juswinkl_pg.edu.pl#ext#@fril.onmicrosoft.com::455ad5cd-e5a2-49e7-93b8-6e6dfab2f2a5" providerId="AD" clId="Web-{5CA23FAD-2E68-20E8-B660-414FB645DF87}" dt="2026-05-08T07:35:00.565" v="91" actId="1076"/>
          <ac:spMkLst>
            <pc:docMk/>
            <pc:sldMk cId="101379263" sldId="320"/>
            <ac:spMk id="2" creationId="{C33A2CDE-6246-52B8-97DF-644B343770C1}"/>
          </ac:spMkLst>
        </pc:spChg>
      </pc:sldChg>
    </pc:docChg>
  </pc:docChgLst>
  <pc:docChgLst>
    <pc:chgData name="Wojciech Kustra" userId="afebd3d0-216b-4c4f-8992-1bf1fda6d5e8" providerId="ADAL" clId="{1D307E72-7901-4E61-A01B-3C4232ABCF63}"/>
    <pc:docChg chg="custSel modSld">
      <pc:chgData name="Wojciech Kustra" userId="afebd3d0-216b-4c4f-8992-1bf1fda6d5e8" providerId="ADAL" clId="{1D307E72-7901-4E61-A01B-3C4232ABCF63}" dt="2026-06-06T18:21:18.910" v="914" actId="255"/>
      <pc:docMkLst>
        <pc:docMk/>
      </pc:docMkLst>
      <pc:sldChg chg="addSp delSp modSp mod">
        <pc:chgData name="Wojciech Kustra" userId="afebd3d0-216b-4c4f-8992-1bf1fda6d5e8" providerId="ADAL" clId="{1D307E72-7901-4E61-A01B-3C4232ABCF63}" dt="2026-06-06T18:15:03.353" v="738" actId="27636"/>
        <pc:sldMkLst>
          <pc:docMk/>
          <pc:sldMk cId="395012652" sldId="266"/>
        </pc:sldMkLst>
        <pc:spChg chg="add del mod">
          <ac:chgData name="Wojciech Kustra" userId="afebd3d0-216b-4c4f-8992-1bf1fda6d5e8" providerId="ADAL" clId="{1D307E72-7901-4E61-A01B-3C4232ABCF63}" dt="2026-06-06T18:15:03.094" v="347"/>
          <ac:spMkLst>
            <pc:docMk/>
            <pc:sldMk cId="395012652" sldId="266"/>
            <ac:spMk id="3" creationId="{2AE66839-1E1D-4FC9-BA77-068B03419ADD}"/>
          </ac:spMkLst>
        </pc:spChg>
        <pc:spChg chg="add del mod">
          <ac:chgData name="Wojciech Kustra" userId="afebd3d0-216b-4c4f-8992-1bf1fda6d5e8" providerId="ADAL" clId="{1D307E72-7901-4E61-A01B-3C4232ABCF63}" dt="2026-06-06T18:15:03.095" v="348"/>
          <ac:spMkLst>
            <pc:docMk/>
            <pc:sldMk cId="395012652" sldId="266"/>
            <ac:spMk id="5" creationId="{6BB6D6CB-C074-4B13-B050-5DBB3EAD81DA}"/>
          </ac:spMkLst>
        </pc:spChg>
        <pc:spChg chg="add del mod">
          <ac:chgData name="Wojciech Kustra" userId="afebd3d0-216b-4c4f-8992-1bf1fda6d5e8" providerId="ADAL" clId="{1D307E72-7901-4E61-A01B-3C4232ABCF63}" dt="2026-06-06T18:15:03.095" v="349"/>
          <ac:spMkLst>
            <pc:docMk/>
            <pc:sldMk cId="395012652" sldId="266"/>
            <ac:spMk id="6" creationId="{2715AC8F-389F-492D-904E-7CD0D21DA1F8}"/>
          </ac:spMkLst>
        </pc:spChg>
        <pc:spChg chg="add del mod">
          <ac:chgData name="Wojciech Kustra" userId="afebd3d0-216b-4c4f-8992-1bf1fda6d5e8" providerId="ADAL" clId="{1D307E72-7901-4E61-A01B-3C4232ABCF63}" dt="2026-06-06T18:15:03.095" v="350"/>
          <ac:spMkLst>
            <pc:docMk/>
            <pc:sldMk cId="395012652" sldId="266"/>
            <ac:spMk id="7" creationId="{AE7D059A-71CE-4605-8D50-53AA3F9AE9B4}"/>
          </ac:spMkLst>
        </pc:spChg>
        <pc:spChg chg="add del mod">
          <ac:chgData name="Wojciech Kustra" userId="afebd3d0-216b-4c4f-8992-1bf1fda6d5e8" providerId="ADAL" clId="{1D307E72-7901-4E61-A01B-3C4232ABCF63}" dt="2026-06-06T18:15:03.096" v="351"/>
          <ac:spMkLst>
            <pc:docMk/>
            <pc:sldMk cId="395012652" sldId="266"/>
            <ac:spMk id="8" creationId="{A570E74D-CD4E-4417-8074-702302FD9817}"/>
          </ac:spMkLst>
        </pc:spChg>
        <pc:spChg chg="add del mod">
          <ac:chgData name="Wojciech Kustra" userId="afebd3d0-216b-4c4f-8992-1bf1fda6d5e8" providerId="ADAL" clId="{1D307E72-7901-4E61-A01B-3C4232ABCF63}" dt="2026-06-06T18:15:03.096" v="352"/>
          <ac:spMkLst>
            <pc:docMk/>
            <pc:sldMk cId="395012652" sldId="266"/>
            <ac:spMk id="9" creationId="{0B252C8A-F295-4C29-AE79-17ADE55D6089}"/>
          </ac:spMkLst>
        </pc:spChg>
        <pc:spChg chg="add del mod">
          <ac:chgData name="Wojciech Kustra" userId="afebd3d0-216b-4c4f-8992-1bf1fda6d5e8" providerId="ADAL" clId="{1D307E72-7901-4E61-A01B-3C4232ABCF63}" dt="2026-06-06T18:15:03.097" v="353"/>
          <ac:spMkLst>
            <pc:docMk/>
            <pc:sldMk cId="395012652" sldId="266"/>
            <ac:spMk id="10" creationId="{BAA2E109-CD21-4600-9381-C04E9F999C0B}"/>
          </ac:spMkLst>
        </pc:spChg>
        <pc:spChg chg="add del mod">
          <ac:chgData name="Wojciech Kustra" userId="afebd3d0-216b-4c4f-8992-1bf1fda6d5e8" providerId="ADAL" clId="{1D307E72-7901-4E61-A01B-3C4232ABCF63}" dt="2026-06-06T18:15:03.097" v="354"/>
          <ac:spMkLst>
            <pc:docMk/>
            <pc:sldMk cId="395012652" sldId="266"/>
            <ac:spMk id="11" creationId="{BBFCF7AB-BFE7-4F70-9E89-AF81B0ED36EE}"/>
          </ac:spMkLst>
        </pc:spChg>
        <pc:spChg chg="add del mod">
          <ac:chgData name="Wojciech Kustra" userId="afebd3d0-216b-4c4f-8992-1bf1fda6d5e8" providerId="ADAL" clId="{1D307E72-7901-4E61-A01B-3C4232ABCF63}" dt="2026-06-06T18:15:03.097" v="355"/>
          <ac:spMkLst>
            <pc:docMk/>
            <pc:sldMk cId="395012652" sldId="266"/>
            <ac:spMk id="12" creationId="{F7631EEF-1E7B-460C-944E-8B4088FF0814}"/>
          </ac:spMkLst>
        </pc:spChg>
        <pc:spChg chg="add del mod">
          <ac:chgData name="Wojciech Kustra" userId="afebd3d0-216b-4c4f-8992-1bf1fda6d5e8" providerId="ADAL" clId="{1D307E72-7901-4E61-A01B-3C4232ABCF63}" dt="2026-06-06T18:15:03.098" v="356"/>
          <ac:spMkLst>
            <pc:docMk/>
            <pc:sldMk cId="395012652" sldId="266"/>
            <ac:spMk id="13" creationId="{707A92CA-E761-48FE-B6C6-D0D0DAA76171}"/>
          </ac:spMkLst>
        </pc:spChg>
        <pc:spChg chg="add del mod">
          <ac:chgData name="Wojciech Kustra" userId="afebd3d0-216b-4c4f-8992-1bf1fda6d5e8" providerId="ADAL" clId="{1D307E72-7901-4E61-A01B-3C4232ABCF63}" dt="2026-06-06T18:15:03.098" v="357"/>
          <ac:spMkLst>
            <pc:docMk/>
            <pc:sldMk cId="395012652" sldId="266"/>
            <ac:spMk id="14" creationId="{B2CBE0DB-5C28-497B-9B1D-DAC26230ED1D}"/>
          </ac:spMkLst>
        </pc:spChg>
        <pc:spChg chg="add del mod">
          <ac:chgData name="Wojciech Kustra" userId="afebd3d0-216b-4c4f-8992-1bf1fda6d5e8" providerId="ADAL" clId="{1D307E72-7901-4E61-A01B-3C4232ABCF63}" dt="2026-06-06T18:15:03.098" v="358"/>
          <ac:spMkLst>
            <pc:docMk/>
            <pc:sldMk cId="395012652" sldId="266"/>
            <ac:spMk id="15" creationId="{7D224D6A-C05B-461B-9DB1-0001BA5C4E94}"/>
          </ac:spMkLst>
        </pc:spChg>
        <pc:spChg chg="add del mod">
          <ac:chgData name="Wojciech Kustra" userId="afebd3d0-216b-4c4f-8992-1bf1fda6d5e8" providerId="ADAL" clId="{1D307E72-7901-4E61-A01B-3C4232ABCF63}" dt="2026-06-06T18:15:03.099" v="359"/>
          <ac:spMkLst>
            <pc:docMk/>
            <pc:sldMk cId="395012652" sldId="266"/>
            <ac:spMk id="16" creationId="{7C8551A5-99F5-444F-BB1A-3230FCE928BE}"/>
          </ac:spMkLst>
        </pc:spChg>
        <pc:spChg chg="add mod">
          <ac:chgData name="Wojciech Kustra" userId="afebd3d0-216b-4c4f-8992-1bf1fda6d5e8" providerId="ADAL" clId="{1D307E72-7901-4E61-A01B-3C4232ABCF63}" dt="2026-06-06T18:15:03.258" v="583"/>
          <ac:spMkLst>
            <pc:docMk/>
            <pc:sldMk cId="395012652" sldId="266"/>
            <ac:spMk id="17" creationId="{C172A430-6771-4067-915D-BEAA3E948120}"/>
          </ac:spMkLst>
        </pc:spChg>
        <pc:spChg chg="add mod">
          <ac:chgData name="Wojciech Kustra" userId="afebd3d0-216b-4c4f-8992-1bf1fda6d5e8" providerId="ADAL" clId="{1D307E72-7901-4E61-A01B-3C4232ABCF63}" dt="2026-06-06T18:15:03.349" v="737" actId="27636"/>
          <ac:spMkLst>
            <pc:docMk/>
            <pc:sldMk cId="395012652" sldId="266"/>
            <ac:spMk id="18" creationId="{36CE9025-6D0D-4721-8409-BC8D222B2278}"/>
          </ac:spMkLst>
        </pc:spChg>
        <pc:spChg chg="add mod">
          <ac:chgData name="Wojciech Kustra" userId="afebd3d0-216b-4c4f-8992-1bf1fda6d5e8" providerId="ADAL" clId="{1D307E72-7901-4E61-A01B-3C4232ABCF63}" dt="2026-06-06T18:15:03.265" v="596"/>
          <ac:spMkLst>
            <pc:docMk/>
            <pc:sldMk cId="395012652" sldId="266"/>
            <ac:spMk id="19" creationId="{6D50465E-F0AB-45AB-85C2-CC693A17F283}"/>
          </ac:spMkLst>
        </pc:spChg>
        <pc:spChg chg="add mod">
          <ac:chgData name="Wojciech Kustra" userId="afebd3d0-216b-4c4f-8992-1bf1fda6d5e8" providerId="ADAL" clId="{1D307E72-7901-4E61-A01B-3C4232ABCF63}" dt="2026-06-06T18:15:03.353" v="738" actId="27636"/>
          <ac:spMkLst>
            <pc:docMk/>
            <pc:sldMk cId="395012652" sldId="266"/>
            <ac:spMk id="20" creationId="{6298886A-EA0E-4684-8F52-215695F63085}"/>
          </ac:spMkLst>
        </pc:spChg>
        <pc:spChg chg="add mod">
          <ac:chgData name="Wojciech Kustra" userId="afebd3d0-216b-4c4f-8992-1bf1fda6d5e8" providerId="ADAL" clId="{1D307E72-7901-4E61-A01B-3C4232ABCF63}" dt="2026-06-06T18:15:03.271" v="609"/>
          <ac:spMkLst>
            <pc:docMk/>
            <pc:sldMk cId="395012652" sldId="266"/>
            <ac:spMk id="21" creationId="{416F98AF-D44D-42E3-B2F1-27EA11C90ED0}"/>
          </ac:spMkLst>
        </pc:spChg>
        <pc:spChg chg="add mod">
          <ac:chgData name="Wojciech Kustra" userId="afebd3d0-216b-4c4f-8992-1bf1fda6d5e8" providerId="ADAL" clId="{1D307E72-7901-4E61-A01B-3C4232ABCF63}" dt="2026-06-06T18:15:03.276" v="619"/>
          <ac:spMkLst>
            <pc:docMk/>
            <pc:sldMk cId="395012652" sldId="266"/>
            <ac:spMk id="22" creationId="{BE047512-19C6-4E25-A346-3B46DE042BC7}"/>
          </ac:spMkLst>
        </pc:spChg>
        <pc:spChg chg="add mod">
          <ac:chgData name="Wojciech Kustra" userId="afebd3d0-216b-4c4f-8992-1bf1fda6d5e8" providerId="ADAL" clId="{1D307E72-7901-4E61-A01B-3C4232ABCF63}" dt="2026-06-06T18:15:03.278" v="622"/>
          <ac:spMkLst>
            <pc:docMk/>
            <pc:sldMk cId="395012652" sldId="266"/>
            <ac:spMk id="23" creationId="{423A376D-45F8-4683-AE5F-7B7B896E031D}"/>
          </ac:spMkLst>
        </pc:spChg>
        <pc:spChg chg="add mod">
          <ac:chgData name="Wojciech Kustra" userId="afebd3d0-216b-4c4f-8992-1bf1fda6d5e8" providerId="ADAL" clId="{1D307E72-7901-4E61-A01B-3C4232ABCF63}" dt="2026-06-06T18:15:03.283" v="632"/>
          <ac:spMkLst>
            <pc:docMk/>
            <pc:sldMk cId="395012652" sldId="266"/>
            <ac:spMk id="24" creationId="{6DA8CB7A-FF7E-4524-B282-F13E1940A580}"/>
          </ac:spMkLst>
        </pc:spChg>
        <pc:spChg chg="add mod">
          <ac:chgData name="Wojciech Kustra" userId="afebd3d0-216b-4c4f-8992-1bf1fda6d5e8" providerId="ADAL" clId="{1D307E72-7901-4E61-A01B-3C4232ABCF63}" dt="2026-06-06T18:15:03.284" v="635"/>
          <ac:spMkLst>
            <pc:docMk/>
            <pc:sldMk cId="395012652" sldId="266"/>
            <ac:spMk id="25" creationId="{2335BF1B-85A9-4C77-B192-C2DF727D660A}"/>
          </ac:spMkLst>
        </pc:spChg>
        <pc:spChg chg="add mod">
          <ac:chgData name="Wojciech Kustra" userId="afebd3d0-216b-4c4f-8992-1bf1fda6d5e8" providerId="ADAL" clId="{1D307E72-7901-4E61-A01B-3C4232ABCF63}" dt="2026-06-06T18:15:03.289" v="645"/>
          <ac:spMkLst>
            <pc:docMk/>
            <pc:sldMk cId="395012652" sldId="266"/>
            <ac:spMk id="26" creationId="{B2367BF9-2FAF-490C-90A7-8D1D488E135B}"/>
          </ac:spMkLst>
        </pc:spChg>
        <pc:spChg chg="add mod">
          <ac:chgData name="Wojciech Kustra" userId="afebd3d0-216b-4c4f-8992-1bf1fda6d5e8" providerId="ADAL" clId="{1D307E72-7901-4E61-A01B-3C4232ABCF63}" dt="2026-06-06T18:15:03.290" v="648"/>
          <ac:spMkLst>
            <pc:docMk/>
            <pc:sldMk cId="395012652" sldId="266"/>
            <ac:spMk id="27" creationId="{2E1DD230-7301-45FA-8B5E-EB6CC318A1A2}"/>
          </ac:spMkLst>
        </pc:spChg>
        <pc:spChg chg="add mod">
          <ac:chgData name="Wojciech Kustra" userId="afebd3d0-216b-4c4f-8992-1bf1fda6d5e8" providerId="ADAL" clId="{1D307E72-7901-4E61-A01B-3C4232ABCF63}" dt="2026-06-06T18:15:03.295" v="658"/>
          <ac:spMkLst>
            <pc:docMk/>
            <pc:sldMk cId="395012652" sldId="266"/>
            <ac:spMk id="28" creationId="{F070FA41-1BF3-47DD-B1C9-C8EABDB1078B}"/>
          </ac:spMkLst>
        </pc:spChg>
        <pc:spChg chg="add mod">
          <ac:chgData name="Wojciech Kustra" userId="afebd3d0-216b-4c4f-8992-1bf1fda6d5e8" providerId="ADAL" clId="{1D307E72-7901-4E61-A01B-3C4232ABCF63}" dt="2026-06-06T18:15:03.297" v="661"/>
          <ac:spMkLst>
            <pc:docMk/>
            <pc:sldMk cId="395012652" sldId="266"/>
            <ac:spMk id="29" creationId="{5D03B54E-08CB-4B17-9583-76DA7AB41A13}"/>
          </ac:spMkLst>
        </pc:spChg>
        <pc:spChg chg="add mod">
          <ac:chgData name="Wojciech Kustra" userId="afebd3d0-216b-4c4f-8992-1bf1fda6d5e8" providerId="ADAL" clId="{1D307E72-7901-4E61-A01B-3C4232ABCF63}" dt="2026-06-06T18:15:03.302" v="671"/>
          <ac:spMkLst>
            <pc:docMk/>
            <pc:sldMk cId="395012652" sldId="266"/>
            <ac:spMk id="30" creationId="{459BA485-7DF9-4BA1-BC95-E33CA33BED98}"/>
          </ac:spMkLst>
        </pc:spChg>
        <pc:spChg chg="add mod">
          <ac:chgData name="Wojciech Kustra" userId="afebd3d0-216b-4c4f-8992-1bf1fda6d5e8" providerId="ADAL" clId="{1D307E72-7901-4E61-A01B-3C4232ABCF63}" dt="2026-06-06T18:15:03.304" v="674"/>
          <ac:spMkLst>
            <pc:docMk/>
            <pc:sldMk cId="395012652" sldId="266"/>
            <ac:spMk id="31" creationId="{C597D183-5EE1-4E21-8A1F-1734C4EBB122}"/>
          </ac:spMkLst>
        </pc:spChg>
        <pc:spChg chg="add mod">
          <ac:chgData name="Wojciech Kustra" userId="afebd3d0-216b-4c4f-8992-1bf1fda6d5e8" providerId="ADAL" clId="{1D307E72-7901-4E61-A01B-3C4232ABCF63}" dt="2026-06-06T18:15:03.310" v="684"/>
          <ac:spMkLst>
            <pc:docMk/>
            <pc:sldMk cId="395012652" sldId="266"/>
            <ac:spMk id="32" creationId="{C651E04A-F651-4B97-98C5-44D52AD6CBA8}"/>
          </ac:spMkLst>
        </pc:spChg>
        <pc:spChg chg="add mod">
          <ac:chgData name="Wojciech Kustra" userId="afebd3d0-216b-4c4f-8992-1bf1fda6d5e8" providerId="ADAL" clId="{1D307E72-7901-4E61-A01B-3C4232ABCF63}" dt="2026-06-06T18:15:03.312" v="687"/>
          <ac:spMkLst>
            <pc:docMk/>
            <pc:sldMk cId="395012652" sldId="266"/>
            <ac:spMk id="33" creationId="{D9892D84-A28C-4B4C-AD5C-FA8D8BA961AA}"/>
          </ac:spMkLst>
        </pc:spChg>
        <pc:spChg chg="add mod">
          <ac:chgData name="Wojciech Kustra" userId="afebd3d0-216b-4c4f-8992-1bf1fda6d5e8" providerId="ADAL" clId="{1D307E72-7901-4E61-A01B-3C4232ABCF63}" dt="2026-06-06T18:15:03.318" v="697"/>
          <ac:spMkLst>
            <pc:docMk/>
            <pc:sldMk cId="395012652" sldId="266"/>
            <ac:spMk id="34" creationId="{045DB4DD-5363-4009-946A-3BCC18242006}"/>
          </ac:spMkLst>
        </pc:spChg>
        <pc:spChg chg="add mod">
          <ac:chgData name="Wojciech Kustra" userId="afebd3d0-216b-4c4f-8992-1bf1fda6d5e8" providerId="ADAL" clId="{1D307E72-7901-4E61-A01B-3C4232ABCF63}" dt="2026-06-06T18:15:03.319" v="700"/>
          <ac:spMkLst>
            <pc:docMk/>
            <pc:sldMk cId="395012652" sldId="266"/>
            <ac:spMk id="35" creationId="{D01F8294-BCC3-40E4-936C-2947144F6947}"/>
          </ac:spMkLst>
        </pc:spChg>
        <pc:spChg chg="add mod">
          <ac:chgData name="Wojciech Kustra" userId="afebd3d0-216b-4c4f-8992-1bf1fda6d5e8" providerId="ADAL" clId="{1D307E72-7901-4E61-A01B-3C4232ABCF63}" dt="2026-06-06T18:15:03.323" v="710"/>
          <ac:spMkLst>
            <pc:docMk/>
            <pc:sldMk cId="395012652" sldId="266"/>
            <ac:spMk id="36" creationId="{F31C4B03-F0EB-42B9-92D2-7F5171D862AB}"/>
          </ac:spMkLst>
        </pc:spChg>
        <pc:spChg chg="add mod">
          <ac:chgData name="Wojciech Kustra" userId="afebd3d0-216b-4c4f-8992-1bf1fda6d5e8" providerId="ADAL" clId="{1D307E72-7901-4E61-A01B-3C4232ABCF63}" dt="2026-06-06T18:15:03.324" v="713"/>
          <ac:spMkLst>
            <pc:docMk/>
            <pc:sldMk cId="395012652" sldId="266"/>
            <ac:spMk id="37" creationId="{9E0D4896-394B-4752-B903-6AAFC2A14B2A}"/>
          </ac:spMkLst>
        </pc:spChg>
        <pc:spChg chg="add mod">
          <ac:chgData name="Wojciech Kustra" userId="afebd3d0-216b-4c4f-8992-1bf1fda6d5e8" providerId="ADAL" clId="{1D307E72-7901-4E61-A01B-3C4232ABCF63}" dt="2026-06-06T18:15:03.329" v="723"/>
          <ac:spMkLst>
            <pc:docMk/>
            <pc:sldMk cId="395012652" sldId="266"/>
            <ac:spMk id="38" creationId="{86B9E2A3-07BF-470F-9E28-29F13085ADFF}"/>
          </ac:spMkLst>
        </pc:spChg>
        <pc:spChg chg="add mod">
          <ac:chgData name="Wojciech Kustra" userId="afebd3d0-216b-4c4f-8992-1bf1fda6d5e8" providerId="ADAL" clId="{1D307E72-7901-4E61-A01B-3C4232ABCF63}" dt="2026-06-06T18:15:03.331" v="726"/>
          <ac:spMkLst>
            <pc:docMk/>
            <pc:sldMk cId="395012652" sldId="266"/>
            <ac:spMk id="39" creationId="{6BA62012-2420-4DCB-96B3-4ECE045225C9}"/>
          </ac:spMkLst>
        </pc:spChg>
        <pc:spChg chg="add mod">
          <ac:chgData name="Wojciech Kustra" userId="afebd3d0-216b-4c4f-8992-1bf1fda6d5e8" providerId="ADAL" clId="{1D307E72-7901-4E61-A01B-3C4232ABCF63}" dt="2026-06-06T18:15:03.335" v="736"/>
          <ac:spMkLst>
            <pc:docMk/>
            <pc:sldMk cId="395012652" sldId="266"/>
            <ac:spMk id="40" creationId="{0A1AFBA5-5F99-46A0-B33F-1BD3E27DF67E}"/>
          </ac:spMkLst>
        </pc:spChg>
      </pc:sldChg>
      <pc:sldChg chg="addSp delSp modSp mod">
        <pc:chgData name="Wojciech Kustra" userId="afebd3d0-216b-4c4f-8992-1bf1fda6d5e8" providerId="ADAL" clId="{1D307E72-7901-4E61-A01B-3C4232ABCF63}" dt="2026-06-06T18:21:18.910" v="914" actId="255"/>
        <pc:sldMkLst>
          <pc:docMk/>
          <pc:sldMk cId="547240391" sldId="319"/>
        </pc:sldMkLst>
        <pc:spChg chg="add del mod">
          <ac:chgData name="Wojciech Kustra" userId="afebd3d0-216b-4c4f-8992-1bf1fda6d5e8" providerId="ADAL" clId="{1D307E72-7901-4E61-A01B-3C4232ABCF63}" dt="2026-06-06T18:15:03.087" v="330"/>
          <ac:spMkLst>
            <pc:docMk/>
            <pc:sldMk cId="547240391" sldId="319"/>
            <ac:spMk id="3" creationId="{C3F073B2-DCC4-4442-9036-58BF3EBFF2B5}"/>
          </ac:spMkLst>
        </pc:spChg>
        <pc:spChg chg="add del mod">
          <ac:chgData name="Wojciech Kustra" userId="afebd3d0-216b-4c4f-8992-1bf1fda6d5e8" providerId="ADAL" clId="{1D307E72-7901-4E61-A01B-3C4232ABCF63}" dt="2026-06-06T18:15:03.087" v="331"/>
          <ac:spMkLst>
            <pc:docMk/>
            <pc:sldMk cId="547240391" sldId="319"/>
            <ac:spMk id="5" creationId="{3269E42D-7F45-4D38-9F8F-8D07AE27CBEA}"/>
          </ac:spMkLst>
        </pc:spChg>
        <pc:spChg chg="add del mod">
          <ac:chgData name="Wojciech Kustra" userId="afebd3d0-216b-4c4f-8992-1bf1fda6d5e8" providerId="ADAL" clId="{1D307E72-7901-4E61-A01B-3C4232ABCF63}" dt="2026-06-06T18:15:03.088" v="332"/>
          <ac:spMkLst>
            <pc:docMk/>
            <pc:sldMk cId="547240391" sldId="319"/>
            <ac:spMk id="6" creationId="{73AA66DD-8F7E-4E97-8591-09955EDE6A4B}"/>
          </ac:spMkLst>
        </pc:spChg>
        <pc:spChg chg="add del mod">
          <ac:chgData name="Wojciech Kustra" userId="afebd3d0-216b-4c4f-8992-1bf1fda6d5e8" providerId="ADAL" clId="{1D307E72-7901-4E61-A01B-3C4232ABCF63}" dt="2026-06-06T18:15:03.088" v="333"/>
          <ac:spMkLst>
            <pc:docMk/>
            <pc:sldMk cId="547240391" sldId="319"/>
            <ac:spMk id="7" creationId="{F39B6FF1-8EDD-4072-AE33-D14C58395761}"/>
          </ac:spMkLst>
        </pc:spChg>
        <pc:spChg chg="add del mod">
          <ac:chgData name="Wojciech Kustra" userId="afebd3d0-216b-4c4f-8992-1bf1fda6d5e8" providerId="ADAL" clId="{1D307E72-7901-4E61-A01B-3C4232ABCF63}" dt="2026-06-06T18:15:03.088" v="334"/>
          <ac:spMkLst>
            <pc:docMk/>
            <pc:sldMk cId="547240391" sldId="319"/>
            <ac:spMk id="8" creationId="{65EE9C42-6F27-4268-86D0-EBACF21ED1D9}"/>
          </ac:spMkLst>
        </pc:spChg>
        <pc:spChg chg="add del mod">
          <ac:chgData name="Wojciech Kustra" userId="afebd3d0-216b-4c4f-8992-1bf1fda6d5e8" providerId="ADAL" clId="{1D307E72-7901-4E61-A01B-3C4232ABCF63}" dt="2026-06-06T18:15:03.089" v="335"/>
          <ac:spMkLst>
            <pc:docMk/>
            <pc:sldMk cId="547240391" sldId="319"/>
            <ac:spMk id="9" creationId="{0E1210EC-5F4F-4987-ABCA-2A975E4AF969}"/>
          </ac:spMkLst>
        </pc:spChg>
        <pc:spChg chg="add del mod">
          <ac:chgData name="Wojciech Kustra" userId="afebd3d0-216b-4c4f-8992-1bf1fda6d5e8" providerId="ADAL" clId="{1D307E72-7901-4E61-A01B-3C4232ABCF63}" dt="2026-06-06T18:15:03.089" v="336"/>
          <ac:spMkLst>
            <pc:docMk/>
            <pc:sldMk cId="547240391" sldId="319"/>
            <ac:spMk id="10" creationId="{021EE847-A103-4122-A61E-5DC59DD05786}"/>
          </ac:spMkLst>
        </pc:spChg>
        <pc:spChg chg="add del mod">
          <ac:chgData name="Wojciech Kustra" userId="afebd3d0-216b-4c4f-8992-1bf1fda6d5e8" providerId="ADAL" clId="{1D307E72-7901-4E61-A01B-3C4232ABCF63}" dt="2026-06-06T18:15:03.090" v="337"/>
          <ac:spMkLst>
            <pc:docMk/>
            <pc:sldMk cId="547240391" sldId="319"/>
            <ac:spMk id="11" creationId="{9A89A6C6-4697-4962-A212-168221212E88}"/>
          </ac:spMkLst>
        </pc:spChg>
        <pc:spChg chg="add del mod">
          <ac:chgData name="Wojciech Kustra" userId="afebd3d0-216b-4c4f-8992-1bf1fda6d5e8" providerId="ADAL" clId="{1D307E72-7901-4E61-A01B-3C4232ABCF63}" dt="2026-06-06T18:15:03.090" v="338"/>
          <ac:spMkLst>
            <pc:docMk/>
            <pc:sldMk cId="547240391" sldId="319"/>
            <ac:spMk id="12" creationId="{B8AB204B-936D-4E23-9441-8B2947CE5A3B}"/>
          </ac:spMkLst>
        </pc:spChg>
        <pc:spChg chg="add del mod">
          <ac:chgData name="Wojciech Kustra" userId="afebd3d0-216b-4c4f-8992-1bf1fda6d5e8" providerId="ADAL" clId="{1D307E72-7901-4E61-A01B-3C4232ABCF63}" dt="2026-06-06T18:15:03.091" v="339"/>
          <ac:spMkLst>
            <pc:docMk/>
            <pc:sldMk cId="547240391" sldId="319"/>
            <ac:spMk id="13" creationId="{298F1DC2-A269-4B39-90D3-D5E09D7F2712}"/>
          </ac:spMkLst>
        </pc:spChg>
        <pc:spChg chg="add del mod">
          <ac:chgData name="Wojciech Kustra" userId="afebd3d0-216b-4c4f-8992-1bf1fda6d5e8" providerId="ADAL" clId="{1D307E72-7901-4E61-A01B-3C4232ABCF63}" dt="2026-06-06T18:15:03.091" v="340"/>
          <ac:spMkLst>
            <pc:docMk/>
            <pc:sldMk cId="547240391" sldId="319"/>
            <ac:spMk id="14" creationId="{0B9892F5-2607-49AD-A9A2-58AB9CA64B2B}"/>
          </ac:spMkLst>
        </pc:spChg>
        <pc:spChg chg="add del mod">
          <ac:chgData name="Wojciech Kustra" userId="afebd3d0-216b-4c4f-8992-1bf1fda6d5e8" providerId="ADAL" clId="{1D307E72-7901-4E61-A01B-3C4232ABCF63}" dt="2026-06-06T18:15:03.091" v="341"/>
          <ac:spMkLst>
            <pc:docMk/>
            <pc:sldMk cId="547240391" sldId="319"/>
            <ac:spMk id="15" creationId="{6041A1DB-F217-4E49-8C10-8880C2EECED8}"/>
          </ac:spMkLst>
        </pc:spChg>
        <pc:spChg chg="add del mod">
          <ac:chgData name="Wojciech Kustra" userId="afebd3d0-216b-4c4f-8992-1bf1fda6d5e8" providerId="ADAL" clId="{1D307E72-7901-4E61-A01B-3C4232ABCF63}" dt="2026-06-06T18:15:03.092" v="342"/>
          <ac:spMkLst>
            <pc:docMk/>
            <pc:sldMk cId="547240391" sldId="319"/>
            <ac:spMk id="16" creationId="{8882AA9E-03B9-4F26-9035-85764ABA4897}"/>
          </ac:spMkLst>
        </pc:spChg>
        <pc:spChg chg="add del mod">
          <ac:chgData name="Wojciech Kustra" userId="afebd3d0-216b-4c4f-8992-1bf1fda6d5e8" providerId="ADAL" clId="{1D307E72-7901-4E61-A01B-3C4232ABCF63}" dt="2026-06-06T18:15:03.092" v="343"/>
          <ac:spMkLst>
            <pc:docMk/>
            <pc:sldMk cId="547240391" sldId="319"/>
            <ac:spMk id="17" creationId="{FC969836-3A4B-4019-AFFF-533CB91488CC}"/>
          </ac:spMkLst>
        </pc:spChg>
        <pc:spChg chg="add del mod">
          <ac:chgData name="Wojciech Kustra" userId="afebd3d0-216b-4c4f-8992-1bf1fda6d5e8" providerId="ADAL" clId="{1D307E72-7901-4E61-A01B-3C4232ABCF63}" dt="2026-06-06T18:15:03.093" v="344"/>
          <ac:spMkLst>
            <pc:docMk/>
            <pc:sldMk cId="547240391" sldId="319"/>
            <ac:spMk id="18" creationId="{B1689FA8-3D4D-458A-B734-8879F7D8867F}"/>
          </ac:spMkLst>
        </pc:spChg>
        <pc:spChg chg="add del mod">
          <ac:chgData name="Wojciech Kustra" userId="afebd3d0-216b-4c4f-8992-1bf1fda6d5e8" providerId="ADAL" clId="{1D307E72-7901-4E61-A01B-3C4232ABCF63}" dt="2026-06-06T18:15:03.093" v="345"/>
          <ac:spMkLst>
            <pc:docMk/>
            <pc:sldMk cId="547240391" sldId="319"/>
            <ac:spMk id="19" creationId="{AF5D2F5E-B92B-4347-9063-7161DEF68778}"/>
          </ac:spMkLst>
        </pc:spChg>
        <pc:spChg chg="add del mod">
          <ac:chgData name="Wojciech Kustra" userId="afebd3d0-216b-4c4f-8992-1bf1fda6d5e8" providerId="ADAL" clId="{1D307E72-7901-4E61-A01B-3C4232ABCF63}" dt="2026-06-06T18:15:03.094" v="346"/>
          <ac:spMkLst>
            <pc:docMk/>
            <pc:sldMk cId="547240391" sldId="319"/>
            <ac:spMk id="20" creationId="{BAF46AC0-C105-4C8E-AE93-FA58C7CC67C5}"/>
          </ac:spMkLst>
        </pc:spChg>
        <pc:spChg chg="add mod">
          <ac:chgData name="Wojciech Kustra" userId="afebd3d0-216b-4c4f-8992-1bf1fda6d5e8" providerId="ADAL" clId="{1D307E72-7901-4E61-A01B-3C4232ABCF63}" dt="2026-06-06T18:15:03.144" v="362"/>
          <ac:spMkLst>
            <pc:docMk/>
            <pc:sldMk cId="547240391" sldId="319"/>
            <ac:spMk id="21" creationId="{76E3B742-7492-4FBE-8D7F-273F814C81FC}"/>
          </ac:spMkLst>
        </pc:spChg>
        <pc:spChg chg="add mod">
          <ac:chgData name="Wojciech Kustra" userId="afebd3d0-216b-4c4f-8992-1bf1fda6d5e8" providerId="ADAL" clId="{1D307E72-7901-4E61-A01B-3C4232ABCF63}" dt="2026-06-06T18:15:03.151" v="372"/>
          <ac:spMkLst>
            <pc:docMk/>
            <pc:sldMk cId="547240391" sldId="319"/>
            <ac:spMk id="22" creationId="{A289210B-A5AD-4C52-B9E8-5653AB696F8F}"/>
          </ac:spMkLst>
        </pc:spChg>
        <pc:spChg chg="add mod">
          <ac:chgData name="Wojciech Kustra" userId="afebd3d0-216b-4c4f-8992-1bf1fda6d5e8" providerId="ADAL" clId="{1D307E72-7901-4E61-A01B-3C4232ABCF63}" dt="2026-06-06T18:15:03.152" v="375"/>
          <ac:spMkLst>
            <pc:docMk/>
            <pc:sldMk cId="547240391" sldId="319"/>
            <ac:spMk id="23" creationId="{51020294-2995-4F8B-9C43-9A6585FB5C31}"/>
          </ac:spMkLst>
        </pc:spChg>
        <pc:spChg chg="add mod">
          <ac:chgData name="Wojciech Kustra" userId="afebd3d0-216b-4c4f-8992-1bf1fda6d5e8" providerId="ADAL" clId="{1D307E72-7901-4E61-A01B-3C4232ABCF63}" dt="2026-06-06T18:15:03.157" v="385"/>
          <ac:spMkLst>
            <pc:docMk/>
            <pc:sldMk cId="547240391" sldId="319"/>
            <ac:spMk id="24" creationId="{BD1F1B9A-C499-468C-8FA7-499A6A3F9896}"/>
          </ac:spMkLst>
        </pc:spChg>
        <pc:spChg chg="add mod">
          <ac:chgData name="Wojciech Kustra" userId="afebd3d0-216b-4c4f-8992-1bf1fda6d5e8" providerId="ADAL" clId="{1D307E72-7901-4E61-A01B-3C4232ABCF63}" dt="2026-06-06T18:15:03.159" v="388"/>
          <ac:spMkLst>
            <pc:docMk/>
            <pc:sldMk cId="547240391" sldId="319"/>
            <ac:spMk id="25" creationId="{A344BC42-1852-477D-9C59-9FEF7F8B4532}"/>
          </ac:spMkLst>
        </pc:spChg>
        <pc:spChg chg="add mod">
          <ac:chgData name="Wojciech Kustra" userId="afebd3d0-216b-4c4f-8992-1bf1fda6d5e8" providerId="ADAL" clId="{1D307E72-7901-4E61-A01B-3C4232ABCF63}" dt="2026-06-06T18:15:03.164" v="398"/>
          <ac:spMkLst>
            <pc:docMk/>
            <pc:sldMk cId="547240391" sldId="319"/>
            <ac:spMk id="26" creationId="{ED7BEF59-D2A8-451D-B33B-9F8324755CA1}"/>
          </ac:spMkLst>
        </pc:spChg>
        <pc:spChg chg="add mod">
          <ac:chgData name="Wojciech Kustra" userId="afebd3d0-216b-4c4f-8992-1bf1fda6d5e8" providerId="ADAL" clId="{1D307E72-7901-4E61-A01B-3C4232ABCF63}" dt="2026-06-06T18:15:03.166" v="401"/>
          <ac:spMkLst>
            <pc:docMk/>
            <pc:sldMk cId="547240391" sldId="319"/>
            <ac:spMk id="27" creationId="{35B9BE6E-FAF2-414F-ADBA-D583AFE3E2F0}"/>
          </ac:spMkLst>
        </pc:spChg>
        <pc:spChg chg="add mod">
          <ac:chgData name="Wojciech Kustra" userId="afebd3d0-216b-4c4f-8992-1bf1fda6d5e8" providerId="ADAL" clId="{1D307E72-7901-4E61-A01B-3C4232ABCF63}" dt="2026-06-06T18:15:03.170" v="411"/>
          <ac:spMkLst>
            <pc:docMk/>
            <pc:sldMk cId="547240391" sldId="319"/>
            <ac:spMk id="28" creationId="{96E54D1C-963F-4401-B123-7E455C2674B1}"/>
          </ac:spMkLst>
        </pc:spChg>
        <pc:spChg chg="add mod">
          <ac:chgData name="Wojciech Kustra" userId="afebd3d0-216b-4c4f-8992-1bf1fda6d5e8" providerId="ADAL" clId="{1D307E72-7901-4E61-A01B-3C4232ABCF63}" dt="2026-06-06T18:15:03.172" v="414"/>
          <ac:spMkLst>
            <pc:docMk/>
            <pc:sldMk cId="547240391" sldId="319"/>
            <ac:spMk id="29" creationId="{637FA974-4E30-4DB8-A4C2-27D196C56686}"/>
          </ac:spMkLst>
        </pc:spChg>
        <pc:spChg chg="add mod">
          <ac:chgData name="Wojciech Kustra" userId="afebd3d0-216b-4c4f-8992-1bf1fda6d5e8" providerId="ADAL" clId="{1D307E72-7901-4E61-A01B-3C4232ABCF63}" dt="2026-06-06T18:21:18.910" v="914" actId="255"/>
          <ac:spMkLst>
            <pc:docMk/>
            <pc:sldMk cId="547240391" sldId="319"/>
            <ac:spMk id="30" creationId="{11554BC0-807B-4B43-B95F-300D9DE116A2}"/>
          </ac:spMkLst>
        </pc:spChg>
        <pc:spChg chg="add mod">
          <ac:chgData name="Wojciech Kustra" userId="afebd3d0-216b-4c4f-8992-1bf1fda6d5e8" providerId="ADAL" clId="{1D307E72-7901-4E61-A01B-3C4232ABCF63}" dt="2026-06-06T18:15:03.178" v="427"/>
          <ac:spMkLst>
            <pc:docMk/>
            <pc:sldMk cId="547240391" sldId="319"/>
            <ac:spMk id="31" creationId="{0E1B1AEF-A695-46C2-9194-84E0FBAD7DCC}"/>
          </ac:spMkLst>
        </pc:spChg>
        <pc:spChg chg="add mod">
          <ac:chgData name="Wojciech Kustra" userId="afebd3d0-216b-4c4f-8992-1bf1fda6d5e8" providerId="ADAL" clId="{1D307E72-7901-4E61-A01B-3C4232ABCF63}" dt="2026-06-06T18:15:03.184" v="437"/>
          <ac:spMkLst>
            <pc:docMk/>
            <pc:sldMk cId="547240391" sldId="319"/>
            <ac:spMk id="32" creationId="{3DD07DDA-880E-4814-BCCF-2224AC7E515F}"/>
          </ac:spMkLst>
        </pc:spChg>
        <pc:spChg chg="add mod">
          <ac:chgData name="Wojciech Kustra" userId="afebd3d0-216b-4c4f-8992-1bf1fda6d5e8" providerId="ADAL" clId="{1D307E72-7901-4E61-A01B-3C4232ABCF63}" dt="2026-06-06T18:15:03.185" v="440"/>
          <ac:spMkLst>
            <pc:docMk/>
            <pc:sldMk cId="547240391" sldId="319"/>
            <ac:spMk id="33" creationId="{EBB89605-3D57-4788-A3D4-4AA38B6F439D}"/>
          </ac:spMkLst>
        </pc:spChg>
        <pc:spChg chg="add mod">
          <ac:chgData name="Wojciech Kustra" userId="afebd3d0-216b-4c4f-8992-1bf1fda6d5e8" providerId="ADAL" clId="{1D307E72-7901-4E61-A01B-3C4232ABCF63}" dt="2026-06-06T18:21:18.910" v="914" actId="255"/>
          <ac:spMkLst>
            <pc:docMk/>
            <pc:sldMk cId="547240391" sldId="319"/>
            <ac:spMk id="34" creationId="{537048A1-43DE-4503-80B7-F0653C24310B}"/>
          </ac:spMkLst>
        </pc:spChg>
        <pc:spChg chg="add mod">
          <ac:chgData name="Wojciech Kustra" userId="afebd3d0-216b-4c4f-8992-1bf1fda6d5e8" providerId="ADAL" clId="{1D307E72-7901-4E61-A01B-3C4232ABCF63}" dt="2026-06-06T18:15:03.191" v="453"/>
          <ac:spMkLst>
            <pc:docMk/>
            <pc:sldMk cId="547240391" sldId="319"/>
            <ac:spMk id="35" creationId="{AF758C11-D6D2-464A-A760-B880CE29F907}"/>
          </ac:spMkLst>
        </pc:spChg>
        <pc:spChg chg="add mod">
          <ac:chgData name="Wojciech Kustra" userId="afebd3d0-216b-4c4f-8992-1bf1fda6d5e8" providerId="ADAL" clId="{1D307E72-7901-4E61-A01B-3C4232ABCF63}" dt="2026-06-06T18:21:18.910" v="914" actId="255"/>
          <ac:spMkLst>
            <pc:docMk/>
            <pc:sldMk cId="547240391" sldId="319"/>
            <ac:spMk id="36" creationId="{B2951BDA-1B33-4CA7-8E2F-ED846524E8C9}"/>
          </ac:spMkLst>
        </pc:spChg>
        <pc:spChg chg="add mod">
          <ac:chgData name="Wojciech Kustra" userId="afebd3d0-216b-4c4f-8992-1bf1fda6d5e8" providerId="ADAL" clId="{1D307E72-7901-4E61-A01B-3C4232ABCF63}" dt="2026-06-06T18:15:03.199" v="466"/>
          <ac:spMkLst>
            <pc:docMk/>
            <pc:sldMk cId="547240391" sldId="319"/>
            <ac:spMk id="37" creationId="{3ACD1B8B-C5FB-45E5-BAF3-45FFBCF5D1B7}"/>
          </ac:spMkLst>
        </pc:spChg>
        <pc:spChg chg="add mod">
          <ac:chgData name="Wojciech Kustra" userId="afebd3d0-216b-4c4f-8992-1bf1fda6d5e8" providerId="ADAL" clId="{1D307E72-7901-4E61-A01B-3C4232ABCF63}" dt="2026-06-06T18:21:18.910" v="914" actId="255"/>
          <ac:spMkLst>
            <pc:docMk/>
            <pc:sldMk cId="547240391" sldId="319"/>
            <ac:spMk id="38" creationId="{91C2791C-9711-4F6E-8E2B-43677C1376C2}"/>
          </ac:spMkLst>
        </pc:spChg>
        <pc:spChg chg="add mod">
          <ac:chgData name="Wojciech Kustra" userId="afebd3d0-216b-4c4f-8992-1bf1fda6d5e8" providerId="ADAL" clId="{1D307E72-7901-4E61-A01B-3C4232ABCF63}" dt="2026-06-06T18:15:03.206" v="479"/>
          <ac:spMkLst>
            <pc:docMk/>
            <pc:sldMk cId="547240391" sldId="319"/>
            <ac:spMk id="39" creationId="{3F954063-81ED-453F-8181-6D5FC010B9DD}"/>
          </ac:spMkLst>
        </pc:spChg>
        <pc:spChg chg="add mod">
          <ac:chgData name="Wojciech Kustra" userId="afebd3d0-216b-4c4f-8992-1bf1fda6d5e8" providerId="ADAL" clId="{1D307E72-7901-4E61-A01B-3C4232ABCF63}" dt="2026-06-06T18:21:18.910" v="914" actId="255"/>
          <ac:spMkLst>
            <pc:docMk/>
            <pc:sldMk cId="547240391" sldId="319"/>
            <ac:spMk id="40" creationId="{E1118A38-CF69-496C-B9A2-D9F3C7209A42}"/>
          </ac:spMkLst>
        </pc:spChg>
        <pc:spChg chg="add mod">
          <ac:chgData name="Wojciech Kustra" userId="afebd3d0-216b-4c4f-8992-1bf1fda6d5e8" providerId="ADAL" clId="{1D307E72-7901-4E61-A01B-3C4232ABCF63}" dt="2026-06-06T18:15:03.213" v="492"/>
          <ac:spMkLst>
            <pc:docMk/>
            <pc:sldMk cId="547240391" sldId="319"/>
            <ac:spMk id="41" creationId="{B0EF455C-06AB-48F6-ADBB-9F4DEDFFDD33}"/>
          </ac:spMkLst>
        </pc:spChg>
        <pc:spChg chg="add mod">
          <ac:chgData name="Wojciech Kustra" userId="afebd3d0-216b-4c4f-8992-1bf1fda6d5e8" providerId="ADAL" clId="{1D307E72-7901-4E61-A01B-3C4232ABCF63}" dt="2026-06-06T18:21:18.910" v="914" actId="255"/>
          <ac:spMkLst>
            <pc:docMk/>
            <pc:sldMk cId="547240391" sldId="319"/>
            <ac:spMk id="42" creationId="{DBB0E10B-6FF9-44DA-B365-E2E1C79DD30D}"/>
          </ac:spMkLst>
        </pc:spChg>
        <pc:spChg chg="add mod">
          <ac:chgData name="Wojciech Kustra" userId="afebd3d0-216b-4c4f-8992-1bf1fda6d5e8" providerId="ADAL" clId="{1D307E72-7901-4E61-A01B-3C4232ABCF63}" dt="2026-06-06T18:15:03.218" v="505"/>
          <ac:spMkLst>
            <pc:docMk/>
            <pc:sldMk cId="547240391" sldId="319"/>
            <ac:spMk id="43" creationId="{322C7BAB-1333-4536-9D98-5666EE04576A}"/>
          </ac:spMkLst>
        </pc:spChg>
        <pc:spChg chg="add mod">
          <ac:chgData name="Wojciech Kustra" userId="afebd3d0-216b-4c4f-8992-1bf1fda6d5e8" providerId="ADAL" clId="{1D307E72-7901-4E61-A01B-3C4232ABCF63}" dt="2026-06-06T18:21:18.910" v="914" actId="255"/>
          <ac:spMkLst>
            <pc:docMk/>
            <pc:sldMk cId="547240391" sldId="319"/>
            <ac:spMk id="44" creationId="{ECF66FE2-A1E9-4DB1-8754-3045E70A1E13}"/>
          </ac:spMkLst>
        </pc:spChg>
        <pc:spChg chg="add mod">
          <ac:chgData name="Wojciech Kustra" userId="afebd3d0-216b-4c4f-8992-1bf1fda6d5e8" providerId="ADAL" clId="{1D307E72-7901-4E61-A01B-3C4232ABCF63}" dt="2026-06-06T18:15:03.225" v="518"/>
          <ac:spMkLst>
            <pc:docMk/>
            <pc:sldMk cId="547240391" sldId="319"/>
            <ac:spMk id="45" creationId="{CF8A1D10-BF44-47CF-AEBF-578618008693}"/>
          </ac:spMkLst>
        </pc:spChg>
        <pc:spChg chg="add mod">
          <ac:chgData name="Wojciech Kustra" userId="afebd3d0-216b-4c4f-8992-1bf1fda6d5e8" providerId="ADAL" clId="{1D307E72-7901-4E61-A01B-3C4232ABCF63}" dt="2026-06-06T18:21:18.910" v="914" actId="255"/>
          <ac:spMkLst>
            <pc:docMk/>
            <pc:sldMk cId="547240391" sldId="319"/>
            <ac:spMk id="46" creationId="{BC337908-2FC2-4AA9-AF91-768252F0B65A}"/>
          </ac:spMkLst>
        </pc:spChg>
        <pc:spChg chg="add mod">
          <ac:chgData name="Wojciech Kustra" userId="afebd3d0-216b-4c4f-8992-1bf1fda6d5e8" providerId="ADAL" clId="{1D307E72-7901-4E61-A01B-3C4232ABCF63}" dt="2026-06-06T18:15:03.231" v="531"/>
          <ac:spMkLst>
            <pc:docMk/>
            <pc:sldMk cId="547240391" sldId="319"/>
            <ac:spMk id="47" creationId="{7F208BF8-E36B-464E-8628-F4FC7D9FC39E}"/>
          </ac:spMkLst>
        </pc:spChg>
        <pc:spChg chg="add mod">
          <ac:chgData name="Wojciech Kustra" userId="afebd3d0-216b-4c4f-8992-1bf1fda6d5e8" providerId="ADAL" clId="{1D307E72-7901-4E61-A01B-3C4232ABCF63}" dt="2026-06-06T18:21:18.910" v="914" actId="255"/>
          <ac:spMkLst>
            <pc:docMk/>
            <pc:sldMk cId="547240391" sldId="319"/>
            <ac:spMk id="48" creationId="{A087C624-75A8-4452-91B8-39B5DB99028D}"/>
          </ac:spMkLst>
        </pc:spChg>
        <pc:spChg chg="add mod">
          <ac:chgData name="Wojciech Kustra" userId="afebd3d0-216b-4c4f-8992-1bf1fda6d5e8" providerId="ADAL" clId="{1D307E72-7901-4E61-A01B-3C4232ABCF63}" dt="2026-06-06T18:15:03.238" v="544"/>
          <ac:spMkLst>
            <pc:docMk/>
            <pc:sldMk cId="547240391" sldId="319"/>
            <ac:spMk id="49" creationId="{D5ACFFCD-4FE1-4B88-9CCE-CCABCB71B4FA}"/>
          </ac:spMkLst>
        </pc:spChg>
        <pc:spChg chg="add mod">
          <ac:chgData name="Wojciech Kustra" userId="afebd3d0-216b-4c4f-8992-1bf1fda6d5e8" providerId="ADAL" clId="{1D307E72-7901-4E61-A01B-3C4232ABCF63}" dt="2026-06-06T18:15:03.243" v="554"/>
          <ac:spMkLst>
            <pc:docMk/>
            <pc:sldMk cId="547240391" sldId="319"/>
            <ac:spMk id="50" creationId="{3C9CF3E0-875A-47CD-83CA-EE3FCCEFC582}"/>
          </ac:spMkLst>
        </pc:spChg>
        <pc:spChg chg="add mod">
          <ac:chgData name="Wojciech Kustra" userId="afebd3d0-216b-4c4f-8992-1bf1fda6d5e8" providerId="ADAL" clId="{1D307E72-7901-4E61-A01B-3C4232ABCF63}" dt="2026-06-06T18:15:03.244" v="557"/>
          <ac:spMkLst>
            <pc:docMk/>
            <pc:sldMk cId="547240391" sldId="319"/>
            <ac:spMk id="51" creationId="{EAA6C44D-FD02-4124-ADF4-256C45C9F281}"/>
          </ac:spMkLst>
        </pc:spChg>
        <pc:spChg chg="add mod">
          <ac:chgData name="Wojciech Kustra" userId="afebd3d0-216b-4c4f-8992-1bf1fda6d5e8" providerId="ADAL" clId="{1D307E72-7901-4E61-A01B-3C4232ABCF63}" dt="2026-06-06T18:21:18.910" v="914" actId="255"/>
          <ac:spMkLst>
            <pc:docMk/>
            <pc:sldMk cId="547240391" sldId="319"/>
            <ac:spMk id="52" creationId="{EE177DEF-94AE-4B5C-A83B-21A3295291F7}"/>
          </ac:spMkLst>
        </pc:spChg>
        <pc:spChg chg="add mod">
          <ac:chgData name="Wojciech Kustra" userId="afebd3d0-216b-4c4f-8992-1bf1fda6d5e8" providerId="ADAL" clId="{1D307E72-7901-4E61-A01B-3C4232ABCF63}" dt="2026-06-06T18:15:03.250" v="570"/>
          <ac:spMkLst>
            <pc:docMk/>
            <pc:sldMk cId="547240391" sldId="319"/>
            <ac:spMk id="53" creationId="{FBEB34AC-E30D-44A5-A140-7BAB32AAC7A1}"/>
          </ac:spMkLst>
        </pc:spChg>
        <pc:spChg chg="add mod">
          <ac:chgData name="Wojciech Kustra" userId="afebd3d0-216b-4c4f-8992-1bf1fda6d5e8" providerId="ADAL" clId="{1D307E72-7901-4E61-A01B-3C4232ABCF63}" dt="2026-06-06T18:15:03.256" v="580"/>
          <ac:spMkLst>
            <pc:docMk/>
            <pc:sldMk cId="547240391" sldId="319"/>
            <ac:spMk id="54" creationId="{8CE92C0A-37A0-4F18-9FB7-647519C7BADE}"/>
          </ac:spMkLst>
        </pc:spChg>
        <pc:spChg chg="add mod">
          <ac:chgData name="Wojciech Kustra" userId="afebd3d0-216b-4c4f-8992-1bf1fda6d5e8" providerId="ADAL" clId="{1D307E72-7901-4E61-A01B-3C4232ABCF63}" dt="2026-06-06T18:15:25.760" v="741"/>
          <ac:spMkLst>
            <pc:docMk/>
            <pc:sldMk cId="547240391" sldId="319"/>
            <ac:spMk id="55" creationId="{24491AE6-48E5-4668-B173-3AADF70E04FC}"/>
          </ac:spMkLst>
        </pc:spChg>
        <pc:spChg chg="add del">
          <ac:chgData name="Wojciech Kustra" userId="afebd3d0-216b-4c4f-8992-1bf1fda6d5e8" providerId="ADAL" clId="{1D307E72-7901-4E61-A01B-3C4232ABCF63}" dt="2026-06-06T18:16:03.190" v="902"/>
          <ac:spMkLst>
            <pc:docMk/>
            <pc:sldMk cId="547240391" sldId="319"/>
            <ac:spMk id="56" creationId="{35686588-88B7-4C8F-8DB0-768E02ADC570}"/>
          </ac:spMkLst>
        </pc:spChg>
        <pc:spChg chg="add mod">
          <ac:chgData name="Wojciech Kustra" userId="afebd3d0-216b-4c4f-8992-1bf1fda6d5e8" providerId="ADAL" clId="{1D307E72-7901-4E61-A01B-3C4232ABCF63}" dt="2026-06-06T18:15:42.723" v="745"/>
          <ac:spMkLst>
            <pc:docMk/>
            <pc:sldMk cId="547240391" sldId="319"/>
            <ac:spMk id="57" creationId="{681C0671-B8D2-445A-A367-1589D633FDCE}"/>
          </ac:spMkLst>
        </pc:spChg>
        <pc:spChg chg="add mod">
          <ac:chgData name="Wojciech Kustra" userId="afebd3d0-216b-4c4f-8992-1bf1fda6d5e8" providerId="ADAL" clId="{1D307E72-7901-4E61-A01B-3C4232ABCF63}" dt="2026-06-06T18:15:42.724" v="748"/>
          <ac:spMkLst>
            <pc:docMk/>
            <pc:sldMk cId="547240391" sldId="319"/>
            <ac:spMk id="58" creationId="{D1986DA9-A6C3-40C1-AE77-79F8204B51ED}"/>
          </ac:spMkLst>
        </pc:spChg>
        <pc:spChg chg="add mod">
          <ac:chgData name="Wojciech Kustra" userId="afebd3d0-216b-4c4f-8992-1bf1fda6d5e8" providerId="ADAL" clId="{1D307E72-7901-4E61-A01B-3C4232ABCF63}" dt="2026-06-06T18:15:42.726" v="751"/>
          <ac:spMkLst>
            <pc:docMk/>
            <pc:sldMk cId="547240391" sldId="319"/>
            <ac:spMk id="59" creationId="{0373790E-8BDD-4B6A-A770-E10EDFCB7F56}"/>
          </ac:spMkLst>
        </pc:spChg>
        <pc:spChg chg="add mod">
          <ac:chgData name="Wojciech Kustra" userId="afebd3d0-216b-4c4f-8992-1bf1fda6d5e8" providerId="ADAL" clId="{1D307E72-7901-4E61-A01B-3C4232ABCF63}" dt="2026-06-06T18:15:42.727" v="754"/>
          <ac:spMkLst>
            <pc:docMk/>
            <pc:sldMk cId="547240391" sldId="319"/>
            <ac:spMk id="60" creationId="{8AF3058A-B724-474A-A5FA-28DD3A16CC3F}"/>
          </ac:spMkLst>
        </pc:spChg>
        <pc:spChg chg="add mod">
          <ac:chgData name="Wojciech Kustra" userId="afebd3d0-216b-4c4f-8992-1bf1fda6d5e8" providerId="ADAL" clId="{1D307E72-7901-4E61-A01B-3C4232ABCF63}" dt="2026-06-06T18:15:42.729" v="757"/>
          <ac:spMkLst>
            <pc:docMk/>
            <pc:sldMk cId="547240391" sldId="319"/>
            <ac:spMk id="61" creationId="{8B1F4F5D-7F8F-4E4B-85A2-596078C355A2}"/>
          </ac:spMkLst>
        </pc:spChg>
        <pc:spChg chg="add mod">
          <ac:chgData name="Wojciech Kustra" userId="afebd3d0-216b-4c4f-8992-1bf1fda6d5e8" providerId="ADAL" clId="{1D307E72-7901-4E61-A01B-3C4232ABCF63}" dt="2026-06-06T18:15:42.730" v="760"/>
          <ac:spMkLst>
            <pc:docMk/>
            <pc:sldMk cId="547240391" sldId="319"/>
            <ac:spMk id="62" creationId="{57F8BEC7-5A2C-4552-9736-254C9EB82B11}"/>
          </ac:spMkLst>
        </pc:spChg>
        <pc:spChg chg="add mod">
          <ac:chgData name="Wojciech Kustra" userId="afebd3d0-216b-4c4f-8992-1bf1fda6d5e8" providerId="ADAL" clId="{1D307E72-7901-4E61-A01B-3C4232ABCF63}" dt="2026-06-06T18:15:42.731" v="763"/>
          <ac:spMkLst>
            <pc:docMk/>
            <pc:sldMk cId="547240391" sldId="319"/>
            <ac:spMk id="63" creationId="{6C0240DA-460E-4067-947C-1605F53B858F}"/>
          </ac:spMkLst>
        </pc:spChg>
        <pc:spChg chg="add mod">
          <ac:chgData name="Wojciech Kustra" userId="afebd3d0-216b-4c4f-8992-1bf1fda6d5e8" providerId="ADAL" clId="{1D307E72-7901-4E61-A01B-3C4232ABCF63}" dt="2026-06-06T18:15:42.733" v="766"/>
          <ac:spMkLst>
            <pc:docMk/>
            <pc:sldMk cId="547240391" sldId="319"/>
            <ac:spMk id="64" creationId="{01EC6F40-0B10-4692-9BCE-757477D50B10}"/>
          </ac:spMkLst>
        </pc:spChg>
        <pc:spChg chg="add mod">
          <ac:chgData name="Wojciech Kustra" userId="afebd3d0-216b-4c4f-8992-1bf1fda6d5e8" providerId="ADAL" clId="{1D307E72-7901-4E61-A01B-3C4232ABCF63}" dt="2026-06-06T18:15:42.734" v="769"/>
          <ac:spMkLst>
            <pc:docMk/>
            <pc:sldMk cId="547240391" sldId="319"/>
            <ac:spMk id="65" creationId="{630A99BA-9715-4D96-9345-257A21CACE97}"/>
          </ac:spMkLst>
        </pc:spChg>
        <pc:spChg chg="add mod">
          <ac:chgData name="Wojciech Kustra" userId="afebd3d0-216b-4c4f-8992-1bf1fda6d5e8" providerId="ADAL" clId="{1D307E72-7901-4E61-A01B-3C4232ABCF63}" dt="2026-06-06T18:15:42.735" v="772"/>
          <ac:spMkLst>
            <pc:docMk/>
            <pc:sldMk cId="547240391" sldId="319"/>
            <ac:spMk id="66" creationId="{CB63A6C5-7FF8-42A4-932D-D3E33F18B0B3}"/>
          </ac:spMkLst>
        </pc:spChg>
        <pc:spChg chg="add mod">
          <ac:chgData name="Wojciech Kustra" userId="afebd3d0-216b-4c4f-8992-1bf1fda6d5e8" providerId="ADAL" clId="{1D307E72-7901-4E61-A01B-3C4232ABCF63}" dt="2026-06-06T18:15:42.736" v="775"/>
          <ac:spMkLst>
            <pc:docMk/>
            <pc:sldMk cId="547240391" sldId="319"/>
            <ac:spMk id="67" creationId="{0AE9F7BD-33A0-4F20-8D4C-720FAD8AC6BD}"/>
          </ac:spMkLst>
        </pc:spChg>
        <pc:spChg chg="add mod">
          <ac:chgData name="Wojciech Kustra" userId="afebd3d0-216b-4c4f-8992-1bf1fda6d5e8" providerId="ADAL" clId="{1D307E72-7901-4E61-A01B-3C4232ABCF63}" dt="2026-06-06T18:15:42.737" v="778"/>
          <ac:spMkLst>
            <pc:docMk/>
            <pc:sldMk cId="547240391" sldId="319"/>
            <ac:spMk id="68" creationId="{CECEA9EE-603C-4EF6-8C8F-BDE9A21F94EB}"/>
          </ac:spMkLst>
        </pc:spChg>
        <pc:spChg chg="add mod">
          <ac:chgData name="Wojciech Kustra" userId="afebd3d0-216b-4c4f-8992-1bf1fda6d5e8" providerId="ADAL" clId="{1D307E72-7901-4E61-A01B-3C4232ABCF63}" dt="2026-06-06T18:15:42.738" v="781"/>
          <ac:spMkLst>
            <pc:docMk/>
            <pc:sldMk cId="547240391" sldId="319"/>
            <ac:spMk id="69" creationId="{57EC3427-3985-45D9-980C-B910D49E6DC9}"/>
          </ac:spMkLst>
        </pc:spChg>
        <pc:spChg chg="add mod">
          <ac:chgData name="Wojciech Kustra" userId="afebd3d0-216b-4c4f-8992-1bf1fda6d5e8" providerId="ADAL" clId="{1D307E72-7901-4E61-A01B-3C4232ABCF63}" dt="2026-06-06T18:15:42.739" v="784"/>
          <ac:spMkLst>
            <pc:docMk/>
            <pc:sldMk cId="547240391" sldId="319"/>
            <ac:spMk id="70" creationId="{8C151D57-1F48-4489-931E-D78BE38F3CB2}"/>
          </ac:spMkLst>
        </pc:spChg>
        <pc:spChg chg="add mod">
          <ac:chgData name="Wojciech Kustra" userId="afebd3d0-216b-4c4f-8992-1bf1fda6d5e8" providerId="ADAL" clId="{1D307E72-7901-4E61-A01B-3C4232ABCF63}" dt="2026-06-06T18:15:42.740" v="787"/>
          <ac:spMkLst>
            <pc:docMk/>
            <pc:sldMk cId="547240391" sldId="319"/>
            <ac:spMk id="71" creationId="{FBA7C584-35DD-4555-8A16-18E09BD36956}"/>
          </ac:spMkLst>
        </pc:spChg>
        <pc:spChg chg="add mod">
          <ac:chgData name="Wojciech Kustra" userId="afebd3d0-216b-4c4f-8992-1bf1fda6d5e8" providerId="ADAL" clId="{1D307E72-7901-4E61-A01B-3C4232ABCF63}" dt="2026-06-06T18:15:42.742" v="790"/>
          <ac:spMkLst>
            <pc:docMk/>
            <pc:sldMk cId="547240391" sldId="319"/>
            <ac:spMk id="72" creationId="{64050C7A-3F00-4A2A-8088-5AC9E3CA566F}"/>
          </ac:spMkLst>
        </pc:spChg>
        <pc:spChg chg="add mod">
          <ac:chgData name="Wojciech Kustra" userId="afebd3d0-216b-4c4f-8992-1bf1fda6d5e8" providerId="ADAL" clId="{1D307E72-7901-4E61-A01B-3C4232ABCF63}" dt="2026-06-06T18:15:42.743" v="793"/>
          <ac:spMkLst>
            <pc:docMk/>
            <pc:sldMk cId="547240391" sldId="319"/>
            <ac:spMk id="73" creationId="{5E77BD92-10D6-4197-B1BD-96E3E06182D9}"/>
          </ac:spMkLst>
        </pc:spChg>
        <pc:spChg chg="add mod">
          <ac:chgData name="Wojciech Kustra" userId="afebd3d0-216b-4c4f-8992-1bf1fda6d5e8" providerId="ADAL" clId="{1D307E72-7901-4E61-A01B-3C4232ABCF63}" dt="2026-06-06T18:15:42.744" v="796"/>
          <ac:spMkLst>
            <pc:docMk/>
            <pc:sldMk cId="547240391" sldId="319"/>
            <ac:spMk id="74" creationId="{0A5A8CFB-1707-49D9-B0DC-2DAEDBAE23DE}"/>
          </ac:spMkLst>
        </pc:spChg>
        <pc:spChg chg="add mod">
          <ac:chgData name="Wojciech Kustra" userId="afebd3d0-216b-4c4f-8992-1bf1fda6d5e8" providerId="ADAL" clId="{1D307E72-7901-4E61-A01B-3C4232ABCF63}" dt="2026-06-06T18:15:42.746" v="799"/>
          <ac:spMkLst>
            <pc:docMk/>
            <pc:sldMk cId="547240391" sldId="319"/>
            <ac:spMk id="75" creationId="{7813485E-F8E9-418A-83C0-7A54677A5319}"/>
          </ac:spMkLst>
        </pc:spChg>
        <pc:spChg chg="add mod">
          <ac:chgData name="Wojciech Kustra" userId="afebd3d0-216b-4c4f-8992-1bf1fda6d5e8" providerId="ADAL" clId="{1D307E72-7901-4E61-A01B-3C4232ABCF63}" dt="2026-06-06T18:15:42.747" v="802"/>
          <ac:spMkLst>
            <pc:docMk/>
            <pc:sldMk cId="547240391" sldId="319"/>
            <ac:spMk id="76" creationId="{F97E6566-0D9D-404B-AC8E-BDA66D8D6D45}"/>
          </ac:spMkLst>
        </pc:spChg>
        <pc:spChg chg="add mod">
          <ac:chgData name="Wojciech Kustra" userId="afebd3d0-216b-4c4f-8992-1bf1fda6d5e8" providerId="ADAL" clId="{1D307E72-7901-4E61-A01B-3C4232ABCF63}" dt="2026-06-06T18:15:42.748" v="805"/>
          <ac:spMkLst>
            <pc:docMk/>
            <pc:sldMk cId="547240391" sldId="319"/>
            <ac:spMk id="77" creationId="{59C9A606-DB31-423E-983B-E5004F41B50B}"/>
          </ac:spMkLst>
        </pc:spChg>
        <pc:spChg chg="add mod">
          <ac:chgData name="Wojciech Kustra" userId="afebd3d0-216b-4c4f-8992-1bf1fda6d5e8" providerId="ADAL" clId="{1D307E72-7901-4E61-A01B-3C4232ABCF63}" dt="2026-06-06T18:15:42.749" v="808"/>
          <ac:spMkLst>
            <pc:docMk/>
            <pc:sldMk cId="547240391" sldId="319"/>
            <ac:spMk id="78" creationId="{FE1876CB-E802-46D0-A84E-3F9897F5511D}"/>
          </ac:spMkLst>
        </pc:spChg>
        <pc:spChg chg="add mod">
          <ac:chgData name="Wojciech Kustra" userId="afebd3d0-216b-4c4f-8992-1bf1fda6d5e8" providerId="ADAL" clId="{1D307E72-7901-4E61-A01B-3C4232ABCF63}" dt="2026-06-06T18:15:42.750" v="811"/>
          <ac:spMkLst>
            <pc:docMk/>
            <pc:sldMk cId="547240391" sldId="319"/>
            <ac:spMk id="79" creationId="{1CFA4F40-D873-4032-BD8B-07A33F2BF908}"/>
          </ac:spMkLst>
        </pc:spChg>
        <pc:spChg chg="add mod">
          <ac:chgData name="Wojciech Kustra" userId="afebd3d0-216b-4c4f-8992-1bf1fda6d5e8" providerId="ADAL" clId="{1D307E72-7901-4E61-A01B-3C4232ABCF63}" dt="2026-06-06T18:15:42.751" v="814"/>
          <ac:spMkLst>
            <pc:docMk/>
            <pc:sldMk cId="547240391" sldId="319"/>
            <ac:spMk id="80" creationId="{6EEFAE94-C037-4191-9970-80061C88ACF7}"/>
          </ac:spMkLst>
        </pc:spChg>
        <pc:spChg chg="add mod">
          <ac:chgData name="Wojciech Kustra" userId="afebd3d0-216b-4c4f-8992-1bf1fda6d5e8" providerId="ADAL" clId="{1D307E72-7901-4E61-A01B-3C4232ABCF63}" dt="2026-06-06T18:15:42.753" v="817"/>
          <ac:spMkLst>
            <pc:docMk/>
            <pc:sldMk cId="547240391" sldId="319"/>
            <ac:spMk id="81" creationId="{37DBB57D-8644-4E5D-904C-139EBB300BEC}"/>
          </ac:spMkLst>
        </pc:spChg>
        <pc:spChg chg="add mod">
          <ac:chgData name="Wojciech Kustra" userId="afebd3d0-216b-4c4f-8992-1bf1fda6d5e8" providerId="ADAL" clId="{1D307E72-7901-4E61-A01B-3C4232ABCF63}" dt="2026-06-06T18:15:42.754" v="820"/>
          <ac:spMkLst>
            <pc:docMk/>
            <pc:sldMk cId="547240391" sldId="319"/>
            <ac:spMk id="82" creationId="{74FEA119-2A0E-48E3-9BAC-1BC946CFFF56}"/>
          </ac:spMkLst>
        </pc:spChg>
        <pc:spChg chg="add mod">
          <ac:chgData name="Wojciech Kustra" userId="afebd3d0-216b-4c4f-8992-1bf1fda6d5e8" providerId="ADAL" clId="{1D307E72-7901-4E61-A01B-3C4232ABCF63}" dt="2026-06-06T18:15:42.755" v="823"/>
          <ac:spMkLst>
            <pc:docMk/>
            <pc:sldMk cId="547240391" sldId="319"/>
            <ac:spMk id="83" creationId="{723C4297-49F3-402E-8584-8221E33F0E08}"/>
          </ac:spMkLst>
        </pc:spChg>
        <pc:spChg chg="add mod">
          <ac:chgData name="Wojciech Kustra" userId="afebd3d0-216b-4c4f-8992-1bf1fda6d5e8" providerId="ADAL" clId="{1D307E72-7901-4E61-A01B-3C4232ABCF63}" dt="2026-06-06T18:15:42.756" v="826"/>
          <ac:spMkLst>
            <pc:docMk/>
            <pc:sldMk cId="547240391" sldId="319"/>
            <ac:spMk id="84" creationId="{B2A5C20C-FDF4-4993-92DB-BD41B940C591}"/>
          </ac:spMkLst>
        </pc:spChg>
        <pc:spChg chg="add mod">
          <ac:chgData name="Wojciech Kustra" userId="afebd3d0-216b-4c4f-8992-1bf1fda6d5e8" providerId="ADAL" clId="{1D307E72-7901-4E61-A01B-3C4232ABCF63}" dt="2026-06-06T18:15:42.758" v="829"/>
          <ac:spMkLst>
            <pc:docMk/>
            <pc:sldMk cId="547240391" sldId="319"/>
            <ac:spMk id="85" creationId="{3D5E8CE0-A1B2-442B-8DE7-A96A705F90BA}"/>
          </ac:spMkLst>
        </pc:spChg>
        <pc:spChg chg="add mod">
          <ac:chgData name="Wojciech Kustra" userId="afebd3d0-216b-4c4f-8992-1bf1fda6d5e8" providerId="ADAL" clId="{1D307E72-7901-4E61-A01B-3C4232ABCF63}" dt="2026-06-06T18:15:42.759" v="832"/>
          <ac:spMkLst>
            <pc:docMk/>
            <pc:sldMk cId="547240391" sldId="319"/>
            <ac:spMk id="86" creationId="{4E295710-87A2-4317-8383-7C80F6E350E5}"/>
          </ac:spMkLst>
        </pc:spChg>
        <pc:spChg chg="add mod">
          <ac:chgData name="Wojciech Kustra" userId="afebd3d0-216b-4c4f-8992-1bf1fda6d5e8" providerId="ADAL" clId="{1D307E72-7901-4E61-A01B-3C4232ABCF63}" dt="2026-06-06T18:15:42.761" v="835"/>
          <ac:spMkLst>
            <pc:docMk/>
            <pc:sldMk cId="547240391" sldId="319"/>
            <ac:spMk id="87" creationId="{4DBBCB86-6FB2-4253-989B-016773F22F5A}"/>
          </ac:spMkLst>
        </pc:spChg>
        <pc:spChg chg="add mod">
          <ac:chgData name="Wojciech Kustra" userId="afebd3d0-216b-4c4f-8992-1bf1fda6d5e8" providerId="ADAL" clId="{1D307E72-7901-4E61-A01B-3C4232ABCF63}" dt="2026-06-06T18:15:42.762" v="838"/>
          <ac:spMkLst>
            <pc:docMk/>
            <pc:sldMk cId="547240391" sldId="319"/>
            <ac:spMk id="88" creationId="{FA709404-4382-4530-B78F-44E213349B2A}"/>
          </ac:spMkLst>
        </pc:spChg>
        <pc:spChg chg="add mod">
          <ac:chgData name="Wojciech Kustra" userId="afebd3d0-216b-4c4f-8992-1bf1fda6d5e8" providerId="ADAL" clId="{1D307E72-7901-4E61-A01B-3C4232ABCF63}" dt="2026-06-06T18:15:42.763" v="841"/>
          <ac:spMkLst>
            <pc:docMk/>
            <pc:sldMk cId="547240391" sldId="319"/>
            <ac:spMk id="89" creationId="{955A70D3-753F-4D1F-BE74-437ADC4B6C7C}"/>
          </ac:spMkLst>
        </pc:spChg>
        <pc:spChg chg="add mod">
          <ac:chgData name="Wojciech Kustra" userId="afebd3d0-216b-4c4f-8992-1bf1fda6d5e8" providerId="ADAL" clId="{1D307E72-7901-4E61-A01B-3C4232ABCF63}" dt="2026-06-06T18:15:42.764" v="844"/>
          <ac:spMkLst>
            <pc:docMk/>
            <pc:sldMk cId="547240391" sldId="319"/>
            <ac:spMk id="90" creationId="{5DB80EBF-3BFE-4577-940D-E923E18A2FBB}"/>
          </ac:spMkLst>
        </pc:spChg>
        <pc:spChg chg="add mod">
          <ac:chgData name="Wojciech Kustra" userId="afebd3d0-216b-4c4f-8992-1bf1fda6d5e8" providerId="ADAL" clId="{1D307E72-7901-4E61-A01B-3C4232ABCF63}" dt="2026-06-06T18:15:42.766" v="847"/>
          <ac:spMkLst>
            <pc:docMk/>
            <pc:sldMk cId="547240391" sldId="319"/>
            <ac:spMk id="91" creationId="{338C5AB2-1A21-48E6-9437-43AF838B74C6}"/>
          </ac:spMkLst>
        </pc:spChg>
        <pc:spChg chg="add mod">
          <ac:chgData name="Wojciech Kustra" userId="afebd3d0-216b-4c4f-8992-1bf1fda6d5e8" providerId="ADAL" clId="{1D307E72-7901-4E61-A01B-3C4232ABCF63}" dt="2026-06-06T18:15:42.767" v="850"/>
          <ac:spMkLst>
            <pc:docMk/>
            <pc:sldMk cId="547240391" sldId="319"/>
            <ac:spMk id="92" creationId="{B406241E-DA42-4407-9553-B61542359B52}"/>
          </ac:spMkLst>
        </pc:spChg>
        <pc:spChg chg="add mod">
          <ac:chgData name="Wojciech Kustra" userId="afebd3d0-216b-4c4f-8992-1bf1fda6d5e8" providerId="ADAL" clId="{1D307E72-7901-4E61-A01B-3C4232ABCF63}" dt="2026-06-06T18:15:42.768" v="853"/>
          <ac:spMkLst>
            <pc:docMk/>
            <pc:sldMk cId="547240391" sldId="319"/>
            <ac:spMk id="93" creationId="{3B751206-055F-4DD8-B920-9A83CD9E4480}"/>
          </ac:spMkLst>
        </pc:spChg>
        <pc:spChg chg="add mod">
          <ac:chgData name="Wojciech Kustra" userId="afebd3d0-216b-4c4f-8992-1bf1fda6d5e8" providerId="ADAL" clId="{1D307E72-7901-4E61-A01B-3C4232ABCF63}" dt="2026-06-06T18:15:42.769" v="856"/>
          <ac:spMkLst>
            <pc:docMk/>
            <pc:sldMk cId="547240391" sldId="319"/>
            <ac:spMk id="94" creationId="{116B16EA-9918-4EF5-B895-3E58E9485423}"/>
          </ac:spMkLst>
        </pc:spChg>
        <pc:spChg chg="add mod">
          <ac:chgData name="Wojciech Kustra" userId="afebd3d0-216b-4c4f-8992-1bf1fda6d5e8" providerId="ADAL" clId="{1D307E72-7901-4E61-A01B-3C4232ABCF63}" dt="2026-06-06T18:15:42.769" v="859"/>
          <ac:spMkLst>
            <pc:docMk/>
            <pc:sldMk cId="547240391" sldId="319"/>
            <ac:spMk id="95" creationId="{70F9F0F2-DD59-4A3F-B7CA-6E150DB20029}"/>
          </ac:spMkLst>
        </pc:spChg>
        <pc:spChg chg="add mod">
          <ac:chgData name="Wojciech Kustra" userId="afebd3d0-216b-4c4f-8992-1bf1fda6d5e8" providerId="ADAL" clId="{1D307E72-7901-4E61-A01B-3C4232ABCF63}" dt="2026-06-06T18:15:42.772" v="862"/>
          <ac:spMkLst>
            <pc:docMk/>
            <pc:sldMk cId="547240391" sldId="319"/>
            <ac:spMk id="96" creationId="{A5D5FAEC-72E2-46AF-A99E-FE3A062A19B8}"/>
          </ac:spMkLst>
        </pc:spChg>
        <pc:spChg chg="add mod">
          <ac:chgData name="Wojciech Kustra" userId="afebd3d0-216b-4c4f-8992-1bf1fda6d5e8" providerId="ADAL" clId="{1D307E72-7901-4E61-A01B-3C4232ABCF63}" dt="2026-06-06T18:15:42.773" v="865"/>
          <ac:spMkLst>
            <pc:docMk/>
            <pc:sldMk cId="547240391" sldId="319"/>
            <ac:spMk id="97" creationId="{0BA29797-71AA-4931-944C-E4FFCBD8032E}"/>
          </ac:spMkLst>
        </pc:spChg>
        <pc:spChg chg="add mod">
          <ac:chgData name="Wojciech Kustra" userId="afebd3d0-216b-4c4f-8992-1bf1fda6d5e8" providerId="ADAL" clId="{1D307E72-7901-4E61-A01B-3C4232ABCF63}" dt="2026-06-06T18:15:42.774" v="868"/>
          <ac:spMkLst>
            <pc:docMk/>
            <pc:sldMk cId="547240391" sldId="319"/>
            <ac:spMk id="98" creationId="{5B9FF0CF-9335-4BC4-9C89-5EEC2118D111}"/>
          </ac:spMkLst>
        </pc:spChg>
        <pc:spChg chg="add mod">
          <ac:chgData name="Wojciech Kustra" userId="afebd3d0-216b-4c4f-8992-1bf1fda6d5e8" providerId="ADAL" clId="{1D307E72-7901-4E61-A01B-3C4232ABCF63}" dt="2026-06-06T18:15:42.775" v="871"/>
          <ac:spMkLst>
            <pc:docMk/>
            <pc:sldMk cId="547240391" sldId="319"/>
            <ac:spMk id="99" creationId="{17C355D1-415E-487D-8F03-A9991F9D9BC9}"/>
          </ac:spMkLst>
        </pc:spChg>
        <pc:spChg chg="add mod">
          <ac:chgData name="Wojciech Kustra" userId="afebd3d0-216b-4c4f-8992-1bf1fda6d5e8" providerId="ADAL" clId="{1D307E72-7901-4E61-A01B-3C4232ABCF63}" dt="2026-06-06T18:15:42.776" v="874"/>
          <ac:spMkLst>
            <pc:docMk/>
            <pc:sldMk cId="547240391" sldId="319"/>
            <ac:spMk id="100" creationId="{79586F50-EC20-42AF-97D8-9953B4BE4F7B}"/>
          </ac:spMkLst>
        </pc:spChg>
        <pc:spChg chg="add mod">
          <ac:chgData name="Wojciech Kustra" userId="afebd3d0-216b-4c4f-8992-1bf1fda6d5e8" providerId="ADAL" clId="{1D307E72-7901-4E61-A01B-3C4232ABCF63}" dt="2026-06-06T18:15:42.778" v="877"/>
          <ac:spMkLst>
            <pc:docMk/>
            <pc:sldMk cId="547240391" sldId="319"/>
            <ac:spMk id="101" creationId="{41A5131D-7DD3-416A-8D13-4C03A8ADCFFE}"/>
          </ac:spMkLst>
        </pc:spChg>
        <pc:spChg chg="add mod">
          <ac:chgData name="Wojciech Kustra" userId="afebd3d0-216b-4c4f-8992-1bf1fda6d5e8" providerId="ADAL" clId="{1D307E72-7901-4E61-A01B-3C4232ABCF63}" dt="2026-06-06T18:15:42.779" v="880"/>
          <ac:spMkLst>
            <pc:docMk/>
            <pc:sldMk cId="547240391" sldId="319"/>
            <ac:spMk id="102" creationId="{ABD93BB3-8A0F-47E3-B935-7B14A6D1BD00}"/>
          </ac:spMkLst>
        </pc:spChg>
        <pc:spChg chg="add mod">
          <ac:chgData name="Wojciech Kustra" userId="afebd3d0-216b-4c4f-8992-1bf1fda6d5e8" providerId="ADAL" clId="{1D307E72-7901-4E61-A01B-3C4232ABCF63}" dt="2026-06-06T18:15:42.780" v="883"/>
          <ac:spMkLst>
            <pc:docMk/>
            <pc:sldMk cId="547240391" sldId="319"/>
            <ac:spMk id="103" creationId="{A34068C6-2BC0-4633-848C-2D70E848BD87}"/>
          </ac:spMkLst>
        </pc:spChg>
        <pc:spChg chg="add mod">
          <ac:chgData name="Wojciech Kustra" userId="afebd3d0-216b-4c4f-8992-1bf1fda6d5e8" providerId="ADAL" clId="{1D307E72-7901-4E61-A01B-3C4232ABCF63}" dt="2026-06-06T18:15:42.781" v="886"/>
          <ac:spMkLst>
            <pc:docMk/>
            <pc:sldMk cId="547240391" sldId="319"/>
            <ac:spMk id="104" creationId="{9E55F7C8-96A8-4A3F-86B2-6350320EA267}"/>
          </ac:spMkLst>
        </pc:spChg>
        <pc:spChg chg="add mod">
          <ac:chgData name="Wojciech Kustra" userId="afebd3d0-216b-4c4f-8992-1bf1fda6d5e8" providerId="ADAL" clId="{1D307E72-7901-4E61-A01B-3C4232ABCF63}" dt="2026-06-06T18:15:42.782" v="889"/>
          <ac:spMkLst>
            <pc:docMk/>
            <pc:sldMk cId="547240391" sldId="319"/>
            <ac:spMk id="105" creationId="{50AB97D9-35DA-44CD-A4B3-E90E2D64D067}"/>
          </ac:spMkLst>
        </pc:spChg>
        <pc:spChg chg="add mod">
          <ac:chgData name="Wojciech Kustra" userId="afebd3d0-216b-4c4f-8992-1bf1fda6d5e8" providerId="ADAL" clId="{1D307E72-7901-4E61-A01B-3C4232ABCF63}" dt="2026-06-06T18:15:42.784" v="892"/>
          <ac:spMkLst>
            <pc:docMk/>
            <pc:sldMk cId="547240391" sldId="319"/>
            <ac:spMk id="106" creationId="{FAEF3165-8A47-4E96-BCDD-959475BECBE9}"/>
          </ac:spMkLst>
        </pc:spChg>
        <pc:spChg chg="add mod">
          <ac:chgData name="Wojciech Kustra" userId="afebd3d0-216b-4c4f-8992-1bf1fda6d5e8" providerId="ADAL" clId="{1D307E72-7901-4E61-A01B-3C4232ABCF63}" dt="2026-06-06T18:15:42.785" v="895"/>
          <ac:spMkLst>
            <pc:docMk/>
            <pc:sldMk cId="547240391" sldId="319"/>
            <ac:spMk id="107" creationId="{167587F5-A91D-4872-BB2F-0D5F2A2118C8}"/>
          </ac:spMkLst>
        </pc:spChg>
        <pc:spChg chg="add mod">
          <ac:chgData name="Wojciech Kustra" userId="afebd3d0-216b-4c4f-8992-1bf1fda6d5e8" providerId="ADAL" clId="{1D307E72-7901-4E61-A01B-3C4232ABCF63}" dt="2026-06-06T18:15:42.786" v="898"/>
          <ac:spMkLst>
            <pc:docMk/>
            <pc:sldMk cId="547240391" sldId="319"/>
            <ac:spMk id="108" creationId="{AABDE9AE-EA78-4C6B-925B-3BE2431C8EEC}"/>
          </ac:spMkLst>
        </pc:spChg>
        <pc:spChg chg="add mod">
          <ac:chgData name="Wojciech Kustra" userId="afebd3d0-216b-4c4f-8992-1bf1fda6d5e8" providerId="ADAL" clId="{1D307E72-7901-4E61-A01B-3C4232ABCF63}" dt="2026-06-06T18:15:42.787" v="901"/>
          <ac:spMkLst>
            <pc:docMk/>
            <pc:sldMk cId="547240391" sldId="319"/>
            <ac:spMk id="109" creationId="{BD2FE2FA-F1D4-47B0-99E0-47362C40CD94}"/>
          </ac:spMkLst>
        </pc:spChg>
        <pc:spChg chg="add mod">
          <ac:chgData name="Wojciech Kustra" userId="afebd3d0-216b-4c4f-8992-1bf1fda6d5e8" providerId="ADAL" clId="{1D307E72-7901-4E61-A01B-3C4232ABCF63}" dt="2026-06-06T18:16:18.370" v="905"/>
          <ac:spMkLst>
            <pc:docMk/>
            <pc:sldMk cId="547240391" sldId="319"/>
            <ac:spMk id="110" creationId="{238EDB5D-AB15-4635-9853-09DC1273D3AC}"/>
          </ac:spMkLst>
        </pc:spChg>
        <pc:spChg chg="add mod">
          <ac:chgData name="Wojciech Kustra" userId="afebd3d0-216b-4c4f-8992-1bf1fda6d5e8" providerId="ADAL" clId="{1D307E72-7901-4E61-A01B-3C4232ABCF63}" dt="2026-06-06T18:16:18.383" v="913"/>
          <ac:spMkLst>
            <pc:docMk/>
            <pc:sldMk cId="547240391" sldId="319"/>
            <ac:spMk id="111" creationId="{390DC86B-A976-4E30-A8EF-0418C53B833D}"/>
          </ac:spMkLst>
        </pc:spChg>
      </pc:sldChg>
    </pc:docChg>
  </pc:docChgLst>
  <pc:docChgLst>
    <pc:chgData name="juswinkl@pg.edu.pl" userId="S::juswinkl_pg.edu.pl#ext#@fril.onmicrosoft.com::455ad5cd-e5a2-49e7-93b8-6e6dfab2f2a5" providerId="AD" clId="Web-{1BAC58AB-EE9D-57D2-1CC2-52FC0CFC0BD7}"/>
    <pc:docChg chg="modSld">
      <pc:chgData name="juswinkl@pg.edu.pl" userId="S::juswinkl_pg.edu.pl#ext#@fril.onmicrosoft.com::455ad5cd-e5a2-49e7-93b8-6e6dfab2f2a5" providerId="AD" clId="Web-{1BAC58AB-EE9D-57D2-1CC2-52FC0CFC0BD7}" dt="2026-05-08T07:45:39.105" v="4"/>
      <pc:docMkLst>
        <pc:docMk/>
      </pc:docMkLst>
      <pc:sldChg chg="addSp delSp modSp">
        <pc:chgData name="juswinkl@pg.edu.pl" userId="S::juswinkl_pg.edu.pl#ext#@fril.onmicrosoft.com::455ad5cd-e5a2-49e7-93b8-6e6dfab2f2a5" providerId="AD" clId="Web-{1BAC58AB-EE9D-57D2-1CC2-52FC0CFC0BD7}" dt="2026-05-08T07:45:39.105" v="4"/>
        <pc:sldMkLst>
          <pc:docMk/>
          <pc:sldMk cId="101379263" sldId="320"/>
        </pc:sldMkLst>
        <pc:picChg chg="add mod">
          <ac:chgData name="juswinkl@pg.edu.pl" userId="S::juswinkl_pg.edu.pl#ext#@fril.onmicrosoft.com::455ad5cd-e5a2-49e7-93b8-6e6dfab2f2a5" providerId="AD" clId="Web-{1BAC58AB-EE9D-57D2-1CC2-52FC0CFC0BD7}" dt="2026-05-08T07:45:36.402" v="3" actId="1076"/>
          <ac:picMkLst>
            <pc:docMk/>
            <pc:sldMk cId="101379263" sldId="320"/>
            <ac:picMk id="3" creationId="{CE54B01D-7E08-AEE3-DFBC-4A786693C5E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4627CE-F08A-4A3C-9B1E-FA9E4D07E579}" type="datetimeFigureOut">
              <a:rPr lang="pl-PL" smtClean="0"/>
              <a:t>6.06.2026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1A443A-9E72-4149-9CD2-6FE7D63E01FB}" type="slidenum">
              <a:rPr lang="pl-PL" smtClean="0"/>
              <a:t>‹#›</a:t>
            </a:fld>
            <a:endParaRPr lang="pl-PL"/>
          </a:p>
        </p:txBody>
      </p:sp>
    </p:spTree>
    <p:extLst>
      <p:ext uri="{BB962C8B-B14F-4D97-AF65-F5344CB8AC3E}">
        <p14:creationId xmlns:p14="http://schemas.microsoft.com/office/powerpoint/2010/main" val="1770294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10</a:t>
            </a:fld>
            <a:endParaRPr lang="pl-PL"/>
          </a:p>
        </p:txBody>
      </p:sp>
    </p:spTree>
    <p:extLst>
      <p:ext uri="{BB962C8B-B14F-4D97-AF65-F5344CB8AC3E}">
        <p14:creationId xmlns:p14="http://schemas.microsoft.com/office/powerpoint/2010/main" val="21097981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11</a:t>
            </a:fld>
            <a:endParaRPr lang="pl-PL"/>
          </a:p>
        </p:txBody>
      </p:sp>
    </p:spTree>
    <p:extLst>
      <p:ext uri="{BB962C8B-B14F-4D97-AF65-F5344CB8AC3E}">
        <p14:creationId xmlns:p14="http://schemas.microsoft.com/office/powerpoint/2010/main" val="1798116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12</a:t>
            </a:fld>
            <a:endParaRPr lang="pl-PL"/>
          </a:p>
        </p:txBody>
      </p:sp>
    </p:spTree>
    <p:extLst>
      <p:ext uri="{BB962C8B-B14F-4D97-AF65-F5344CB8AC3E}">
        <p14:creationId xmlns:p14="http://schemas.microsoft.com/office/powerpoint/2010/main" val="15019855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13</a:t>
            </a:fld>
            <a:endParaRPr lang="pl-PL"/>
          </a:p>
        </p:txBody>
      </p:sp>
    </p:spTree>
    <p:extLst>
      <p:ext uri="{BB962C8B-B14F-4D97-AF65-F5344CB8AC3E}">
        <p14:creationId xmlns:p14="http://schemas.microsoft.com/office/powerpoint/2010/main" val="21862636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14</a:t>
            </a:fld>
            <a:endParaRPr lang="pl-PL"/>
          </a:p>
        </p:txBody>
      </p:sp>
    </p:spTree>
    <p:extLst>
      <p:ext uri="{BB962C8B-B14F-4D97-AF65-F5344CB8AC3E}">
        <p14:creationId xmlns:p14="http://schemas.microsoft.com/office/powerpoint/2010/main" val="24479947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15</a:t>
            </a:fld>
            <a:endParaRPr lang="pl-PL"/>
          </a:p>
        </p:txBody>
      </p:sp>
    </p:spTree>
    <p:extLst>
      <p:ext uri="{BB962C8B-B14F-4D97-AF65-F5344CB8AC3E}">
        <p14:creationId xmlns:p14="http://schemas.microsoft.com/office/powerpoint/2010/main" val="36568984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16</a:t>
            </a:fld>
            <a:endParaRPr lang="pl-PL"/>
          </a:p>
        </p:txBody>
      </p:sp>
    </p:spTree>
    <p:extLst>
      <p:ext uri="{BB962C8B-B14F-4D97-AF65-F5344CB8AC3E}">
        <p14:creationId xmlns:p14="http://schemas.microsoft.com/office/powerpoint/2010/main" val="4202410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390CEF-E906-47A4-A8F1-69F73CD8B12B}" type="slidenum">
              <a:rPr lang="pl-PL" smtClean="0">
                <a:solidFill>
                  <a:prstClr val="black"/>
                </a:solidFill>
              </a:rPr>
              <a:pPr/>
              <a:t>17</a:t>
            </a:fld>
            <a:endParaRPr lang="pl-PL">
              <a:solidFill>
                <a:prstClr val="black"/>
              </a:solidFill>
            </a:endParaRPr>
          </a:p>
        </p:txBody>
      </p:sp>
    </p:spTree>
    <p:extLst>
      <p:ext uri="{BB962C8B-B14F-4D97-AF65-F5344CB8AC3E}">
        <p14:creationId xmlns:p14="http://schemas.microsoft.com/office/powerpoint/2010/main" val="70190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2</a:t>
            </a:fld>
            <a:endParaRPr lang="pl-PL"/>
          </a:p>
        </p:txBody>
      </p:sp>
    </p:spTree>
    <p:extLst>
      <p:ext uri="{BB962C8B-B14F-4D97-AF65-F5344CB8AC3E}">
        <p14:creationId xmlns:p14="http://schemas.microsoft.com/office/powerpoint/2010/main" val="1021999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4</a:t>
            </a:fld>
            <a:endParaRPr lang="pl-PL">
              <a:solidFill>
                <a:prstClr val="black"/>
              </a:solidFill>
            </a:endParaRPr>
          </a:p>
        </p:txBody>
      </p:sp>
    </p:spTree>
    <p:extLst>
      <p:ext uri="{BB962C8B-B14F-4D97-AF65-F5344CB8AC3E}">
        <p14:creationId xmlns:p14="http://schemas.microsoft.com/office/powerpoint/2010/main" val="1332961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5</a:t>
            </a:fld>
            <a:endParaRPr lang="pl-PL"/>
          </a:p>
        </p:txBody>
      </p:sp>
    </p:spTree>
    <p:extLst>
      <p:ext uri="{BB962C8B-B14F-4D97-AF65-F5344CB8AC3E}">
        <p14:creationId xmlns:p14="http://schemas.microsoft.com/office/powerpoint/2010/main" val="1239564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7</a:t>
            </a:fld>
            <a:endParaRPr lang="pl-PL"/>
          </a:p>
        </p:txBody>
      </p:sp>
    </p:spTree>
    <p:extLst>
      <p:ext uri="{BB962C8B-B14F-4D97-AF65-F5344CB8AC3E}">
        <p14:creationId xmlns:p14="http://schemas.microsoft.com/office/powerpoint/2010/main" val="1419800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9</a:t>
            </a:fld>
            <a:endParaRPr lang="pl-PL"/>
          </a:p>
        </p:txBody>
      </p:sp>
    </p:spTree>
    <p:extLst>
      <p:ext uri="{BB962C8B-B14F-4D97-AF65-F5344CB8AC3E}">
        <p14:creationId xmlns:p14="http://schemas.microsoft.com/office/powerpoint/2010/main" val="982026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6/6/2026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6/6/2026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6/6/2026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83685971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535375977"/>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2752890397"/>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222770777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665839877"/>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311455365"/>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293428851"/>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361773822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6/6/2026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096069365"/>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67264339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2383726444"/>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60062666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5586B75A-687E-405C-8A0B-8D00578BA2C3}" type="datetimeFigureOut">
              <a:rPr lang="en-US" dirty="0"/>
              <a:pPr/>
              <a:t>6/6/2026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6/6/2026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6/6/2026</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6/6/2026</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6/6/2026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pPr/>
              <a:t>6/6/2026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5586B75A-687E-405C-8A0B-8D00578BA2C3}" type="datetimeFigureOut">
              <a:rPr lang="en-US" dirty="0"/>
              <a:pPr/>
              <a:t>6/6/2026</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6/6/2026</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66" r:id="rId12"/>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3678347218"/>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a:bodyPr>
          <a:lstStyle/>
          <a:p>
            <a:r>
              <a:rPr lang="en-US" sz="3960" dirty="0">
                <a:solidFill>
                  <a:schemeClr val="tx1"/>
                </a:solidFill>
                <a:latin typeface="Calibri" panose="020F0502020204030204" pitchFamily="34" charset="0"/>
                <a:cs typeface="Calibri" panose="020F0502020204030204" pitchFamily="34" charset="0"/>
              </a:rPr>
              <a:t>Introduction à la distribution — partie 1</a:t>
            </a:r>
            <a:br>
              <a:rPr lang="pl-PL" sz="4400" dirty="0">
                <a:solidFill>
                  <a:schemeClr val="tx1"/>
                </a:solidFill>
                <a:latin typeface="Calibri" panose="020F0502020204030204" pitchFamily="34" charset="0"/>
                <a:cs typeface="Calibri" panose="020F0502020204030204" pitchFamily="34" charset="0"/>
              </a:rPr>
            </a:br>
            <a:endParaRPr lang="pl-PL" sz="4400" dirty="0">
              <a:solidFill>
                <a:schemeClr val="tx1"/>
              </a:solidFill>
              <a:latin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sp>
        <p:nvSpPr>
          <p:cNvPr id="4" name="TextBox 3">
            <a:extLst>
              <a:ext uri="{FF2B5EF4-FFF2-40B4-BE49-F238E27FC236}">
                <a16:creationId xmlns:a16="http://schemas.microsoft.com/office/drawing/2014/main" id="{6A559994-07D6-4FCB-1178-B25ECB988F3A}"/>
              </a:ext>
            </a:extLst>
          </p:cNvPr>
          <p:cNvSpPr txBox="1"/>
          <p:nvPr/>
        </p:nvSpPr>
        <p:spPr>
          <a:xfrm>
            <a:off x="1041668" y="4298626"/>
            <a:ext cx="5090732"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b="1">
                <a:solidFill>
                  <a:srgbClr val="000000"/>
                </a:solidFill>
                <a:latin typeface="Calibri"/>
                <a:ea typeface="Calibri"/>
                <a:cs typeface="Calibri"/>
              </a:rPr>
              <a:t>Distribution et flux de matières</a:t>
            </a:r>
            <a:endParaRPr lang="en-US" i="0" u="none" strike="noStrike" cap="none" spc="0" normalizeH="0" baseline="0">
              <a:ln>
                <a:noFill/>
              </a:ln>
              <a:solidFill>
                <a:srgbClr val="000000"/>
              </a:solidFill>
              <a:effectLst/>
              <a:uFillTx/>
              <a:latin typeface="Calibri"/>
              <a:ea typeface="Calibri"/>
              <a:cs typeface="Calibri"/>
            </a:endParaRPr>
          </a:p>
        </p:txBody>
      </p:sp>
    </p:spTree>
    <p:extLst>
      <p:ext uri="{BB962C8B-B14F-4D97-AF65-F5344CB8AC3E}">
        <p14:creationId xmlns:p14="http://schemas.microsoft.com/office/powerpoint/2010/main" val="201878195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marL="0" indent="0" algn="ctr"/>
            <a:r>
              <a:rPr lang="pl-PL" sz="2880" dirty="0">
                <a:latin typeface="Calibri" panose="020F0502020204030204" pitchFamily="34" charset="0"/>
                <a:cs typeface="Calibri" panose="020F0502020204030204" pitchFamily="34" charset="0"/>
              </a:rPr>
              <a:t>Essence de la distribution</a:t>
            </a:r>
            <a:br>
              <a:rPr lang="pl-PL" sz="3200" dirty="0">
                <a:latin typeface="Calibri" panose="020F0502020204030204" pitchFamily="34" charset="0"/>
                <a:cs typeface="Calibri" panose="020F0502020204030204" pitchFamily="34" charset="0"/>
              </a:rPr>
            </a:b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8"/>
            <a:ext cx="7814732" cy="5384292"/>
          </a:xfrm>
        </p:spPr>
        <p:txBody>
          <a:bodyPr/>
          <a:lstStyle/>
          <a:p>
            <a:r>
              <a:rPr lang="en-US" sz="2800" dirty="0">
                <a:latin typeface="Calibri" panose="020F0502020204030204" pitchFamily="34" charset="0"/>
                <a:cs typeface="Calibri" panose="020F0502020204030204" pitchFamily="34" charset="0"/>
              </a:rPr>
              <a:t>Distribution refers à toutes les activités liées au déplacement des produits du producteur au client final.</a:t>
            </a:r>
          </a:p>
          <a:p>
            <a:r>
              <a:rPr lang="en-US" sz="2800" dirty="0">
                <a:latin typeface="Calibri" panose="020F0502020204030204" pitchFamily="34" charset="0"/>
                <a:cs typeface="Calibri" panose="020F0502020204030204" pitchFamily="34" charset="0"/>
              </a:rPr>
              <a:t>It ensures produit disponibilité au bon endroit, au bon moment, dans le bonne quantité, et à un coût acceptable.</a:t>
            </a:r>
          </a:p>
          <a:p>
            <a:r>
              <a:rPr lang="en-US" sz="2520" dirty="0">
                <a:latin typeface="Calibri" panose="020F0502020204030204" pitchFamily="34" charset="0"/>
                <a:cs typeface="Calibri" panose="020F0502020204030204" pitchFamily="34" charset="0"/>
              </a:rPr>
              <a:t>It relie la production à la demande du marché et permet la création de valeur pour les clients.</a:t>
            </a:r>
          </a:p>
          <a:p>
            <a:endParaRPr lang="pl-PL" dirty="0"/>
          </a:p>
        </p:txBody>
      </p:sp>
      <p:sp>
        <p:nvSpPr>
          <p:cNvPr id="5" name="TextBox 4">
            <a:extLst>
              <a:ext uri="{FF2B5EF4-FFF2-40B4-BE49-F238E27FC236}">
                <a16:creationId xmlns:a16="http://schemas.microsoft.com/office/drawing/2014/main" id="{A87F8EA5-8E0D-9F0A-4D99-6CDF057FFE1A}"/>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et flux de matières</a:t>
            </a:r>
            <a:endParaRPr lang="en-US" i="0" u="none" strike="noStrike" cap="none" spc="0" normalizeH="0" baseline="0">
              <a:ln>
                <a:noFill/>
              </a:ln>
              <a:effectLst/>
              <a:uFillTx/>
              <a:latin typeface="Calibri"/>
              <a:ea typeface="Calibri"/>
              <a:cs typeface="Calibri"/>
            </a:endParaRPr>
          </a:p>
        </p:txBody>
      </p:sp>
    </p:spTree>
    <p:extLst>
      <p:ext uri="{BB962C8B-B14F-4D97-AF65-F5344CB8AC3E}">
        <p14:creationId xmlns:p14="http://schemas.microsoft.com/office/powerpoint/2010/main" val="2513635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err="1">
                <a:latin typeface="Calibri" panose="020F0502020204030204" pitchFamily="34" charset="0"/>
                <a:cs typeface="Calibri" panose="020F0502020204030204" pitchFamily="34" charset="0"/>
              </a:rPr>
              <a:t>Problèmes décisionnels dans la distribution</a:t>
            </a:r>
            <a:endParaRPr lang="pl-PL" sz="3200"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8" y="864108"/>
            <a:ext cx="7763932" cy="5120640"/>
          </a:xfrm>
        </p:spPr>
        <p:txBody>
          <a:bodyPr>
            <a:normAutofit/>
          </a:bodyPr>
          <a:lstStyle/>
          <a:p>
            <a:r>
              <a:rPr lang="pl-PL" sz="2800" b="1" dirty="0">
                <a:latin typeface="Calibri" panose="020F0502020204030204" pitchFamily="34" charset="0"/>
                <a:cs typeface="Calibri" panose="020F0502020204030204" pitchFamily="34" charset="0"/>
              </a:rPr>
              <a:t>Choice du méthode de selling, qui essentially refers à determining le types de canaux de distribution dans un transactionnel sense.</a:t>
            </a:r>
            <a:endParaRPr lang="pl-PL" sz="2800" dirty="0">
              <a:latin typeface="Calibri" panose="020F0502020204030204" pitchFamily="34" charset="0"/>
              <a:cs typeface="Calibri" panose="020F0502020204030204" pitchFamily="34" charset="0"/>
            </a:endParaRPr>
          </a:p>
          <a:p>
            <a:r>
              <a:rPr lang="pl-PL" sz="2800" b="1" dirty="0">
                <a:latin typeface="Calibri" panose="020F0502020204030204" pitchFamily="34" charset="0"/>
                <a:cs typeface="Calibri" panose="020F0502020204030204" pitchFamily="34" charset="0"/>
              </a:rPr>
              <a:t>Choice du méthode de moving produits du lieu de production au lieu de destination, referred à comme distribution physique.</a:t>
            </a:r>
            <a:endParaRPr lang="pl-PL" sz="28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8B2ECEE9-F23A-8543-B85C-9D93337ECB4D}"/>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et flux de matières</a:t>
            </a:r>
            <a:endParaRPr lang="en-US" i="0" u="none" strike="noStrike" cap="none" spc="0" normalizeH="0" baseline="0">
              <a:ln>
                <a:noFill/>
              </a:ln>
              <a:effectLst/>
              <a:uFillTx/>
              <a:latin typeface="Calibri"/>
              <a:ea typeface="Calibri"/>
              <a:cs typeface="Calibri"/>
            </a:endParaRPr>
          </a:p>
        </p:txBody>
      </p:sp>
    </p:spTree>
    <p:extLst>
      <p:ext uri="{BB962C8B-B14F-4D97-AF65-F5344CB8AC3E}">
        <p14:creationId xmlns:p14="http://schemas.microsoft.com/office/powerpoint/2010/main" val="4234392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1"/>
          <p:cNvSpPr>
            <a:spLocks noGrp="1"/>
          </p:cNvSpPr>
          <p:nvPr>
            <p:ph type="title"/>
          </p:nvPr>
        </p:nvSpPr>
        <p:spPr/>
        <p:txBody>
          <a:bodyPr>
            <a:normAutofit/>
          </a:bodyPr>
          <a:lstStyle/>
          <a:p>
            <a:pPr algn="r"/>
            <a:r>
              <a:rPr lang="pl-PL" sz="3200" dirty="0" err="1">
                <a:latin typeface="Calibri" panose="020F0502020204030204" pitchFamily="34" charset="0"/>
                <a:cs typeface="Calibri" panose="020F0502020204030204" pitchFamily="34" charset="0"/>
              </a:rPr>
              <a:t>Problèmes décisionnels dans la distribution — choix du mode de vente</a:t>
            </a:r>
            <a:br>
              <a:rPr lang="pl-PL" sz="3200" dirty="0">
                <a:latin typeface="Calibri" panose="020F0502020204030204" pitchFamily="34" charset="0"/>
                <a:cs typeface="Calibri" panose="020F0502020204030204" pitchFamily="34" charset="0"/>
              </a:rPr>
            </a:br>
            <a:br>
              <a:rPr lang="pl-PL" sz="3200" dirty="0">
                <a:latin typeface="Calibri" panose="020F0502020204030204" pitchFamily="34" charset="0"/>
                <a:cs typeface="Calibri" panose="020F0502020204030204" pitchFamily="34" charset="0"/>
              </a:rPr>
            </a:br>
            <a:endParaRPr lang="pl-PL" sz="2800" b="1" dirty="0">
              <a:latin typeface="Calibri" panose="020F0502020204030204" pitchFamily="34" charset="0"/>
              <a:cs typeface="Calibri" panose="020F0502020204030204" pitchFamily="34" charset="0"/>
            </a:endParaRPr>
          </a:p>
        </p:txBody>
      </p:sp>
      <p:sp>
        <p:nvSpPr>
          <p:cNvPr id="6" name="Symbol zastępczy zawartości 5"/>
          <p:cNvSpPr>
            <a:spLocks noGrp="1"/>
          </p:cNvSpPr>
          <p:nvPr>
            <p:ph idx="1"/>
          </p:nvPr>
        </p:nvSpPr>
        <p:spPr>
          <a:xfrm>
            <a:off x="3818468" y="586232"/>
            <a:ext cx="7827432" cy="5676392"/>
          </a:xfrm>
        </p:spPr>
        <p:txBody>
          <a:bodyPr>
            <a:normAutofit/>
          </a:bodyPr>
          <a:lstStyle/>
          <a:p>
            <a:pPr marL="0" indent="0">
              <a:buNone/>
            </a:pPr>
            <a:r>
              <a:rPr lang="en-US" sz="2400" dirty="0">
                <a:latin typeface="Calibri" panose="020F0502020204030204" pitchFamily="34" charset="0"/>
                <a:cs typeface="Calibri" panose="020F0502020204030204" pitchFamily="34" charset="0"/>
              </a:rPr>
              <a:t>ce décision concerns comment le entreprise intends à reach its clients de un perspective transactionnelle. It involves selecting le appropriate canaux de distribution et deciding :</a:t>
            </a:r>
          </a:p>
          <a:p>
            <a:r>
              <a:rPr lang="en-US" sz="2160" dirty="0">
                <a:latin typeface="Calibri" panose="020F0502020204030204" pitchFamily="34" charset="0"/>
                <a:cs typeface="Calibri" panose="020F0502020204030204" pitchFamily="34" charset="0"/>
              </a:rPr>
              <a:t>whether le ventes processus sera être direct ou indirect,</a:t>
            </a:r>
          </a:p>
          <a:p>
            <a:r>
              <a:rPr lang="en-US" sz="2400" dirty="0">
                <a:latin typeface="Calibri" panose="020F0502020204030204" pitchFamily="34" charset="0"/>
                <a:cs typeface="Calibri" panose="020F0502020204030204" pitchFamily="34" charset="0"/>
              </a:rPr>
              <a:t>qui intermédiaires (if any) sera participate dans le exchange,</a:t>
            </a:r>
          </a:p>
          <a:p>
            <a:r>
              <a:rPr lang="en-US" sz="2400" dirty="0">
                <a:latin typeface="Calibri" panose="020F0502020204030204" pitchFamily="34" charset="0"/>
                <a:cs typeface="Calibri" panose="020F0502020204030204" pitchFamily="34" charset="0"/>
              </a:rPr>
              <a:t>comment responsibilities pour prix, promotion, service client et risque sera être divided among channel members,</a:t>
            </a:r>
          </a:p>
          <a:p>
            <a:r>
              <a:rPr lang="en-US" sz="2160" dirty="0">
                <a:latin typeface="Calibri" panose="020F0502020204030204" pitchFamily="34" charset="0"/>
                <a:cs typeface="Calibri" panose="020F0502020204030204" pitchFamily="34" charset="0"/>
              </a:rPr>
              <a:t>comment relationships avec intermédiaires sera être managed (transactions à court terme ou partenariats à long terme).</a:t>
            </a:r>
          </a:p>
          <a:p>
            <a:pPr marL="0" indent="0">
              <a:buNone/>
            </a:pPr>
            <a:r>
              <a:rPr lang="en-US" sz="2400" dirty="0">
                <a:latin typeface="Calibri" panose="020F0502020204030204" pitchFamily="34" charset="0"/>
                <a:cs typeface="Calibri" panose="020F0502020204030204" pitchFamily="34" charset="0"/>
              </a:rPr>
              <a:t>Le objectif est à design un channel structure que ensures accessibilité du produit tout en optimizing rentabilité, contrôle et couverture du marché.</a:t>
            </a:r>
          </a:p>
          <a:p>
            <a:endParaRPr lang="pl-PL" dirty="0"/>
          </a:p>
        </p:txBody>
      </p:sp>
      <p:sp>
        <p:nvSpPr>
          <p:cNvPr id="3" name="TextBox 2">
            <a:extLst>
              <a:ext uri="{FF2B5EF4-FFF2-40B4-BE49-F238E27FC236}">
                <a16:creationId xmlns:a16="http://schemas.microsoft.com/office/drawing/2014/main" id="{8E820BAE-9C77-46CF-959D-087B7A8843E6}"/>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et flux de matières</a:t>
            </a:r>
            <a:endParaRPr lang="en-US" i="0" u="none" strike="noStrike" cap="none" spc="0" normalizeH="0" baseline="0">
              <a:ln>
                <a:noFill/>
              </a:ln>
              <a:effectLst/>
              <a:uFillTx/>
              <a:latin typeface="Calibri"/>
              <a:ea typeface="Calibri"/>
              <a:cs typeface="Calibri"/>
            </a:endParaRPr>
          </a:p>
        </p:txBody>
      </p:sp>
    </p:spTree>
    <p:extLst>
      <p:ext uri="{BB962C8B-B14F-4D97-AF65-F5344CB8AC3E}">
        <p14:creationId xmlns:p14="http://schemas.microsoft.com/office/powerpoint/2010/main" val="1597473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29568" y="965708"/>
            <a:ext cx="7713132" cy="5120640"/>
          </a:xfrm>
        </p:spPr>
        <p:txBody>
          <a:bodyPr>
            <a:noAutofit/>
          </a:bodyPr>
          <a:lstStyle/>
          <a:p>
            <a:pPr marL="0" indent="0">
              <a:buNone/>
            </a:pPr>
            <a:r>
              <a:rPr lang="en-US" sz="2400" dirty="0">
                <a:latin typeface="Calibri" panose="020F0502020204030204" pitchFamily="34" charset="0"/>
                <a:cs typeface="Calibri" panose="020F0502020204030204" pitchFamily="34" charset="0"/>
              </a:rPr>
              <a:t>ce area se concentre sur le flux logistique des biens de sites de production aux destinations finales. It inclut décisions related à :</a:t>
            </a:r>
          </a:p>
          <a:p>
            <a:r>
              <a:rPr lang="en-US" sz="2160" dirty="0">
                <a:latin typeface="Calibri" panose="020F0502020204030204" pitchFamily="34" charset="0"/>
                <a:cs typeface="Calibri" panose="020F0502020204030204" pitchFamily="34" charset="0"/>
              </a:rPr>
              <a:t>modes et itinéraires de transport,</a:t>
            </a:r>
          </a:p>
          <a:p>
            <a:r>
              <a:rPr lang="en-US" sz="2400" dirty="0">
                <a:latin typeface="Calibri" panose="020F0502020204030204" pitchFamily="34" charset="0"/>
                <a:cs typeface="Calibri" panose="020F0502020204030204" pitchFamily="34" charset="0"/>
              </a:rPr>
              <a:t>location et number de entrepôts et centres de distribution,</a:t>
            </a:r>
          </a:p>
          <a:p>
            <a:r>
              <a:rPr lang="en-US" sz="2160" dirty="0">
                <a:latin typeface="Calibri" panose="020F0502020204030204" pitchFamily="34" charset="0"/>
                <a:cs typeface="Calibri" panose="020F0502020204030204" pitchFamily="34" charset="0"/>
              </a:rPr>
              <a:t>niveaux de stock et exécution des commandes systèmes,</a:t>
            </a:r>
          </a:p>
          <a:p>
            <a:r>
              <a:rPr lang="en-US" sz="2160" dirty="0">
                <a:latin typeface="Calibri" panose="020F0502020204030204" pitchFamily="34" charset="0"/>
                <a:cs typeface="Calibri" panose="020F0502020204030204" pitchFamily="34" charset="0"/>
              </a:rPr>
              <a:t>emballage, manutention, et stockage,</a:t>
            </a:r>
          </a:p>
          <a:p>
            <a:r>
              <a:rPr lang="en-US" sz="2400" dirty="0">
                <a:latin typeface="Calibri" panose="020F0502020204030204" pitchFamily="34" charset="0"/>
                <a:cs typeface="Calibri" panose="020F0502020204030204" pitchFamily="34" charset="0"/>
              </a:rPr>
              <a:t>coordination de livraisons (e.g., just-in-time vs. stock-based systèmes),</a:t>
            </a:r>
          </a:p>
          <a:p>
            <a:r>
              <a:rPr lang="en-US" sz="2160" dirty="0">
                <a:latin typeface="Calibri" panose="020F0502020204030204" pitchFamily="34" charset="0"/>
                <a:cs typeface="Calibri" panose="020F0502020204030204" pitchFamily="34" charset="0"/>
              </a:rPr>
              <a:t>maîtrise des coûts et optimisation du niveau de service.</a:t>
            </a:r>
          </a:p>
          <a:p>
            <a:pPr marL="0" indent="0">
              <a:buNone/>
            </a:pPr>
            <a:r>
              <a:rPr lang="en-US" sz="2160" dirty="0">
                <a:latin typeface="Calibri" panose="020F0502020204030204" pitchFamily="34" charset="0"/>
                <a:cs typeface="Calibri" panose="020F0502020204030204" pitchFamily="34" charset="0"/>
              </a:rPr>
              <a:t>Le objectif est à livrer les produits au bon moment, dans le bonne quantité, au bon endroit, tout en en minimisant les coûts et en maintenant la qualité du service.</a:t>
            </a:r>
          </a:p>
          <a:p>
            <a:endParaRPr lang="pl-PL" sz="24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normAutofit/>
          </a:bodyPr>
          <a:lstStyle/>
          <a:p>
            <a:pPr algn="r"/>
            <a:r>
              <a:rPr lang="pl-PL" sz="3200" dirty="0" err="1">
                <a:latin typeface="Calibri" panose="020F0502020204030204" pitchFamily="34" charset="0"/>
                <a:cs typeface="Calibri" panose="020F0502020204030204" pitchFamily="34" charset="0"/>
              </a:rPr>
              <a:t>Problèmes décisionnels dans la distribution — choix du mode d’acheminement des produits du lieu de production au lieu de destination</a:t>
            </a:r>
            <a:br>
              <a:rPr lang="pl-PL" sz="2800" b="1" dirty="0">
                <a:latin typeface="Calibri" panose="020F0502020204030204" pitchFamily="34" charset="0"/>
                <a:cs typeface="Calibri" panose="020F0502020204030204" pitchFamily="34" charset="0"/>
              </a:rPr>
            </a:br>
            <a:br>
              <a:rPr lang="pl-PL" sz="2800" b="1" dirty="0">
                <a:latin typeface="Calibri" panose="020F0502020204030204" pitchFamily="34" charset="0"/>
                <a:cs typeface="Calibri" panose="020F0502020204030204" pitchFamily="34" charset="0"/>
              </a:rPr>
            </a:br>
            <a:endParaRPr lang="pl-PL" sz="2800" b="1"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12B6E3B6-77CB-75D0-E11B-CB9F25AB805F}"/>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et flux de matières</a:t>
            </a:r>
            <a:endParaRPr lang="en-US" i="0" u="none" strike="noStrike" cap="none" spc="0" normalizeH="0" baseline="0">
              <a:ln>
                <a:noFill/>
              </a:ln>
              <a:effectLst/>
              <a:uFillTx/>
              <a:latin typeface="Calibri"/>
              <a:ea typeface="Calibri"/>
              <a:cs typeface="Calibri"/>
            </a:endParaRPr>
          </a:p>
        </p:txBody>
      </p:sp>
    </p:spTree>
    <p:extLst>
      <p:ext uri="{BB962C8B-B14F-4D97-AF65-F5344CB8AC3E}">
        <p14:creationId xmlns:p14="http://schemas.microsoft.com/office/powerpoint/2010/main" val="11247214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en-US" sz="2880" dirty="0">
                <a:latin typeface="Calibri" panose="020F0502020204030204" pitchFamily="34" charset="0"/>
                <a:cs typeface="Calibri" panose="020F0502020204030204" pitchFamily="34" charset="0"/>
              </a:rPr>
              <a:t>La distribution comme composante de la logistique et du marketing</a:t>
            </a:r>
            <a:endParaRPr lang="pl-PL" sz="3200" dirty="0">
              <a:latin typeface="Calibri" panose="020F0502020204030204" pitchFamily="34" charset="0"/>
              <a:cs typeface="Calibri" panose="020F0502020204030204" pitchFamily="34" charset="0"/>
            </a:endParaRPr>
          </a:p>
        </p:txBody>
      </p:sp>
      <p:graphicFrame>
        <p:nvGraphicFramePr>
          <p:cNvPr id="7" name="Symbol zastępczy zawartości 6"/>
          <p:cNvGraphicFramePr>
            <a:graphicFrameLocks noGrp="1"/>
          </p:cNvGraphicFramePr>
          <p:nvPr>
            <p:ph idx="1"/>
            <p:extLst>
              <p:ext uri="{D42A27DB-BD31-4B8C-83A1-F6EECF244321}">
                <p14:modId xmlns:p14="http://schemas.microsoft.com/office/powerpoint/2010/main" val="4104897692"/>
              </p:ext>
            </p:extLst>
          </p:nvPr>
        </p:nvGraphicFramePr>
        <p:xfrm>
          <a:off x="3670300" y="616744"/>
          <a:ext cx="7848600" cy="5473025"/>
        </p:xfrm>
        <a:graphic>
          <a:graphicData uri="http://schemas.openxmlformats.org/drawingml/2006/table">
            <a:tbl>
              <a:tblPr/>
              <a:tblGrid>
                <a:gridCol w="1524000">
                  <a:extLst>
                    <a:ext uri="{9D8B030D-6E8A-4147-A177-3AD203B41FA5}">
                      <a16:colId xmlns:a16="http://schemas.microsoft.com/office/drawing/2014/main" val="20000"/>
                    </a:ext>
                  </a:extLst>
                </a:gridCol>
                <a:gridCol w="3352800">
                  <a:extLst>
                    <a:ext uri="{9D8B030D-6E8A-4147-A177-3AD203B41FA5}">
                      <a16:colId xmlns:a16="http://schemas.microsoft.com/office/drawing/2014/main" val="20001"/>
                    </a:ext>
                  </a:extLst>
                </a:gridCol>
                <a:gridCol w="2971800">
                  <a:extLst>
                    <a:ext uri="{9D8B030D-6E8A-4147-A177-3AD203B41FA5}">
                      <a16:colId xmlns:a16="http://schemas.microsoft.com/office/drawing/2014/main" val="20002"/>
                    </a:ext>
                  </a:extLst>
                </a:gridCol>
              </a:tblGrid>
              <a:tr h="503497">
                <a:tc>
                  <a:txBody>
                    <a:bodyPr/>
                    <a:lstStyle/>
                    <a:p>
                      <a:pPr algn="ctr"/>
                      <a:r>
                        <a:rPr lang="pl-PL" sz="1800" b="1" dirty="0" err="1">
                          <a:solidFill>
                            <a:schemeClr val="bg1"/>
                          </a:solidFill>
                          <a:latin typeface="Calibri" panose="020F0502020204030204" pitchFamily="34" charset="0"/>
                          <a:cs typeface="Calibri" panose="020F0502020204030204" pitchFamily="34" charset="0"/>
                        </a:rPr>
                        <a:t>Aspect</a:t>
                      </a:r>
                      <a:endParaRPr lang="pl-PL" sz="1800" dirty="0">
                        <a:solidFill>
                          <a:schemeClr val="bg1"/>
                        </a:solidFill>
                        <a:latin typeface="Calibri" panose="020F0502020204030204" pitchFamily="34" charset="0"/>
                        <a:cs typeface="Calibri" panose="020F0502020204030204" pitchFamily="34" charset="0"/>
                      </a:endParaRP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pl-PL" sz="1620" b="1" dirty="0">
                          <a:solidFill>
                            <a:schemeClr val="bg1"/>
                          </a:solidFill>
                          <a:latin typeface="Calibri" panose="020F0502020204030204" pitchFamily="34" charset="0"/>
                          <a:cs typeface="Calibri" panose="020F0502020204030204" pitchFamily="34" charset="0"/>
                        </a:rPr>
                        <a:t>Distribution dans logistique</a:t>
                      </a:r>
                      <a:endParaRPr lang="pl-PL" sz="1800" dirty="0">
                        <a:solidFill>
                          <a:schemeClr val="bg1"/>
                        </a:solidFill>
                        <a:latin typeface="Calibri" panose="020F0502020204030204" pitchFamily="34" charset="0"/>
                        <a:cs typeface="Calibri" panose="020F0502020204030204" pitchFamily="34" charset="0"/>
                      </a:endParaRP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pl-PL" sz="1620" b="1" dirty="0">
                          <a:solidFill>
                            <a:schemeClr val="bg1"/>
                          </a:solidFill>
                          <a:latin typeface="Calibri" panose="020F0502020204030204" pitchFamily="34" charset="0"/>
                          <a:cs typeface="Calibri" panose="020F0502020204030204" pitchFamily="34" charset="0"/>
                        </a:rPr>
                        <a:t>Distribution dans marketing</a:t>
                      </a:r>
                      <a:endParaRPr lang="pl-PL" sz="1800" dirty="0">
                        <a:solidFill>
                          <a:schemeClr val="bg1"/>
                        </a:solidFill>
                        <a:latin typeface="Calibri" panose="020F0502020204030204" pitchFamily="34" charset="0"/>
                        <a:cs typeface="Calibri" panose="020F0502020204030204" pitchFamily="34" charset="0"/>
                      </a:endParaRP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719284">
                <a:tc>
                  <a:txBody>
                    <a:bodyPr/>
                    <a:lstStyle/>
                    <a:p>
                      <a:pPr algn="r"/>
                      <a:r>
                        <a:rPr lang="pl-PL" sz="1620" b="1" dirty="0" err="1">
                          <a:solidFill>
                            <a:schemeClr val="bg1"/>
                          </a:solidFill>
                          <a:latin typeface="Calibri" panose="020F0502020204030204" pitchFamily="34" charset="0"/>
                          <a:cs typeface="Calibri" panose="020F0502020204030204" pitchFamily="34" charset="0"/>
                        </a:rPr>
                        <a:t>Principal se concentrent</a:t>
                      </a:r>
                      <a:endParaRPr lang="pl-PL" sz="1800" b="1" dirty="0">
                        <a:solidFill>
                          <a:schemeClr val="bg1"/>
                        </a:solidFill>
                        <a:latin typeface="Calibri" panose="020F0502020204030204" pitchFamily="34" charset="0"/>
                        <a:cs typeface="Calibri" panose="020F0502020204030204" pitchFamily="34" charset="0"/>
                      </a:endParaRP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en-US" sz="1440" dirty="0">
                          <a:latin typeface="Calibri" panose="020F0502020204030204" pitchFamily="34" charset="0"/>
                          <a:cs typeface="Calibri" panose="020F0502020204030204" pitchFamily="34" charset="0"/>
                        </a:rPr>
                        <a:t>flux physique des biens et efficacité opérationnelle</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40" dirty="0">
                          <a:latin typeface="Calibri" panose="020F0502020204030204" pitchFamily="34" charset="0"/>
                          <a:cs typeface="Calibri" panose="020F0502020204030204" pitchFamily="34" charset="0"/>
                        </a:rPr>
                        <a:t>accès client, fourniture de valeur et couverture du marché</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935068">
                <a:tc>
                  <a:txBody>
                    <a:bodyPr/>
                    <a:lstStyle/>
                    <a:p>
                      <a:pPr algn="r"/>
                      <a:r>
                        <a:rPr lang="pl-PL" sz="1800" b="1" dirty="0" err="1">
                          <a:solidFill>
                            <a:schemeClr val="bg1"/>
                          </a:solidFill>
                          <a:latin typeface="Calibri" panose="020F0502020204030204" pitchFamily="34" charset="0"/>
                          <a:cs typeface="Calibri" panose="020F0502020204030204" pitchFamily="34" charset="0"/>
                        </a:rPr>
                        <a:t>activités clés</a:t>
                      </a:r>
                      <a:endParaRPr lang="pl-PL" sz="1800" b="1" dirty="0">
                        <a:solidFill>
                          <a:schemeClr val="bg1"/>
                        </a:solidFill>
                        <a:latin typeface="Calibri" panose="020F0502020204030204" pitchFamily="34" charset="0"/>
                        <a:cs typeface="Calibri" panose="020F0502020204030204" pitchFamily="34" charset="0"/>
                      </a:endParaRP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en-US" sz="1440" dirty="0">
                          <a:latin typeface="Calibri" panose="020F0502020204030204" pitchFamily="34" charset="0"/>
                          <a:cs typeface="Calibri" panose="020F0502020204030204" pitchFamily="34" charset="0"/>
                        </a:rPr>
                        <a:t>entreposage, transport, préparation des commandes, inventory contrôle, manutention</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40" dirty="0">
                          <a:latin typeface="Calibri" panose="020F0502020204030204" pitchFamily="34" charset="0"/>
                          <a:cs typeface="Calibri" panose="020F0502020204030204" pitchFamily="34" charset="0"/>
                        </a:rPr>
                        <a:t>sélection des canaux, détaillant relationships, couverture du marché, décisions de placement</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150854">
                <a:tc>
                  <a:txBody>
                    <a:bodyPr/>
                    <a:lstStyle/>
                    <a:p>
                      <a:pPr algn="r"/>
                      <a:r>
                        <a:rPr lang="pl-PL" sz="1620" b="1" dirty="0" err="1">
                          <a:solidFill>
                            <a:schemeClr val="bg1"/>
                          </a:solidFill>
                          <a:latin typeface="Calibri" panose="020F0502020204030204" pitchFamily="34" charset="0"/>
                          <a:cs typeface="Calibri" panose="020F0502020204030204" pitchFamily="34" charset="0"/>
                        </a:rPr>
                        <a:t>Principal objectif</a:t>
                      </a:r>
                      <a:endParaRPr lang="pl-PL" sz="1800" b="1" dirty="0">
                        <a:solidFill>
                          <a:schemeClr val="bg1"/>
                        </a:solidFill>
                        <a:latin typeface="Calibri" panose="020F0502020204030204" pitchFamily="34" charset="0"/>
                        <a:cs typeface="Calibri" panose="020F0502020204030204" pitchFamily="34" charset="0"/>
                      </a:endParaRP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en-US" sz="1600" dirty="0">
                          <a:latin typeface="Calibri" panose="020F0502020204030204" pitchFamily="34" charset="0"/>
                          <a:cs typeface="Calibri" panose="020F0502020204030204" pitchFamily="34" charset="0"/>
                        </a:rPr>
                        <a:t>Deliver produits sur moment, dans le bonne quantité et condition, au lowest possible coût</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latin typeface="Calibri" panose="020F0502020204030204" pitchFamily="34" charset="0"/>
                          <a:cs typeface="Calibri" panose="020F0502020204030204" pitchFamily="34" charset="0"/>
                        </a:rPr>
                        <a:t>Assurer produits sont disponible où et quand clients want them</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719284">
                <a:tc>
                  <a:txBody>
                    <a:bodyPr/>
                    <a:lstStyle/>
                    <a:p>
                      <a:pPr algn="r"/>
                      <a:r>
                        <a:rPr lang="pl-PL" sz="1800" b="1" dirty="0" err="1">
                          <a:solidFill>
                            <a:schemeClr val="bg1"/>
                          </a:solidFill>
                          <a:latin typeface="Calibri" panose="020F0502020204030204" pitchFamily="34" charset="0"/>
                          <a:cs typeface="Calibri" panose="020F0502020204030204" pitchFamily="34" charset="0"/>
                        </a:rPr>
                        <a:t>décision criteria</a:t>
                      </a:r>
                      <a:endParaRPr lang="pl-PL" sz="1800" b="1" dirty="0">
                        <a:solidFill>
                          <a:schemeClr val="bg1"/>
                        </a:solidFill>
                        <a:latin typeface="Calibri" panose="020F0502020204030204" pitchFamily="34" charset="0"/>
                        <a:cs typeface="Calibri" panose="020F0502020204030204" pitchFamily="34" charset="0"/>
                      </a:endParaRP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en-US" sz="1440" dirty="0">
                          <a:latin typeface="Calibri" panose="020F0502020204030204" pitchFamily="34" charset="0"/>
                          <a:cs typeface="Calibri" panose="020F0502020204030204" pitchFamily="34" charset="0"/>
                        </a:rPr>
                        <a:t>coûts, capacité, délai d’approvisionnement, fiabilité, processus optimisation</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40" dirty="0">
                          <a:latin typeface="Calibri" panose="020F0502020204030204" pitchFamily="34" charset="0"/>
                          <a:cs typeface="Calibri" panose="020F0502020204030204" pitchFamily="34" charset="0"/>
                        </a:rPr>
                        <a:t>préférences des clients, marché stratégie, positionnement de la marque</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719284">
                <a:tc>
                  <a:txBody>
                    <a:bodyPr/>
                    <a:lstStyle/>
                    <a:p>
                      <a:pPr algn="r"/>
                      <a:r>
                        <a:rPr lang="pl-PL" sz="1620" b="1" dirty="0">
                          <a:solidFill>
                            <a:schemeClr val="bg1"/>
                          </a:solidFill>
                          <a:latin typeface="Calibri" panose="020F0502020204030204" pitchFamily="34" charset="0"/>
                          <a:cs typeface="Calibri" panose="020F0502020204030204" pitchFamily="34" charset="0"/>
                        </a:rPr>
                        <a:t>Rôle dans le entreprise</a:t>
                      </a:r>
                      <a:endParaRPr lang="pl-PL" sz="1800" b="1" dirty="0">
                        <a:solidFill>
                          <a:schemeClr val="bg1"/>
                        </a:solidFill>
                        <a:latin typeface="Calibri" panose="020F0502020204030204" pitchFamily="34" charset="0"/>
                        <a:cs typeface="Calibri" panose="020F0502020204030204" pitchFamily="34" charset="0"/>
                      </a:endParaRP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en-US" sz="1440" dirty="0">
                          <a:latin typeface="Calibri" panose="020F0502020204030204" pitchFamily="34" charset="0"/>
                          <a:cs typeface="Calibri" panose="020F0502020204030204" pitchFamily="34" charset="0"/>
                        </a:rPr>
                        <a:t>Soutient opérations et chaîne d’approvisionnement performance</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latin typeface="Calibri" panose="020F0502020204030204" pitchFamily="34" charset="0"/>
                          <a:cs typeface="Calibri" panose="020F0502020204030204" pitchFamily="34" charset="0"/>
                        </a:rPr>
                        <a:t>Soutient ventes, marketing stratégie, et revenue growth</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719284">
                <a:tc>
                  <a:txBody>
                    <a:bodyPr/>
                    <a:lstStyle/>
                    <a:p>
                      <a:pPr algn="r"/>
                      <a:r>
                        <a:rPr lang="pl-PL" sz="1620" b="1" dirty="0">
                          <a:solidFill>
                            <a:schemeClr val="bg1"/>
                          </a:solidFill>
                          <a:latin typeface="Calibri" panose="020F0502020204030204" pitchFamily="34" charset="0"/>
                          <a:cs typeface="Calibri" panose="020F0502020204030204" pitchFamily="34" charset="0"/>
                        </a:rPr>
                        <a:t>indicateurs de performance</a:t>
                      </a:r>
                      <a:endParaRPr lang="pl-PL" sz="1800" b="1" dirty="0">
                        <a:solidFill>
                          <a:schemeClr val="bg1"/>
                        </a:solidFill>
                        <a:latin typeface="Calibri" panose="020F0502020204030204" pitchFamily="34" charset="0"/>
                        <a:cs typeface="Calibri" panose="020F0502020204030204" pitchFamily="34" charset="0"/>
                      </a:endParaRP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r>
                        <a:rPr lang="en-US" sz="1440" dirty="0">
                          <a:latin typeface="Calibri" panose="020F0502020204030204" pitchFamily="34" charset="0"/>
                          <a:cs typeface="Calibri" panose="020F0502020204030204" pitchFamily="34" charset="0"/>
                        </a:rPr>
                        <a:t>délai de livraison, coût logistique, niveaux de stock, fiabilité du service</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dirty="0">
                          <a:latin typeface="Calibri" panose="020F0502020204030204" pitchFamily="34" charset="0"/>
                          <a:cs typeface="Calibri" panose="020F0502020204030204" pitchFamily="34" charset="0"/>
                        </a:rPr>
                        <a:t>volume des ventes, satisfaction client, efficacité du canal</a:t>
                      </a:r>
                    </a:p>
                  </a:txBody>
                  <a:tcPr marL="67385" marR="67385" marT="33693" marB="3369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4" name="TextBox 3">
            <a:extLst>
              <a:ext uri="{FF2B5EF4-FFF2-40B4-BE49-F238E27FC236}">
                <a16:creationId xmlns:a16="http://schemas.microsoft.com/office/drawing/2014/main" id="{83229A06-FC3B-F2FC-1B31-90634E1E7415}"/>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et flux de matières</a:t>
            </a:r>
            <a:endParaRPr lang="en-US" i="0" u="none" strike="noStrike" cap="none" spc="0" normalizeH="0" baseline="0">
              <a:ln>
                <a:noFill/>
              </a:ln>
              <a:effectLst/>
              <a:uFillTx/>
              <a:latin typeface="Calibri"/>
              <a:ea typeface="Calibri"/>
              <a:cs typeface="Calibri"/>
            </a:endParaRPr>
          </a:p>
        </p:txBody>
      </p:sp>
    </p:spTree>
    <p:extLst>
      <p:ext uri="{BB962C8B-B14F-4D97-AF65-F5344CB8AC3E}">
        <p14:creationId xmlns:p14="http://schemas.microsoft.com/office/powerpoint/2010/main" val="96878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3"/>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33C304C2-640A-4199-4397-15948300A05C}"/>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et flux de matières</a:t>
            </a:r>
            <a:endParaRPr lang="en-US" i="0" u="none" strike="noStrike" cap="none" spc="0" normalizeH="0" baseline="0">
              <a:ln>
                <a:noFill/>
              </a:ln>
              <a:effectLst/>
              <a:uFillTx/>
              <a:latin typeface="Calibri"/>
              <a:ea typeface="Calibri"/>
              <a:cs typeface="Calibri"/>
            </a:endParaRPr>
          </a:p>
        </p:txBody>
      </p:sp>
      <p:sp>
        <p:nvSpPr>
          <p:cNvPr id="21" name="Rectangle 20">
            <a:extLst>
              <a:ext uri="{FF2B5EF4-FFF2-40B4-BE49-F238E27FC236}">
                <a16:creationId xmlns:a16="http://schemas.microsoft.com/office/drawing/2014/main" id="{76E3B742-7492-4FBE-8D7F-273F814C81FC}"/>
              </a:ext>
            </a:extLst>
          </p:cNvPr>
          <p:cNvSpPr/>
          <p:nvPr/>
        </p:nvSpPr>
        <p:spPr>
          <a:xfrm>
            <a:off x="2768600" y="368300"/>
            <a:ext cx="7112000" cy="355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2" name="TextBox 21">
            <a:extLst>
              <a:ext uri="{FF2B5EF4-FFF2-40B4-BE49-F238E27FC236}">
                <a16:creationId xmlns:a16="http://schemas.microsoft.com/office/drawing/2014/main" id="{A289210B-A5AD-4C52-B9E8-5653AB696F8F}"/>
              </a:ext>
            </a:extLst>
          </p:cNvPr>
          <p:cNvSpPr txBox="1"/>
          <p:nvPr/>
        </p:nvSpPr>
        <p:spPr>
          <a:xfrm>
            <a:off x="2768600" y="368300"/>
            <a:ext cx="7112000" cy="355600"/>
          </a:xfrm>
          <a:prstGeom prst="rect">
            <a:avLst/>
          </a:prstGeom>
          <a:noFill/>
          <a:ln>
            <a:noFill/>
          </a:ln>
        </p:spPr>
        <p:txBody>
          <a:bodyPr vertOverflow="overflow" vert="horz" wrap="square" rtlCol="0" anchor="ctr" anchorCtr="0">
            <a:normAutofit/>
          </a:bodyPr>
          <a:lstStyle/>
          <a:p>
            <a:pPr algn="l"/>
            <a:r>
              <a:rPr lang="fr-FR" sz="1600" b="1">
                <a:solidFill>
                  <a:srgbClr val="111111"/>
                </a:solidFill>
                <a:latin typeface="Arial"/>
                <a:cs typeface="Arial"/>
              </a:rPr>
              <a:t>Approche logistique et marketing des canaux de distribution</a:t>
            </a:r>
            <a:endParaRPr lang="en-GB" sz="1600" b="1">
              <a:solidFill>
                <a:srgbClr val="111111"/>
              </a:solidFill>
              <a:latin typeface="Arial"/>
              <a:cs typeface="Arial"/>
            </a:endParaRPr>
          </a:p>
        </p:txBody>
      </p:sp>
      <p:sp>
        <p:nvSpPr>
          <p:cNvPr id="23" name="Rectangle 22">
            <a:extLst>
              <a:ext uri="{FF2B5EF4-FFF2-40B4-BE49-F238E27FC236}">
                <a16:creationId xmlns:a16="http://schemas.microsoft.com/office/drawing/2014/main" id="{51020294-2995-4F8B-9C43-9A6585FB5C31}"/>
              </a:ext>
            </a:extLst>
          </p:cNvPr>
          <p:cNvSpPr/>
          <p:nvPr/>
        </p:nvSpPr>
        <p:spPr>
          <a:xfrm>
            <a:off x="3175000" y="990600"/>
            <a:ext cx="2159000" cy="3048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4" name="TextBox 23">
            <a:extLst>
              <a:ext uri="{FF2B5EF4-FFF2-40B4-BE49-F238E27FC236}">
                <a16:creationId xmlns:a16="http://schemas.microsoft.com/office/drawing/2014/main" id="{BD1F1B9A-C499-468C-8FA7-499A6A3F9896}"/>
              </a:ext>
            </a:extLst>
          </p:cNvPr>
          <p:cNvSpPr txBox="1"/>
          <p:nvPr/>
        </p:nvSpPr>
        <p:spPr>
          <a:xfrm>
            <a:off x="3175000" y="990600"/>
            <a:ext cx="2159000" cy="304800"/>
          </a:xfrm>
          <a:prstGeom prst="rect">
            <a:avLst/>
          </a:prstGeom>
          <a:noFill/>
          <a:ln>
            <a:noFill/>
          </a:ln>
        </p:spPr>
        <p:txBody>
          <a:bodyPr vertOverflow="overflow" vert="horz" wrap="square" rtlCol="0" anchor="ctr" anchorCtr="0">
            <a:normAutofit/>
          </a:bodyPr>
          <a:lstStyle/>
          <a:p>
            <a:pPr algn="l"/>
            <a:r>
              <a:rPr lang="en-GB" sz="1200" b="1">
                <a:solidFill>
                  <a:srgbClr val="111111"/>
                </a:solidFill>
                <a:latin typeface="Arial"/>
                <a:cs typeface="Arial"/>
              </a:rPr>
              <a:t>APPROCHE LOGISTIQUE</a:t>
            </a:r>
          </a:p>
        </p:txBody>
      </p:sp>
      <p:sp>
        <p:nvSpPr>
          <p:cNvPr id="25" name="Rectangle 24">
            <a:extLst>
              <a:ext uri="{FF2B5EF4-FFF2-40B4-BE49-F238E27FC236}">
                <a16:creationId xmlns:a16="http://schemas.microsoft.com/office/drawing/2014/main" id="{A344BC42-1852-477D-9C59-9FEF7F8B4532}"/>
              </a:ext>
            </a:extLst>
          </p:cNvPr>
          <p:cNvSpPr/>
          <p:nvPr/>
        </p:nvSpPr>
        <p:spPr>
          <a:xfrm>
            <a:off x="7048500" y="990600"/>
            <a:ext cx="2222500" cy="3048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6" name="TextBox 25">
            <a:extLst>
              <a:ext uri="{FF2B5EF4-FFF2-40B4-BE49-F238E27FC236}">
                <a16:creationId xmlns:a16="http://schemas.microsoft.com/office/drawing/2014/main" id="{ED7BEF59-D2A8-451D-B33B-9F8324755CA1}"/>
              </a:ext>
            </a:extLst>
          </p:cNvPr>
          <p:cNvSpPr txBox="1"/>
          <p:nvPr/>
        </p:nvSpPr>
        <p:spPr>
          <a:xfrm>
            <a:off x="7048500" y="990600"/>
            <a:ext cx="2222500" cy="304800"/>
          </a:xfrm>
          <a:prstGeom prst="rect">
            <a:avLst/>
          </a:prstGeom>
          <a:noFill/>
          <a:ln>
            <a:noFill/>
          </a:ln>
        </p:spPr>
        <p:txBody>
          <a:bodyPr vertOverflow="overflow" vert="horz" wrap="square" rtlCol="0" anchor="ctr" anchorCtr="0">
            <a:normAutofit/>
          </a:bodyPr>
          <a:lstStyle/>
          <a:p>
            <a:pPr algn="l"/>
            <a:r>
              <a:rPr lang="en-GB" sz="1200" b="1">
                <a:solidFill>
                  <a:srgbClr val="111111"/>
                </a:solidFill>
                <a:latin typeface="Arial"/>
                <a:cs typeface="Arial"/>
              </a:rPr>
              <a:t>APPROCHE MARKETING</a:t>
            </a:r>
          </a:p>
        </p:txBody>
      </p:sp>
      <p:sp>
        <p:nvSpPr>
          <p:cNvPr id="27" name="Rectangle 26">
            <a:extLst>
              <a:ext uri="{FF2B5EF4-FFF2-40B4-BE49-F238E27FC236}">
                <a16:creationId xmlns:a16="http://schemas.microsoft.com/office/drawing/2014/main" id="{35B9BE6E-FAF2-414F-ADBA-D583AFE3E2F0}"/>
              </a:ext>
            </a:extLst>
          </p:cNvPr>
          <p:cNvSpPr/>
          <p:nvPr/>
        </p:nvSpPr>
        <p:spPr>
          <a:xfrm>
            <a:off x="3429000" y="1447800"/>
            <a:ext cx="1524000" cy="4318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8" name="TextBox 27">
            <a:extLst>
              <a:ext uri="{FF2B5EF4-FFF2-40B4-BE49-F238E27FC236}">
                <a16:creationId xmlns:a16="http://schemas.microsoft.com/office/drawing/2014/main" id="{96E54D1C-963F-4401-B123-7E455C2674B1}"/>
              </a:ext>
            </a:extLst>
          </p:cNvPr>
          <p:cNvSpPr txBox="1"/>
          <p:nvPr/>
        </p:nvSpPr>
        <p:spPr>
          <a:xfrm>
            <a:off x="3429000" y="1447800"/>
            <a:ext cx="1524000" cy="431800"/>
          </a:xfrm>
          <a:prstGeom prst="rect">
            <a:avLst/>
          </a:prstGeom>
          <a:noFill/>
          <a:ln>
            <a:noFill/>
          </a:ln>
        </p:spPr>
        <p:txBody>
          <a:bodyPr vertOverflow="overflow" vert="horz" wrap="square" rtlCol="0" anchor="ctr" anchorCtr="0">
            <a:noAutofit/>
          </a:bodyPr>
          <a:lstStyle/>
          <a:p>
            <a:pPr algn="l"/>
            <a:r>
              <a:rPr lang="en-GB" sz="1200">
                <a:solidFill>
                  <a:srgbClr val="111111"/>
                </a:solidFill>
                <a:latin typeface="Arial"/>
                <a:cs typeface="Arial"/>
              </a:rPr>
              <a:t>Entrepôt
du fabricant</a:t>
            </a:r>
          </a:p>
        </p:txBody>
      </p:sp>
      <p:sp>
        <p:nvSpPr>
          <p:cNvPr id="29" name="Rectangle 28">
            <a:extLst>
              <a:ext uri="{FF2B5EF4-FFF2-40B4-BE49-F238E27FC236}">
                <a16:creationId xmlns:a16="http://schemas.microsoft.com/office/drawing/2014/main" id="{637FA974-4E30-4DB8-A4C2-27D196C56686}"/>
              </a:ext>
            </a:extLst>
          </p:cNvPr>
          <p:cNvSpPr/>
          <p:nvPr/>
        </p:nvSpPr>
        <p:spPr>
          <a:xfrm>
            <a:off x="3492500" y="2209800"/>
            <a:ext cx="1422400" cy="3048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0" name="TextBox 29">
            <a:extLst>
              <a:ext uri="{FF2B5EF4-FFF2-40B4-BE49-F238E27FC236}">
                <a16:creationId xmlns:a16="http://schemas.microsoft.com/office/drawing/2014/main" id="{11554BC0-807B-4B43-B95F-300D9DE116A2}"/>
              </a:ext>
            </a:extLst>
          </p:cNvPr>
          <p:cNvSpPr txBox="1"/>
          <p:nvPr/>
        </p:nvSpPr>
        <p:spPr>
          <a:xfrm>
            <a:off x="3492500" y="2209800"/>
            <a:ext cx="1422400" cy="304800"/>
          </a:xfrm>
          <a:prstGeom prst="rect">
            <a:avLst/>
          </a:prstGeom>
          <a:noFill/>
          <a:ln>
            <a:noFill/>
          </a:ln>
        </p:spPr>
        <p:txBody>
          <a:bodyPr vertOverflow="overflow" vert="horz" wrap="square" rtlCol="0" anchor="ctr" anchorCtr="0">
            <a:normAutofit/>
          </a:bodyPr>
          <a:lstStyle/>
          <a:p>
            <a:pPr algn="l"/>
            <a:r>
              <a:rPr lang="en-GB" sz="1200">
                <a:solidFill>
                  <a:srgbClr val="111111"/>
                </a:solidFill>
                <a:latin typeface="Arial"/>
                <a:cs typeface="Arial"/>
              </a:rPr>
              <a:t>Opérateur 3PL</a:t>
            </a:r>
          </a:p>
        </p:txBody>
      </p:sp>
      <p:sp>
        <p:nvSpPr>
          <p:cNvPr id="31" name="Rectangle 30">
            <a:extLst>
              <a:ext uri="{FF2B5EF4-FFF2-40B4-BE49-F238E27FC236}">
                <a16:creationId xmlns:a16="http://schemas.microsoft.com/office/drawing/2014/main" id="{0E1B1AEF-A695-46C2-9194-84E0FBAD7DCC}"/>
              </a:ext>
            </a:extLst>
          </p:cNvPr>
          <p:cNvSpPr/>
          <p:nvPr/>
        </p:nvSpPr>
        <p:spPr>
          <a:xfrm>
            <a:off x="3200400" y="2870200"/>
            <a:ext cx="1930400" cy="4318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2" name="TextBox 31">
            <a:extLst>
              <a:ext uri="{FF2B5EF4-FFF2-40B4-BE49-F238E27FC236}">
                <a16:creationId xmlns:a16="http://schemas.microsoft.com/office/drawing/2014/main" id="{3DD07DDA-880E-4814-BCCF-2224AC7E515F}"/>
              </a:ext>
            </a:extLst>
          </p:cNvPr>
          <p:cNvSpPr txBox="1"/>
          <p:nvPr/>
        </p:nvSpPr>
        <p:spPr>
          <a:xfrm>
            <a:off x="3200400" y="2870200"/>
            <a:ext cx="1930400" cy="431800"/>
          </a:xfrm>
          <a:prstGeom prst="rect">
            <a:avLst/>
          </a:prstGeom>
          <a:noFill/>
          <a:ln>
            <a:noFill/>
          </a:ln>
        </p:spPr>
        <p:txBody>
          <a:bodyPr vertOverflow="overflow" vert="horz" wrap="square" rtlCol="0" anchor="ctr" anchorCtr="0">
            <a:normAutofit/>
          </a:bodyPr>
          <a:lstStyle/>
          <a:p>
            <a:pPr algn="l"/>
            <a:r>
              <a:rPr lang="en-GB" sz="1000">
                <a:solidFill>
                  <a:srgbClr val="111111"/>
                </a:solidFill>
                <a:latin typeface="Arial"/>
                <a:cs typeface="Arial"/>
              </a:rPr>
              <a:t>Centre de
distribution central</a:t>
            </a:r>
          </a:p>
        </p:txBody>
      </p:sp>
      <p:sp>
        <p:nvSpPr>
          <p:cNvPr id="33" name="Rectangle 32">
            <a:extLst>
              <a:ext uri="{FF2B5EF4-FFF2-40B4-BE49-F238E27FC236}">
                <a16:creationId xmlns:a16="http://schemas.microsoft.com/office/drawing/2014/main" id="{EBB89605-3D57-4788-A3D4-4AA38B6F439D}"/>
              </a:ext>
            </a:extLst>
          </p:cNvPr>
          <p:cNvSpPr/>
          <p:nvPr/>
        </p:nvSpPr>
        <p:spPr>
          <a:xfrm>
            <a:off x="3251200" y="3543300"/>
            <a:ext cx="1905000" cy="3302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4" name="TextBox 33">
            <a:extLst>
              <a:ext uri="{FF2B5EF4-FFF2-40B4-BE49-F238E27FC236}">
                <a16:creationId xmlns:a16="http://schemas.microsoft.com/office/drawing/2014/main" id="{537048A1-43DE-4503-80B7-F0653C24310B}"/>
              </a:ext>
            </a:extLst>
          </p:cNvPr>
          <p:cNvSpPr txBox="1"/>
          <p:nvPr/>
        </p:nvSpPr>
        <p:spPr>
          <a:xfrm>
            <a:off x="3251200" y="3543300"/>
            <a:ext cx="1905000" cy="330200"/>
          </a:xfrm>
          <a:prstGeom prst="rect">
            <a:avLst/>
          </a:prstGeom>
          <a:noFill/>
          <a:ln>
            <a:noFill/>
          </a:ln>
        </p:spPr>
        <p:txBody>
          <a:bodyPr vertOverflow="overflow" vert="horz" wrap="square" rtlCol="0" anchor="ctr" anchorCtr="0">
            <a:normAutofit/>
          </a:bodyPr>
          <a:lstStyle/>
          <a:p>
            <a:pPr algn="l"/>
            <a:r>
              <a:rPr lang="en-GB" sz="1200">
                <a:solidFill>
                  <a:srgbClr val="111111"/>
                </a:solidFill>
                <a:latin typeface="Arial"/>
                <a:cs typeface="Arial"/>
              </a:rPr>
              <a:t>Entrepôt régional</a:t>
            </a:r>
          </a:p>
        </p:txBody>
      </p:sp>
      <p:sp>
        <p:nvSpPr>
          <p:cNvPr id="35" name="Rectangle 34">
            <a:extLst>
              <a:ext uri="{FF2B5EF4-FFF2-40B4-BE49-F238E27FC236}">
                <a16:creationId xmlns:a16="http://schemas.microsoft.com/office/drawing/2014/main" id="{AF758C11-D6D2-464A-A760-B880CE29F907}"/>
              </a:ext>
            </a:extLst>
          </p:cNvPr>
          <p:cNvSpPr/>
          <p:nvPr/>
        </p:nvSpPr>
        <p:spPr>
          <a:xfrm>
            <a:off x="3403600" y="4089400"/>
            <a:ext cx="1651000" cy="3302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6" name="TextBox 35">
            <a:extLst>
              <a:ext uri="{FF2B5EF4-FFF2-40B4-BE49-F238E27FC236}">
                <a16:creationId xmlns:a16="http://schemas.microsoft.com/office/drawing/2014/main" id="{B2951BDA-1B33-4CA7-8E2F-ED846524E8C9}"/>
              </a:ext>
            </a:extLst>
          </p:cNvPr>
          <p:cNvSpPr txBox="1"/>
          <p:nvPr/>
        </p:nvSpPr>
        <p:spPr>
          <a:xfrm>
            <a:off x="3403600" y="4089400"/>
            <a:ext cx="1651000" cy="330200"/>
          </a:xfrm>
          <a:prstGeom prst="rect">
            <a:avLst/>
          </a:prstGeom>
          <a:noFill/>
          <a:ln>
            <a:noFill/>
          </a:ln>
        </p:spPr>
        <p:txBody>
          <a:bodyPr vertOverflow="overflow" vert="horz" wrap="square" rtlCol="0" anchor="ctr" anchorCtr="0">
            <a:normAutofit/>
          </a:bodyPr>
          <a:lstStyle/>
          <a:p>
            <a:pPr algn="l"/>
            <a:r>
              <a:rPr lang="en-GB" sz="1200" dirty="0">
                <a:solidFill>
                  <a:srgbClr val="111111"/>
                </a:solidFill>
                <a:latin typeface="Arial"/>
                <a:cs typeface="Arial"/>
              </a:rPr>
              <a:t>Livraisons locales</a:t>
            </a:r>
          </a:p>
        </p:txBody>
      </p:sp>
      <p:sp>
        <p:nvSpPr>
          <p:cNvPr id="37" name="Rectangle 36">
            <a:extLst>
              <a:ext uri="{FF2B5EF4-FFF2-40B4-BE49-F238E27FC236}">
                <a16:creationId xmlns:a16="http://schemas.microsoft.com/office/drawing/2014/main" id="{3ACD1B8B-C5FB-45E5-BAF3-45FFBCF5D1B7}"/>
              </a:ext>
            </a:extLst>
          </p:cNvPr>
          <p:cNvSpPr/>
          <p:nvPr/>
        </p:nvSpPr>
        <p:spPr>
          <a:xfrm>
            <a:off x="3530600" y="4622800"/>
            <a:ext cx="1524000" cy="355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8" name="TextBox 37">
            <a:extLst>
              <a:ext uri="{FF2B5EF4-FFF2-40B4-BE49-F238E27FC236}">
                <a16:creationId xmlns:a16="http://schemas.microsoft.com/office/drawing/2014/main" id="{91C2791C-9711-4F6E-8E2B-43677C1376C2}"/>
              </a:ext>
            </a:extLst>
          </p:cNvPr>
          <p:cNvSpPr txBox="1"/>
          <p:nvPr/>
        </p:nvSpPr>
        <p:spPr>
          <a:xfrm>
            <a:off x="3530600" y="4622800"/>
            <a:ext cx="1524000" cy="355600"/>
          </a:xfrm>
          <a:prstGeom prst="rect">
            <a:avLst/>
          </a:prstGeom>
          <a:noFill/>
          <a:ln>
            <a:noFill/>
          </a:ln>
        </p:spPr>
        <p:txBody>
          <a:bodyPr vertOverflow="overflow" vert="horz" wrap="square" rtlCol="0" anchor="ctr" anchorCtr="0">
            <a:normAutofit/>
          </a:bodyPr>
          <a:lstStyle/>
          <a:p>
            <a:pPr algn="l"/>
            <a:r>
              <a:rPr lang="en-GB" sz="1200">
                <a:solidFill>
                  <a:srgbClr val="111111"/>
                </a:solidFill>
                <a:latin typeface="Arial"/>
                <a:cs typeface="Arial"/>
              </a:rPr>
              <a:t>Magasin de détail</a:t>
            </a:r>
          </a:p>
        </p:txBody>
      </p:sp>
      <p:sp>
        <p:nvSpPr>
          <p:cNvPr id="39" name="Rectangle 38">
            <a:extLst>
              <a:ext uri="{FF2B5EF4-FFF2-40B4-BE49-F238E27FC236}">
                <a16:creationId xmlns:a16="http://schemas.microsoft.com/office/drawing/2014/main" id="{3F954063-81ED-453F-8181-6D5FC010B9DD}"/>
              </a:ext>
            </a:extLst>
          </p:cNvPr>
          <p:cNvSpPr/>
          <p:nvPr/>
        </p:nvSpPr>
        <p:spPr>
          <a:xfrm>
            <a:off x="3530600" y="5143500"/>
            <a:ext cx="1625600" cy="3810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0" name="TextBox 39">
            <a:extLst>
              <a:ext uri="{FF2B5EF4-FFF2-40B4-BE49-F238E27FC236}">
                <a16:creationId xmlns:a16="http://schemas.microsoft.com/office/drawing/2014/main" id="{E1118A38-CF69-496C-B9A2-D9F3C7209A42}"/>
              </a:ext>
            </a:extLst>
          </p:cNvPr>
          <p:cNvSpPr txBox="1"/>
          <p:nvPr/>
        </p:nvSpPr>
        <p:spPr>
          <a:xfrm>
            <a:off x="3530600" y="5143500"/>
            <a:ext cx="1625600" cy="381000"/>
          </a:xfrm>
          <a:prstGeom prst="rect">
            <a:avLst/>
          </a:prstGeom>
          <a:noFill/>
          <a:ln>
            <a:noFill/>
          </a:ln>
        </p:spPr>
        <p:txBody>
          <a:bodyPr vertOverflow="overflow" vert="horz" wrap="square" rtlCol="0" anchor="ctr" anchorCtr="0">
            <a:normAutofit/>
          </a:bodyPr>
          <a:lstStyle/>
          <a:p>
            <a:pPr algn="l"/>
            <a:r>
              <a:rPr lang="en-GB" sz="1200">
                <a:solidFill>
                  <a:srgbClr val="111111"/>
                </a:solidFill>
                <a:latin typeface="Arial"/>
                <a:cs typeface="Arial"/>
              </a:rPr>
              <a:t>Consommateur</a:t>
            </a:r>
          </a:p>
        </p:txBody>
      </p:sp>
      <p:sp>
        <p:nvSpPr>
          <p:cNvPr id="41" name="Rectangle 40">
            <a:extLst>
              <a:ext uri="{FF2B5EF4-FFF2-40B4-BE49-F238E27FC236}">
                <a16:creationId xmlns:a16="http://schemas.microsoft.com/office/drawing/2014/main" id="{B0EF455C-06AB-48F6-ADBB-9F4DEDFFDD33}"/>
              </a:ext>
            </a:extLst>
          </p:cNvPr>
          <p:cNvSpPr/>
          <p:nvPr/>
        </p:nvSpPr>
        <p:spPr>
          <a:xfrm>
            <a:off x="7366000" y="1460500"/>
            <a:ext cx="1651000" cy="3302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2" name="TextBox 41">
            <a:extLst>
              <a:ext uri="{FF2B5EF4-FFF2-40B4-BE49-F238E27FC236}">
                <a16:creationId xmlns:a16="http://schemas.microsoft.com/office/drawing/2014/main" id="{DBB0E10B-6FF9-44DA-B365-E2E1C79DD30D}"/>
              </a:ext>
            </a:extLst>
          </p:cNvPr>
          <p:cNvSpPr txBox="1"/>
          <p:nvPr/>
        </p:nvSpPr>
        <p:spPr>
          <a:xfrm>
            <a:off x="7366000" y="1460500"/>
            <a:ext cx="1651000" cy="330200"/>
          </a:xfrm>
          <a:prstGeom prst="rect">
            <a:avLst/>
          </a:prstGeom>
          <a:noFill/>
          <a:ln>
            <a:noFill/>
          </a:ln>
        </p:spPr>
        <p:txBody>
          <a:bodyPr vertOverflow="overflow" vert="horz" wrap="square" rtlCol="0" anchor="ctr" anchorCtr="0">
            <a:normAutofit/>
          </a:bodyPr>
          <a:lstStyle/>
          <a:p>
            <a:pPr algn="l"/>
            <a:r>
              <a:rPr lang="en-GB" sz="1200" dirty="0">
                <a:solidFill>
                  <a:srgbClr val="111111"/>
                </a:solidFill>
                <a:latin typeface="Arial"/>
                <a:cs typeface="Arial"/>
              </a:rPr>
              <a:t>Fabricant</a:t>
            </a:r>
          </a:p>
        </p:txBody>
      </p:sp>
      <p:sp>
        <p:nvSpPr>
          <p:cNvPr id="43" name="Rectangle 42">
            <a:extLst>
              <a:ext uri="{FF2B5EF4-FFF2-40B4-BE49-F238E27FC236}">
                <a16:creationId xmlns:a16="http://schemas.microsoft.com/office/drawing/2014/main" id="{322C7BAB-1333-4536-9D98-5666EE04576A}"/>
              </a:ext>
            </a:extLst>
          </p:cNvPr>
          <p:cNvSpPr/>
          <p:nvPr/>
        </p:nvSpPr>
        <p:spPr>
          <a:xfrm>
            <a:off x="7302500" y="2057400"/>
            <a:ext cx="1752600" cy="4572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4" name="TextBox 43">
            <a:extLst>
              <a:ext uri="{FF2B5EF4-FFF2-40B4-BE49-F238E27FC236}">
                <a16:creationId xmlns:a16="http://schemas.microsoft.com/office/drawing/2014/main" id="{ECF66FE2-A1E9-4DB1-8754-3045E70A1E13}"/>
              </a:ext>
            </a:extLst>
          </p:cNvPr>
          <p:cNvSpPr txBox="1"/>
          <p:nvPr/>
        </p:nvSpPr>
        <p:spPr>
          <a:xfrm>
            <a:off x="7302500" y="2057400"/>
            <a:ext cx="1752600" cy="457200"/>
          </a:xfrm>
          <a:prstGeom prst="rect">
            <a:avLst/>
          </a:prstGeom>
          <a:noFill/>
          <a:ln>
            <a:noFill/>
          </a:ln>
        </p:spPr>
        <p:txBody>
          <a:bodyPr vertOverflow="overflow" vert="horz" wrap="square" rtlCol="0" anchor="ctr" anchorCtr="0">
            <a:normAutofit/>
          </a:bodyPr>
          <a:lstStyle/>
          <a:p>
            <a:pPr algn="l"/>
            <a:r>
              <a:rPr lang="en-GB" sz="1200">
                <a:solidFill>
                  <a:srgbClr val="111111"/>
                </a:solidFill>
                <a:latin typeface="Arial"/>
                <a:cs typeface="Arial"/>
              </a:rPr>
              <a:t>Représentant
régional</a:t>
            </a:r>
          </a:p>
        </p:txBody>
      </p:sp>
      <p:sp>
        <p:nvSpPr>
          <p:cNvPr id="45" name="Rectangle 44">
            <a:extLst>
              <a:ext uri="{FF2B5EF4-FFF2-40B4-BE49-F238E27FC236}">
                <a16:creationId xmlns:a16="http://schemas.microsoft.com/office/drawing/2014/main" id="{CF8A1D10-BF44-47CF-AEBF-578618008693}"/>
              </a:ext>
            </a:extLst>
          </p:cNvPr>
          <p:cNvSpPr/>
          <p:nvPr/>
        </p:nvSpPr>
        <p:spPr>
          <a:xfrm>
            <a:off x="7493000" y="2870200"/>
            <a:ext cx="1549400" cy="355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6" name="TextBox 45">
            <a:extLst>
              <a:ext uri="{FF2B5EF4-FFF2-40B4-BE49-F238E27FC236}">
                <a16:creationId xmlns:a16="http://schemas.microsoft.com/office/drawing/2014/main" id="{BC337908-2FC2-4AA9-AF91-768252F0B65A}"/>
              </a:ext>
            </a:extLst>
          </p:cNvPr>
          <p:cNvSpPr txBox="1"/>
          <p:nvPr/>
        </p:nvSpPr>
        <p:spPr>
          <a:xfrm>
            <a:off x="7493000" y="2870200"/>
            <a:ext cx="1549400" cy="355600"/>
          </a:xfrm>
          <a:prstGeom prst="rect">
            <a:avLst/>
          </a:prstGeom>
          <a:noFill/>
          <a:ln>
            <a:noFill/>
          </a:ln>
        </p:spPr>
        <p:txBody>
          <a:bodyPr vertOverflow="overflow" vert="horz" wrap="square" rtlCol="0" anchor="ctr" anchorCtr="0">
            <a:normAutofit/>
          </a:bodyPr>
          <a:lstStyle/>
          <a:p>
            <a:pPr algn="l"/>
            <a:r>
              <a:rPr lang="en-GB" sz="1200">
                <a:solidFill>
                  <a:srgbClr val="111111"/>
                </a:solidFill>
                <a:latin typeface="Arial"/>
                <a:cs typeface="Arial"/>
              </a:rPr>
              <a:t>Grossiste</a:t>
            </a:r>
          </a:p>
        </p:txBody>
      </p:sp>
      <p:sp>
        <p:nvSpPr>
          <p:cNvPr id="47" name="Rectangle 46">
            <a:extLst>
              <a:ext uri="{FF2B5EF4-FFF2-40B4-BE49-F238E27FC236}">
                <a16:creationId xmlns:a16="http://schemas.microsoft.com/office/drawing/2014/main" id="{7F208BF8-E36B-464E-8628-F4FC7D9FC39E}"/>
              </a:ext>
            </a:extLst>
          </p:cNvPr>
          <p:cNvSpPr/>
          <p:nvPr/>
        </p:nvSpPr>
        <p:spPr>
          <a:xfrm>
            <a:off x="7620000" y="3530600"/>
            <a:ext cx="1397000" cy="355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8" name="TextBox 47">
            <a:extLst>
              <a:ext uri="{FF2B5EF4-FFF2-40B4-BE49-F238E27FC236}">
                <a16:creationId xmlns:a16="http://schemas.microsoft.com/office/drawing/2014/main" id="{A087C624-75A8-4452-91B8-39B5DB99028D}"/>
              </a:ext>
            </a:extLst>
          </p:cNvPr>
          <p:cNvSpPr txBox="1"/>
          <p:nvPr/>
        </p:nvSpPr>
        <p:spPr>
          <a:xfrm>
            <a:off x="7620000" y="3530600"/>
            <a:ext cx="1397000" cy="355600"/>
          </a:xfrm>
          <a:prstGeom prst="rect">
            <a:avLst/>
          </a:prstGeom>
          <a:noFill/>
          <a:ln>
            <a:noFill/>
          </a:ln>
        </p:spPr>
        <p:txBody>
          <a:bodyPr vertOverflow="overflow" vert="horz" wrap="square" rtlCol="0" anchor="ctr" anchorCtr="0">
            <a:normAutofit/>
          </a:bodyPr>
          <a:lstStyle/>
          <a:p>
            <a:pPr algn="l"/>
            <a:r>
              <a:rPr lang="en-GB" sz="1200">
                <a:solidFill>
                  <a:srgbClr val="111111"/>
                </a:solidFill>
                <a:latin typeface="Arial"/>
                <a:cs typeface="Arial"/>
              </a:rPr>
              <a:t>Détaillant</a:t>
            </a:r>
          </a:p>
        </p:txBody>
      </p:sp>
      <p:sp>
        <p:nvSpPr>
          <p:cNvPr id="49" name="Rectangle 48">
            <a:extLst>
              <a:ext uri="{FF2B5EF4-FFF2-40B4-BE49-F238E27FC236}">
                <a16:creationId xmlns:a16="http://schemas.microsoft.com/office/drawing/2014/main" id="{D5ACFFCD-4FE1-4B88-9CCE-CCABCB71B4FA}"/>
              </a:ext>
            </a:extLst>
          </p:cNvPr>
          <p:cNvSpPr/>
          <p:nvPr/>
        </p:nvSpPr>
        <p:spPr>
          <a:xfrm>
            <a:off x="7518400" y="4089400"/>
            <a:ext cx="1549400" cy="355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50" name="TextBox 49">
            <a:extLst>
              <a:ext uri="{FF2B5EF4-FFF2-40B4-BE49-F238E27FC236}">
                <a16:creationId xmlns:a16="http://schemas.microsoft.com/office/drawing/2014/main" id="{3C9CF3E0-875A-47CD-83CA-EE3FCCEFC582}"/>
              </a:ext>
            </a:extLst>
          </p:cNvPr>
          <p:cNvSpPr txBox="1"/>
          <p:nvPr/>
        </p:nvSpPr>
        <p:spPr>
          <a:xfrm>
            <a:off x="7518400" y="4089400"/>
            <a:ext cx="1549400" cy="355600"/>
          </a:xfrm>
          <a:prstGeom prst="rect">
            <a:avLst/>
          </a:prstGeom>
          <a:noFill/>
          <a:ln>
            <a:noFill/>
          </a:ln>
        </p:spPr>
        <p:txBody>
          <a:bodyPr vertOverflow="overflow" vert="horz" wrap="square" rtlCol="0" anchor="ctr" anchorCtr="0">
            <a:normAutofit/>
          </a:bodyPr>
          <a:lstStyle/>
          <a:p>
            <a:pPr algn="l"/>
            <a:r>
              <a:rPr lang="en-GB" sz="1000">
                <a:solidFill>
                  <a:srgbClr val="111111"/>
                </a:solidFill>
                <a:latin typeface="Arial"/>
                <a:cs typeface="Arial"/>
              </a:rPr>
              <a:t>Magasin de détail</a:t>
            </a:r>
          </a:p>
        </p:txBody>
      </p:sp>
      <p:sp>
        <p:nvSpPr>
          <p:cNvPr id="51" name="Rectangle 50">
            <a:extLst>
              <a:ext uri="{FF2B5EF4-FFF2-40B4-BE49-F238E27FC236}">
                <a16:creationId xmlns:a16="http://schemas.microsoft.com/office/drawing/2014/main" id="{EAA6C44D-FD02-4124-ADF4-256C45C9F281}"/>
              </a:ext>
            </a:extLst>
          </p:cNvPr>
          <p:cNvSpPr/>
          <p:nvPr/>
        </p:nvSpPr>
        <p:spPr>
          <a:xfrm>
            <a:off x="7493000" y="4622800"/>
            <a:ext cx="1625600" cy="3810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52" name="TextBox 51">
            <a:extLst>
              <a:ext uri="{FF2B5EF4-FFF2-40B4-BE49-F238E27FC236}">
                <a16:creationId xmlns:a16="http://schemas.microsoft.com/office/drawing/2014/main" id="{EE177DEF-94AE-4B5C-A83B-21A3295291F7}"/>
              </a:ext>
            </a:extLst>
          </p:cNvPr>
          <p:cNvSpPr txBox="1"/>
          <p:nvPr/>
        </p:nvSpPr>
        <p:spPr>
          <a:xfrm>
            <a:off x="7493000" y="4622800"/>
            <a:ext cx="1625600" cy="381000"/>
          </a:xfrm>
          <a:prstGeom prst="rect">
            <a:avLst/>
          </a:prstGeom>
          <a:noFill/>
          <a:ln>
            <a:noFill/>
          </a:ln>
        </p:spPr>
        <p:txBody>
          <a:bodyPr vertOverflow="overflow" vert="horz" wrap="square" rtlCol="0" anchor="ctr" anchorCtr="0">
            <a:normAutofit/>
          </a:bodyPr>
          <a:lstStyle/>
          <a:p>
            <a:pPr algn="l"/>
            <a:r>
              <a:rPr lang="en-GB" sz="1200">
                <a:solidFill>
                  <a:srgbClr val="111111"/>
                </a:solidFill>
                <a:latin typeface="Arial"/>
                <a:cs typeface="Arial"/>
              </a:rPr>
              <a:t>Consommateur</a:t>
            </a:r>
          </a:p>
        </p:txBody>
      </p:sp>
      <p:sp>
        <p:nvSpPr>
          <p:cNvPr id="53" name="Rectangle 52">
            <a:extLst>
              <a:ext uri="{FF2B5EF4-FFF2-40B4-BE49-F238E27FC236}">
                <a16:creationId xmlns:a16="http://schemas.microsoft.com/office/drawing/2014/main" id="{FBEB34AC-E30D-44A5-A140-7BAB32AAC7A1}"/>
              </a:ext>
            </a:extLst>
          </p:cNvPr>
          <p:cNvSpPr/>
          <p:nvPr/>
        </p:nvSpPr>
        <p:spPr>
          <a:xfrm>
            <a:off x="5867400" y="6146800"/>
            <a:ext cx="5461000" cy="228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54" name="TextBox 53">
            <a:extLst>
              <a:ext uri="{FF2B5EF4-FFF2-40B4-BE49-F238E27FC236}">
                <a16:creationId xmlns:a16="http://schemas.microsoft.com/office/drawing/2014/main" id="{8CE92C0A-37A0-4F18-9FB7-647519C7BADE}"/>
              </a:ext>
            </a:extLst>
          </p:cNvPr>
          <p:cNvSpPr txBox="1"/>
          <p:nvPr/>
        </p:nvSpPr>
        <p:spPr>
          <a:xfrm>
            <a:off x="5867400" y="6146800"/>
            <a:ext cx="5461000" cy="228600"/>
          </a:xfrm>
          <a:prstGeom prst="rect">
            <a:avLst/>
          </a:prstGeom>
          <a:noFill/>
          <a:ln>
            <a:noFill/>
          </a:ln>
        </p:spPr>
        <p:txBody>
          <a:bodyPr vertOverflow="overflow" vert="horz" wrap="square" rtlCol="0" anchor="ctr" anchorCtr="0">
            <a:normAutofit/>
          </a:bodyPr>
          <a:lstStyle/>
          <a:p>
            <a:pPr algn="l"/>
            <a:r>
              <a:rPr lang="fr-FR" sz="800">
                <a:solidFill>
                  <a:srgbClr val="111111"/>
                </a:solidFill>
                <a:latin typeface="Arial"/>
                <a:cs typeface="Arial"/>
              </a:rPr>
              <a:t>A. Rushton, P. Croucher, P. Baker : Manuel de gestion logistique et de la distribution, Kogan Page, 2017</a:t>
            </a:r>
            <a:endParaRPr lang="en-GB" sz="800">
              <a:solidFill>
                <a:srgbClr val="111111"/>
              </a:solidFill>
              <a:latin typeface="Arial"/>
              <a:cs typeface="Arial"/>
            </a:endParaRPr>
          </a:p>
        </p:txBody>
      </p:sp>
      <p:sp>
        <p:nvSpPr>
          <p:cNvPr id="55" name="Rectangle 54">
            <a:extLst>
              <a:ext uri="{FF2B5EF4-FFF2-40B4-BE49-F238E27FC236}">
                <a16:creationId xmlns:a16="http://schemas.microsoft.com/office/drawing/2014/main" id="{24491AE6-48E5-4668-B173-3AADF70E04FC}"/>
              </a:ext>
            </a:extLst>
          </p:cNvPr>
          <p:cNvSpPr/>
          <p:nvPr/>
        </p:nvSpPr>
        <p:spPr>
          <a:xfrm>
            <a:off x="10604500" y="6146800"/>
            <a:ext cx="1270000" cy="228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57" name="Rectangle 56">
            <a:extLst>
              <a:ext uri="{FF2B5EF4-FFF2-40B4-BE49-F238E27FC236}">
                <a16:creationId xmlns:a16="http://schemas.microsoft.com/office/drawing/2014/main" id="{681C0671-B8D2-445A-A367-1589D633FDCE}"/>
              </a:ext>
            </a:extLst>
          </p:cNvPr>
          <p:cNvSpPr/>
          <p:nvPr/>
        </p:nvSpPr>
        <p:spPr>
          <a:xfrm>
            <a:off x="10604500" y="6146800"/>
            <a:ext cx="1270000" cy="2286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58" name="Rectangle 57">
            <a:extLst>
              <a:ext uri="{FF2B5EF4-FFF2-40B4-BE49-F238E27FC236}">
                <a16:creationId xmlns:a16="http://schemas.microsoft.com/office/drawing/2014/main" id="{D1986DA9-A6C3-40C1-AE77-79F8204B51ED}"/>
              </a:ext>
            </a:extLst>
          </p:cNvPr>
          <p:cNvSpPr/>
          <p:nvPr/>
        </p:nvSpPr>
        <p:spPr>
          <a:xfrm>
            <a:off x="3263900" y="1409700"/>
            <a:ext cx="18034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59" name="Rectangle 58">
            <a:extLst>
              <a:ext uri="{FF2B5EF4-FFF2-40B4-BE49-F238E27FC236}">
                <a16:creationId xmlns:a16="http://schemas.microsoft.com/office/drawing/2014/main" id="{0373790E-8BDD-4B6A-A770-E10EDFCB7F56}"/>
              </a:ext>
            </a:extLst>
          </p:cNvPr>
          <p:cNvSpPr/>
          <p:nvPr/>
        </p:nvSpPr>
        <p:spPr>
          <a:xfrm>
            <a:off x="3263900" y="1882775"/>
            <a:ext cx="18034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60" name="Rectangle 59">
            <a:extLst>
              <a:ext uri="{FF2B5EF4-FFF2-40B4-BE49-F238E27FC236}">
                <a16:creationId xmlns:a16="http://schemas.microsoft.com/office/drawing/2014/main" id="{8AF3058A-B724-474A-A5FA-28DD3A16CC3F}"/>
              </a:ext>
            </a:extLst>
          </p:cNvPr>
          <p:cNvSpPr/>
          <p:nvPr/>
        </p:nvSpPr>
        <p:spPr>
          <a:xfrm>
            <a:off x="3263900" y="1409700"/>
            <a:ext cx="9525" cy="4826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61" name="Rectangle 60">
            <a:extLst>
              <a:ext uri="{FF2B5EF4-FFF2-40B4-BE49-F238E27FC236}">
                <a16:creationId xmlns:a16="http://schemas.microsoft.com/office/drawing/2014/main" id="{8B1F4F5D-7F8F-4E4B-85A2-596078C355A2}"/>
              </a:ext>
            </a:extLst>
          </p:cNvPr>
          <p:cNvSpPr/>
          <p:nvPr/>
        </p:nvSpPr>
        <p:spPr>
          <a:xfrm>
            <a:off x="5057775" y="1409700"/>
            <a:ext cx="9525" cy="4826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62" name="Rectangle 61">
            <a:extLst>
              <a:ext uri="{FF2B5EF4-FFF2-40B4-BE49-F238E27FC236}">
                <a16:creationId xmlns:a16="http://schemas.microsoft.com/office/drawing/2014/main" id="{57F8BEC7-5A2C-4552-9736-254C9EB82B11}"/>
              </a:ext>
            </a:extLst>
          </p:cNvPr>
          <p:cNvSpPr/>
          <p:nvPr/>
        </p:nvSpPr>
        <p:spPr>
          <a:xfrm>
            <a:off x="3263900" y="2133600"/>
            <a:ext cx="18034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63" name="Rectangle 62">
            <a:extLst>
              <a:ext uri="{FF2B5EF4-FFF2-40B4-BE49-F238E27FC236}">
                <a16:creationId xmlns:a16="http://schemas.microsoft.com/office/drawing/2014/main" id="{6C0240DA-460E-4067-947C-1605F53B858F}"/>
              </a:ext>
            </a:extLst>
          </p:cNvPr>
          <p:cNvSpPr/>
          <p:nvPr/>
        </p:nvSpPr>
        <p:spPr>
          <a:xfrm>
            <a:off x="3263900" y="2530475"/>
            <a:ext cx="18034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64" name="Rectangle 63">
            <a:extLst>
              <a:ext uri="{FF2B5EF4-FFF2-40B4-BE49-F238E27FC236}">
                <a16:creationId xmlns:a16="http://schemas.microsoft.com/office/drawing/2014/main" id="{01EC6F40-0B10-4692-9BCE-757477D50B10}"/>
              </a:ext>
            </a:extLst>
          </p:cNvPr>
          <p:cNvSpPr/>
          <p:nvPr/>
        </p:nvSpPr>
        <p:spPr>
          <a:xfrm>
            <a:off x="3263900" y="2133600"/>
            <a:ext cx="9525" cy="4064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65" name="Rectangle 64">
            <a:extLst>
              <a:ext uri="{FF2B5EF4-FFF2-40B4-BE49-F238E27FC236}">
                <a16:creationId xmlns:a16="http://schemas.microsoft.com/office/drawing/2014/main" id="{630A99BA-9715-4D96-9345-257A21CACE97}"/>
              </a:ext>
            </a:extLst>
          </p:cNvPr>
          <p:cNvSpPr/>
          <p:nvPr/>
        </p:nvSpPr>
        <p:spPr>
          <a:xfrm>
            <a:off x="5057775" y="2133600"/>
            <a:ext cx="9525" cy="4064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66" name="Rectangle 65">
            <a:extLst>
              <a:ext uri="{FF2B5EF4-FFF2-40B4-BE49-F238E27FC236}">
                <a16:creationId xmlns:a16="http://schemas.microsoft.com/office/drawing/2014/main" id="{CB63A6C5-7FF8-42A4-932D-D3E33F18B0B3}"/>
              </a:ext>
            </a:extLst>
          </p:cNvPr>
          <p:cNvSpPr/>
          <p:nvPr/>
        </p:nvSpPr>
        <p:spPr>
          <a:xfrm>
            <a:off x="3098800" y="2794000"/>
            <a:ext cx="21336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67" name="Rectangle 66">
            <a:extLst>
              <a:ext uri="{FF2B5EF4-FFF2-40B4-BE49-F238E27FC236}">
                <a16:creationId xmlns:a16="http://schemas.microsoft.com/office/drawing/2014/main" id="{0AE9F7BD-33A0-4F20-8D4C-720FAD8AC6BD}"/>
              </a:ext>
            </a:extLst>
          </p:cNvPr>
          <p:cNvSpPr/>
          <p:nvPr/>
        </p:nvSpPr>
        <p:spPr>
          <a:xfrm>
            <a:off x="3098800" y="3267075"/>
            <a:ext cx="21336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68" name="Rectangle 67">
            <a:extLst>
              <a:ext uri="{FF2B5EF4-FFF2-40B4-BE49-F238E27FC236}">
                <a16:creationId xmlns:a16="http://schemas.microsoft.com/office/drawing/2014/main" id="{CECEA9EE-603C-4EF6-8C8F-BDE9A21F94EB}"/>
              </a:ext>
            </a:extLst>
          </p:cNvPr>
          <p:cNvSpPr/>
          <p:nvPr/>
        </p:nvSpPr>
        <p:spPr>
          <a:xfrm>
            <a:off x="3098800" y="2794000"/>
            <a:ext cx="9525" cy="4826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69" name="Rectangle 68">
            <a:extLst>
              <a:ext uri="{FF2B5EF4-FFF2-40B4-BE49-F238E27FC236}">
                <a16:creationId xmlns:a16="http://schemas.microsoft.com/office/drawing/2014/main" id="{57EC3427-3985-45D9-980C-B910D49E6DC9}"/>
              </a:ext>
            </a:extLst>
          </p:cNvPr>
          <p:cNvSpPr/>
          <p:nvPr/>
        </p:nvSpPr>
        <p:spPr>
          <a:xfrm>
            <a:off x="5222875" y="2794000"/>
            <a:ext cx="9525" cy="4826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70" name="Rectangle 69">
            <a:extLst>
              <a:ext uri="{FF2B5EF4-FFF2-40B4-BE49-F238E27FC236}">
                <a16:creationId xmlns:a16="http://schemas.microsoft.com/office/drawing/2014/main" id="{8C151D57-1F48-4489-931E-D78BE38F3CB2}"/>
              </a:ext>
            </a:extLst>
          </p:cNvPr>
          <p:cNvSpPr/>
          <p:nvPr/>
        </p:nvSpPr>
        <p:spPr>
          <a:xfrm>
            <a:off x="3098800" y="3479800"/>
            <a:ext cx="21336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71" name="Rectangle 70">
            <a:extLst>
              <a:ext uri="{FF2B5EF4-FFF2-40B4-BE49-F238E27FC236}">
                <a16:creationId xmlns:a16="http://schemas.microsoft.com/office/drawing/2014/main" id="{FBA7C584-35DD-4555-8A16-18E09BD36956}"/>
              </a:ext>
            </a:extLst>
          </p:cNvPr>
          <p:cNvSpPr/>
          <p:nvPr/>
        </p:nvSpPr>
        <p:spPr>
          <a:xfrm>
            <a:off x="3098800" y="3838575"/>
            <a:ext cx="21336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72" name="Rectangle 71">
            <a:extLst>
              <a:ext uri="{FF2B5EF4-FFF2-40B4-BE49-F238E27FC236}">
                <a16:creationId xmlns:a16="http://schemas.microsoft.com/office/drawing/2014/main" id="{64050C7A-3F00-4A2A-8088-5AC9E3CA566F}"/>
              </a:ext>
            </a:extLst>
          </p:cNvPr>
          <p:cNvSpPr/>
          <p:nvPr/>
        </p:nvSpPr>
        <p:spPr>
          <a:xfrm>
            <a:off x="3098800" y="3479800"/>
            <a:ext cx="9525" cy="3683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73" name="Rectangle 72">
            <a:extLst>
              <a:ext uri="{FF2B5EF4-FFF2-40B4-BE49-F238E27FC236}">
                <a16:creationId xmlns:a16="http://schemas.microsoft.com/office/drawing/2014/main" id="{5E77BD92-10D6-4197-B1BD-96E3E06182D9}"/>
              </a:ext>
            </a:extLst>
          </p:cNvPr>
          <p:cNvSpPr/>
          <p:nvPr/>
        </p:nvSpPr>
        <p:spPr>
          <a:xfrm>
            <a:off x="5222875" y="3479800"/>
            <a:ext cx="9525" cy="3683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74" name="Rectangle 73">
            <a:extLst>
              <a:ext uri="{FF2B5EF4-FFF2-40B4-BE49-F238E27FC236}">
                <a16:creationId xmlns:a16="http://schemas.microsoft.com/office/drawing/2014/main" id="{0A5A8CFB-1707-49D9-B0DC-2DAEDBAE23DE}"/>
              </a:ext>
            </a:extLst>
          </p:cNvPr>
          <p:cNvSpPr/>
          <p:nvPr/>
        </p:nvSpPr>
        <p:spPr>
          <a:xfrm>
            <a:off x="3098800" y="4013200"/>
            <a:ext cx="21336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75" name="Rectangle 74">
            <a:extLst>
              <a:ext uri="{FF2B5EF4-FFF2-40B4-BE49-F238E27FC236}">
                <a16:creationId xmlns:a16="http://schemas.microsoft.com/office/drawing/2014/main" id="{7813485E-F8E9-418A-83C0-7A54677A5319}"/>
              </a:ext>
            </a:extLst>
          </p:cNvPr>
          <p:cNvSpPr/>
          <p:nvPr/>
        </p:nvSpPr>
        <p:spPr>
          <a:xfrm>
            <a:off x="3098800" y="4397375"/>
            <a:ext cx="21336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76" name="Rectangle 75">
            <a:extLst>
              <a:ext uri="{FF2B5EF4-FFF2-40B4-BE49-F238E27FC236}">
                <a16:creationId xmlns:a16="http://schemas.microsoft.com/office/drawing/2014/main" id="{F97E6566-0D9D-404B-AC8E-BDA66D8D6D45}"/>
              </a:ext>
            </a:extLst>
          </p:cNvPr>
          <p:cNvSpPr/>
          <p:nvPr/>
        </p:nvSpPr>
        <p:spPr>
          <a:xfrm>
            <a:off x="3098800" y="4013200"/>
            <a:ext cx="9525" cy="3937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77" name="Rectangle 76">
            <a:extLst>
              <a:ext uri="{FF2B5EF4-FFF2-40B4-BE49-F238E27FC236}">
                <a16:creationId xmlns:a16="http://schemas.microsoft.com/office/drawing/2014/main" id="{59C9A606-DB31-423E-983B-E5004F41B50B}"/>
              </a:ext>
            </a:extLst>
          </p:cNvPr>
          <p:cNvSpPr/>
          <p:nvPr/>
        </p:nvSpPr>
        <p:spPr>
          <a:xfrm>
            <a:off x="5222875" y="4013200"/>
            <a:ext cx="9525" cy="3937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78" name="Rectangle 77">
            <a:extLst>
              <a:ext uri="{FF2B5EF4-FFF2-40B4-BE49-F238E27FC236}">
                <a16:creationId xmlns:a16="http://schemas.microsoft.com/office/drawing/2014/main" id="{FE1876CB-E802-46D0-A84E-3F9897F5511D}"/>
              </a:ext>
            </a:extLst>
          </p:cNvPr>
          <p:cNvSpPr/>
          <p:nvPr/>
        </p:nvSpPr>
        <p:spPr>
          <a:xfrm>
            <a:off x="3416300" y="4584700"/>
            <a:ext cx="15367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79" name="Rectangle 78">
            <a:extLst>
              <a:ext uri="{FF2B5EF4-FFF2-40B4-BE49-F238E27FC236}">
                <a16:creationId xmlns:a16="http://schemas.microsoft.com/office/drawing/2014/main" id="{1CFA4F40-D873-4032-BD8B-07A33F2BF908}"/>
              </a:ext>
            </a:extLst>
          </p:cNvPr>
          <p:cNvSpPr/>
          <p:nvPr/>
        </p:nvSpPr>
        <p:spPr>
          <a:xfrm>
            <a:off x="3416300" y="4943475"/>
            <a:ext cx="15367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80" name="Rectangle 79">
            <a:extLst>
              <a:ext uri="{FF2B5EF4-FFF2-40B4-BE49-F238E27FC236}">
                <a16:creationId xmlns:a16="http://schemas.microsoft.com/office/drawing/2014/main" id="{6EEFAE94-C037-4191-9970-80061C88ACF7}"/>
              </a:ext>
            </a:extLst>
          </p:cNvPr>
          <p:cNvSpPr/>
          <p:nvPr/>
        </p:nvSpPr>
        <p:spPr>
          <a:xfrm>
            <a:off x="3416300" y="4584700"/>
            <a:ext cx="9525" cy="3683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81" name="Rectangle 80">
            <a:extLst>
              <a:ext uri="{FF2B5EF4-FFF2-40B4-BE49-F238E27FC236}">
                <a16:creationId xmlns:a16="http://schemas.microsoft.com/office/drawing/2014/main" id="{37DBB57D-8644-4E5D-904C-139EBB300BEC}"/>
              </a:ext>
            </a:extLst>
          </p:cNvPr>
          <p:cNvSpPr/>
          <p:nvPr/>
        </p:nvSpPr>
        <p:spPr>
          <a:xfrm>
            <a:off x="4943475" y="4584700"/>
            <a:ext cx="9525" cy="3683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82" name="Rectangle 81">
            <a:extLst>
              <a:ext uri="{FF2B5EF4-FFF2-40B4-BE49-F238E27FC236}">
                <a16:creationId xmlns:a16="http://schemas.microsoft.com/office/drawing/2014/main" id="{74FEA119-2A0E-48E3-9BAC-1BC946CFFF56}"/>
              </a:ext>
            </a:extLst>
          </p:cNvPr>
          <p:cNvSpPr/>
          <p:nvPr/>
        </p:nvSpPr>
        <p:spPr>
          <a:xfrm>
            <a:off x="3492500" y="5118100"/>
            <a:ext cx="13589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83" name="Rectangle 82">
            <a:extLst>
              <a:ext uri="{FF2B5EF4-FFF2-40B4-BE49-F238E27FC236}">
                <a16:creationId xmlns:a16="http://schemas.microsoft.com/office/drawing/2014/main" id="{723C4297-49F3-402E-8584-8221E33F0E08}"/>
              </a:ext>
            </a:extLst>
          </p:cNvPr>
          <p:cNvSpPr/>
          <p:nvPr/>
        </p:nvSpPr>
        <p:spPr>
          <a:xfrm>
            <a:off x="3492500" y="5451475"/>
            <a:ext cx="13589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84" name="Rectangle 83">
            <a:extLst>
              <a:ext uri="{FF2B5EF4-FFF2-40B4-BE49-F238E27FC236}">
                <a16:creationId xmlns:a16="http://schemas.microsoft.com/office/drawing/2014/main" id="{B2A5C20C-FDF4-4993-92DB-BD41B940C591}"/>
              </a:ext>
            </a:extLst>
          </p:cNvPr>
          <p:cNvSpPr/>
          <p:nvPr/>
        </p:nvSpPr>
        <p:spPr>
          <a:xfrm>
            <a:off x="3492500" y="5118100"/>
            <a:ext cx="9525" cy="3429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85" name="Rectangle 84">
            <a:extLst>
              <a:ext uri="{FF2B5EF4-FFF2-40B4-BE49-F238E27FC236}">
                <a16:creationId xmlns:a16="http://schemas.microsoft.com/office/drawing/2014/main" id="{3D5E8CE0-A1B2-442B-8DE7-A96A705F90BA}"/>
              </a:ext>
            </a:extLst>
          </p:cNvPr>
          <p:cNvSpPr/>
          <p:nvPr/>
        </p:nvSpPr>
        <p:spPr>
          <a:xfrm>
            <a:off x="4841875" y="5118100"/>
            <a:ext cx="9525" cy="3429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86" name="Rectangle 85">
            <a:extLst>
              <a:ext uri="{FF2B5EF4-FFF2-40B4-BE49-F238E27FC236}">
                <a16:creationId xmlns:a16="http://schemas.microsoft.com/office/drawing/2014/main" id="{4E295710-87A2-4317-8383-7C80F6E350E5}"/>
              </a:ext>
            </a:extLst>
          </p:cNvPr>
          <p:cNvSpPr/>
          <p:nvPr/>
        </p:nvSpPr>
        <p:spPr>
          <a:xfrm>
            <a:off x="7200900" y="1422400"/>
            <a:ext cx="18542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87" name="Rectangle 86">
            <a:extLst>
              <a:ext uri="{FF2B5EF4-FFF2-40B4-BE49-F238E27FC236}">
                <a16:creationId xmlns:a16="http://schemas.microsoft.com/office/drawing/2014/main" id="{4DBBCB86-6FB2-4253-989B-016773F22F5A}"/>
              </a:ext>
            </a:extLst>
          </p:cNvPr>
          <p:cNvSpPr/>
          <p:nvPr/>
        </p:nvSpPr>
        <p:spPr>
          <a:xfrm>
            <a:off x="7200900" y="1806575"/>
            <a:ext cx="18542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88" name="Rectangle 87">
            <a:extLst>
              <a:ext uri="{FF2B5EF4-FFF2-40B4-BE49-F238E27FC236}">
                <a16:creationId xmlns:a16="http://schemas.microsoft.com/office/drawing/2014/main" id="{FA709404-4382-4530-B78F-44E213349B2A}"/>
              </a:ext>
            </a:extLst>
          </p:cNvPr>
          <p:cNvSpPr/>
          <p:nvPr/>
        </p:nvSpPr>
        <p:spPr>
          <a:xfrm>
            <a:off x="7200900" y="1422400"/>
            <a:ext cx="9525" cy="3937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89" name="Rectangle 88">
            <a:extLst>
              <a:ext uri="{FF2B5EF4-FFF2-40B4-BE49-F238E27FC236}">
                <a16:creationId xmlns:a16="http://schemas.microsoft.com/office/drawing/2014/main" id="{955A70D3-753F-4D1F-BE74-437ADC4B6C7C}"/>
              </a:ext>
            </a:extLst>
          </p:cNvPr>
          <p:cNvSpPr/>
          <p:nvPr/>
        </p:nvSpPr>
        <p:spPr>
          <a:xfrm>
            <a:off x="9045575" y="1422400"/>
            <a:ext cx="9525" cy="3937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90" name="Rectangle 89">
            <a:extLst>
              <a:ext uri="{FF2B5EF4-FFF2-40B4-BE49-F238E27FC236}">
                <a16:creationId xmlns:a16="http://schemas.microsoft.com/office/drawing/2014/main" id="{5DB80EBF-3BFE-4577-940D-E923E18A2FBB}"/>
              </a:ext>
            </a:extLst>
          </p:cNvPr>
          <p:cNvSpPr/>
          <p:nvPr/>
        </p:nvSpPr>
        <p:spPr>
          <a:xfrm>
            <a:off x="7200900" y="2032000"/>
            <a:ext cx="18542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91" name="Rectangle 90">
            <a:extLst>
              <a:ext uri="{FF2B5EF4-FFF2-40B4-BE49-F238E27FC236}">
                <a16:creationId xmlns:a16="http://schemas.microsoft.com/office/drawing/2014/main" id="{338C5AB2-1A21-48E6-9437-43AF838B74C6}"/>
              </a:ext>
            </a:extLst>
          </p:cNvPr>
          <p:cNvSpPr/>
          <p:nvPr/>
        </p:nvSpPr>
        <p:spPr>
          <a:xfrm>
            <a:off x="7200900" y="2505075"/>
            <a:ext cx="18542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92" name="Rectangle 91">
            <a:extLst>
              <a:ext uri="{FF2B5EF4-FFF2-40B4-BE49-F238E27FC236}">
                <a16:creationId xmlns:a16="http://schemas.microsoft.com/office/drawing/2014/main" id="{B406241E-DA42-4407-9553-B61542359B52}"/>
              </a:ext>
            </a:extLst>
          </p:cNvPr>
          <p:cNvSpPr/>
          <p:nvPr/>
        </p:nvSpPr>
        <p:spPr>
          <a:xfrm>
            <a:off x="7200900" y="2032000"/>
            <a:ext cx="9525" cy="4826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93" name="Rectangle 92">
            <a:extLst>
              <a:ext uri="{FF2B5EF4-FFF2-40B4-BE49-F238E27FC236}">
                <a16:creationId xmlns:a16="http://schemas.microsoft.com/office/drawing/2014/main" id="{3B751206-055F-4DD8-B920-9A83CD9E4480}"/>
              </a:ext>
            </a:extLst>
          </p:cNvPr>
          <p:cNvSpPr/>
          <p:nvPr/>
        </p:nvSpPr>
        <p:spPr>
          <a:xfrm>
            <a:off x="9045575" y="2032000"/>
            <a:ext cx="9525" cy="4826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94" name="Rectangle 93">
            <a:extLst>
              <a:ext uri="{FF2B5EF4-FFF2-40B4-BE49-F238E27FC236}">
                <a16:creationId xmlns:a16="http://schemas.microsoft.com/office/drawing/2014/main" id="{116B16EA-9918-4EF5-B895-3E58E9485423}"/>
              </a:ext>
            </a:extLst>
          </p:cNvPr>
          <p:cNvSpPr/>
          <p:nvPr/>
        </p:nvSpPr>
        <p:spPr>
          <a:xfrm>
            <a:off x="7200900" y="2794000"/>
            <a:ext cx="18542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95" name="Rectangle 94">
            <a:extLst>
              <a:ext uri="{FF2B5EF4-FFF2-40B4-BE49-F238E27FC236}">
                <a16:creationId xmlns:a16="http://schemas.microsoft.com/office/drawing/2014/main" id="{70F9F0F2-DD59-4A3F-B7CA-6E150DB20029}"/>
              </a:ext>
            </a:extLst>
          </p:cNvPr>
          <p:cNvSpPr/>
          <p:nvPr/>
        </p:nvSpPr>
        <p:spPr>
          <a:xfrm>
            <a:off x="7200900" y="3190875"/>
            <a:ext cx="18542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96" name="Rectangle 95">
            <a:extLst>
              <a:ext uri="{FF2B5EF4-FFF2-40B4-BE49-F238E27FC236}">
                <a16:creationId xmlns:a16="http://schemas.microsoft.com/office/drawing/2014/main" id="{A5D5FAEC-72E2-46AF-A99E-FE3A062A19B8}"/>
              </a:ext>
            </a:extLst>
          </p:cNvPr>
          <p:cNvSpPr/>
          <p:nvPr/>
        </p:nvSpPr>
        <p:spPr>
          <a:xfrm>
            <a:off x="7200900" y="2794000"/>
            <a:ext cx="9525" cy="4064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97" name="Rectangle 96">
            <a:extLst>
              <a:ext uri="{FF2B5EF4-FFF2-40B4-BE49-F238E27FC236}">
                <a16:creationId xmlns:a16="http://schemas.microsoft.com/office/drawing/2014/main" id="{0BA29797-71AA-4931-944C-E4FFCBD8032E}"/>
              </a:ext>
            </a:extLst>
          </p:cNvPr>
          <p:cNvSpPr/>
          <p:nvPr/>
        </p:nvSpPr>
        <p:spPr>
          <a:xfrm>
            <a:off x="9045575" y="2794000"/>
            <a:ext cx="9525" cy="4064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98" name="Rectangle 97">
            <a:extLst>
              <a:ext uri="{FF2B5EF4-FFF2-40B4-BE49-F238E27FC236}">
                <a16:creationId xmlns:a16="http://schemas.microsoft.com/office/drawing/2014/main" id="{5B9FF0CF-9335-4BC4-9C89-5EEC2118D111}"/>
              </a:ext>
            </a:extLst>
          </p:cNvPr>
          <p:cNvSpPr/>
          <p:nvPr/>
        </p:nvSpPr>
        <p:spPr>
          <a:xfrm>
            <a:off x="7200900" y="3467100"/>
            <a:ext cx="18542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99" name="Rectangle 98">
            <a:extLst>
              <a:ext uri="{FF2B5EF4-FFF2-40B4-BE49-F238E27FC236}">
                <a16:creationId xmlns:a16="http://schemas.microsoft.com/office/drawing/2014/main" id="{17C355D1-415E-487D-8F03-A9991F9D9BC9}"/>
              </a:ext>
            </a:extLst>
          </p:cNvPr>
          <p:cNvSpPr/>
          <p:nvPr/>
        </p:nvSpPr>
        <p:spPr>
          <a:xfrm>
            <a:off x="7200900" y="3838575"/>
            <a:ext cx="18542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00" name="Rectangle 99">
            <a:extLst>
              <a:ext uri="{FF2B5EF4-FFF2-40B4-BE49-F238E27FC236}">
                <a16:creationId xmlns:a16="http://schemas.microsoft.com/office/drawing/2014/main" id="{79586F50-EC20-42AF-97D8-9953B4BE4F7B}"/>
              </a:ext>
            </a:extLst>
          </p:cNvPr>
          <p:cNvSpPr/>
          <p:nvPr/>
        </p:nvSpPr>
        <p:spPr>
          <a:xfrm>
            <a:off x="7200900" y="3467100"/>
            <a:ext cx="9525" cy="3810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01" name="Rectangle 100">
            <a:extLst>
              <a:ext uri="{FF2B5EF4-FFF2-40B4-BE49-F238E27FC236}">
                <a16:creationId xmlns:a16="http://schemas.microsoft.com/office/drawing/2014/main" id="{41A5131D-7DD3-416A-8D13-4C03A8ADCFFE}"/>
              </a:ext>
            </a:extLst>
          </p:cNvPr>
          <p:cNvSpPr/>
          <p:nvPr/>
        </p:nvSpPr>
        <p:spPr>
          <a:xfrm>
            <a:off x="9045575" y="3467100"/>
            <a:ext cx="9525" cy="3810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02" name="Rectangle 101">
            <a:extLst>
              <a:ext uri="{FF2B5EF4-FFF2-40B4-BE49-F238E27FC236}">
                <a16:creationId xmlns:a16="http://schemas.microsoft.com/office/drawing/2014/main" id="{ABD93BB3-8A0F-47E3-B935-7B14A6D1BD00}"/>
              </a:ext>
            </a:extLst>
          </p:cNvPr>
          <p:cNvSpPr/>
          <p:nvPr/>
        </p:nvSpPr>
        <p:spPr>
          <a:xfrm>
            <a:off x="7200900" y="4013200"/>
            <a:ext cx="18542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03" name="Rectangle 102">
            <a:extLst>
              <a:ext uri="{FF2B5EF4-FFF2-40B4-BE49-F238E27FC236}">
                <a16:creationId xmlns:a16="http://schemas.microsoft.com/office/drawing/2014/main" id="{A34068C6-2BC0-4633-848C-2D70E848BD87}"/>
              </a:ext>
            </a:extLst>
          </p:cNvPr>
          <p:cNvSpPr/>
          <p:nvPr/>
        </p:nvSpPr>
        <p:spPr>
          <a:xfrm>
            <a:off x="7200900" y="4384675"/>
            <a:ext cx="18542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04" name="Rectangle 103">
            <a:extLst>
              <a:ext uri="{FF2B5EF4-FFF2-40B4-BE49-F238E27FC236}">
                <a16:creationId xmlns:a16="http://schemas.microsoft.com/office/drawing/2014/main" id="{9E55F7C8-96A8-4A3F-86B2-6350320EA267}"/>
              </a:ext>
            </a:extLst>
          </p:cNvPr>
          <p:cNvSpPr/>
          <p:nvPr/>
        </p:nvSpPr>
        <p:spPr>
          <a:xfrm>
            <a:off x="7200900" y="4013200"/>
            <a:ext cx="9525" cy="3810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05" name="Rectangle 104">
            <a:extLst>
              <a:ext uri="{FF2B5EF4-FFF2-40B4-BE49-F238E27FC236}">
                <a16:creationId xmlns:a16="http://schemas.microsoft.com/office/drawing/2014/main" id="{50AB97D9-35DA-44CD-A4B3-E90E2D64D067}"/>
              </a:ext>
            </a:extLst>
          </p:cNvPr>
          <p:cNvSpPr/>
          <p:nvPr/>
        </p:nvSpPr>
        <p:spPr>
          <a:xfrm>
            <a:off x="9045575" y="4013200"/>
            <a:ext cx="9525" cy="3810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06" name="Rectangle 105">
            <a:extLst>
              <a:ext uri="{FF2B5EF4-FFF2-40B4-BE49-F238E27FC236}">
                <a16:creationId xmlns:a16="http://schemas.microsoft.com/office/drawing/2014/main" id="{FAEF3165-8A47-4E96-BCDD-959475BECBE9}"/>
              </a:ext>
            </a:extLst>
          </p:cNvPr>
          <p:cNvSpPr/>
          <p:nvPr/>
        </p:nvSpPr>
        <p:spPr>
          <a:xfrm>
            <a:off x="7404100" y="4572000"/>
            <a:ext cx="14732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07" name="Rectangle 106">
            <a:extLst>
              <a:ext uri="{FF2B5EF4-FFF2-40B4-BE49-F238E27FC236}">
                <a16:creationId xmlns:a16="http://schemas.microsoft.com/office/drawing/2014/main" id="{167587F5-A91D-4872-BB2F-0D5F2A2118C8}"/>
              </a:ext>
            </a:extLst>
          </p:cNvPr>
          <p:cNvSpPr/>
          <p:nvPr/>
        </p:nvSpPr>
        <p:spPr>
          <a:xfrm>
            <a:off x="7404100" y="4943475"/>
            <a:ext cx="1473200" cy="9525"/>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08" name="Rectangle 107">
            <a:extLst>
              <a:ext uri="{FF2B5EF4-FFF2-40B4-BE49-F238E27FC236}">
                <a16:creationId xmlns:a16="http://schemas.microsoft.com/office/drawing/2014/main" id="{AABDE9AE-EA78-4C6B-925B-3BE2431C8EEC}"/>
              </a:ext>
            </a:extLst>
          </p:cNvPr>
          <p:cNvSpPr/>
          <p:nvPr/>
        </p:nvSpPr>
        <p:spPr>
          <a:xfrm>
            <a:off x="7404100" y="4572000"/>
            <a:ext cx="9525" cy="3810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09" name="Rectangle 108">
            <a:extLst>
              <a:ext uri="{FF2B5EF4-FFF2-40B4-BE49-F238E27FC236}">
                <a16:creationId xmlns:a16="http://schemas.microsoft.com/office/drawing/2014/main" id="{BD2FE2FA-F1D4-47B0-99E0-47362C40CD94}"/>
              </a:ext>
            </a:extLst>
          </p:cNvPr>
          <p:cNvSpPr/>
          <p:nvPr/>
        </p:nvSpPr>
        <p:spPr>
          <a:xfrm>
            <a:off x="8867775" y="4572000"/>
            <a:ext cx="9525" cy="381000"/>
          </a:xfrm>
          <a:prstGeom prst="rect">
            <a:avLst/>
          </a:prstGeom>
          <a:solidFill>
            <a:srgbClr val="333333"/>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10" name="Rectangle 109">
            <a:extLst>
              <a:ext uri="{FF2B5EF4-FFF2-40B4-BE49-F238E27FC236}">
                <a16:creationId xmlns:a16="http://schemas.microsoft.com/office/drawing/2014/main" id="{238EDB5D-AB15-4635-9853-09DC1273D3AC}"/>
              </a:ext>
            </a:extLst>
          </p:cNvPr>
          <p:cNvSpPr/>
          <p:nvPr/>
        </p:nvSpPr>
        <p:spPr>
          <a:xfrm>
            <a:off x="5842000" y="6146800"/>
            <a:ext cx="6096000" cy="2540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11" name="TextBox 110">
            <a:extLst>
              <a:ext uri="{FF2B5EF4-FFF2-40B4-BE49-F238E27FC236}">
                <a16:creationId xmlns:a16="http://schemas.microsoft.com/office/drawing/2014/main" id="{390DC86B-A976-4E30-A8EF-0418C53B833D}"/>
              </a:ext>
            </a:extLst>
          </p:cNvPr>
          <p:cNvSpPr txBox="1"/>
          <p:nvPr/>
        </p:nvSpPr>
        <p:spPr>
          <a:xfrm>
            <a:off x="5842000" y="6146800"/>
            <a:ext cx="6096000" cy="254000"/>
          </a:xfrm>
          <a:prstGeom prst="rect">
            <a:avLst/>
          </a:prstGeom>
          <a:noFill/>
          <a:ln>
            <a:noFill/>
          </a:ln>
        </p:spPr>
        <p:txBody>
          <a:bodyPr vertOverflow="overflow" vert="horz" wrap="square" rtlCol="0" anchor="ctr" anchorCtr="0">
            <a:normAutofit/>
          </a:bodyPr>
          <a:lstStyle/>
          <a:p>
            <a:pPr algn="l"/>
            <a:r>
              <a:rPr lang="fr-FR" sz="800">
                <a:solidFill>
                  <a:srgbClr val="111111"/>
                </a:solidFill>
                <a:latin typeface="Arial"/>
                <a:cs typeface="Arial"/>
              </a:rPr>
              <a:t>A. Rushton, P. Croucher, P. Baker : Gestion logistique et distribution, Kogan Page, 2017</a:t>
            </a:r>
            <a:endParaRPr lang="en-GB" sz="800">
              <a:solidFill>
                <a:srgbClr val="111111"/>
              </a:solidFill>
              <a:latin typeface="Arial"/>
              <a:cs typeface="Arial"/>
            </a:endParaRPr>
          </a:p>
        </p:txBody>
      </p:sp>
    </p:spTree>
    <p:extLst>
      <p:ext uri="{BB962C8B-B14F-4D97-AF65-F5344CB8AC3E}">
        <p14:creationId xmlns:p14="http://schemas.microsoft.com/office/powerpoint/2010/main" val="547240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en-US" sz="2688" dirty="0">
                <a:latin typeface="Calibri" panose="020F0502020204030204" pitchFamily="34" charset="0"/>
                <a:cs typeface="Calibri" panose="020F0502020204030204" pitchFamily="34" charset="0"/>
              </a:rPr>
              <a:t>Comment la logistique et le marketing se rejoignent-ils dans la distribution ?</a:t>
            </a:r>
          </a:p>
        </p:txBody>
      </p:sp>
      <p:sp>
        <p:nvSpPr>
          <p:cNvPr id="3" name="Symbol zastępczy zawartości 2"/>
          <p:cNvSpPr>
            <a:spLocks noGrp="1"/>
          </p:cNvSpPr>
          <p:nvPr>
            <p:ph idx="1"/>
          </p:nvPr>
        </p:nvSpPr>
        <p:spPr>
          <a:xfrm>
            <a:off x="3869268" y="864108"/>
            <a:ext cx="7746470" cy="5120640"/>
          </a:xfrm>
        </p:spPr>
        <p:txBody>
          <a:bodyPr>
            <a:normAutofit/>
          </a:bodyPr>
          <a:lstStyle/>
          <a:p>
            <a:r>
              <a:rPr lang="en-US" sz="2520" dirty="0">
                <a:latin typeface="Calibri" panose="020F0502020204030204" pitchFamily="34" charset="0"/>
                <a:cs typeface="Calibri" panose="020F0502020204030204" pitchFamily="34" charset="0"/>
              </a:rPr>
              <a:t>Logistique se concentre sur efficiency et coût, tout en marketing se concentre sur client valeur et accessibility.</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Efficace distribution integrates both perspectives à deliver :</a:t>
            </a:r>
          </a:p>
          <a:p>
            <a:pPr lvl="1"/>
            <a:r>
              <a:rPr lang="en-US" sz="2520" dirty="0">
                <a:latin typeface="Calibri" panose="020F0502020204030204" pitchFamily="34" charset="0"/>
                <a:cs typeface="Calibri" panose="020F0502020204030204" pitchFamily="34" charset="0"/>
              </a:rPr>
              <a:t>shorter délais de livraison,</a:t>
            </a:r>
          </a:p>
          <a:p>
            <a:pPr lvl="1"/>
            <a:r>
              <a:rPr lang="en-US" sz="2520" dirty="0">
                <a:latin typeface="Calibri" panose="020F0502020204030204" pitchFamily="34" charset="0"/>
                <a:cs typeface="Calibri" panose="020F0502020204030204" pitchFamily="34" charset="0"/>
              </a:rPr>
              <a:t>réduire coûts,</a:t>
            </a:r>
          </a:p>
          <a:p>
            <a:pPr lvl="1"/>
            <a:r>
              <a:rPr lang="en-US" sz="2520" dirty="0">
                <a:latin typeface="Calibri" panose="020F0502020204030204" pitchFamily="34" charset="0"/>
                <a:cs typeface="Calibri" panose="020F0502020204030204" pitchFamily="34" charset="0"/>
              </a:rPr>
              <a:t>meilleur produit disponibilité,</a:t>
            </a:r>
          </a:p>
          <a:p>
            <a:pPr lvl="1"/>
            <a:r>
              <a:rPr lang="en-US" sz="2520" dirty="0">
                <a:latin typeface="Calibri" panose="020F0502020204030204" pitchFamily="34" charset="0"/>
                <a:cs typeface="Calibri" panose="020F0502020204030204" pitchFamily="34" charset="0"/>
              </a:rPr>
              <a:t>plus élevé satisfaction client.</a:t>
            </a:r>
            <a:endParaRPr lang="pl-PL" sz="28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E0A58530-C5D1-BDBC-BD62-7A0A0075223D}"/>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et flux de matières</a:t>
            </a:r>
            <a:endParaRPr lang="en-US" i="0" u="none" strike="noStrike" cap="none" spc="0" normalizeH="0" baseline="0">
              <a:ln>
                <a:noFill/>
              </a:ln>
              <a:effectLst/>
              <a:uFillTx/>
              <a:latin typeface="Calibri"/>
              <a:ea typeface="Calibri"/>
              <a:cs typeface="Calibri"/>
            </a:endParaRPr>
          </a:p>
        </p:txBody>
      </p:sp>
    </p:spTree>
    <p:extLst>
      <p:ext uri="{BB962C8B-B14F-4D97-AF65-F5344CB8AC3E}">
        <p14:creationId xmlns:p14="http://schemas.microsoft.com/office/powerpoint/2010/main" val="3732995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A11DF-945A-DAC8-311C-9637DE44E6C3}"/>
              </a:ext>
            </a:extLst>
          </p:cNvPr>
          <p:cNvSpPr>
            <a:spLocks noGrp="1"/>
          </p:cNvSpPr>
          <p:nvPr>
            <p:ph type="title"/>
          </p:nvPr>
        </p:nvSpPr>
        <p:spPr/>
        <p:txBody>
          <a:bodyPr/>
          <a:lstStyle/>
          <a:p>
            <a:endParaRPr lang="en-GB"/>
          </a:p>
        </p:txBody>
      </p:sp>
    </p:spTree>
    <p:extLst>
      <p:ext uri="{BB962C8B-B14F-4D97-AF65-F5344CB8AC3E}">
        <p14:creationId xmlns:p14="http://schemas.microsoft.com/office/powerpoint/2010/main" val="72525920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82148" y="21221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Development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879438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356704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normAutofit/>
          </a:bodyPr>
          <a:lstStyle/>
          <a:p>
            <a:pPr algn="r"/>
            <a:r>
              <a:rPr lang="en-US" sz="3600" dirty="0">
                <a:latin typeface="Calibri" panose="020F0502020204030204" pitchFamily="34" charset="0"/>
                <a:cs typeface="Calibri" panose="020F0502020204030204" pitchFamily="34" charset="0"/>
              </a:rPr>
              <a:t>Introduction à la distribution</a:t>
            </a:r>
            <a:br>
              <a:rPr lang="pl-PL" sz="4000" dirty="0">
                <a:latin typeface="Calibri" panose="020F0502020204030204" pitchFamily="34" charset="0"/>
                <a:cs typeface="Calibri" panose="020F0502020204030204" pitchFamily="34" charset="0"/>
              </a:rPr>
            </a:br>
            <a:endParaRPr lang="pl-PL" sz="4400" dirty="0">
              <a:latin typeface="Calibri" panose="020F0502020204030204" pitchFamily="34" charset="0"/>
              <a:cs typeface="Calibri" panose="020F0502020204030204" pitchFamily="34" charset="0"/>
            </a:endParaRP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r>
              <a:rPr lang="pl-PL" sz="3600" b="1" dirty="0">
                <a:solidFill>
                  <a:srgbClr val="FFFFFF"/>
                </a:solidFill>
                <a:latin typeface="Calibri" panose="020F0502020204030204" pitchFamily="34" charset="0"/>
                <a:cs typeface="Calibri" panose="020F0502020204030204" pitchFamily="34" charset="0"/>
              </a:rPr>
              <a:t>MODULE 1</a:t>
            </a:r>
          </a:p>
          <a:p>
            <a:r>
              <a:rPr lang="pl-PL" sz="3240" b="1" dirty="0">
                <a:solidFill>
                  <a:srgbClr val="FFFFFF"/>
                </a:solidFill>
                <a:latin typeface="Calibri" panose="020F0502020204030204" pitchFamily="34" charset="0"/>
                <a:cs typeface="Calibri" panose="020F0502020204030204" pitchFamily="34" charset="0"/>
              </a:rPr>
              <a:t>Partie 1</a:t>
            </a:r>
          </a:p>
          <a:p>
            <a:pPr marL="342900" indent="-342900">
              <a:buFont typeface="Arial" panose="020B0604020202020204" pitchFamily="34" charset="0"/>
              <a:buChar char="•"/>
            </a:pPr>
            <a:endParaRPr lang="pl-PL" sz="2400" dirty="0">
              <a:solidFill>
                <a:srgbClr val="FFFFFF"/>
              </a:solidFill>
              <a:latin typeface="Calibri" panose="020F0502020204030204" pitchFamily="34" charset="0"/>
              <a:cs typeface="Calibri" panose="020F0502020204030204" pitchFamily="34" charset="0"/>
            </a:endParaRPr>
          </a:p>
          <a:p>
            <a:endParaRPr lang="pl-PL" sz="2400" b="1" dirty="0">
              <a:solidFill>
                <a:srgbClr val="FFFFFF"/>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8308F6B9-8B0A-8300-441B-C2D5229460E4}"/>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et flux de matières</a:t>
            </a:r>
            <a:endParaRPr lang="en-US" i="0" u="none" strike="noStrike" cap="none" spc="0" normalizeH="0" baseline="0">
              <a:ln>
                <a:noFill/>
              </a:ln>
              <a:effectLst/>
              <a:uFillTx/>
              <a:latin typeface="Calibri"/>
              <a:ea typeface="Calibri"/>
              <a:cs typeface="Calibri"/>
            </a:endParaRPr>
          </a:p>
        </p:txBody>
      </p:sp>
    </p:spTree>
    <p:extLst>
      <p:ext uri="{BB962C8B-B14F-4D97-AF65-F5344CB8AC3E}">
        <p14:creationId xmlns:p14="http://schemas.microsoft.com/office/powerpoint/2010/main" val="3477103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2919" y="1123837"/>
            <a:ext cx="2947482" cy="4172063"/>
          </a:xfrm>
        </p:spPr>
        <p:txBody>
          <a:bodyPr/>
          <a:lstStyle/>
          <a:p>
            <a:pPr algn="ctr"/>
            <a:r>
              <a:rPr lang="pl-PL" dirty="0">
                <a:latin typeface="Calibri" panose="020F0502020204030204" pitchFamily="34" charset="0"/>
                <a:cs typeface="Calibri" panose="020F0502020204030204" pitchFamily="34" charset="0"/>
              </a:rPr>
              <a:t>MODULE 1 - objectifs</a:t>
            </a:r>
          </a:p>
        </p:txBody>
      </p:sp>
      <p:sp>
        <p:nvSpPr>
          <p:cNvPr id="4" name="Rectangle 1"/>
          <p:cNvSpPr>
            <a:spLocks noGrp="1" noChangeArrowheads="1"/>
          </p:cNvSpPr>
          <p:nvPr>
            <p:ph idx="1"/>
          </p:nvPr>
        </p:nvSpPr>
        <p:spPr bwMode="auto">
          <a:xfrm>
            <a:off x="3767669" y="2301927"/>
            <a:ext cx="7763931"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
                <a:srgbClr val="FF0000"/>
              </a:buClr>
              <a:buSzTx/>
              <a:buFontTx/>
              <a:buChar char="•"/>
              <a:tabLst/>
            </a:pP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comprendre l’essence de la distribution</a:t>
            </a:r>
          </a:p>
          <a:p>
            <a:pPr marL="0" lvl="0" indent="0" eaLnBrk="0" fontAlgn="base" hangingPunct="0">
              <a:lnSpc>
                <a:spcPct val="100000"/>
              </a:lnSpc>
              <a:spcBef>
                <a:spcPct val="0"/>
              </a:spcBef>
              <a:spcAft>
                <a:spcPct val="0"/>
              </a:spcAft>
              <a:buClr>
                <a:srgbClr val="FF0000"/>
              </a:buClr>
              <a:buFontTx/>
              <a:buChar char="•"/>
            </a:pPr>
            <a:r>
              <a:rPr lang="pl-PL" sz="2520" dirty="0">
                <a:solidFill>
                  <a:schemeClr val="tx1"/>
                </a:solidFill>
                <a:latin typeface="Calibri" panose="020F0502020204030204" pitchFamily="34" charset="0"/>
                <a:cs typeface="Calibri" panose="020F0502020204030204" pitchFamily="34" charset="0"/>
              </a:rPr>
              <a:t>identifier les différents types de canaux de distribution</a:t>
            </a:r>
            <a:endPar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
                <a:srgbClr val="FF0000"/>
              </a:buClr>
              <a:buSzTx/>
              <a:buFontTx/>
              <a:buChar char="•"/>
              <a:tabLst/>
            </a:pPr>
            <a:r>
              <a:rPr kumimoji="0" lang="pl-PL" altLang="pl-PL"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être capable d’évaluer l’efficacité des canaux de distribution</a:t>
            </a:r>
          </a:p>
        </p:txBody>
      </p:sp>
      <p:sp>
        <p:nvSpPr>
          <p:cNvPr id="5" name="TextBox 4">
            <a:extLst>
              <a:ext uri="{FF2B5EF4-FFF2-40B4-BE49-F238E27FC236}">
                <a16:creationId xmlns:a16="http://schemas.microsoft.com/office/drawing/2014/main" id="{10BB2444-DC6E-8752-9435-7DA65B3C2E78}"/>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et flux de matières</a:t>
            </a:r>
            <a:endParaRPr lang="en-US" i="0" u="none" strike="noStrike" cap="none" spc="0" normalizeH="0" baseline="0">
              <a:ln>
                <a:noFill/>
              </a:ln>
              <a:effectLst/>
              <a:uFillTx/>
              <a:latin typeface="Calibri"/>
              <a:ea typeface="Calibri"/>
              <a:cs typeface="Calibri"/>
            </a:endParaRPr>
          </a:p>
        </p:txBody>
      </p:sp>
    </p:spTree>
    <p:extLst>
      <p:ext uri="{BB962C8B-B14F-4D97-AF65-F5344CB8AC3E}">
        <p14:creationId xmlns:p14="http://schemas.microsoft.com/office/powerpoint/2010/main" val="3383199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A2CDE-6246-52B8-97DF-644B343770C1}"/>
              </a:ext>
            </a:extLst>
          </p:cNvPr>
          <p:cNvSpPr>
            <a:spLocks noGrp="1"/>
          </p:cNvSpPr>
          <p:nvPr>
            <p:ph type="ctrTitle"/>
          </p:nvPr>
        </p:nvSpPr>
        <p:spPr>
          <a:xfrm>
            <a:off x="3048" y="1263279"/>
            <a:ext cx="9343291" cy="3255264"/>
          </a:xfrm>
        </p:spPr>
        <p:txBody>
          <a:bodyPr>
            <a:normAutofit/>
          </a:bodyPr>
          <a:lstStyle/>
          <a:p>
            <a:r>
              <a:rPr lang="en-US" sz="3600" dirty="0">
                <a:latin typeface="Calibri"/>
                <a:ea typeface="Calibri"/>
                <a:cs typeface="Calibri"/>
              </a:rPr>
              <a:t>La distribution et son rôle dans les chaînes d’approvisionnement</a:t>
            </a:r>
            <a:endParaRPr lang="en-US" sz="4000"/>
          </a:p>
        </p:txBody>
      </p:sp>
      <p:pic>
        <p:nvPicPr>
          <p:cNvPr id="3" name="Picture 2">
            <a:extLst>
              <a:ext uri="{FF2B5EF4-FFF2-40B4-BE49-F238E27FC236}">
                <a16:creationId xmlns:a16="http://schemas.microsoft.com/office/drawing/2014/main" id="{CE54B01D-7E08-AEE3-DFBC-4A786693C5EE}"/>
              </a:ext>
            </a:extLst>
          </p:cNvPr>
          <p:cNvPicPr>
            <a:picLocks noChangeAspect="1"/>
          </p:cNvPicPr>
          <p:nvPr/>
        </p:nvPicPr>
        <p:blipFill>
          <a:blip r:embed="rId3"/>
          <a:stretch>
            <a:fillRect/>
          </a:stretch>
        </p:blipFill>
        <p:spPr>
          <a:xfrm>
            <a:off x="15021" y="158261"/>
            <a:ext cx="2197345" cy="703386"/>
          </a:xfrm>
          <a:prstGeom prst="rect">
            <a:avLst/>
          </a:prstGeom>
        </p:spPr>
      </p:pic>
    </p:spTree>
    <p:extLst>
      <p:ext uri="{BB962C8B-B14F-4D97-AF65-F5344CB8AC3E}">
        <p14:creationId xmlns:p14="http://schemas.microsoft.com/office/powerpoint/2010/main" val="101379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ymbol zastępczy zawartości 3"/>
          <p:cNvGraphicFramePr>
            <a:graphicFrameLocks noGrp="1"/>
          </p:cNvGraphicFramePr>
          <p:nvPr>
            <p:ph idx="1"/>
            <p:extLst>
              <p:ext uri="{D42A27DB-BD31-4B8C-83A1-F6EECF244321}">
                <p14:modId xmlns:p14="http://schemas.microsoft.com/office/powerpoint/2010/main" val="3279044814"/>
              </p:ext>
            </p:extLst>
          </p:nvPr>
        </p:nvGraphicFramePr>
        <p:xfrm>
          <a:off x="3809997" y="825799"/>
          <a:ext cx="7721602" cy="5224662"/>
        </p:xfrm>
        <a:graphic>
          <a:graphicData uri="http://schemas.openxmlformats.org/drawingml/2006/table">
            <a:tbl>
              <a:tblPr/>
              <a:tblGrid>
                <a:gridCol w="1663703">
                  <a:extLst>
                    <a:ext uri="{9D8B030D-6E8A-4147-A177-3AD203B41FA5}">
                      <a16:colId xmlns:a16="http://schemas.microsoft.com/office/drawing/2014/main" val="20000"/>
                    </a:ext>
                  </a:extLst>
                </a:gridCol>
                <a:gridCol w="6057899">
                  <a:extLst>
                    <a:ext uri="{9D8B030D-6E8A-4147-A177-3AD203B41FA5}">
                      <a16:colId xmlns:a16="http://schemas.microsoft.com/office/drawing/2014/main" val="20001"/>
                    </a:ext>
                  </a:extLst>
                </a:gridCol>
              </a:tblGrid>
              <a:tr h="323681">
                <a:tc>
                  <a:txBody>
                    <a:bodyPr/>
                    <a:lstStyle/>
                    <a:p>
                      <a:pPr algn="ctr"/>
                      <a:r>
                        <a:rPr lang="pl-PL" sz="1800" b="1" dirty="0" err="1">
                          <a:solidFill>
                            <a:schemeClr val="bg1"/>
                          </a:solidFill>
                          <a:latin typeface="Calibri" panose="020F0502020204030204" pitchFamily="34" charset="0"/>
                          <a:cs typeface="Calibri" panose="020F0502020204030204" pitchFamily="34" charset="0"/>
                        </a:rPr>
                        <a:t>Perspective</a:t>
                      </a:r>
                      <a:endParaRPr lang="pl-PL" sz="1800" dirty="0">
                        <a:solidFill>
                          <a:schemeClr val="bg1"/>
                        </a:solidFill>
                        <a:latin typeface="Calibri" panose="020F0502020204030204" pitchFamily="34" charset="0"/>
                        <a:cs typeface="Calibri" panose="020F0502020204030204" pitchFamily="34" charset="0"/>
                      </a:endParaRPr>
                    </a:p>
                  </a:txBody>
                  <a:tcPr marL="80020" marR="80020" marT="40010" marB="400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pl-PL" sz="1800" b="1" dirty="0" err="1">
                          <a:solidFill>
                            <a:schemeClr val="bg1"/>
                          </a:solidFill>
                          <a:latin typeface="Calibri" panose="020F0502020204030204" pitchFamily="34" charset="0"/>
                          <a:cs typeface="Calibri" panose="020F0502020204030204" pitchFamily="34" charset="0"/>
                        </a:rPr>
                        <a:t>Explication</a:t>
                      </a:r>
                      <a:endParaRPr lang="pl-PL" sz="1800" dirty="0">
                        <a:solidFill>
                          <a:schemeClr val="bg1"/>
                        </a:solidFill>
                        <a:latin typeface="Calibri" panose="020F0502020204030204" pitchFamily="34" charset="0"/>
                        <a:cs typeface="Calibri" panose="020F0502020204030204" pitchFamily="34" charset="0"/>
                      </a:endParaRPr>
                    </a:p>
                  </a:txBody>
                  <a:tcPr marL="80020" marR="80020" marT="40010" marB="400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1298501">
                <a:tc>
                  <a:txBody>
                    <a:bodyPr/>
                    <a:lstStyle/>
                    <a:p>
                      <a:pPr algn="r"/>
                      <a:r>
                        <a:rPr lang="pl-PL" sz="1620" b="1" dirty="0" err="1">
                          <a:solidFill>
                            <a:schemeClr val="bg1"/>
                          </a:solidFill>
                          <a:latin typeface="Calibri" panose="020F0502020204030204" pitchFamily="34" charset="0"/>
                          <a:cs typeface="Calibri" panose="020F0502020204030204" pitchFamily="34" charset="0"/>
                        </a:rPr>
                        <a:t>Fonctionnel (fondé sur les activités) perspective</a:t>
                      </a:r>
                      <a:endParaRPr lang="pl-PL" sz="1800" b="1" dirty="0">
                        <a:solidFill>
                          <a:schemeClr val="bg1"/>
                        </a:solidFill>
                        <a:latin typeface="Calibri" panose="020F0502020204030204" pitchFamily="34" charset="0"/>
                        <a:cs typeface="Calibri" panose="020F0502020204030204" pitchFamily="34" charset="0"/>
                      </a:endParaRPr>
                    </a:p>
                  </a:txBody>
                  <a:tcPr marL="80020" marR="80020" marT="40010" marB="400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l"/>
                      <a:r>
                        <a:rPr lang="en-US" sz="1440" dirty="0">
                          <a:latin typeface="Calibri" panose="020F0502020204030204" pitchFamily="34" charset="0"/>
                          <a:cs typeface="Calibri" panose="020F0502020204030204" pitchFamily="34" charset="0"/>
                        </a:rPr>
                        <a:t>Distribution est un ensemble d’activités et de décisions related à offering un produit (ou produits) dans un lieu et à un moment correspondant aux besoins des clients.</a:t>
                      </a:r>
                    </a:p>
                  </a:txBody>
                  <a:tcPr marL="80020" marR="80020" marT="40010" marB="400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273320">
                <a:tc>
                  <a:txBody>
                    <a:bodyPr/>
                    <a:lstStyle/>
                    <a:p>
                      <a:pPr algn="r"/>
                      <a:r>
                        <a:rPr lang="pl-PL" sz="1620" b="1" dirty="0">
                          <a:solidFill>
                            <a:schemeClr val="bg1"/>
                          </a:solidFill>
                          <a:latin typeface="Calibri" panose="020F0502020204030204" pitchFamily="34" charset="0"/>
                          <a:cs typeface="Calibri" panose="020F0502020204030204" pitchFamily="34" charset="0"/>
                        </a:rPr>
                        <a:t>gestion de la chaîne d’approvisionnement perspective</a:t>
                      </a:r>
                      <a:endParaRPr lang="pl-PL" sz="1800" b="1" dirty="0">
                        <a:solidFill>
                          <a:schemeClr val="bg1"/>
                        </a:solidFill>
                        <a:latin typeface="Calibri" panose="020F0502020204030204" pitchFamily="34" charset="0"/>
                        <a:cs typeface="Calibri" panose="020F0502020204030204" pitchFamily="34" charset="0"/>
                      </a:endParaRPr>
                    </a:p>
                  </a:txBody>
                  <a:tcPr marL="80020" marR="80020" marT="40010" marB="400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l"/>
                      <a:r>
                        <a:rPr lang="en-US" sz="1440" dirty="0">
                          <a:latin typeface="Calibri" panose="020F0502020204030204" pitchFamily="34" charset="0"/>
                          <a:cs typeface="Calibri" panose="020F0502020204030204" pitchFamily="34" charset="0"/>
                        </a:rPr>
                        <a:t>Distribution est un composante de la chaîne d’approvisionnement, defined comme le coopération entre différents domaines fonctionnels de entreprises — extractive, manufacturing, commerciaux, et service — et their clients, entre whom des flux de produits, d’informations et de ressources financières circulent.</a:t>
                      </a:r>
                    </a:p>
                  </a:txBody>
                  <a:tcPr marL="80020" marR="80020" marT="40010" marB="400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298501">
                <a:tc>
                  <a:txBody>
                    <a:bodyPr/>
                    <a:lstStyle/>
                    <a:p>
                      <a:pPr algn="r"/>
                      <a:r>
                        <a:rPr lang="en-US" sz="1620" b="1" dirty="0">
                          <a:solidFill>
                            <a:schemeClr val="bg1"/>
                          </a:solidFill>
                          <a:latin typeface="Calibri" panose="020F0502020204030204" pitchFamily="34" charset="0"/>
                          <a:cs typeface="Calibri" panose="020F0502020204030204" pitchFamily="34" charset="0"/>
                        </a:rPr>
                        <a:t>Position dans le logistique chain</a:t>
                      </a:r>
                    </a:p>
                  </a:txBody>
                  <a:tcPr marL="80020" marR="80020" marT="40010" marB="400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a:txBody>
                    <a:bodyPr/>
                    <a:lstStyle/>
                    <a:p>
                      <a:pPr algn="l"/>
                      <a:r>
                        <a:rPr lang="en-US" sz="1440" dirty="0">
                          <a:latin typeface="Calibri" panose="020F0502020204030204" pitchFamily="34" charset="0"/>
                          <a:cs typeface="Calibri" panose="020F0502020204030204" pitchFamily="34" charset="0"/>
                        </a:rPr>
                        <a:t>Distribution est un maillon intermédiaire entre la production et la consommation, whose rôle est à combler les écarts qui séparent ces deux sphères.</a:t>
                      </a:r>
                    </a:p>
                  </a:txBody>
                  <a:tcPr marL="80020" marR="80020" marT="40010" marB="4001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5" name="Tytuł 1"/>
          <p:cNvSpPr>
            <a:spLocks noGrp="1"/>
          </p:cNvSpPr>
          <p:nvPr>
            <p:ph type="title"/>
          </p:nvPr>
        </p:nvSpPr>
        <p:spPr/>
        <p:txBody>
          <a:bodyPr>
            <a:normAutofit/>
          </a:bodyPr>
          <a:lstStyle/>
          <a:p>
            <a:pPr algn="ctr"/>
            <a:r>
              <a:rPr lang="pl-PL" sz="2880" dirty="0" err="1">
                <a:latin typeface="Calibri" panose="020F0502020204030204" pitchFamily="34" charset="0"/>
                <a:cs typeface="Calibri" panose="020F0502020204030204" pitchFamily="34" charset="0"/>
              </a:rPr>
              <a:t>Qu’est-ce que la distribution ?</a:t>
            </a:r>
          </a:p>
        </p:txBody>
      </p:sp>
      <p:sp>
        <p:nvSpPr>
          <p:cNvPr id="3" name="TextBox 2">
            <a:extLst>
              <a:ext uri="{FF2B5EF4-FFF2-40B4-BE49-F238E27FC236}">
                <a16:creationId xmlns:a16="http://schemas.microsoft.com/office/drawing/2014/main" id="{1E3E66A1-192E-1343-309E-1337BA84D70F}"/>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2812829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rotWithShape="1">
          <a:blip r:embed="rId3"/>
          <a:srcRect l="-247" t="49815"/>
          <a:stretch/>
        </p:blipFill>
        <p:spPr>
          <a:xfrm>
            <a:off x="215739" y="1193800"/>
            <a:ext cx="11900541" cy="4381500"/>
          </a:xfrm>
          <a:prstGeom prst="rect">
            <a:avLst/>
          </a:prstGeom>
        </p:spPr>
      </p:pic>
      <p:sp>
        <p:nvSpPr>
          <p:cNvPr id="4" name="TextBox 3">
            <a:extLst>
              <a:ext uri="{FF2B5EF4-FFF2-40B4-BE49-F238E27FC236}">
                <a16:creationId xmlns:a16="http://schemas.microsoft.com/office/drawing/2014/main" id="{32D4A0DA-3C92-6A2B-7B2A-989BB26FCAE3}"/>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et flux de matières</a:t>
            </a:r>
            <a:endParaRPr lang="en-US" i="0" u="none" strike="noStrike" cap="none" spc="0" normalizeH="0" baseline="0">
              <a:ln>
                <a:noFill/>
              </a:ln>
              <a:effectLst/>
              <a:uFillTx/>
              <a:latin typeface="Calibri"/>
              <a:ea typeface="Calibri"/>
              <a:cs typeface="Calibri"/>
            </a:endParaRPr>
          </a:p>
        </p:txBody>
      </p:sp>
      <p:sp>
        <p:nvSpPr>
          <p:cNvPr id="17" name="Rectangle 16">
            <a:extLst>
              <a:ext uri="{FF2B5EF4-FFF2-40B4-BE49-F238E27FC236}">
                <a16:creationId xmlns:a16="http://schemas.microsoft.com/office/drawing/2014/main" id="{C172A430-6771-4067-915D-BEAA3E948120}"/>
              </a:ext>
            </a:extLst>
          </p:cNvPr>
          <p:cNvSpPr/>
          <p:nvPr/>
        </p:nvSpPr>
        <p:spPr>
          <a:xfrm>
            <a:off x="2133600" y="1587500"/>
            <a:ext cx="8128000" cy="457200"/>
          </a:xfrm>
          <a:prstGeom prst="rect">
            <a:avLst/>
          </a:prstGeom>
          <a:solidFill>
            <a:srgbClr val="FFFFF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18" name="TextBox 17">
            <a:extLst>
              <a:ext uri="{FF2B5EF4-FFF2-40B4-BE49-F238E27FC236}">
                <a16:creationId xmlns:a16="http://schemas.microsoft.com/office/drawing/2014/main" id="{36CE9025-6D0D-4721-8409-BC8D222B2278}"/>
              </a:ext>
            </a:extLst>
          </p:cNvPr>
          <p:cNvSpPr txBox="1"/>
          <p:nvPr/>
        </p:nvSpPr>
        <p:spPr>
          <a:xfrm>
            <a:off x="2133600" y="1587500"/>
            <a:ext cx="8128000" cy="457200"/>
          </a:xfrm>
          <a:prstGeom prst="rect">
            <a:avLst/>
          </a:prstGeom>
          <a:noFill/>
          <a:ln>
            <a:noFill/>
          </a:ln>
        </p:spPr>
        <p:txBody>
          <a:bodyPr vertOverflow="overflow" vert="horz" wrap="square" rtlCol="0" anchor="ctr" anchorCtr="0">
            <a:normAutofit fontScale="85000" lnSpcReduction="10000"/>
          </a:bodyPr>
          <a:lstStyle/>
          <a:p>
            <a:pPr algn="l"/>
            <a:r>
              <a:rPr lang="fr-FR" sz="2000" b="1">
                <a:solidFill>
                  <a:srgbClr val="173365"/>
                </a:solidFill>
                <a:latin typeface="Arial"/>
                <a:cs typeface="Arial"/>
              </a:rPr>
              <a:t>Le rôle de la distribution dans la structure de la chaîne d’approvisionnement</a:t>
            </a:r>
            <a:endParaRPr lang="en-GB" sz="2000" b="1">
              <a:solidFill>
                <a:srgbClr val="173365"/>
              </a:solidFill>
              <a:latin typeface="Arial"/>
              <a:cs typeface="Arial"/>
            </a:endParaRPr>
          </a:p>
        </p:txBody>
      </p:sp>
      <p:sp>
        <p:nvSpPr>
          <p:cNvPr id="19" name="Rectangle 18">
            <a:extLst>
              <a:ext uri="{FF2B5EF4-FFF2-40B4-BE49-F238E27FC236}">
                <a16:creationId xmlns:a16="http://schemas.microsoft.com/office/drawing/2014/main" id="{6D50465E-F0AB-45AB-85C2-CC693A17F283}"/>
              </a:ext>
            </a:extLst>
          </p:cNvPr>
          <p:cNvSpPr/>
          <p:nvPr/>
        </p:nvSpPr>
        <p:spPr>
          <a:xfrm>
            <a:off x="2120900" y="3416300"/>
            <a:ext cx="1117600" cy="304800"/>
          </a:xfrm>
          <a:prstGeom prst="rect">
            <a:avLst/>
          </a:prstGeom>
          <a:solidFill>
            <a:srgbClr val="FFE1A6"/>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0" name="TextBox 19">
            <a:extLst>
              <a:ext uri="{FF2B5EF4-FFF2-40B4-BE49-F238E27FC236}">
                <a16:creationId xmlns:a16="http://schemas.microsoft.com/office/drawing/2014/main" id="{6298886A-EA0E-4684-8F52-215695F63085}"/>
              </a:ext>
            </a:extLst>
          </p:cNvPr>
          <p:cNvSpPr txBox="1"/>
          <p:nvPr/>
        </p:nvSpPr>
        <p:spPr>
          <a:xfrm>
            <a:off x="2120900" y="3416300"/>
            <a:ext cx="1117600" cy="304800"/>
          </a:xfrm>
          <a:prstGeom prst="rect">
            <a:avLst/>
          </a:prstGeom>
          <a:noFill/>
          <a:ln>
            <a:noFill/>
          </a:ln>
        </p:spPr>
        <p:txBody>
          <a:bodyPr vertOverflow="overflow" vert="horz" wrap="square" rtlCol="0" anchor="ctr" anchorCtr="0">
            <a:normAutofit fontScale="85000" lnSpcReduction="10000"/>
          </a:bodyPr>
          <a:lstStyle/>
          <a:p>
            <a:pPr algn="l"/>
            <a:r>
              <a:rPr lang="en-GB" sz="1400" b="1">
                <a:solidFill>
                  <a:srgbClr val="173365"/>
                </a:solidFill>
                <a:latin typeface="Arial"/>
                <a:cs typeface="Arial"/>
              </a:rPr>
              <a:t>Fournisseur</a:t>
            </a:r>
          </a:p>
        </p:txBody>
      </p:sp>
      <p:sp>
        <p:nvSpPr>
          <p:cNvPr id="21" name="Rectangle 20">
            <a:extLst>
              <a:ext uri="{FF2B5EF4-FFF2-40B4-BE49-F238E27FC236}">
                <a16:creationId xmlns:a16="http://schemas.microsoft.com/office/drawing/2014/main" id="{416F98AF-D44D-42E3-B2F1-27EA11C90ED0}"/>
              </a:ext>
            </a:extLst>
          </p:cNvPr>
          <p:cNvSpPr/>
          <p:nvPr/>
        </p:nvSpPr>
        <p:spPr>
          <a:xfrm>
            <a:off x="3556000" y="3416300"/>
            <a:ext cx="1371600" cy="304800"/>
          </a:xfrm>
          <a:prstGeom prst="rect">
            <a:avLst/>
          </a:prstGeom>
          <a:solidFill>
            <a:srgbClr val="FFD1BE"/>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2" name="TextBox 21">
            <a:extLst>
              <a:ext uri="{FF2B5EF4-FFF2-40B4-BE49-F238E27FC236}">
                <a16:creationId xmlns:a16="http://schemas.microsoft.com/office/drawing/2014/main" id="{BE047512-19C6-4E25-A346-3B46DE042BC7}"/>
              </a:ext>
            </a:extLst>
          </p:cNvPr>
          <p:cNvSpPr txBox="1"/>
          <p:nvPr/>
        </p:nvSpPr>
        <p:spPr>
          <a:xfrm>
            <a:off x="3556000" y="3416300"/>
            <a:ext cx="1371600" cy="304800"/>
          </a:xfrm>
          <a:prstGeom prst="rect">
            <a:avLst/>
          </a:prstGeom>
          <a:noFill/>
          <a:ln>
            <a:noFill/>
          </a:ln>
        </p:spPr>
        <p:txBody>
          <a:bodyPr vertOverflow="overflow" vert="horz" wrap="square" rtlCol="0" anchor="ctr" anchorCtr="0">
            <a:normAutofit/>
          </a:bodyPr>
          <a:lstStyle/>
          <a:p>
            <a:pPr algn="l"/>
            <a:r>
              <a:rPr lang="en-GB" sz="1400" b="1">
                <a:solidFill>
                  <a:srgbClr val="173365"/>
                </a:solidFill>
                <a:latin typeface="Arial"/>
                <a:cs typeface="Arial"/>
              </a:rPr>
              <a:t>Fabricant</a:t>
            </a:r>
          </a:p>
        </p:txBody>
      </p:sp>
      <p:sp>
        <p:nvSpPr>
          <p:cNvPr id="23" name="Rectangle 22">
            <a:extLst>
              <a:ext uri="{FF2B5EF4-FFF2-40B4-BE49-F238E27FC236}">
                <a16:creationId xmlns:a16="http://schemas.microsoft.com/office/drawing/2014/main" id="{423A376D-45F8-4683-AE5F-7B7B896E031D}"/>
              </a:ext>
            </a:extLst>
          </p:cNvPr>
          <p:cNvSpPr/>
          <p:nvPr/>
        </p:nvSpPr>
        <p:spPr>
          <a:xfrm>
            <a:off x="5257800" y="3390900"/>
            <a:ext cx="1803400" cy="355600"/>
          </a:xfrm>
          <a:prstGeom prst="rect">
            <a:avLst/>
          </a:prstGeom>
          <a:solidFill>
            <a:srgbClr val="E63645"/>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4" name="TextBox 23">
            <a:extLst>
              <a:ext uri="{FF2B5EF4-FFF2-40B4-BE49-F238E27FC236}">
                <a16:creationId xmlns:a16="http://schemas.microsoft.com/office/drawing/2014/main" id="{6DA8CB7A-FF7E-4524-B282-F13E1940A580}"/>
              </a:ext>
            </a:extLst>
          </p:cNvPr>
          <p:cNvSpPr txBox="1"/>
          <p:nvPr/>
        </p:nvSpPr>
        <p:spPr>
          <a:xfrm>
            <a:off x="5257800" y="3390900"/>
            <a:ext cx="1803400" cy="355600"/>
          </a:xfrm>
          <a:prstGeom prst="rect">
            <a:avLst/>
          </a:prstGeom>
          <a:noFill/>
          <a:ln>
            <a:noFill/>
          </a:ln>
        </p:spPr>
        <p:txBody>
          <a:bodyPr vertOverflow="overflow" vert="horz" wrap="square" rtlCol="0" anchor="ctr" anchorCtr="0">
            <a:normAutofit/>
          </a:bodyPr>
          <a:lstStyle/>
          <a:p>
            <a:pPr algn="l"/>
            <a:r>
              <a:rPr lang="en-GB" sz="1600" b="1">
                <a:solidFill>
                  <a:srgbClr val="FFFFFF"/>
                </a:solidFill>
                <a:latin typeface="Arial"/>
                <a:cs typeface="Arial"/>
              </a:rPr>
              <a:t>DISTRIBUTION</a:t>
            </a:r>
          </a:p>
        </p:txBody>
      </p:sp>
      <p:sp>
        <p:nvSpPr>
          <p:cNvPr id="25" name="Rectangle 24">
            <a:extLst>
              <a:ext uri="{FF2B5EF4-FFF2-40B4-BE49-F238E27FC236}">
                <a16:creationId xmlns:a16="http://schemas.microsoft.com/office/drawing/2014/main" id="{2335BF1B-85A9-4C77-B192-C2DF727D660A}"/>
              </a:ext>
            </a:extLst>
          </p:cNvPr>
          <p:cNvSpPr/>
          <p:nvPr/>
        </p:nvSpPr>
        <p:spPr>
          <a:xfrm>
            <a:off x="7696200" y="3416300"/>
            <a:ext cx="1117600" cy="304800"/>
          </a:xfrm>
          <a:prstGeom prst="rect">
            <a:avLst/>
          </a:prstGeom>
          <a:solidFill>
            <a:srgbClr val="CAE9F8"/>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6" name="TextBox 25">
            <a:extLst>
              <a:ext uri="{FF2B5EF4-FFF2-40B4-BE49-F238E27FC236}">
                <a16:creationId xmlns:a16="http://schemas.microsoft.com/office/drawing/2014/main" id="{B2367BF9-2FAF-490C-90A7-8D1D488E135B}"/>
              </a:ext>
            </a:extLst>
          </p:cNvPr>
          <p:cNvSpPr txBox="1"/>
          <p:nvPr/>
        </p:nvSpPr>
        <p:spPr>
          <a:xfrm>
            <a:off x="7696200" y="3416300"/>
            <a:ext cx="1117600" cy="304800"/>
          </a:xfrm>
          <a:prstGeom prst="rect">
            <a:avLst/>
          </a:prstGeom>
          <a:noFill/>
          <a:ln>
            <a:noFill/>
          </a:ln>
        </p:spPr>
        <p:txBody>
          <a:bodyPr vertOverflow="overflow" vert="horz" wrap="square" rtlCol="0" anchor="ctr" anchorCtr="0">
            <a:normAutofit/>
          </a:bodyPr>
          <a:lstStyle/>
          <a:p>
            <a:pPr algn="l"/>
            <a:r>
              <a:rPr lang="en-GB" sz="1400" b="1">
                <a:solidFill>
                  <a:srgbClr val="173365"/>
                </a:solidFill>
                <a:latin typeface="Arial"/>
                <a:cs typeface="Arial"/>
              </a:rPr>
              <a:t>Détaillant</a:t>
            </a:r>
          </a:p>
        </p:txBody>
      </p:sp>
      <p:sp>
        <p:nvSpPr>
          <p:cNvPr id="27" name="Rectangle 26">
            <a:extLst>
              <a:ext uri="{FF2B5EF4-FFF2-40B4-BE49-F238E27FC236}">
                <a16:creationId xmlns:a16="http://schemas.microsoft.com/office/drawing/2014/main" id="{2E1DD230-7301-45FA-8B5E-EB6CC318A1A2}"/>
              </a:ext>
            </a:extLst>
          </p:cNvPr>
          <p:cNvSpPr/>
          <p:nvPr/>
        </p:nvSpPr>
        <p:spPr>
          <a:xfrm>
            <a:off x="9309100" y="3416300"/>
            <a:ext cx="1143000" cy="304800"/>
          </a:xfrm>
          <a:prstGeom prst="rect">
            <a:avLst/>
          </a:prstGeom>
          <a:solidFill>
            <a:srgbClr val="B8EBD9"/>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28" name="TextBox 27">
            <a:extLst>
              <a:ext uri="{FF2B5EF4-FFF2-40B4-BE49-F238E27FC236}">
                <a16:creationId xmlns:a16="http://schemas.microsoft.com/office/drawing/2014/main" id="{F070FA41-1BF3-47DD-B1C9-C8EABDB1078B}"/>
              </a:ext>
            </a:extLst>
          </p:cNvPr>
          <p:cNvSpPr txBox="1"/>
          <p:nvPr/>
        </p:nvSpPr>
        <p:spPr>
          <a:xfrm>
            <a:off x="9309100" y="3416300"/>
            <a:ext cx="1143000" cy="304800"/>
          </a:xfrm>
          <a:prstGeom prst="rect">
            <a:avLst/>
          </a:prstGeom>
          <a:noFill/>
          <a:ln>
            <a:noFill/>
          </a:ln>
        </p:spPr>
        <p:txBody>
          <a:bodyPr vertOverflow="overflow" vert="horz" wrap="square" rtlCol="0" anchor="ctr" anchorCtr="0">
            <a:normAutofit/>
          </a:bodyPr>
          <a:lstStyle/>
          <a:p>
            <a:pPr algn="l"/>
            <a:r>
              <a:rPr lang="en-GB" sz="1400" b="1">
                <a:solidFill>
                  <a:srgbClr val="173365"/>
                </a:solidFill>
                <a:latin typeface="Arial"/>
                <a:cs typeface="Arial"/>
              </a:rPr>
              <a:t>Client</a:t>
            </a:r>
          </a:p>
        </p:txBody>
      </p:sp>
      <p:sp>
        <p:nvSpPr>
          <p:cNvPr id="29" name="Rectangle 28">
            <a:extLst>
              <a:ext uri="{FF2B5EF4-FFF2-40B4-BE49-F238E27FC236}">
                <a16:creationId xmlns:a16="http://schemas.microsoft.com/office/drawing/2014/main" id="{5D03B54E-08CB-4B17-9583-76DA7AB41A13}"/>
              </a:ext>
            </a:extLst>
          </p:cNvPr>
          <p:cNvSpPr/>
          <p:nvPr/>
        </p:nvSpPr>
        <p:spPr>
          <a:xfrm>
            <a:off x="2260600" y="4013200"/>
            <a:ext cx="1854200" cy="558800"/>
          </a:xfrm>
          <a:prstGeom prst="rect">
            <a:avLst/>
          </a:prstGeom>
          <a:solidFill>
            <a:srgbClr val="2E66A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0" name="TextBox 29">
            <a:extLst>
              <a:ext uri="{FF2B5EF4-FFF2-40B4-BE49-F238E27FC236}">
                <a16:creationId xmlns:a16="http://schemas.microsoft.com/office/drawing/2014/main" id="{459BA485-7DF9-4BA1-BC95-E33CA33BED98}"/>
              </a:ext>
            </a:extLst>
          </p:cNvPr>
          <p:cNvSpPr txBox="1"/>
          <p:nvPr/>
        </p:nvSpPr>
        <p:spPr>
          <a:xfrm>
            <a:off x="2260600" y="4013200"/>
            <a:ext cx="1854200" cy="558800"/>
          </a:xfrm>
          <a:prstGeom prst="rect">
            <a:avLst/>
          </a:prstGeom>
          <a:noFill/>
          <a:ln>
            <a:noFill/>
          </a:ln>
        </p:spPr>
        <p:txBody>
          <a:bodyPr vertOverflow="overflow" vert="horz" wrap="square" rtlCol="0" anchor="ctr" anchorCtr="0">
            <a:normAutofit/>
          </a:bodyPr>
          <a:lstStyle/>
          <a:p>
            <a:pPr algn="l"/>
            <a:r>
              <a:rPr lang="fr-FR" sz="1000" b="1">
                <a:solidFill>
                  <a:srgbClr val="FFFFFF"/>
                </a:solidFill>
                <a:latin typeface="Arial"/>
                <a:cs typeface="Arial"/>
              </a:rPr>
              <a:t>Relie la production
aux clients</a:t>
            </a:r>
            <a:endParaRPr lang="en-GB" sz="1000" b="1">
              <a:solidFill>
                <a:srgbClr val="FFFFFF"/>
              </a:solidFill>
              <a:latin typeface="Arial"/>
              <a:cs typeface="Arial"/>
            </a:endParaRPr>
          </a:p>
        </p:txBody>
      </p:sp>
      <p:sp>
        <p:nvSpPr>
          <p:cNvPr id="31" name="Rectangle 30">
            <a:extLst>
              <a:ext uri="{FF2B5EF4-FFF2-40B4-BE49-F238E27FC236}">
                <a16:creationId xmlns:a16="http://schemas.microsoft.com/office/drawing/2014/main" id="{C597D183-5EE1-4E21-8A1F-1734C4EBB122}"/>
              </a:ext>
            </a:extLst>
          </p:cNvPr>
          <p:cNvSpPr/>
          <p:nvPr/>
        </p:nvSpPr>
        <p:spPr>
          <a:xfrm>
            <a:off x="4737100" y="4038600"/>
            <a:ext cx="2819400" cy="482600"/>
          </a:xfrm>
          <a:prstGeom prst="rect">
            <a:avLst/>
          </a:prstGeom>
          <a:solidFill>
            <a:srgbClr val="2B6FB7"/>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2" name="TextBox 31">
            <a:extLst>
              <a:ext uri="{FF2B5EF4-FFF2-40B4-BE49-F238E27FC236}">
                <a16:creationId xmlns:a16="http://schemas.microsoft.com/office/drawing/2014/main" id="{C651E04A-F651-4B97-98C5-44D52AD6CBA8}"/>
              </a:ext>
            </a:extLst>
          </p:cNvPr>
          <p:cNvSpPr txBox="1"/>
          <p:nvPr/>
        </p:nvSpPr>
        <p:spPr>
          <a:xfrm>
            <a:off x="4737100" y="4038600"/>
            <a:ext cx="2819400" cy="482600"/>
          </a:xfrm>
          <a:prstGeom prst="rect">
            <a:avLst/>
          </a:prstGeom>
          <a:noFill/>
          <a:ln>
            <a:noFill/>
          </a:ln>
        </p:spPr>
        <p:txBody>
          <a:bodyPr vertOverflow="overflow" vert="horz" wrap="square" rtlCol="0" anchor="ctr" anchorCtr="0">
            <a:normAutofit/>
          </a:bodyPr>
          <a:lstStyle/>
          <a:p>
            <a:pPr algn="l"/>
            <a:r>
              <a:rPr lang="fr-FR" sz="1000" b="1">
                <a:solidFill>
                  <a:srgbClr val="FFFFFF"/>
                </a:solidFill>
                <a:latin typeface="Arial"/>
                <a:cs typeface="Arial"/>
              </a:rPr>
              <a:t>Gère le flux de produits
et les stocks</a:t>
            </a:r>
            <a:endParaRPr lang="en-GB" sz="1000" b="1">
              <a:solidFill>
                <a:srgbClr val="FFFFFF"/>
              </a:solidFill>
              <a:latin typeface="Arial"/>
              <a:cs typeface="Arial"/>
            </a:endParaRPr>
          </a:p>
        </p:txBody>
      </p:sp>
      <p:sp>
        <p:nvSpPr>
          <p:cNvPr id="33" name="Rectangle 32">
            <a:extLst>
              <a:ext uri="{FF2B5EF4-FFF2-40B4-BE49-F238E27FC236}">
                <a16:creationId xmlns:a16="http://schemas.microsoft.com/office/drawing/2014/main" id="{D9892D84-A28C-4B4C-AD5C-FA8D8BA961AA}"/>
              </a:ext>
            </a:extLst>
          </p:cNvPr>
          <p:cNvSpPr/>
          <p:nvPr/>
        </p:nvSpPr>
        <p:spPr>
          <a:xfrm>
            <a:off x="7810500" y="4038600"/>
            <a:ext cx="2768600" cy="482600"/>
          </a:xfrm>
          <a:prstGeom prst="rect">
            <a:avLst/>
          </a:prstGeom>
          <a:solidFill>
            <a:srgbClr val="3199C2"/>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4" name="TextBox 33">
            <a:extLst>
              <a:ext uri="{FF2B5EF4-FFF2-40B4-BE49-F238E27FC236}">
                <a16:creationId xmlns:a16="http://schemas.microsoft.com/office/drawing/2014/main" id="{045DB4DD-5363-4009-946A-3BCC18242006}"/>
              </a:ext>
            </a:extLst>
          </p:cNvPr>
          <p:cNvSpPr txBox="1"/>
          <p:nvPr/>
        </p:nvSpPr>
        <p:spPr>
          <a:xfrm>
            <a:off x="7810500" y="4038600"/>
            <a:ext cx="2768600" cy="482600"/>
          </a:xfrm>
          <a:prstGeom prst="rect">
            <a:avLst/>
          </a:prstGeom>
          <a:noFill/>
          <a:ln>
            <a:noFill/>
          </a:ln>
        </p:spPr>
        <p:txBody>
          <a:bodyPr vertOverflow="overflow" vert="horz" wrap="square" rtlCol="0" anchor="ctr" anchorCtr="0">
            <a:normAutofit/>
          </a:bodyPr>
          <a:lstStyle/>
          <a:p>
            <a:pPr algn="l"/>
            <a:r>
              <a:rPr lang="fr-FR" sz="1000" b="1">
                <a:solidFill>
                  <a:srgbClr val="FFFFFF"/>
                </a:solidFill>
                <a:latin typeface="Arial"/>
                <a:cs typeface="Arial"/>
              </a:rPr>
              <a:t>Équilibre l’offre
avec la demande</a:t>
            </a:r>
            <a:endParaRPr lang="en-GB" sz="1000" b="1">
              <a:solidFill>
                <a:srgbClr val="FFFFFF"/>
              </a:solidFill>
              <a:latin typeface="Arial"/>
              <a:cs typeface="Arial"/>
            </a:endParaRPr>
          </a:p>
        </p:txBody>
      </p:sp>
      <p:sp>
        <p:nvSpPr>
          <p:cNvPr id="35" name="Rectangle 34">
            <a:extLst>
              <a:ext uri="{FF2B5EF4-FFF2-40B4-BE49-F238E27FC236}">
                <a16:creationId xmlns:a16="http://schemas.microsoft.com/office/drawing/2014/main" id="{D01F8294-BCC3-40E4-936C-2947144F6947}"/>
              </a:ext>
            </a:extLst>
          </p:cNvPr>
          <p:cNvSpPr/>
          <p:nvPr/>
        </p:nvSpPr>
        <p:spPr>
          <a:xfrm>
            <a:off x="2260600" y="4711700"/>
            <a:ext cx="1854200" cy="520700"/>
          </a:xfrm>
          <a:prstGeom prst="rect">
            <a:avLst/>
          </a:prstGeom>
          <a:solidFill>
            <a:srgbClr val="2E66AD"/>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6" name="TextBox 35">
            <a:extLst>
              <a:ext uri="{FF2B5EF4-FFF2-40B4-BE49-F238E27FC236}">
                <a16:creationId xmlns:a16="http://schemas.microsoft.com/office/drawing/2014/main" id="{F31C4B03-F0EB-42B9-92D2-7F5171D862AB}"/>
              </a:ext>
            </a:extLst>
          </p:cNvPr>
          <p:cNvSpPr txBox="1"/>
          <p:nvPr/>
        </p:nvSpPr>
        <p:spPr>
          <a:xfrm>
            <a:off x="2260600" y="4711700"/>
            <a:ext cx="1854200" cy="520700"/>
          </a:xfrm>
          <a:prstGeom prst="rect">
            <a:avLst/>
          </a:prstGeom>
          <a:noFill/>
          <a:ln>
            <a:noFill/>
          </a:ln>
        </p:spPr>
        <p:txBody>
          <a:bodyPr vertOverflow="overflow" vert="horz" wrap="square" rtlCol="0" anchor="ctr" anchorCtr="0">
            <a:normAutofit/>
          </a:bodyPr>
          <a:lstStyle/>
          <a:p>
            <a:pPr algn="l"/>
            <a:r>
              <a:rPr lang="en-GB" sz="1000" b="1">
                <a:solidFill>
                  <a:srgbClr val="FFFFFF"/>
                </a:solidFill>
                <a:latin typeface="Arial"/>
                <a:cs typeface="Arial"/>
              </a:rPr>
              <a:t>Assure une livraison
efficace</a:t>
            </a:r>
          </a:p>
        </p:txBody>
      </p:sp>
      <p:sp>
        <p:nvSpPr>
          <p:cNvPr id="37" name="Rectangle 36">
            <a:extLst>
              <a:ext uri="{FF2B5EF4-FFF2-40B4-BE49-F238E27FC236}">
                <a16:creationId xmlns:a16="http://schemas.microsoft.com/office/drawing/2014/main" id="{9E0D4896-394B-4752-B903-6AAFC2A14B2A}"/>
              </a:ext>
            </a:extLst>
          </p:cNvPr>
          <p:cNvSpPr/>
          <p:nvPr/>
        </p:nvSpPr>
        <p:spPr>
          <a:xfrm>
            <a:off x="4737100" y="4711700"/>
            <a:ext cx="2819400" cy="482600"/>
          </a:xfrm>
          <a:prstGeom prst="rect">
            <a:avLst/>
          </a:prstGeom>
          <a:solidFill>
            <a:srgbClr val="E63645"/>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38" name="TextBox 37">
            <a:extLst>
              <a:ext uri="{FF2B5EF4-FFF2-40B4-BE49-F238E27FC236}">
                <a16:creationId xmlns:a16="http://schemas.microsoft.com/office/drawing/2014/main" id="{86B9E2A3-07BF-470F-9E28-29F13085ADFF}"/>
              </a:ext>
            </a:extLst>
          </p:cNvPr>
          <p:cNvSpPr txBox="1"/>
          <p:nvPr/>
        </p:nvSpPr>
        <p:spPr>
          <a:xfrm>
            <a:off x="4737100" y="4711700"/>
            <a:ext cx="2819400" cy="482600"/>
          </a:xfrm>
          <a:prstGeom prst="rect">
            <a:avLst/>
          </a:prstGeom>
          <a:noFill/>
          <a:ln>
            <a:noFill/>
          </a:ln>
        </p:spPr>
        <p:txBody>
          <a:bodyPr vertOverflow="overflow" vert="horz" wrap="square" rtlCol="0" anchor="ctr" anchorCtr="0">
            <a:normAutofit/>
          </a:bodyPr>
          <a:lstStyle/>
          <a:p>
            <a:pPr algn="l"/>
            <a:r>
              <a:rPr lang="fr-FR" sz="1000" b="1">
                <a:solidFill>
                  <a:srgbClr val="FFFFFF"/>
                </a:solidFill>
                <a:latin typeface="Arial"/>
                <a:cs typeface="Arial"/>
              </a:rPr>
              <a:t>Soutient les ventes
et la stratégie marketing</a:t>
            </a:r>
            <a:endParaRPr lang="en-GB" sz="1000" b="1">
              <a:solidFill>
                <a:srgbClr val="FFFFFF"/>
              </a:solidFill>
              <a:latin typeface="Arial"/>
              <a:cs typeface="Arial"/>
            </a:endParaRPr>
          </a:p>
        </p:txBody>
      </p:sp>
      <p:sp>
        <p:nvSpPr>
          <p:cNvPr id="39" name="Rectangle 38">
            <a:extLst>
              <a:ext uri="{FF2B5EF4-FFF2-40B4-BE49-F238E27FC236}">
                <a16:creationId xmlns:a16="http://schemas.microsoft.com/office/drawing/2014/main" id="{6BA62012-2420-4DCB-96B3-4ECE045225C9}"/>
              </a:ext>
            </a:extLst>
          </p:cNvPr>
          <p:cNvSpPr/>
          <p:nvPr/>
        </p:nvSpPr>
        <p:spPr>
          <a:xfrm>
            <a:off x="8077200" y="4711700"/>
            <a:ext cx="2514600" cy="482600"/>
          </a:xfrm>
          <a:prstGeom prst="rect">
            <a:avLst/>
          </a:prstGeom>
          <a:solidFill>
            <a:srgbClr val="3BAF9F"/>
          </a:solidFill>
          <a:ln w="10795" cap="flat" cmpd="sng" algn="ctr">
            <a:noFill/>
            <a:prstDash val="solid"/>
          </a:ln>
        </p:spPr>
        <p:style>
          <a:lnRef idx="2">
            <a:schemeClr val="accent1">
              <a:shade val="15000"/>
            </a:schemeClr>
          </a:lnRef>
          <a:fillRef idx="1">
            <a:schemeClr val="accent1"/>
          </a:fillRef>
          <a:effectRef idx="0">
            <a:schemeClr val="accent1"/>
          </a:effectRef>
          <a:fontRef idx="minor">
            <a:schemeClr val="lt1"/>
          </a:fontRef>
        </p:style>
        <p:txBody>
          <a:bodyPr vertOverflow="clip" horzOverflow="clip" rtlCol="0" anchor="t"/>
          <a:lstStyle/>
          <a:p>
            <a:pPr algn="l"/>
            <a:endParaRPr lang="en-GB"/>
          </a:p>
        </p:txBody>
      </p:sp>
      <p:sp>
        <p:nvSpPr>
          <p:cNvPr id="40" name="TextBox 39">
            <a:extLst>
              <a:ext uri="{FF2B5EF4-FFF2-40B4-BE49-F238E27FC236}">
                <a16:creationId xmlns:a16="http://schemas.microsoft.com/office/drawing/2014/main" id="{0A1AFBA5-5F99-46A0-B33F-1BD3E27DF67E}"/>
              </a:ext>
            </a:extLst>
          </p:cNvPr>
          <p:cNvSpPr txBox="1"/>
          <p:nvPr/>
        </p:nvSpPr>
        <p:spPr>
          <a:xfrm>
            <a:off x="8077200" y="4711700"/>
            <a:ext cx="2514600" cy="482600"/>
          </a:xfrm>
          <a:prstGeom prst="rect">
            <a:avLst/>
          </a:prstGeom>
          <a:noFill/>
          <a:ln>
            <a:noFill/>
          </a:ln>
        </p:spPr>
        <p:txBody>
          <a:bodyPr vertOverflow="overflow" vert="horz" wrap="square" rtlCol="0" anchor="ctr" anchorCtr="0">
            <a:normAutofit/>
          </a:bodyPr>
          <a:lstStyle/>
          <a:p>
            <a:pPr algn="l"/>
            <a:r>
              <a:rPr lang="en-GB" sz="1000" b="1">
                <a:solidFill>
                  <a:srgbClr val="FFFFFF"/>
                </a:solidFill>
                <a:latin typeface="Arial"/>
                <a:cs typeface="Arial"/>
              </a:rPr>
              <a:t>Assure une livraison
efficace</a:t>
            </a:r>
          </a:p>
        </p:txBody>
      </p:sp>
    </p:spTree>
    <p:extLst>
      <p:ext uri="{BB962C8B-B14F-4D97-AF65-F5344CB8AC3E}">
        <p14:creationId xmlns:p14="http://schemas.microsoft.com/office/powerpoint/2010/main" val="3950126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en-US" sz="2880" dirty="0">
                <a:latin typeface="Calibri" panose="020F0502020204030204" pitchFamily="34" charset="0"/>
                <a:cs typeface="Calibri" panose="020F0502020204030204" pitchFamily="34" charset="0"/>
              </a:rPr>
              <a:t>Le rôle de la distribution dans la structure de la chaîne d’approvisionnement</a:t>
            </a:r>
            <a:endParaRPr lang="pl-PL" sz="3200" dirty="0">
              <a:latin typeface="Calibri" panose="020F0502020204030204" pitchFamily="34" charset="0"/>
              <a:cs typeface="Calibri" panose="020F0502020204030204" pitchFamily="34" charset="0"/>
            </a:endParaRPr>
          </a:p>
        </p:txBody>
      </p:sp>
      <p:sp>
        <p:nvSpPr>
          <p:cNvPr id="4" name="Rectangle 1"/>
          <p:cNvSpPr>
            <a:spLocks noGrp="1" noChangeArrowheads="1"/>
          </p:cNvSpPr>
          <p:nvPr>
            <p:ph idx="1"/>
          </p:nvPr>
        </p:nvSpPr>
        <p:spPr bwMode="auto">
          <a:xfrm>
            <a:off x="3564468" y="2301043"/>
            <a:ext cx="8094131"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
                <a:srgbClr val="0070C0"/>
              </a:buClr>
              <a:buSzPct val="75000"/>
              <a:buFontTx/>
              <a:buChar char="•"/>
              <a:tabLst/>
            </a:pPr>
            <a:r>
              <a:rPr lang="pl-PL" altLang="pl-PL" sz="2520" dirty="0">
                <a:solidFill>
                  <a:schemeClr val="tx1"/>
                </a:solidFill>
                <a:latin typeface="Calibri" panose="020F0502020204030204" pitchFamily="34" charset="0"/>
                <a:cs typeface="Calibri" panose="020F0502020204030204" pitchFamily="34" charset="0"/>
              </a:rPr>
              <a:t>assure la disponibilité des produits dans différents marchés.</a:t>
            </a:r>
          </a:p>
          <a:p>
            <a:pPr marL="0" marR="0" lvl="0" indent="0" algn="l" defTabSz="914400" rtl="0" eaLnBrk="0" fontAlgn="base" latinLnBrk="0" hangingPunct="0">
              <a:lnSpc>
                <a:spcPct val="100000"/>
              </a:lnSpc>
              <a:spcBef>
                <a:spcPct val="0"/>
              </a:spcBef>
              <a:spcAft>
                <a:spcPct val="0"/>
              </a:spcAft>
              <a:buClr>
                <a:srgbClr val="0070C0"/>
              </a:buClr>
              <a:buSzPct val="75000"/>
              <a:buFontTx/>
              <a:buChar char="•"/>
              <a:tabLst/>
            </a:pPr>
            <a:r>
              <a:rPr lang="pl-PL" altLang="pl-PL" sz="2520" dirty="0">
                <a:solidFill>
                  <a:schemeClr val="tx1"/>
                </a:solidFill>
                <a:latin typeface="Calibri" panose="020F0502020204030204" pitchFamily="34" charset="0"/>
                <a:cs typeface="Calibri" panose="020F0502020204030204" pitchFamily="34" charset="0"/>
              </a:rPr>
              <a:t>équilibre les stocks entre différents chaîne d’approvisionnement nœuds.</a:t>
            </a:r>
          </a:p>
          <a:p>
            <a:pPr marL="0" marR="0" lvl="0" indent="0" algn="l" defTabSz="914400" rtl="0" eaLnBrk="0" fontAlgn="base" latinLnBrk="0" hangingPunct="0">
              <a:lnSpc>
                <a:spcPct val="100000"/>
              </a:lnSpc>
              <a:spcBef>
                <a:spcPct val="0"/>
              </a:spcBef>
              <a:spcAft>
                <a:spcPct val="0"/>
              </a:spcAft>
              <a:buClr>
                <a:srgbClr val="0070C0"/>
              </a:buClr>
              <a:buSzPct val="75000"/>
              <a:buFontTx/>
              <a:buChar char="•"/>
              <a:tabLst/>
            </a:pPr>
            <a:r>
              <a:rPr lang="pl-PL" altLang="pl-PL" sz="2520" dirty="0">
                <a:solidFill>
                  <a:schemeClr val="tx1"/>
                </a:solidFill>
                <a:latin typeface="Calibri" panose="020F0502020204030204" pitchFamily="34" charset="0"/>
                <a:cs typeface="Calibri" panose="020F0502020204030204" pitchFamily="34" charset="0"/>
              </a:rPr>
              <a:t>réduit les retards et les goulets d’étranglement dans produit livraison.</a:t>
            </a:r>
          </a:p>
          <a:p>
            <a:pPr marL="0" marR="0" lvl="0" indent="0" algn="l" defTabSz="914400" rtl="0" eaLnBrk="0" fontAlgn="base" latinLnBrk="0" hangingPunct="0">
              <a:lnSpc>
                <a:spcPct val="100000"/>
              </a:lnSpc>
              <a:spcBef>
                <a:spcPct val="0"/>
              </a:spcBef>
              <a:spcAft>
                <a:spcPct val="0"/>
              </a:spcAft>
              <a:buClr>
                <a:srgbClr val="0070C0"/>
              </a:buClr>
              <a:buSzPct val="75000"/>
              <a:buFontTx/>
              <a:buChar char="•"/>
              <a:tabLst/>
            </a:pPr>
            <a:r>
              <a:rPr lang="pl-PL" altLang="pl-PL" sz="2800" dirty="0">
                <a:solidFill>
                  <a:schemeClr val="tx1"/>
                </a:solidFill>
                <a:latin typeface="Calibri" panose="020F0502020204030204" pitchFamily="34" charset="0"/>
                <a:cs typeface="Calibri" panose="020F0502020204030204" pitchFamily="34" charset="0"/>
              </a:rPr>
              <a:t>soutient un service client fiable et prévisible.</a:t>
            </a:r>
          </a:p>
        </p:txBody>
      </p:sp>
      <p:sp>
        <p:nvSpPr>
          <p:cNvPr id="5" name="TextBox 4">
            <a:extLst>
              <a:ext uri="{FF2B5EF4-FFF2-40B4-BE49-F238E27FC236}">
                <a16:creationId xmlns:a16="http://schemas.microsoft.com/office/drawing/2014/main" id="{2975A6DB-D64A-7F28-1305-778A68CA24D0}"/>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a:latin typeface="Calibri"/>
                <a:ea typeface="Calibri"/>
                <a:cs typeface="Calibri"/>
              </a:rPr>
              <a:t>Distribution et flux de matières</a:t>
            </a:r>
            <a:endParaRPr lang="en-US" i="0" u="none" strike="noStrike" cap="none" spc="0" normalizeH="0" baseline="0">
              <a:ln>
                <a:noFill/>
              </a:ln>
              <a:effectLst/>
              <a:uFillTx/>
              <a:latin typeface="Calibri"/>
              <a:ea typeface="Calibri"/>
              <a:cs typeface="Calibri"/>
            </a:endParaRPr>
          </a:p>
        </p:txBody>
      </p:sp>
    </p:spTree>
    <p:extLst>
      <p:ext uri="{BB962C8B-B14F-4D97-AF65-F5344CB8AC3E}">
        <p14:creationId xmlns:p14="http://schemas.microsoft.com/office/powerpoint/2010/main" val="3122752424"/>
      </p:ext>
    </p:extLst>
  </p:cSld>
  <p:clrMapOvr>
    <a:masterClrMapping/>
  </p:clrMapOvr>
</p:sld>
</file>

<file path=ppt/theme/theme1.xml><?xml version="1.0" encoding="utf-8"?>
<a:theme xmlns:a="http://schemas.openxmlformats.org/drawingml/2006/main" name="Ramka">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D43320F4-DF02-4FDB-B88E-2580530077FE}">
  <we:reference id="wa200010215" version="2.0.0.0" store="en-US" storeType="OMEX"/>
  <we:alternateReferences>
    <we:reference id="wa200010215" version="2.0.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207D4C71-4850-454C-BA0B-D3C24BBF5E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47AD314-B10E-4340-A248-24F331000CAD}">
  <ds:schemaRefs>
    <ds:schemaRef ds:uri="http://schemas.microsoft.com/sharepoint/v3/contenttype/forms"/>
  </ds:schemaRefs>
</ds:datastoreItem>
</file>

<file path=customXml/itemProps3.xml><?xml version="1.0" encoding="utf-8"?>
<ds:datastoreItem xmlns:ds="http://schemas.openxmlformats.org/officeDocument/2006/customXml" ds:itemID="{EB0D354D-ECD0-43B2-94F9-B7028980A324}">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docProps/app.xml><?xml version="1.0" encoding="utf-8"?>
<Properties xmlns="http://schemas.openxmlformats.org/officeDocument/2006/extended-properties" xmlns:vt="http://schemas.openxmlformats.org/officeDocument/2006/docPropsVTypes">
  <Template>Ramka</Template>
  <TotalTime>5484</TotalTime>
  <Words>1059</Words>
  <Application>Microsoft Office PowerPoint</Application>
  <PresentationFormat>Widescreen</PresentationFormat>
  <Paragraphs>134</Paragraphs>
  <Slides>17</Slides>
  <Notes>17</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17</vt:i4>
      </vt:variant>
    </vt:vector>
  </HeadingPairs>
  <TitlesOfParts>
    <vt:vector size="27" baseType="lpstr">
      <vt:lpstr>Arial</vt:lpstr>
      <vt:lpstr>Arial Rounded MT Bold</vt:lpstr>
      <vt:lpstr>Calibri</vt:lpstr>
      <vt:lpstr>Corbel</vt:lpstr>
      <vt:lpstr>Helvetica Neue</vt:lpstr>
      <vt:lpstr>Helvetica Neue Medium</vt:lpstr>
      <vt:lpstr>Montserrat Regular</vt:lpstr>
      <vt:lpstr>Wingdings 2</vt:lpstr>
      <vt:lpstr>Ramka</vt:lpstr>
      <vt:lpstr>21_BasicWhite</vt:lpstr>
      <vt:lpstr>Introduction à la distribution — partie 1 </vt:lpstr>
      <vt:lpstr>Road Transportation Systems Engineering Development in the Sub-Saharan Africa – Modern EU Master Programme &amp; Capacity Building</vt:lpstr>
      <vt:lpstr>PowerPoint Presentation</vt:lpstr>
      <vt:lpstr>Introduction à la distribution </vt:lpstr>
      <vt:lpstr>MODULE 1 - objectifs</vt:lpstr>
      <vt:lpstr>La distribution et son rôle dans les chaînes d’approvisionnement</vt:lpstr>
      <vt:lpstr>Qu’est-ce que la distribution ?</vt:lpstr>
      <vt:lpstr>PowerPoint Presentation</vt:lpstr>
      <vt:lpstr>Le rôle de la distribution dans la structure de la chaîne d’approvisionnement</vt:lpstr>
      <vt:lpstr>Essence de la distribution </vt:lpstr>
      <vt:lpstr>Problèmes décisionnels dans la distribution</vt:lpstr>
      <vt:lpstr>Problèmes décisionnels dans la distribution — choix du mode de vente  </vt:lpstr>
      <vt:lpstr>Problèmes décisionnels dans la distribution — choix du mode d’acheminement des produits du lieu de production au lieu de destination  </vt:lpstr>
      <vt:lpstr>La distribution comme composante de la logistique et du marketing</vt:lpstr>
      <vt:lpstr>PowerPoint Presentation</vt:lpstr>
      <vt:lpstr>Comment la logistique et le marketing se rejoignent-ils dans la distribution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WP3.05.2.1_INTRODUCTION TO DISTRIBUTION_part 1</dc:title>
  <dc:creator>Konto Microsoft</dc:creator>
  <cp:lastModifiedBy>Wojciech Kustra</cp:lastModifiedBy>
  <cp:revision>142</cp:revision>
  <dcterms:created xsi:type="dcterms:W3CDTF">2026-01-05T11:08:08Z</dcterms:created>
  <dcterms:modified xsi:type="dcterms:W3CDTF">2026-06-06T18:21:26Z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