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1"/>
  </p:notesMasterIdLst>
  <p:sldIdLst>
    <p:sldId id="315" r:id="rId6"/>
    <p:sldId id="316" r:id="rId7"/>
    <p:sldId id="317" r:id="rId8"/>
    <p:sldId id="320" r:id="rId9"/>
    <p:sldId id="321" r:id="rId10"/>
    <p:sldId id="294" r:id="rId11"/>
    <p:sldId id="295" r:id="rId12"/>
    <p:sldId id="310" r:id="rId13"/>
    <p:sldId id="311" r:id="rId14"/>
    <p:sldId id="296" r:id="rId15"/>
    <p:sldId id="297" r:id="rId16"/>
    <p:sldId id="298" r:id="rId17"/>
    <p:sldId id="299" r:id="rId18"/>
    <p:sldId id="300" r:id="rId19"/>
    <p:sldId id="301" r:id="rId20"/>
    <p:sldId id="303" r:id="rId21"/>
    <p:sldId id="304" r:id="rId22"/>
    <p:sldId id="305" r:id="rId23"/>
    <p:sldId id="309" r:id="rId24"/>
    <p:sldId id="306" r:id="rId25"/>
    <p:sldId id="312" r:id="rId26"/>
    <p:sldId id="313" r:id="rId27"/>
    <p:sldId id="307" r:id="rId28"/>
    <p:sldId id="308" r:id="rId29"/>
    <p:sldId id="319"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0404EF-49AC-4EA3-BF94-24D968A44F30}" v="19" dt="2026-06-06T18:25:50.9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049" autoAdjust="0"/>
  </p:normalViewPr>
  <p:slideViewPr>
    <p:cSldViewPr snapToGrid="0">
      <p:cViewPr varScale="1">
        <p:scale>
          <a:sx n="120" d="100"/>
          <a:sy n="120"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1BAC2BA6-B37E-37F5-8B13-E7BA5CE552B5}"/>
    <pc:docChg chg="addSld modSld">
      <pc:chgData name="juswinkl@pg.edu.pl" userId="S::juswinkl_pg.edu.pl#ext#@fril.onmicrosoft.com::455ad5cd-e5a2-49e7-93b8-6e6dfab2f2a5" providerId="AD" clId="Web-{1BAC2BA6-B37E-37F5-8B13-E7BA5CE552B5}" dt="2026-05-08T08:22:00.230" v="54" actId="14100"/>
      <pc:docMkLst>
        <pc:docMk/>
      </pc:docMkLst>
      <pc:sldChg chg="addSp modSp">
        <pc:chgData name="juswinkl@pg.edu.pl" userId="S::juswinkl_pg.edu.pl#ext#@fril.onmicrosoft.com::455ad5cd-e5a2-49e7-93b8-6e6dfab2f2a5" providerId="AD" clId="Web-{1BAC2BA6-B37E-37F5-8B13-E7BA5CE552B5}" dt="2026-05-08T08:18:45.234" v="6" actId="1076"/>
        <pc:sldMkLst>
          <pc:docMk/>
          <pc:sldMk cId="3003816535" sldId="294"/>
        </pc:sldMkLst>
      </pc:sldChg>
      <pc:sldChg chg="addSp modSp">
        <pc:chgData name="juswinkl@pg.edu.pl" userId="S::juswinkl_pg.edu.pl#ext#@fril.onmicrosoft.com::455ad5cd-e5a2-49e7-93b8-6e6dfab2f2a5" providerId="AD" clId="Web-{1BAC2BA6-B37E-37F5-8B13-E7BA5CE552B5}" dt="2026-05-08T08:18:51.953" v="8" actId="1076"/>
        <pc:sldMkLst>
          <pc:docMk/>
          <pc:sldMk cId="3415571387" sldId="295"/>
        </pc:sldMkLst>
        <pc:picChg chg="add mod">
          <ac:chgData name="juswinkl@pg.edu.pl" userId="S::juswinkl_pg.edu.pl#ext#@fril.onmicrosoft.com::455ad5cd-e5a2-49e7-93b8-6e6dfab2f2a5" providerId="AD" clId="Web-{1BAC2BA6-B37E-37F5-8B13-E7BA5CE552B5}" dt="2026-05-08T08:18:51.953" v="8" actId="1076"/>
          <ac:picMkLst>
            <pc:docMk/>
            <pc:sldMk cId="3415571387" sldId="295"/>
            <ac:picMk id="5" creationId="{9E99BC82-87EE-FFDB-8F81-B351924170A6}"/>
          </ac:picMkLst>
        </pc:picChg>
      </pc:sldChg>
      <pc:sldChg chg="addSp modSp">
        <pc:chgData name="juswinkl@pg.edu.pl" userId="S::juswinkl_pg.edu.pl#ext#@fril.onmicrosoft.com::455ad5cd-e5a2-49e7-93b8-6e6dfab2f2a5" providerId="AD" clId="Web-{1BAC2BA6-B37E-37F5-8B13-E7BA5CE552B5}" dt="2026-05-08T08:19:10.908" v="14" actId="1076"/>
        <pc:sldMkLst>
          <pc:docMk/>
          <pc:sldMk cId="2555151989" sldId="296"/>
        </pc:sldMkLst>
        <pc:picChg chg="add mod">
          <ac:chgData name="juswinkl@pg.edu.pl" userId="S::juswinkl_pg.edu.pl#ext#@fril.onmicrosoft.com::455ad5cd-e5a2-49e7-93b8-6e6dfab2f2a5" providerId="AD" clId="Web-{1BAC2BA6-B37E-37F5-8B13-E7BA5CE552B5}" dt="2026-05-08T08:19:10.908" v="14" actId="1076"/>
          <ac:picMkLst>
            <pc:docMk/>
            <pc:sldMk cId="2555151989" sldId="296"/>
            <ac:picMk id="6" creationId="{5B4C724A-60FC-BFE6-678D-EA84B9070516}"/>
          </ac:picMkLst>
        </pc:picChg>
      </pc:sldChg>
      <pc:sldChg chg="addSp modSp">
        <pc:chgData name="juswinkl@pg.edu.pl" userId="S::juswinkl_pg.edu.pl#ext#@fril.onmicrosoft.com::455ad5cd-e5a2-49e7-93b8-6e6dfab2f2a5" providerId="AD" clId="Web-{1BAC2BA6-B37E-37F5-8B13-E7BA5CE552B5}" dt="2026-05-08T08:19:17.658" v="16" actId="1076"/>
        <pc:sldMkLst>
          <pc:docMk/>
          <pc:sldMk cId="2063693692" sldId="297"/>
        </pc:sldMkLst>
        <pc:picChg chg="add mod">
          <ac:chgData name="juswinkl@pg.edu.pl" userId="S::juswinkl_pg.edu.pl#ext#@fril.onmicrosoft.com::455ad5cd-e5a2-49e7-93b8-6e6dfab2f2a5" providerId="AD" clId="Web-{1BAC2BA6-B37E-37F5-8B13-E7BA5CE552B5}" dt="2026-05-08T08:19:17.658" v="16" actId="1076"/>
          <ac:picMkLst>
            <pc:docMk/>
            <pc:sldMk cId="2063693692" sldId="297"/>
            <ac:picMk id="6" creationId="{2348E509-03CF-3214-5B02-71F519A7FADB}"/>
          </ac:picMkLst>
        </pc:picChg>
      </pc:sldChg>
      <pc:sldChg chg="addSp modSp">
        <pc:chgData name="juswinkl@pg.edu.pl" userId="S::juswinkl_pg.edu.pl#ext#@fril.onmicrosoft.com::455ad5cd-e5a2-49e7-93b8-6e6dfab2f2a5" providerId="AD" clId="Web-{1BAC2BA6-B37E-37F5-8B13-E7BA5CE552B5}" dt="2026-05-08T08:19:23.487" v="18" actId="1076"/>
        <pc:sldMkLst>
          <pc:docMk/>
          <pc:sldMk cId="2391268351" sldId="298"/>
        </pc:sldMkLst>
        <pc:picChg chg="add mod">
          <ac:chgData name="juswinkl@pg.edu.pl" userId="S::juswinkl_pg.edu.pl#ext#@fril.onmicrosoft.com::455ad5cd-e5a2-49e7-93b8-6e6dfab2f2a5" providerId="AD" clId="Web-{1BAC2BA6-B37E-37F5-8B13-E7BA5CE552B5}" dt="2026-05-08T08:19:23.487" v="18" actId="1076"/>
          <ac:picMkLst>
            <pc:docMk/>
            <pc:sldMk cId="2391268351" sldId="298"/>
            <ac:picMk id="6" creationId="{AED2327A-A123-8712-B0BF-6DA528E13520}"/>
          </ac:picMkLst>
        </pc:picChg>
      </pc:sldChg>
      <pc:sldChg chg="addSp modSp">
        <pc:chgData name="juswinkl@pg.edu.pl" userId="S::juswinkl_pg.edu.pl#ext#@fril.onmicrosoft.com::455ad5cd-e5a2-49e7-93b8-6e6dfab2f2a5" providerId="AD" clId="Web-{1BAC2BA6-B37E-37F5-8B13-E7BA5CE552B5}" dt="2026-05-08T08:19:29.597" v="20" actId="1076"/>
        <pc:sldMkLst>
          <pc:docMk/>
          <pc:sldMk cId="3171463658" sldId="299"/>
        </pc:sldMkLst>
        <pc:picChg chg="add mod">
          <ac:chgData name="juswinkl@pg.edu.pl" userId="S::juswinkl_pg.edu.pl#ext#@fril.onmicrosoft.com::455ad5cd-e5a2-49e7-93b8-6e6dfab2f2a5" providerId="AD" clId="Web-{1BAC2BA6-B37E-37F5-8B13-E7BA5CE552B5}" dt="2026-05-08T08:19:29.597" v="20" actId="1076"/>
          <ac:picMkLst>
            <pc:docMk/>
            <pc:sldMk cId="3171463658" sldId="299"/>
            <ac:picMk id="6" creationId="{5A95007C-1305-50FE-EEDD-E0D7523F2E40}"/>
          </ac:picMkLst>
        </pc:picChg>
      </pc:sldChg>
      <pc:sldChg chg="addSp modSp">
        <pc:chgData name="juswinkl@pg.edu.pl" userId="S::juswinkl_pg.edu.pl#ext#@fril.onmicrosoft.com::455ad5cd-e5a2-49e7-93b8-6e6dfab2f2a5" providerId="AD" clId="Web-{1BAC2BA6-B37E-37F5-8B13-E7BA5CE552B5}" dt="2026-05-08T08:19:35.238" v="22" actId="1076"/>
        <pc:sldMkLst>
          <pc:docMk/>
          <pc:sldMk cId="1109001756" sldId="300"/>
        </pc:sldMkLst>
        <pc:picChg chg="add mod">
          <ac:chgData name="juswinkl@pg.edu.pl" userId="S::juswinkl_pg.edu.pl#ext#@fril.onmicrosoft.com::455ad5cd-e5a2-49e7-93b8-6e6dfab2f2a5" providerId="AD" clId="Web-{1BAC2BA6-B37E-37F5-8B13-E7BA5CE552B5}" dt="2026-05-08T08:19:35.238" v="22" actId="1076"/>
          <ac:picMkLst>
            <pc:docMk/>
            <pc:sldMk cId="1109001756" sldId="300"/>
            <ac:picMk id="6" creationId="{F5866AB3-ADEE-451A-F0EC-88266CD241C2}"/>
          </ac:picMkLst>
        </pc:picChg>
      </pc:sldChg>
      <pc:sldChg chg="addSp modSp">
        <pc:chgData name="juswinkl@pg.edu.pl" userId="S::juswinkl_pg.edu.pl#ext#@fril.onmicrosoft.com::455ad5cd-e5a2-49e7-93b8-6e6dfab2f2a5" providerId="AD" clId="Web-{1BAC2BA6-B37E-37F5-8B13-E7BA5CE552B5}" dt="2026-05-08T08:19:41.722" v="24" actId="1076"/>
        <pc:sldMkLst>
          <pc:docMk/>
          <pc:sldMk cId="1432015059" sldId="301"/>
        </pc:sldMkLst>
        <pc:picChg chg="add mod">
          <ac:chgData name="juswinkl@pg.edu.pl" userId="S::juswinkl_pg.edu.pl#ext#@fril.onmicrosoft.com::455ad5cd-e5a2-49e7-93b8-6e6dfab2f2a5" providerId="AD" clId="Web-{1BAC2BA6-B37E-37F5-8B13-E7BA5CE552B5}" dt="2026-05-08T08:19:41.722" v="24" actId="1076"/>
          <ac:picMkLst>
            <pc:docMk/>
            <pc:sldMk cId="1432015059" sldId="301"/>
            <ac:picMk id="6" creationId="{ED4F161B-8EB8-E0E5-43C1-3FB624E950AC}"/>
          </ac:picMkLst>
        </pc:picChg>
      </pc:sldChg>
      <pc:sldChg chg="addSp modSp">
        <pc:chgData name="juswinkl@pg.edu.pl" userId="S::juswinkl_pg.edu.pl#ext#@fril.onmicrosoft.com::455ad5cd-e5a2-49e7-93b8-6e6dfab2f2a5" providerId="AD" clId="Web-{1BAC2BA6-B37E-37F5-8B13-E7BA5CE552B5}" dt="2026-05-08T08:19:49.207" v="26" actId="1076"/>
        <pc:sldMkLst>
          <pc:docMk/>
          <pc:sldMk cId="1476749638" sldId="303"/>
        </pc:sldMkLst>
        <pc:picChg chg="add mod">
          <ac:chgData name="juswinkl@pg.edu.pl" userId="S::juswinkl_pg.edu.pl#ext#@fril.onmicrosoft.com::455ad5cd-e5a2-49e7-93b8-6e6dfab2f2a5" providerId="AD" clId="Web-{1BAC2BA6-B37E-37F5-8B13-E7BA5CE552B5}" dt="2026-05-08T08:19:49.207" v="26" actId="1076"/>
          <ac:picMkLst>
            <pc:docMk/>
            <pc:sldMk cId="1476749638" sldId="303"/>
            <ac:picMk id="9" creationId="{4A221093-B835-A83E-BC56-35B5C6E31023}"/>
          </ac:picMkLst>
        </pc:picChg>
      </pc:sldChg>
      <pc:sldChg chg="addSp modSp">
        <pc:chgData name="juswinkl@pg.edu.pl" userId="S::juswinkl_pg.edu.pl#ext#@fril.onmicrosoft.com::455ad5cd-e5a2-49e7-93b8-6e6dfab2f2a5" providerId="AD" clId="Web-{1BAC2BA6-B37E-37F5-8B13-E7BA5CE552B5}" dt="2026-05-08T08:19:55.708" v="28" actId="1076"/>
        <pc:sldMkLst>
          <pc:docMk/>
          <pc:sldMk cId="1334555804" sldId="304"/>
        </pc:sldMkLst>
        <pc:picChg chg="add mod">
          <ac:chgData name="juswinkl@pg.edu.pl" userId="S::juswinkl_pg.edu.pl#ext#@fril.onmicrosoft.com::455ad5cd-e5a2-49e7-93b8-6e6dfab2f2a5" providerId="AD" clId="Web-{1BAC2BA6-B37E-37F5-8B13-E7BA5CE552B5}" dt="2026-05-08T08:19:55.708" v="28" actId="1076"/>
          <ac:picMkLst>
            <pc:docMk/>
            <pc:sldMk cId="1334555804" sldId="304"/>
            <ac:picMk id="4" creationId="{6AE483B5-358F-6F71-D886-0979A43B0A4B}"/>
          </ac:picMkLst>
        </pc:picChg>
      </pc:sldChg>
      <pc:sldChg chg="addSp modSp">
        <pc:chgData name="juswinkl@pg.edu.pl" userId="S::juswinkl_pg.edu.pl#ext#@fril.onmicrosoft.com::455ad5cd-e5a2-49e7-93b8-6e6dfab2f2a5" providerId="AD" clId="Web-{1BAC2BA6-B37E-37F5-8B13-E7BA5CE552B5}" dt="2026-05-08T08:20:01.567" v="30" actId="1076"/>
        <pc:sldMkLst>
          <pc:docMk/>
          <pc:sldMk cId="3697975528" sldId="305"/>
        </pc:sldMkLst>
        <pc:picChg chg="add mod">
          <ac:chgData name="juswinkl@pg.edu.pl" userId="S::juswinkl_pg.edu.pl#ext#@fril.onmicrosoft.com::455ad5cd-e5a2-49e7-93b8-6e6dfab2f2a5" providerId="AD" clId="Web-{1BAC2BA6-B37E-37F5-8B13-E7BA5CE552B5}" dt="2026-05-08T08:20:01.567" v="30" actId="1076"/>
          <ac:picMkLst>
            <pc:docMk/>
            <pc:sldMk cId="3697975528" sldId="305"/>
            <ac:picMk id="4" creationId="{F6402A9D-CB33-1253-F023-342E17702B52}"/>
          </ac:picMkLst>
        </pc:picChg>
      </pc:sldChg>
      <pc:sldChg chg="addSp modSp">
        <pc:chgData name="juswinkl@pg.edu.pl" userId="S::juswinkl_pg.edu.pl#ext#@fril.onmicrosoft.com::455ad5cd-e5a2-49e7-93b8-6e6dfab2f2a5" providerId="AD" clId="Web-{1BAC2BA6-B37E-37F5-8B13-E7BA5CE552B5}" dt="2026-05-08T08:20:18.537" v="34" actId="1076"/>
        <pc:sldMkLst>
          <pc:docMk/>
          <pc:sldMk cId="2148736574" sldId="306"/>
        </pc:sldMkLst>
        <pc:picChg chg="add mod">
          <ac:chgData name="juswinkl@pg.edu.pl" userId="S::juswinkl_pg.edu.pl#ext#@fril.onmicrosoft.com::455ad5cd-e5a2-49e7-93b8-6e6dfab2f2a5" providerId="AD" clId="Web-{1BAC2BA6-B37E-37F5-8B13-E7BA5CE552B5}" dt="2026-05-08T08:20:18.537" v="34" actId="1076"/>
          <ac:picMkLst>
            <pc:docMk/>
            <pc:sldMk cId="2148736574" sldId="306"/>
            <ac:picMk id="5" creationId="{291CD12E-6169-0E59-D340-7306F80CC60C}"/>
          </ac:picMkLst>
        </pc:picChg>
      </pc:sldChg>
      <pc:sldChg chg="addSp modSp">
        <pc:chgData name="juswinkl@pg.edu.pl" userId="S::juswinkl_pg.edu.pl#ext#@fril.onmicrosoft.com::455ad5cd-e5a2-49e7-93b8-6e6dfab2f2a5" providerId="AD" clId="Web-{1BAC2BA6-B37E-37F5-8B13-E7BA5CE552B5}" dt="2026-05-08T08:20:40.538" v="40" actId="1076"/>
        <pc:sldMkLst>
          <pc:docMk/>
          <pc:sldMk cId="3606843397" sldId="307"/>
        </pc:sldMkLst>
        <pc:picChg chg="add mod">
          <ac:chgData name="juswinkl@pg.edu.pl" userId="S::juswinkl_pg.edu.pl#ext#@fril.onmicrosoft.com::455ad5cd-e5a2-49e7-93b8-6e6dfab2f2a5" providerId="AD" clId="Web-{1BAC2BA6-B37E-37F5-8B13-E7BA5CE552B5}" dt="2026-05-08T08:20:40.538" v="40" actId="1076"/>
          <ac:picMkLst>
            <pc:docMk/>
            <pc:sldMk cId="3606843397" sldId="307"/>
            <ac:picMk id="4" creationId="{D4AA2C3B-4B3A-1464-C429-C4366542EB40}"/>
          </ac:picMkLst>
        </pc:picChg>
      </pc:sldChg>
      <pc:sldChg chg="addSp modSp">
        <pc:chgData name="juswinkl@pg.edu.pl" userId="S::juswinkl_pg.edu.pl#ext#@fril.onmicrosoft.com::455ad5cd-e5a2-49e7-93b8-6e6dfab2f2a5" providerId="AD" clId="Web-{1BAC2BA6-B37E-37F5-8B13-E7BA5CE552B5}" dt="2026-05-08T08:20:48.726" v="42" actId="1076"/>
        <pc:sldMkLst>
          <pc:docMk/>
          <pc:sldMk cId="1710508023" sldId="308"/>
        </pc:sldMkLst>
        <pc:picChg chg="add mod">
          <ac:chgData name="juswinkl@pg.edu.pl" userId="S::juswinkl_pg.edu.pl#ext#@fril.onmicrosoft.com::455ad5cd-e5a2-49e7-93b8-6e6dfab2f2a5" providerId="AD" clId="Web-{1BAC2BA6-B37E-37F5-8B13-E7BA5CE552B5}" dt="2026-05-08T08:20:48.726" v="42" actId="1076"/>
          <ac:picMkLst>
            <pc:docMk/>
            <pc:sldMk cId="1710508023" sldId="308"/>
            <ac:picMk id="4" creationId="{A3553085-F214-6550-933A-3FDE2BA1E845}"/>
          </ac:picMkLst>
        </pc:picChg>
      </pc:sldChg>
      <pc:sldChg chg="addSp modSp">
        <pc:chgData name="juswinkl@pg.edu.pl" userId="S::juswinkl_pg.edu.pl#ext#@fril.onmicrosoft.com::455ad5cd-e5a2-49e7-93b8-6e6dfab2f2a5" providerId="AD" clId="Web-{1BAC2BA6-B37E-37F5-8B13-E7BA5CE552B5}" dt="2026-05-08T08:20:10.334" v="32" actId="1076"/>
        <pc:sldMkLst>
          <pc:docMk/>
          <pc:sldMk cId="1157338231" sldId="309"/>
        </pc:sldMkLst>
        <pc:picChg chg="add mod">
          <ac:chgData name="juswinkl@pg.edu.pl" userId="S::juswinkl_pg.edu.pl#ext#@fril.onmicrosoft.com::455ad5cd-e5a2-49e7-93b8-6e6dfab2f2a5" providerId="AD" clId="Web-{1BAC2BA6-B37E-37F5-8B13-E7BA5CE552B5}" dt="2026-05-08T08:20:10.334" v="32" actId="1076"/>
          <ac:picMkLst>
            <pc:docMk/>
            <pc:sldMk cId="1157338231" sldId="309"/>
            <ac:picMk id="4" creationId="{A576F731-B7B4-F7C8-4F5D-CBDEE0BDEACF}"/>
          </ac:picMkLst>
        </pc:picChg>
      </pc:sldChg>
      <pc:sldChg chg="addSp modSp">
        <pc:chgData name="juswinkl@pg.edu.pl" userId="S::juswinkl_pg.edu.pl#ext#@fril.onmicrosoft.com::455ad5cd-e5a2-49e7-93b8-6e6dfab2f2a5" providerId="AD" clId="Web-{1BAC2BA6-B37E-37F5-8B13-E7BA5CE552B5}" dt="2026-05-08T08:18:57.469" v="10" actId="1076"/>
        <pc:sldMkLst>
          <pc:docMk/>
          <pc:sldMk cId="2838740351" sldId="310"/>
        </pc:sldMkLst>
        <pc:picChg chg="add mod">
          <ac:chgData name="juswinkl@pg.edu.pl" userId="S::juswinkl_pg.edu.pl#ext#@fril.onmicrosoft.com::455ad5cd-e5a2-49e7-93b8-6e6dfab2f2a5" providerId="AD" clId="Web-{1BAC2BA6-B37E-37F5-8B13-E7BA5CE552B5}" dt="2026-05-08T08:18:57.469" v="10" actId="1076"/>
          <ac:picMkLst>
            <pc:docMk/>
            <pc:sldMk cId="2838740351" sldId="310"/>
            <ac:picMk id="6" creationId="{8B556656-83C5-D257-ED1D-ACFB2490AAC0}"/>
          </ac:picMkLst>
        </pc:picChg>
      </pc:sldChg>
      <pc:sldChg chg="addSp modSp">
        <pc:chgData name="juswinkl@pg.edu.pl" userId="S::juswinkl_pg.edu.pl#ext#@fril.onmicrosoft.com::455ad5cd-e5a2-49e7-93b8-6e6dfab2f2a5" providerId="AD" clId="Web-{1BAC2BA6-B37E-37F5-8B13-E7BA5CE552B5}" dt="2026-05-08T08:19:03.908" v="12" actId="1076"/>
        <pc:sldMkLst>
          <pc:docMk/>
          <pc:sldMk cId="1736464221" sldId="311"/>
        </pc:sldMkLst>
        <pc:picChg chg="add mod">
          <ac:chgData name="juswinkl@pg.edu.pl" userId="S::juswinkl_pg.edu.pl#ext#@fril.onmicrosoft.com::455ad5cd-e5a2-49e7-93b8-6e6dfab2f2a5" providerId="AD" clId="Web-{1BAC2BA6-B37E-37F5-8B13-E7BA5CE552B5}" dt="2026-05-08T08:19:03.908" v="12" actId="1076"/>
          <ac:picMkLst>
            <pc:docMk/>
            <pc:sldMk cId="1736464221" sldId="311"/>
            <ac:picMk id="6" creationId="{F999B685-F7B2-8760-94D4-054811DE166B}"/>
          </ac:picMkLst>
        </pc:picChg>
      </pc:sldChg>
      <pc:sldChg chg="addSp modSp">
        <pc:chgData name="juswinkl@pg.edu.pl" userId="S::juswinkl_pg.edu.pl#ext#@fril.onmicrosoft.com::455ad5cd-e5a2-49e7-93b8-6e6dfab2f2a5" providerId="AD" clId="Web-{1BAC2BA6-B37E-37F5-8B13-E7BA5CE552B5}" dt="2026-05-08T08:20:25.631" v="36" actId="1076"/>
        <pc:sldMkLst>
          <pc:docMk/>
          <pc:sldMk cId="2688024336" sldId="312"/>
        </pc:sldMkLst>
        <pc:picChg chg="add mod">
          <ac:chgData name="juswinkl@pg.edu.pl" userId="S::juswinkl_pg.edu.pl#ext#@fril.onmicrosoft.com::455ad5cd-e5a2-49e7-93b8-6e6dfab2f2a5" providerId="AD" clId="Web-{1BAC2BA6-B37E-37F5-8B13-E7BA5CE552B5}" dt="2026-05-08T08:20:25.631" v="36" actId="1076"/>
          <ac:picMkLst>
            <pc:docMk/>
            <pc:sldMk cId="2688024336" sldId="312"/>
            <ac:picMk id="4" creationId="{57DCA84C-5AEA-235B-015B-BC3BFF1CD54F}"/>
          </ac:picMkLst>
        </pc:picChg>
      </pc:sldChg>
      <pc:sldChg chg="addSp modSp">
        <pc:chgData name="juswinkl@pg.edu.pl" userId="S::juswinkl_pg.edu.pl#ext#@fril.onmicrosoft.com::455ad5cd-e5a2-49e7-93b8-6e6dfab2f2a5" providerId="AD" clId="Web-{1BAC2BA6-B37E-37F5-8B13-E7BA5CE552B5}" dt="2026-05-08T08:20:36.710" v="38" actId="1076"/>
        <pc:sldMkLst>
          <pc:docMk/>
          <pc:sldMk cId="2290532334" sldId="313"/>
        </pc:sldMkLst>
        <pc:picChg chg="add mod">
          <ac:chgData name="juswinkl@pg.edu.pl" userId="S::juswinkl_pg.edu.pl#ext#@fril.onmicrosoft.com::455ad5cd-e5a2-49e7-93b8-6e6dfab2f2a5" providerId="AD" clId="Web-{1BAC2BA6-B37E-37F5-8B13-E7BA5CE552B5}" dt="2026-05-08T08:20:36.710" v="38" actId="1076"/>
          <ac:picMkLst>
            <pc:docMk/>
            <pc:sldMk cId="2290532334" sldId="313"/>
            <ac:picMk id="4" creationId="{91AB622E-B70B-EF2C-002C-497DE3780FD1}"/>
          </ac:picMkLst>
        </pc:picChg>
      </pc:sldChg>
      <pc:sldChg chg="addSp modSp">
        <pc:chgData name="juswinkl@pg.edu.pl" userId="S::juswinkl_pg.edu.pl#ext#@fril.onmicrosoft.com::455ad5cd-e5a2-49e7-93b8-6e6dfab2f2a5" providerId="AD" clId="Web-{1BAC2BA6-B37E-37F5-8B13-E7BA5CE552B5}" dt="2026-05-08T08:18:28.530" v="2" actId="1076"/>
        <pc:sldMkLst>
          <pc:docMk/>
          <pc:sldMk cId="4156631961" sldId="315"/>
        </pc:sldMkLst>
        <pc:picChg chg="add mod">
          <ac:chgData name="juswinkl@pg.edu.pl" userId="S::juswinkl_pg.edu.pl#ext#@fril.onmicrosoft.com::455ad5cd-e5a2-49e7-93b8-6e6dfab2f2a5" providerId="AD" clId="Web-{1BAC2BA6-B37E-37F5-8B13-E7BA5CE552B5}" dt="2026-05-08T08:18:28.530" v="2" actId="1076"/>
          <ac:picMkLst>
            <pc:docMk/>
            <pc:sldMk cId="4156631961" sldId="315"/>
            <ac:picMk id="4" creationId="{1582C1F9-74BD-2324-ABC6-E274036047F2}"/>
          </ac:picMkLst>
        </pc:picChg>
      </pc:sldChg>
      <pc:sldChg chg="addSp modSp">
        <pc:chgData name="juswinkl@pg.edu.pl" userId="S::juswinkl_pg.edu.pl#ext#@fril.onmicrosoft.com::455ad5cd-e5a2-49e7-93b8-6e6dfab2f2a5" providerId="AD" clId="Web-{1BAC2BA6-B37E-37F5-8B13-E7BA5CE552B5}" dt="2026-05-08T08:18:37.796" v="4" actId="1076"/>
        <pc:sldMkLst>
          <pc:docMk/>
          <pc:sldMk cId="3603385243" sldId="320"/>
        </pc:sldMkLst>
      </pc:sldChg>
      <pc:sldChg chg="addSp modSp new">
        <pc:chgData name="juswinkl@pg.edu.pl" userId="S::juswinkl_pg.edu.pl#ext#@fril.onmicrosoft.com::455ad5cd-e5a2-49e7-93b8-6e6dfab2f2a5" providerId="AD" clId="Web-{1BAC2BA6-B37E-37F5-8B13-E7BA5CE552B5}" dt="2026-05-08T08:22:00.230" v="54" actId="14100"/>
        <pc:sldMkLst>
          <pc:docMk/>
          <pc:sldMk cId="2580498816" sldId="321"/>
        </pc:sldMkLst>
        <pc:spChg chg="mod">
          <ac:chgData name="juswinkl@pg.edu.pl" userId="S::juswinkl_pg.edu.pl#ext#@fril.onmicrosoft.com::455ad5cd-e5a2-49e7-93b8-6e6dfab2f2a5" providerId="AD" clId="Web-{1BAC2BA6-B37E-37F5-8B13-E7BA5CE552B5}" dt="2026-05-08T08:21:24.447" v="46" actId="20577"/>
          <ac:spMkLst>
            <pc:docMk/>
            <pc:sldMk cId="2580498816" sldId="321"/>
            <ac:spMk id="2" creationId="{0756CF66-9BDE-58B7-70E7-51E712887B9F}"/>
          </ac:spMkLst>
        </pc:spChg>
        <pc:picChg chg="add mod">
          <ac:chgData name="juswinkl@pg.edu.pl" userId="S::juswinkl_pg.edu.pl#ext#@fril.onmicrosoft.com::455ad5cd-e5a2-49e7-93b8-6e6dfab2f2a5" providerId="AD" clId="Web-{1BAC2BA6-B37E-37F5-8B13-E7BA5CE552B5}" dt="2026-05-08T08:22:00.230" v="54" actId="14100"/>
          <ac:picMkLst>
            <pc:docMk/>
            <pc:sldMk cId="2580498816" sldId="321"/>
            <ac:picMk id="4" creationId="{4F48E81F-09CE-FD1C-4961-CFA27E1C8AD3}"/>
          </ac:picMkLst>
        </pc:picChg>
      </pc:sldChg>
    </pc:docChg>
  </pc:docChgLst>
  <pc:docChgLst>
    <pc:chgData name="Wojciech Kustra" userId="afebd3d0-216b-4c4f-8992-1bf1fda6d5e8" providerId="ADAL" clId="{1D307E72-7901-4E61-A01B-3C4232ABCF63}"/>
    <pc:docChg chg="custSel addSld modSld modMainMaster">
      <pc:chgData name="Wojciech Kustra" userId="afebd3d0-216b-4c4f-8992-1bf1fda6d5e8" providerId="ADAL" clId="{1D307E72-7901-4E61-A01B-3C4232ABCF63}" dt="2026-06-06T18:25:50.998" v="64"/>
      <pc:docMkLst>
        <pc:docMk/>
      </pc:docMkLst>
      <pc:sldChg chg="addSp delSp modSp mod">
        <pc:chgData name="Wojciech Kustra" userId="afebd3d0-216b-4c4f-8992-1bf1fda6d5e8" providerId="ADAL" clId="{1D307E72-7901-4E61-A01B-3C4232ABCF63}" dt="2026-06-06T18:25:27.499" v="44"/>
        <pc:sldMkLst>
          <pc:docMk/>
          <pc:sldMk cId="3003816535" sldId="294"/>
        </pc:sldMkLst>
        <pc:spChg chg="add mod">
          <ac:chgData name="Wojciech Kustra" userId="afebd3d0-216b-4c4f-8992-1bf1fda6d5e8" providerId="ADAL" clId="{1D307E72-7901-4E61-A01B-3C4232ABCF63}" dt="2026-06-06T18:25:27.499" v="44"/>
          <ac:spMkLst>
            <pc:docMk/>
            <pc:sldMk cId="3003816535" sldId="294"/>
            <ac:spMk id="4" creationId="{46E29AAF-5173-50E4-3E9E-A0D854577A30}"/>
          </ac:spMkLst>
        </pc:spChg>
        <pc:picChg chg="del">
          <ac:chgData name="Wojciech Kustra" userId="afebd3d0-216b-4c4f-8992-1bf1fda6d5e8" providerId="ADAL" clId="{1D307E72-7901-4E61-A01B-3C4232ABCF63}" dt="2026-06-06T18:23:14.912" v="13" actId="478"/>
          <ac:picMkLst>
            <pc:docMk/>
            <pc:sldMk cId="3003816535" sldId="294"/>
            <ac:picMk id="5" creationId="{20B8A9F8-F950-D9E2-48DD-AFDD98986763}"/>
          </ac:picMkLst>
        </pc:picChg>
      </pc:sldChg>
      <pc:sldChg chg="addSp delSp modSp mod">
        <pc:chgData name="Wojciech Kustra" userId="afebd3d0-216b-4c4f-8992-1bf1fda6d5e8" providerId="ADAL" clId="{1D307E72-7901-4E61-A01B-3C4232ABCF63}" dt="2026-06-06T18:25:33.910" v="47"/>
        <pc:sldMkLst>
          <pc:docMk/>
          <pc:sldMk cId="3415571387" sldId="295"/>
        </pc:sldMkLst>
        <pc:spChg chg="add mod">
          <ac:chgData name="Wojciech Kustra" userId="afebd3d0-216b-4c4f-8992-1bf1fda6d5e8" providerId="ADAL" clId="{1D307E72-7901-4E61-A01B-3C4232ABCF63}" dt="2026-06-06T18:25:33.910" v="47"/>
          <ac:spMkLst>
            <pc:docMk/>
            <pc:sldMk cId="3415571387" sldId="295"/>
            <ac:spMk id="4" creationId="{74F5AAFB-3E78-9573-B63D-D6017EA68DFD}"/>
          </ac:spMkLst>
        </pc:spChg>
        <pc:picChg chg="del">
          <ac:chgData name="Wojciech Kustra" userId="afebd3d0-216b-4c4f-8992-1bf1fda6d5e8" providerId="ADAL" clId="{1D307E72-7901-4E61-A01B-3C4232ABCF63}" dt="2026-06-06T18:25:21.328" v="26"/>
          <ac:picMkLst>
            <pc:docMk/>
            <pc:sldMk cId="3415571387" sldId="295"/>
            <ac:picMk id="5" creationId="{9E99BC82-87EE-FFDB-8F81-B351924170A6}"/>
          </ac:picMkLst>
        </pc:picChg>
      </pc:sldChg>
      <pc:sldChg chg="addSp delSp modSp mod">
        <pc:chgData name="Wojciech Kustra" userId="afebd3d0-216b-4c4f-8992-1bf1fda6d5e8" providerId="ADAL" clId="{1D307E72-7901-4E61-A01B-3C4232ABCF63}" dt="2026-06-06T18:25:37.496" v="50"/>
        <pc:sldMkLst>
          <pc:docMk/>
          <pc:sldMk cId="2555151989" sldId="296"/>
        </pc:sldMkLst>
        <pc:spChg chg="add mod">
          <ac:chgData name="Wojciech Kustra" userId="afebd3d0-216b-4c4f-8992-1bf1fda6d5e8" providerId="ADAL" clId="{1D307E72-7901-4E61-A01B-3C4232ABCF63}" dt="2026-06-06T18:25:37.496" v="50"/>
          <ac:spMkLst>
            <pc:docMk/>
            <pc:sldMk cId="2555151989" sldId="296"/>
            <ac:spMk id="5" creationId="{65BAC73A-1AC2-BF66-49CB-09BFF3721341}"/>
          </ac:spMkLst>
        </pc:spChg>
        <pc:picChg chg="del">
          <ac:chgData name="Wojciech Kustra" userId="afebd3d0-216b-4c4f-8992-1bf1fda6d5e8" providerId="ADAL" clId="{1D307E72-7901-4E61-A01B-3C4232ABCF63}" dt="2026-06-06T18:25:21.330" v="29"/>
          <ac:picMkLst>
            <pc:docMk/>
            <pc:sldMk cId="2555151989" sldId="296"/>
            <ac:picMk id="6" creationId="{5B4C724A-60FC-BFE6-678D-EA84B9070516}"/>
          </ac:picMkLst>
        </pc:picChg>
      </pc:sldChg>
      <pc:sldChg chg="addSp delSp modSp mod">
        <pc:chgData name="Wojciech Kustra" userId="afebd3d0-216b-4c4f-8992-1bf1fda6d5e8" providerId="ADAL" clId="{1D307E72-7901-4E61-A01B-3C4232ABCF63}" dt="2026-06-06T18:25:38.594" v="51"/>
        <pc:sldMkLst>
          <pc:docMk/>
          <pc:sldMk cId="2063693692" sldId="297"/>
        </pc:sldMkLst>
        <pc:spChg chg="add mod">
          <ac:chgData name="Wojciech Kustra" userId="afebd3d0-216b-4c4f-8992-1bf1fda6d5e8" providerId="ADAL" clId="{1D307E72-7901-4E61-A01B-3C4232ABCF63}" dt="2026-06-06T18:25:38.594" v="51"/>
          <ac:spMkLst>
            <pc:docMk/>
            <pc:sldMk cId="2063693692" sldId="297"/>
            <ac:spMk id="5" creationId="{A3BE8656-1B8D-C6DC-EEA2-E1E7EA4237B9}"/>
          </ac:spMkLst>
        </pc:spChg>
        <pc:picChg chg="del">
          <ac:chgData name="Wojciech Kustra" userId="afebd3d0-216b-4c4f-8992-1bf1fda6d5e8" providerId="ADAL" clId="{1D307E72-7901-4E61-A01B-3C4232ABCF63}" dt="2026-06-06T18:25:21.331" v="30"/>
          <ac:picMkLst>
            <pc:docMk/>
            <pc:sldMk cId="2063693692" sldId="297"/>
            <ac:picMk id="6" creationId="{2348E509-03CF-3214-5B02-71F519A7FADB}"/>
          </ac:picMkLst>
        </pc:picChg>
      </pc:sldChg>
      <pc:sldChg chg="addSp delSp modSp mod">
        <pc:chgData name="Wojciech Kustra" userId="afebd3d0-216b-4c4f-8992-1bf1fda6d5e8" providerId="ADAL" clId="{1D307E72-7901-4E61-A01B-3C4232ABCF63}" dt="2026-06-06T18:25:39.651" v="52"/>
        <pc:sldMkLst>
          <pc:docMk/>
          <pc:sldMk cId="2391268351" sldId="298"/>
        </pc:sldMkLst>
        <pc:spChg chg="add mod">
          <ac:chgData name="Wojciech Kustra" userId="afebd3d0-216b-4c4f-8992-1bf1fda6d5e8" providerId="ADAL" clId="{1D307E72-7901-4E61-A01B-3C4232ABCF63}" dt="2026-06-06T18:25:39.651" v="52"/>
          <ac:spMkLst>
            <pc:docMk/>
            <pc:sldMk cId="2391268351" sldId="298"/>
            <ac:spMk id="5" creationId="{1FC9A608-DC7B-FEEE-8E0B-8032BC073597}"/>
          </ac:spMkLst>
        </pc:spChg>
        <pc:picChg chg="del">
          <ac:chgData name="Wojciech Kustra" userId="afebd3d0-216b-4c4f-8992-1bf1fda6d5e8" providerId="ADAL" clId="{1D307E72-7901-4E61-A01B-3C4232ABCF63}" dt="2026-06-06T18:25:21.332" v="31"/>
          <ac:picMkLst>
            <pc:docMk/>
            <pc:sldMk cId="2391268351" sldId="298"/>
            <ac:picMk id="6" creationId="{AED2327A-A123-8712-B0BF-6DA528E13520}"/>
          </ac:picMkLst>
        </pc:picChg>
      </pc:sldChg>
      <pc:sldChg chg="addSp delSp modSp mod">
        <pc:chgData name="Wojciech Kustra" userId="afebd3d0-216b-4c4f-8992-1bf1fda6d5e8" providerId="ADAL" clId="{1D307E72-7901-4E61-A01B-3C4232ABCF63}" dt="2026-06-06T18:25:40.546" v="53"/>
        <pc:sldMkLst>
          <pc:docMk/>
          <pc:sldMk cId="3171463658" sldId="299"/>
        </pc:sldMkLst>
        <pc:spChg chg="add mod">
          <ac:chgData name="Wojciech Kustra" userId="afebd3d0-216b-4c4f-8992-1bf1fda6d5e8" providerId="ADAL" clId="{1D307E72-7901-4E61-A01B-3C4232ABCF63}" dt="2026-06-06T18:25:40.546" v="53"/>
          <ac:spMkLst>
            <pc:docMk/>
            <pc:sldMk cId="3171463658" sldId="299"/>
            <ac:spMk id="5" creationId="{893AB3D5-DD58-91B5-EEE6-D703F4973474}"/>
          </ac:spMkLst>
        </pc:spChg>
        <pc:picChg chg="del">
          <ac:chgData name="Wojciech Kustra" userId="afebd3d0-216b-4c4f-8992-1bf1fda6d5e8" providerId="ADAL" clId="{1D307E72-7901-4E61-A01B-3C4232ABCF63}" dt="2026-06-06T18:25:21.332" v="32"/>
          <ac:picMkLst>
            <pc:docMk/>
            <pc:sldMk cId="3171463658" sldId="299"/>
            <ac:picMk id="6" creationId="{5A95007C-1305-50FE-EEDD-E0D7523F2E40}"/>
          </ac:picMkLst>
        </pc:picChg>
      </pc:sldChg>
      <pc:sldChg chg="addSp delSp modSp mod">
        <pc:chgData name="Wojciech Kustra" userId="afebd3d0-216b-4c4f-8992-1bf1fda6d5e8" providerId="ADAL" clId="{1D307E72-7901-4E61-A01B-3C4232ABCF63}" dt="2026-06-06T18:25:41.560" v="54"/>
        <pc:sldMkLst>
          <pc:docMk/>
          <pc:sldMk cId="1109001756" sldId="300"/>
        </pc:sldMkLst>
        <pc:spChg chg="mod">
          <ac:chgData name="Wojciech Kustra" userId="afebd3d0-216b-4c4f-8992-1bf1fda6d5e8" providerId="ADAL" clId="{1D307E72-7901-4E61-A01B-3C4232ABCF63}" dt="2026-06-06T18:25:27.586" v="45" actId="27636"/>
          <ac:spMkLst>
            <pc:docMk/>
            <pc:sldMk cId="1109001756" sldId="300"/>
            <ac:spMk id="3" creationId="{00000000-0000-0000-0000-000000000000}"/>
          </ac:spMkLst>
        </pc:spChg>
        <pc:spChg chg="add mod">
          <ac:chgData name="Wojciech Kustra" userId="afebd3d0-216b-4c4f-8992-1bf1fda6d5e8" providerId="ADAL" clId="{1D307E72-7901-4E61-A01B-3C4232ABCF63}" dt="2026-06-06T18:25:41.560" v="54"/>
          <ac:spMkLst>
            <pc:docMk/>
            <pc:sldMk cId="1109001756" sldId="300"/>
            <ac:spMk id="5" creationId="{7D496684-DDCB-08ED-F201-9667557A87C4}"/>
          </ac:spMkLst>
        </pc:spChg>
        <pc:picChg chg="del">
          <ac:chgData name="Wojciech Kustra" userId="afebd3d0-216b-4c4f-8992-1bf1fda6d5e8" providerId="ADAL" clId="{1D307E72-7901-4E61-A01B-3C4232ABCF63}" dt="2026-06-06T18:25:21.333" v="33"/>
          <ac:picMkLst>
            <pc:docMk/>
            <pc:sldMk cId="1109001756" sldId="300"/>
            <ac:picMk id="6" creationId="{F5866AB3-ADEE-451A-F0EC-88266CD241C2}"/>
          </ac:picMkLst>
        </pc:picChg>
      </pc:sldChg>
      <pc:sldChg chg="addSp delSp modSp mod">
        <pc:chgData name="Wojciech Kustra" userId="afebd3d0-216b-4c4f-8992-1bf1fda6d5e8" providerId="ADAL" clId="{1D307E72-7901-4E61-A01B-3C4232ABCF63}" dt="2026-06-06T18:25:42.469" v="55"/>
        <pc:sldMkLst>
          <pc:docMk/>
          <pc:sldMk cId="1432015059" sldId="301"/>
        </pc:sldMkLst>
        <pc:spChg chg="add mod">
          <ac:chgData name="Wojciech Kustra" userId="afebd3d0-216b-4c4f-8992-1bf1fda6d5e8" providerId="ADAL" clId="{1D307E72-7901-4E61-A01B-3C4232ABCF63}" dt="2026-06-06T18:25:42.469" v="55"/>
          <ac:spMkLst>
            <pc:docMk/>
            <pc:sldMk cId="1432015059" sldId="301"/>
            <ac:spMk id="5" creationId="{91CAC5CB-4001-5CF4-99FB-9D071E37229F}"/>
          </ac:spMkLst>
        </pc:spChg>
        <pc:picChg chg="del">
          <ac:chgData name="Wojciech Kustra" userId="afebd3d0-216b-4c4f-8992-1bf1fda6d5e8" providerId="ADAL" clId="{1D307E72-7901-4E61-A01B-3C4232ABCF63}" dt="2026-06-06T18:25:21.333" v="34"/>
          <ac:picMkLst>
            <pc:docMk/>
            <pc:sldMk cId="1432015059" sldId="301"/>
            <ac:picMk id="6" creationId="{ED4F161B-8EB8-E0E5-43C1-3FB624E950AC}"/>
          </ac:picMkLst>
        </pc:picChg>
      </pc:sldChg>
      <pc:sldChg chg="addSp delSp modSp mod">
        <pc:chgData name="Wojciech Kustra" userId="afebd3d0-216b-4c4f-8992-1bf1fda6d5e8" providerId="ADAL" clId="{1D307E72-7901-4E61-A01B-3C4232ABCF63}" dt="2026-06-06T18:25:43.395" v="56"/>
        <pc:sldMkLst>
          <pc:docMk/>
          <pc:sldMk cId="1476749638" sldId="303"/>
        </pc:sldMkLst>
        <pc:spChg chg="mod">
          <ac:chgData name="Wojciech Kustra" userId="afebd3d0-216b-4c4f-8992-1bf1fda6d5e8" providerId="ADAL" clId="{1D307E72-7901-4E61-A01B-3C4232ABCF63}" dt="2026-06-06T18:24:31.651" v="14" actId="255"/>
          <ac:spMkLst>
            <pc:docMk/>
            <pc:sldMk cId="1476749638" sldId="303"/>
            <ac:spMk id="6" creationId="{00000000-0000-0000-0000-000000000000}"/>
          </ac:spMkLst>
        </pc:spChg>
        <pc:spChg chg="add mod">
          <ac:chgData name="Wojciech Kustra" userId="afebd3d0-216b-4c4f-8992-1bf1fda6d5e8" providerId="ADAL" clId="{1D307E72-7901-4E61-A01B-3C4232ABCF63}" dt="2026-06-06T18:25:43.395" v="56"/>
          <ac:spMkLst>
            <pc:docMk/>
            <pc:sldMk cId="1476749638" sldId="303"/>
            <ac:spMk id="8" creationId="{BB45544C-A538-B5F6-F529-B5BD3A206D7C}"/>
          </ac:spMkLst>
        </pc:spChg>
        <pc:picChg chg="del">
          <ac:chgData name="Wojciech Kustra" userId="afebd3d0-216b-4c4f-8992-1bf1fda6d5e8" providerId="ADAL" clId="{1D307E72-7901-4E61-A01B-3C4232ABCF63}" dt="2026-06-06T18:25:21.334" v="35"/>
          <ac:picMkLst>
            <pc:docMk/>
            <pc:sldMk cId="1476749638" sldId="303"/>
            <ac:picMk id="9" creationId="{4A221093-B835-A83E-BC56-35B5C6E31023}"/>
          </ac:picMkLst>
        </pc:picChg>
      </pc:sldChg>
      <pc:sldChg chg="addSp delSp modSp mod">
        <pc:chgData name="Wojciech Kustra" userId="afebd3d0-216b-4c4f-8992-1bf1fda6d5e8" providerId="ADAL" clId="{1D307E72-7901-4E61-A01B-3C4232ABCF63}" dt="2026-06-06T18:25:44.515" v="57"/>
        <pc:sldMkLst>
          <pc:docMk/>
          <pc:sldMk cId="1334555804" sldId="304"/>
        </pc:sldMkLst>
        <pc:spChg chg="add mod">
          <ac:chgData name="Wojciech Kustra" userId="afebd3d0-216b-4c4f-8992-1bf1fda6d5e8" providerId="ADAL" clId="{1D307E72-7901-4E61-A01B-3C4232ABCF63}" dt="2026-06-06T18:25:44.515" v="57"/>
          <ac:spMkLst>
            <pc:docMk/>
            <pc:sldMk cId="1334555804" sldId="304"/>
            <ac:spMk id="2" creationId="{F7344920-BEE5-64BF-E208-F575FEDB1B4D}"/>
          </ac:spMkLst>
        </pc:spChg>
        <pc:spChg chg="mod">
          <ac:chgData name="Wojciech Kustra" userId="afebd3d0-216b-4c4f-8992-1bf1fda6d5e8" providerId="ADAL" clId="{1D307E72-7901-4E61-A01B-3C4232ABCF63}" dt="2026-06-06T18:25:27.603" v="46" actId="27636"/>
          <ac:spMkLst>
            <pc:docMk/>
            <pc:sldMk cId="1334555804" sldId="304"/>
            <ac:spMk id="3" creationId="{00000000-0000-0000-0000-000000000000}"/>
          </ac:spMkLst>
        </pc:spChg>
        <pc:spChg chg="mod">
          <ac:chgData name="Wojciech Kustra" userId="afebd3d0-216b-4c4f-8992-1bf1fda6d5e8" providerId="ADAL" clId="{1D307E72-7901-4E61-A01B-3C4232ABCF63}" dt="2026-06-06T18:24:50.807" v="17" actId="255"/>
          <ac:spMkLst>
            <pc:docMk/>
            <pc:sldMk cId="1334555804" sldId="304"/>
            <ac:spMk id="7" creationId="{00000000-0000-0000-0000-000000000000}"/>
          </ac:spMkLst>
        </pc:spChg>
        <pc:picChg chg="del">
          <ac:chgData name="Wojciech Kustra" userId="afebd3d0-216b-4c4f-8992-1bf1fda6d5e8" providerId="ADAL" clId="{1D307E72-7901-4E61-A01B-3C4232ABCF63}" dt="2026-06-06T18:25:21.334" v="36"/>
          <ac:picMkLst>
            <pc:docMk/>
            <pc:sldMk cId="1334555804" sldId="304"/>
            <ac:picMk id="4" creationId="{6AE483B5-358F-6F71-D886-0979A43B0A4B}"/>
          </ac:picMkLst>
        </pc:picChg>
      </pc:sldChg>
      <pc:sldChg chg="addSp delSp modSp mod">
        <pc:chgData name="Wojciech Kustra" userId="afebd3d0-216b-4c4f-8992-1bf1fda6d5e8" providerId="ADAL" clId="{1D307E72-7901-4E61-A01B-3C4232ABCF63}" dt="2026-06-06T18:25:45.493" v="58"/>
        <pc:sldMkLst>
          <pc:docMk/>
          <pc:sldMk cId="3697975528" sldId="305"/>
        </pc:sldMkLst>
        <pc:spChg chg="add mod">
          <ac:chgData name="Wojciech Kustra" userId="afebd3d0-216b-4c4f-8992-1bf1fda6d5e8" providerId="ADAL" clId="{1D307E72-7901-4E61-A01B-3C4232ABCF63}" dt="2026-06-06T18:25:45.493" v="58"/>
          <ac:spMkLst>
            <pc:docMk/>
            <pc:sldMk cId="3697975528" sldId="305"/>
            <ac:spMk id="2" creationId="{D01BC049-5CEC-D3EA-E5AB-391078D374D0}"/>
          </ac:spMkLst>
        </pc:spChg>
        <pc:spChg chg="mod">
          <ac:chgData name="Wojciech Kustra" userId="afebd3d0-216b-4c4f-8992-1bf1fda6d5e8" providerId="ADAL" clId="{1D307E72-7901-4E61-A01B-3C4232ABCF63}" dt="2026-06-06T18:24:55.578" v="18" actId="255"/>
          <ac:spMkLst>
            <pc:docMk/>
            <pc:sldMk cId="3697975528" sldId="305"/>
            <ac:spMk id="8" creationId="{00000000-0000-0000-0000-000000000000}"/>
          </ac:spMkLst>
        </pc:spChg>
        <pc:picChg chg="del">
          <ac:chgData name="Wojciech Kustra" userId="afebd3d0-216b-4c4f-8992-1bf1fda6d5e8" providerId="ADAL" clId="{1D307E72-7901-4E61-A01B-3C4232ABCF63}" dt="2026-06-06T18:25:21.335" v="37"/>
          <ac:picMkLst>
            <pc:docMk/>
            <pc:sldMk cId="3697975528" sldId="305"/>
            <ac:picMk id="4" creationId="{F6402A9D-CB33-1253-F023-342E17702B52}"/>
          </ac:picMkLst>
        </pc:picChg>
      </pc:sldChg>
      <pc:sldChg chg="addSp delSp modSp mod">
        <pc:chgData name="Wojciech Kustra" userId="afebd3d0-216b-4c4f-8992-1bf1fda6d5e8" providerId="ADAL" clId="{1D307E72-7901-4E61-A01B-3C4232ABCF63}" dt="2026-06-06T18:25:47.417" v="60"/>
        <pc:sldMkLst>
          <pc:docMk/>
          <pc:sldMk cId="2148736574" sldId="306"/>
        </pc:sldMkLst>
        <pc:spChg chg="add mod">
          <ac:chgData name="Wojciech Kustra" userId="afebd3d0-216b-4c4f-8992-1bf1fda6d5e8" providerId="ADAL" clId="{1D307E72-7901-4E61-A01B-3C4232ABCF63}" dt="2026-06-06T18:25:47.417" v="60"/>
          <ac:spMkLst>
            <pc:docMk/>
            <pc:sldMk cId="2148736574" sldId="306"/>
            <ac:spMk id="2" creationId="{8522BC63-C68E-F5FA-0DA9-D508EF33E5DD}"/>
          </ac:spMkLst>
        </pc:spChg>
        <pc:spChg chg="mod">
          <ac:chgData name="Wojciech Kustra" userId="afebd3d0-216b-4c4f-8992-1bf1fda6d5e8" providerId="ADAL" clId="{1D307E72-7901-4E61-A01B-3C4232ABCF63}" dt="2026-06-06T18:25:00.359" v="20" actId="255"/>
          <ac:spMkLst>
            <pc:docMk/>
            <pc:sldMk cId="2148736574" sldId="306"/>
            <ac:spMk id="8" creationId="{00000000-0000-0000-0000-000000000000}"/>
          </ac:spMkLst>
        </pc:spChg>
        <pc:picChg chg="del">
          <ac:chgData name="Wojciech Kustra" userId="afebd3d0-216b-4c4f-8992-1bf1fda6d5e8" providerId="ADAL" clId="{1D307E72-7901-4E61-A01B-3C4232ABCF63}" dt="2026-06-06T18:25:21.336" v="39"/>
          <ac:picMkLst>
            <pc:docMk/>
            <pc:sldMk cId="2148736574" sldId="306"/>
            <ac:picMk id="5" creationId="{291CD12E-6169-0E59-D340-7306F80CC60C}"/>
          </ac:picMkLst>
        </pc:picChg>
      </pc:sldChg>
      <pc:sldChg chg="addSp delSp modSp mod">
        <pc:chgData name="Wojciech Kustra" userId="afebd3d0-216b-4c4f-8992-1bf1fda6d5e8" providerId="ADAL" clId="{1D307E72-7901-4E61-A01B-3C4232ABCF63}" dt="2026-06-06T18:25:50.122" v="63"/>
        <pc:sldMkLst>
          <pc:docMk/>
          <pc:sldMk cId="3606843397" sldId="307"/>
        </pc:sldMkLst>
        <pc:spChg chg="add mod">
          <ac:chgData name="Wojciech Kustra" userId="afebd3d0-216b-4c4f-8992-1bf1fda6d5e8" providerId="ADAL" clId="{1D307E72-7901-4E61-A01B-3C4232ABCF63}" dt="2026-06-06T18:25:50.122" v="63"/>
          <ac:spMkLst>
            <pc:docMk/>
            <pc:sldMk cId="3606843397" sldId="307"/>
            <ac:spMk id="2" creationId="{0251A491-F1BF-8C13-DE63-B84CB345D1C3}"/>
          </ac:spMkLst>
        </pc:spChg>
        <pc:spChg chg="mod">
          <ac:chgData name="Wojciech Kustra" userId="afebd3d0-216b-4c4f-8992-1bf1fda6d5e8" providerId="ADAL" clId="{1D307E72-7901-4E61-A01B-3C4232ABCF63}" dt="2026-06-06T18:25:09.901" v="23" actId="255"/>
          <ac:spMkLst>
            <pc:docMk/>
            <pc:sldMk cId="3606843397" sldId="307"/>
            <ac:spMk id="8" creationId="{00000000-0000-0000-0000-000000000000}"/>
          </ac:spMkLst>
        </pc:spChg>
        <pc:picChg chg="del">
          <ac:chgData name="Wojciech Kustra" userId="afebd3d0-216b-4c4f-8992-1bf1fda6d5e8" providerId="ADAL" clId="{1D307E72-7901-4E61-A01B-3C4232ABCF63}" dt="2026-06-06T18:25:21.337" v="42"/>
          <ac:picMkLst>
            <pc:docMk/>
            <pc:sldMk cId="3606843397" sldId="307"/>
            <ac:picMk id="4" creationId="{D4AA2C3B-4B3A-1464-C429-C4366542EB40}"/>
          </ac:picMkLst>
        </pc:picChg>
      </pc:sldChg>
      <pc:sldChg chg="addSp delSp modSp mod">
        <pc:chgData name="Wojciech Kustra" userId="afebd3d0-216b-4c4f-8992-1bf1fda6d5e8" providerId="ADAL" clId="{1D307E72-7901-4E61-A01B-3C4232ABCF63}" dt="2026-06-06T18:25:50.998" v="64"/>
        <pc:sldMkLst>
          <pc:docMk/>
          <pc:sldMk cId="1710508023" sldId="308"/>
        </pc:sldMkLst>
        <pc:spChg chg="add mod">
          <ac:chgData name="Wojciech Kustra" userId="afebd3d0-216b-4c4f-8992-1bf1fda6d5e8" providerId="ADAL" clId="{1D307E72-7901-4E61-A01B-3C4232ABCF63}" dt="2026-06-06T18:25:50.998" v="64"/>
          <ac:spMkLst>
            <pc:docMk/>
            <pc:sldMk cId="1710508023" sldId="308"/>
            <ac:spMk id="2" creationId="{76F710E3-3757-5385-A822-1022ED9139B9}"/>
          </ac:spMkLst>
        </pc:spChg>
        <pc:spChg chg="mod">
          <ac:chgData name="Wojciech Kustra" userId="afebd3d0-216b-4c4f-8992-1bf1fda6d5e8" providerId="ADAL" clId="{1D307E72-7901-4E61-A01B-3C4232ABCF63}" dt="2026-06-06T18:25:13.402" v="24" actId="255"/>
          <ac:spMkLst>
            <pc:docMk/>
            <pc:sldMk cId="1710508023" sldId="308"/>
            <ac:spMk id="8" creationId="{00000000-0000-0000-0000-000000000000}"/>
          </ac:spMkLst>
        </pc:spChg>
        <pc:picChg chg="del">
          <ac:chgData name="Wojciech Kustra" userId="afebd3d0-216b-4c4f-8992-1bf1fda6d5e8" providerId="ADAL" clId="{1D307E72-7901-4E61-A01B-3C4232ABCF63}" dt="2026-06-06T18:25:21.337" v="43"/>
          <ac:picMkLst>
            <pc:docMk/>
            <pc:sldMk cId="1710508023" sldId="308"/>
            <ac:picMk id="4" creationId="{A3553085-F214-6550-933A-3FDE2BA1E845}"/>
          </ac:picMkLst>
        </pc:picChg>
      </pc:sldChg>
      <pc:sldChg chg="addSp delSp modSp mod">
        <pc:chgData name="Wojciech Kustra" userId="afebd3d0-216b-4c4f-8992-1bf1fda6d5e8" providerId="ADAL" clId="{1D307E72-7901-4E61-A01B-3C4232ABCF63}" dt="2026-06-06T18:25:46.469" v="59"/>
        <pc:sldMkLst>
          <pc:docMk/>
          <pc:sldMk cId="1157338231" sldId="309"/>
        </pc:sldMkLst>
        <pc:spChg chg="add mod">
          <ac:chgData name="Wojciech Kustra" userId="afebd3d0-216b-4c4f-8992-1bf1fda6d5e8" providerId="ADAL" clId="{1D307E72-7901-4E61-A01B-3C4232ABCF63}" dt="2026-06-06T18:25:46.469" v="59"/>
          <ac:spMkLst>
            <pc:docMk/>
            <pc:sldMk cId="1157338231" sldId="309"/>
            <ac:spMk id="2" creationId="{9F6D16E7-0DFF-88FC-1372-B308608D2A36}"/>
          </ac:spMkLst>
        </pc:spChg>
        <pc:spChg chg="mod">
          <ac:chgData name="Wojciech Kustra" userId="afebd3d0-216b-4c4f-8992-1bf1fda6d5e8" providerId="ADAL" clId="{1D307E72-7901-4E61-A01B-3C4232ABCF63}" dt="2026-06-06T18:24:57.982" v="19" actId="255"/>
          <ac:spMkLst>
            <pc:docMk/>
            <pc:sldMk cId="1157338231" sldId="309"/>
            <ac:spMk id="7" creationId="{00000000-0000-0000-0000-000000000000}"/>
          </ac:spMkLst>
        </pc:spChg>
        <pc:picChg chg="del">
          <ac:chgData name="Wojciech Kustra" userId="afebd3d0-216b-4c4f-8992-1bf1fda6d5e8" providerId="ADAL" clId="{1D307E72-7901-4E61-A01B-3C4232ABCF63}" dt="2026-06-06T18:25:21.335" v="38"/>
          <ac:picMkLst>
            <pc:docMk/>
            <pc:sldMk cId="1157338231" sldId="309"/>
            <ac:picMk id="4" creationId="{A576F731-B7B4-F7C8-4F5D-CBDEE0BDEACF}"/>
          </ac:picMkLst>
        </pc:picChg>
      </pc:sldChg>
      <pc:sldChg chg="addSp delSp modSp mod">
        <pc:chgData name="Wojciech Kustra" userId="afebd3d0-216b-4c4f-8992-1bf1fda6d5e8" providerId="ADAL" clId="{1D307E72-7901-4E61-A01B-3C4232ABCF63}" dt="2026-06-06T18:25:35.126" v="48"/>
        <pc:sldMkLst>
          <pc:docMk/>
          <pc:sldMk cId="2838740351" sldId="310"/>
        </pc:sldMkLst>
        <pc:spChg chg="add mod">
          <ac:chgData name="Wojciech Kustra" userId="afebd3d0-216b-4c4f-8992-1bf1fda6d5e8" providerId="ADAL" clId="{1D307E72-7901-4E61-A01B-3C4232ABCF63}" dt="2026-06-06T18:25:35.126" v="48"/>
          <ac:spMkLst>
            <pc:docMk/>
            <pc:sldMk cId="2838740351" sldId="310"/>
            <ac:spMk id="5" creationId="{0D49DD85-AF18-D4D7-D252-D9960803A398}"/>
          </ac:spMkLst>
        </pc:spChg>
        <pc:picChg chg="del">
          <ac:chgData name="Wojciech Kustra" userId="afebd3d0-216b-4c4f-8992-1bf1fda6d5e8" providerId="ADAL" clId="{1D307E72-7901-4E61-A01B-3C4232ABCF63}" dt="2026-06-06T18:25:21.329" v="27"/>
          <ac:picMkLst>
            <pc:docMk/>
            <pc:sldMk cId="2838740351" sldId="310"/>
            <ac:picMk id="6" creationId="{8B556656-83C5-D257-ED1D-ACFB2490AAC0}"/>
          </ac:picMkLst>
        </pc:picChg>
      </pc:sldChg>
      <pc:sldChg chg="addSp delSp modSp mod">
        <pc:chgData name="Wojciech Kustra" userId="afebd3d0-216b-4c4f-8992-1bf1fda6d5e8" providerId="ADAL" clId="{1D307E72-7901-4E61-A01B-3C4232ABCF63}" dt="2026-06-06T18:25:36.270" v="49"/>
        <pc:sldMkLst>
          <pc:docMk/>
          <pc:sldMk cId="1736464221" sldId="311"/>
        </pc:sldMkLst>
        <pc:spChg chg="add mod">
          <ac:chgData name="Wojciech Kustra" userId="afebd3d0-216b-4c4f-8992-1bf1fda6d5e8" providerId="ADAL" clId="{1D307E72-7901-4E61-A01B-3C4232ABCF63}" dt="2026-06-06T18:25:36.270" v="49"/>
          <ac:spMkLst>
            <pc:docMk/>
            <pc:sldMk cId="1736464221" sldId="311"/>
            <ac:spMk id="5" creationId="{7D191A6B-F892-3092-072E-7D48179FA506}"/>
          </ac:spMkLst>
        </pc:spChg>
        <pc:picChg chg="del">
          <ac:chgData name="Wojciech Kustra" userId="afebd3d0-216b-4c4f-8992-1bf1fda6d5e8" providerId="ADAL" clId="{1D307E72-7901-4E61-A01B-3C4232ABCF63}" dt="2026-06-06T18:25:21.330" v="28"/>
          <ac:picMkLst>
            <pc:docMk/>
            <pc:sldMk cId="1736464221" sldId="311"/>
            <ac:picMk id="6" creationId="{F999B685-F7B2-8760-94D4-054811DE166B}"/>
          </ac:picMkLst>
        </pc:picChg>
      </pc:sldChg>
      <pc:sldChg chg="addSp delSp modSp mod">
        <pc:chgData name="Wojciech Kustra" userId="afebd3d0-216b-4c4f-8992-1bf1fda6d5e8" providerId="ADAL" clId="{1D307E72-7901-4E61-A01B-3C4232ABCF63}" dt="2026-06-06T18:25:48.300" v="61"/>
        <pc:sldMkLst>
          <pc:docMk/>
          <pc:sldMk cId="2688024336" sldId="312"/>
        </pc:sldMkLst>
        <pc:spChg chg="add mod">
          <ac:chgData name="Wojciech Kustra" userId="afebd3d0-216b-4c4f-8992-1bf1fda6d5e8" providerId="ADAL" clId="{1D307E72-7901-4E61-A01B-3C4232ABCF63}" dt="2026-06-06T18:25:48.300" v="61"/>
          <ac:spMkLst>
            <pc:docMk/>
            <pc:sldMk cId="2688024336" sldId="312"/>
            <ac:spMk id="2" creationId="{9AB457DB-D100-1535-F49B-9B35D099EDEE}"/>
          </ac:spMkLst>
        </pc:spChg>
        <pc:spChg chg="mod">
          <ac:chgData name="Wojciech Kustra" userId="afebd3d0-216b-4c4f-8992-1bf1fda6d5e8" providerId="ADAL" clId="{1D307E72-7901-4E61-A01B-3C4232ABCF63}" dt="2026-06-06T18:25:04.016" v="21" actId="255"/>
          <ac:spMkLst>
            <pc:docMk/>
            <pc:sldMk cId="2688024336" sldId="312"/>
            <ac:spMk id="7" creationId="{00000000-0000-0000-0000-000000000000}"/>
          </ac:spMkLst>
        </pc:spChg>
        <pc:picChg chg="del">
          <ac:chgData name="Wojciech Kustra" userId="afebd3d0-216b-4c4f-8992-1bf1fda6d5e8" providerId="ADAL" clId="{1D307E72-7901-4E61-A01B-3C4232ABCF63}" dt="2026-06-06T18:25:21.336" v="40"/>
          <ac:picMkLst>
            <pc:docMk/>
            <pc:sldMk cId="2688024336" sldId="312"/>
            <ac:picMk id="4" creationId="{57DCA84C-5AEA-235B-015B-BC3BFF1CD54F}"/>
          </ac:picMkLst>
        </pc:picChg>
      </pc:sldChg>
      <pc:sldChg chg="addSp delSp modSp mod">
        <pc:chgData name="Wojciech Kustra" userId="afebd3d0-216b-4c4f-8992-1bf1fda6d5e8" providerId="ADAL" clId="{1D307E72-7901-4E61-A01B-3C4232ABCF63}" dt="2026-06-06T18:25:49.156" v="62"/>
        <pc:sldMkLst>
          <pc:docMk/>
          <pc:sldMk cId="2290532334" sldId="313"/>
        </pc:sldMkLst>
        <pc:spChg chg="add mod">
          <ac:chgData name="Wojciech Kustra" userId="afebd3d0-216b-4c4f-8992-1bf1fda6d5e8" providerId="ADAL" clId="{1D307E72-7901-4E61-A01B-3C4232ABCF63}" dt="2026-06-06T18:25:49.156" v="62"/>
          <ac:spMkLst>
            <pc:docMk/>
            <pc:sldMk cId="2290532334" sldId="313"/>
            <ac:spMk id="2" creationId="{E6A9FC05-305B-5FC6-B5DF-68C9AC12F9B2}"/>
          </ac:spMkLst>
        </pc:spChg>
        <pc:spChg chg="mod">
          <ac:chgData name="Wojciech Kustra" userId="afebd3d0-216b-4c4f-8992-1bf1fda6d5e8" providerId="ADAL" clId="{1D307E72-7901-4E61-A01B-3C4232ABCF63}" dt="2026-06-06T18:25:06.949" v="22" actId="255"/>
          <ac:spMkLst>
            <pc:docMk/>
            <pc:sldMk cId="2290532334" sldId="313"/>
            <ac:spMk id="7" creationId="{00000000-0000-0000-0000-000000000000}"/>
          </ac:spMkLst>
        </pc:spChg>
        <pc:picChg chg="del">
          <ac:chgData name="Wojciech Kustra" userId="afebd3d0-216b-4c4f-8992-1bf1fda6d5e8" providerId="ADAL" clId="{1D307E72-7901-4E61-A01B-3C4232ABCF63}" dt="2026-06-06T18:25:21.336" v="41"/>
          <ac:picMkLst>
            <pc:docMk/>
            <pc:sldMk cId="2290532334" sldId="313"/>
            <ac:picMk id="4" creationId="{91AB622E-B70B-EF2C-002C-497DE3780FD1}"/>
          </ac:picMkLst>
        </pc:picChg>
      </pc:sldChg>
      <pc:sldChg chg="delSp mod">
        <pc:chgData name="Wojciech Kustra" userId="afebd3d0-216b-4c4f-8992-1bf1fda6d5e8" providerId="ADAL" clId="{1D307E72-7901-4E61-A01B-3C4232ABCF63}" dt="2026-06-06T18:25:21.327" v="25"/>
        <pc:sldMkLst>
          <pc:docMk/>
          <pc:sldMk cId="4156631961" sldId="315"/>
        </pc:sldMkLst>
        <pc:picChg chg="del">
          <ac:chgData name="Wojciech Kustra" userId="afebd3d0-216b-4c4f-8992-1bf1fda6d5e8" providerId="ADAL" clId="{1D307E72-7901-4E61-A01B-3C4232ABCF63}" dt="2026-06-06T18:25:21.327" v="25"/>
          <ac:picMkLst>
            <pc:docMk/>
            <pc:sldMk cId="4156631961" sldId="315"/>
            <ac:picMk id="4" creationId="{1582C1F9-74BD-2324-ABC6-E274036047F2}"/>
          </ac:picMkLst>
        </pc:picChg>
      </pc:sldChg>
      <pc:sldChg chg="delSp modSp add mod modClrScheme chgLayout">
        <pc:chgData name="Wojciech Kustra" userId="afebd3d0-216b-4c4f-8992-1bf1fda6d5e8" providerId="ADAL" clId="{1D307E72-7901-4E61-A01B-3C4232ABCF63}" dt="2026-06-06T18:23:12.779" v="12" actId="478"/>
        <pc:sldMkLst>
          <pc:docMk/>
          <pc:sldMk cId="3603385243" sldId="320"/>
        </pc:sldMkLst>
        <pc:picChg chg="del">
          <ac:chgData name="Wojciech Kustra" userId="afebd3d0-216b-4c4f-8992-1bf1fda6d5e8" providerId="ADAL" clId="{1D307E72-7901-4E61-A01B-3C4232ABCF63}" dt="2026-06-06T18:23:12.779" v="12" actId="478"/>
          <ac:picMkLst>
            <pc:docMk/>
            <pc:sldMk cId="3603385243" sldId="320"/>
            <ac:picMk id="7" creationId="{FEFBC84F-1343-990B-4AC3-8793C9B6E0A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2DF31-74DA-4009-9650-06C63AA0432D}"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90CEF-E906-47A4-A8F1-69F73CD8B12B}" type="slidenum">
              <a:rPr lang="pl-PL" smtClean="0"/>
              <a:t>‹#›</a:t>
            </a:fld>
            <a:endParaRPr lang="pl-PL"/>
          </a:p>
        </p:txBody>
      </p:sp>
    </p:spTree>
    <p:extLst>
      <p:ext uri="{BB962C8B-B14F-4D97-AF65-F5344CB8AC3E}">
        <p14:creationId xmlns:p14="http://schemas.microsoft.com/office/powerpoint/2010/main" val="30772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a:t>
            </a:fld>
            <a:endParaRPr lang="pl-PL"/>
          </a:p>
        </p:txBody>
      </p:sp>
    </p:spTree>
    <p:extLst>
      <p:ext uri="{BB962C8B-B14F-4D97-AF65-F5344CB8AC3E}">
        <p14:creationId xmlns:p14="http://schemas.microsoft.com/office/powerpoint/2010/main" val="291563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10</a:t>
            </a:fld>
            <a:endParaRPr lang="pl-PL"/>
          </a:p>
        </p:txBody>
      </p:sp>
    </p:spTree>
    <p:extLst>
      <p:ext uri="{BB962C8B-B14F-4D97-AF65-F5344CB8AC3E}">
        <p14:creationId xmlns:p14="http://schemas.microsoft.com/office/powerpoint/2010/main" val="3678259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11</a:t>
            </a:fld>
            <a:endParaRPr lang="pl-PL"/>
          </a:p>
        </p:txBody>
      </p:sp>
    </p:spTree>
    <p:extLst>
      <p:ext uri="{BB962C8B-B14F-4D97-AF65-F5344CB8AC3E}">
        <p14:creationId xmlns:p14="http://schemas.microsoft.com/office/powerpoint/2010/main" val="1256841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12</a:t>
            </a:fld>
            <a:endParaRPr lang="pl-PL"/>
          </a:p>
        </p:txBody>
      </p:sp>
    </p:spTree>
    <p:extLst>
      <p:ext uri="{BB962C8B-B14F-4D97-AF65-F5344CB8AC3E}">
        <p14:creationId xmlns:p14="http://schemas.microsoft.com/office/powerpoint/2010/main" val="1051008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13</a:t>
            </a:fld>
            <a:endParaRPr lang="pl-PL"/>
          </a:p>
        </p:txBody>
      </p:sp>
    </p:spTree>
    <p:extLst>
      <p:ext uri="{BB962C8B-B14F-4D97-AF65-F5344CB8AC3E}">
        <p14:creationId xmlns:p14="http://schemas.microsoft.com/office/powerpoint/2010/main" val="2775873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14</a:t>
            </a:fld>
            <a:endParaRPr lang="pl-PL"/>
          </a:p>
        </p:txBody>
      </p:sp>
    </p:spTree>
    <p:extLst>
      <p:ext uri="{BB962C8B-B14F-4D97-AF65-F5344CB8AC3E}">
        <p14:creationId xmlns:p14="http://schemas.microsoft.com/office/powerpoint/2010/main" val="3485076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15</a:t>
            </a:fld>
            <a:endParaRPr lang="pl-PL"/>
          </a:p>
        </p:txBody>
      </p:sp>
    </p:spTree>
    <p:extLst>
      <p:ext uri="{BB962C8B-B14F-4D97-AF65-F5344CB8AC3E}">
        <p14:creationId xmlns:p14="http://schemas.microsoft.com/office/powerpoint/2010/main" val="1700230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16</a:t>
            </a:fld>
            <a:endParaRPr lang="pl-PL"/>
          </a:p>
        </p:txBody>
      </p:sp>
    </p:spTree>
    <p:extLst>
      <p:ext uri="{BB962C8B-B14F-4D97-AF65-F5344CB8AC3E}">
        <p14:creationId xmlns:p14="http://schemas.microsoft.com/office/powerpoint/2010/main" val="463047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17</a:t>
            </a:fld>
            <a:endParaRPr lang="pl-PL"/>
          </a:p>
        </p:txBody>
      </p:sp>
    </p:spTree>
    <p:extLst>
      <p:ext uri="{BB962C8B-B14F-4D97-AF65-F5344CB8AC3E}">
        <p14:creationId xmlns:p14="http://schemas.microsoft.com/office/powerpoint/2010/main" val="2729087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18</a:t>
            </a:fld>
            <a:endParaRPr lang="pl-PL"/>
          </a:p>
        </p:txBody>
      </p:sp>
    </p:spTree>
    <p:extLst>
      <p:ext uri="{BB962C8B-B14F-4D97-AF65-F5344CB8AC3E}">
        <p14:creationId xmlns:p14="http://schemas.microsoft.com/office/powerpoint/2010/main" val="650235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19</a:t>
            </a:fld>
            <a:endParaRPr lang="pl-PL"/>
          </a:p>
        </p:txBody>
      </p:sp>
    </p:spTree>
    <p:extLst>
      <p:ext uri="{BB962C8B-B14F-4D97-AF65-F5344CB8AC3E}">
        <p14:creationId xmlns:p14="http://schemas.microsoft.com/office/powerpoint/2010/main" val="3612909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20</a:t>
            </a:fld>
            <a:endParaRPr lang="pl-PL"/>
          </a:p>
        </p:txBody>
      </p:sp>
    </p:spTree>
    <p:extLst>
      <p:ext uri="{BB962C8B-B14F-4D97-AF65-F5344CB8AC3E}">
        <p14:creationId xmlns:p14="http://schemas.microsoft.com/office/powerpoint/2010/main" val="2080385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21</a:t>
            </a:fld>
            <a:endParaRPr lang="pl-PL"/>
          </a:p>
        </p:txBody>
      </p:sp>
    </p:spTree>
    <p:extLst>
      <p:ext uri="{BB962C8B-B14F-4D97-AF65-F5344CB8AC3E}">
        <p14:creationId xmlns:p14="http://schemas.microsoft.com/office/powerpoint/2010/main" val="1705423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22</a:t>
            </a:fld>
            <a:endParaRPr lang="pl-PL"/>
          </a:p>
        </p:txBody>
      </p:sp>
    </p:spTree>
    <p:extLst>
      <p:ext uri="{BB962C8B-B14F-4D97-AF65-F5344CB8AC3E}">
        <p14:creationId xmlns:p14="http://schemas.microsoft.com/office/powerpoint/2010/main" val="563776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23</a:t>
            </a:fld>
            <a:endParaRPr lang="pl-PL"/>
          </a:p>
        </p:txBody>
      </p:sp>
    </p:spTree>
    <p:extLst>
      <p:ext uri="{BB962C8B-B14F-4D97-AF65-F5344CB8AC3E}">
        <p14:creationId xmlns:p14="http://schemas.microsoft.com/office/powerpoint/2010/main" val="300348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24</a:t>
            </a:fld>
            <a:endParaRPr lang="pl-PL"/>
          </a:p>
        </p:txBody>
      </p:sp>
    </p:spTree>
    <p:extLst>
      <p:ext uri="{BB962C8B-B14F-4D97-AF65-F5344CB8AC3E}">
        <p14:creationId xmlns:p14="http://schemas.microsoft.com/office/powerpoint/2010/main" val="30535807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25</a:t>
            </a:fld>
            <a:endParaRPr lang="pl-PL"/>
          </a:p>
        </p:txBody>
      </p:sp>
    </p:spTree>
    <p:extLst>
      <p:ext uri="{BB962C8B-B14F-4D97-AF65-F5344CB8AC3E}">
        <p14:creationId xmlns:p14="http://schemas.microsoft.com/office/powerpoint/2010/main" val="141565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808541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6</a:t>
            </a:fld>
            <a:endParaRPr lang="pl-PL"/>
          </a:p>
        </p:txBody>
      </p:sp>
    </p:spTree>
    <p:extLst>
      <p:ext uri="{BB962C8B-B14F-4D97-AF65-F5344CB8AC3E}">
        <p14:creationId xmlns:p14="http://schemas.microsoft.com/office/powerpoint/2010/main" val="3096656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7</a:t>
            </a:fld>
            <a:endParaRPr lang="pl-PL"/>
          </a:p>
        </p:txBody>
      </p:sp>
    </p:spTree>
    <p:extLst>
      <p:ext uri="{BB962C8B-B14F-4D97-AF65-F5344CB8AC3E}">
        <p14:creationId xmlns:p14="http://schemas.microsoft.com/office/powerpoint/2010/main" val="846188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8</a:t>
            </a:fld>
            <a:endParaRPr lang="pl-PL"/>
          </a:p>
        </p:txBody>
      </p:sp>
    </p:spTree>
    <p:extLst>
      <p:ext uri="{BB962C8B-B14F-4D97-AF65-F5344CB8AC3E}">
        <p14:creationId xmlns:p14="http://schemas.microsoft.com/office/powerpoint/2010/main" val="772995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9</a:t>
            </a:fld>
            <a:endParaRPr lang="pl-PL"/>
          </a:p>
        </p:txBody>
      </p:sp>
    </p:spTree>
    <p:extLst>
      <p:ext uri="{BB962C8B-B14F-4D97-AF65-F5344CB8AC3E}">
        <p14:creationId xmlns:p14="http://schemas.microsoft.com/office/powerpoint/2010/main" val="3418770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3667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18741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372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8671077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3004822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3168358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4718246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5449503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95835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42810863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6764463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7659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37612094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74378724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34316377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839922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29067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8124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0395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33345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7325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4971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6/6/2026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8918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fld id="{5586B75A-687E-405C-8A0B-8D00578BA2C3}" type="datetimeFigureOut">
              <a:rPr lang="en-US" dirty="0">
                <a:solidFill>
                  <a:srgbClr val="000000">
                    <a:lumMod val="50000"/>
                    <a:lumOff val="50000"/>
                  </a:srgbClr>
                </a:solidFill>
              </a:rPr>
              <a:pPr defTabSz="457200"/>
              <a:t>6/6/2026</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defTabSz="457200"/>
            <a:fld id="{4FAB73BC-B049-4115-A692-8D63A059BFB8}" type="slidenum">
              <a:rPr lang="en-US" dirty="0">
                <a:solidFill>
                  <a:srgbClr val="40BAD2"/>
                </a:solidFill>
              </a:rPr>
              <a:pPr defTabSz="457200"/>
              <a:t>‹#›</a:t>
            </a:fld>
            <a:endParaRPr lang="en-US" dirty="0">
              <a:solidFill>
                <a:srgbClr val="40BAD2"/>
              </a:solidFill>
            </a:endParaRPr>
          </a:p>
        </p:txBody>
      </p:sp>
    </p:spTree>
    <p:extLst>
      <p:ext uri="{BB962C8B-B14F-4D97-AF65-F5344CB8AC3E}">
        <p14:creationId xmlns:p14="http://schemas.microsoft.com/office/powerpoint/2010/main" val="56541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92987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3600" dirty="0" err="1">
                <a:solidFill>
                  <a:schemeClr val="tx1"/>
                </a:solidFill>
                <a:latin typeface="Calibri" panose="020F0502020204030204" pitchFamily="34" charset="0"/>
                <a:cs typeface="Calibri" panose="020F0502020204030204" pitchFamily="34" charset="0"/>
              </a:rPr>
              <a:t>Gestion des flux de matières — partie 3</a:t>
            </a:r>
            <a:br>
              <a:rPr lang="pl-PL" sz="4000" dirty="0">
                <a:solidFill>
                  <a:schemeClr val="tx1"/>
                </a:solidFill>
                <a:latin typeface="Calibri" panose="020F0502020204030204" pitchFamily="34" charset="0"/>
                <a:cs typeface="Calibri" panose="020F0502020204030204" pitchFamily="34" charset="0"/>
              </a:rPr>
            </a:br>
            <a:endParaRPr lang="pl-PL" sz="40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spTree>
    <p:extLst>
      <p:ext uri="{BB962C8B-B14F-4D97-AF65-F5344CB8AC3E}">
        <p14:creationId xmlns:p14="http://schemas.microsoft.com/office/powerpoint/2010/main" val="415663196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520" b="1" dirty="0">
                <a:latin typeface="Calibri" panose="020F0502020204030204" pitchFamily="34" charset="0"/>
                <a:cs typeface="Calibri" panose="020F0502020204030204" pitchFamily="34" charset="0"/>
              </a:rPr>
              <a:t>Rôle dans les flux de matières :</a:t>
            </a:r>
          </a:p>
          <a:p>
            <a:r>
              <a:rPr lang="en-US" sz="2520" dirty="0">
                <a:latin typeface="Calibri" panose="020F0502020204030204" pitchFamily="34" charset="0"/>
                <a:cs typeface="Calibri" panose="020F0502020204030204" pitchFamily="34" charset="0"/>
              </a:rPr>
              <a:t>Improves accuracy de mouvements de stock</a:t>
            </a:r>
          </a:p>
          <a:p>
            <a:r>
              <a:rPr lang="en-US" sz="2520" dirty="0">
                <a:latin typeface="Calibri" panose="020F0502020204030204" pitchFamily="34" charset="0"/>
                <a:cs typeface="Calibri" panose="020F0502020204030204" pitchFamily="34" charset="0"/>
              </a:rPr>
              <a:t>Reduces manutention moment et erreurs</a:t>
            </a:r>
          </a:p>
          <a:p>
            <a:r>
              <a:rPr lang="en-US" sz="2800" dirty="0">
                <a:latin typeface="Calibri" panose="020F0502020204030204" pitchFamily="34" charset="0"/>
                <a:cs typeface="Calibri" panose="020F0502020204030204" pitchFamily="34" charset="0"/>
              </a:rPr>
              <a:t>Enhances débit de entrepôts</a:t>
            </a:r>
          </a:p>
          <a:p>
            <a:endParaRPr lang="pl-PL" dirty="0"/>
          </a:p>
        </p:txBody>
      </p:sp>
      <p:sp>
        <p:nvSpPr>
          <p:cNvPr id="4" name="Tytuł 1"/>
          <p:cNvSpPr>
            <a:spLocks noGrp="1"/>
          </p:cNvSpPr>
          <p:nvPr>
            <p:ph type="title"/>
          </p:nvPr>
        </p:nvSpPr>
        <p:spPr/>
        <p:txBody>
          <a:bodyPr>
            <a:normAutofit/>
          </a:bodyPr>
          <a:lstStyle/>
          <a:p>
            <a:r>
              <a:rPr lang="pl-PL" sz="2880" dirty="0" err="1">
                <a:latin typeface="Calibri" panose="020F0502020204030204" pitchFamily="34" charset="0"/>
                <a:cs typeface="Calibri" panose="020F0502020204030204" pitchFamily="34" charset="0"/>
              </a:rPr>
              <a:t>Systèmes de gestion d’entrepôt (WMS)</a:t>
            </a:r>
          </a:p>
        </p:txBody>
      </p:sp>
      <p:sp>
        <p:nvSpPr>
          <p:cNvPr id="2" name="Prostokąt 1"/>
          <p:cNvSpPr/>
          <p:nvPr/>
        </p:nvSpPr>
        <p:spPr>
          <a:xfrm>
            <a:off x="4835046" y="5523083"/>
            <a:ext cx="6839212" cy="923330"/>
          </a:xfrm>
          <a:prstGeom prst="rect">
            <a:avLst/>
          </a:prstGeom>
          <a:solidFill>
            <a:schemeClr val="accent1">
              <a:lumMod val="20000"/>
              <a:lumOff val="80000"/>
            </a:schemeClr>
          </a:solidFill>
        </p:spPr>
        <p:txBody>
          <a:bodyPr wrap="square">
            <a:spAutoFit/>
          </a:bodyPr>
          <a:lstStyle/>
          <a:p>
            <a:r>
              <a:rPr lang="en-US" b="1" dirty="0">
                <a:latin typeface="Calibri" panose="020F0502020204030204" pitchFamily="34" charset="0"/>
                <a:cs typeface="Calibri" panose="020F0502020204030204" pitchFamily="34" charset="0"/>
              </a:rPr>
              <a:t>WMS (système de gestion d’entrepôt) est un système que manages et optimizes entrepôt opérations such comme receiving, stockage, picking, et shipping.</a:t>
            </a:r>
            <a:endParaRPr lang="pl-PL"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5BAC73A-1AC2-BF66-49CB-09BFF372134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555151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Systèmes de gestion du transport (TMS)</a:t>
            </a:r>
          </a:p>
        </p:txBody>
      </p:sp>
      <p:sp>
        <p:nvSpPr>
          <p:cNvPr id="3" name="Symbol zastępczy zawartości 2"/>
          <p:cNvSpPr>
            <a:spLocks noGrp="1"/>
          </p:cNvSpPr>
          <p:nvPr>
            <p:ph idx="1"/>
          </p:nvPr>
        </p:nvSpPr>
        <p:spPr>
          <a:xfrm>
            <a:off x="3657600" y="212753"/>
            <a:ext cx="8104340" cy="5298697"/>
          </a:xfrm>
        </p:spPr>
        <p:txBody>
          <a:bodyPr>
            <a:noAutofit/>
          </a:bodyPr>
          <a:lstStyle/>
          <a:p>
            <a:pPr marL="0" indent="0">
              <a:buNone/>
            </a:pPr>
            <a:r>
              <a:rPr lang="en-US" sz="2520" b="1" dirty="0">
                <a:latin typeface="Calibri" panose="020F0502020204030204" pitchFamily="34" charset="0"/>
                <a:cs typeface="Calibri" panose="020F0502020204030204" pitchFamily="34" charset="0"/>
              </a:rPr>
              <a:t>fonctions clés de TMS :</a:t>
            </a:r>
          </a:p>
          <a:p>
            <a:r>
              <a:rPr lang="en-US" sz="2520" dirty="0">
                <a:latin typeface="Calibri" panose="020F0502020204030204" pitchFamily="34" charset="0"/>
                <a:cs typeface="Calibri" panose="020F0502020204030204" pitchFamily="34" charset="0"/>
              </a:rPr>
              <a:t>Itinéraire planification et optimisation</a:t>
            </a:r>
          </a:p>
          <a:p>
            <a:r>
              <a:rPr lang="en-US" sz="2800" dirty="0">
                <a:latin typeface="Calibri" panose="020F0502020204030204" pitchFamily="34" charset="0"/>
                <a:cs typeface="Calibri" panose="020F0502020204030204" pitchFamily="34" charset="0"/>
              </a:rPr>
              <a:t>Carrier selection et freight consolidation</a:t>
            </a:r>
          </a:p>
          <a:p>
            <a:r>
              <a:rPr lang="en-US" sz="2800" dirty="0">
                <a:latin typeface="Calibri" panose="020F0502020204030204" pitchFamily="34" charset="0"/>
                <a:cs typeface="Calibri" panose="020F0502020204030204" pitchFamily="34" charset="0"/>
              </a:rPr>
              <a:t>Expédition suivi et livraison confirmation</a:t>
            </a:r>
          </a:p>
          <a:p>
            <a:r>
              <a:rPr lang="en-US" sz="2800" dirty="0">
                <a:latin typeface="Calibri" panose="020F0502020204030204" pitchFamily="34" charset="0"/>
                <a:cs typeface="Calibri" panose="020F0502020204030204" pitchFamily="34" charset="0"/>
              </a:rPr>
              <a:t>coût et performance monitoring</a:t>
            </a:r>
          </a:p>
          <a:p>
            <a:pPr marL="0" indent="0">
              <a:buNone/>
            </a:pPr>
            <a:r>
              <a:rPr lang="en-US" sz="2520" b="1" dirty="0">
                <a:latin typeface="Calibri" panose="020F0502020204030204" pitchFamily="34" charset="0"/>
                <a:cs typeface="Calibri" panose="020F0502020204030204" pitchFamily="34" charset="0"/>
              </a:rPr>
              <a:t>Rôle dans les flux de matières :</a:t>
            </a:r>
          </a:p>
          <a:p>
            <a:r>
              <a:rPr lang="en-US" sz="2800" dirty="0">
                <a:latin typeface="Calibri" panose="020F0502020204030204" pitchFamily="34" charset="0"/>
                <a:cs typeface="Calibri" panose="020F0502020204030204" pitchFamily="34" charset="0"/>
              </a:rPr>
              <a:t>Improves fiabilité et punctuality de livraisons</a:t>
            </a:r>
          </a:p>
          <a:p>
            <a:r>
              <a:rPr lang="en-US" sz="2800" dirty="0">
                <a:latin typeface="Calibri" panose="020F0502020204030204" pitchFamily="34" charset="0"/>
                <a:cs typeface="Calibri" panose="020F0502020204030204" pitchFamily="34" charset="0"/>
              </a:rPr>
              <a:t>Reduces transport coûts</a:t>
            </a:r>
          </a:p>
          <a:p>
            <a:r>
              <a:rPr lang="en-US" sz="2800" dirty="0">
                <a:latin typeface="Calibri" panose="020F0502020204030204" pitchFamily="34" charset="0"/>
                <a:cs typeface="Calibri" panose="020F0502020204030204" pitchFamily="34" charset="0"/>
              </a:rPr>
              <a:t>Enhances coordination entre entrepôts et transport opérateurs</a:t>
            </a:r>
          </a:p>
        </p:txBody>
      </p:sp>
      <p:sp>
        <p:nvSpPr>
          <p:cNvPr id="4" name="Prostokąt 3"/>
          <p:cNvSpPr/>
          <p:nvPr/>
        </p:nvSpPr>
        <p:spPr>
          <a:xfrm>
            <a:off x="5164898" y="5875332"/>
            <a:ext cx="6096000" cy="646331"/>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système de gestion du transport (TMS) soutient planification, execution, et optimisation de transport-related flux de matières.</a:t>
            </a:r>
          </a:p>
        </p:txBody>
      </p:sp>
      <p:sp>
        <p:nvSpPr>
          <p:cNvPr id="5" name="TextBox 4">
            <a:extLst>
              <a:ext uri="{FF2B5EF4-FFF2-40B4-BE49-F238E27FC236}">
                <a16:creationId xmlns:a16="http://schemas.microsoft.com/office/drawing/2014/main" id="{A3BE8656-1B8D-C6DC-EEA2-E1E7EA4237B9}"/>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06369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systèmes automatisés de stockage et de récupération (COMME/RS)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95178" y="438411"/>
            <a:ext cx="8104340" cy="5696649"/>
          </a:xfrm>
        </p:spPr>
        <p:txBody>
          <a:bodyPr>
            <a:normAutofit/>
          </a:bodyPr>
          <a:lstStyle/>
          <a:p>
            <a:pPr marL="0" indent="0">
              <a:buNone/>
            </a:pPr>
            <a:r>
              <a:rPr lang="en-US" sz="2520" b="1" dirty="0">
                <a:latin typeface="Calibri" panose="020F0502020204030204" pitchFamily="34" charset="0"/>
                <a:cs typeface="Calibri" panose="020F0502020204030204" pitchFamily="34" charset="0"/>
              </a:rPr>
              <a:t>Principal composantes :</a:t>
            </a:r>
          </a:p>
          <a:p>
            <a:r>
              <a:rPr lang="en-US" sz="2520" dirty="0">
                <a:latin typeface="Calibri" panose="020F0502020204030204" pitchFamily="34" charset="0"/>
                <a:cs typeface="Calibri" panose="020F0502020204030204" pitchFamily="34" charset="0"/>
              </a:rPr>
              <a:t>stockage rayonnages</a:t>
            </a:r>
          </a:p>
          <a:p>
            <a:r>
              <a:rPr lang="en-US" sz="2800" dirty="0">
                <a:latin typeface="Calibri" panose="020F0502020204030204" pitchFamily="34" charset="0"/>
                <a:cs typeface="Calibri" panose="020F0502020204030204" pitchFamily="34" charset="0"/>
              </a:rPr>
              <a:t>automatisé grues ou shuttles</a:t>
            </a:r>
          </a:p>
          <a:p>
            <a:r>
              <a:rPr lang="en-US" sz="2800" dirty="0">
                <a:latin typeface="Calibri" panose="020F0502020204030204" pitchFamily="34" charset="0"/>
                <a:cs typeface="Calibri" panose="020F0502020204030204" pitchFamily="34" charset="0"/>
              </a:rPr>
              <a:t>convoyeurs et contrôle logiciel</a:t>
            </a:r>
          </a:p>
          <a:p>
            <a:pPr marL="0" indent="0">
              <a:buNone/>
            </a:pPr>
            <a:r>
              <a:rPr lang="en-US" sz="2520" b="1" dirty="0">
                <a:latin typeface="Calibri" panose="020F0502020204030204" pitchFamily="34" charset="0"/>
                <a:cs typeface="Calibri" panose="020F0502020204030204" pitchFamily="34" charset="0"/>
              </a:rPr>
              <a:t>Avantages pour flux de matières :</a:t>
            </a:r>
          </a:p>
          <a:p>
            <a:r>
              <a:rPr lang="en-US" sz="2520" dirty="0">
                <a:latin typeface="Calibri" panose="020F0502020204030204" pitchFamily="34" charset="0"/>
                <a:cs typeface="Calibri" panose="020F0502020204030204" pitchFamily="34" charset="0"/>
              </a:rPr>
              <a:t>Plus rapide et plus prévisible matière manutention</a:t>
            </a:r>
          </a:p>
          <a:p>
            <a:r>
              <a:rPr lang="en-US" sz="2800" dirty="0">
                <a:latin typeface="Calibri" panose="020F0502020204030204" pitchFamily="34" charset="0"/>
                <a:cs typeface="Calibri" panose="020F0502020204030204" pitchFamily="34" charset="0"/>
              </a:rPr>
              <a:t>Reduced labor dependency</a:t>
            </a:r>
          </a:p>
          <a:p>
            <a:r>
              <a:rPr lang="en-US" sz="2520" dirty="0">
                <a:latin typeface="Calibri" panose="020F0502020204030204" pitchFamily="34" charset="0"/>
                <a:cs typeface="Calibri" panose="020F0502020204030204" pitchFamily="34" charset="0"/>
              </a:rPr>
              <a:t>Meilleur space utilization</a:t>
            </a:r>
          </a:p>
          <a:p>
            <a:endParaRPr lang="pl-PL" dirty="0"/>
          </a:p>
        </p:txBody>
      </p:sp>
      <p:sp>
        <p:nvSpPr>
          <p:cNvPr id="4" name="Prostokąt 3"/>
          <p:cNvSpPr/>
          <p:nvPr/>
        </p:nvSpPr>
        <p:spPr>
          <a:xfrm>
            <a:off x="5365315" y="5725020"/>
            <a:ext cx="6096000" cy="646331"/>
          </a:xfrm>
          <a:prstGeom prst="rect">
            <a:avLst/>
          </a:prstGeom>
          <a:solidFill>
            <a:schemeClr val="accent1">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COMME/RS sont automatisé systèmes utilisé à magasin et retrieve matières avec minimal human intervention.</a:t>
            </a:r>
          </a:p>
        </p:txBody>
      </p:sp>
      <p:sp>
        <p:nvSpPr>
          <p:cNvPr id="5" name="TextBox 4">
            <a:extLst>
              <a:ext uri="{FF2B5EF4-FFF2-40B4-BE49-F238E27FC236}">
                <a16:creationId xmlns:a16="http://schemas.microsoft.com/office/drawing/2014/main" id="{1FC9A608-DC7B-FEEE-8E0B-8032BC07359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391268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a:latin typeface="Calibri" panose="020F0502020204030204" pitchFamily="34" charset="0"/>
                <a:cs typeface="Calibri" panose="020F0502020204030204" pitchFamily="34" charset="0"/>
              </a:rPr>
              <a:t>Technologie RFID</a:t>
            </a:r>
          </a:p>
        </p:txBody>
      </p:sp>
      <p:sp>
        <p:nvSpPr>
          <p:cNvPr id="3" name="Symbol zastępczy zawartości 2"/>
          <p:cNvSpPr>
            <a:spLocks noGrp="1"/>
          </p:cNvSpPr>
          <p:nvPr>
            <p:ph idx="1"/>
          </p:nvPr>
        </p:nvSpPr>
        <p:spPr>
          <a:xfrm>
            <a:off x="3618748" y="100019"/>
            <a:ext cx="8068036" cy="6125415"/>
          </a:xfrm>
        </p:spPr>
        <p:txBody>
          <a:bodyPr>
            <a:normAutofit/>
          </a:bodyPr>
          <a:lstStyle/>
          <a:p>
            <a:pPr marL="0" indent="0">
              <a:buNone/>
            </a:pPr>
            <a:r>
              <a:rPr lang="en-US" sz="2520" b="1" dirty="0">
                <a:latin typeface="Calibri" panose="020F0502020204030204" pitchFamily="34" charset="0"/>
                <a:cs typeface="Calibri" panose="020F0502020204030204" pitchFamily="34" charset="0"/>
              </a:rPr>
              <a:t>Key applications dans flux de matières :</a:t>
            </a:r>
          </a:p>
          <a:p>
            <a:r>
              <a:rPr lang="en-US" sz="2800" dirty="0">
                <a:latin typeface="Calibri" panose="020F0502020204030204" pitchFamily="34" charset="0"/>
                <a:cs typeface="Calibri" panose="020F0502020204030204" pitchFamily="34" charset="0"/>
              </a:rPr>
              <a:t>suivi en temps réel de palettes, containers, et produits</a:t>
            </a:r>
          </a:p>
          <a:p>
            <a:r>
              <a:rPr lang="en-US" sz="2800" dirty="0">
                <a:latin typeface="Calibri" panose="020F0502020204030204" pitchFamily="34" charset="0"/>
                <a:cs typeface="Calibri" panose="020F0502020204030204" pitchFamily="34" charset="0"/>
              </a:rPr>
              <a:t>automatisé inventory counting</a:t>
            </a:r>
          </a:p>
          <a:p>
            <a:r>
              <a:rPr lang="en-US" sz="2800" dirty="0">
                <a:latin typeface="Calibri" panose="020F0502020204030204" pitchFamily="34" charset="0"/>
                <a:cs typeface="Calibri" panose="020F0502020204030204" pitchFamily="34" charset="0"/>
              </a:rPr>
              <a:t>Reduction de manuel scanning</a:t>
            </a:r>
          </a:p>
          <a:p>
            <a:pPr marL="0" indent="0">
              <a:buNone/>
            </a:pPr>
            <a:r>
              <a:rPr lang="en-US" sz="2520" b="1" dirty="0">
                <a:latin typeface="Calibri" panose="020F0502020204030204" pitchFamily="34" charset="0"/>
                <a:cs typeface="Calibri" panose="020F0502020204030204" pitchFamily="34" charset="0"/>
              </a:rPr>
              <a:t>Advantages sur codes-barres :</a:t>
            </a:r>
          </a:p>
          <a:p>
            <a:r>
              <a:rPr lang="en-US" sz="2800" dirty="0">
                <a:latin typeface="Calibri" panose="020F0502020204030204" pitchFamily="34" charset="0"/>
                <a:cs typeface="Calibri" panose="020F0502020204030204" pitchFamily="34" charset="0"/>
              </a:rPr>
              <a:t>Aucun line-of-sight requis</a:t>
            </a:r>
          </a:p>
          <a:p>
            <a:r>
              <a:rPr lang="en-US" sz="2520" dirty="0">
                <a:latin typeface="Calibri" panose="020F0502020204030204" pitchFamily="34" charset="0"/>
                <a:cs typeface="Calibri" panose="020F0502020204030204" pitchFamily="34" charset="0"/>
              </a:rPr>
              <a:t>Multiples items peut être scanned simultaneously</a:t>
            </a:r>
          </a:p>
          <a:p>
            <a:r>
              <a:rPr lang="en-US" sz="2520" dirty="0">
                <a:latin typeface="Calibri" panose="020F0502020204030204" pitchFamily="34" charset="0"/>
                <a:cs typeface="Calibri" panose="020F0502020204030204" pitchFamily="34" charset="0"/>
              </a:rPr>
              <a:t>Plus élevé données accuracy</a:t>
            </a:r>
          </a:p>
          <a:p>
            <a:endParaRPr lang="pl-PL" dirty="0"/>
          </a:p>
        </p:txBody>
      </p:sp>
      <p:sp>
        <p:nvSpPr>
          <p:cNvPr id="4" name="Prostokąt 3"/>
          <p:cNvSpPr/>
          <p:nvPr/>
        </p:nvSpPr>
        <p:spPr>
          <a:xfrm>
            <a:off x="5365315" y="5540099"/>
            <a:ext cx="6096000" cy="923330"/>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Radio Frequency Identification (RFID) uses radio waves à automatically identifier et track matières equipped avec étiquettes RFID.</a:t>
            </a:r>
          </a:p>
        </p:txBody>
      </p:sp>
      <p:sp>
        <p:nvSpPr>
          <p:cNvPr id="5" name="TextBox 4">
            <a:extLst>
              <a:ext uri="{FF2B5EF4-FFF2-40B4-BE49-F238E27FC236}">
                <a16:creationId xmlns:a16="http://schemas.microsoft.com/office/drawing/2014/main" id="{893AB3D5-DD58-91B5-EEE6-D703F497347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171463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Applications de l’Internet des objets (IoT) au suivi des matières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56534" y="325679"/>
            <a:ext cx="7429209" cy="5185774"/>
          </a:xfrm>
        </p:spPr>
        <p:txBody>
          <a:bodyPr>
            <a:normAutofit lnSpcReduction="10000"/>
          </a:bodyPr>
          <a:lstStyle/>
          <a:p>
            <a:pPr marL="0" indent="0">
              <a:buNone/>
            </a:pPr>
            <a:endParaRPr lang="en-US"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typique IoT applications :</a:t>
            </a:r>
          </a:p>
          <a:p>
            <a:r>
              <a:rPr lang="en-US" sz="2800" dirty="0">
                <a:latin typeface="Calibri" panose="020F0502020204030204" pitchFamily="34" charset="0"/>
                <a:cs typeface="Calibri" panose="020F0502020204030204" pitchFamily="34" charset="0"/>
              </a:rPr>
              <a:t>suivi GPS de véhicules et expéditions</a:t>
            </a:r>
          </a:p>
          <a:p>
            <a:r>
              <a:rPr lang="en-US" sz="2800" dirty="0">
                <a:latin typeface="Calibri" panose="020F0502020204030204" pitchFamily="34" charset="0"/>
                <a:cs typeface="Calibri" panose="020F0502020204030204" pitchFamily="34" charset="0"/>
              </a:rPr>
              <a:t>Temperature et humidity monitoring (cold chains)</a:t>
            </a:r>
          </a:p>
          <a:p>
            <a:r>
              <a:rPr lang="en-US" sz="2800" dirty="0">
                <a:latin typeface="Calibri" panose="020F0502020204030204" pitchFamily="34" charset="0"/>
                <a:cs typeface="Calibri" panose="020F0502020204030204" pitchFamily="34" charset="0"/>
              </a:rPr>
              <a:t>Condition monitoring de biens et equipment</a:t>
            </a:r>
          </a:p>
          <a:p>
            <a:r>
              <a:rPr lang="en-US" sz="2800" dirty="0">
                <a:latin typeface="Calibri" panose="020F0502020204030204" pitchFamily="34" charset="0"/>
                <a:cs typeface="Calibri" panose="020F0502020204030204" pitchFamily="34" charset="0"/>
              </a:rPr>
              <a:t>Predictive maintenance de logistique assets</a:t>
            </a:r>
          </a:p>
          <a:p>
            <a:pPr marL="0" indent="0">
              <a:buNone/>
            </a:pPr>
            <a:r>
              <a:rPr lang="en-US" sz="2520" b="1" dirty="0">
                <a:latin typeface="Calibri" panose="020F0502020204030204" pitchFamily="34" charset="0"/>
                <a:cs typeface="Calibri" panose="020F0502020204030204" pitchFamily="34" charset="0"/>
              </a:rPr>
              <a:t>Impact sur gestion des flux de matières :</a:t>
            </a:r>
          </a:p>
          <a:p>
            <a:r>
              <a:rPr lang="en-US" sz="2800" dirty="0">
                <a:latin typeface="Calibri" panose="020F0502020204030204" pitchFamily="34" charset="0"/>
                <a:cs typeface="Calibri" panose="020F0502020204030204" pitchFamily="34" charset="0"/>
              </a:rPr>
              <a:t>Increased visibilité et transparency</a:t>
            </a:r>
          </a:p>
          <a:p>
            <a:r>
              <a:rPr lang="en-US" sz="2520" dirty="0">
                <a:latin typeface="Calibri" panose="020F0502020204030204" pitchFamily="34" charset="0"/>
                <a:cs typeface="Calibri" panose="020F0502020204030204" pitchFamily="34" charset="0"/>
              </a:rPr>
              <a:t>Plus rapide detection de disruptions</a:t>
            </a:r>
          </a:p>
          <a:p>
            <a:r>
              <a:rPr lang="en-US" sz="2520" dirty="0">
                <a:latin typeface="Calibri" panose="020F0502020204030204" pitchFamily="34" charset="0"/>
                <a:cs typeface="Calibri" panose="020F0502020204030204" pitchFamily="34" charset="0"/>
              </a:rPr>
              <a:t>Improved prise de décision</a:t>
            </a:r>
          </a:p>
          <a:p>
            <a:endParaRPr lang="pl-PL" dirty="0"/>
          </a:p>
        </p:txBody>
      </p:sp>
      <p:sp>
        <p:nvSpPr>
          <p:cNvPr id="4" name="Prostokąt 3"/>
          <p:cNvSpPr/>
          <p:nvPr/>
        </p:nvSpPr>
        <p:spPr>
          <a:xfrm>
            <a:off x="5290159" y="5511453"/>
            <a:ext cx="6096000" cy="923330"/>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Le Internet de Things (IoT) refers à réseaux de connected devices et sensors que collect et transmit en temps réel données about flux de matières.</a:t>
            </a:r>
            <a:endParaRPr lang="pl-PL" dirty="0"/>
          </a:p>
        </p:txBody>
      </p:sp>
      <p:sp>
        <p:nvSpPr>
          <p:cNvPr id="5" name="TextBox 4">
            <a:extLst>
              <a:ext uri="{FF2B5EF4-FFF2-40B4-BE49-F238E27FC236}">
                <a16:creationId xmlns:a16="http://schemas.microsoft.com/office/drawing/2014/main" id="{7D496684-DDCB-08ED-F201-9667557A87C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10900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Utilisation intégrée des outils et technologies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06430" y="425696"/>
            <a:ext cx="7817515" cy="5887421"/>
          </a:xfrm>
        </p:spPr>
        <p:txBody>
          <a:bodyPr>
            <a:normAutofit/>
          </a:bodyPr>
          <a:lstStyle/>
          <a:p>
            <a:pPr marL="0" indent="0">
              <a:buNone/>
            </a:pPr>
            <a:r>
              <a:rPr lang="en-US" sz="2520" b="1" dirty="0">
                <a:latin typeface="Calibri" panose="020F0502020204030204" pitchFamily="34" charset="0"/>
                <a:cs typeface="Calibri" panose="020F0502020204030204" pitchFamily="34" charset="0"/>
              </a:rPr>
              <a:t>Système integration</a:t>
            </a:r>
          </a:p>
          <a:p>
            <a:r>
              <a:rPr lang="en-US" sz="2800" dirty="0">
                <a:latin typeface="Calibri" panose="020F0502020204030204" pitchFamily="34" charset="0"/>
                <a:cs typeface="Calibri" panose="020F0502020204030204" pitchFamily="34" charset="0"/>
              </a:rPr>
              <a:t>WMS, TMS, RFID, et IoT systèmes sont often integrated à travers ERP platforms.</a:t>
            </a:r>
          </a:p>
          <a:p>
            <a:r>
              <a:rPr lang="en-US" sz="2800" dirty="0">
                <a:latin typeface="Calibri" panose="020F0502020204030204" pitchFamily="34" charset="0"/>
                <a:cs typeface="Calibri" panose="020F0502020204030204" pitchFamily="34" charset="0"/>
              </a:rPr>
              <a:t>Integration ensures :</a:t>
            </a:r>
          </a:p>
          <a:p>
            <a:pPr lvl="1"/>
            <a:r>
              <a:rPr lang="en-US" sz="2800" dirty="0">
                <a:latin typeface="Calibri" panose="020F0502020204030204" pitchFamily="34" charset="0"/>
                <a:cs typeface="Calibri" panose="020F0502020204030204" pitchFamily="34" charset="0"/>
              </a:rPr>
              <a:t>synchronized matière, information, et flux financiers,</a:t>
            </a:r>
          </a:p>
          <a:p>
            <a:pPr lvl="1"/>
            <a:r>
              <a:rPr lang="en-US" sz="2520" dirty="0">
                <a:latin typeface="Calibri" panose="020F0502020204030204" pitchFamily="34" charset="0"/>
                <a:cs typeface="Calibri" panose="020F0502020204030204" pitchFamily="34" charset="0"/>
              </a:rPr>
              <a:t>end-à-end chaîne d’approvisionnement visibilité.</a:t>
            </a:r>
          </a:p>
          <a:p>
            <a:pPr marL="0" indent="0">
              <a:buNone/>
            </a:pPr>
            <a:r>
              <a:rPr lang="en-US" sz="2520" b="1" dirty="0">
                <a:latin typeface="Calibri" panose="020F0502020204030204" pitchFamily="34" charset="0"/>
                <a:cs typeface="Calibri" panose="020F0502020204030204" pitchFamily="34" charset="0"/>
              </a:rPr>
              <a:t>Strategic avantages</a:t>
            </a:r>
          </a:p>
          <a:p>
            <a:r>
              <a:rPr lang="en-US" sz="2520" dirty="0">
                <a:latin typeface="Calibri" panose="020F0502020204030204" pitchFamily="34" charset="0"/>
                <a:cs typeface="Calibri" panose="020F0502020204030204" pitchFamily="34" charset="0"/>
              </a:rPr>
              <a:t>Meilleur planification et contrôle</a:t>
            </a:r>
          </a:p>
          <a:p>
            <a:r>
              <a:rPr lang="en-US" sz="2520" dirty="0">
                <a:latin typeface="Calibri" panose="020F0502020204030204" pitchFamily="34" charset="0"/>
                <a:cs typeface="Calibri" panose="020F0502020204030204" pitchFamily="34" charset="0"/>
              </a:rPr>
              <a:t>Reduced risques opérationnels</a:t>
            </a:r>
          </a:p>
          <a:p>
            <a:r>
              <a:rPr lang="en-US" sz="2800" dirty="0">
                <a:latin typeface="Calibri" panose="020F0502020204030204" pitchFamily="34" charset="0"/>
                <a:cs typeface="Calibri" panose="020F0502020204030204" pitchFamily="34" charset="0"/>
              </a:rPr>
              <a:t>Improved service client et durabilité</a:t>
            </a:r>
          </a:p>
          <a:p>
            <a:endParaRPr lang="pl-PL" dirty="0"/>
          </a:p>
        </p:txBody>
      </p:sp>
      <p:sp>
        <p:nvSpPr>
          <p:cNvPr id="4" name="Prostokąt 3"/>
          <p:cNvSpPr/>
          <p:nvPr/>
        </p:nvSpPr>
        <p:spPr>
          <a:xfrm>
            <a:off x="5628361" y="5989951"/>
            <a:ext cx="6096000" cy="646331"/>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Technologie enables data-driven gestion des flux de matières, but doit être adapted à local conditions et capabilities.</a:t>
            </a:r>
            <a:endParaRPr lang="pl-PL"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1CAC5CB-4001-5CF4-99FB-9D071E37229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432015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a:stretch>
            <a:fillRect/>
          </a:stretch>
        </p:blipFill>
        <p:spPr>
          <a:xfrm>
            <a:off x="0" y="3819818"/>
            <a:ext cx="3460634" cy="2292883"/>
          </a:xfrm>
          <a:prstGeom prst="rect">
            <a:avLst/>
          </a:prstGeom>
        </p:spPr>
      </p:pic>
      <p:sp>
        <p:nvSpPr>
          <p:cNvPr id="2"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31690" y="713795"/>
            <a:ext cx="7316474" cy="5135859"/>
          </a:xfrm>
        </p:spPr>
        <p:txBody>
          <a:bodyPr>
            <a:normAutofit/>
          </a:bodyPr>
          <a:lstStyle/>
          <a:p>
            <a:pPr marL="0" indent="0">
              <a:buNone/>
            </a:pPr>
            <a:r>
              <a:rPr lang="en-US" sz="2520" dirty="0">
                <a:latin typeface="Calibri" panose="020F0502020204030204" pitchFamily="34" charset="0"/>
                <a:cs typeface="Calibri" panose="020F0502020204030204" pitchFamily="34" charset="0"/>
              </a:rPr>
              <a:t>Le Port de Mombasa est one du most important logistique gateways dans Afrique de l’Est, serving :</a:t>
            </a:r>
          </a:p>
          <a:p>
            <a:r>
              <a:rPr lang="en-US" sz="2800" dirty="0">
                <a:latin typeface="Calibri" panose="020F0502020204030204" pitchFamily="34" charset="0"/>
                <a:cs typeface="Calibri" panose="020F0502020204030204" pitchFamily="34" charset="0"/>
              </a:rPr>
              <a:t>Kenya,</a:t>
            </a:r>
          </a:p>
          <a:p>
            <a:r>
              <a:rPr lang="en-US" sz="2800" dirty="0">
                <a:latin typeface="Calibri" panose="020F0502020204030204" pitchFamily="34" charset="0"/>
                <a:cs typeface="Calibri" panose="020F0502020204030204" pitchFamily="34" charset="0"/>
              </a:rPr>
              <a:t>Uganda,</a:t>
            </a:r>
          </a:p>
          <a:p>
            <a:r>
              <a:rPr lang="en-US" sz="2800" dirty="0">
                <a:latin typeface="Calibri" panose="020F0502020204030204" pitchFamily="34" charset="0"/>
                <a:cs typeface="Calibri" panose="020F0502020204030204" pitchFamily="34" charset="0"/>
              </a:rPr>
              <a:t>Rwanda,</a:t>
            </a:r>
          </a:p>
          <a:p>
            <a:r>
              <a:rPr lang="en-US" sz="2800" dirty="0">
                <a:latin typeface="Calibri" panose="020F0502020204030204" pitchFamily="34" charset="0"/>
                <a:cs typeface="Calibri" panose="020F0502020204030204" pitchFamily="34" charset="0"/>
              </a:rPr>
              <a:t>South Sudan,</a:t>
            </a:r>
          </a:p>
          <a:p>
            <a:r>
              <a:rPr lang="en-US" sz="2800" dirty="0">
                <a:latin typeface="Calibri" panose="020F0502020204030204" pitchFamily="34" charset="0"/>
                <a:cs typeface="Calibri" panose="020F0502020204030204" pitchFamily="34" charset="0"/>
              </a:rPr>
              <a:t>parts de Tanzania et le Democratic Republic de Congo.</a:t>
            </a:r>
          </a:p>
          <a:p>
            <a:pPr marL="0" indent="0">
              <a:buNone/>
            </a:pPr>
            <a:endParaRPr lang="pl-PL" sz="2800" b="1" dirty="0">
              <a:solidFill>
                <a:srgbClr val="002060"/>
              </a:solidFill>
              <a:latin typeface="Calibri" panose="020F0502020204030204" pitchFamily="34" charset="0"/>
              <a:cs typeface="Calibri" panose="020F0502020204030204" pitchFamily="34" charset="0"/>
            </a:endParaRPr>
          </a:p>
        </p:txBody>
      </p:sp>
      <p:pic>
        <p:nvPicPr>
          <p:cNvPr id="4" name="Obraz 3"/>
          <p:cNvPicPr>
            <a:picLocks noChangeAspect="1"/>
          </p:cNvPicPr>
          <p:nvPr/>
        </p:nvPicPr>
        <p:blipFill>
          <a:blip r:embed="rId4"/>
          <a:stretch>
            <a:fillRect/>
          </a:stretch>
        </p:blipFill>
        <p:spPr>
          <a:xfrm>
            <a:off x="6904146" y="1768154"/>
            <a:ext cx="4331702" cy="2386374"/>
          </a:xfrm>
          <a:prstGeom prst="rect">
            <a:avLst/>
          </a:prstGeom>
        </p:spPr>
      </p:pic>
      <p:sp>
        <p:nvSpPr>
          <p:cNvPr id="5" name="Prostokąt 4"/>
          <p:cNvSpPr/>
          <p:nvPr/>
        </p:nvSpPr>
        <p:spPr>
          <a:xfrm>
            <a:off x="9222091" y="6417907"/>
            <a:ext cx="2778325" cy="246221"/>
          </a:xfrm>
          <a:prstGeom prst="rect">
            <a:avLst/>
          </a:prstGeom>
        </p:spPr>
        <p:txBody>
          <a:bodyPr wrap="none">
            <a:spAutoFit/>
          </a:bodyPr>
          <a:lstStyle/>
          <a:p>
            <a:r>
              <a:rPr lang="pl-PL" sz="1000" dirty="0"/>
              <a:t>https://www.ttcanc.org/maritime-port-mombasa</a:t>
            </a:r>
          </a:p>
        </p:txBody>
      </p:sp>
      <p:sp>
        <p:nvSpPr>
          <p:cNvPr id="6" name="Prostokąt 5"/>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BB45544C-A538-B5F6-F529-B5BD3A206D7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476749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79937" cy="5120640"/>
          </a:xfrm>
        </p:spPr>
        <p:txBody>
          <a:bodyPr>
            <a:normAutofit lnSpcReduction="10000"/>
          </a:bodyPr>
          <a:lstStyle/>
          <a:p>
            <a:pPr marL="0" indent="0">
              <a:buNone/>
            </a:pPr>
            <a:r>
              <a:rPr lang="en-US" sz="2800" b="1" dirty="0">
                <a:latin typeface="Calibri" panose="020F0502020204030204" pitchFamily="34" charset="0"/>
                <a:cs typeface="Calibri" panose="020F0502020204030204" pitchFamily="34" charset="0"/>
              </a:rPr>
              <a:t>Le logistique système inclut :</a:t>
            </a:r>
          </a:p>
          <a:p>
            <a:r>
              <a:rPr lang="en-US" sz="2800" dirty="0">
                <a:latin typeface="Calibri" panose="020F0502020204030204" pitchFamily="34" charset="0"/>
                <a:cs typeface="Calibri" panose="020F0502020204030204" pitchFamily="34" charset="0"/>
              </a:rPr>
              <a:t>container terminals,</a:t>
            </a:r>
          </a:p>
          <a:p>
            <a:r>
              <a:rPr lang="en-US" sz="2800" dirty="0">
                <a:latin typeface="Calibri" panose="020F0502020204030204" pitchFamily="34" charset="0"/>
                <a:cs typeface="Calibri" panose="020F0502020204030204" pitchFamily="34" charset="0"/>
              </a:rPr>
              <a:t>port entrepôts,</a:t>
            </a:r>
          </a:p>
          <a:p>
            <a:r>
              <a:rPr lang="en-US" sz="2800" dirty="0">
                <a:latin typeface="Calibri" panose="020F0502020204030204" pitchFamily="34" charset="0"/>
                <a:cs typeface="Calibri" panose="020F0502020204030204" pitchFamily="34" charset="0"/>
              </a:rPr>
              <a:t>inland container depots (ICDs),</a:t>
            </a:r>
          </a:p>
          <a:p>
            <a:r>
              <a:rPr lang="en-US" sz="2800" dirty="0">
                <a:latin typeface="Calibri" panose="020F0502020204030204" pitchFamily="34" charset="0"/>
                <a:cs typeface="Calibri" panose="020F0502020204030204" pitchFamily="34" charset="0"/>
              </a:rPr>
              <a:t>route et rail connections (Northern Corridor),</a:t>
            </a:r>
          </a:p>
          <a:p>
            <a:r>
              <a:rPr lang="en-US" sz="2520" dirty="0">
                <a:latin typeface="Calibri" panose="020F0502020204030204" pitchFamily="34" charset="0"/>
                <a:cs typeface="Calibri" panose="020F0502020204030204" pitchFamily="34" charset="0"/>
              </a:rPr>
              <a:t>régional centres de distribution.</a:t>
            </a:r>
          </a:p>
          <a:p>
            <a:pPr marL="0" indent="0">
              <a:buNone/>
            </a:pPr>
            <a:r>
              <a:rPr lang="en-US" sz="2520" b="1" dirty="0">
                <a:latin typeface="Calibri" panose="020F0502020204030204" pitchFamily="34" charset="0"/>
                <a:cs typeface="Calibri" panose="020F0502020204030204" pitchFamily="34" charset="0"/>
              </a:rPr>
              <a:t>Efficace gestion des flux de matières est critical due à :</a:t>
            </a:r>
          </a:p>
          <a:p>
            <a:r>
              <a:rPr lang="en-US" sz="2520" dirty="0">
                <a:latin typeface="Calibri" panose="020F0502020204030204" pitchFamily="34" charset="0"/>
                <a:cs typeface="Calibri" panose="020F0502020204030204" pitchFamily="34" charset="0"/>
              </a:rPr>
              <a:t>élevé cargo volumes,</a:t>
            </a:r>
          </a:p>
          <a:p>
            <a:r>
              <a:rPr lang="en-US" sz="2800" dirty="0">
                <a:latin typeface="Calibri" panose="020F0502020204030204" pitchFamily="34" charset="0"/>
                <a:cs typeface="Calibri" panose="020F0502020204030204" pitchFamily="34" charset="0"/>
              </a:rPr>
              <a:t>long inland transport distances,</a:t>
            </a:r>
          </a:p>
          <a:p>
            <a:r>
              <a:rPr lang="en-US" sz="2520" dirty="0">
                <a:latin typeface="Calibri" panose="020F0502020204030204" pitchFamily="34" charset="0"/>
                <a:cs typeface="Calibri" panose="020F0502020204030204" pitchFamily="34" charset="0"/>
              </a:rPr>
              <a:t>time-sensitive et de grande valeur biens.</a:t>
            </a:r>
          </a:p>
          <a:p>
            <a:endParaRPr lang="pl-PL" dirty="0"/>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7344920-BEE5-64BF-E208-F575FEDB1B4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334555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68851" y="237994"/>
            <a:ext cx="7767412" cy="5912285"/>
          </a:xfrm>
        </p:spPr>
        <p:txBody>
          <a:bodyPr>
            <a:normAutofit/>
          </a:bodyPr>
          <a:lstStyle/>
          <a:p>
            <a:pPr marL="0" indent="0">
              <a:buNone/>
            </a:pPr>
            <a:r>
              <a:rPr lang="pl-PL" sz="2520" b="1" u="sng" dirty="0" err="1">
                <a:solidFill>
                  <a:srgbClr val="002060"/>
                </a:solidFill>
                <a:latin typeface="Calibri" panose="020F0502020204030204" pitchFamily="34" charset="0"/>
                <a:cs typeface="Calibri" panose="020F0502020204030204" pitchFamily="34" charset="0"/>
              </a:rPr>
              <a:t>Systèmes de gestion d’entrepôt (WMS)</a:t>
            </a:r>
          </a:p>
          <a:p>
            <a:r>
              <a:rPr lang="en-US" sz="2430" dirty="0">
                <a:latin typeface="Calibri" panose="020F0502020204030204" pitchFamily="34" charset="0"/>
                <a:cs typeface="Calibri" panose="020F0502020204030204" pitchFamily="34" charset="0"/>
              </a:rPr>
              <a:t>WMS est utilisé dans port entrepôts et inland logistique hubs.</a:t>
            </a:r>
          </a:p>
          <a:p>
            <a:r>
              <a:rPr lang="en-US" sz="2430" dirty="0">
                <a:latin typeface="Calibri" panose="020F0502020204030204" pitchFamily="34" charset="0"/>
                <a:cs typeface="Calibri" panose="020F0502020204030204" pitchFamily="34" charset="0"/>
              </a:rPr>
              <a:t>Le système manages :</a:t>
            </a:r>
          </a:p>
          <a:p>
            <a:pPr lvl="1"/>
            <a:r>
              <a:rPr lang="en-US" sz="2700" dirty="0">
                <a:latin typeface="Calibri" panose="020F0502020204030204" pitchFamily="34" charset="0"/>
                <a:cs typeface="Calibri" panose="020F0502020204030204" pitchFamily="34" charset="0"/>
              </a:rPr>
              <a:t>container et pallet locations,</a:t>
            </a:r>
          </a:p>
          <a:p>
            <a:pPr lvl="1"/>
            <a:r>
              <a:rPr lang="en-US" sz="2700" dirty="0">
                <a:latin typeface="Calibri" panose="020F0502020204030204" pitchFamily="34" charset="0"/>
                <a:cs typeface="Calibri" panose="020F0502020204030204" pitchFamily="34" charset="0"/>
              </a:rPr>
              <a:t>inbound et outbound flux,</a:t>
            </a:r>
          </a:p>
          <a:p>
            <a:pPr lvl="1"/>
            <a:r>
              <a:rPr lang="en-US" sz="2700" dirty="0">
                <a:latin typeface="Calibri" panose="020F0502020204030204" pitchFamily="34" charset="0"/>
                <a:cs typeface="Calibri" panose="020F0502020204030204" pitchFamily="34" charset="0"/>
              </a:rPr>
              <a:t>FIFO/FEFO rules (especially pour food et pharmaceuticals).</a:t>
            </a:r>
          </a:p>
          <a:p>
            <a:pPr marL="0" indent="0">
              <a:buNone/>
            </a:pPr>
            <a:r>
              <a:rPr lang="en-US" sz="2430" b="1" dirty="0">
                <a:latin typeface="Calibri" panose="020F0502020204030204" pitchFamily="34" charset="0"/>
                <a:cs typeface="Calibri" panose="020F0502020204030204" pitchFamily="34" charset="0"/>
              </a:rPr>
              <a:t>Impact sur les flux de matières</a:t>
            </a:r>
          </a:p>
          <a:p>
            <a:r>
              <a:rPr lang="en-US" sz="2700" dirty="0">
                <a:latin typeface="Calibri" panose="020F0502020204030204" pitchFamily="34" charset="0"/>
                <a:cs typeface="Calibri" panose="020F0502020204030204" pitchFamily="34" charset="0"/>
              </a:rPr>
              <a:t>Improved inventory accuracy et visibilité</a:t>
            </a:r>
          </a:p>
          <a:p>
            <a:r>
              <a:rPr lang="en-US" sz="2430" dirty="0">
                <a:latin typeface="Calibri" panose="020F0502020204030204" pitchFamily="34" charset="0"/>
                <a:cs typeface="Calibri" panose="020F0502020204030204" pitchFamily="34" charset="0"/>
              </a:rPr>
              <a:t>Plus rapide manutention et reduced dwell moment</a:t>
            </a:r>
          </a:p>
          <a:p>
            <a:r>
              <a:rPr lang="en-US" sz="2430" dirty="0">
                <a:latin typeface="Calibri" panose="020F0502020204030204" pitchFamily="34" charset="0"/>
                <a:cs typeface="Calibri" panose="020F0502020204030204" pitchFamily="34" charset="0"/>
              </a:rPr>
              <a:t>Réduire risque de cargo misplacement</a:t>
            </a:r>
          </a:p>
          <a:p>
            <a:pPr marL="0" indent="0">
              <a:buNone/>
            </a:pPr>
            <a:endParaRPr lang="pl-PL" dirty="0"/>
          </a:p>
        </p:txBody>
      </p:sp>
      <p:sp>
        <p:nvSpPr>
          <p:cNvPr id="5" name="Prostokąt 4"/>
          <p:cNvSpPr/>
          <p:nvPr/>
        </p:nvSpPr>
        <p:spPr>
          <a:xfrm>
            <a:off x="5606209" y="5834462"/>
            <a:ext cx="6096000" cy="923330"/>
          </a:xfrm>
          <a:prstGeom prst="rect">
            <a:avLst/>
          </a:prstGeom>
          <a:solidFill>
            <a:schemeClr val="accent2">
              <a:lumMod val="40000"/>
              <a:lumOff val="60000"/>
            </a:schemeClr>
          </a:solidFill>
        </p:spPr>
        <p:txBody>
          <a:bodyPr>
            <a:spAutoFit/>
          </a:bodyPr>
          <a:lstStyle/>
          <a:p>
            <a:r>
              <a:rPr lang="en-US" dirty="0"/>
              <a:t>Cloud-based WMS solutions allow multiples actors (port opérateurs, customs, logistique providers) à share en temps réel inventory données.</a:t>
            </a:r>
            <a:endParaRPr lang="pl-PL" dirty="0"/>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01BC049-5CEC-D3EA-E5AB-391078D374D0}"/>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697975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68851" y="275384"/>
            <a:ext cx="8068037" cy="6363411"/>
          </a:xfrm>
        </p:spPr>
        <p:txBody>
          <a:bodyPr>
            <a:normAutofit fontScale="92500"/>
          </a:bodyPr>
          <a:lstStyle/>
          <a:p>
            <a:pPr marL="0" indent="0">
              <a:buNone/>
            </a:pPr>
            <a:r>
              <a:rPr lang="en-US" sz="2400" dirty="0">
                <a:latin typeface="Calibri" panose="020F0502020204030204" pitchFamily="34" charset="0"/>
                <a:cs typeface="Calibri" panose="020F0502020204030204" pitchFamily="34" charset="0"/>
              </a:rPr>
              <a:t>Several entities utilize WMS à enhance efficiency dans et around le Port de Mombasa :</a:t>
            </a:r>
          </a:p>
          <a:p>
            <a:r>
              <a:rPr lang="en-US" sz="2400" b="1" dirty="0">
                <a:latin typeface="Calibri" panose="020F0502020204030204" pitchFamily="34" charset="0"/>
                <a:cs typeface="Calibri" panose="020F0502020204030204" pitchFamily="34" charset="0"/>
              </a:rPr>
              <a:t>Logistique Providers : Entreprises such comme le Siginon Group have integrated WMS dans their Nairobi et Mombasa entrepôts, qui sont adjacent au Kilindini Port, à manage inventory et streamline opérations.</a:t>
            </a:r>
          </a:p>
          <a:p>
            <a:r>
              <a:rPr lang="en-US" sz="2400" b="1" dirty="0">
                <a:latin typeface="Calibri" panose="020F0502020204030204" pitchFamily="34" charset="0"/>
                <a:cs typeface="Calibri" panose="020F0502020204030204" pitchFamily="34" charset="0"/>
              </a:rPr>
              <a:t>Port Community Système (PCS) : Le Port de Mombasa recently launched un new numérique Port Community Système (PCS), un initiative que integrates le systèmes de tous port utilisateurs, both public et privé. ce système, tout en broader than un traditionnel WMS, vise à fournir enhanced cargo visibilité, améliorer operational efficiency, et réduire clearance times, essentially incorporating WMS-like functionalities sur un port-wide scale.</a:t>
            </a:r>
          </a:p>
          <a:p>
            <a:r>
              <a:rPr lang="en-US" sz="2400" b="1" dirty="0">
                <a:latin typeface="Calibri" panose="020F0502020204030204" pitchFamily="34" charset="0"/>
                <a:cs typeface="Calibri" panose="020F0502020204030204" pitchFamily="34" charset="0"/>
              </a:rPr>
              <a:t>Technological Advancements : Le port est actively modernizing its infrastructure et opérations à travers le adoption de various technologies, notamment new gantry grues avec hybrid engines et numérique customs "intelligent Gates" au oil terminal, tous de qui rely sur integrated logiciel systèmes à fonction efficiently.</a:t>
            </a:r>
          </a:p>
          <a:p>
            <a:endParaRPr lang="pl-PL" dirty="0"/>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9F6D16E7-0DFF-88FC-1372-B308608D2A3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15733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8" y="24015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9393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3696" y="300436"/>
            <a:ext cx="8080562" cy="5950051"/>
          </a:xfrm>
        </p:spPr>
        <p:txBody>
          <a:bodyPr>
            <a:normAutofit/>
          </a:bodyPr>
          <a:lstStyle/>
          <a:p>
            <a:pPr marL="0" indent="0">
              <a:buNone/>
            </a:pPr>
            <a:r>
              <a:rPr lang="pl-PL" sz="2800" b="1" u="sng" dirty="0" err="1">
                <a:solidFill>
                  <a:srgbClr val="002060"/>
                </a:solidFill>
                <a:latin typeface="Calibri" panose="020F0502020204030204" pitchFamily="34" charset="0"/>
                <a:cs typeface="Calibri" panose="020F0502020204030204" pitchFamily="34" charset="0"/>
              </a:rPr>
              <a:t>Systèmes de gestion du transport (TMS)</a:t>
            </a:r>
          </a:p>
          <a:p>
            <a:pPr marL="0" indent="0">
              <a:buNone/>
            </a:pPr>
            <a:r>
              <a:rPr lang="en-US" sz="2520" b="1" dirty="0">
                <a:latin typeface="Calibri" panose="020F0502020204030204" pitchFamily="34" charset="0"/>
                <a:cs typeface="Calibri" panose="020F0502020204030204" pitchFamily="34" charset="0"/>
              </a:rPr>
              <a:t>Application dans le cas étudié</a:t>
            </a:r>
          </a:p>
          <a:p>
            <a:pPr marL="0" indent="0">
              <a:buNone/>
            </a:pPr>
            <a:r>
              <a:rPr lang="en-US" sz="2520" dirty="0">
                <a:latin typeface="Calibri" panose="020F0502020204030204" pitchFamily="34" charset="0"/>
                <a:cs typeface="Calibri" panose="020F0502020204030204" pitchFamily="34" charset="0"/>
              </a:rPr>
              <a:t>TMS est utilisé à plan et contrôle inland transport :</a:t>
            </a:r>
          </a:p>
          <a:p>
            <a:pPr lvl="1"/>
            <a:r>
              <a:rPr lang="en-US" sz="2800" dirty="0">
                <a:latin typeface="Calibri" panose="020F0502020204030204" pitchFamily="34" charset="0"/>
                <a:cs typeface="Calibri" panose="020F0502020204030204" pitchFamily="34" charset="0"/>
              </a:rPr>
              <a:t>camion et rail scheduling,</a:t>
            </a:r>
          </a:p>
          <a:p>
            <a:pPr lvl="1"/>
            <a:r>
              <a:rPr lang="en-US" sz="2520" dirty="0">
                <a:latin typeface="Calibri" panose="020F0502020204030204" pitchFamily="34" charset="0"/>
                <a:cs typeface="Calibri" panose="020F0502020204030204" pitchFamily="34" charset="0"/>
              </a:rPr>
              <a:t>optimisation des itinéraires along le Northern Corridor,</a:t>
            </a:r>
          </a:p>
          <a:p>
            <a:pPr lvl="1"/>
            <a:r>
              <a:rPr lang="en-US" sz="2800" dirty="0">
                <a:latin typeface="Calibri" panose="020F0502020204030204" pitchFamily="34" charset="0"/>
                <a:cs typeface="Calibri" panose="020F0502020204030204" pitchFamily="34" charset="0"/>
              </a:rPr>
              <a:t>carrier selection et performance monitoring.</a:t>
            </a:r>
          </a:p>
          <a:p>
            <a:pPr marL="0" indent="0">
              <a:buNone/>
            </a:pPr>
            <a:r>
              <a:rPr lang="en-US" sz="2520" b="1" dirty="0">
                <a:latin typeface="Calibri" panose="020F0502020204030204" pitchFamily="34" charset="0"/>
                <a:cs typeface="Calibri" panose="020F0502020204030204" pitchFamily="34" charset="0"/>
              </a:rPr>
              <a:t>Impact sur les flux de matières</a:t>
            </a:r>
          </a:p>
          <a:p>
            <a:r>
              <a:rPr lang="en-US" sz="2800" dirty="0">
                <a:latin typeface="Calibri" panose="020F0502020204030204" pitchFamily="34" charset="0"/>
                <a:cs typeface="Calibri" panose="020F0502020204030204" pitchFamily="34" charset="0"/>
              </a:rPr>
              <a:t>Reduced transport retards et congestion</a:t>
            </a:r>
          </a:p>
          <a:p>
            <a:r>
              <a:rPr lang="en-US" sz="2800" dirty="0">
                <a:latin typeface="Calibri" panose="020F0502020204030204" pitchFamily="34" charset="0"/>
                <a:cs typeface="Calibri" panose="020F0502020204030204" pitchFamily="34" charset="0"/>
              </a:rPr>
              <a:t>Meilleur coordination entre port release et inland livraison</a:t>
            </a:r>
          </a:p>
          <a:p>
            <a:r>
              <a:rPr lang="en-US" sz="2520" dirty="0">
                <a:latin typeface="Calibri" panose="020F0502020204030204" pitchFamily="34" charset="0"/>
                <a:cs typeface="Calibri" panose="020F0502020204030204" pitchFamily="34" charset="0"/>
              </a:rPr>
              <a:t>Réduire transport coûts à travers consolidation</a:t>
            </a:r>
          </a:p>
          <a:p>
            <a:pPr marL="0" indent="0">
              <a:buNone/>
            </a:pPr>
            <a:endParaRPr lang="pl-PL" dirty="0"/>
          </a:p>
        </p:txBody>
      </p:sp>
      <p:sp>
        <p:nvSpPr>
          <p:cNvPr id="4" name="Prostokąt 3"/>
          <p:cNvSpPr/>
          <p:nvPr/>
        </p:nvSpPr>
        <p:spPr>
          <a:xfrm>
            <a:off x="5578258" y="5788822"/>
            <a:ext cx="6096000" cy="923330"/>
          </a:xfrm>
          <a:prstGeom prst="rect">
            <a:avLst/>
          </a:prstGeom>
          <a:solidFill>
            <a:schemeClr val="accent2">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TMS est essential dans Afriquein logistique corridors où infrastructure constraints et long distances augmenter transport risque.</a:t>
            </a:r>
            <a:endParaRPr lang="pl-PL" dirty="0">
              <a:latin typeface="Calibri" panose="020F0502020204030204" pitchFamily="34" charset="0"/>
              <a:cs typeface="Calibri" panose="020F0502020204030204" pitchFamily="34" charset="0"/>
            </a:endParaRPr>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522BC63-C68E-F5FA-0DA9-D508EF33E5D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148736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0231" y="864108"/>
            <a:ext cx="7828766" cy="5120640"/>
          </a:xfrm>
        </p:spPr>
        <p:txBody>
          <a:bodyPr>
            <a:normAutofit/>
          </a:bodyPr>
          <a:lstStyle/>
          <a:p>
            <a:r>
              <a:rPr lang="en-US" sz="2800" dirty="0">
                <a:latin typeface="Calibri" panose="020F0502020204030204" pitchFamily="34" charset="0"/>
                <a:cs typeface="Calibri" panose="020F0502020204030204" pitchFamily="34" charset="0"/>
              </a:rPr>
              <a:t>Le Port de Mombasa uses RFID technologie comme part de its numérique transformation, primarily à travers le new Numérique Port Community Système (PCS), launched avec DP World, à enhance security, cut cargo clearance times (par jusqu’à 30%), et améliorer global efficiency par suivi containers et automating processus like gate gestion, tackling issues like cargo diversion et smuggling. ce RFID integration replaces moins secure manuel seals, offering en temps réel visibilité pour tous port utilisateurs et strengthening Mombasa's rôle comme un major Afriquein logistique hub</a:t>
            </a:r>
            <a:endParaRPr lang="pl-PL" sz="2800"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9AB457DB-D100-1535-F49B-9B35D099EDEE}"/>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688024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44216" y="292920"/>
            <a:ext cx="7767411" cy="6263015"/>
          </a:xfrm>
        </p:spPr>
        <p:txBody>
          <a:bodyPr>
            <a:normAutofit/>
          </a:bodyPr>
          <a:lstStyle/>
          <a:p>
            <a:pPr marL="0" indent="0">
              <a:buNone/>
            </a:pPr>
            <a:r>
              <a:rPr lang="en-US" sz="2400" b="1" dirty="0">
                <a:latin typeface="Calibri" panose="020F0502020204030204" pitchFamily="34" charset="0"/>
                <a:cs typeface="Calibri" panose="020F0502020204030204" pitchFamily="34" charset="0"/>
              </a:rPr>
              <a:t>Key Applications de RFID au Port :</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Electronic Cargo suivi Système (ECTS) : étiquettes RFID replace manuel seals sur transit containers à prevent diversion et smuggling en le local marché.</a:t>
            </a:r>
          </a:p>
          <a:p>
            <a:r>
              <a:rPr lang="en-US" sz="2160" b="1" dirty="0">
                <a:latin typeface="Calibri" panose="020F0502020204030204" pitchFamily="34" charset="0"/>
                <a:cs typeface="Calibri" panose="020F0502020204030204" pitchFamily="34" charset="0"/>
              </a:rPr>
              <a:t>intelligenter Gate Gestion : étiquettes RFID sur camions allow pour automatisé identification et quicker processing à port gates, reducing goulets d’étranglement.</a:t>
            </a:r>
          </a:p>
          <a:p>
            <a:r>
              <a:rPr lang="en-US" sz="2400" b="1" dirty="0">
                <a:latin typeface="Calibri" panose="020F0502020204030204" pitchFamily="34" charset="0"/>
                <a:cs typeface="Calibri" panose="020F0502020204030204" pitchFamily="34" charset="0"/>
              </a:rPr>
              <a:t>Container Security &amp; suivi : RFID helps monitor le location et status de containers, identifying unauthorized movements et ensuring regulatory conformité.</a:t>
            </a:r>
          </a:p>
          <a:p>
            <a:r>
              <a:rPr lang="en-US" sz="2160" b="1" dirty="0">
                <a:latin typeface="Calibri" panose="020F0502020204030204" pitchFamily="34" charset="0"/>
                <a:cs typeface="Calibri" panose="020F0502020204030204" pitchFamily="34" charset="0"/>
              </a:rPr>
              <a:t>Numérique Port Community Système (PCS) : UN broader platform utilisant numérique outils, notamment RFID, pour tous stakeholders (importers, freight forwarders, customs) à get en temps réel cargo status et données.</a:t>
            </a:r>
          </a:p>
          <a:p>
            <a:endParaRPr lang="pl-PL" dirty="0"/>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6A9FC05-305B-5FC6-B5DF-68C9AC12F9B2}"/>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290532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69059" y="545515"/>
            <a:ext cx="7830041" cy="5120640"/>
          </a:xfrm>
        </p:spPr>
        <p:txBody>
          <a:bodyPr>
            <a:noAutofit/>
          </a:bodyPr>
          <a:lstStyle/>
          <a:p>
            <a:pPr marL="0" indent="0">
              <a:buNone/>
            </a:pPr>
            <a:r>
              <a:rPr lang="en-US" sz="2520" b="1" u="sng" dirty="0">
                <a:solidFill>
                  <a:srgbClr val="002060"/>
                </a:solidFill>
                <a:latin typeface="Calibri" panose="020F0502020204030204" pitchFamily="34" charset="0"/>
                <a:cs typeface="Calibri" panose="020F0502020204030204" pitchFamily="34" charset="0"/>
              </a:rPr>
              <a:t>Technologie RFID</a:t>
            </a:r>
          </a:p>
          <a:p>
            <a:pPr marL="0" indent="0">
              <a:buNone/>
            </a:pPr>
            <a:r>
              <a:rPr lang="en-US" sz="2160" b="1" dirty="0">
                <a:latin typeface="Calibri" panose="020F0502020204030204" pitchFamily="34" charset="0"/>
                <a:cs typeface="Calibri" panose="020F0502020204030204" pitchFamily="34" charset="0"/>
              </a:rPr>
              <a:t>Application dans le cas étudié</a:t>
            </a:r>
          </a:p>
          <a:p>
            <a:r>
              <a:rPr lang="en-US" sz="2160" dirty="0">
                <a:latin typeface="Calibri" panose="020F0502020204030204" pitchFamily="34" charset="0"/>
                <a:cs typeface="Calibri" panose="020F0502020204030204" pitchFamily="34" charset="0"/>
              </a:rPr>
              <a:t>étiquettes RFID sont attached à :</a:t>
            </a:r>
          </a:p>
          <a:p>
            <a:pPr lvl="1"/>
            <a:r>
              <a:rPr lang="en-US" sz="2400" dirty="0">
                <a:latin typeface="Calibri" panose="020F0502020204030204" pitchFamily="34" charset="0"/>
                <a:cs typeface="Calibri" panose="020F0502020204030204" pitchFamily="34" charset="0"/>
              </a:rPr>
              <a:t>containers,</a:t>
            </a:r>
          </a:p>
          <a:p>
            <a:pPr lvl="1"/>
            <a:r>
              <a:rPr lang="en-US" sz="2160" dirty="0">
                <a:latin typeface="Calibri" panose="020F0502020204030204" pitchFamily="34" charset="0"/>
                <a:cs typeface="Calibri" panose="020F0502020204030204" pitchFamily="34" charset="0"/>
              </a:rPr>
              <a:t>palettes,</a:t>
            </a:r>
          </a:p>
          <a:p>
            <a:pPr lvl="1"/>
            <a:r>
              <a:rPr lang="en-US" sz="2160" dirty="0">
                <a:latin typeface="Calibri" panose="020F0502020204030204" pitchFamily="34" charset="0"/>
                <a:cs typeface="Calibri" panose="020F0502020204030204" pitchFamily="34" charset="0"/>
              </a:rPr>
              <a:t>choisi de grande valeur expéditions.</a:t>
            </a:r>
          </a:p>
          <a:p>
            <a:r>
              <a:rPr lang="en-US" sz="2400" dirty="0">
                <a:latin typeface="Calibri" panose="020F0502020204030204" pitchFamily="34" charset="0"/>
                <a:cs typeface="Calibri" panose="020F0502020204030204" pitchFamily="34" charset="0"/>
              </a:rPr>
              <a:t>RFID gates sont installed à :</a:t>
            </a:r>
          </a:p>
          <a:p>
            <a:pPr lvl="1"/>
            <a:r>
              <a:rPr lang="en-US" sz="2400" dirty="0">
                <a:latin typeface="Calibri" panose="020F0502020204030204" pitchFamily="34" charset="0"/>
                <a:cs typeface="Calibri" panose="020F0502020204030204" pitchFamily="34" charset="0"/>
              </a:rPr>
              <a:t>terminal entry/exit points,</a:t>
            </a:r>
          </a:p>
          <a:p>
            <a:pPr lvl="1"/>
            <a:r>
              <a:rPr lang="en-US" sz="2400" dirty="0">
                <a:latin typeface="Calibri" panose="020F0502020204030204" pitchFamily="34" charset="0"/>
                <a:cs typeface="Calibri" panose="020F0502020204030204" pitchFamily="34" charset="0"/>
              </a:rPr>
              <a:t>entrepôt doors.</a:t>
            </a:r>
          </a:p>
          <a:p>
            <a:pPr marL="0" indent="0">
              <a:buNone/>
            </a:pPr>
            <a:r>
              <a:rPr lang="en-US" sz="2160" b="1" dirty="0">
                <a:latin typeface="Calibri" panose="020F0502020204030204" pitchFamily="34" charset="0"/>
                <a:cs typeface="Calibri" panose="020F0502020204030204" pitchFamily="34" charset="0"/>
              </a:rPr>
              <a:t>Impact sur les flux de matières</a:t>
            </a:r>
          </a:p>
          <a:p>
            <a:r>
              <a:rPr lang="en-US" sz="2400" dirty="0">
                <a:latin typeface="Calibri" panose="020F0502020204030204" pitchFamily="34" charset="0"/>
                <a:cs typeface="Calibri" panose="020F0502020204030204" pitchFamily="34" charset="0"/>
              </a:rPr>
              <a:t>automatisé identification et suivi</a:t>
            </a:r>
          </a:p>
          <a:p>
            <a:r>
              <a:rPr lang="en-US" sz="2400" dirty="0">
                <a:latin typeface="Calibri" panose="020F0502020204030204" pitchFamily="34" charset="0"/>
                <a:cs typeface="Calibri" panose="020F0502020204030204" pitchFamily="34" charset="0"/>
              </a:rPr>
              <a:t>Reduced manuel inspections</a:t>
            </a:r>
          </a:p>
          <a:p>
            <a:r>
              <a:rPr lang="en-US" sz="2400" dirty="0">
                <a:latin typeface="Calibri" panose="020F0502020204030204" pitchFamily="34" charset="0"/>
                <a:cs typeface="Calibri" panose="020F0502020204030204" pitchFamily="34" charset="0"/>
              </a:rPr>
              <a:t>Improved security et theft prevention</a:t>
            </a:r>
          </a:p>
        </p:txBody>
      </p:sp>
      <p:sp>
        <p:nvSpPr>
          <p:cNvPr id="5" name="Prostokąt 4"/>
          <p:cNvSpPr/>
          <p:nvPr/>
        </p:nvSpPr>
        <p:spPr>
          <a:xfrm>
            <a:off x="5503100" y="6024399"/>
            <a:ext cx="6096000" cy="646331"/>
          </a:xfrm>
          <a:prstGeom prst="rect">
            <a:avLst/>
          </a:prstGeom>
          <a:solidFill>
            <a:schemeClr val="accent2">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RFID significantly improves cargo traçabilité dans ports avec élevé container débit.</a:t>
            </a:r>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251A491-F1BF-8C13-DE63-B84CB345D1C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606843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81585" y="450937"/>
            <a:ext cx="7642151" cy="5759280"/>
          </a:xfrm>
        </p:spPr>
        <p:txBody>
          <a:bodyPr>
            <a:normAutofit fontScale="92500"/>
          </a:bodyPr>
          <a:lstStyle/>
          <a:p>
            <a:pPr marL="0" indent="0">
              <a:buNone/>
            </a:pPr>
            <a:r>
              <a:rPr lang="en-US" sz="2800" b="1" u="sng" dirty="0" err="1">
                <a:solidFill>
                  <a:srgbClr val="002060"/>
                </a:solidFill>
                <a:latin typeface="Calibri" panose="020F0502020204030204" pitchFamily="34" charset="0"/>
                <a:cs typeface="Calibri" panose="020F0502020204030204" pitchFamily="34" charset="0"/>
              </a:rPr>
              <a:t>IoT Applications dans Matière suivi</a:t>
            </a:r>
            <a:endParaRPr lang="pl-PL" sz="2800" b="1" u="sng" dirty="0">
              <a:solidFill>
                <a:srgbClr val="002060"/>
              </a:solidFill>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Application dans le cas étudié</a:t>
            </a:r>
          </a:p>
          <a:p>
            <a:r>
              <a:rPr lang="en-US" sz="2520" dirty="0" err="1">
                <a:latin typeface="Calibri" panose="020F0502020204030204" pitchFamily="34" charset="0"/>
                <a:cs typeface="Calibri" panose="020F0502020204030204" pitchFamily="34" charset="0"/>
              </a:rPr>
              <a:t>capteurs IoT sont utilisé pour :</a:t>
            </a:r>
          </a:p>
          <a:p>
            <a:pPr lvl="1"/>
            <a:r>
              <a:rPr lang="en-US" sz="2800" dirty="0">
                <a:latin typeface="Calibri" panose="020F0502020204030204" pitchFamily="34" charset="0"/>
                <a:cs typeface="Calibri" panose="020F0502020204030204" pitchFamily="34" charset="0"/>
              </a:rPr>
              <a:t>suivi GPS de containers et camions,</a:t>
            </a:r>
          </a:p>
          <a:p>
            <a:pPr lvl="1"/>
            <a:r>
              <a:rPr lang="en-US" sz="2800" dirty="0">
                <a:latin typeface="Calibri" panose="020F0502020204030204" pitchFamily="34" charset="0"/>
                <a:cs typeface="Calibri" panose="020F0502020204030204" pitchFamily="34" charset="0"/>
              </a:rPr>
              <a:t>temperature et humidity monitoring (cold chains),</a:t>
            </a:r>
          </a:p>
          <a:p>
            <a:pPr lvl="1"/>
            <a:r>
              <a:rPr lang="en-US" sz="2800" dirty="0">
                <a:latin typeface="Calibri" panose="020F0502020204030204" pitchFamily="34" charset="0"/>
                <a:cs typeface="Calibri" panose="020F0502020204030204" pitchFamily="34" charset="0"/>
              </a:rPr>
              <a:t>condition monitoring de sensitive cargo (pharmaceuticals, food).</a:t>
            </a:r>
          </a:p>
          <a:p>
            <a:r>
              <a:rPr lang="en-US" sz="2520" b="1" dirty="0">
                <a:latin typeface="Calibri" panose="020F0502020204030204" pitchFamily="34" charset="0"/>
                <a:cs typeface="Calibri" panose="020F0502020204030204" pitchFamily="34" charset="0"/>
              </a:rPr>
              <a:t>Impact sur les flux de matières</a:t>
            </a:r>
          </a:p>
          <a:p>
            <a:r>
              <a:rPr lang="en-US" sz="2520" dirty="0">
                <a:latin typeface="Calibri" panose="020F0502020204030204" pitchFamily="34" charset="0"/>
                <a:cs typeface="Calibri" panose="020F0502020204030204" pitchFamily="34" charset="0"/>
              </a:rPr>
              <a:t>en temps réel visibilité de expédition location et condition</a:t>
            </a:r>
          </a:p>
          <a:p>
            <a:r>
              <a:rPr lang="en-US" sz="2520" dirty="0">
                <a:latin typeface="Calibri" panose="020F0502020204030204" pitchFamily="34" charset="0"/>
                <a:cs typeface="Calibri" panose="020F0502020204030204" pitchFamily="34" charset="0"/>
              </a:rPr>
              <a:t>Plus rapide response à disruptions (retards, breakdowns)</a:t>
            </a:r>
          </a:p>
          <a:p>
            <a:r>
              <a:rPr lang="en-US" sz="2800" dirty="0">
                <a:latin typeface="Calibri" panose="020F0502020204030204" pitchFamily="34" charset="0"/>
                <a:cs typeface="Calibri" panose="020F0502020204030204" pitchFamily="34" charset="0"/>
              </a:rPr>
              <a:t>Reduced spoilage et losses</a:t>
            </a:r>
          </a:p>
          <a:p>
            <a:pPr marL="0" indent="0">
              <a:buNone/>
            </a:pPr>
            <a:endParaRPr lang="pl-PL" dirty="0"/>
          </a:p>
        </p:txBody>
      </p:sp>
      <p:sp>
        <p:nvSpPr>
          <p:cNvPr id="5" name="Prostokąt 4"/>
          <p:cNvSpPr/>
          <p:nvPr/>
        </p:nvSpPr>
        <p:spPr>
          <a:xfrm>
            <a:off x="5327736" y="5887051"/>
            <a:ext cx="6096000" cy="646331"/>
          </a:xfrm>
          <a:prstGeom prst="rect">
            <a:avLst/>
          </a:prstGeom>
          <a:solidFill>
            <a:schemeClr val="accent2">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Mobile-network-based IoT solutions sont particularly efficace dans Afrique due à large mobile couverture.</a:t>
            </a:r>
            <a:endParaRPr lang="pl-PL" dirty="0">
              <a:latin typeface="Calibri" panose="020F0502020204030204" pitchFamily="34" charset="0"/>
              <a:cs typeface="Calibri" panose="020F0502020204030204" pitchFamily="34" charset="0"/>
            </a:endParaRPr>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2880" dirty="0">
                <a:latin typeface="Calibri" panose="020F0502020204030204" pitchFamily="34" charset="0"/>
                <a:cs typeface="Calibri" panose="020F0502020204030204" pitchFamily="34" charset="0"/>
              </a:rPr>
              <a:t>Outils et technologies soutenant les flux de matières en Afrique</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1938992"/>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Hub logistique portuaire et distribution intérieure — port de Mombasa (Kenya)</a:t>
            </a:r>
            <a:endParaRPr lang="pl-PL" sz="24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6F710E3-3757-5385-A822-1022ED9139B9}"/>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710508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358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49746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3600" dirty="0">
                <a:latin typeface="Calibri" panose="020F0502020204030204" pitchFamily="34" charset="0"/>
                <a:cs typeface="Calibri" panose="020F0502020204030204" pitchFamily="34" charset="0"/>
              </a:rPr>
              <a:t>Gestion des flux de matières</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2</a:t>
            </a:r>
          </a:p>
          <a:p>
            <a:pPr defTabSz="457200"/>
            <a:r>
              <a:rPr lang="pl-PL" sz="3240" b="1" dirty="0">
                <a:solidFill>
                  <a:srgbClr val="FFFFFF"/>
                </a:solidFill>
                <a:latin typeface="Calibri" panose="020F0502020204030204" pitchFamily="34" charset="0"/>
                <a:cs typeface="Calibri" panose="020F0502020204030204" pitchFamily="34" charset="0"/>
              </a:rPr>
              <a:t>Partie 3</a:t>
            </a:r>
          </a:p>
          <a:p>
            <a:pPr marL="342900" indent="-342900" defTabSz="4572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pPr defTabSz="457200"/>
            <a:endParaRPr lang="pl-PL" sz="2400" b="1"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338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6CF66-9BDE-58B7-70E7-51E712887B9F}"/>
              </a:ext>
            </a:extLst>
          </p:cNvPr>
          <p:cNvSpPr>
            <a:spLocks noGrp="1"/>
          </p:cNvSpPr>
          <p:nvPr>
            <p:ph type="ctrTitle"/>
          </p:nvPr>
        </p:nvSpPr>
        <p:spPr/>
        <p:txBody>
          <a:bodyPr>
            <a:normAutofit/>
          </a:bodyPr>
          <a:lstStyle/>
          <a:p>
            <a:pPr algn="r"/>
            <a:r>
              <a:rPr lang="en-US" sz="3600">
                <a:latin typeface="Calibri"/>
                <a:ea typeface="Calibri"/>
                <a:cs typeface="Calibri"/>
              </a:rPr>
              <a:t>Outils et technologies soutenant les flux de matières</a:t>
            </a:r>
            <a:endParaRPr lang="en-US" sz="4000"/>
          </a:p>
        </p:txBody>
      </p:sp>
      <p:sp>
        <p:nvSpPr>
          <p:cNvPr id="3" name="Subtitle 2">
            <a:extLst>
              <a:ext uri="{FF2B5EF4-FFF2-40B4-BE49-F238E27FC236}">
                <a16:creationId xmlns:a16="http://schemas.microsoft.com/office/drawing/2014/main" id="{B3D09B07-4A0A-585F-41C1-2F0977A1D01D}"/>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F48E81F-09CE-FD1C-4961-CFA27E1C8AD3}"/>
              </a:ext>
            </a:extLst>
          </p:cNvPr>
          <p:cNvPicPr>
            <a:picLocks noChangeAspect="1"/>
          </p:cNvPicPr>
          <p:nvPr/>
        </p:nvPicPr>
        <p:blipFill>
          <a:blip r:embed="rId3"/>
          <a:stretch>
            <a:fillRect/>
          </a:stretch>
        </p:blipFill>
        <p:spPr>
          <a:xfrm>
            <a:off x="-1534" y="1210"/>
            <a:ext cx="2108255" cy="733750"/>
          </a:xfrm>
          <a:prstGeom prst="rect">
            <a:avLst/>
          </a:prstGeom>
        </p:spPr>
      </p:pic>
    </p:spTree>
    <p:extLst>
      <p:ext uri="{BB962C8B-B14F-4D97-AF65-F5344CB8AC3E}">
        <p14:creationId xmlns:p14="http://schemas.microsoft.com/office/powerpoint/2010/main" val="2580498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Outils et technologies soutenant les flux de matières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p:txBody>
          <a:bodyPr>
            <a:normAutofit/>
          </a:bodyPr>
          <a:lstStyle/>
          <a:p>
            <a:r>
              <a:rPr lang="en-US" sz="2520" dirty="0">
                <a:latin typeface="Calibri" panose="020F0502020204030204" pitchFamily="34" charset="0"/>
                <a:cs typeface="Calibri" panose="020F0502020204030204" pitchFamily="34" charset="0"/>
              </a:rPr>
              <a:t>Moderne gestion des flux de matières relies sur numérique outils et automation technologies que améliorer visibilité, contrôle, efficiency, et prise de décision dans le chaîne d’approvisionnement.</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6E29AAF-5173-50E4-3E9E-A0D854577A30}"/>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003816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Systèmes de gestion d’entrepôt (WMS)</a:t>
            </a:r>
          </a:p>
        </p:txBody>
      </p:sp>
      <p:sp>
        <p:nvSpPr>
          <p:cNvPr id="3" name="Symbol zastępczy zawartości 2"/>
          <p:cNvSpPr>
            <a:spLocks noGrp="1"/>
          </p:cNvSpPr>
          <p:nvPr>
            <p:ph idx="1"/>
          </p:nvPr>
        </p:nvSpPr>
        <p:spPr>
          <a:xfrm>
            <a:off x="3744007" y="438223"/>
            <a:ext cx="7692255" cy="5636900"/>
          </a:xfrm>
        </p:spPr>
        <p:txBody>
          <a:bodyPr/>
          <a:lstStyle/>
          <a:p>
            <a:pPr marL="0" indent="0">
              <a:buNone/>
            </a:pPr>
            <a:r>
              <a:rPr lang="en-US" sz="2800" dirty="0">
                <a:latin typeface="Calibri" panose="020F0502020204030204" pitchFamily="34" charset="0"/>
                <a:cs typeface="Calibri" panose="020F0502020204030204" pitchFamily="34" charset="0"/>
              </a:rPr>
              <a:t>UN système de gestion d’entrepôt (WMS) est un IT système designed à contrôle et optimiser entrepôt opérations et internal flux de matières.</a:t>
            </a:r>
          </a:p>
          <a:p>
            <a:pPr marL="0" indent="0">
              <a:buNone/>
            </a:pPr>
            <a:r>
              <a:rPr lang="en-US" sz="2520" b="1" dirty="0">
                <a:latin typeface="Calibri" panose="020F0502020204030204" pitchFamily="34" charset="0"/>
                <a:cs typeface="Calibri" panose="020F0502020204030204" pitchFamily="34" charset="0"/>
              </a:rPr>
              <a:t>fonctions clés de WMS :</a:t>
            </a:r>
          </a:p>
          <a:p>
            <a:r>
              <a:rPr lang="en-US" sz="2800" dirty="0">
                <a:latin typeface="Calibri" panose="020F0502020204030204" pitchFamily="34" charset="0"/>
                <a:cs typeface="Calibri" panose="020F0502020204030204" pitchFamily="34" charset="0"/>
              </a:rPr>
              <a:t>Inventory suivi dans real moment</a:t>
            </a:r>
          </a:p>
          <a:p>
            <a:r>
              <a:rPr lang="en-US" sz="2800" dirty="0">
                <a:latin typeface="Calibri" panose="020F0502020204030204" pitchFamily="34" charset="0"/>
                <a:cs typeface="Calibri" panose="020F0502020204030204" pitchFamily="34" charset="0"/>
              </a:rPr>
              <a:t>Location gestion (stockage exercice)</a:t>
            </a:r>
          </a:p>
          <a:p>
            <a:r>
              <a:rPr lang="en-US" sz="2520" dirty="0">
                <a:latin typeface="Calibri" panose="020F0502020204030204" pitchFamily="34" charset="0"/>
                <a:cs typeface="Calibri" panose="020F0502020204030204" pitchFamily="34" charset="0"/>
              </a:rPr>
              <a:t>Commande préparation et emballage optimisation</a:t>
            </a:r>
          </a:p>
          <a:p>
            <a:r>
              <a:rPr lang="en-US" sz="2800" dirty="0">
                <a:latin typeface="Calibri" panose="020F0502020204030204" pitchFamily="34" charset="0"/>
                <a:cs typeface="Calibri" panose="020F0502020204030204" pitchFamily="34" charset="0"/>
              </a:rPr>
              <a:t>Receiving et put-away contrôle</a:t>
            </a:r>
          </a:p>
          <a:p>
            <a:r>
              <a:rPr lang="en-US" sz="2800" dirty="0">
                <a:latin typeface="Calibri" panose="020F0502020204030204" pitchFamily="34" charset="0"/>
                <a:cs typeface="Calibri" panose="020F0502020204030204" pitchFamily="34" charset="0"/>
              </a:rPr>
              <a:t>Stock rotation (FIFO, FEFO)</a:t>
            </a:r>
          </a:p>
          <a:p>
            <a:endParaRPr lang="pl-PL" dirty="0"/>
          </a:p>
        </p:txBody>
      </p:sp>
      <p:sp>
        <p:nvSpPr>
          <p:cNvPr id="4" name="TextBox 3">
            <a:extLst>
              <a:ext uri="{FF2B5EF4-FFF2-40B4-BE49-F238E27FC236}">
                <a16:creationId xmlns:a16="http://schemas.microsoft.com/office/drawing/2014/main" id="{74F5AAFB-3E78-9573-B63D-D6017EA68DF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415571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0183" y="1123837"/>
            <a:ext cx="3191739" cy="4601183"/>
          </a:xfrm>
        </p:spPr>
        <p:txBody>
          <a:bodyPr>
            <a:normAutofit/>
          </a:bodyPr>
          <a:lstStyle/>
          <a:p>
            <a:r>
              <a:rPr lang="en-US" sz="2880" dirty="0">
                <a:latin typeface="Calibri" panose="020F0502020204030204" pitchFamily="34" charset="0"/>
                <a:cs typeface="Calibri" panose="020F0502020204030204" pitchFamily="34" charset="0"/>
              </a:rPr>
              <a:t>FIFO (premier entré, premier sorti)</a:t>
            </a:r>
            <a:br>
              <a:rPr lang="pl-PL" sz="3200" dirty="0">
                <a:latin typeface="Calibri" panose="020F0502020204030204" pitchFamily="34" charset="0"/>
                <a:cs typeface="Calibri" panose="020F0502020204030204" pitchFamily="34" charset="0"/>
              </a:rPr>
            </a:br>
            <a:endParaRPr lang="pl-PL" sz="3200" dirty="0"/>
          </a:p>
        </p:txBody>
      </p:sp>
      <p:sp>
        <p:nvSpPr>
          <p:cNvPr id="3" name="Symbol zastępczy zawartości 2"/>
          <p:cNvSpPr>
            <a:spLocks noGrp="1"/>
          </p:cNvSpPr>
          <p:nvPr>
            <p:ph idx="1"/>
          </p:nvPr>
        </p:nvSpPr>
        <p:spPr>
          <a:xfrm>
            <a:off x="3582445" y="137787"/>
            <a:ext cx="7327726" cy="5874706"/>
          </a:xfrm>
        </p:spPr>
        <p:txBody>
          <a:bodyPr>
            <a:normAutofit fontScale="92500" lnSpcReduction="10000"/>
          </a:bodyPr>
          <a:lstStyle/>
          <a:p>
            <a:pPr marL="0" indent="0">
              <a:buNone/>
            </a:pPr>
            <a:r>
              <a:rPr lang="en-US" sz="2340" b="1" dirty="0">
                <a:latin typeface="Calibri" panose="020F0502020204030204" pitchFamily="34" charset="0"/>
                <a:cs typeface="Calibri" panose="020F0502020204030204" pitchFamily="34" charset="0"/>
              </a:rPr>
              <a:t>Caractéristiques clés :</a:t>
            </a:r>
          </a:p>
          <a:p>
            <a:r>
              <a:rPr lang="en-US" sz="2340" dirty="0">
                <a:latin typeface="Calibri" panose="020F0502020204030204" pitchFamily="34" charset="0"/>
                <a:cs typeface="Calibri" panose="020F0502020204030204" pitchFamily="34" charset="0"/>
              </a:rPr>
              <a:t>Biens sont issued dans le même commande dans qui they étaient received.</a:t>
            </a:r>
          </a:p>
          <a:p>
            <a:r>
              <a:rPr lang="en-US" sz="2340" dirty="0">
                <a:latin typeface="Calibri" panose="020F0502020204030204" pitchFamily="34" charset="0"/>
                <a:cs typeface="Calibri" panose="020F0502020204030204" pitchFamily="34" charset="0"/>
              </a:rPr>
              <a:t>Older stock est utilisé avant newer stock.</a:t>
            </a:r>
          </a:p>
          <a:p>
            <a:r>
              <a:rPr lang="en-US" sz="2600" dirty="0">
                <a:latin typeface="Calibri" panose="020F0502020204030204" pitchFamily="34" charset="0"/>
                <a:cs typeface="Calibri" panose="020F0502020204030204" pitchFamily="34" charset="0"/>
              </a:rPr>
              <a:t>Stock rotation follows le receipt date.</a:t>
            </a:r>
          </a:p>
          <a:p>
            <a:pPr marL="0" indent="0">
              <a:buNone/>
            </a:pPr>
            <a:r>
              <a:rPr lang="en-US" sz="2340" b="1" dirty="0">
                <a:latin typeface="Calibri" panose="020F0502020204030204" pitchFamily="34" charset="0"/>
                <a:cs typeface="Calibri" panose="020F0502020204030204" pitchFamily="34" charset="0"/>
              </a:rPr>
              <a:t>Applications typiques :</a:t>
            </a:r>
          </a:p>
          <a:p>
            <a:r>
              <a:rPr lang="en-US" sz="2600" dirty="0">
                <a:latin typeface="Calibri" panose="020F0502020204030204" pitchFamily="34" charset="0"/>
                <a:cs typeface="Calibri" panose="020F0502020204030204" pitchFamily="34" charset="0"/>
              </a:rPr>
              <a:t>Non-perishable biens</a:t>
            </a:r>
          </a:p>
          <a:p>
            <a:r>
              <a:rPr lang="en-US" sz="2600" dirty="0">
                <a:latin typeface="Calibri" panose="020F0502020204030204" pitchFamily="34" charset="0"/>
                <a:cs typeface="Calibri" panose="020F0502020204030204" pitchFamily="34" charset="0"/>
              </a:rPr>
              <a:t>Manufacturing composantes</a:t>
            </a:r>
          </a:p>
          <a:p>
            <a:r>
              <a:rPr lang="en-US" sz="2600" dirty="0">
                <a:latin typeface="Calibri" panose="020F0502020204030204" pitchFamily="34" charset="0"/>
                <a:cs typeface="Calibri" panose="020F0502020204030204" pitchFamily="34" charset="0"/>
              </a:rPr>
              <a:t>Détail produits sans expiration dates</a:t>
            </a:r>
          </a:p>
          <a:p>
            <a:pPr marL="0" indent="0">
              <a:buNone/>
            </a:pPr>
            <a:r>
              <a:rPr lang="en-US" sz="2340" b="1" dirty="0">
                <a:latin typeface="Calibri" panose="020F0502020204030204" pitchFamily="34" charset="0"/>
                <a:cs typeface="Calibri" panose="020F0502020204030204" pitchFamily="34" charset="0"/>
              </a:rPr>
              <a:t>Avantages :</a:t>
            </a:r>
          </a:p>
          <a:p>
            <a:r>
              <a:rPr lang="en-US" sz="2600" dirty="0">
                <a:latin typeface="Calibri" panose="020F0502020204030204" pitchFamily="34" charset="0"/>
                <a:cs typeface="Calibri" panose="020F0502020204030204" pitchFamily="34" charset="0"/>
              </a:rPr>
              <a:t>Prevents long stockage times</a:t>
            </a:r>
          </a:p>
          <a:p>
            <a:r>
              <a:rPr lang="en-US" sz="2600" dirty="0">
                <a:latin typeface="Calibri" panose="020F0502020204030204" pitchFamily="34" charset="0"/>
                <a:cs typeface="Calibri" panose="020F0502020204030204" pitchFamily="34" charset="0"/>
              </a:rPr>
              <a:t>Reduces le risque de inventory obsolescence</a:t>
            </a:r>
          </a:p>
          <a:p>
            <a:r>
              <a:rPr lang="en-US" sz="2600" dirty="0">
                <a:latin typeface="Calibri" panose="020F0502020204030204" pitchFamily="34" charset="0"/>
                <a:cs typeface="Calibri" panose="020F0502020204030204" pitchFamily="34" charset="0"/>
              </a:rPr>
              <a:t>Ensures un logical et transparent stock flux</a:t>
            </a:r>
          </a:p>
          <a:p>
            <a:endParaRPr lang="pl-PL" dirty="0"/>
          </a:p>
        </p:txBody>
      </p:sp>
      <p:sp>
        <p:nvSpPr>
          <p:cNvPr id="4" name="Prostokąt 3"/>
          <p:cNvSpPr/>
          <p:nvPr/>
        </p:nvSpPr>
        <p:spPr>
          <a:xfrm>
            <a:off x="5390367" y="5725020"/>
            <a:ext cx="6096000" cy="923330"/>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FIFO (premier entré, premier sorti) est un gestion des stocks principle où le items que enter stockage first sont le first ones à être issued ou sold.</a:t>
            </a:r>
          </a:p>
        </p:txBody>
      </p:sp>
      <p:sp>
        <p:nvSpPr>
          <p:cNvPr id="5" name="TextBox 4">
            <a:extLst>
              <a:ext uri="{FF2B5EF4-FFF2-40B4-BE49-F238E27FC236}">
                <a16:creationId xmlns:a16="http://schemas.microsoft.com/office/drawing/2014/main" id="{0D49DD85-AF18-D4D7-D252-D9960803A39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83874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FEFO (premier expiré, premier sorti)</a:t>
            </a:r>
            <a:br>
              <a:rPr lang="pl-PL" sz="3200"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32757" y="238620"/>
            <a:ext cx="7665929" cy="5486400"/>
          </a:xfrm>
        </p:spPr>
        <p:txBody>
          <a:bodyPr>
            <a:normAutofit fontScale="85000" lnSpcReduction="20000"/>
          </a:bodyPr>
          <a:lstStyle/>
          <a:p>
            <a:pPr marL="0" indent="0">
              <a:buNone/>
            </a:pPr>
            <a:r>
              <a:rPr lang="en-US" sz="2790" b="1" dirty="0">
                <a:latin typeface="Calibri" panose="020F0502020204030204" pitchFamily="34" charset="0"/>
                <a:cs typeface="Calibri" panose="020F0502020204030204" pitchFamily="34" charset="0"/>
              </a:rPr>
              <a:t>Caractéristiques clés :</a:t>
            </a:r>
          </a:p>
          <a:p>
            <a:r>
              <a:rPr lang="en-US" sz="3100" dirty="0">
                <a:latin typeface="Calibri" panose="020F0502020204030204" pitchFamily="34" charset="0"/>
                <a:cs typeface="Calibri" panose="020F0502020204030204" pitchFamily="34" charset="0"/>
              </a:rPr>
              <a:t>Stock rotation est fondé sur expiration dates.</a:t>
            </a:r>
          </a:p>
          <a:p>
            <a:r>
              <a:rPr lang="en-US" sz="3100" dirty="0">
                <a:latin typeface="Calibri" panose="020F0502020204030204" pitchFamily="34" charset="0"/>
                <a:cs typeface="Calibri" panose="020F0502020204030204" pitchFamily="34" charset="0"/>
              </a:rPr>
              <a:t>Items avec le shortest remaining shelf life sont prioritized.</a:t>
            </a:r>
          </a:p>
          <a:p>
            <a:r>
              <a:rPr lang="en-US" sz="3100" dirty="0">
                <a:latin typeface="Calibri" panose="020F0502020204030204" pitchFamily="34" charset="0"/>
                <a:cs typeface="Calibri" panose="020F0502020204030204" pitchFamily="34" charset="0"/>
              </a:rPr>
              <a:t>Exige accurate suivi de expiry information.</a:t>
            </a:r>
          </a:p>
          <a:p>
            <a:pPr marL="0" indent="0">
              <a:buNone/>
            </a:pPr>
            <a:r>
              <a:rPr lang="en-US" sz="2790" b="1" dirty="0">
                <a:latin typeface="Calibri" panose="020F0502020204030204" pitchFamily="34" charset="0"/>
                <a:cs typeface="Calibri" panose="020F0502020204030204" pitchFamily="34" charset="0"/>
              </a:rPr>
              <a:t>Applications typiques :</a:t>
            </a:r>
          </a:p>
          <a:p>
            <a:r>
              <a:rPr lang="en-US" sz="3100" dirty="0">
                <a:latin typeface="Calibri" panose="020F0502020204030204" pitchFamily="34" charset="0"/>
                <a:cs typeface="Calibri" panose="020F0502020204030204" pitchFamily="34" charset="0"/>
              </a:rPr>
              <a:t>Food produits</a:t>
            </a:r>
          </a:p>
          <a:p>
            <a:r>
              <a:rPr lang="en-US" sz="3100" dirty="0">
                <a:latin typeface="Calibri" panose="020F0502020204030204" pitchFamily="34" charset="0"/>
                <a:cs typeface="Calibri" panose="020F0502020204030204" pitchFamily="34" charset="0"/>
              </a:rPr>
              <a:t>Pharmaceuticals</a:t>
            </a:r>
          </a:p>
          <a:p>
            <a:r>
              <a:rPr lang="en-US" sz="3100" dirty="0">
                <a:latin typeface="Calibri" panose="020F0502020204030204" pitchFamily="34" charset="0"/>
                <a:cs typeface="Calibri" panose="020F0502020204030204" pitchFamily="34" charset="0"/>
              </a:rPr>
              <a:t>Chemicals et medical supplies</a:t>
            </a:r>
          </a:p>
          <a:p>
            <a:pPr marL="0" indent="0">
              <a:buNone/>
            </a:pPr>
            <a:r>
              <a:rPr lang="en-US" sz="2790" b="1" dirty="0">
                <a:latin typeface="Calibri" panose="020F0502020204030204" pitchFamily="34" charset="0"/>
                <a:cs typeface="Calibri" panose="020F0502020204030204" pitchFamily="34" charset="0"/>
              </a:rPr>
              <a:t>Avantages :</a:t>
            </a:r>
          </a:p>
          <a:p>
            <a:r>
              <a:rPr lang="en-US" sz="2790" dirty="0">
                <a:latin typeface="Calibri" panose="020F0502020204030204" pitchFamily="34" charset="0"/>
                <a:cs typeface="Calibri" panose="020F0502020204030204" pitchFamily="34" charset="0"/>
              </a:rPr>
              <a:t>Minimizes produit spoilage et gaspillage</a:t>
            </a:r>
          </a:p>
          <a:p>
            <a:r>
              <a:rPr lang="en-US" sz="3100" dirty="0">
                <a:latin typeface="Calibri" panose="020F0502020204030204" pitchFamily="34" charset="0"/>
                <a:cs typeface="Calibri" panose="020F0502020204030204" pitchFamily="34" charset="0"/>
              </a:rPr>
              <a:t>Ensures produit safety et regulatory conformité</a:t>
            </a:r>
          </a:p>
          <a:p>
            <a:r>
              <a:rPr lang="en-US" sz="3100" dirty="0">
                <a:latin typeface="Calibri" panose="020F0502020204030204" pitchFamily="34" charset="0"/>
                <a:cs typeface="Calibri" panose="020F0502020204030204" pitchFamily="34" charset="0"/>
              </a:rPr>
              <a:t>Improves qualité et fiabilité de livraisons</a:t>
            </a:r>
          </a:p>
          <a:p>
            <a:endParaRPr lang="pl-PL" dirty="0"/>
          </a:p>
        </p:txBody>
      </p:sp>
      <p:sp>
        <p:nvSpPr>
          <p:cNvPr id="4" name="Prostokąt 3"/>
          <p:cNvSpPr/>
          <p:nvPr/>
        </p:nvSpPr>
        <p:spPr>
          <a:xfrm>
            <a:off x="5127321" y="5725020"/>
            <a:ext cx="6096000" cy="923330"/>
          </a:xfrm>
          <a:prstGeom prst="rect">
            <a:avLst/>
          </a:prstGeom>
          <a:solidFill>
            <a:schemeClr val="accent1">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FEFO (premier expiré, premier sorti) est un gestion des stocks principle où le items avec le earliest expiration date sont issued first, regardless de quand they étaient received.</a:t>
            </a:r>
          </a:p>
        </p:txBody>
      </p:sp>
      <p:sp>
        <p:nvSpPr>
          <p:cNvPr id="5" name="TextBox 4">
            <a:extLst>
              <a:ext uri="{FF2B5EF4-FFF2-40B4-BE49-F238E27FC236}">
                <a16:creationId xmlns:a16="http://schemas.microsoft.com/office/drawing/2014/main" id="{7D191A6B-F892-3092-072E-7D48179FA50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736464221"/>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66082DA-9E64-4D3D-802C-E88D160E8047}">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E9A1C556-6C2E-4BDE-AAE5-2C81809CC210}">
  <ds:schemaRefs>
    <ds:schemaRef ds:uri="http://schemas.microsoft.com/sharepoint/v3/contenttype/forms"/>
  </ds:schemaRefs>
</ds:datastoreItem>
</file>

<file path=customXml/itemProps2.xml><?xml version="1.0" encoding="utf-8"?>
<ds:datastoreItem xmlns:ds="http://schemas.openxmlformats.org/officeDocument/2006/customXml" ds:itemID="{9FF519D2-67C9-4CB5-A3A1-555BA4BC11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27672B-02CD-4082-9B80-5214AA6140F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otalTime>1670</TotalTime>
  <Words>1908</Words>
  <Application>Microsoft Office PowerPoint</Application>
  <PresentationFormat>Widescreen</PresentationFormat>
  <Paragraphs>239</Paragraphs>
  <Slides>25</Slides>
  <Notes>25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Gestion des flux de matières — partie 3 </vt:lpstr>
      <vt:lpstr>Road Transportation Systems Engineering Development in the Sub-Saharan Africa – Modern EU Master Programme &amp; Capacity Building</vt:lpstr>
      <vt:lpstr>PowerPoint Presentation</vt:lpstr>
      <vt:lpstr>Gestion des flux de matières </vt:lpstr>
      <vt:lpstr>Outils et technologies soutenant les flux de matières</vt:lpstr>
      <vt:lpstr>Outils et technologies soutenant les flux de matières</vt:lpstr>
      <vt:lpstr>Systèmes de gestion d’entrepôt (WMS)</vt:lpstr>
      <vt:lpstr>FIFO (premier entré, premier sorti) </vt:lpstr>
      <vt:lpstr>FEFO (premier expiré, premier sorti) </vt:lpstr>
      <vt:lpstr>Systèmes de gestion d’entrepôt (WMS)</vt:lpstr>
      <vt:lpstr>Systèmes de gestion du transport (TMS)</vt:lpstr>
      <vt:lpstr>systèmes automatisés de stockage et de récupération (COMME/RS)</vt:lpstr>
      <vt:lpstr>Technologie RFID</vt:lpstr>
      <vt:lpstr>Applications de l’Internet des objets (IoT) au suivi des matières</vt:lpstr>
      <vt:lpstr>Utilisation intégrée des outils et technologies</vt:lpstr>
      <vt:lpstr>Outils et technologies soutenant les flux de matières en Afrique</vt:lpstr>
      <vt:lpstr>Outils et technologies soutenant les flux de matières en Afrique</vt:lpstr>
      <vt:lpstr>Outils et technologies soutenant les flux de matières en Afrique</vt:lpstr>
      <vt:lpstr>Outils et technologies soutenant les flux de matières en Afrique</vt:lpstr>
      <vt:lpstr>Outils et technologies soutenant les flux de matières en Afrique</vt:lpstr>
      <vt:lpstr>Outils et technologies soutenant les flux de matières en Afrique</vt:lpstr>
      <vt:lpstr>Outils et technologies soutenant les flux de matières en Afrique</vt:lpstr>
      <vt:lpstr>Outils et technologies soutenant les flux de matières en Afrique</vt:lpstr>
      <vt:lpstr>Outils et technologies soutenant les flux de matières en Afrique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flow management</dc:title>
  <dc:creator>Konto Microsoft</dc:creator>
  <cp:lastModifiedBy>Wojciech Kustra</cp:lastModifiedBy>
  <cp:revision>107</cp:revision>
  <dcterms:created xsi:type="dcterms:W3CDTF">2026-01-07T07:48:00Z</dcterms:created>
  <dcterms:modified xsi:type="dcterms:W3CDTF">2026-06-06T18:25:55Z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