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18"/>
  </p:notesMasterIdLst>
  <p:sldIdLst>
    <p:sldId id="323" r:id="rId6"/>
    <p:sldId id="324" r:id="rId7"/>
    <p:sldId id="325" r:id="rId8"/>
    <p:sldId id="257" r:id="rId9"/>
    <p:sldId id="328" r:id="rId10"/>
    <p:sldId id="282" r:id="rId11"/>
    <p:sldId id="283" r:id="rId12"/>
    <p:sldId id="284" r:id="rId13"/>
    <p:sldId id="285" r:id="rId14"/>
    <p:sldId id="286" r:id="rId15"/>
    <p:sldId id="287" r:id="rId16"/>
    <p:sldId id="326" r:id="rId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BEC2B-C3A7-4628-930B-481F02CBC54B}" v="8" dt="2026-06-06T18:32:04.8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786" autoAdjust="0"/>
  </p:normalViewPr>
  <p:slideViewPr>
    <p:cSldViewPr snapToGrid="0">
      <p:cViewPr varScale="1">
        <p:scale>
          <a:sx n="112" d="100"/>
          <a:sy n="112"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Sld modMainMaster">
      <pc:chgData name="Wojciech Kustra" userId="afebd3d0-216b-4c4f-8992-1bf1fda6d5e8" providerId="ADAL" clId="{1D307E72-7901-4E61-A01B-3C4232ABCF63}" dt="2026-06-06T18:32:04.830" v="38"/>
      <pc:docMkLst>
        <pc:docMk/>
      </pc:docMkLst>
      <pc:sldChg chg="addSp delSp modSp mod">
        <pc:chgData name="Wojciech Kustra" userId="afebd3d0-216b-4c4f-8992-1bf1fda6d5e8" providerId="ADAL" clId="{1D307E72-7901-4E61-A01B-3C4232ABCF63}" dt="2026-06-06T18:30:53.973" v="21"/>
        <pc:sldMkLst>
          <pc:docMk/>
          <pc:sldMk cId="1950644353" sldId="257"/>
        </pc:sldMkLst>
        <pc:spChg chg="add del">
          <ac:chgData name="Wojciech Kustra" userId="afebd3d0-216b-4c4f-8992-1bf1fda6d5e8" providerId="ADAL" clId="{1D307E72-7901-4E61-A01B-3C4232ABCF63}" dt="2026-06-06T18:30:05.411" v="20" actId="22"/>
          <ac:spMkLst>
            <pc:docMk/>
            <pc:sldMk cId="1950644353" sldId="257"/>
            <ac:spMk id="8" creationId="{743516CF-04FB-818B-7657-15032C0F1221}"/>
          </ac:spMkLst>
        </pc:spChg>
        <pc:spChg chg="add mod">
          <ac:chgData name="Wojciech Kustra" userId="afebd3d0-216b-4c4f-8992-1bf1fda6d5e8" providerId="ADAL" clId="{1D307E72-7901-4E61-A01B-3C4232ABCF63}" dt="2026-06-06T18:30:53.973" v="21"/>
          <ac:spMkLst>
            <pc:docMk/>
            <pc:sldMk cId="1950644353" sldId="257"/>
            <ac:spMk id="9" creationId="{2AB06424-680E-BED4-884D-4FF331942ED8}"/>
          </ac:spMkLst>
        </pc:spChg>
        <pc:picChg chg="del">
          <ac:chgData name="Wojciech Kustra" userId="afebd3d0-216b-4c4f-8992-1bf1fda6d5e8" providerId="ADAL" clId="{1D307E72-7901-4E61-A01B-3C4232ABCF63}" dt="2026-06-06T18:30:04.189" v="18" actId="478"/>
          <ac:picMkLst>
            <pc:docMk/>
            <pc:sldMk cId="1950644353" sldId="257"/>
            <ac:picMk id="7" creationId="{5B44EE39-611E-0BAD-EA55-1E37E64D4E7F}"/>
          </ac:picMkLst>
        </pc:picChg>
      </pc:sldChg>
      <pc:sldChg chg="addSp modSp mod">
        <pc:chgData name="Wojciech Kustra" userId="afebd3d0-216b-4c4f-8992-1bf1fda6d5e8" providerId="ADAL" clId="{1D307E72-7901-4E61-A01B-3C4232ABCF63}" dt="2026-06-06T18:32:00.119" v="33"/>
        <pc:sldMkLst>
          <pc:docMk/>
          <pc:sldMk cId="3751371261" sldId="282"/>
        </pc:sldMkLst>
        <pc:spChg chg="mod">
          <ac:chgData name="Wojciech Kustra" userId="afebd3d0-216b-4c4f-8992-1bf1fda6d5e8" providerId="ADAL" clId="{1D307E72-7901-4E61-A01B-3C4232ABCF63}" dt="2026-06-06T18:30:54.022" v="22" actId="27636"/>
          <ac:spMkLst>
            <pc:docMk/>
            <pc:sldMk cId="3751371261" sldId="282"/>
            <ac:spMk id="2" creationId="{00000000-0000-0000-0000-000000000000}"/>
          </ac:spMkLst>
        </pc:spChg>
        <pc:spChg chg="add mod">
          <ac:chgData name="Wojciech Kustra" userId="afebd3d0-216b-4c4f-8992-1bf1fda6d5e8" providerId="ADAL" clId="{1D307E72-7901-4E61-A01B-3C4232ABCF63}" dt="2026-06-06T18:32:00.119" v="33"/>
          <ac:spMkLst>
            <pc:docMk/>
            <pc:sldMk cId="3751371261" sldId="282"/>
            <ac:spMk id="4" creationId="{05F6EE96-394A-2F9B-6C2F-912E45ECF4F1}"/>
          </ac:spMkLst>
        </pc:spChg>
        <pc:spChg chg="mod">
          <ac:chgData name="Wojciech Kustra" userId="afebd3d0-216b-4c4f-8992-1bf1fda6d5e8" providerId="ADAL" clId="{1D307E72-7901-4E61-A01B-3C4232ABCF63}" dt="2026-06-06T18:31:31.006" v="26" actId="255"/>
          <ac:spMkLst>
            <pc:docMk/>
            <pc:sldMk cId="3751371261" sldId="282"/>
            <ac:spMk id="6" creationId="{00000000-0000-0000-0000-000000000000}"/>
          </ac:spMkLst>
        </pc:spChg>
      </pc:sldChg>
      <pc:sldChg chg="addSp modSp mod">
        <pc:chgData name="Wojciech Kustra" userId="afebd3d0-216b-4c4f-8992-1bf1fda6d5e8" providerId="ADAL" clId="{1D307E72-7901-4E61-A01B-3C4232ABCF63}" dt="2026-06-06T18:32:01.306" v="34"/>
        <pc:sldMkLst>
          <pc:docMk/>
          <pc:sldMk cId="3288138319" sldId="283"/>
        </pc:sldMkLst>
        <pc:spChg chg="mod">
          <ac:chgData name="Wojciech Kustra" userId="afebd3d0-216b-4c4f-8992-1bf1fda6d5e8" providerId="ADAL" clId="{1D307E72-7901-4E61-A01B-3C4232ABCF63}" dt="2026-06-06T18:30:54.028" v="23" actId="27636"/>
          <ac:spMkLst>
            <pc:docMk/>
            <pc:sldMk cId="3288138319" sldId="283"/>
            <ac:spMk id="3" creationId="{00000000-0000-0000-0000-000000000000}"/>
          </ac:spMkLst>
        </pc:spChg>
        <pc:spChg chg="add mod">
          <ac:chgData name="Wojciech Kustra" userId="afebd3d0-216b-4c4f-8992-1bf1fda6d5e8" providerId="ADAL" clId="{1D307E72-7901-4E61-A01B-3C4232ABCF63}" dt="2026-06-06T18:32:01.306" v="34"/>
          <ac:spMkLst>
            <pc:docMk/>
            <pc:sldMk cId="3288138319" sldId="283"/>
            <ac:spMk id="5" creationId="{FC5DAE64-2EA7-9250-AF59-5B8DEF4EEC5B}"/>
          </ac:spMkLst>
        </pc:spChg>
        <pc:spChg chg="mod">
          <ac:chgData name="Wojciech Kustra" userId="afebd3d0-216b-4c4f-8992-1bf1fda6d5e8" providerId="ADAL" clId="{1D307E72-7901-4E61-A01B-3C4232ABCF63}" dt="2026-06-06T18:31:36.758" v="27" actId="255"/>
          <ac:spMkLst>
            <pc:docMk/>
            <pc:sldMk cId="3288138319" sldId="283"/>
            <ac:spMk id="7" creationId="{00000000-0000-0000-0000-000000000000}"/>
          </ac:spMkLst>
        </pc:spChg>
      </pc:sldChg>
      <pc:sldChg chg="addSp modSp mod">
        <pc:chgData name="Wojciech Kustra" userId="afebd3d0-216b-4c4f-8992-1bf1fda6d5e8" providerId="ADAL" clId="{1D307E72-7901-4E61-A01B-3C4232ABCF63}" dt="2026-06-06T18:32:02.174" v="35"/>
        <pc:sldMkLst>
          <pc:docMk/>
          <pc:sldMk cId="719865532" sldId="284"/>
        </pc:sldMkLst>
        <pc:spChg chg="add mod">
          <ac:chgData name="Wojciech Kustra" userId="afebd3d0-216b-4c4f-8992-1bf1fda6d5e8" providerId="ADAL" clId="{1D307E72-7901-4E61-A01B-3C4232ABCF63}" dt="2026-06-06T18:32:02.174" v="35"/>
          <ac:spMkLst>
            <pc:docMk/>
            <pc:sldMk cId="719865532" sldId="284"/>
            <ac:spMk id="5" creationId="{B836EB7E-671B-717C-11E3-FC3009CC5AB1}"/>
          </ac:spMkLst>
        </pc:spChg>
        <pc:spChg chg="mod">
          <ac:chgData name="Wojciech Kustra" userId="afebd3d0-216b-4c4f-8992-1bf1fda6d5e8" providerId="ADAL" clId="{1D307E72-7901-4E61-A01B-3C4232ABCF63}" dt="2026-06-06T18:31:42.775" v="28" actId="255"/>
          <ac:spMkLst>
            <pc:docMk/>
            <pc:sldMk cId="719865532" sldId="284"/>
            <ac:spMk id="7" creationId="{00000000-0000-0000-0000-000000000000}"/>
          </ac:spMkLst>
        </pc:spChg>
      </pc:sldChg>
      <pc:sldChg chg="addSp modSp mod">
        <pc:chgData name="Wojciech Kustra" userId="afebd3d0-216b-4c4f-8992-1bf1fda6d5e8" providerId="ADAL" clId="{1D307E72-7901-4E61-A01B-3C4232ABCF63}" dt="2026-06-06T18:32:02.988" v="36"/>
        <pc:sldMkLst>
          <pc:docMk/>
          <pc:sldMk cId="1692065982" sldId="285"/>
        </pc:sldMkLst>
        <pc:spChg chg="add mod">
          <ac:chgData name="Wojciech Kustra" userId="afebd3d0-216b-4c4f-8992-1bf1fda6d5e8" providerId="ADAL" clId="{1D307E72-7901-4E61-A01B-3C4232ABCF63}" dt="2026-06-06T18:32:02.988" v="36"/>
          <ac:spMkLst>
            <pc:docMk/>
            <pc:sldMk cId="1692065982" sldId="285"/>
            <ac:spMk id="4" creationId="{C61CCA1F-EA70-9C91-BC51-8D13844009CC}"/>
          </ac:spMkLst>
        </pc:spChg>
        <pc:spChg chg="mod">
          <ac:chgData name="Wojciech Kustra" userId="afebd3d0-216b-4c4f-8992-1bf1fda6d5e8" providerId="ADAL" clId="{1D307E72-7901-4E61-A01B-3C4232ABCF63}" dt="2026-06-06T18:31:22.634" v="25" actId="255"/>
          <ac:spMkLst>
            <pc:docMk/>
            <pc:sldMk cId="1692065982" sldId="285"/>
            <ac:spMk id="6" creationId="{00000000-0000-0000-0000-000000000000}"/>
          </ac:spMkLst>
        </pc:spChg>
      </pc:sldChg>
      <pc:sldChg chg="addSp modSp mod">
        <pc:chgData name="Wojciech Kustra" userId="afebd3d0-216b-4c4f-8992-1bf1fda6d5e8" providerId="ADAL" clId="{1D307E72-7901-4E61-A01B-3C4232ABCF63}" dt="2026-06-06T18:32:03.935" v="37"/>
        <pc:sldMkLst>
          <pc:docMk/>
          <pc:sldMk cId="973668937" sldId="286"/>
        </pc:sldMkLst>
        <pc:spChg chg="add mod">
          <ac:chgData name="Wojciech Kustra" userId="afebd3d0-216b-4c4f-8992-1bf1fda6d5e8" providerId="ADAL" clId="{1D307E72-7901-4E61-A01B-3C4232ABCF63}" dt="2026-06-06T18:32:03.935" v="37"/>
          <ac:spMkLst>
            <pc:docMk/>
            <pc:sldMk cId="973668937" sldId="286"/>
            <ac:spMk id="2" creationId="{500678AC-9218-22AA-A64E-E883E6FE1787}"/>
          </ac:spMkLst>
        </pc:spChg>
        <pc:spChg chg="mod">
          <ac:chgData name="Wojciech Kustra" userId="afebd3d0-216b-4c4f-8992-1bf1fda6d5e8" providerId="ADAL" clId="{1D307E72-7901-4E61-A01B-3C4232ABCF63}" dt="2026-06-06T18:31:47.647" v="29" actId="255"/>
          <ac:spMkLst>
            <pc:docMk/>
            <pc:sldMk cId="973668937" sldId="286"/>
            <ac:spMk id="6" creationId="{00000000-0000-0000-0000-000000000000}"/>
          </ac:spMkLst>
        </pc:spChg>
      </pc:sldChg>
      <pc:sldChg chg="addSp modSp mod">
        <pc:chgData name="Wojciech Kustra" userId="afebd3d0-216b-4c4f-8992-1bf1fda6d5e8" providerId="ADAL" clId="{1D307E72-7901-4E61-A01B-3C4232ABCF63}" dt="2026-06-06T18:32:04.830" v="38"/>
        <pc:sldMkLst>
          <pc:docMk/>
          <pc:sldMk cId="26004023" sldId="287"/>
        </pc:sldMkLst>
        <pc:spChg chg="add mod">
          <ac:chgData name="Wojciech Kustra" userId="afebd3d0-216b-4c4f-8992-1bf1fda6d5e8" providerId="ADAL" clId="{1D307E72-7901-4E61-A01B-3C4232ABCF63}" dt="2026-06-06T18:32:04.830" v="38"/>
          <ac:spMkLst>
            <pc:docMk/>
            <pc:sldMk cId="26004023" sldId="287"/>
            <ac:spMk id="5" creationId="{CCEE5E72-15AB-7BBE-C1AE-27B388CF0AB1}"/>
          </ac:spMkLst>
        </pc:spChg>
        <pc:spChg chg="mod">
          <ac:chgData name="Wojciech Kustra" userId="afebd3d0-216b-4c4f-8992-1bf1fda6d5e8" providerId="ADAL" clId="{1D307E72-7901-4E61-A01B-3C4232ABCF63}" dt="2026-06-06T18:31:49.819" v="30" actId="255"/>
          <ac:spMkLst>
            <pc:docMk/>
            <pc:sldMk cId="26004023" sldId="287"/>
            <ac:spMk id="7" creationId="{00000000-0000-0000-0000-000000000000}"/>
          </ac:spMkLst>
        </pc:spChg>
      </pc:sldChg>
      <pc:sldChg chg="addSp delSp modSp mod">
        <pc:chgData name="Wojciech Kustra" userId="afebd3d0-216b-4c4f-8992-1bf1fda6d5e8" providerId="ADAL" clId="{1D307E72-7901-4E61-A01B-3C4232ABCF63}" dt="2026-06-06T18:31:59.086" v="32"/>
        <pc:sldMkLst>
          <pc:docMk/>
          <pc:sldMk cId="2710478432" sldId="328"/>
        </pc:sldMkLst>
        <pc:spChg chg="add mod">
          <ac:chgData name="Wojciech Kustra" userId="afebd3d0-216b-4c4f-8992-1bf1fda6d5e8" providerId="ADAL" clId="{1D307E72-7901-4E61-A01B-3C4232ABCF63}" dt="2026-06-06T18:31:59.086" v="32"/>
          <ac:spMkLst>
            <pc:docMk/>
            <pc:sldMk cId="2710478432" sldId="328"/>
            <ac:spMk id="5" creationId="{5FBBC50A-F209-C43B-D6BB-58A99C17057F}"/>
          </ac:spMkLst>
        </pc:spChg>
        <pc:picChg chg="del">
          <ac:chgData name="Wojciech Kustra" userId="afebd3d0-216b-4c4f-8992-1bf1fda6d5e8" providerId="ADAL" clId="{1D307E72-7901-4E61-A01B-3C4232ABCF63}" dt="2026-06-06T18:31:54.480" v="31" actId="478"/>
          <ac:picMkLst>
            <pc:docMk/>
            <pc:sldMk cId="2710478432" sldId="328"/>
            <ac:picMk id="6" creationId="{609EBFC7-B2A3-5552-CCB4-DDAC79568F4D}"/>
          </ac:picMkLst>
        </pc:picChg>
      </pc:sldChg>
    </pc:docChg>
  </pc:docChgLst>
  <pc:docChgLst>
    <pc:chgData name="juswinkl@pg.edu.pl" userId="S::juswinkl_pg.edu.pl#ext#@fril.onmicrosoft.com::455ad5cd-e5a2-49e7-93b8-6e6dfab2f2a5" providerId="AD" clId="Web-{8F54D3FC-E90C-1101-C381-390169BB5C23}"/>
    <pc:docChg chg="delSld">
      <pc:chgData name="juswinkl@pg.edu.pl" userId="S::juswinkl_pg.edu.pl#ext#@fril.onmicrosoft.com::455ad5cd-e5a2-49e7-93b8-6e6dfab2f2a5" providerId="AD" clId="Web-{8F54D3FC-E90C-1101-C381-390169BB5C23}" dt="2026-05-12T09:02:38.797" v="10"/>
      <pc:docMkLst>
        <pc:docMk/>
      </pc:docMkLst>
    </pc:docChg>
  </pc:docChgLst>
  <pc:docChgLst>
    <pc:chgData name="juswinkl@pg.edu.pl" userId="S::juswinkl_pg.edu.pl#ext#@fril.onmicrosoft.com::455ad5cd-e5a2-49e7-93b8-6e6dfab2f2a5" providerId="AD" clId="Web-{291A0E0E-B5D6-C117-17E9-8C98B8CBF54E}"/>
    <pc:docChg chg="addSld delSld modSld">
      <pc:chgData name="juswinkl@pg.edu.pl" userId="S::juswinkl_pg.edu.pl#ext#@fril.onmicrosoft.com::455ad5cd-e5a2-49e7-93b8-6e6dfab2f2a5" providerId="AD" clId="Web-{291A0E0E-B5D6-C117-17E9-8C98B8CBF54E}" dt="2026-05-08T08:40:15.815" v="74"/>
      <pc:docMkLst>
        <pc:docMk/>
      </pc:docMkLst>
      <pc:sldChg chg="addSp modSp">
        <pc:chgData name="juswinkl@pg.edu.pl" userId="S::juswinkl_pg.edu.pl#ext#@fril.onmicrosoft.com::455ad5cd-e5a2-49e7-93b8-6e6dfab2f2a5" providerId="AD" clId="Web-{291A0E0E-B5D6-C117-17E9-8C98B8CBF54E}" dt="2026-05-08T08:34:47.665" v="5" actId="1076"/>
        <pc:sldMkLst>
          <pc:docMk/>
          <pc:sldMk cId="1950644353" sldId="257"/>
        </pc:sldMkLst>
      </pc:sldChg>
      <pc:sldChg chg="addSp">
        <pc:chgData name="juswinkl@pg.edu.pl" userId="S::juswinkl_pg.edu.pl#ext#@fril.onmicrosoft.com::455ad5cd-e5a2-49e7-93b8-6e6dfab2f2a5" providerId="AD" clId="Web-{291A0E0E-B5D6-C117-17E9-8C98B8CBF54E}" dt="2026-05-08T08:39:42.079" v="68"/>
        <pc:sldMkLst>
          <pc:docMk/>
          <pc:sldMk cId="3751371261" sldId="282"/>
        </pc:sldMkLst>
        <pc:picChg chg="add">
          <ac:chgData name="juswinkl@pg.edu.pl" userId="S::juswinkl_pg.edu.pl#ext#@fril.onmicrosoft.com::455ad5cd-e5a2-49e7-93b8-6e6dfab2f2a5" providerId="AD" clId="Web-{291A0E0E-B5D6-C117-17E9-8C98B8CBF54E}" dt="2026-05-08T08:39:42.079" v="68"/>
          <ac:picMkLst>
            <pc:docMk/>
            <pc:sldMk cId="3751371261" sldId="282"/>
            <ac:picMk id="5" creationId="{5212654B-796E-D020-25C7-DD71AB43748E}"/>
          </ac:picMkLst>
        </pc:picChg>
      </pc:sldChg>
      <pc:sldChg chg="addSp">
        <pc:chgData name="juswinkl@pg.edu.pl" userId="S::juswinkl_pg.edu.pl#ext#@fril.onmicrosoft.com::455ad5cd-e5a2-49e7-93b8-6e6dfab2f2a5" providerId="AD" clId="Web-{291A0E0E-B5D6-C117-17E9-8C98B8CBF54E}" dt="2026-05-08T08:39:45.157" v="69"/>
        <pc:sldMkLst>
          <pc:docMk/>
          <pc:sldMk cId="3288138319" sldId="283"/>
        </pc:sldMkLst>
        <pc:picChg chg="add">
          <ac:chgData name="juswinkl@pg.edu.pl" userId="S::juswinkl_pg.edu.pl#ext#@fril.onmicrosoft.com::455ad5cd-e5a2-49e7-93b8-6e6dfab2f2a5" providerId="AD" clId="Web-{291A0E0E-B5D6-C117-17E9-8C98B8CBF54E}" dt="2026-05-08T08:39:45.157" v="69"/>
          <ac:picMkLst>
            <pc:docMk/>
            <pc:sldMk cId="3288138319" sldId="283"/>
            <ac:picMk id="6" creationId="{5BF495C2-E842-C084-1C00-29FBA9C577A3}"/>
          </ac:picMkLst>
        </pc:picChg>
      </pc:sldChg>
      <pc:sldChg chg="addSp">
        <pc:chgData name="juswinkl@pg.edu.pl" userId="S::juswinkl_pg.edu.pl#ext#@fril.onmicrosoft.com::455ad5cd-e5a2-49e7-93b8-6e6dfab2f2a5" providerId="AD" clId="Web-{291A0E0E-B5D6-C117-17E9-8C98B8CBF54E}" dt="2026-05-08T08:39:48.813" v="70"/>
        <pc:sldMkLst>
          <pc:docMk/>
          <pc:sldMk cId="719865532" sldId="284"/>
        </pc:sldMkLst>
        <pc:picChg chg="add">
          <ac:chgData name="juswinkl@pg.edu.pl" userId="S::juswinkl_pg.edu.pl#ext#@fril.onmicrosoft.com::455ad5cd-e5a2-49e7-93b8-6e6dfab2f2a5" providerId="AD" clId="Web-{291A0E0E-B5D6-C117-17E9-8C98B8CBF54E}" dt="2026-05-08T08:39:48.813" v="70"/>
          <ac:picMkLst>
            <pc:docMk/>
            <pc:sldMk cId="719865532" sldId="284"/>
            <ac:picMk id="6" creationId="{EDDAFFE3-4E3D-16BF-150B-B8014F6B54D4}"/>
          </ac:picMkLst>
        </pc:picChg>
      </pc:sldChg>
      <pc:sldChg chg="addSp">
        <pc:chgData name="juswinkl@pg.edu.pl" userId="S::juswinkl_pg.edu.pl#ext#@fril.onmicrosoft.com::455ad5cd-e5a2-49e7-93b8-6e6dfab2f2a5" providerId="AD" clId="Web-{291A0E0E-B5D6-C117-17E9-8C98B8CBF54E}" dt="2026-05-08T08:39:51.782" v="71"/>
        <pc:sldMkLst>
          <pc:docMk/>
          <pc:sldMk cId="1692065982" sldId="285"/>
        </pc:sldMkLst>
        <pc:picChg chg="add">
          <ac:chgData name="juswinkl@pg.edu.pl" userId="S::juswinkl_pg.edu.pl#ext#@fril.onmicrosoft.com::455ad5cd-e5a2-49e7-93b8-6e6dfab2f2a5" providerId="AD" clId="Web-{291A0E0E-B5D6-C117-17E9-8C98B8CBF54E}" dt="2026-05-08T08:39:51.782" v="71"/>
          <ac:picMkLst>
            <pc:docMk/>
            <pc:sldMk cId="1692065982" sldId="285"/>
            <ac:picMk id="5" creationId="{4E5E07DA-DF9A-83A6-0808-F1678E42D8DF}"/>
          </ac:picMkLst>
        </pc:picChg>
      </pc:sldChg>
      <pc:sldChg chg="addSp">
        <pc:chgData name="juswinkl@pg.edu.pl" userId="S::juswinkl_pg.edu.pl#ext#@fril.onmicrosoft.com::455ad5cd-e5a2-49e7-93b8-6e6dfab2f2a5" providerId="AD" clId="Web-{291A0E0E-B5D6-C117-17E9-8C98B8CBF54E}" dt="2026-05-08T08:39:56.079" v="72"/>
        <pc:sldMkLst>
          <pc:docMk/>
          <pc:sldMk cId="973668937" sldId="286"/>
        </pc:sldMkLst>
        <pc:picChg chg="add">
          <ac:chgData name="juswinkl@pg.edu.pl" userId="S::juswinkl_pg.edu.pl#ext#@fril.onmicrosoft.com::455ad5cd-e5a2-49e7-93b8-6e6dfab2f2a5" providerId="AD" clId="Web-{291A0E0E-B5D6-C117-17E9-8C98B8CBF54E}" dt="2026-05-08T08:39:56.079" v="72"/>
          <ac:picMkLst>
            <pc:docMk/>
            <pc:sldMk cId="973668937" sldId="286"/>
            <ac:picMk id="7" creationId="{B2819C9B-9566-81C8-DCD9-D7159EC9BB1B}"/>
          </ac:picMkLst>
        </pc:picChg>
      </pc:sldChg>
      <pc:sldChg chg="addSp">
        <pc:chgData name="juswinkl@pg.edu.pl" userId="S::juswinkl_pg.edu.pl#ext#@fril.onmicrosoft.com::455ad5cd-e5a2-49e7-93b8-6e6dfab2f2a5" providerId="AD" clId="Web-{291A0E0E-B5D6-C117-17E9-8C98B8CBF54E}" dt="2026-05-08T08:40:00.095" v="73"/>
        <pc:sldMkLst>
          <pc:docMk/>
          <pc:sldMk cId="26004023" sldId="287"/>
        </pc:sldMkLst>
        <pc:picChg chg="add">
          <ac:chgData name="juswinkl@pg.edu.pl" userId="S::juswinkl_pg.edu.pl#ext#@fril.onmicrosoft.com::455ad5cd-e5a2-49e7-93b8-6e6dfab2f2a5" providerId="AD" clId="Web-{291A0E0E-B5D6-C117-17E9-8C98B8CBF54E}" dt="2026-05-08T08:40:00.095" v="73"/>
          <ac:picMkLst>
            <pc:docMk/>
            <pc:sldMk cId="26004023" sldId="287"/>
            <ac:picMk id="6" creationId="{7CDB84A0-AD88-1522-6DC2-776E38D1397F}"/>
          </ac:picMkLst>
        </pc:picChg>
      </pc:sldChg>
      <pc:sldChg chg="addSp modSp">
        <pc:chgData name="juswinkl@pg.edu.pl" userId="S::juswinkl_pg.edu.pl#ext#@fril.onmicrosoft.com::455ad5cd-e5a2-49e7-93b8-6e6dfab2f2a5" providerId="AD" clId="Web-{291A0E0E-B5D6-C117-17E9-8C98B8CBF54E}" dt="2026-05-08T08:34:39.790" v="3" actId="1076"/>
        <pc:sldMkLst>
          <pc:docMk/>
          <pc:sldMk cId="2579656660" sldId="323"/>
        </pc:sldMkLst>
        <pc:picChg chg="add mod">
          <ac:chgData name="juswinkl@pg.edu.pl" userId="S::juswinkl_pg.edu.pl#ext#@fril.onmicrosoft.com::455ad5cd-e5a2-49e7-93b8-6e6dfab2f2a5" providerId="AD" clId="Web-{291A0E0E-B5D6-C117-17E9-8C98B8CBF54E}" dt="2026-05-08T08:34:39.790" v="3" actId="1076"/>
          <ac:picMkLst>
            <pc:docMk/>
            <pc:sldMk cId="2579656660" sldId="323"/>
            <ac:picMk id="4" creationId="{D5EEEE5D-9BF1-1D9D-EB2C-2F2AA65965FF}"/>
          </ac:picMkLst>
        </pc:picChg>
      </pc:sldChg>
      <pc:sldChg chg="addSp modSp new">
        <pc:chgData name="juswinkl@pg.edu.pl" userId="S::juswinkl_pg.edu.pl#ext#@fril.onmicrosoft.com::455ad5cd-e5a2-49e7-93b8-6e6dfab2f2a5" providerId="AD" clId="Web-{291A0E0E-B5D6-C117-17E9-8C98B8CBF54E}" dt="2026-05-08T08:40:15.815" v="74"/>
        <pc:sldMkLst>
          <pc:docMk/>
          <pc:sldMk cId="2710478432" sldId="328"/>
        </pc:sldMkLst>
        <pc:spChg chg="mod">
          <ac:chgData name="juswinkl@pg.edu.pl" userId="S::juswinkl_pg.edu.pl#ext#@fril.onmicrosoft.com::455ad5cd-e5a2-49e7-93b8-6e6dfab2f2a5" providerId="AD" clId="Web-{291A0E0E-B5D6-C117-17E9-8C98B8CBF54E}" dt="2026-05-08T08:38:51.123" v="60" actId="20577"/>
          <ac:spMkLst>
            <pc:docMk/>
            <pc:sldMk cId="2710478432" sldId="328"/>
            <ac:spMk id="2" creationId="{236F8737-C6C5-0FBB-5878-84C4BCF908B6}"/>
          </ac:spMkLst>
        </pc:spChg>
        <pc:picChg chg="add mod">
          <ac:chgData name="juswinkl@pg.edu.pl" userId="S::juswinkl_pg.edu.pl#ext#@fril.onmicrosoft.com::455ad5cd-e5a2-49e7-93b8-6e6dfab2f2a5" providerId="AD" clId="Web-{291A0E0E-B5D6-C117-17E9-8C98B8CBF54E}" dt="2026-05-08T08:39:36.141" v="67" actId="1076"/>
          <ac:picMkLst>
            <pc:docMk/>
            <pc:sldMk cId="2710478432" sldId="328"/>
            <ac:picMk id="4" creationId="{5179B839-D946-A7B3-128C-19AF9875A965}"/>
          </ac:picMkLst>
        </pc:picChg>
        <pc:picChg chg="add">
          <ac:chgData name="juswinkl@pg.edu.pl" userId="S::juswinkl_pg.edu.pl#ext#@fril.onmicrosoft.com::455ad5cd-e5a2-49e7-93b8-6e6dfab2f2a5" providerId="AD" clId="Web-{291A0E0E-B5D6-C117-17E9-8C98B8CBF54E}" dt="2026-05-08T08:40:15.815" v="74"/>
          <ac:picMkLst>
            <pc:docMk/>
            <pc:sldMk cId="2710478432" sldId="328"/>
            <ac:picMk id="6" creationId="{609EBFC7-B2A3-5552-CCB4-DDAC79568F4D}"/>
          </ac:picMkLst>
        </pc:picChg>
      </pc:sldChg>
    </pc:docChg>
  </pc:docChgLst>
  <pc:docChgLst>
    <pc:chgData clId="Web-{8F54D3FC-E90C-1101-C381-390169BB5C23}"/>
    <pc:docChg chg="delSld">
      <pc:chgData name="" userId="" providerId="" clId="Web-{8F54D3FC-E90C-1101-C381-390169BB5C23}" dt="2026-05-12T09:02:19.140"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36342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2238745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66414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167649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2933114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3140220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err="1">
                <a:solidFill>
                  <a:schemeClr val="tx1"/>
                </a:solidFill>
                <a:latin typeface="Calibri" panose="020F0502020204030204" pitchFamily="34" charset="0"/>
                <a:cs typeface="Calibri" panose="020F0502020204030204" pitchFamily="34" charset="0"/>
              </a:rPr>
              <a:t>entreposage et matière manutentionPart 3</a:t>
            </a:r>
            <a:br>
              <a:rPr lang="pl-PL" sz="440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D5EEEE5D-9BF1-1D9D-EB2C-2F2AA65965FF}"/>
              </a:ext>
            </a:extLst>
          </p:cNvPr>
          <p:cNvPicPr>
            <a:picLocks noChangeAspect="1"/>
          </p:cNvPicPr>
          <p:nvPr/>
        </p:nvPicPr>
        <p:blipFill>
          <a:blip r:embed="rId3"/>
          <a:stretch>
            <a:fillRect/>
          </a:stretch>
        </p:blipFill>
        <p:spPr>
          <a:xfrm>
            <a:off x="547321" y="4345232"/>
            <a:ext cx="4333143" cy="852122"/>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864108"/>
            <a:ext cx="7964924" cy="5120640"/>
          </a:xfrm>
        </p:spPr>
        <p:txBody>
          <a:bodyPr/>
          <a:lstStyle/>
          <a:p>
            <a:pPr marL="0" indent="0">
              <a:buNone/>
            </a:pPr>
            <a:r>
              <a:rPr lang="en-US" sz="2520" dirty="0">
                <a:latin typeface="Calibri" panose="020F0502020204030204" pitchFamily="34" charset="0"/>
                <a:cs typeface="Calibri" panose="020F0502020204030204" pitchFamily="34" charset="0"/>
              </a:rPr>
              <a:t>Pour chaque décision, expliquer :</a:t>
            </a:r>
          </a:p>
          <a:p>
            <a:r>
              <a:rPr lang="en-US" sz="2520" dirty="0">
                <a:latin typeface="Calibri" panose="020F0502020204030204" pitchFamily="34" charset="0"/>
                <a:cs typeface="Calibri" panose="020F0502020204030204" pitchFamily="34" charset="0"/>
              </a:rPr>
              <a:t>attendus avantages,</a:t>
            </a:r>
          </a:p>
          <a:p>
            <a:r>
              <a:rPr lang="en-US" sz="2800" dirty="0">
                <a:latin typeface="Calibri" panose="020F0502020204030204" pitchFamily="34" charset="0"/>
                <a:cs typeface="Calibri" panose="020F0502020204030204" pitchFamily="34" charset="0"/>
              </a:rPr>
              <a:t>possible risques ou limites,</a:t>
            </a:r>
          </a:p>
          <a:p>
            <a:r>
              <a:rPr lang="en-US" sz="2800" dirty="0">
                <a:latin typeface="Calibri" panose="020F0502020204030204" pitchFamily="34" charset="0"/>
                <a:cs typeface="Calibri" panose="020F0502020204030204" pitchFamily="34" charset="0"/>
              </a:rPr>
              <a:t>impact sur entrepôt performance.</a:t>
            </a:r>
          </a:p>
          <a:p>
            <a:pPr marL="0" indent="0">
              <a:buNone/>
            </a:pPr>
            <a:r>
              <a:rPr lang="en-US" sz="2520" b="1" dirty="0">
                <a:latin typeface="Calibri" panose="020F0502020204030204" pitchFamily="34" charset="0"/>
                <a:cs typeface="Calibri" panose="020F0502020204030204" pitchFamily="34" charset="0"/>
              </a:rPr>
              <a:t>Résultat : décision table + justification.</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endParaRPr lang="pl-PL" dirty="0"/>
          </a:p>
        </p:txBody>
      </p:sp>
      <p:sp>
        <p:nvSpPr>
          <p:cNvPr id="4" name="Prostokąt 3"/>
          <p:cNvSpPr/>
          <p:nvPr/>
        </p:nvSpPr>
        <p:spPr>
          <a:xfrm>
            <a:off x="3683737" y="3829878"/>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lstStyle/>
          <a:p>
            <a:r>
              <a:rPr lang="en-US" sz="2880" dirty="0">
                <a:latin typeface="Calibri" panose="020F0502020204030204" pitchFamily="34" charset="0"/>
                <a:cs typeface="Calibri" panose="020F0502020204030204" pitchFamily="34" charset="0"/>
              </a:rPr>
              <a:t>Prise de décision en gestion d’entrepôt — tâche 3 : décisions managériales</a:t>
            </a:r>
            <a:br>
              <a:rPr lang="en-US" sz="3200" dirty="0">
                <a:latin typeface="Calibri" panose="020F0502020204030204" pitchFamily="34" charset="0"/>
                <a:cs typeface="Calibri" panose="020F0502020204030204" pitchFamily="34" charset="0"/>
              </a:rPr>
            </a:br>
            <a:br>
              <a:rPr lang="en-US" b="1" dirty="0"/>
            </a:br>
            <a:endParaRPr lang="pl-PL" dirty="0"/>
          </a:p>
        </p:txBody>
      </p:sp>
      <p:sp>
        <p:nvSpPr>
          <p:cNvPr id="6" name="pole tekstowe 20"/>
          <p:cNvSpPr txBox="1"/>
          <p:nvPr/>
        </p:nvSpPr>
        <p:spPr>
          <a:xfrm>
            <a:off x="0" y="5884085"/>
            <a:ext cx="3458817"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7" name="Picture 6">
            <a:extLst>
              <a:ext uri="{FF2B5EF4-FFF2-40B4-BE49-F238E27FC236}">
                <a16:creationId xmlns:a16="http://schemas.microsoft.com/office/drawing/2014/main" id="{B2819C9B-9566-81C8-DCD9-D7159EC9BB1B}"/>
              </a:ext>
            </a:extLst>
          </p:cNvPr>
          <p:cNvPicPr>
            <a:picLocks noChangeAspect="1"/>
          </p:cNvPicPr>
          <p:nvPr/>
        </p:nvPicPr>
        <p:blipFill>
          <a:blip r:embed="rId3"/>
          <a:stretch>
            <a:fillRect/>
          </a:stretch>
        </p:blipFill>
        <p:spPr>
          <a:xfrm>
            <a:off x="-15408" y="152401"/>
            <a:ext cx="3067613" cy="580465"/>
          </a:xfrm>
          <a:prstGeom prst="rect">
            <a:avLst/>
          </a:prstGeom>
        </p:spPr>
      </p:pic>
      <p:sp>
        <p:nvSpPr>
          <p:cNvPr id="2" name="TextBox 1">
            <a:extLst>
              <a:ext uri="{FF2B5EF4-FFF2-40B4-BE49-F238E27FC236}">
                <a16:creationId xmlns:a16="http://schemas.microsoft.com/office/drawing/2014/main" id="{500678AC-9218-22AA-A64E-E883E6FE1787}"/>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973668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6902" y="1123836"/>
            <a:ext cx="3152890" cy="4601183"/>
          </a:xfrm>
        </p:spPr>
        <p:txBody>
          <a:bodyPr/>
          <a:lstStyle/>
          <a:p>
            <a:r>
              <a:rPr lang="pl-PL" sz="3200" dirty="0" err="1">
                <a:latin typeface="Calibri" panose="020F0502020204030204" pitchFamily="34" charset="0"/>
                <a:cs typeface="Calibri" panose="020F0502020204030204" pitchFamily="34" charset="0"/>
              </a:rPr>
              <a:t>Tâche 4 — recommandation et justification</a:t>
            </a:r>
            <a:br>
              <a:rPr lang="en-US" b="1" dirty="0"/>
            </a:br>
            <a:endParaRPr lang="pl-PL" dirty="0"/>
          </a:p>
        </p:txBody>
      </p:sp>
      <p:sp>
        <p:nvSpPr>
          <p:cNvPr id="3" name="Symbol zastępczy zawartości 2"/>
          <p:cNvSpPr>
            <a:spLocks noGrp="1"/>
          </p:cNvSpPr>
          <p:nvPr>
            <p:ph idx="1"/>
          </p:nvPr>
        </p:nvSpPr>
        <p:spPr/>
        <p:txBody>
          <a:bodyPr>
            <a:normAutofit/>
          </a:bodyPr>
          <a:lstStyle/>
          <a:p>
            <a:pPr marL="0" indent="0">
              <a:buNone/>
            </a:pPr>
            <a:r>
              <a:rPr lang="pl-PL" sz="2520" dirty="0">
                <a:latin typeface="Calibri" panose="020F0502020204030204" pitchFamily="34" charset="0"/>
                <a:cs typeface="Calibri" panose="020F0502020204030204" pitchFamily="34" charset="0"/>
              </a:rPr>
              <a:t>4. Prepare un court gestion recommandation pour le entrepôt propriétaire :</a:t>
            </a:r>
          </a:p>
          <a:p>
            <a:r>
              <a:rPr lang="en-US" sz="2520" dirty="0">
                <a:latin typeface="Calibri" panose="020F0502020204030204" pitchFamily="34" charset="0"/>
                <a:cs typeface="Calibri" panose="020F0502020204030204" pitchFamily="34" charset="0"/>
              </a:rPr>
              <a:t>synthèse de key problèmes,</a:t>
            </a:r>
          </a:p>
          <a:p>
            <a:r>
              <a:rPr lang="en-US" sz="2800" dirty="0">
                <a:latin typeface="Calibri" panose="020F0502020204030204" pitchFamily="34" charset="0"/>
                <a:cs typeface="Calibri" panose="020F0502020204030204" pitchFamily="34" charset="0"/>
              </a:rPr>
              <a:t>recommandé décisions,</a:t>
            </a:r>
          </a:p>
          <a:p>
            <a:r>
              <a:rPr lang="en-US" sz="2800" dirty="0">
                <a:latin typeface="Calibri" panose="020F0502020204030204" pitchFamily="34" charset="0"/>
                <a:cs typeface="Calibri" panose="020F0502020204030204" pitchFamily="34" charset="0"/>
              </a:rPr>
              <a:t>attendus améliorations.</a:t>
            </a:r>
          </a:p>
          <a:p>
            <a:pPr marL="0" indent="0">
              <a:buNone/>
            </a:pPr>
            <a:r>
              <a:rPr lang="en-US" sz="2520" b="1" dirty="0">
                <a:latin typeface="Calibri" panose="020F0502020204030204" pitchFamily="34" charset="0"/>
                <a:cs typeface="Calibri" panose="020F0502020204030204" pitchFamily="34" charset="0"/>
              </a:rPr>
              <a:t>Résultat : Style exécutif recommandation.</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p:txBody>
      </p:sp>
      <p:sp>
        <p:nvSpPr>
          <p:cNvPr id="4" name="Prostokąt 3"/>
          <p:cNvSpPr/>
          <p:nvPr/>
        </p:nvSpPr>
        <p:spPr>
          <a:xfrm>
            <a:off x="3584346" y="4207645"/>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5870834"/>
            <a:ext cx="3458817"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6" name="Picture 5">
            <a:extLst>
              <a:ext uri="{FF2B5EF4-FFF2-40B4-BE49-F238E27FC236}">
                <a16:creationId xmlns:a16="http://schemas.microsoft.com/office/drawing/2014/main" id="{7CDB84A0-AD88-1522-6DC2-776E38D1397F}"/>
              </a:ext>
            </a:extLst>
          </p:cNvPr>
          <p:cNvPicPr>
            <a:picLocks noChangeAspect="1"/>
          </p:cNvPicPr>
          <p:nvPr/>
        </p:nvPicPr>
        <p:blipFill>
          <a:blip r:embed="rId3"/>
          <a:stretch>
            <a:fillRect/>
          </a:stretch>
        </p:blipFill>
        <p:spPr>
          <a:xfrm>
            <a:off x="-15408" y="152401"/>
            <a:ext cx="3067613" cy="580465"/>
          </a:xfrm>
          <a:prstGeom prst="rect">
            <a:avLst/>
          </a:prstGeom>
        </p:spPr>
      </p:pic>
      <p:sp>
        <p:nvSpPr>
          <p:cNvPr id="5" name="TextBox 4">
            <a:extLst>
              <a:ext uri="{FF2B5EF4-FFF2-40B4-BE49-F238E27FC236}">
                <a16:creationId xmlns:a16="http://schemas.microsoft.com/office/drawing/2014/main" id="{CCEE5E72-15AB-7BBE-C1AE-27B388CF0AB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6004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Entreposage et manutention des matériaux</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240" b="1" dirty="0">
                <a:solidFill>
                  <a:srgbClr val="FFFFFF"/>
                </a:solidFill>
                <a:latin typeface="Calibri" panose="020F0502020204030204" pitchFamily="34" charset="0"/>
                <a:cs typeface="Calibri" panose="020F0502020204030204" pitchFamily="34" charset="0"/>
              </a:rPr>
              <a:t>Partie 3</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2AB06424-680E-BED4-884D-4FF331942ED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F8737-C6C5-0FBB-5878-84C4BCF908B6}"/>
              </a:ext>
            </a:extLst>
          </p:cNvPr>
          <p:cNvSpPr>
            <a:spLocks noGrp="1"/>
          </p:cNvSpPr>
          <p:nvPr>
            <p:ph type="ctrTitle"/>
          </p:nvPr>
        </p:nvSpPr>
        <p:spPr/>
        <p:txBody>
          <a:bodyPr/>
          <a:lstStyle/>
          <a:p>
            <a:pPr algn="r"/>
            <a:r>
              <a:rPr lang="en-US" sz="4400" dirty="0"/>
              <a:t>Exercices pratiques d’entrepôt</a:t>
            </a:r>
          </a:p>
        </p:txBody>
      </p:sp>
      <p:sp>
        <p:nvSpPr>
          <p:cNvPr id="3" name="Subtitle 2">
            <a:extLst>
              <a:ext uri="{FF2B5EF4-FFF2-40B4-BE49-F238E27FC236}">
                <a16:creationId xmlns:a16="http://schemas.microsoft.com/office/drawing/2014/main" id="{C2D589DF-0EBF-C0DC-AD0B-B7202B08BF1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5179B839-D946-A7B3-128C-19AF9875A965}"/>
              </a:ext>
            </a:extLst>
          </p:cNvPr>
          <p:cNvPicPr>
            <a:picLocks noChangeAspect="1"/>
          </p:cNvPicPr>
          <p:nvPr/>
        </p:nvPicPr>
        <p:blipFill>
          <a:blip r:embed="rId3"/>
          <a:stretch>
            <a:fillRect/>
          </a:stretch>
        </p:blipFill>
        <p:spPr>
          <a:xfrm>
            <a:off x="-15408" y="152401"/>
            <a:ext cx="3067613" cy="580465"/>
          </a:xfrm>
          <a:prstGeom prst="rect">
            <a:avLst/>
          </a:prstGeom>
        </p:spPr>
      </p:pic>
      <p:sp>
        <p:nvSpPr>
          <p:cNvPr id="5" name="TextBox 4">
            <a:extLst>
              <a:ext uri="{FF2B5EF4-FFF2-40B4-BE49-F238E27FC236}">
                <a16:creationId xmlns:a16="http://schemas.microsoft.com/office/drawing/2014/main" id="{5FBBC50A-F209-C43B-D6BB-58A99C17057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710478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66171" y="1383565"/>
            <a:ext cx="2947482" cy="4601183"/>
          </a:xfrm>
        </p:spPr>
        <p:txBody>
          <a:bodyPr>
            <a:normAutofit fontScale="90000"/>
          </a:bodyPr>
          <a:lstStyle/>
          <a:p>
            <a:r>
              <a:rPr lang="en-US" dirty="0">
                <a:latin typeface="Calibri" panose="020F0502020204030204" pitchFamily="34" charset="0"/>
                <a:cs typeface="Calibri" panose="020F0502020204030204" pitchFamily="34" charset="0"/>
              </a:rPr>
              <a:t>Exercice pratique d’entrepôt — analyse des processus d’entrepôt et prise de décision</a:t>
            </a:r>
            <a:br>
              <a:rPr lang="en-US" dirty="0">
                <a:latin typeface="Calibri" panose="020F0502020204030204" pitchFamily="34" charset="0"/>
                <a:cs typeface="Calibri" panose="020F0502020204030204" pitchFamily="34" charset="0"/>
              </a:rPr>
            </a:br>
            <a:br>
              <a:rPr lang="en-US" b="1" dirty="0"/>
            </a:br>
            <a:endParaRPr lang="pl-PL" dirty="0"/>
          </a:p>
        </p:txBody>
      </p:sp>
      <p:sp>
        <p:nvSpPr>
          <p:cNvPr id="3" name="Symbol zastępczy zawartości 2"/>
          <p:cNvSpPr>
            <a:spLocks noGrp="1"/>
          </p:cNvSpPr>
          <p:nvPr>
            <p:ph idx="1"/>
          </p:nvPr>
        </p:nvSpPr>
        <p:spPr>
          <a:xfrm>
            <a:off x="3869267" y="278295"/>
            <a:ext cx="7726385" cy="6215269"/>
          </a:xfrm>
        </p:spPr>
        <p:txBody>
          <a:bodyPr>
            <a:normAutofit/>
          </a:bodyPr>
          <a:lstStyle/>
          <a:p>
            <a:pPr marL="0" indent="0">
              <a:buNone/>
            </a:pPr>
            <a:r>
              <a:rPr lang="en-US" sz="2800" dirty="0">
                <a:latin typeface="Calibri" panose="020F0502020204030204" pitchFamily="34" charset="0"/>
                <a:cs typeface="Calibri" panose="020F0502020204030204" pitchFamily="34" charset="0"/>
              </a:rPr>
              <a:t>You sont un logistique consultant team hired à améliorer le performance de un medium-size distribution entrepôt serving détail et local marchés.Le entrepôt handles food et non-food produits et operates mainly avec manuel et semi-mécanisé processus.</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Le entrepôt manager reports :</a:t>
            </a:r>
          </a:p>
          <a:p>
            <a:r>
              <a:rPr lang="en-US" sz="2520" dirty="0">
                <a:latin typeface="Calibri" panose="020F0502020204030204" pitchFamily="34" charset="0"/>
                <a:cs typeface="Calibri" panose="020F0502020204030204" pitchFamily="34" charset="0"/>
              </a:rPr>
              <a:t>frequent préparation des commandes erreurs,</a:t>
            </a:r>
          </a:p>
          <a:p>
            <a:r>
              <a:rPr lang="en-US" sz="2520" dirty="0">
                <a:latin typeface="Calibri" panose="020F0502020204030204" pitchFamily="34" charset="0"/>
                <a:cs typeface="Calibri" panose="020F0502020204030204" pitchFamily="34" charset="0"/>
              </a:rPr>
              <a:t>congestion dans receiving et expédition areas,</a:t>
            </a:r>
          </a:p>
          <a:p>
            <a:r>
              <a:rPr lang="en-US" sz="2520" dirty="0">
                <a:latin typeface="Calibri" panose="020F0502020204030204" pitchFamily="34" charset="0"/>
                <a:cs typeface="Calibri" panose="020F0502020204030204" pitchFamily="34" charset="0"/>
              </a:rPr>
              <a:t>faible space utilization,</a:t>
            </a:r>
          </a:p>
          <a:p>
            <a:r>
              <a:rPr lang="en-US" sz="2520" dirty="0">
                <a:latin typeface="Calibri" panose="020F0502020204030204" pitchFamily="34" charset="0"/>
                <a:cs typeface="Calibri" panose="020F0502020204030204" pitchFamily="34" charset="0"/>
              </a:rPr>
              <a:t>long exécution des commandes moment.</a:t>
            </a:r>
          </a:p>
          <a:p>
            <a:endParaRPr lang="pl-PL" dirty="0"/>
          </a:p>
        </p:txBody>
      </p:sp>
      <p:sp>
        <p:nvSpPr>
          <p:cNvPr id="6" name="pole tekstowe 20"/>
          <p:cNvSpPr txBox="1"/>
          <p:nvPr/>
        </p:nvSpPr>
        <p:spPr>
          <a:xfrm>
            <a:off x="0" y="5870833"/>
            <a:ext cx="3458817"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5" name="Picture 4">
            <a:extLst>
              <a:ext uri="{FF2B5EF4-FFF2-40B4-BE49-F238E27FC236}">
                <a16:creationId xmlns:a16="http://schemas.microsoft.com/office/drawing/2014/main" id="{5212654B-796E-D020-25C7-DD71AB43748E}"/>
              </a:ext>
            </a:extLst>
          </p:cNvPr>
          <p:cNvPicPr>
            <a:picLocks noChangeAspect="1"/>
          </p:cNvPicPr>
          <p:nvPr/>
        </p:nvPicPr>
        <p:blipFill>
          <a:blip r:embed="rId3"/>
          <a:stretch>
            <a:fillRect/>
          </a:stretch>
        </p:blipFill>
        <p:spPr>
          <a:xfrm>
            <a:off x="-15408" y="152401"/>
            <a:ext cx="3067613" cy="580465"/>
          </a:xfrm>
          <a:prstGeom prst="rect">
            <a:avLst/>
          </a:prstGeom>
        </p:spPr>
      </p:pic>
      <p:sp>
        <p:nvSpPr>
          <p:cNvPr id="4" name="TextBox 3">
            <a:extLst>
              <a:ext uri="{FF2B5EF4-FFF2-40B4-BE49-F238E27FC236}">
                <a16:creationId xmlns:a16="http://schemas.microsoft.com/office/drawing/2014/main" id="{05F6EE96-394A-2F9B-6C2F-912E45ECF4F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751371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80" dirty="0">
                <a:latin typeface="Calibri" panose="020F0502020204030204" pitchFamily="34" charset="0"/>
                <a:cs typeface="Calibri" panose="020F0502020204030204" pitchFamily="34" charset="0"/>
              </a:rPr>
              <a:t>Analysis de entrepôt Processestâche 1 - Processus Cartographie</a:t>
            </a:r>
            <a:br>
              <a:rPr lang="pl-PL" sz="3200"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50000" y="496956"/>
            <a:ext cx="7593862" cy="6009861"/>
          </a:xfrm>
        </p:spPr>
        <p:txBody>
          <a:bodyPr>
            <a:normAutofit/>
          </a:bodyPr>
          <a:lstStyle/>
          <a:p>
            <a:pPr marL="0" indent="0">
              <a:buNone/>
            </a:pPr>
            <a:r>
              <a:rPr lang="pl-PL" sz="2520" dirty="0">
                <a:latin typeface="Calibri" panose="020F0502020204030204" pitchFamily="34" charset="0"/>
                <a:cs typeface="Calibri" panose="020F0502020204030204" pitchFamily="34" charset="0"/>
              </a:rPr>
              <a:t>1. 1 Identifier et décrire le principal entrepôt processus :</a:t>
            </a:r>
          </a:p>
          <a:p>
            <a:pPr lvl="1"/>
            <a:r>
              <a:rPr lang="en-US" sz="2800" dirty="0">
                <a:latin typeface="Calibri" panose="020F0502020204030204" pitchFamily="34" charset="0"/>
                <a:cs typeface="Calibri" panose="020F0502020204030204" pitchFamily="34" charset="0"/>
              </a:rPr>
              <a:t>receiving,</a:t>
            </a:r>
          </a:p>
          <a:p>
            <a:pPr lvl="1"/>
            <a:r>
              <a:rPr lang="en-US" sz="2800" dirty="0">
                <a:latin typeface="Calibri" panose="020F0502020204030204" pitchFamily="34" charset="0"/>
                <a:cs typeface="Calibri" panose="020F0502020204030204" pitchFamily="34" charset="0"/>
              </a:rPr>
              <a:t>inspection,</a:t>
            </a:r>
          </a:p>
          <a:p>
            <a:pPr lvl="1"/>
            <a:r>
              <a:rPr lang="en-US" sz="2520" dirty="0">
                <a:latin typeface="Calibri" panose="020F0502020204030204" pitchFamily="34" charset="0"/>
                <a:cs typeface="Calibri" panose="020F0502020204030204" pitchFamily="34" charset="0"/>
              </a:rPr>
              <a:t>stockage,</a:t>
            </a:r>
          </a:p>
          <a:p>
            <a:pPr lvl="1"/>
            <a:r>
              <a:rPr lang="en-US" sz="2520" dirty="0">
                <a:latin typeface="Calibri" panose="020F0502020204030204" pitchFamily="34" charset="0"/>
                <a:cs typeface="Calibri" panose="020F0502020204030204" pitchFamily="34" charset="0"/>
              </a:rPr>
              <a:t>préparation des commandes,</a:t>
            </a:r>
          </a:p>
          <a:p>
            <a:pPr lvl="1"/>
            <a:r>
              <a:rPr lang="en-US" sz="2800" dirty="0">
                <a:latin typeface="Calibri" panose="020F0502020204030204" pitchFamily="34" charset="0"/>
                <a:cs typeface="Calibri" panose="020F0502020204030204" pitchFamily="34" charset="0"/>
              </a:rPr>
              <a:t>packing,</a:t>
            </a:r>
          </a:p>
          <a:p>
            <a:pPr lvl="1"/>
            <a:r>
              <a:rPr lang="en-US" sz="2520" dirty="0">
                <a:latin typeface="Calibri" panose="020F0502020204030204" pitchFamily="34" charset="0"/>
                <a:cs typeface="Calibri" panose="020F0502020204030204" pitchFamily="34" charset="0"/>
              </a:rPr>
              <a:t>expédition.</a:t>
            </a:r>
          </a:p>
          <a:p>
            <a:pPr marL="0" indent="0">
              <a:buNone/>
            </a:pPr>
            <a:r>
              <a:rPr lang="pl-PL" sz="2520" dirty="0">
                <a:latin typeface="Calibri" panose="020F0502020204030204" pitchFamily="34" charset="0"/>
                <a:cs typeface="Calibri" panose="020F0502020204030204" pitchFamily="34" charset="0"/>
              </a:rPr>
              <a:t>1.2 Dessiner un simple processus flux schéma montrant le mouvement de biens et information.</a:t>
            </a:r>
          </a:p>
          <a:p>
            <a:pPr marL="0" indent="0">
              <a:buNone/>
            </a:pPr>
            <a:r>
              <a:rPr lang="pl-PL" sz="2520" dirty="0">
                <a:latin typeface="Calibri" panose="020F0502020204030204" pitchFamily="34" charset="0"/>
                <a:cs typeface="Calibri" panose="020F0502020204030204" pitchFamily="34" charset="0"/>
              </a:rPr>
              <a:t>1.3 Indiquer points où retards, erreurs, ou goulets d’étranglement may se produisent.</a:t>
            </a:r>
          </a:p>
          <a:p>
            <a:pPr marL="0" indent="0">
              <a:buNone/>
            </a:pPr>
            <a:r>
              <a:rPr lang="en-US" sz="2520" b="1" dirty="0">
                <a:latin typeface="Calibri" panose="020F0502020204030204" pitchFamily="34" charset="0"/>
                <a:cs typeface="Calibri" panose="020F0502020204030204" pitchFamily="34" charset="0"/>
              </a:rPr>
              <a:t>Résultat : UN processus flux schéma + court écrit explication</a:t>
            </a:r>
            <a:br>
              <a:rPr lang="en-US" sz="2800" dirty="0">
                <a:latin typeface="Calibri" panose="020F0502020204030204" pitchFamily="34" charset="0"/>
                <a:cs typeface="Calibri" panose="020F0502020204030204" pitchFamily="34" charset="0"/>
              </a:rPr>
            </a:br>
            <a:endParaRPr lang="pl-PL" dirty="0"/>
          </a:p>
        </p:txBody>
      </p:sp>
      <p:sp>
        <p:nvSpPr>
          <p:cNvPr id="4" name="Prostokąt 3"/>
          <p:cNvSpPr/>
          <p:nvPr/>
        </p:nvSpPr>
        <p:spPr>
          <a:xfrm>
            <a:off x="3750000" y="5499653"/>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6383" y="5854269"/>
            <a:ext cx="3442435"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6" name="Picture 5">
            <a:extLst>
              <a:ext uri="{FF2B5EF4-FFF2-40B4-BE49-F238E27FC236}">
                <a16:creationId xmlns:a16="http://schemas.microsoft.com/office/drawing/2014/main" id="{5BF495C2-E842-C084-1C00-29FBA9C577A3}"/>
              </a:ext>
            </a:extLst>
          </p:cNvPr>
          <p:cNvPicPr>
            <a:picLocks noChangeAspect="1"/>
          </p:cNvPicPr>
          <p:nvPr/>
        </p:nvPicPr>
        <p:blipFill>
          <a:blip r:embed="rId3"/>
          <a:stretch>
            <a:fillRect/>
          </a:stretch>
        </p:blipFill>
        <p:spPr>
          <a:xfrm>
            <a:off x="-15408" y="152401"/>
            <a:ext cx="3067613" cy="580465"/>
          </a:xfrm>
          <a:prstGeom prst="rect">
            <a:avLst/>
          </a:prstGeom>
        </p:spPr>
      </p:pic>
      <p:sp>
        <p:nvSpPr>
          <p:cNvPr id="5" name="TextBox 4">
            <a:extLst>
              <a:ext uri="{FF2B5EF4-FFF2-40B4-BE49-F238E27FC236}">
                <a16:creationId xmlns:a16="http://schemas.microsoft.com/office/drawing/2014/main" id="{FC5DAE64-2EA7-9250-AF59-5B8DEF4EEC5B}"/>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328813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Analysis de entrepôt Processestâche 2 – Problème Identification</a:t>
            </a:r>
            <a:br>
              <a:rPr lang="pl-PL" sz="3200"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7845" y="389680"/>
            <a:ext cx="7911548" cy="6069496"/>
          </a:xfrm>
        </p:spPr>
        <p:txBody>
          <a:bodyPr>
            <a:normAutofit/>
          </a:bodyPr>
          <a:lstStyle/>
          <a:p>
            <a:pPr marL="0" indent="0">
              <a:buNone/>
            </a:pPr>
            <a:r>
              <a:rPr lang="pl-PL" sz="2800" dirty="0">
                <a:latin typeface="Calibri" panose="020F0502020204030204" pitchFamily="34" charset="0"/>
                <a:cs typeface="Calibri" panose="020F0502020204030204" pitchFamily="34" charset="0"/>
              </a:rPr>
              <a:t>2.1 Fondé sur le processus analysis liste à least 5 operational problèmes,</a:t>
            </a:r>
          </a:p>
          <a:p>
            <a:r>
              <a:rPr lang="en-US" sz="2800" dirty="0">
                <a:latin typeface="Calibri" panose="020F0502020204030204" pitchFamily="34" charset="0"/>
                <a:cs typeface="Calibri" panose="020F0502020204030204" pitchFamily="34" charset="0"/>
              </a:rPr>
              <a:t>classify them en :</a:t>
            </a:r>
          </a:p>
          <a:p>
            <a:pPr lvl="1"/>
            <a:r>
              <a:rPr lang="en-US" sz="2520" dirty="0">
                <a:latin typeface="Calibri" panose="020F0502020204030204" pitchFamily="34" charset="0"/>
                <a:cs typeface="Calibri" panose="020F0502020204030204" pitchFamily="34" charset="0"/>
              </a:rPr>
              <a:t>implantation-related,</a:t>
            </a:r>
          </a:p>
          <a:p>
            <a:pPr lvl="1"/>
            <a:r>
              <a:rPr lang="en-US" sz="2800" dirty="0">
                <a:latin typeface="Calibri" panose="020F0502020204030204" pitchFamily="34" charset="0"/>
                <a:cs typeface="Calibri" panose="020F0502020204030204" pitchFamily="34" charset="0"/>
              </a:rPr>
              <a:t>equipment-related,</a:t>
            </a:r>
          </a:p>
          <a:p>
            <a:pPr lvl="1"/>
            <a:r>
              <a:rPr lang="en-US" sz="2800" dirty="0">
                <a:latin typeface="Calibri" panose="020F0502020204030204" pitchFamily="34" charset="0"/>
                <a:cs typeface="Calibri" panose="020F0502020204030204" pitchFamily="34" charset="0"/>
              </a:rPr>
              <a:t>organizational/management-related,</a:t>
            </a:r>
          </a:p>
          <a:p>
            <a:pPr lvl="1"/>
            <a:r>
              <a:rPr lang="en-US" sz="2800" dirty="0">
                <a:latin typeface="Calibri" panose="020F0502020204030204" pitchFamily="34" charset="0"/>
                <a:cs typeface="Calibri" panose="020F0502020204030204" pitchFamily="34" charset="0"/>
              </a:rPr>
              <a:t>information-related.</a:t>
            </a:r>
          </a:p>
          <a:p>
            <a:pPr marL="0" indent="0">
              <a:buNone/>
            </a:pPr>
            <a:r>
              <a:rPr lang="en-US" sz="2520" b="1" dirty="0">
                <a:latin typeface="Calibri" panose="020F0502020204030204" pitchFamily="34" charset="0"/>
                <a:cs typeface="Calibri" panose="020F0502020204030204" pitchFamily="34" charset="0"/>
              </a:rPr>
              <a:t>Résultat : Problème liste avec brève justification.</a:t>
            </a: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3617845" y="4346713"/>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5935956"/>
            <a:ext cx="3458817"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6" name="Picture 5">
            <a:extLst>
              <a:ext uri="{FF2B5EF4-FFF2-40B4-BE49-F238E27FC236}">
                <a16:creationId xmlns:a16="http://schemas.microsoft.com/office/drawing/2014/main" id="{EDDAFFE3-4E3D-16BF-150B-B8014F6B54D4}"/>
              </a:ext>
            </a:extLst>
          </p:cNvPr>
          <p:cNvPicPr>
            <a:picLocks noChangeAspect="1"/>
          </p:cNvPicPr>
          <p:nvPr/>
        </p:nvPicPr>
        <p:blipFill>
          <a:blip r:embed="rId3"/>
          <a:stretch>
            <a:fillRect/>
          </a:stretch>
        </p:blipFill>
        <p:spPr>
          <a:xfrm>
            <a:off x="-15408" y="152401"/>
            <a:ext cx="3067613" cy="580465"/>
          </a:xfrm>
          <a:prstGeom prst="rect">
            <a:avLst/>
          </a:prstGeom>
        </p:spPr>
      </p:pic>
      <p:sp>
        <p:nvSpPr>
          <p:cNvPr id="5" name="TextBox 4">
            <a:extLst>
              <a:ext uri="{FF2B5EF4-FFF2-40B4-BE49-F238E27FC236}">
                <a16:creationId xmlns:a16="http://schemas.microsoft.com/office/drawing/2014/main" id="{B836EB7E-671B-717C-11E3-FC3009CC5AB1}"/>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719865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6900" y="1123836"/>
            <a:ext cx="3113133" cy="4601183"/>
          </a:xfrm>
        </p:spPr>
        <p:txBody>
          <a:bodyPr/>
          <a:lstStyle/>
          <a:p>
            <a:r>
              <a:rPr lang="en-US" sz="2880" dirty="0">
                <a:latin typeface="Calibri" panose="020F0502020204030204" pitchFamily="34" charset="0"/>
                <a:cs typeface="Calibri" panose="020F0502020204030204" pitchFamily="34" charset="0"/>
              </a:rPr>
              <a:t>Prise de décision en gestion d’entrepôt — tâche 3 : décisions managériales</a:t>
            </a:r>
            <a:br>
              <a:rPr lang="en-US" sz="3200" dirty="0">
                <a:latin typeface="Calibri" panose="020F0502020204030204" pitchFamily="34" charset="0"/>
                <a:cs typeface="Calibri" panose="020F0502020204030204" pitchFamily="34" charset="0"/>
              </a:rPr>
            </a:br>
            <a:br>
              <a:rPr lang="en-US" b="1" dirty="0"/>
            </a:br>
            <a:endParaRPr lang="pl-PL" dirty="0"/>
          </a:p>
        </p:txBody>
      </p:sp>
      <p:sp>
        <p:nvSpPr>
          <p:cNvPr id="3" name="Symbol zastępczy zawartości 2"/>
          <p:cNvSpPr>
            <a:spLocks noGrp="1"/>
          </p:cNvSpPr>
          <p:nvPr>
            <p:ph idx="1"/>
          </p:nvPr>
        </p:nvSpPr>
        <p:spPr>
          <a:xfrm>
            <a:off x="3630728" y="877359"/>
            <a:ext cx="8137202" cy="5298154"/>
          </a:xfrm>
        </p:spPr>
        <p:txBody>
          <a:bodyPr>
            <a:noAutofit/>
          </a:bodyPr>
          <a:lstStyle/>
          <a:p>
            <a:pPr marL="0" indent="0">
              <a:buNone/>
            </a:pPr>
            <a:r>
              <a:rPr lang="pl-PL" sz="2520" dirty="0">
                <a:latin typeface="Calibri" panose="020F0502020204030204" pitchFamily="34" charset="0"/>
                <a:cs typeface="Calibri" panose="020F0502020204030204" pitchFamily="34" charset="0"/>
              </a:rPr>
              <a:t>3.1 Assumer le entrepôt has un limité investissement budget.</a:t>
            </a:r>
          </a:p>
          <a:p>
            <a:pPr marL="0" indent="0">
              <a:buNone/>
            </a:pPr>
            <a:r>
              <a:rPr lang="pl-PL" sz="2520" dirty="0">
                <a:latin typeface="Calibri" panose="020F0502020204030204" pitchFamily="34" charset="0"/>
                <a:cs typeface="Calibri" panose="020F0502020204030204" pitchFamily="34" charset="0"/>
              </a:rPr>
              <a:t>Proposer :</a:t>
            </a:r>
          </a:p>
          <a:p>
            <a:r>
              <a:rPr lang="en-US" sz="2520" b="1" dirty="0">
                <a:latin typeface="Calibri" panose="020F0502020204030204" pitchFamily="34" charset="0"/>
                <a:cs typeface="Calibri" panose="020F0502020204030204" pitchFamily="34" charset="0"/>
              </a:rPr>
              <a:t>Three court terme décisions (low-coût, rapides améliorations), e.g. :</a:t>
            </a:r>
          </a:p>
          <a:p>
            <a:pPr lvl="1"/>
            <a:r>
              <a:rPr lang="en-US" sz="2520" dirty="0">
                <a:latin typeface="Calibri" panose="020F0502020204030204" pitchFamily="34" charset="0"/>
                <a:cs typeface="Calibri" panose="020F0502020204030204" pitchFamily="34" charset="0"/>
              </a:rPr>
              <a:t>réorganisation de picking itinéraires,</a:t>
            </a:r>
          </a:p>
          <a:p>
            <a:pPr lvl="1"/>
            <a:r>
              <a:rPr lang="en-US" sz="2520" dirty="0">
                <a:latin typeface="Calibri" panose="020F0502020204030204" pitchFamily="34" charset="0"/>
                <a:cs typeface="Calibri" panose="020F0502020204030204" pitchFamily="34" charset="0"/>
              </a:rPr>
              <a:t>zonage de zone de stockages,</a:t>
            </a:r>
          </a:p>
          <a:p>
            <a:pPr lvl="1"/>
            <a:r>
              <a:rPr lang="en-US" sz="2520" dirty="0">
                <a:latin typeface="Calibri" panose="020F0502020204030204" pitchFamily="34" charset="0"/>
                <a:cs typeface="Calibri" panose="020F0502020204030204" pitchFamily="34" charset="0"/>
              </a:rPr>
              <a:t>de base étiquetage système.</a:t>
            </a:r>
          </a:p>
          <a:p>
            <a:r>
              <a:rPr lang="en-US" sz="2520" b="1" dirty="0">
                <a:latin typeface="Calibri" panose="020F0502020204030204" pitchFamily="34" charset="0"/>
                <a:cs typeface="Calibri" panose="020F0502020204030204" pitchFamily="34" charset="0"/>
              </a:rPr>
              <a:t>Two long terme décisions (strategic améliorations), e.g. :</a:t>
            </a:r>
          </a:p>
          <a:p>
            <a:pPr lvl="1"/>
            <a:r>
              <a:rPr lang="en-US" sz="2800" dirty="0">
                <a:latin typeface="Calibri" panose="020F0502020204030204" pitchFamily="34" charset="0"/>
                <a:cs typeface="Calibri" panose="020F0502020204030204" pitchFamily="34" charset="0"/>
              </a:rPr>
              <a:t>introduction de un simple WMS,</a:t>
            </a:r>
          </a:p>
          <a:p>
            <a:pPr lvl="1"/>
            <a:r>
              <a:rPr lang="en-US" sz="2520" dirty="0">
                <a:latin typeface="Calibri" panose="020F0502020204030204" pitchFamily="34" charset="0"/>
                <a:cs typeface="Calibri" panose="020F0502020204030204" pitchFamily="34" charset="0"/>
              </a:rPr>
              <a:t>implantation reconception,</a:t>
            </a:r>
          </a:p>
          <a:p>
            <a:pPr lvl="1"/>
            <a:r>
              <a:rPr lang="en-US" sz="2800" dirty="0">
                <a:latin typeface="Calibri" panose="020F0502020204030204" pitchFamily="34" charset="0"/>
                <a:cs typeface="Calibri" panose="020F0502020204030204" pitchFamily="34" charset="0"/>
              </a:rPr>
              <a:t>partielle mécanisation.</a:t>
            </a:r>
          </a:p>
        </p:txBody>
      </p:sp>
      <p:sp>
        <p:nvSpPr>
          <p:cNvPr id="6" name="pole tekstowe 20"/>
          <p:cNvSpPr txBox="1"/>
          <p:nvPr/>
        </p:nvSpPr>
        <p:spPr>
          <a:xfrm>
            <a:off x="0" y="5725019"/>
            <a:ext cx="3458817" cy="369332"/>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b="1" dirty="0">
                <a:solidFill>
                  <a:schemeClr val="bg1"/>
                </a:solidFill>
                <a:latin typeface="Calibri" panose="020F0502020204030204" pitchFamily="34" charset="0"/>
                <a:cs typeface="Calibri" panose="020F0502020204030204" pitchFamily="34" charset="0"/>
              </a:rPr>
              <a:t>Consignes pour les étudiants</a:t>
            </a:r>
          </a:p>
        </p:txBody>
      </p:sp>
      <p:pic>
        <p:nvPicPr>
          <p:cNvPr id="5" name="Picture 4">
            <a:extLst>
              <a:ext uri="{FF2B5EF4-FFF2-40B4-BE49-F238E27FC236}">
                <a16:creationId xmlns:a16="http://schemas.microsoft.com/office/drawing/2014/main" id="{4E5E07DA-DF9A-83A6-0808-F1678E42D8DF}"/>
              </a:ext>
            </a:extLst>
          </p:cNvPr>
          <p:cNvPicPr>
            <a:picLocks noChangeAspect="1"/>
          </p:cNvPicPr>
          <p:nvPr/>
        </p:nvPicPr>
        <p:blipFill>
          <a:blip r:embed="rId3"/>
          <a:stretch>
            <a:fillRect/>
          </a:stretch>
        </p:blipFill>
        <p:spPr>
          <a:xfrm>
            <a:off x="-15408" y="152401"/>
            <a:ext cx="3067613" cy="580465"/>
          </a:xfrm>
          <a:prstGeom prst="rect">
            <a:avLst/>
          </a:prstGeom>
        </p:spPr>
      </p:pic>
      <p:sp>
        <p:nvSpPr>
          <p:cNvPr id="4" name="TextBox 3">
            <a:extLst>
              <a:ext uri="{FF2B5EF4-FFF2-40B4-BE49-F238E27FC236}">
                <a16:creationId xmlns:a16="http://schemas.microsoft.com/office/drawing/2014/main" id="{C61CCA1F-EA70-9C91-BC51-8D13844009C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692065982"/>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D4D9662-94F3-43E3-985E-C328DC3ADF60}">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18D0EBD9-A6FF-43CD-BED9-F258B70F9555}">
  <ds:schemaRefs>
    <ds:schemaRef ds:uri="http://schemas.microsoft.com/sharepoint/v3/contenttype/forms"/>
  </ds:schemaRefs>
</ds:datastoreItem>
</file>

<file path=customXml/itemProps3.xml><?xml version="1.0" encoding="utf-8"?>
<ds:datastoreItem xmlns:ds="http://schemas.openxmlformats.org/officeDocument/2006/customXml" ds:itemID="{E079EC4B-C3A1-4A77-A737-6654F19A69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Ramka</Template>
  <TotalTime>4658</TotalTime>
  <Words>474</Words>
  <Application>Microsoft Office PowerPoint</Application>
  <PresentationFormat>Widescreen</PresentationFormat>
  <Paragraphs>80</Paragraphs>
  <Slides>12</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entreposage et matière manutentionPart 3 </vt:lpstr>
      <vt:lpstr>Road Transportation Systems Engineering Development in the Sub-Saharan Africa – Modern EU Master Programme &amp; Capacity Building</vt:lpstr>
      <vt:lpstr>PowerPoint Presentation</vt:lpstr>
      <vt:lpstr>Entreposage et manutention des matériaux </vt:lpstr>
      <vt:lpstr>Exercices pratiques d’entrepôt</vt:lpstr>
      <vt:lpstr>Exercice pratique d’entrepôt — analyse des processus d’entrepôt et prise de décision  </vt:lpstr>
      <vt:lpstr>Analysis de entrepôt Processestâche 1 - Processus Cartographie </vt:lpstr>
      <vt:lpstr>Analysis de entrepôt Processestâche 2 – Problème Identification </vt:lpstr>
      <vt:lpstr>Prise de décision en gestion d’entrepôt — tâche 3 : décisions managériales  </vt:lpstr>
      <vt:lpstr>Prise de décision en gestion d’entrepôt — tâche 3 : décisions managériales  </vt:lpstr>
      <vt:lpstr>Tâche 4 — recommandation et justification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96</cp:revision>
  <dcterms:created xsi:type="dcterms:W3CDTF">2026-01-09T15:05:47Z</dcterms:created>
  <dcterms:modified xsi:type="dcterms:W3CDTF">2026-06-06T18:32:05Z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