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2" r:id="rId5"/>
  </p:sldMasterIdLst>
  <p:notesMasterIdLst>
    <p:notesMasterId r:id="rId49"/>
  </p:notesMasterIdLst>
  <p:sldIdLst>
    <p:sldId id="315" r:id="rId6"/>
    <p:sldId id="316" r:id="rId7"/>
    <p:sldId id="317" r:id="rId8"/>
    <p:sldId id="320" r:id="rId9"/>
    <p:sldId id="341" r:id="rId10"/>
    <p:sldId id="273" r:id="rId11"/>
    <p:sldId id="276" r:id="rId12"/>
    <p:sldId id="277" r:id="rId13"/>
    <p:sldId id="278" r:id="rId14"/>
    <p:sldId id="279" r:id="rId15"/>
    <p:sldId id="280" r:id="rId16"/>
    <p:sldId id="322" r:id="rId17"/>
    <p:sldId id="281" r:id="rId18"/>
    <p:sldId id="323" r:id="rId19"/>
    <p:sldId id="324" r:id="rId20"/>
    <p:sldId id="325" r:id="rId21"/>
    <p:sldId id="326" r:id="rId22"/>
    <p:sldId id="327" r:id="rId23"/>
    <p:sldId id="328" r:id="rId24"/>
    <p:sldId id="282" r:id="rId25"/>
    <p:sldId id="283" r:id="rId26"/>
    <p:sldId id="284" r:id="rId27"/>
    <p:sldId id="329" r:id="rId28"/>
    <p:sldId id="330" r:id="rId29"/>
    <p:sldId id="332" r:id="rId30"/>
    <p:sldId id="331" r:id="rId31"/>
    <p:sldId id="335" r:id="rId32"/>
    <p:sldId id="334" r:id="rId33"/>
    <p:sldId id="333" r:id="rId34"/>
    <p:sldId id="285" r:id="rId35"/>
    <p:sldId id="337" r:id="rId36"/>
    <p:sldId id="338" r:id="rId37"/>
    <p:sldId id="339" r:id="rId38"/>
    <p:sldId id="340" r:id="rId39"/>
    <p:sldId id="286" r:id="rId40"/>
    <p:sldId id="287" r:id="rId41"/>
    <p:sldId id="288" r:id="rId42"/>
    <p:sldId id="289" r:id="rId43"/>
    <p:sldId id="290" r:id="rId44"/>
    <p:sldId id="291" r:id="rId45"/>
    <p:sldId id="292" r:id="rId46"/>
    <p:sldId id="293" r:id="rId47"/>
    <p:sldId id="319" r:id="rId48"/>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A5C35F1-4A13-44AD-B416-BABC2FCE26FF}" v="42" dt="2026-06-06T18:20:35.43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8049" autoAdjust="0"/>
  </p:normalViewPr>
  <p:slideViewPr>
    <p:cSldViewPr snapToGrid="0">
      <p:cViewPr varScale="1">
        <p:scale>
          <a:sx n="120" d="100"/>
          <a:sy n="120" d="100"/>
        </p:scale>
        <p:origin x="186"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presProps" Target="presProps.xml"/><Relationship Id="rId55" Type="http://schemas.microsoft.com/office/2015/10/relationships/revisionInfo" Target="revisionInfo.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tableStyles" Target="tableStyles.xml"/><Relationship Id="rId5" Type="http://schemas.openxmlformats.org/officeDocument/2006/relationships/slideMaster" Target="slideMasters/slideMaster2.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8" Type="http://schemas.openxmlformats.org/officeDocument/2006/relationships/slide" Target="slides/slide3.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54"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swinkl@pg.edu.pl" userId="S::juswinkl_pg.edu.pl#ext#@fril.onmicrosoft.com::455ad5cd-e5a2-49e7-93b8-6e6dfab2f2a5" providerId="AD" clId="Web-{3BE5CD62-2F51-B5FA-5B9D-8137939D98A4}"/>
    <pc:docChg chg="addSld modSld">
      <pc:chgData name="juswinkl@pg.edu.pl" userId="S::juswinkl_pg.edu.pl#ext#@fril.onmicrosoft.com::455ad5cd-e5a2-49e7-93b8-6e6dfab2f2a5" providerId="AD" clId="Web-{3BE5CD62-2F51-B5FA-5B9D-8137939D98A4}" dt="2026-05-08T08:14:31.697" v="76" actId="14100"/>
      <pc:docMkLst>
        <pc:docMk/>
      </pc:docMkLst>
      <pc:sldChg chg="addSp modSp">
        <pc:chgData name="juswinkl@pg.edu.pl" userId="S::juswinkl_pg.edu.pl#ext#@fril.onmicrosoft.com::455ad5cd-e5a2-49e7-93b8-6e6dfab2f2a5" providerId="AD" clId="Web-{3BE5CD62-2F51-B5FA-5B9D-8137939D98A4}" dt="2026-05-08T08:06:40.620" v="6" actId="1076"/>
        <pc:sldMkLst>
          <pc:docMk/>
          <pc:sldMk cId="2029279656" sldId="273"/>
        </pc:sldMkLst>
      </pc:sldChg>
      <pc:sldChg chg="addSp modSp">
        <pc:chgData name="juswinkl@pg.edu.pl" userId="S::juswinkl_pg.edu.pl#ext#@fril.onmicrosoft.com::455ad5cd-e5a2-49e7-93b8-6e6dfab2f2a5" providerId="AD" clId="Web-{3BE5CD62-2F51-B5FA-5B9D-8137939D98A4}" dt="2026-05-08T08:06:50.010" v="8" actId="1076"/>
        <pc:sldMkLst>
          <pc:docMk/>
          <pc:sldMk cId="1917509543" sldId="276"/>
        </pc:sldMkLst>
      </pc:sldChg>
      <pc:sldChg chg="addSp modSp">
        <pc:chgData name="juswinkl@pg.edu.pl" userId="S::juswinkl_pg.edu.pl#ext#@fril.onmicrosoft.com::455ad5cd-e5a2-49e7-93b8-6e6dfab2f2a5" providerId="AD" clId="Web-{3BE5CD62-2F51-B5FA-5B9D-8137939D98A4}" dt="2026-05-08T08:06:58.057" v="10" actId="1076"/>
        <pc:sldMkLst>
          <pc:docMk/>
          <pc:sldMk cId="3304918030" sldId="277"/>
        </pc:sldMkLst>
      </pc:sldChg>
      <pc:sldChg chg="addSp modSp">
        <pc:chgData name="juswinkl@pg.edu.pl" userId="S::juswinkl_pg.edu.pl#ext#@fril.onmicrosoft.com::455ad5cd-e5a2-49e7-93b8-6e6dfab2f2a5" providerId="AD" clId="Web-{3BE5CD62-2F51-B5FA-5B9D-8137939D98A4}" dt="2026-05-08T08:07:13.354" v="13" actId="1076"/>
        <pc:sldMkLst>
          <pc:docMk/>
          <pc:sldMk cId="3310074905" sldId="278"/>
        </pc:sldMkLst>
      </pc:sldChg>
      <pc:sldChg chg="addSp modSp">
        <pc:chgData name="juswinkl@pg.edu.pl" userId="S::juswinkl_pg.edu.pl#ext#@fril.onmicrosoft.com::455ad5cd-e5a2-49e7-93b8-6e6dfab2f2a5" providerId="AD" clId="Web-{3BE5CD62-2F51-B5FA-5B9D-8137939D98A4}" dt="2026-05-08T08:07:24.167" v="15" actId="1076"/>
        <pc:sldMkLst>
          <pc:docMk/>
          <pc:sldMk cId="1683773602" sldId="279"/>
        </pc:sldMkLst>
      </pc:sldChg>
      <pc:sldChg chg="addSp modSp">
        <pc:chgData name="juswinkl@pg.edu.pl" userId="S::juswinkl_pg.edu.pl#ext#@fril.onmicrosoft.com::455ad5cd-e5a2-49e7-93b8-6e6dfab2f2a5" providerId="AD" clId="Web-{3BE5CD62-2F51-B5FA-5B9D-8137939D98A4}" dt="2026-05-08T08:07:30.651" v="17" actId="1076"/>
        <pc:sldMkLst>
          <pc:docMk/>
          <pc:sldMk cId="3712519971" sldId="280"/>
        </pc:sldMkLst>
      </pc:sldChg>
      <pc:sldChg chg="addSp modSp">
        <pc:chgData name="juswinkl@pg.edu.pl" userId="S::juswinkl_pg.edu.pl#ext#@fril.onmicrosoft.com::455ad5cd-e5a2-49e7-93b8-6e6dfab2f2a5" providerId="AD" clId="Web-{3BE5CD62-2F51-B5FA-5B9D-8137939D98A4}" dt="2026-05-08T08:07:47.511" v="22" actId="1076"/>
        <pc:sldMkLst>
          <pc:docMk/>
          <pc:sldMk cId="2178151162" sldId="281"/>
        </pc:sldMkLst>
      </pc:sldChg>
      <pc:sldChg chg="addSp modSp">
        <pc:chgData name="juswinkl@pg.edu.pl" userId="S::juswinkl_pg.edu.pl#ext#@fril.onmicrosoft.com::455ad5cd-e5a2-49e7-93b8-6e6dfab2f2a5" providerId="AD" clId="Web-{3BE5CD62-2F51-B5FA-5B9D-8137939D98A4}" dt="2026-05-08T08:08:45.074" v="37" actId="1076"/>
        <pc:sldMkLst>
          <pc:docMk/>
          <pc:sldMk cId="3258956135" sldId="282"/>
        </pc:sldMkLst>
      </pc:sldChg>
      <pc:sldChg chg="addSp modSp">
        <pc:chgData name="juswinkl@pg.edu.pl" userId="S::juswinkl_pg.edu.pl#ext#@fril.onmicrosoft.com::455ad5cd-e5a2-49e7-93b8-6e6dfab2f2a5" providerId="AD" clId="Web-{3BE5CD62-2F51-B5FA-5B9D-8137939D98A4}" dt="2026-05-08T08:08:50.402" v="39" actId="1076"/>
        <pc:sldMkLst>
          <pc:docMk/>
          <pc:sldMk cId="550224910" sldId="283"/>
        </pc:sldMkLst>
      </pc:sldChg>
      <pc:sldChg chg="addSp modSp">
        <pc:chgData name="juswinkl@pg.edu.pl" userId="S::juswinkl_pg.edu.pl#ext#@fril.onmicrosoft.com::455ad5cd-e5a2-49e7-93b8-6e6dfab2f2a5" providerId="AD" clId="Web-{3BE5CD62-2F51-B5FA-5B9D-8137939D98A4}" dt="2026-05-08T08:08:57.637" v="41" actId="1076"/>
        <pc:sldMkLst>
          <pc:docMk/>
          <pc:sldMk cId="2356202966" sldId="284"/>
        </pc:sldMkLst>
      </pc:sldChg>
      <pc:sldChg chg="addSp">
        <pc:chgData name="juswinkl@pg.edu.pl" userId="S::juswinkl_pg.edu.pl#ext#@fril.onmicrosoft.com::455ad5cd-e5a2-49e7-93b8-6e6dfab2f2a5" providerId="AD" clId="Web-{3BE5CD62-2F51-B5FA-5B9D-8137939D98A4}" dt="2026-05-08T08:12:24.865" v="54"/>
        <pc:sldMkLst>
          <pc:docMk/>
          <pc:sldMk cId="980773339" sldId="285"/>
        </pc:sldMkLst>
      </pc:sldChg>
      <pc:sldChg chg="addSp">
        <pc:chgData name="juswinkl@pg.edu.pl" userId="S::juswinkl_pg.edu.pl#ext#@fril.onmicrosoft.com::455ad5cd-e5a2-49e7-93b8-6e6dfab2f2a5" providerId="AD" clId="Web-{3BE5CD62-2F51-B5FA-5B9D-8137939D98A4}" dt="2026-05-08T08:12:44.554" v="59"/>
        <pc:sldMkLst>
          <pc:docMk/>
          <pc:sldMk cId="1743482226" sldId="286"/>
        </pc:sldMkLst>
      </pc:sldChg>
      <pc:sldChg chg="addSp">
        <pc:chgData name="juswinkl@pg.edu.pl" userId="S::juswinkl_pg.edu.pl#ext#@fril.onmicrosoft.com::455ad5cd-e5a2-49e7-93b8-6e6dfab2f2a5" providerId="AD" clId="Web-{3BE5CD62-2F51-B5FA-5B9D-8137939D98A4}" dt="2026-05-08T08:12:47.773" v="60"/>
        <pc:sldMkLst>
          <pc:docMk/>
          <pc:sldMk cId="2374624801" sldId="287"/>
        </pc:sldMkLst>
      </pc:sldChg>
      <pc:sldChg chg="addSp">
        <pc:chgData name="juswinkl@pg.edu.pl" userId="S::juswinkl_pg.edu.pl#ext#@fril.onmicrosoft.com::455ad5cd-e5a2-49e7-93b8-6e6dfab2f2a5" providerId="AD" clId="Web-{3BE5CD62-2F51-B5FA-5B9D-8137939D98A4}" dt="2026-05-08T08:12:52.601" v="61"/>
        <pc:sldMkLst>
          <pc:docMk/>
          <pc:sldMk cId="4108042990" sldId="288"/>
        </pc:sldMkLst>
      </pc:sldChg>
      <pc:sldChg chg="addSp">
        <pc:chgData name="juswinkl@pg.edu.pl" userId="S::juswinkl_pg.edu.pl#ext#@fril.onmicrosoft.com::455ad5cd-e5a2-49e7-93b8-6e6dfab2f2a5" providerId="AD" clId="Web-{3BE5CD62-2F51-B5FA-5B9D-8137939D98A4}" dt="2026-05-08T08:12:56.773" v="62"/>
        <pc:sldMkLst>
          <pc:docMk/>
          <pc:sldMk cId="105079109" sldId="289"/>
        </pc:sldMkLst>
      </pc:sldChg>
      <pc:sldChg chg="addSp">
        <pc:chgData name="juswinkl@pg.edu.pl" userId="S::juswinkl_pg.edu.pl#ext#@fril.onmicrosoft.com::455ad5cd-e5a2-49e7-93b8-6e6dfab2f2a5" providerId="AD" clId="Web-{3BE5CD62-2F51-B5FA-5B9D-8137939D98A4}" dt="2026-05-08T08:12:59.507" v="63"/>
        <pc:sldMkLst>
          <pc:docMk/>
          <pc:sldMk cId="3837480021" sldId="290"/>
        </pc:sldMkLst>
      </pc:sldChg>
      <pc:sldChg chg="addSp">
        <pc:chgData name="juswinkl@pg.edu.pl" userId="S::juswinkl_pg.edu.pl#ext#@fril.onmicrosoft.com::455ad5cd-e5a2-49e7-93b8-6e6dfab2f2a5" providerId="AD" clId="Web-{3BE5CD62-2F51-B5FA-5B9D-8137939D98A4}" dt="2026-05-08T08:13:04.226" v="64"/>
        <pc:sldMkLst>
          <pc:docMk/>
          <pc:sldMk cId="4195244291" sldId="291"/>
        </pc:sldMkLst>
      </pc:sldChg>
      <pc:sldChg chg="addSp">
        <pc:chgData name="juswinkl@pg.edu.pl" userId="S::juswinkl_pg.edu.pl#ext#@fril.onmicrosoft.com::455ad5cd-e5a2-49e7-93b8-6e6dfab2f2a5" providerId="AD" clId="Web-{3BE5CD62-2F51-B5FA-5B9D-8137939D98A4}" dt="2026-05-08T08:13:07.226" v="65"/>
        <pc:sldMkLst>
          <pc:docMk/>
          <pc:sldMk cId="162849873" sldId="292"/>
        </pc:sldMkLst>
      </pc:sldChg>
      <pc:sldChg chg="addSp">
        <pc:chgData name="juswinkl@pg.edu.pl" userId="S::juswinkl_pg.edu.pl#ext#@fril.onmicrosoft.com::455ad5cd-e5a2-49e7-93b8-6e6dfab2f2a5" providerId="AD" clId="Web-{3BE5CD62-2F51-B5FA-5B9D-8137939D98A4}" dt="2026-05-08T08:13:11.055" v="66"/>
        <pc:sldMkLst>
          <pc:docMk/>
          <pc:sldMk cId="1755471157" sldId="293"/>
        </pc:sldMkLst>
      </pc:sldChg>
      <pc:sldChg chg="addSp modSp">
        <pc:chgData name="juswinkl@pg.edu.pl" userId="S::juswinkl_pg.edu.pl#ext#@fril.onmicrosoft.com::455ad5cd-e5a2-49e7-93b8-6e6dfab2f2a5" providerId="AD" clId="Web-{3BE5CD62-2F51-B5FA-5B9D-8137939D98A4}" dt="2026-05-08T08:06:21.541" v="2" actId="1076"/>
        <pc:sldMkLst>
          <pc:docMk/>
          <pc:sldMk cId="4156631961" sldId="315"/>
        </pc:sldMkLst>
        <pc:picChg chg="add mod">
          <ac:chgData name="juswinkl@pg.edu.pl" userId="S::juswinkl_pg.edu.pl#ext#@fril.onmicrosoft.com::455ad5cd-e5a2-49e7-93b8-6e6dfab2f2a5" providerId="AD" clId="Web-{3BE5CD62-2F51-B5FA-5B9D-8137939D98A4}" dt="2026-05-08T08:06:21.541" v="2" actId="1076"/>
          <ac:picMkLst>
            <pc:docMk/>
            <pc:sldMk cId="4156631961" sldId="315"/>
            <ac:picMk id="4" creationId="{C2DED6F7-A73E-55BE-33AE-1ECA8B0002AA}"/>
          </ac:picMkLst>
        </pc:picChg>
      </pc:sldChg>
      <pc:sldChg chg="addSp modSp">
        <pc:chgData name="juswinkl@pg.edu.pl" userId="S::juswinkl_pg.edu.pl#ext#@fril.onmicrosoft.com::455ad5cd-e5a2-49e7-93b8-6e6dfab2f2a5" providerId="AD" clId="Web-{3BE5CD62-2F51-B5FA-5B9D-8137939D98A4}" dt="2026-05-08T08:06:32.666" v="4" actId="1076"/>
        <pc:sldMkLst>
          <pc:docMk/>
          <pc:sldMk cId="3603385243" sldId="320"/>
        </pc:sldMkLst>
      </pc:sldChg>
      <pc:sldChg chg="addSp modSp">
        <pc:chgData name="juswinkl@pg.edu.pl" userId="S::juswinkl_pg.edu.pl#ext#@fril.onmicrosoft.com::455ad5cd-e5a2-49e7-93b8-6e6dfab2f2a5" providerId="AD" clId="Web-{3BE5CD62-2F51-B5FA-5B9D-8137939D98A4}" dt="2026-05-08T08:07:41.979" v="20" actId="1076"/>
        <pc:sldMkLst>
          <pc:docMk/>
          <pc:sldMk cId="3494939549" sldId="322"/>
        </pc:sldMkLst>
      </pc:sldChg>
      <pc:sldChg chg="addSp modSp">
        <pc:chgData name="juswinkl@pg.edu.pl" userId="S::juswinkl_pg.edu.pl#ext#@fril.onmicrosoft.com::455ad5cd-e5a2-49e7-93b8-6e6dfab2f2a5" providerId="AD" clId="Web-{3BE5CD62-2F51-B5FA-5B9D-8137939D98A4}" dt="2026-05-08T08:07:58.573" v="25" actId="1076"/>
        <pc:sldMkLst>
          <pc:docMk/>
          <pc:sldMk cId="860585118" sldId="323"/>
        </pc:sldMkLst>
      </pc:sldChg>
      <pc:sldChg chg="addSp modSp">
        <pc:chgData name="juswinkl@pg.edu.pl" userId="S::juswinkl_pg.edu.pl#ext#@fril.onmicrosoft.com::455ad5cd-e5a2-49e7-93b8-6e6dfab2f2a5" providerId="AD" clId="Web-{3BE5CD62-2F51-B5FA-5B9D-8137939D98A4}" dt="2026-05-08T08:08:07.183" v="27" actId="1076"/>
        <pc:sldMkLst>
          <pc:docMk/>
          <pc:sldMk cId="3053789685" sldId="324"/>
        </pc:sldMkLst>
      </pc:sldChg>
      <pc:sldChg chg="addSp modSp">
        <pc:chgData name="juswinkl@pg.edu.pl" userId="S::juswinkl_pg.edu.pl#ext#@fril.onmicrosoft.com::455ad5cd-e5a2-49e7-93b8-6e6dfab2f2a5" providerId="AD" clId="Web-{3BE5CD62-2F51-B5FA-5B9D-8137939D98A4}" dt="2026-05-08T08:08:13.792" v="29" actId="1076"/>
        <pc:sldMkLst>
          <pc:docMk/>
          <pc:sldMk cId="3661152893" sldId="325"/>
        </pc:sldMkLst>
      </pc:sldChg>
      <pc:sldChg chg="addSp modSp">
        <pc:chgData name="juswinkl@pg.edu.pl" userId="S::juswinkl_pg.edu.pl#ext#@fril.onmicrosoft.com::455ad5cd-e5a2-49e7-93b8-6e6dfab2f2a5" providerId="AD" clId="Web-{3BE5CD62-2F51-B5FA-5B9D-8137939D98A4}" dt="2026-05-08T08:08:23.745" v="31" actId="1076"/>
        <pc:sldMkLst>
          <pc:docMk/>
          <pc:sldMk cId="3998073114" sldId="326"/>
        </pc:sldMkLst>
      </pc:sldChg>
      <pc:sldChg chg="addSp modSp">
        <pc:chgData name="juswinkl@pg.edu.pl" userId="S::juswinkl_pg.edu.pl#ext#@fril.onmicrosoft.com::455ad5cd-e5a2-49e7-93b8-6e6dfab2f2a5" providerId="AD" clId="Web-{3BE5CD62-2F51-B5FA-5B9D-8137939D98A4}" dt="2026-05-08T08:08:29.745" v="33" actId="1076"/>
        <pc:sldMkLst>
          <pc:docMk/>
          <pc:sldMk cId="3810572584" sldId="327"/>
        </pc:sldMkLst>
      </pc:sldChg>
      <pc:sldChg chg="addSp modSp">
        <pc:chgData name="juswinkl@pg.edu.pl" userId="S::juswinkl_pg.edu.pl#ext#@fril.onmicrosoft.com::455ad5cd-e5a2-49e7-93b8-6e6dfab2f2a5" providerId="AD" clId="Web-{3BE5CD62-2F51-B5FA-5B9D-8137939D98A4}" dt="2026-05-08T08:08:36.011" v="35" actId="1076"/>
        <pc:sldMkLst>
          <pc:docMk/>
          <pc:sldMk cId="2053370256" sldId="328"/>
        </pc:sldMkLst>
      </pc:sldChg>
      <pc:sldChg chg="addSp modSp">
        <pc:chgData name="juswinkl@pg.edu.pl" userId="S::juswinkl_pg.edu.pl#ext#@fril.onmicrosoft.com::455ad5cd-e5a2-49e7-93b8-6e6dfab2f2a5" providerId="AD" clId="Web-{3BE5CD62-2F51-B5FA-5B9D-8137939D98A4}" dt="2026-05-08T08:09:17.403" v="43" actId="1076"/>
        <pc:sldMkLst>
          <pc:docMk/>
          <pc:sldMk cId="2490392533" sldId="329"/>
        </pc:sldMkLst>
      </pc:sldChg>
      <pc:sldChg chg="addSp modSp">
        <pc:chgData name="juswinkl@pg.edu.pl" userId="S::juswinkl_pg.edu.pl#ext#@fril.onmicrosoft.com::455ad5cd-e5a2-49e7-93b8-6e6dfab2f2a5" providerId="AD" clId="Web-{3BE5CD62-2F51-B5FA-5B9D-8137939D98A4}" dt="2026-05-08T08:09:25.013" v="45" actId="1076"/>
        <pc:sldMkLst>
          <pc:docMk/>
          <pc:sldMk cId="2295271142" sldId="330"/>
        </pc:sldMkLst>
      </pc:sldChg>
      <pc:sldChg chg="addSp modSp">
        <pc:chgData name="juswinkl@pg.edu.pl" userId="S::juswinkl_pg.edu.pl#ext#@fril.onmicrosoft.com::455ad5cd-e5a2-49e7-93b8-6e6dfab2f2a5" providerId="AD" clId="Web-{3BE5CD62-2F51-B5FA-5B9D-8137939D98A4}" dt="2026-05-08T08:09:57.062" v="49" actId="1076"/>
        <pc:sldMkLst>
          <pc:docMk/>
          <pc:sldMk cId="511343201" sldId="331"/>
        </pc:sldMkLst>
      </pc:sldChg>
      <pc:sldChg chg="addSp modSp">
        <pc:chgData name="juswinkl@pg.edu.pl" userId="S::juswinkl_pg.edu.pl#ext#@fril.onmicrosoft.com::455ad5cd-e5a2-49e7-93b8-6e6dfab2f2a5" providerId="AD" clId="Web-{3BE5CD62-2F51-B5FA-5B9D-8137939D98A4}" dt="2026-05-08T08:09:48.718" v="47" actId="1076"/>
        <pc:sldMkLst>
          <pc:docMk/>
          <pc:sldMk cId="3817046724" sldId="332"/>
        </pc:sldMkLst>
      </pc:sldChg>
      <pc:sldChg chg="addSp">
        <pc:chgData name="juswinkl@pg.edu.pl" userId="S::juswinkl_pg.edu.pl#ext#@fril.onmicrosoft.com::455ad5cd-e5a2-49e7-93b8-6e6dfab2f2a5" providerId="AD" clId="Web-{3BE5CD62-2F51-B5FA-5B9D-8137939D98A4}" dt="2026-05-08T08:12:20.162" v="53"/>
        <pc:sldMkLst>
          <pc:docMk/>
          <pc:sldMk cId="2401013242" sldId="333"/>
        </pc:sldMkLst>
      </pc:sldChg>
      <pc:sldChg chg="addSp">
        <pc:chgData name="juswinkl@pg.edu.pl" userId="S::juswinkl_pg.edu.pl#ext#@fril.onmicrosoft.com::455ad5cd-e5a2-49e7-93b8-6e6dfab2f2a5" providerId="AD" clId="Web-{3BE5CD62-2F51-B5FA-5B9D-8137939D98A4}" dt="2026-05-08T08:12:12.240" v="52"/>
        <pc:sldMkLst>
          <pc:docMk/>
          <pc:sldMk cId="2420069277" sldId="334"/>
        </pc:sldMkLst>
      </pc:sldChg>
      <pc:sldChg chg="addSp modSp">
        <pc:chgData name="juswinkl@pg.edu.pl" userId="S::juswinkl_pg.edu.pl#ext#@fril.onmicrosoft.com::455ad5cd-e5a2-49e7-93b8-6e6dfab2f2a5" providerId="AD" clId="Web-{3BE5CD62-2F51-B5FA-5B9D-8137939D98A4}" dt="2026-05-08T08:10:07.969" v="51" actId="1076"/>
        <pc:sldMkLst>
          <pc:docMk/>
          <pc:sldMk cId="1641749475" sldId="335"/>
        </pc:sldMkLst>
      </pc:sldChg>
      <pc:sldChg chg="addSp">
        <pc:chgData name="juswinkl@pg.edu.pl" userId="S::juswinkl_pg.edu.pl#ext#@fril.onmicrosoft.com::455ad5cd-e5a2-49e7-93b8-6e6dfab2f2a5" providerId="AD" clId="Web-{3BE5CD62-2F51-B5FA-5B9D-8137939D98A4}" dt="2026-05-08T08:12:28.194" v="55"/>
        <pc:sldMkLst>
          <pc:docMk/>
          <pc:sldMk cId="4074838458" sldId="337"/>
        </pc:sldMkLst>
      </pc:sldChg>
      <pc:sldChg chg="addSp">
        <pc:chgData name="juswinkl@pg.edu.pl" userId="S::juswinkl_pg.edu.pl#ext#@fril.onmicrosoft.com::455ad5cd-e5a2-49e7-93b8-6e6dfab2f2a5" providerId="AD" clId="Web-{3BE5CD62-2F51-B5FA-5B9D-8137939D98A4}" dt="2026-05-08T08:12:33.663" v="56"/>
        <pc:sldMkLst>
          <pc:docMk/>
          <pc:sldMk cId="3116600495" sldId="338"/>
        </pc:sldMkLst>
      </pc:sldChg>
      <pc:sldChg chg="addSp">
        <pc:chgData name="juswinkl@pg.edu.pl" userId="S::juswinkl_pg.edu.pl#ext#@fril.onmicrosoft.com::455ad5cd-e5a2-49e7-93b8-6e6dfab2f2a5" providerId="AD" clId="Web-{3BE5CD62-2F51-B5FA-5B9D-8137939D98A4}" dt="2026-05-08T08:12:37.147" v="57"/>
        <pc:sldMkLst>
          <pc:docMk/>
          <pc:sldMk cId="180187494" sldId="339"/>
        </pc:sldMkLst>
      </pc:sldChg>
      <pc:sldChg chg="addSp">
        <pc:chgData name="juswinkl@pg.edu.pl" userId="S::juswinkl_pg.edu.pl#ext#@fril.onmicrosoft.com::455ad5cd-e5a2-49e7-93b8-6e6dfab2f2a5" providerId="AD" clId="Web-{3BE5CD62-2F51-B5FA-5B9D-8137939D98A4}" dt="2026-05-08T08:12:40.835" v="58"/>
        <pc:sldMkLst>
          <pc:docMk/>
          <pc:sldMk cId="2440980327" sldId="340"/>
        </pc:sldMkLst>
      </pc:sldChg>
      <pc:sldChg chg="addSp modSp new">
        <pc:chgData name="juswinkl@pg.edu.pl" userId="S::juswinkl_pg.edu.pl#ext#@fril.onmicrosoft.com::455ad5cd-e5a2-49e7-93b8-6e6dfab2f2a5" providerId="AD" clId="Web-{3BE5CD62-2F51-B5FA-5B9D-8137939D98A4}" dt="2026-05-08T08:14:31.697" v="76" actId="14100"/>
        <pc:sldMkLst>
          <pc:docMk/>
          <pc:sldMk cId="3209626878" sldId="341"/>
        </pc:sldMkLst>
        <pc:spChg chg="mod">
          <ac:chgData name="juswinkl@pg.edu.pl" userId="S::juswinkl_pg.edu.pl#ext#@fril.onmicrosoft.com::455ad5cd-e5a2-49e7-93b8-6e6dfab2f2a5" providerId="AD" clId="Web-{3BE5CD62-2F51-B5FA-5B9D-8137939D98A4}" dt="2026-05-08T08:14:05.634" v="71" actId="20577"/>
          <ac:spMkLst>
            <pc:docMk/>
            <pc:sldMk cId="3209626878" sldId="341"/>
            <ac:spMk id="2" creationId="{FFB7CF5E-12BD-02C2-6B8D-292606A500B2}"/>
          </ac:spMkLst>
        </pc:spChg>
        <pc:picChg chg="add mod">
          <ac:chgData name="juswinkl@pg.edu.pl" userId="S::juswinkl_pg.edu.pl#ext#@fril.onmicrosoft.com::455ad5cd-e5a2-49e7-93b8-6e6dfab2f2a5" providerId="AD" clId="Web-{3BE5CD62-2F51-B5FA-5B9D-8137939D98A4}" dt="2026-05-08T08:14:31.697" v="76" actId="14100"/>
          <ac:picMkLst>
            <pc:docMk/>
            <pc:sldMk cId="3209626878" sldId="341"/>
            <ac:picMk id="4" creationId="{4EDDD17A-AEE9-66C8-ABD4-7B117C145A72}"/>
          </ac:picMkLst>
        </pc:picChg>
      </pc:sldChg>
    </pc:docChg>
  </pc:docChgLst>
  <pc:docChgLst>
    <pc:chgData name="Wojciech Kustra" userId="afebd3d0-216b-4c4f-8992-1bf1fda6d5e8" providerId="ADAL" clId="{1D307E72-7901-4E61-A01B-3C4232ABCF63}"/>
    <pc:docChg chg="undo custSel addSld modSld modMainMaster">
      <pc:chgData name="Wojciech Kustra" userId="afebd3d0-216b-4c4f-8992-1bf1fda6d5e8" providerId="ADAL" clId="{1D307E72-7901-4E61-A01B-3C4232ABCF63}" dt="2026-06-06T18:22:53.776" v="368" actId="14100"/>
      <pc:docMkLst>
        <pc:docMk/>
      </pc:docMkLst>
      <pc:sldChg chg="addSp delSp modSp mod">
        <pc:chgData name="Wojciech Kustra" userId="afebd3d0-216b-4c4f-8992-1bf1fda6d5e8" providerId="ADAL" clId="{1D307E72-7901-4E61-A01B-3C4232ABCF63}" dt="2026-06-06T18:17:42.262" v="25"/>
        <pc:sldMkLst>
          <pc:docMk/>
          <pc:sldMk cId="2029279656" sldId="273"/>
        </pc:sldMkLst>
        <pc:spChg chg="add mod">
          <ac:chgData name="Wojciech Kustra" userId="afebd3d0-216b-4c4f-8992-1bf1fda6d5e8" providerId="ADAL" clId="{1D307E72-7901-4E61-A01B-3C4232ABCF63}" dt="2026-06-06T18:17:42.262" v="25"/>
          <ac:spMkLst>
            <pc:docMk/>
            <pc:sldMk cId="2029279656" sldId="273"/>
            <ac:spMk id="4" creationId="{16EB1E0D-F608-0CF4-859A-F4377A5EE523}"/>
          </ac:spMkLst>
        </pc:spChg>
        <pc:picChg chg="del">
          <ac:chgData name="Wojciech Kustra" userId="afebd3d0-216b-4c4f-8992-1bf1fda6d5e8" providerId="ADAL" clId="{1D307E72-7901-4E61-A01B-3C4232ABCF63}" dt="2026-06-06T18:17:41.329" v="24" actId="478"/>
          <ac:picMkLst>
            <pc:docMk/>
            <pc:sldMk cId="2029279656" sldId="273"/>
            <ac:picMk id="5" creationId="{83DD7E0B-5C02-1565-388A-8E15CE00A0B5}"/>
          </ac:picMkLst>
        </pc:picChg>
      </pc:sldChg>
      <pc:sldChg chg="addSp delSp modSp mod">
        <pc:chgData name="Wojciech Kustra" userId="afebd3d0-216b-4c4f-8992-1bf1fda6d5e8" providerId="ADAL" clId="{1D307E72-7901-4E61-A01B-3C4232ABCF63}" dt="2026-06-06T18:17:46.882" v="31"/>
        <pc:sldMkLst>
          <pc:docMk/>
          <pc:sldMk cId="1917509543" sldId="276"/>
        </pc:sldMkLst>
        <pc:spChg chg="add mod">
          <ac:chgData name="Wojciech Kustra" userId="afebd3d0-216b-4c4f-8992-1bf1fda6d5e8" providerId="ADAL" clId="{1D307E72-7901-4E61-A01B-3C4232ABCF63}" dt="2026-06-06T18:17:46.882" v="31"/>
          <ac:spMkLst>
            <pc:docMk/>
            <pc:sldMk cId="1917509543" sldId="276"/>
            <ac:spMk id="4" creationId="{E00BB939-E9B9-2FC7-6193-8B9CEA97B9D7}"/>
          </ac:spMkLst>
        </pc:spChg>
        <pc:picChg chg="del">
          <ac:chgData name="Wojciech Kustra" userId="afebd3d0-216b-4c4f-8992-1bf1fda6d5e8" providerId="ADAL" clId="{1D307E72-7901-4E61-A01B-3C4232ABCF63}" dt="2026-06-06T18:17:46.049" v="30" actId="478"/>
          <ac:picMkLst>
            <pc:docMk/>
            <pc:sldMk cId="1917509543" sldId="276"/>
            <ac:picMk id="5" creationId="{D14F66D9-5E7F-25C2-C0FB-E7B5C8135512}"/>
          </ac:picMkLst>
        </pc:picChg>
      </pc:sldChg>
      <pc:sldChg chg="addSp delSp modSp mod">
        <pc:chgData name="Wojciech Kustra" userId="afebd3d0-216b-4c4f-8992-1bf1fda6d5e8" providerId="ADAL" clId="{1D307E72-7901-4E61-A01B-3C4232ABCF63}" dt="2026-06-06T18:17:50.729" v="33"/>
        <pc:sldMkLst>
          <pc:docMk/>
          <pc:sldMk cId="3304918030" sldId="277"/>
        </pc:sldMkLst>
        <pc:spChg chg="add mod">
          <ac:chgData name="Wojciech Kustra" userId="afebd3d0-216b-4c4f-8992-1bf1fda6d5e8" providerId="ADAL" clId="{1D307E72-7901-4E61-A01B-3C4232ABCF63}" dt="2026-06-06T18:17:50.729" v="33"/>
          <ac:spMkLst>
            <pc:docMk/>
            <pc:sldMk cId="3304918030" sldId="277"/>
            <ac:spMk id="2" creationId="{E595936A-FA71-4F09-B8C7-04F5279C0CA4}"/>
          </ac:spMkLst>
        </pc:spChg>
        <pc:picChg chg="del">
          <ac:chgData name="Wojciech Kustra" userId="afebd3d0-216b-4c4f-8992-1bf1fda6d5e8" providerId="ADAL" clId="{1D307E72-7901-4E61-A01B-3C4232ABCF63}" dt="2026-06-06T18:17:49.301" v="32" actId="478"/>
          <ac:picMkLst>
            <pc:docMk/>
            <pc:sldMk cId="3304918030" sldId="277"/>
            <ac:picMk id="6" creationId="{B3C5D953-FF49-EB13-CE71-4881FFEE63F3}"/>
          </ac:picMkLst>
        </pc:picChg>
      </pc:sldChg>
      <pc:sldChg chg="addSp delSp modSp mod">
        <pc:chgData name="Wojciech Kustra" userId="afebd3d0-216b-4c4f-8992-1bf1fda6d5e8" providerId="ADAL" clId="{1D307E72-7901-4E61-A01B-3C4232ABCF63}" dt="2026-06-06T18:20:35.434" v="118"/>
        <pc:sldMkLst>
          <pc:docMk/>
          <pc:sldMk cId="3310074905" sldId="278"/>
        </pc:sldMkLst>
        <pc:spChg chg="add mod">
          <ac:chgData name="Wojciech Kustra" userId="afebd3d0-216b-4c4f-8992-1bf1fda6d5e8" providerId="ADAL" clId="{1D307E72-7901-4E61-A01B-3C4232ABCF63}" dt="2026-06-06T18:20:35.434" v="118"/>
          <ac:spMkLst>
            <pc:docMk/>
            <pc:sldMk cId="3310074905" sldId="278"/>
            <ac:spMk id="4" creationId="{05C55EFD-0953-3A63-D2C7-36327AE8F20B}"/>
          </ac:spMkLst>
        </pc:spChg>
        <pc:picChg chg="del">
          <ac:chgData name="Wojciech Kustra" userId="afebd3d0-216b-4c4f-8992-1bf1fda6d5e8" providerId="ADAL" clId="{1D307E72-7901-4E61-A01B-3C4232ABCF63}" dt="2026-06-06T18:17:53.528" v="34" actId="478"/>
          <ac:picMkLst>
            <pc:docMk/>
            <pc:sldMk cId="3310074905" sldId="278"/>
            <ac:picMk id="5" creationId="{8BFD1706-DA7D-AE77-2182-E1E111BFA2EF}"/>
          </ac:picMkLst>
        </pc:picChg>
      </pc:sldChg>
      <pc:sldChg chg="addSp delSp modSp mod">
        <pc:chgData name="Wojciech Kustra" userId="afebd3d0-216b-4c4f-8992-1bf1fda6d5e8" providerId="ADAL" clId="{1D307E72-7901-4E61-A01B-3C4232ABCF63}" dt="2026-06-06T18:20:33.879" v="117"/>
        <pc:sldMkLst>
          <pc:docMk/>
          <pc:sldMk cId="1683773602" sldId="279"/>
        </pc:sldMkLst>
        <pc:spChg chg="add del mod">
          <ac:chgData name="Wojciech Kustra" userId="afebd3d0-216b-4c4f-8992-1bf1fda6d5e8" providerId="ADAL" clId="{1D307E72-7901-4E61-A01B-3C4232ABCF63}" dt="2026-06-06T18:20:32.170" v="115" actId="478"/>
          <ac:spMkLst>
            <pc:docMk/>
            <pc:sldMk cId="1683773602" sldId="279"/>
            <ac:spMk id="2" creationId="{8E8A290E-243D-28F8-B557-772A4B1FE61C}"/>
          </ac:spMkLst>
        </pc:spChg>
        <pc:spChg chg="add mod">
          <ac:chgData name="Wojciech Kustra" userId="afebd3d0-216b-4c4f-8992-1bf1fda6d5e8" providerId="ADAL" clId="{1D307E72-7901-4E61-A01B-3C4232ABCF63}" dt="2026-06-06T18:20:33.879" v="117"/>
          <ac:spMkLst>
            <pc:docMk/>
            <pc:sldMk cId="1683773602" sldId="279"/>
            <ac:spMk id="7" creationId="{260D16C7-47D1-C082-428E-405CB0131033}"/>
          </ac:spMkLst>
        </pc:spChg>
        <pc:picChg chg="del">
          <ac:chgData name="Wojciech Kustra" userId="afebd3d0-216b-4c4f-8992-1bf1fda6d5e8" providerId="ADAL" clId="{1D307E72-7901-4E61-A01B-3C4232ABCF63}" dt="2026-06-06T18:20:33.449" v="116" actId="478"/>
          <ac:picMkLst>
            <pc:docMk/>
            <pc:sldMk cId="1683773602" sldId="279"/>
            <ac:picMk id="6" creationId="{CE78BDAC-7A47-5EF2-2A72-1308603DDCCD}"/>
          </ac:picMkLst>
        </pc:picChg>
      </pc:sldChg>
      <pc:sldChg chg="addSp delSp modSp mod">
        <pc:chgData name="Wojciech Kustra" userId="afebd3d0-216b-4c4f-8992-1bf1fda6d5e8" providerId="ADAL" clId="{1D307E72-7901-4E61-A01B-3C4232ABCF63}" dt="2026-06-06T18:20:24.616" v="113"/>
        <pc:sldMkLst>
          <pc:docMk/>
          <pc:sldMk cId="3712519971" sldId="280"/>
        </pc:sldMkLst>
        <pc:spChg chg="add mod">
          <ac:chgData name="Wojciech Kustra" userId="afebd3d0-216b-4c4f-8992-1bf1fda6d5e8" providerId="ADAL" clId="{1D307E72-7901-4E61-A01B-3C4232ABCF63}" dt="2026-06-06T18:20:24.616" v="113"/>
          <ac:spMkLst>
            <pc:docMk/>
            <pc:sldMk cId="3712519971" sldId="280"/>
            <ac:spMk id="4" creationId="{B941A301-58CC-2C70-F11B-288F686D117C}"/>
          </ac:spMkLst>
        </pc:spChg>
        <pc:picChg chg="del">
          <ac:chgData name="Wojciech Kustra" userId="afebd3d0-216b-4c4f-8992-1bf1fda6d5e8" providerId="ADAL" clId="{1D307E72-7901-4E61-A01B-3C4232ABCF63}" dt="2026-06-06T18:17:54.693" v="35" actId="478"/>
          <ac:picMkLst>
            <pc:docMk/>
            <pc:sldMk cId="3712519971" sldId="280"/>
            <ac:picMk id="5" creationId="{D955279A-3C6A-FE20-2B7B-45462AEEB8B9}"/>
          </ac:picMkLst>
        </pc:picChg>
      </pc:sldChg>
      <pc:sldChg chg="addSp delSp modSp mod">
        <pc:chgData name="Wojciech Kustra" userId="afebd3d0-216b-4c4f-8992-1bf1fda6d5e8" providerId="ADAL" clId="{1D307E72-7901-4E61-A01B-3C4232ABCF63}" dt="2026-06-06T18:20:21.769" v="111"/>
        <pc:sldMkLst>
          <pc:docMk/>
          <pc:sldMk cId="2178151162" sldId="281"/>
        </pc:sldMkLst>
        <pc:spChg chg="add mod">
          <ac:chgData name="Wojciech Kustra" userId="afebd3d0-216b-4c4f-8992-1bf1fda6d5e8" providerId="ADAL" clId="{1D307E72-7901-4E61-A01B-3C4232ABCF63}" dt="2026-06-06T18:20:21.769" v="111"/>
          <ac:spMkLst>
            <pc:docMk/>
            <pc:sldMk cId="2178151162" sldId="281"/>
            <ac:spMk id="2" creationId="{AB4E7073-CBF6-75EF-3058-67CFF8D77EFE}"/>
          </ac:spMkLst>
        </pc:spChg>
        <pc:picChg chg="del">
          <ac:chgData name="Wojciech Kustra" userId="afebd3d0-216b-4c4f-8992-1bf1fda6d5e8" providerId="ADAL" clId="{1D307E72-7901-4E61-A01B-3C4232ABCF63}" dt="2026-06-06T18:17:56.740" v="37" actId="478"/>
          <ac:picMkLst>
            <pc:docMk/>
            <pc:sldMk cId="2178151162" sldId="281"/>
            <ac:picMk id="6" creationId="{7D135A9E-03DF-9C0C-4957-12EFBE1BF4B0}"/>
          </ac:picMkLst>
        </pc:picChg>
      </pc:sldChg>
      <pc:sldChg chg="addSp delSp modSp mod">
        <pc:chgData name="Wojciech Kustra" userId="afebd3d0-216b-4c4f-8992-1bf1fda6d5e8" providerId="ADAL" clId="{1D307E72-7901-4E61-A01B-3C4232ABCF63}" dt="2026-06-06T18:20:09.011" v="102"/>
        <pc:sldMkLst>
          <pc:docMk/>
          <pc:sldMk cId="3258956135" sldId="282"/>
        </pc:sldMkLst>
        <pc:spChg chg="add mod">
          <ac:chgData name="Wojciech Kustra" userId="afebd3d0-216b-4c4f-8992-1bf1fda6d5e8" providerId="ADAL" clId="{1D307E72-7901-4E61-A01B-3C4232ABCF63}" dt="2026-06-06T18:20:09.011" v="102"/>
          <ac:spMkLst>
            <pc:docMk/>
            <pc:sldMk cId="3258956135" sldId="282"/>
            <ac:spMk id="4" creationId="{6D875838-B58F-EDC8-4E64-66118BE51778}"/>
          </ac:spMkLst>
        </pc:spChg>
        <pc:picChg chg="del">
          <ac:chgData name="Wojciech Kustra" userId="afebd3d0-216b-4c4f-8992-1bf1fda6d5e8" providerId="ADAL" clId="{1D307E72-7901-4E61-A01B-3C4232ABCF63}" dt="2026-06-06T18:18:03.379" v="43" actId="478"/>
          <ac:picMkLst>
            <pc:docMk/>
            <pc:sldMk cId="3258956135" sldId="282"/>
            <ac:picMk id="5" creationId="{FA359475-471E-2FEF-F53C-5937AA781663}"/>
          </ac:picMkLst>
        </pc:picChg>
      </pc:sldChg>
      <pc:sldChg chg="addSp delSp modSp mod">
        <pc:chgData name="Wojciech Kustra" userId="afebd3d0-216b-4c4f-8992-1bf1fda6d5e8" providerId="ADAL" clId="{1D307E72-7901-4E61-A01B-3C4232ABCF63}" dt="2026-06-06T18:20:03.486" v="101"/>
        <pc:sldMkLst>
          <pc:docMk/>
          <pc:sldMk cId="550224910" sldId="283"/>
        </pc:sldMkLst>
        <pc:spChg chg="add mod">
          <ac:chgData name="Wojciech Kustra" userId="afebd3d0-216b-4c4f-8992-1bf1fda6d5e8" providerId="ADAL" clId="{1D307E72-7901-4E61-A01B-3C4232ABCF63}" dt="2026-06-06T18:20:03.486" v="101"/>
          <ac:spMkLst>
            <pc:docMk/>
            <pc:sldMk cId="550224910" sldId="283"/>
            <ac:spMk id="2" creationId="{8FA133FC-06D7-74E2-7B31-B731714BA986}"/>
          </ac:spMkLst>
        </pc:spChg>
        <pc:picChg chg="del">
          <ac:chgData name="Wojciech Kustra" userId="afebd3d0-216b-4c4f-8992-1bf1fda6d5e8" providerId="ADAL" clId="{1D307E72-7901-4E61-A01B-3C4232ABCF63}" dt="2026-06-06T18:18:04.436" v="44" actId="478"/>
          <ac:picMkLst>
            <pc:docMk/>
            <pc:sldMk cId="550224910" sldId="283"/>
            <ac:picMk id="6" creationId="{2321CA7F-889C-7862-B39A-AC66734D5224}"/>
          </ac:picMkLst>
        </pc:picChg>
      </pc:sldChg>
      <pc:sldChg chg="addSp delSp modSp mod">
        <pc:chgData name="Wojciech Kustra" userId="afebd3d0-216b-4c4f-8992-1bf1fda6d5e8" providerId="ADAL" clId="{1D307E72-7901-4E61-A01B-3C4232ABCF63}" dt="2026-06-06T18:20:02.313" v="100"/>
        <pc:sldMkLst>
          <pc:docMk/>
          <pc:sldMk cId="2356202966" sldId="284"/>
        </pc:sldMkLst>
        <pc:spChg chg="add mod">
          <ac:chgData name="Wojciech Kustra" userId="afebd3d0-216b-4c4f-8992-1bf1fda6d5e8" providerId="ADAL" clId="{1D307E72-7901-4E61-A01B-3C4232ABCF63}" dt="2026-06-06T18:20:02.313" v="100"/>
          <ac:spMkLst>
            <pc:docMk/>
            <pc:sldMk cId="2356202966" sldId="284"/>
            <ac:spMk id="4" creationId="{7DE1D686-47EF-8F01-BAF6-6F7EE50FAF3F}"/>
          </ac:spMkLst>
        </pc:spChg>
        <pc:picChg chg="del">
          <ac:chgData name="Wojciech Kustra" userId="afebd3d0-216b-4c4f-8992-1bf1fda6d5e8" providerId="ADAL" clId="{1D307E72-7901-4E61-A01B-3C4232ABCF63}" dt="2026-06-06T18:18:05.484" v="45" actId="478"/>
          <ac:picMkLst>
            <pc:docMk/>
            <pc:sldMk cId="2356202966" sldId="284"/>
            <ac:picMk id="5" creationId="{CB6CDD8E-7DD1-2DDE-D00B-A182EFAD36ED}"/>
          </ac:picMkLst>
        </pc:picChg>
      </pc:sldChg>
      <pc:sldChg chg="addSp delSp modSp mod">
        <pc:chgData name="Wojciech Kustra" userId="afebd3d0-216b-4c4f-8992-1bf1fda6d5e8" providerId="ADAL" clId="{1D307E72-7901-4E61-A01B-3C4232ABCF63}" dt="2026-06-06T18:19:52.811" v="92"/>
        <pc:sldMkLst>
          <pc:docMk/>
          <pc:sldMk cId="980773339" sldId="285"/>
        </pc:sldMkLst>
        <pc:spChg chg="add mod">
          <ac:chgData name="Wojciech Kustra" userId="afebd3d0-216b-4c4f-8992-1bf1fda6d5e8" providerId="ADAL" clId="{1D307E72-7901-4E61-A01B-3C4232ABCF63}" dt="2026-06-06T18:19:52.811" v="92"/>
          <ac:spMkLst>
            <pc:docMk/>
            <pc:sldMk cId="980773339" sldId="285"/>
            <ac:spMk id="2" creationId="{ED6F3C0E-1330-833D-9F7F-0BD154538143}"/>
          </ac:spMkLst>
        </pc:spChg>
        <pc:picChg chg="del">
          <ac:chgData name="Wojciech Kustra" userId="afebd3d0-216b-4c4f-8992-1bf1fda6d5e8" providerId="ADAL" clId="{1D307E72-7901-4E61-A01B-3C4232ABCF63}" dt="2026-06-06T18:18:16.138" v="53" actId="478"/>
          <ac:picMkLst>
            <pc:docMk/>
            <pc:sldMk cId="980773339" sldId="285"/>
            <ac:picMk id="6" creationId="{88FBB984-8AFD-82E7-0A58-18014219FB5B}"/>
          </ac:picMkLst>
        </pc:picChg>
      </pc:sldChg>
      <pc:sldChg chg="addSp delSp modSp mod">
        <pc:chgData name="Wojciech Kustra" userId="afebd3d0-216b-4c4f-8992-1bf1fda6d5e8" providerId="ADAL" clId="{1D307E72-7901-4E61-A01B-3C4232ABCF63}" dt="2026-06-06T18:19:42.094" v="85"/>
        <pc:sldMkLst>
          <pc:docMk/>
          <pc:sldMk cId="1743482226" sldId="286"/>
        </pc:sldMkLst>
        <pc:spChg chg="add mod">
          <ac:chgData name="Wojciech Kustra" userId="afebd3d0-216b-4c4f-8992-1bf1fda6d5e8" providerId="ADAL" clId="{1D307E72-7901-4E61-A01B-3C4232ABCF63}" dt="2026-06-06T18:19:42.094" v="85"/>
          <ac:spMkLst>
            <pc:docMk/>
            <pc:sldMk cId="1743482226" sldId="286"/>
            <ac:spMk id="4" creationId="{D58046AE-0F6D-5A8E-6851-6F50D42FD561}"/>
          </ac:spMkLst>
        </pc:spChg>
        <pc:picChg chg="del">
          <ac:chgData name="Wojciech Kustra" userId="afebd3d0-216b-4c4f-8992-1bf1fda6d5e8" providerId="ADAL" clId="{1D307E72-7901-4E61-A01B-3C4232ABCF63}" dt="2026-06-06T18:18:21.002" v="57" actId="478"/>
          <ac:picMkLst>
            <pc:docMk/>
            <pc:sldMk cId="1743482226" sldId="286"/>
            <ac:picMk id="5" creationId="{F0597113-9978-4573-C8E8-0591D4EBF8D4}"/>
          </ac:picMkLst>
        </pc:picChg>
      </pc:sldChg>
      <pc:sldChg chg="addSp delSp modSp mod">
        <pc:chgData name="Wojciech Kustra" userId="afebd3d0-216b-4c4f-8992-1bf1fda6d5e8" providerId="ADAL" clId="{1D307E72-7901-4E61-A01B-3C4232ABCF63}" dt="2026-06-06T18:19:41.200" v="84"/>
        <pc:sldMkLst>
          <pc:docMk/>
          <pc:sldMk cId="2374624801" sldId="287"/>
        </pc:sldMkLst>
        <pc:spChg chg="add mod">
          <ac:chgData name="Wojciech Kustra" userId="afebd3d0-216b-4c4f-8992-1bf1fda6d5e8" providerId="ADAL" clId="{1D307E72-7901-4E61-A01B-3C4232ABCF63}" dt="2026-06-06T18:19:41.200" v="84"/>
          <ac:spMkLst>
            <pc:docMk/>
            <pc:sldMk cId="2374624801" sldId="287"/>
            <ac:spMk id="2" creationId="{B73E4437-7DDE-7783-38A1-60F9FD48E4DB}"/>
          </ac:spMkLst>
        </pc:spChg>
        <pc:spChg chg="mod">
          <ac:chgData name="Wojciech Kustra" userId="afebd3d0-216b-4c4f-8992-1bf1fda6d5e8" providerId="ADAL" clId="{1D307E72-7901-4E61-A01B-3C4232ABCF63}" dt="2026-06-06T18:17:42.384" v="26" actId="27636"/>
          <ac:spMkLst>
            <pc:docMk/>
            <pc:sldMk cId="2374624801" sldId="287"/>
            <ac:spMk id="3" creationId="{00000000-0000-0000-0000-000000000000}"/>
          </ac:spMkLst>
        </pc:spChg>
        <pc:picChg chg="del">
          <ac:chgData name="Wojciech Kustra" userId="afebd3d0-216b-4c4f-8992-1bf1fda6d5e8" providerId="ADAL" clId="{1D307E72-7901-4E61-A01B-3C4232ABCF63}" dt="2026-06-06T18:18:25.688" v="58" actId="478"/>
          <ac:picMkLst>
            <pc:docMk/>
            <pc:sldMk cId="2374624801" sldId="287"/>
            <ac:picMk id="6" creationId="{A0BDB7EC-01F8-8A4C-AFF2-4CABF6C6EBAB}"/>
          </ac:picMkLst>
        </pc:picChg>
      </pc:sldChg>
      <pc:sldChg chg="addSp delSp modSp mod">
        <pc:chgData name="Wojciech Kustra" userId="afebd3d0-216b-4c4f-8992-1bf1fda6d5e8" providerId="ADAL" clId="{1D307E72-7901-4E61-A01B-3C4232ABCF63}" dt="2026-06-06T18:19:40.247" v="83"/>
        <pc:sldMkLst>
          <pc:docMk/>
          <pc:sldMk cId="4108042990" sldId="288"/>
        </pc:sldMkLst>
        <pc:spChg chg="add mod">
          <ac:chgData name="Wojciech Kustra" userId="afebd3d0-216b-4c4f-8992-1bf1fda6d5e8" providerId="ADAL" clId="{1D307E72-7901-4E61-A01B-3C4232ABCF63}" dt="2026-06-06T18:19:40.247" v="83"/>
          <ac:spMkLst>
            <pc:docMk/>
            <pc:sldMk cId="4108042990" sldId="288"/>
            <ac:spMk id="5" creationId="{F43FF66E-AEEF-09D8-660F-6898F2A6F6B4}"/>
          </ac:spMkLst>
        </pc:spChg>
        <pc:picChg chg="del">
          <ac:chgData name="Wojciech Kustra" userId="afebd3d0-216b-4c4f-8992-1bf1fda6d5e8" providerId="ADAL" clId="{1D307E72-7901-4E61-A01B-3C4232ABCF63}" dt="2026-06-06T18:18:26.832" v="59" actId="478"/>
          <ac:picMkLst>
            <pc:docMk/>
            <pc:sldMk cId="4108042990" sldId="288"/>
            <ac:picMk id="6" creationId="{5CA11142-1E1D-6BEE-B0EF-05F757D426B9}"/>
          </ac:picMkLst>
        </pc:picChg>
      </pc:sldChg>
      <pc:sldChg chg="addSp delSp modSp mod">
        <pc:chgData name="Wojciech Kustra" userId="afebd3d0-216b-4c4f-8992-1bf1fda6d5e8" providerId="ADAL" clId="{1D307E72-7901-4E61-A01B-3C4232ABCF63}" dt="2026-06-06T18:19:39.107" v="82"/>
        <pc:sldMkLst>
          <pc:docMk/>
          <pc:sldMk cId="105079109" sldId="289"/>
        </pc:sldMkLst>
        <pc:spChg chg="mod">
          <ac:chgData name="Wojciech Kustra" userId="afebd3d0-216b-4c4f-8992-1bf1fda6d5e8" providerId="ADAL" clId="{1D307E72-7901-4E61-A01B-3C4232ABCF63}" dt="2026-06-06T18:18:44.673" v="64" actId="255"/>
          <ac:spMkLst>
            <pc:docMk/>
            <pc:sldMk cId="105079109" sldId="289"/>
            <ac:spMk id="5" creationId="{00000000-0000-0000-0000-000000000000}"/>
          </ac:spMkLst>
        </pc:spChg>
        <pc:spChg chg="add mod">
          <ac:chgData name="Wojciech Kustra" userId="afebd3d0-216b-4c4f-8992-1bf1fda6d5e8" providerId="ADAL" clId="{1D307E72-7901-4E61-A01B-3C4232ABCF63}" dt="2026-06-06T18:19:39.107" v="82"/>
          <ac:spMkLst>
            <pc:docMk/>
            <pc:sldMk cId="105079109" sldId="289"/>
            <ac:spMk id="7" creationId="{32D004F4-BC0A-1B45-A28B-0D187AC0E40F}"/>
          </ac:spMkLst>
        </pc:spChg>
        <pc:picChg chg="del">
          <ac:chgData name="Wojciech Kustra" userId="afebd3d0-216b-4c4f-8992-1bf1fda6d5e8" providerId="ADAL" clId="{1D307E72-7901-4E61-A01B-3C4232ABCF63}" dt="2026-06-06T18:18:28.302" v="60" actId="478"/>
          <ac:picMkLst>
            <pc:docMk/>
            <pc:sldMk cId="105079109" sldId="289"/>
            <ac:picMk id="8" creationId="{9D260367-E4CF-5F4A-F731-DCCF9E6C0E94}"/>
          </ac:picMkLst>
        </pc:picChg>
      </pc:sldChg>
      <pc:sldChg chg="addSp delSp modSp mod">
        <pc:chgData name="Wojciech Kustra" userId="afebd3d0-216b-4c4f-8992-1bf1fda6d5e8" providerId="ADAL" clId="{1D307E72-7901-4E61-A01B-3C4232ABCF63}" dt="2026-06-06T18:19:37.518" v="81"/>
        <pc:sldMkLst>
          <pc:docMk/>
          <pc:sldMk cId="3837480021" sldId="290"/>
        </pc:sldMkLst>
        <pc:spChg chg="mod">
          <ac:chgData name="Wojciech Kustra" userId="afebd3d0-216b-4c4f-8992-1bf1fda6d5e8" providerId="ADAL" clId="{1D307E72-7901-4E61-A01B-3C4232ABCF63}" dt="2026-06-06T18:17:42.403" v="27" actId="27636"/>
          <ac:spMkLst>
            <pc:docMk/>
            <pc:sldMk cId="3837480021" sldId="290"/>
            <ac:spMk id="3" creationId="{00000000-0000-0000-0000-000000000000}"/>
          </ac:spMkLst>
        </pc:spChg>
        <pc:spChg chg="mod">
          <ac:chgData name="Wojciech Kustra" userId="afebd3d0-216b-4c4f-8992-1bf1fda6d5e8" providerId="ADAL" clId="{1D307E72-7901-4E61-A01B-3C4232ABCF63}" dt="2026-06-06T18:19:06.012" v="69" actId="255"/>
          <ac:spMkLst>
            <pc:docMk/>
            <pc:sldMk cId="3837480021" sldId="290"/>
            <ac:spMk id="6" creationId="{00000000-0000-0000-0000-000000000000}"/>
          </ac:spMkLst>
        </pc:spChg>
        <pc:spChg chg="add mod">
          <ac:chgData name="Wojciech Kustra" userId="afebd3d0-216b-4c4f-8992-1bf1fda6d5e8" providerId="ADAL" clId="{1D307E72-7901-4E61-A01B-3C4232ABCF63}" dt="2026-06-06T18:19:37.518" v="81"/>
          <ac:spMkLst>
            <pc:docMk/>
            <pc:sldMk cId="3837480021" sldId="290"/>
            <ac:spMk id="7" creationId="{689F4043-0966-C6F4-5F18-4203218AF8A7}"/>
          </ac:spMkLst>
        </pc:spChg>
        <pc:picChg chg="del">
          <ac:chgData name="Wojciech Kustra" userId="afebd3d0-216b-4c4f-8992-1bf1fda6d5e8" providerId="ADAL" clId="{1D307E72-7901-4E61-A01B-3C4232ABCF63}" dt="2026-06-06T18:18:48.710" v="65" actId="478"/>
          <ac:picMkLst>
            <pc:docMk/>
            <pc:sldMk cId="3837480021" sldId="290"/>
            <ac:picMk id="8" creationId="{5CBE902F-2F9F-AF03-CD4F-6E4AEF2C341D}"/>
          </ac:picMkLst>
        </pc:picChg>
      </pc:sldChg>
      <pc:sldChg chg="addSp delSp modSp mod">
        <pc:chgData name="Wojciech Kustra" userId="afebd3d0-216b-4c4f-8992-1bf1fda6d5e8" providerId="ADAL" clId="{1D307E72-7901-4E61-A01B-3C4232ABCF63}" dt="2026-06-06T18:19:36.233" v="80"/>
        <pc:sldMkLst>
          <pc:docMk/>
          <pc:sldMk cId="4195244291" sldId="291"/>
        </pc:sldMkLst>
        <pc:spChg chg="mod">
          <ac:chgData name="Wojciech Kustra" userId="afebd3d0-216b-4c4f-8992-1bf1fda6d5e8" providerId="ADAL" clId="{1D307E72-7901-4E61-A01B-3C4232ABCF63}" dt="2026-06-06T18:17:42.413" v="28" actId="27636"/>
          <ac:spMkLst>
            <pc:docMk/>
            <pc:sldMk cId="4195244291" sldId="291"/>
            <ac:spMk id="3" creationId="{00000000-0000-0000-0000-000000000000}"/>
          </ac:spMkLst>
        </pc:spChg>
        <pc:spChg chg="mod">
          <ac:chgData name="Wojciech Kustra" userId="afebd3d0-216b-4c4f-8992-1bf1fda6d5e8" providerId="ADAL" clId="{1D307E72-7901-4E61-A01B-3C4232ABCF63}" dt="2026-06-06T18:19:11.561" v="71" actId="255"/>
          <ac:spMkLst>
            <pc:docMk/>
            <pc:sldMk cId="4195244291" sldId="291"/>
            <ac:spMk id="6" creationId="{00000000-0000-0000-0000-000000000000}"/>
          </ac:spMkLst>
        </pc:spChg>
        <pc:spChg chg="add mod">
          <ac:chgData name="Wojciech Kustra" userId="afebd3d0-216b-4c4f-8992-1bf1fda6d5e8" providerId="ADAL" clId="{1D307E72-7901-4E61-A01B-3C4232ABCF63}" dt="2026-06-06T18:19:36.233" v="80"/>
          <ac:spMkLst>
            <pc:docMk/>
            <pc:sldMk cId="4195244291" sldId="291"/>
            <ac:spMk id="7" creationId="{6ECD4F44-0779-9F61-4A9C-3A86D6911FF1}"/>
          </ac:spMkLst>
        </pc:spChg>
        <pc:picChg chg="del">
          <ac:chgData name="Wojciech Kustra" userId="afebd3d0-216b-4c4f-8992-1bf1fda6d5e8" providerId="ADAL" clId="{1D307E72-7901-4E61-A01B-3C4232ABCF63}" dt="2026-06-06T18:18:50.360" v="66" actId="478"/>
          <ac:picMkLst>
            <pc:docMk/>
            <pc:sldMk cId="4195244291" sldId="291"/>
            <ac:picMk id="8" creationId="{D17E6B1C-CC89-2C92-C98F-89176B030DE4}"/>
          </ac:picMkLst>
        </pc:picChg>
      </pc:sldChg>
      <pc:sldChg chg="addSp delSp modSp mod">
        <pc:chgData name="Wojciech Kustra" userId="afebd3d0-216b-4c4f-8992-1bf1fda6d5e8" providerId="ADAL" clId="{1D307E72-7901-4E61-A01B-3C4232ABCF63}" dt="2026-06-06T18:19:28.696" v="78"/>
        <pc:sldMkLst>
          <pc:docMk/>
          <pc:sldMk cId="162849873" sldId="292"/>
        </pc:sldMkLst>
        <pc:spChg chg="mod">
          <ac:chgData name="Wojciech Kustra" userId="afebd3d0-216b-4c4f-8992-1bf1fda6d5e8" providerId="ADAL" clId="{1D307E72-7901-4E61-A01B-3C4232ABCF63}" dt="2026-06-06T18:17:42.422" v="29" actId="27636"/>
          <ac:spMkLst>
            <pc:docMk/>
            <pc:sldMk cId="162849873" sldId="292"/>
            <ac:spMk id="3" creationId="{00000000-0000-0000-0000-000000000000}"/>
          </ac:spMkLst>
        </pc:spChg>
        <pc:spChg chg="mod">
          <ac:chgData name="Wojciech Kustra" userId="afebd3d0-216b-4c4f-8992-1bf1fda6d5e8" providerId="ADAL" clId="{1D307E72-7901-4E61-A01B-3C4232ABCF63}" dt="2026-06-06T18:19:18.408" v="73" actId="255"/>
          <ac:spMkLst>
            <pc:docMk/>
            <pc:sldMk cId="162849873" sldId="292"/>
            <ac:spMk id="6" creationId="{00000000-0000-0000-0000-000000000000}"/>
          </ac:spMkLst>
        </pc:spChg>
        <pc:spChg chg="add mod">
          <ac:chgData name="Wojciech Kustra" userId="afebd3d0-216b-4c4f-8992-1bf1fda6d5e8" providerId="ADAL" clId="{1D307E72-7901-4E61-A01B-3C4232ABCF63}" dt="2026-06-06T18:19:28.696" v="78"/>
          <ac:spMkLst>
            <pc:docMk/>
            <pc:sldMk cId="162849873" sldId="292"/>
            <ac:spMk id="7" creationId="{4E92A99A-348D-660F-C228-59CDD4A0A6AB}"/>
          </ac:spMkLst>
        </pc:spChg>
        <pc:picChg chg="del">
          <ac:chgData name="Wojciech Kustra" userId="afebd3d0-216b-4c4f-8992-1bf1fda6d5e8" providerId="ADAL" clId="{1D307E72-7901-4E61-A01B-3C4232ABCF63}" dt="2026-06-06T18:19:27.725" v="77" actId="478"/>
          <ac:picMkLst>
            <pc:docMk/>
            <pc:sldMk cId="162849873" sldId="292"/>
            <ac:picMk id="8" creationId="{2011FAF9-BC47-EECD-1475-ACF2750451BF}"/>
          </ac:picMkLst>
        </pc:picChg>
      </pc:sldChg>
      <pc:sldChg chg="addSp delSp modSp mod">
        <pc:chgData name="Wojciech Kustra" userId="afebd3d0-216b-4c4f-8992-1bf1fda6d5e8" providerId="ADAL" clId="{1D307E72-7901-4E61-A01B-3C4232ABCF63}" dt="2026-06-06T18:19:34.515" v="79"/>
        <pc:sldMkLst>
          <pc:docMk/>
          <pc:sldMk cId="1755471157" sldId="293"/>
        </pc:sldMkLst>
        <pc:spChg chg="mod">
          <ac:chgData name="Wojciech Kustra" userId="afebd3d0-216b-4c4f-8992-1bf1fda6d5e8" providerId="ADAL" clId="{1D307E72-7901-4E61-A01B-3C4232ABCF63}" dt="2026-06-06T18:19:24.333" v="75" actId="255"/>
          <ac:spMkLst>
            <pc:docMk/>
            <pc:sldMk cId="1755471157" sldId="293"/>
            <ac:spMk id="5" creationId="{00000000-0000-0000-0000-000000000000}"/>
          </ac:spMkLst>
        </pc:spChg>
        <pc:spChg chg="add mod">
          <ac:chgData name="Wojciech Kustra" userId="afebd3d0-216b-4c4f-8992-1bf1fda6d5e8" providerId="ADAL" clId="{1D307E72-7901-4E61-A01B-3C4232ABCF63}" dt="2026-06-06T18:19:34.515" v="79"/>
          <ac:spMkLst>
            <pc:docMk/>
            <pc:sldMk cId="1755471157" sldId="293"/>
            <ac:spMk id="6" creationId="{9017ABB3-D033-A8D1-6859-E860747242BD}"/>
          </ac:spMkLst>
        </pc:spChg>
        <pc:picChg chg="del">
          <ac:chgData name="Wojciech Kustra" userId="afebd3d0-216b-4c4f-8992-1bf1fda6d5e8" providerId="ADAL" clId="{1D307E72-7901-4E61-A01B-3C4232ABCF63}" dt="2026-06-06T18:19:25.946" v="76" actId="478"/>
          <ac:picMkLst>
            <pc:docMk/>
            <pc:sldMk cId="1755471157" sldId="293"/>
            <ac:picMk id="7" creationId="{27F6523E-8DE8-2438-83F1-B68B777D9341}"/>
          </ac:picMkLst>
        </pc:picChg>
      </pc:sldChg>
      <pc:sldChg chg="delSp modSp add mod modClrScheme chgLayout">
        <pc:chgData name="Wojciech Kustra" userId="afebd3d0-216b-4c4f-8992-1bf1fda6d5e8" providerId="ADAL" clId="{1D307E72-7901-4E61-A01B-3C4232ABCF63}" dt="2026-06-06T18:17:39.798" v="23" actId="478"/>
        <pc:sldMkLst>
          <pc:docMk/>
          <pc:sldMk cId="3603385243" sldId="320"/>
        </pc:sldMkLst>
        <pc:picChg chg="del">
          <ac:chgData name="Wojciech Kustra" userId="afebd3d0-216b-4c4f-8992-1bf1fda6d5e8" providerId="ADAL" clId="{1D307E72-7901-4E61-A01B-3C4232ABCF63}" dt="2026-06-06T18:17:39.798" v="23" actId="478"/>
          <ac:picMkLst>
            <pc:docMk/>
            <pc:sldMk cId="3603385243" sldId="320"/>
            <ac:picMk id="7" creationId="{93D8D110-3CAE-D083-CC00-6C9F8B1A125B}"/>
          </ac:picMkLst>
        </pc:picChg>
      </pc:sldChg>
      <pc:sldChg chg="addSp delSp modSp mod">
        <pc:chgData name="Wojciech Kustra" userId="afebd3d0-216b-4c4f-8992-1bf1fda6d5e8" providerId="ADAL" clId="{1D307E72-7901-4E61-A01B-3C4232ABCF63}" dt="2026-06-06T18:22:53.776" v="368" actId="14100"/>
        <pc:sldMkLst>
          <pc:docMk/>
          <pc:sldMk cId="3494939549" sldId="322"/>
        </pc:sldMkLst>
        <pc:spChg chg="add mod">
          <ac:chgData name="Wojciech Kustra" userId="afebd3d0-216b-4c4f-8992-1bf1fda6d5e8" providerId="ADAL" clId="{1D307E72-7901-4E61-A01B-3C4232ABCF63}" dt="2026-06-06T18:20:23.055" v="112"/>
          <ac:spMkLst>
            <pc:docMk/>
            <pc:sldMk cId="3494939549" sldId="322"/>
            <ac:spMk id="2" creationId="{C1280474-335B-C5C0-A68E-8871AD0AC3E7}"/>
          </ac:spMkLst>
        </pc:spChg>
        <pc:spChg chg="add del mod">
          <ac:chgData name="Wojciech Kustra" userId="afebd3d0-216b-4c4f-8992-1bf1fda6d5e8" providerId="ADAL" clId="{1D307E72-7901-4E61-A01B-3C4232ABCF63}" dt="2026-06-06T18:21:58.798" v="218"/>
          <ac:spMkLst>
            <pc:docMk/>
            <pc:sldMk cId="3494939549" sldId="322"/>
            <ac:spMk id="6" creationId="{1C3094FB-FF3A-46D6-B405-B587BCE819D0}"/>
          </ac:spMkLst>
        </pc:spChg>
        <pc:spChg chg="add del mod">
          <ac:chgData name="Wojciech Kustra" userId="afebd3d0-216b-4c4f-8992-1bf1fda6d5e8" providerId="ADAL" clId="{1D307E72-7901-4E61-A01B-3C4232ABCF63}" dt="2026-06-06T18:21:58.799" v="219"/>
          <ac:spMkLst>
            <pc:docMk/>
            <pc:sldMk cId="3494939549" sldId="322"/>
            <ac:spMk id="7" creationId="{F0BED445-1C28-4EC5-845A-5159EFFE8CE8}"/>
          </ac:spMkLst>
        </pc:spChg>
        <pc:spChg chg="add del mod">
          <ac:chgData name="Wojciech Kustra" userId="afebd3d0-216b-4c4f-8992-1bf1fda6d5e8" providerId="ADAL" clId="{1D307E72-7901-4E61-A01B-3C4232ABCF63}" dt="2026-06-06T18:21:58.799" v="220"/>
          <ac:spMkLst>
            <pc:docMk/>
            <pc:sldMk cId="3494939549" sldId="322"/>
            <ac:spMk id="8" creationId="{4028BB40-24EB-483D-8A2B-D31496B6089B}"/>
          </ac:spMkLst>
        </pc:spChg>
        <pc:spChg chg="add del mod">
          <ac:chgData name="Wojciech Kustra" userId="afebd3d0-216b-4c4f-8992-1bf1fda6d5e8" providerId="ADAL" clId="{1D307E72-7901-4E61-A01B-3C4232ABCF63}" dt="2026-06-06T18:21:58.799" v="221"/>
          <ac:spMkLst>
            <pc:docMk/>
            <pc:sldMk cId="3494939549" sldId="322"/>
            <ac:spMk id="9" creationId="{FF708A95-1E1D-4EF7-945B-23F2D2C5ED90}"/>
          </ac:spMkLst>
        </pc:spChg>
        <pc:spChg chg="add del mod">
          <ac:chgData name="Wojciech Kustra" userId="afebd3d0-216b-4c4f-8992-1bf1fda6d5e8" providerId="ADAL" clId="{1D307E72-7901-4E61-A01B-3C4232ABCF63}" dt="2026-06-06T18:21:58.800" v="222"/>
          <ac:spMkLst>
            <pc:docMk/>
            <pc:sldMk cId="3494939549" sldId="322"/>
            <ac:spMk id="10" creationId="{FD2E37A4-194F-4E70-B837-ECD6920D5A40}"/>
          </ac:spMkLst>
        </pc:spChg>
        <pc:spChg chg="add del mod">
          <ac:chgData name="Wojciech Kustra" userId="afebd3d0-216b-4c4f-8992-1bf1fda6d5e8" providerId="ADAL" clId="{1D307E72-7901-4E61-A01B-3C4232ABCF63}" dt="2026-06-06T18:21:58.800" v="223"/>
          <ac:spMkLst>
            <pc:docMk/>
            <pc:sldMk cId="3494939549" sldId="322"/>
            <ac:spMk id="11" creationId="{8FA6319F-FB1F-4128-97C7-4E48A212BFBF}"/>
          </ac:spMkLst>
        </pc:spChg>
        <pc:spChg chg="add del mod">
          <ac:chgData name="Wojciech Kustra" userId="afebd3d0-216b-4c4f-8992-1bf1fda6d5e8" providerId="ADAL" clId="{1D307E72-7901-4E61-A01B-3C4232ABCF63}" dt="2026-06-06T18:21:58.800" v="224"/>
          <ac:spMkLst>
            <pc:docMk/>
            <pc:sldMk cId="3494939549" sldId="322"/>
            <ac:spMk id="12" creationId="{D7CC02CB-BA77-47EF-B148-1D625DE92BE9}"/>
          </ac:spMkLst>
        </pc:spChg>
        <pc:spChg chg="add del mod">
          <ac:chgData name="Wojciech Kustra" userId="afebd3d0-216b-4c4f-8992-1bf1fda6d5e8" providerId="ADAL" clId="{1D307E72-7901-4E61-A01B-3C4232ABCF63}" dt="2026-06-06T18:21:58.801" v="225"/>
          <ac:spMkLst>
            <pc:docMk/>
            <pc:sldMk cId="3494939549" sldId="322"/>
            <ac:spMk id="13" creationId="{C60ED8BF-16D5-44AC-A3AB-77C5AD56DB8B}"/>
          </ac:spMkLst>
        </pc:spChg>
        <pc:spChg chg="add del mod">
          <ac:chgData name="Wojciech Kustra" userId="afebd3d0-216b-4c4f-8992-1bf1fda6d5e8" providerId="ADAL" clId="{1D307E72-7901-4E61-A01B-3C4232ABCF63}" dt="2026-06-06T18:21:58.801" v="226"/>
          <ac:spMkLst>
            <pc:docMk/>
            <pc:sldMk cId="3494939549" sldId="322"/>
            <ac:spMk id="14" creationId="{0BC10C71-BED7-460D-80AD-CA5489F236B7}"/>
          </ac:spMkLst>
        </pc:spChg>
        <pc:spChg chg="add del mod">
          <ac:chgData name="Wojciech Kustra" userId="afebd3d0-216b-4c4f-8992-1bf1fda6d5e8" providerId="ADAL" clId="{1D307E72-7901-4E61-A01B-3C4232ABCF63}" dt="2026-06-06T18:21:58.802" v="227"/>
          <ac:spMkLst>
            <pc:docMk/>
            <pc:sldMk cId="3494939549" sldId="322"/>
            <ac:spMk id="15" creationId="{43E03FBB-09A1-411F-9B17-20AC06316B4E}"/>
          </ac:spMkLst>
        </pc:spChg>
        <pc:spChg chg="add del mod">
          <ac:chgData name="Wojciech Kustra" userId="afebd3d0-216b-4c4f-8992-1bf1fda6d5e8" providerId="ADAL" clId="{1D307E72-7901-4E61-A01B-3C4232ABCF63}" dt="2026-06-06T18:21:58.802" v="228"/>
          <ac:spMkLst>
            <pc:docMk/>
            <pc:sldMk cId="3494939549" sldId="322"/>
            <ac:spMk id="16" creationId="{DC9E2757-BB72-47C3-A57B-9FF3492470F5}"/>
          </ac:spMkLst>
        </pc:spChg>
        <pc:spChg chg="add del mod">
          <ac:chgData name="Wojciech Kustra" userId="afebd3d0-216b-4c4f-8992-1bf1fda6d5e8" providerId="ADAL" clId="{1D307E72-7901-4E61-A01B-3C4232ABCF63}" dt="2026-06-06T18:21:58.802" v="229"/>
          <ac:spMkLst>
            <pc:docMk/>
            <pc:sldMk cId="3494939549" sldId="322"/>
            <ac:spMk id="17" creationId="{398F0580-632F-447D-B00A-1BB57CCEF940}"/>
          </ac:spMkLst>
        </pc:spChg>
        <pc:spChg chg="add del mod">
          <ac:chgData name="Wojciech Kustra" userId="afebd3d0-216b-4c4f-8992-1bf1fda6d5e8" providerId="ADAL" clId="{1D307E72-7901-4E61-A01B-3C4232ABCF63}" dt="2026-06-06T18:21:58.803" v="230"/>
          <ac:spMkLst>
            <pc:docMk/>
            <pc:sldMk cId="3494939549" sldId="322"/>
            <ac:spMk id="18" creationId="{320AD40F-4C03-4DAC-B903-18492264274B}"/>
          </ac:spMkLst>
        </pc:spChg>
        <pc:spChg chg="add del mod">
          <ac:chgData name="Wojciech Kustra" userId="afebd3d0-216b-4c4f-8992-1bf1fda6d5e8" providerId="ADAL" clId="{1D307E72-7901-4E61-A01B-3C4232ABCF63}" dt="2026-06-06T18:21:58.803" v="231"/>
          <ac:spMkLst>
            <pc:docMk/>
            <pc:sldMk cId="3494939549" sldId="322"/>
            <ac:spMk id="19" creationId="{A0E7CA18-4E08-4032-8ACD-9D53F58BFCC0}"/>
          </ac:spMkLst>
        </pc:spChg>
        <pc:spChg chg="add del mod">
          <ac:chgData name="Wojciech Kustra" userId="afebd3d0-216b-4c4f-8992-1bf1fda6d5e8" providerId="ADAL" clId="{1D307E72-7901-4E61-A01B-3C4232ABCF63}" dt="2026-06-06T18:21:58.803" v="232"/>
          <ac:spMkLst>
            <pc:docMk/>
            <pc:sldMk cId="3494939549" sldId="322"/>
            <ac:spMk id="20" creationId="{2691B6ED-B8F9-496A-978E-CAE80D37F439}"/>
          </ac:spMkLst>
        </pc:spChg>
        <pc:spChg chg="add del mod">
          <ac:chgData name="Wojciech Kustra" userId="afebd3d0-216b-4c4f-8992-1bf1fda6d5e8" providerId="ADAL" clId="{1D307E72-7901-4E61-A01B-3C4232ABCF63}" dt="2026-06-06T18:21:58.804" v="233"/>
          <ac:spMkLst>
            <pc:docMk/>
            <pc:sldMk cId="3494939549" sldId="322"/>
            <ac:spMk id="21" creationId="{CB6AC49B-9E7B-4E13-922F-5DD1896BCA01}"/>
          </ac:spMkLst>
        </pc:spChg>
        <pc:spChg chg="add del mod">
          <ac:chgData name="Wojciech Kustra" userId="afebd3d0-216b-4c4f-8992-1bf1fda6d5e8" providerId="ADAL" clId="{1D307E72-7901-4E61-A01B-3C4232ABCF63}" dt="2026-06-06T18:21:58.804" v="234"/>
          <ac:spMkLst>
            <pc:docMk/>
            <pc:sldMk cId="3494939549" sldId="322"/>
            <ac:spMk id="22" creationId="{4EC688F5-A349-4AFE-9488-6C1A08D4EAF1}"/>
          </ac:spMkLst>
        </pc:spChg>
        <pc:spChg chg="add del mod">
          <ac:chgData name="Wojciech Kustra" userId="afebd3d0-216b-4c4f-8992-1bf1fda6d5e8" providerId="ADAL" clId="{1D307E72-7901-4E61-A01B-3C4232ABCF63}" dt="2026-06-06T18:21:58.804" v="235"/>
          <ac:spMkLst>
            <pc:docMk/>
            <pc:sldMk cId="3494939549" sldId="322"/>
            <ac:spMk id="23" creationId="{58B97D78-93A4-4D54-B8DF-3EEDAC1A5AAC}"/>
          </ac:spMkLst>
        </pc:spChg>
        <pc:spChg chg="add mod">
          <ac:chgData name="Wojciech Kustra" userId="afebd3d0-216b-4c4f-8992-1bf1fda6d5e8" providerId="ADAL" clId="{1D307E72-7901-4E61-A01B-3C4232ABCF63}" dt="2026-06-06T18:21:58.820" v="238"/>
          <ac:spMkLst>
            <pc:docMk/>
            <pc:sldMk cId="3494939549" sldId="322"/>
            <ac:spMk id="24" creationId="{761F24E9-2A06-4448-9BB7-5CCD3332DA0F}"/>
          </ac:spMkLst>
        </pc:spChg>
        <pc:spChg chg="add mod">
          <ac:chgData name="Wojciech Kustra" userId="afebd3d0-216b-4c4f-8992-1bf1fda6d5e8" providerId="ADAL" clId="{1D307E72-7901-4E61-A01B-3C4232ABCF63}" dt="2026-06-06T18:21:58.823" v="246"/>
          <ac:spMkLst>
            <pc:docMk/>
            <pc:sldMk cId="3494939549" sldId="322"/>
            <ac:spMk id="25" creationId="{C3DF39DD-40BE-4FE2-AA7F-E1F90F22E5CD}"/>
          </ac:spMkLst>
        </pc:spChg>
        <pc:spChg chg="add mod">
          <ac:chgData name="Wojciech Kustra" userId="afebd3d0-216b-4c4f-8992-1bf1fda6d5e8" providerId="ADAL" clId="{1D307E72-7901-4E61-A01B-3C4232ABCF63}" dt="2026-06-06T18:21:58.824" v="249"/>
          <ac:spMkLst>
            <pc:docMk/>
            <pc:sldMk cId="3494939549" sldId="322"/>
            <ac:spMk id="26" creationId="{719971D1-8E20-4C26-BAD4-74E8078B2E2E}"/>
          </ac:spMkLst>
        </pc:spChg>
        <pc:spChg chg="add mod">
          <ac:chgData name="Wojciech Kustra" userId="afebd3d0-216b-4c4f-8992-1bf1fda6d5e8" providerId="ADAL" clId="{1D307E72-7901-4E61-A01B-3C4232ABCF63}" dt="2026-06-06T18:21:58.828" v="257"/>
          <ac:spMkLst>
            <pc:docMk/>
            <pc:sldMk cId="3494939549" sldId="322"/>
            <ac:spMk id="27" creationId="{E86FE54C-0997-4E7B-9201-26B7FB22C437}"/>
          </ac:spMkLst>
        </pc:spChg>
        <pc:spChg chg="add mod">
          <ac:chgData name="Wojciech Kustra" userId="afebd3d0-216b-4c4f-8992-1bf1fda6d5e8" providerId="ADAL" clId="{1D307E72-7901-4E61-A01B-3C4232ABCF63}" dt="2026-06-06T18:22:53.776" v="368" actId="14100"/>
          <ac:spMkLst>
            <pc:docMk/>
            <pc:sldMk cId="3494939549" sldId="322"/>
            <ac:spMk id="28" creationId="{667C2AC5-78C9-4540-8BD0-A9E56B784E47}"/>
          </ac:spMkLst>
        </pc:spChg>
        <pc:spChg chg="add mod">
          <ac:chgData name="Wojciech Kustra" userId="afebd3d0-216b-4c4f-8992-1bf1fda6d5e8" providerId="ADAL" clId="{1D307E72-7901-4E61-A01B-3C4232ABCF63}" dt="2026-06-06T18:22:42.611" v="365" actId="14100"/>
          <ac:spMkLst>
            <pc:docMk/>
            <pc:sldMk cId="3494939549" sldId="322"/>
            <ac:spMk id="29" creationId="{EC12CA29-B702-4014-94DB-66E0F1B19B1B}"/>
          </ac:spMkLst>
        </pc:spChg>
        <pc:spChg chg="add mod">
          <ac:chgData name="Wojciech Kustra" userId="afebd3d0-216b-4c4f-8992-1bf1fda6d5e8" providerId="ADAL" clId="{1D307E72-7901-4E61-A01B-3C4232ABCF63}" dt="2026-06-06T18:22:49.614" v="367" actId="14100"/>
          <ac:spMkLst>
            <pc:docMk/>
            <pc:sldMk cId="3494939549" sldId="322"/>
            <ac:spMk id="30" creationId="{BDEA5F4A-061F-4ED8-A87A-297985734066}"/>
          </ac:spMkLst>
        </pc:spChg>
        <pc:spChg chg="add mod">
          <ac:chgData name="Wojciech Kustra" userId="afebd3d0-216b-4c4f-8992-1bf1fda6d5e8" providerId="ADAL" clId="{1D307E72-7901-4E61-A01B-3C4232ABCF63}" dt="2026-06-06T18:22:46.339" v="366" actId="14100"/>
          <ac:spMkLst>
            <pc:docMk/>
            <pc:sldMk cId="3494939549" sldId="322"/>
            <ac:spMk id="31" creationId="{C5B3E630-9637-48F9-8DDC-A8F7BE31254C}"/>
          </ac:spMkLst>
        </pc:spChg>
        <pc:spChg chg="add mod">
          <ac:chgData name="Wojciech Kustra" userId="afebd3d0-216b-4c4f-8992-1bf1fda6d5e8" providerId="ADAL" clId="{1D307E72-7901-4E61-A01B-3C4232ABCF63}" dt="2026-06-06T18:21:58.838" v="282"/>
          <ac:spMkLst>
            <pc:docMk/>
            <pc:sldMk cId="3494939549" sldId="322"/>
            <ac:spMk id="32" creationId="{0603B7CC-CCC7-4C67-9B08-087F3BA48423}"/>
          </ac:spMkLst>
        </pc:spChg>
        <pc:spChg chg="add mod">
          <ac:chgData name="Wojciech Kustra" userId="afebd3d0-216b-4c4f-8992-1bf1fda6d5e8" providerId="ADAL" clId="{1D307E72-7901-4E61-A01B-3C4232ABCF63}" dt="2026-06-06T18:22:38.703" v="364" actId="14100"/>
          <ac:spMkLst>
            <pc:docMk/>
            <pc:sldMk cId="3494939549" sldId="322"/>
            <ac:spMk id="33" creationId="{FF1CC2A6-2DA3-46BC-81F6-945B404F4173}"/>
          </ac:spMkLst>
        </pc:spChg>
        <pc:spChg chg="add mod">
          <ac:chgData name="Wojciech Kustra" userId="afebd3d0-216b-4c4f-8992-1bf1fda6d5e8" providerId="ADAL" clId="{1D307E72-7901-4E61-A01B-3C4232ABCF63}" dt="2026-06-06T18:21:58.842" v="293"/>
          <ac:spMkLst>
            <pc:docMk/>
            <pc:sldMk cId="3494939549" sldId="322"/>
            <ac:spMk id="34" creationId="{5762EC30-CDD4-4919-9A4E-3C37D921F461}"/>
          </ac:spMkLst>
        </pc:spChg>
        <pc:spChg chg="add mod">
          <ac:chgData name="Wojciech Kustra" userId="afebd3d0-216b-4c4f-8992-1bf1fda6d5e8" providerId="ADAL" clId="{1D307E72-7901-4E61-A01B-3C4232ABCF63}" dt="2026-06-06T18:22:26.024" v="361" actId="255"/>
          <ac:spMkLst>
            <pc:docMk/>
            <pc:sldMk cId="3494939549" sldId="322"/>
            <ac:spMk id="35" creationId="{1EE90CB6-3170-4DDE-85C1-9E0D3BD68324}"/>
          </ac:spMkLst>
        </pc:spChg>
        <pc:spChg chg="add mod">
          <ac:chgData name="Wojciech Kustra" userId="afebd3d0-216b-4c4f-8992-1bf1fda6d5e8" providerId="ADAL" clId="{1D307E72-7901-4E61-A01B-3C4232ABCF63}" dt="2026-06-06T18:21:58.847" v="304"/>
          <ac:spMkLst>
            <pc:docMk/>
            <pc:sldMk cId="3494939549" sldId="322"/>
            <ac:spMk id="36" creationId="{38618553-5F4D-41E2-8EFE-DFEAD553FEBE}"/>
          </ac:spMkLst>
        </pc:spChg>
        <pc:spChg chg="add mod">
          <ac:chgData name="Wojciech Kustra" userId="afebd3d0-216b-4c4f-8992-1bf1fda6d5e8" providerId="ADAL" clId="{1D307E72-7901-4E61-A01B-3C4232ABCF63}" dt="2026-06-06T18:22:31.420" v="362" actId="14100"/>
          <ac:spMkLst>
            <pc:docMk/>
            <pc:sldMk cId="3494939549" sldId="322"/>
            <ac:spMk id="37" creationId="{D5F4CB18-9C61-4CAF-9391-D9D0DAD6489B}"/>
          </ac:spMkLst>
        </pc:spChg>
        <pc:spChg chg="add mod">
          <ac:chgData name="Wojciech Kustra" userId="afebd3d0-216b-4c4f-8992-1bf1fda6d5e8" providerId="ADAL" clId="{1D307E72-7901-4E61-A01B-3C4232ABCF63}" dt="2026-06-06T18:22:21.643" v="338"/>
          <ac:spMkLst>
            <pc:docMk/>
            <pc:sldMk cId="3494939549" sldId="322"/>
            <ac:spMk id="38" creationId="{FC8438A0-8CA2-48B1-B52B-0E5D59862F5C}"/>
          </ac:spMkLst>
        </pc:spChg>
        <pc:spChg chg="add mod">
          <ac:chgData name="Wojciech Kustra" userId="afebd3d0-216b-4c4f-8992-1bf1fda6d5e8" providerId="ADAL" clId="{1D307E72-7901-4E61-A01B-3C4232ABCF63}" dt="2026-06-06T18:22:26.024" v="361" actId="255"/>
          <ac:spMkLst>
            <pc:docMk/>
            <pc:sldMk cId="3494939549" sldId="322"/>
            <ac:spMk id="39" creationId="{6CE1B286-342F-4A12-922C-A733E8AA839B}"/>
          </ac:spMkLst>
        </pc:spChg>
        <pc:spChg chg="add mod">
          <ac:chgData name="Wojciech Kustra" userId="afebd3d0-216b-4c4f-8992-1bf1fda6d5e8" providerId="ADAL" clId="{1D307E72-7901-4E61-A01B-3C4232ABCF63}" dt="2026-06-06T18:22:21.649" v="351"/>
          <ac:spMkLst>
            <pc:docMk/>
            <pc:sldMk cId="3494939549" sldId="322"/>
            <ac:spMk id="40" creationId="{8693D9D7-331A-4373-8DD3-141C302B5FDB}"/>
          </ac:spMkLst>
        </pc:spChg>
        <pc:spChg chg="add mod">
          <ac:chgData name="Wojciech Kustra" userId="afebd3d0-216b-4c4f-8992-1bf1fda6d5e8" providerId="ADAL" clId="{1D307E72-7901-4E61-A01B-3C4232ABCF63}" dt="2026-06-06T18:22:26.024" v="361" actId="255"/>
          <ac:spMkLst>
            <pc:docMk/>
            <pc:sldMk cId="3494939549" sldId="322"/>
            <ac:spMk id="41" creationId="{85F2810D-4AE3-4BE9-896B-F8302A8793B2}"/>
          </ac:spMkLst>
        </pc:spChg>
        <pc:picChg chg="del">
          <ac:chgData name="Wojciech Kustra" userId="afebd3d0-216b-4c4f-8992-1bf1fda6d5e8" providerId="ADAL" clId="{1D307E72-7901-4E61-A01B-3C4232ABCF63}" dt="2026-06-06T18:17:55.745" v="36" actId="478"/>
          <ac:picMkLst>
            <pc:docMk/>
            <pc:sldMk cId="3494939549" sldId="322"/>
            <ac:picMk id="3" creationId="{5B5799C4-9389-E38C-0B23-28A310A5C601}"/>
          </ac:picMkLst>
        </pc:picChg>
      </pc:sldChg>
      <pc:sldChg chg="addSp delSp modSp mod">
        <pc:chgData name="Wojciech Kustra" userId="afebd3d0-216b-4c4f-8992-1bf1fda6d5e8" providerId="ADAL" clId="{1D307E72-7901-4E61-A01B-3C4232ABCF63}" dt="2026-06-06T18:20:20.177" v="110"/>
        <pc:sldMkLst>
          <pc:docMk/>
          <pc:sldMk cId="860585118" sldId="323"/>
        </pc:sldMkLst>
        <pc:spChg chg="add mod">
          <ac:chgData name="Wojciech Kustra" userId="afebd3d0-216b-4c4f-8992-1bf1fda6d5e8" providerId="ADAL" clId="{1D307E72-7901-4E61-A01B-3C4232ABCF63}" dt="2026-06-06T18:20:15.542" v="108"/>
          <ac:spMkLst>
            <pc:docMk/>
            <pc:sldMk cId="860585118" sldId="323"/>
            <ac:spMk id="4" creationId="{9CF14699-A843-521F-5A3C-1CBB727EE605}"/>
          </ac:spMkLst>
        </pc:spChg>
        <pc:spChg chg="add mod">
          <ac:chgData name="Wojciech Kustra" userId="afebd3d0-216b-4c4f-8992-1bf1fda6d5e8" providerId="ADAL" clId="{1D307E72-7901-4E61-A01B-3C4232ABCF63}" dt="2026-06-06T18:20:20.177" v="110"/>
          <ac:spMkLst>
            <pc:docMk/>
            <pc:sldMk cId="860585118" sldId="323"/>
            <ac:spMk id="6" creationId="{C564110D-8981-050C-1068-EF962BA1AA93}"/>
          </ac:spMkLst>
        </pc:spChg>
        <pc:picChg chg="del">
          <ac:chgData name="Wojciech Kustra" userId="afebd3d0-216b-4c4f-8992-1bf1fda6d5e8" providerId="ADAL" clId="{1D307E72-7901-4E61-A01B-3C4232ABCF63}" dt="2026-06-06T18:20:19.685" v="109" actId="478"/>
          <ac:picMkLst>
            <pc:docMk/>
            <pc:sldMk cId="860585118" sldId="323"/>
            <ac:picMk id="5" creationId="{38FCD43B-F67B-47DF-D9D0-3B3D000B957D}"/>
          </ac:picMkLst>
        </pc:picChg>
      </pc:sldChg>
      <pc:sldChg chg="addSp delSp modSp mod">
        <pc:chgData name="Wojciech Kustra" userId="afebd3d0-216b-4c4f-8992-1bf1fda6d5e8" providerId="ADAL" clId="{1D307E72-7901-4E61-A01B-3C4232ABCF63}" dt="2026-06-06T18:20:14.692" v="107"/>
        <pc:sldMkLst>
          <pc:docMk/>
          <pc:sldMk cId="3053789685" sldId="324"/>
        </pc:sldMkLst>
        <pc:spChg chg="add mod">
          <ac:chgData name="Wojciech Kustra" userId="afebd3d0-216b-4c4f-8992-1bf1fda6d5e8" providerId="ADAL" clId="{1D307E72-7901-4E61-A01B-3C4232ABCF63}" dt="2026-06-06T18:20:14.692" v="107"/>
          <ac:spMkLst>
            <pc:docMk/>
            <pc:sldMk cId="3053789685" sldId="324"/>
            <ac:spMk id="4" creationId="{698A96FD-4E3F-F0A8-6953-4304C4CA00EE}"/>
          </ac:spMkLst>
        </pc:spChg>
        <pc:picChg chg="del">
          <ac:chgData name="Wojciech Kustra" userId="afebd3d0-216b-4c4f-8992-1bf1fda6d5e8" providerId="ADAL" clId="{1D307E72-7901-4E61-A01B-3C4232ABCF63}" dt="2026-06-06T18:17:57.971" v="38" actId="478"/>
          <ac:picMkLst>
            <pc:docMk/>
            <pc:sldMk cId="3053789685" sldId="324"/>
            <ac:picMk id="5" creationId="{03C8A8A1-6461-D97C-6AA2-3889081F2D71}"/>
          </ac:picMkLst>
        </pc:picChg>
      </pc:sldChg>
      <pc:sldChg chg="addSp delSp modSp mod">
        <pc:chgData name="Wojciech Kustra" userId="afebd3d0-216b-4c4f-8992-1bf1fda6d5e8" providerId="ADAL" clId="{1D307E72-7901-4E61-A01B-3C4232ABCF63}" dt="2026-06-06T18:20:13.876" v="106"/>
        <pc:sldMkLst>
          <pc:docMk/>
          <pc:sldMk cId="3661152893" sldId="325"/>
        </pc:sldMkLst>
        <pc:spChg chg="add mod">
          <ac:chgData name="Wojciech Kustra" userId="afebd3d0-216b-4c4f-8992-1bf1fda6d5e8" providerId="ADAL" clId="{1D307E72-7901-4E61-A01B-3C4232ABCF63}" dt="2026-06-06T18:20:13.876" v="106"/>
          <ac:spMkLst>
            <pc:docMk/>
            <pc:sldMk cId="3661152893" sldId="325"/>
            <ac:spMk id="4" creationId="{856FE531-2EEC-0E63-42C1-AAC12B4AB485}"/>
          </ac:spMkLst>
        </pc:spChg>
        <pc:picChg chg="del">
          <ac:chgData name="Wojciech Kustra" userId="afebd3d0-216b-4c4f-8992-1bf1fda6d5e8" providerId="ADAL" clId="{1D307E72-7901-4E61-A01B-3C4232ABCF63}" dt="2026-06-06T18:17:59.036" v="39" actId="478"/>
          <ac:picMkLst>
            <pc:docMk/>
            <pc:sldMk cId="3661152893" sldId="325"/>
            <ac:picMk id="5" creationId="{0C5D9C55-1F54-5FBD-D13D-A6D441C0A805}"/>
          </ac:picMkLst>
        </pc:picChg>
      </pc:sldChg>
      <pc:sldChg chg="addSp delSp modSp mod">
        <pc:chgData name="Wojciech Kustra" userId="afebd3d0-216b-4c4f-8992-1bf1fda6d5e8" providerId="ADAL" clId="{1D307E72-7901-4E61-A01B-3C4232ABCF63}" dt="2026-06-06T18:20:12.778" v="105"/>
        <pc:sldMkLst>
          <pc:docMk/>
          <pc:sldMk cId="3998073114" sldId="326"/>
        </pc:sldMkLst>
        <pc:spChg chg="add mod">
          <ac:chgData name="Wojciech Kustra" userId="afebd3d0-216b-4c4f-8992-1bf1fda6d5e8" providerId="ADAL" clId="{1D307E72-7901-4E61-A01B-3C4232ABCF63}" dt="2026-06-06T18:20:12.778" v="105"/>
          <ac:spMkLst>
            <pc:docMk/>
            <pc:sldMk cId="3998073114" sldId="326"/>
            <ac:spMk id="4" creationId="{B32FD318-5311-E069-85F8-9F4D641D0045}"/>
          </ac:spMkLst>
        </pc:spChg>
        <pc:picChg chg="del">
          <ac:chgData name="Wojciech Kustra" userId="afebd3d0-216b-4c4f-8992-1bf1fda6d5e8" providerId="ADAL" clId="{1D307E72-7901-4E61-A01B-3C4232ABCF63}" dt="2026-06-06T18:18:00.056" v="40" actId="478"/>
          <ac:picMkLst>
            <pc:docMk/>
            <pc:sldMk cId="3998073114" sldId="326"/>
            <ac:picMk id="5" creationId="{96C429B8-F5E7-635F-1FA4-4EEF898DC9E8}"/>
          </ac:picMkLst>
        </pc:picChg>
      </pc:sldChg>
      <pc:sldChg chg="addSp delSp modSp mod">
        <pc:chgData name="Wojciech Kustra" userId="afebd3d0-216b-4c4f-8992-1bf1fda6d5e8" providerId="ADAL" clId="{1D307E72-7901-4E61-A01B-3C4232ABCF63}" dt="2026-06-06T18:20:11.497" v="104"/>
        <pc:sldMkLst>
          <pc:docMk/>
          <pc:sldMk cId="3810572584" sldId="327"/>
        </pc:sldMkLst>
        <pc:spChg chg="add mod">
          <ac:chgData name="Wojciech Kustra" userId="afebd3d0-216b-4c4f-8992-1bf1fda6d5e8" providerId="ADAL" clId="{1D307E72-7901-4E61-A01B-3C4232ABCF63}" dt="2026-06-06T18:20:11.497" v="104"/>
          <ac:spMkLst>
            <pc:docMk/>
            <pc:sldMk cId="3810572584" sldId="327"/>
            <ac:spMk id="4" creationId="{1F22EC1C-1318-DFBB-0DCF-D371C9344138}"/>
          </ac:spMkLst>
        </pc:spChg>
        <pc:picChg chg="del">
          <ac:chgData name="Wojciech Kustra" userId="afebd3d0-216b-4c4f-8992-1bf1fda6d5e8" providerId="ADAL" clId="{1D307E72-7901-4E61-A01B-3C4232ABCF63}" dt="2026-06-06T18:18:01.361" v="41" actId="478"/>
          <ac:picMkLst>
            <pc:docMk/>
            <pc:sldMk cId="3810572584" sldId="327"/>
            <ac:picMk id="5" creationId="{A4C7F8FA-98E0-FD91-E3F6-170A663EE6B4}"/>
          </ac:picMkLst>
        </pc:picChg>
      </pc:sldChg>
      <pc:sldChg chg="addSp delSp modSp mod">
        <pc:chgData name="Wojciech Kustra" userId="afebd3d0-216b-4c4f-8992-1bf1fda6d5e8" providerId="ADAL" clId="{1D307E72-7901-4E61-A01B-3C4232ABCF63}" dt="2026-06-06T18:20:10.326" v="103"/>
        <pc:sldMkLst>
          <pc:docMk/>
          <pc:sldMk cId="2053370256" sldId="328"/>
        </pc:sldMkLst>
        <pc:spChg chg="add mod">
          <ac:chgData name="Wojciech Kustra" userId="afebd3d0-216b-4c4f-8992-1bf1fda6d5e8" providerId="ADAL" clId="{1D307E72-7901-4E61-A01B-3C4232ABCF63}" dt="2026-06-06T18:20:10.326" v="103"/>
          <ac:spMkLst>
            <pc:docMk/>
            <pc:sldMk cId="2053370256" sldId="328"/>
            <ac:spMk id="4" creationId="{98B126D9-451B-6946-DC7D-F2229D8F0FF9}"/>
          </ac:spMkLst>
        </pc:spChg>
        <pc:picChg chg="del">
          <ac:chgData name="Wojciech Kustra" userId="afebd3d0-216b-4c4f-8992-1bf1fda6d5e8" providerId="ADAL" clId="{1D307E72-7901-4E61-A01B-3C4232ABCF63}" dt="2026-06-06T18:18:02.425" v="42" actId="478"/>
          <ac:picMkLst>
            <pc:docMk/>
            <pc:sldMk cId="2053370256" sldId="328"/>
            <ac:picMk id="5" creationId="{E9263619-ADBF-CBDD-2A57-4AF811CDCF23}"/>
          </ac:picMkLst>
        </pc:picChg>
      </pc:sldChg>
      <pc:sldChg chg="addSp delSp modSp mod">
        <pc:chgData name="Wojciech Kustra" userId="afebd3d0-216b-4c4f-8992-1bf1fda6d5e8" providerId="ADAL" clId="{1D307E72-7901-4E61-A01B-3C4232ABCF63}" dt="2026-06-06T18:20:01.208" v="99"/>
        <pc:sldMkLst>
          <pc:docMk/>
          <pc:sldMk cId="2490392533" sldId="329"/>
        </pc:sldMkLst>
        <pc:spChg chg="add mod">
          <ac:chgData name="Wojciech Kustra" userId="afebd3d0-216b-4c4f-8992-1bf1fda6d5e8" providerId="ADAL" clId="{1D307E72-7901-4E61-A01B-3C4232ABCF63}" dt="2026-06-06T18:20:01.208" v="99"/>
          <ac:spMkLst>
            <pc:docMk/>
            <pc:sldMk cId="2490392533" sldId="329"/>
            <ac:spMk id="3" creationId="{90FD543C-34BC-B8F3-142F-5FDDCB8B3B16}"/>
          </ac:spMkLst>
        </pc:spChg>
        <pc:picChg chg="del">
          <ac:chgData name="Wojciech Kustra" userId="afebd3d0-216b-4c4f-8992-1bf1fda6d5e8" providerId="ADAL" clId="{1D307E72-7901-4E61-A01B-3C4232ABCF63}" dt="2026-06-06T18:18:07.151" v="46" actId="478"/>
          <ac:picMkLst>
            <pc:docMk/>
            <pc:sldMk cId="2490392533" sldId="329"/>
            <ac:picMk id="6" creationId="{18048B85-7EE8-EACE-B5AD-EAC107532984}"/>
          </ac:picMkLst>
        </pc:picChg>
      </pc:sldChg>
      <pc:sldChg chg="addSp delSp modSp mod">
        <pc:chgData name="Wojciech Kustra" userId="afebd3d0-216b-4c4f-8992-1bf1fda6d5e8" providerId="ADAL" clId="{1D307E72-7901-4E61-A01B-3C4232ABCF63}" dt="2026-06-06T18:20:00.042" v="98"/>
        <pc:sldMkLst>
          <pc:docMk/>
          <pc:sldMk cId="2295271142" sldId="330"/>
        </pc:sldMkLst>
        <pc:spChg chg="add mod">
          <ac:chgData name="Wojciech Kustra" userId="afebd3d0-216b-4c4f-8992-1bf1fda6d5e8" providerId="ADAL" clId="{1D307E72-7901-4E61-A01B-3C4232ABCF63}" dt="2026-06-06T18:20:00.042" v="98"/>
          <ac:spMkLst>
            <pc:docMk/>
            <pc:sldMk cId="2295271142" sldId="330"/>
            <ac:spMk id="2" creationId="{A9DD9746-0D43-74D1-E3C1-1D5574F43361}"/>
          </ac:spMkLst>
        </pc:spChg>
        <pc:picChg chg="del">
          <ac:chgData name="Wojciech Kustra" userId="afebd3d0-216b-4c4f-8992-1bf1fda6d5e8" providerId="ADAL" clId="{1D307E72-7901-4E61-A01B-3C4232ABCF63}" dt="2026-06-06T18:18:08.322" v="47" actId="478"/>
          <ac:picMkLst>
            <pc:docMk/>
            <pc:sldMk cId="2295271142" sldId="330"/>
            <ac:picMk id="3" creationId="{292328DE-3416-C48A-36CD-A4581C2477CA}"/>
          </ac:picMkLst>
        </pc:picChg>
      </pc:sldChg>
      <pc:sldChg chg="addSp delSp modSp mod">
        <pc:chgData name="Wojciech Kustra" userId="afebd3d0-216b-4c4f-8992-1bf1fda6d5e8" providerId="ADAL" clId="{1D307E72-7901-4E61-A01B-3C4232ABCF63}" dt="2026-06-06T18:19:57.920" v="96"/>
        <pc:sldMkLst>
          <pc:docMk/>
          <pc:sldMk cId="511343201" sldId="331"/>
        </pc:sldMkLst>
        <pc:spChg chg="add mod">
          <ac:chgData name="Wojciech Kustra" userId="afebd3d0-216b-4c4f-8992-1bf1fda6d5e8" providerId="ADAL" clId="{1D307E72-7901-4E61-A01B-3C4232ABCF63}" dt="2026-06-06T18:19:57.920" v="96"/>
          <ac:spMkLst>
            <pc:docMk/>
            <pc:sldMk cId="511343201" sldId="331"/>
            <ac:spMk id="4" creationId="{1D1B08BF-70F0-9DB3-9217-FE6BEB5DEBFA}"/>
          </ac:spMkLst>
        </pc:spChg>
        <pc:picChg chg="del">
          <ac:chgData name="Wojciech Kustra" userId="afebd3d0-216b-4c4f-8992-1bf1fda6d5e8" providerId="ADAL" clId="{1D307E72-7901-4E61-A01B-3C4232ABCF63}" dt="2026-06-06T18:18:10.783" v="49" actId="478"/>
          <ac:picMkLst>
            <pc:docMk/>
            <pc:sldMk cId="511343201" sldId="331"/>
            <ac:picMk id="5" creationId="{3D1AAA21-2052-0FE5-10B1-C4B627D6A782}"/>
          </ac:picMkLst>
        </pc:picChg>
      </pc:sldChg>
      <pc:sldChg chg="addSp delSp modSp mod">
        <pc:chgData name="Wojciech Kustra" userId="afebd3d0-216b-4c4f-8992-1bf1fda6d5e8" providerId="ADAL" clId="{1D307E72-7901-4E61-A01B-3C4232ABCF63}" dt="2026-06-06T18:19:58.893" v="97"/>
        <pc:sldMkLst>
          <pc:docMk/>
          <pc:sldMk cId="3817046724" sldId="332"/>
        </pc:sldMkLst>
        <pc:spChg chg="add mod">
          <ac:chgData name="Wojciech Kustra" userId="afebd3d0-216b-4c4f-8992-1bf1fda6d5e8" providerId="ADAL" clId="{1D307E72-7901-4E61-A01B-3C4232ABCF63}" dt="2026-06-06T18:19:58.893" v="97"/>
          <ac:spMkLst>
            <pc:docMk/>
            <pc:sldMk cId="3817046724" sldId="332"/>
            <ac:spMk id="3" creationId="{2215B592-0BA1-B3A4-A23E-5043B875FF74}"/>
          </ac:spMkLst>
        </pc:spChg>
        <pc:picChg chg="del">
          <ac:chgData name="Wojciech Kustra" userId="afebd3d0-216b-4c4f-8992-1bf1fda6d5e8" providerId="ADAL" clId="{1D307E72-7901-4E61-A01B-3C4232ABCF63}" dt="2026-06-06T18:18:09.597" v="48" actId="478"/>
          <ac:picMkLst>
            <pc:docMk/>
            <pc:sldMk cId="3817046724" sldId="332"/>
            <ac:picMk id="4" creationId="{B47DCB27-AB06-C319-2E4E-0173B7996333}"/>
          </ac:picMkLst>
        </pc:picChg>
      </pc:sldChg>
      <pc:sldChg chg="addSp delSp modSp mod">
        <pc:chgData name="Wojciech Kustra" userId="afebd3d0-216b-4c4f-8992-1bf1fda6d5e8" providerId="ADAL" clId="{1D307E72-7901-4E61-A01B-3C4232ABCF63}" dt="2026-06-06T18:19:54.098" v="93"/>
        <pc:sldMkLst>
          <pc:docMk/>
          <pc:sldMk cId="2401013242" sldId="333"/>
        </pc:sldMkLst>
        <pc:spChg chg="add mod">
          <ac:chgData name="Wojciech Kustra" userId="afebd3d0-216b-4c4f-8992-1bf1fda6d5e8" providerId="ADAL" clId="{1D307E72-7901-4E61-A01B-3C4232ABCF63}" dt="2026-06-06T18:19:54.098" v="93"/>
          <ac:spMkLst>
            <pc:docMk/>
            <pc:sldMk cId="2401013242" sldId="333"/>
            <ac:spMk id="4" creationId="{AE10D51C-90E6-BAE5-C47B-C661DBAD990B}"/>
          </ac:spMkLst>
        </pc:spChg>
        <pc:picChg chg="del">
          <ac:chgData name="Wojciech Kustra" userId="afebd3d0-216b-4c4f-8992-1bf1fda6d5e8" providerId="ADAL" clId="{1D307E72-7901-4E61-A01B-3C4232ABCF63}" dt="2026-06-06T18:18:15.115" v="52" actId="478"/>
          <ac:picMkLst>
            <pc:docMk/>
            <pc:sldMk cId="2401013242" sldId="333"/>
            <ac:picMk id="5" creationId="{2FBD841C-7361-5D75-4D72-B88C9BEF7011}"/>
          </ac:picMkLst>
        </pc:picChg>
      </pc:sldChg>
      <pc:sldChg chg="addSp delSp modSp mod">
        <pc:chgData name="Wojciech Kustra" userId="afebd3d0-216b-4c4f-8992-1bf1fda6d5e8" providerId="ADAL" clId="{1D307E72-7901-4E61-A01B-3C4232ABCF63}" dt="2026-06-06T18:19:55.453" v="94"/>
        <pc:sldMkLst>
          <pc:docMk/>
          <pc:sldMk cId="2420069277" sldId="334"/>
        </pc:sldMkLst>
        <pc:spChg chg="add mod">
          <ac:chgData name="Wojciech Kustra" userId="afebd3d0-216b-4c4f-8992-1bf1fda6d5e8" providerId="ADAL" clId="{1D307E72-7901-4E61-A01B-3C4232ABCF63}" dt="2026-06-06T18:19:55.453" v="94"/>
          <ac:spMkLst>
            <pc:docMk/>
            <pc:sldMk cId="2420069277" sldId="334"/>
            <ac:spMk id="4" creationId="{2AE0B9B2-0FA8-D40D-C1D2-9B0D9BCB6B58}"/>
          </ac:spMkLst>
        </pc:spChg>
        <pc:picChg chg="del">
          <ac:chgData name="Wojciech Kustra" userId="afebd3d0-216b-4c4f-8992-1bf1fda6d5e8" providerId="ADAL" clId="{1D307E72-7901-4E61-A01B-3C4232ABCF63}" dt="2026-06-06T18:18:13.960" v="51" actId="478"/>
          <ac:picMkLst>
            <pc:docMk/>
            <pc:sldMk cId="2420069277" sldId="334"/>
            <ac:picMk id="5" creationId="{540F57F0-44C2-6348-1628-013BC6BAB420}"/>
          </ac:picMkLst>
        </pc:picChg>
      </pc:sldChg>
      <pc:sldChg chg="addSp delSp modSp mod">
        <pc:chgData name="Wojciech Kustra" userId="afebd3d0-216b-4c4f-8992-1bf1fda6d5e8" providerId="ADAL" clId="{1D307E72-7901-4E61-A01B-3C4232ABCF63}" dt="2026-06-06T18:19:56.766" v="95"/>
        <pc:sldMkLst>
          <pc:docMk/>
          <pc:sldMk cId="1641749475" sldId="335"/>
        </pc:sldMkLst>
        <pc:spChg chg="add mod">
          <ac:chgData name="Wojciech Kustra" userId="afebd3d0-216b-4c4f-8992-1bf1fda6d5e8" providerId="ADAL" clId="{1D307E72-7901-4E61-A01B-3C4232ABCF63}" dt="2026-06-06T18:19:56.766" v="95"/>
          <ac:spMkLst>
            <pc:docMk/>
            <pc:sldMk cId="1641749475" sldId="335"/>
            <ac:spMk id="2" creationId="{B18AAEB6-4900-FE4F-26D5-7AB89E131D34}"/>
          </ac:spMkLst>
        </pc:spChg>
        <pc:picChg chg="del">
          <ac:chgData name="Wojciech Kustra" userId="afebd3d0-216b-4c4f-8992-1bf1fda6d5e8" providerId="ADAL" clId="{1D307E72-7901-4E61-A01B-3C4232ABCF63}" dt="2026-06-06T18:18:12.754" v="50" actId="478"/>
          <ac:picMkLst>
            <pc:docMk/>
            <pc:sldMk cId="1641749475" sldId="335"/>
            <ac:picMk id="3" creationId="{5226D18C-722A-AE77-C494-3D500A15AA12}"/>
          </ac:picMkLst>
        </pc:picChg>
      </pc:sldChg>
      <pc:sldChg chg="addSp delSp modSp mod">
        <pc:chgData name="Wojciech Kustra" userId="afebd3d0-216b-4c4f-8992-1bf1fda6d5e8" providerId="ADAL" clId="{1D307E72-7901-4E61-A01B-3C4232ABCF63}" dt="2026-06-06T18:19:51.140" v="91"/>
        <pc:sldMkLst>
          <pc:docMk/>
          <pc:sldMk cId="4074838458" sldId="337"/>
        </pc:sldMkLst>
        <pc:spChg chg="add mod">
          <ac:chgData name="Wojciech Kustra" userId="afebd3d0-216b-4c4f-8992-1bf1fda6d5e8" providerId="ADAL" clId="{1D307E72-7901-4E61-A01B-3C4232ABCF63}" dt="2026-06-06T18:19:51.140" v="91"/>
          <ac:spMkLst>
            <pc:docMk/>
            <pc:sldMk cId="4074838458" sldId="337"/>
            <ac:spMk id="5" creationId="{D34B6B83-FBFA-6949-D870-96D57B1196C1}"/>
          </ac:spMkLst>
        </pc:spChg>
        <pc:picChg chg="del">
          <ac:chgData name="Wojciech Kustra" userId="afebd3d0-216b-4c4f-8992-1bf1fda6d5e8" providerId="ADAL" clId="{1D307E72-7901-4E61-A01B-3C4232ABCF63}" dt="2026-06-06T18:19:50.691" v="90" actId="478"/>
          <ac:picMkLst>
            <pc:docMk/>
            <pc:sldMk cId="4074838458" sldId="337"/>
            <ac:picMk id="6" creationId="{63844D1F-1142-CD76-D7CE-263E822584B4}"/>
          </ac:picMkLst>
        </pc:picChg>
      </pc:sldChg>
      <pc:sldChg chg="addSp delSp modSp mod">
        <pc:chgData name="Wojciech Kustra" userId="afebd3d0-216b-4c4f-8992-1bf1fda6d5e8" providerId="ADAL" clId="{1D307E72-7901-4E61-A01B-3C4232ABCF63}" dt="2026-06-06T18:19:47.932" v="89"/>
        <pc:sldMkLst>
          <pc:docMk/>
          <pc:sldMk cId="3116600495" sldId="338"/>
        </pc:sldMkLst>
        <pc:spChg chg="add mod">
          <ac:chgData name="Wojciech Kustra" userId="afebd3d0-216b-4c4f-8992-1bf1fda6d5e8" providerId="ADAL" clId="{1D307E72-7901-4E61-A01B-3C4232ABCF63}" dt="2026-06-06T18:19:47.932" v="89"/>
          <ac:spMkLst>
            <pc:docMk/>
            <pc:sldMk cId="3116600495" sldId="338"/>
            <ac:spMk id="2" creationId="{629FE239-5DF1-5105-B502-0E1574542824}"/>
          </ac:spMkLst>
        </pc:spChg>
        <pc:picChg chg="del">
          <ac:chgData name="Wojciech Kustra" userId="afebd3d0-216b-4c4f-8992-1bf1fda6d5e8" providerId="ADAL" clId="{1D307E72-7901-4E61-A01B-3C4232ABCF63}" dt="2026-06-06T18:18:17.313" v="54" actId="478"/>
          <ac:picMkLst>
            <pc:docMk/>
            <pc:sldMk cId="3116600495" sldId="338"/>
            <ac:picMk id="5" creationId="{4CD659C6-6D68-1BD7-838E-A633451F6687}"/>
          </ac:picMkLst>
        </pc:picChg>
      </pc:sldChg>
      <pc:sldChg chg="addSp delSp modSp mod">
        <pc:chgData name="Wojciech Kustra" userId="afebd3d0-216b-4c4f-8992-1bf1fda6d5e8" providerId="ADAL" clId="{1D307E72-7901-4E61-A01B-3C4232ABCF63}" dt="2026-06-06T18:19:45.770" v="88"/>
        <pc:sldMkLst>
          <pc:docMk/>
          <pc:sldMk cId="180187494" sldId="339"/>
        </pc:sldMkLst>
        <pc:spChg chg="add mod">
          <ac:chgData name="Wojciech Kustra" userId="afebd3d0-216b-4c4f-8992-1bf1fda6d5e8" providerId="ADAL" clId="{1D307E72-7901-4E61-A01B-3C4232ABCF63}" dt="2026-06-06T18:19:43.714" v="87"/>
          <ac:spMkLst>
            <pc:docMk/>
            <pc:sldMk cId="180187494" sldId="339"/>
            <ac:spMk id="2" creationId="{7F62748A-4012-EB13-4825-967ED7D9A1D7}"/>
          </ac:spMkLst>
        </pc:spChg>
        <pc:spChg chg="add mod">
          <ac:chgData name="Wojciech Kustra" userId="afebd3d0-216b-4c4f-8992-1bf1fda6d5e8" providerId="ADAL" clId="{1D307E72-7901-4E61-A01B-3C4232ABCF63}" dt="2026-06-06T18:19:45.770" v="88"/>
          <ac:spMkLst>
            <pc:docMk/>
            <pc:sldMk cId="180187494" sldId="339"/>
            <ac:spMk id="6" creationId="{9A15ADB1-625E-2CB9-552F-74E0CA1D8B6E}"/>
          </ac:spMkLst>
        </pc:spChg>
        <pc:picChg chg="del">
          <ac:chgData name="Wojciech Kustra" userId="afebd3d0-216b-4c4f-8992-1bf1fda6d5e8" providerId="ADAL" clId="{1D307E72-7901-4E61-A01B-3C4232ABCF63}" dt="2026-06-06T18:18:18.332" v="55" actId="478"/>
          <ac:picMkLst>
            <pc:docMk/>
            <pc:sldMk cId="180187494" sldId="339"/>
            <ac:picMk id="5" creationId="{7B1A3C6D-DE8C-1D77-C2B2-206E3D8ECAFE}"/>
          </ac:picMkLst>
        </pc:picChg>
      </pc:sldChg>
      <pc:sldChg chg="addSp delSp modSp mod">
        <pc:chgData name="Wojciech Kustra" userId="afebd3d0-216b-4c4f-8992-1bf1fda6d5e8" providerId="ADAL" clId="{1D307E72-7901-4E61-A01B-3C4232ABCF63}" dt="2026-06-06T18:19:42.958" v="86"/>
        <pc:sldMkLst>
          <pc:docMk/>
          <pc:sldMk cId="2440980327" sldId="340"/>
        </pc:sldMkLst>
        <pc:spChg chg="add mod">
          <ac:chgData name="Wojciech Kustra" userId="afebd3d0-216b-4c4f-8992-1bf1fda6d5e8" providerId="ADAL" clId="{1D307E72-7901-4E61-A01B-3C4232ABCF63}" dt="2026-06-06T18:19:42.958" v="86"/>
          <ac:spMkLst>
            <pc:docMk/>
            <pc:sldMk cId="2440980327" sldId="340"/>
            <ac:spMk id="4" creationId="{827C5255-B526-F805-4347-99F8B25F4E3E}"/>
          </ac:spMkLst>
        </pc:spChg>
        <pc:picChg chg="del">
          <ac:chgData name="Wojciech Kustra" userId="afebd3d0-216b-4c4f-8992-1bf1fda6d5e8" providerId="ADAL" clId="{1D307E72-7901-4E61-A01B-3C4232ABCF63}" dt="2026-06-06T18:18:19.606" v="56" actId="478"/>
          <ac:picMkLst>
            <pc:docMk/>
            <pc:sldMk cId="2440980327" sldId="340"/>
            <ac:picMk id="5" creationId="{F5EDF774-4FF3-B8EE-3465-BD24FD7AE843}"/>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E32DF31-74DA-4009-9650-06C63AA0432D}" type="datetimeFigureOut">
              <a:rPr lang="pl-PL" smtClean="0"/>
              <a:t>6.06.2026</a:t>
            </a:fld>
            <a:endParaRPr lang="pl-PL"/>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390CEF-E906-47A4-A8F1-69F73CD8B12B}" type="slidenum">
              <a:rPr lang="pl-PL" smtClean="0"/>
              <a:t>‹#›</a:t>
            </a:fld>
            <a:endParaRPr lang="pl-PL"/>
          </a:p>
        </p:txBody>
      </p:sp>
    </p:spTree>
    <p:extLst>
      <p:ext uri="{BB962C8B-B14F-4D97-AF65-F5344CB8AC3E}">
        <p14:creationId xmlns:p14="http://schemas.microsoft.com/office/powerpoint/2010/main" val="3077294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1</a:t>
            </a:fld>
            <a:endParaRPr lang="pl-PL"/>
          </a:p>
        </p:txBody>
      </p:sp>
    </p:spTree>
    <p:extLst>
      <p:ext uri="{BB962C8B-B14F-4D97-AF65-F5344CB8AC3E}">
        <p14:creationId xmlns:p14="http://schemas.microsoft.com/office/powerpoint/2010/main" val="29156324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10</a:t>
            </a:fld>
            <a:endParaRPr lang="pl-PL"/>
          </a:p>
        </p:txBody>
      </p:sp>
    </p:spTree>
    <p:extLst>
      <p:ext uri="{BB962C8B-B14F-4D97-AF65-F5344CB8AC3E}">
        <p14:creationId xmlns:p14="http://schemas.microsoft.com/office/powerpoint/2010/main" val="17092712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11</a:t>
            </a:fld>
            <a:endParaRPr lang="pl-PL"/>
          </a:p>
        </p:txBody>
      </p:sp>
    </p:spTree>
    <p:extLst>
      <p:ext uri="{BB962C8B-B14F-4D97-AF65-F5344CB8AC3E}">
        <p14:creationId xmlns:p14="http://schemas.microsoft.com/office/powerpoint/2010/main" val="38889930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a:p>
        </p:txBody>
      </p:sp>
      <p:sp>
        <p:nvSpPr>
          <p:cNvPr id="4" name="Slide Number Placeholder 3"/>
          <p:cNvSpPr>
            <a:spLocks noGrp="1"/>
          </p:cNvSpPr>
          <p:nvPr>
            <p:ph type="sldNum" sz="quarter" idx="5"/>
          </p:nvPr>
        </p:nvSpPr>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13</a:t>
            </a:fld>
            <a:endParaRPr lang="pl-PL"/>
          </a:p>
        </p:txBody>
      </p:sp>
    </p:spTree>
    <p:extLst>
      <p:ext uri="{BB962C8B-B14F-4D97-AF65-F5344CB8AC3E}">
        <p14:creationId xmlns:p14="http://schemas.microsoft.com/office/powerpoint/2010/main" val="33649222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14</a:t>
            </a:fld>
            <a:endParaRPr lang="pl-PL"/>
          </a:p>
        </p:txBody>
      </p:sp>
    </p:spTree>
    <p:extLst>
      <p:ext uri="{BB962C8B-B14F-4D97-AF65-F5344CB8AC3E}">
        <p14:creationId xmlns:p14="http://schemas.microsoft.com/office/powerpoint/2010/main" val="29771899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a:p>
        </p:txBody>
      </p:sp>
      <p:sp>
        <p:nvSpPr>
          <p:cNvPr id="4" name="Slide Number Placeholder 3"/>
          <p:cNvSpPr>
            <a:spLocks noGrp="1"/>
          </p:cNvSpPr>
          <p:nvPr>
            <p:ph type="sldNum" sz="quarter" idx="5"/>
          </p:nvPr>
        </p:nvSpPr>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16</a:t>
            </a:fld>
            <a:endParaRPr lang="pl-PL"/>
          </a:p>
        </p:txBody>
      </p:sp>
    </p:spTree>
    <p:extLst>
      <p:ext uri="{BB962C8B-B14F-4D97-AF65-F5344CB8AC3E}">
        <p14:creationId xmlns:p14="http://schemas.microsoft.com/office/powerpoint/2010/main" val="5367823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17</a:t>
            </a:fld>
            <a:endParaRPr lang="pl-PL"/>
          </a:p>
        </p:txBody>
      </p:sp>
    </p:spTree>
    <p:extLst>
      <p:ext uri="{BB962C8B-B14F-4D97-AF65-F5344CB8AC3E}">
        <p14:creationId xmlns:p14="http://schemas.microsoft.com/office/powerpoint/2010/main" val="11336566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18</a:t>
            </a:fld>
            <a:endParaRPr lang="pl-PL"/>
          </a:p>
        </p:txBody>
      </p:sp>
    </p:spTree>
    <p:extLst>
      <p:ext uri="{BB962C8B-B14F-4D97-AF65-F5344CB8AC3E}">
        <p14:creationId xmlns:p14="http://schemas.microsoft.com/office/powerpoint/2010/main" val="15308918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19</a:t>
            </a:fld>
            <a:endParaRPr lang="pl-PL"/>
          </a:p>
        </p:txBody>
      </p:sp>
    </p:spTree>
    <p:extLst>
      <p:ext uri="{BB962C8B-B14F-4D97-AF65-F5344CB8AC3E}">
        <p14:creationId xmlns:p14="http://schemas.microsoft.com/office/powerpoint/2010/main" val="31142131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a:p>
        </p:txBody>
      </p:sp>
      <p:sp>
        <p:nvSpPr>
          <p:cNvPr id="4" name="Slide Number Placeholder 3"/>
          <p:cNvSpPr>
            <a:spLocks noGrp="1"/>
          </p:cNvSpPr>
          <p:nvPr>
            <p:ph type="sldNum" sz="quarter" idx="5"/>
          </p:nvPr>
        </p:nvSpPr>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20</a:t>
            </a:fld>
            <a:endParaRPr lang="pl-PL"/>
          </a:p>
        </p:txBody>
      </p:sp>
    </p:spTree>
    <p:extLst>
      <p:ext uri="{BB962C8B-B14F-4D97-AF65-F5344CB8AC3E}">
        <p14:creationId xmlns:p14="http://schemas.microsoft.com/office/powerpoint/2010/main" val="21981960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21</a:t>
            </a:fld>
            <a:endParaRPr lang="pl-PL"/>
          </a:p>
        </p:txBody>
      </p:sp>
    </p:spTree>
    <p:extLst>
      <p:ext uri="{BB962C8B-B14F-4D97-AF65-F5344CB8AC3E}">
        <p14:creationId xmlns:p14="http://schemas.microsoft.com/office/powerpoint/2010/main" val="77263623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22</a:t>
            </a:fld>
            <a:endParaRPr lang="pl-PL"/>
          </a:p>
        </p:txBody>
      </p:sp>
    </p:spTree>
    <p:extLst>
      <p:ext uri="{BB962C8B-B14F-4D97-AF65-F5344CB8AC3E}">
        <p14:creationId xmlns:p14="http://schemas.microsoft.com/office/powerpoint/2010/main" val="38441579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23</a:t>
            </a:fld>
            <a:endParaRPr lang="pl-PL"/>
          </a:p>
        </p:txBody>
      </p:sp>
    </p:spTree>
    <p:extLst>
      <p:ext uri="{BB962C8B-B14F-4D97-AF65-F5344CB8AC3E}">
        <p14:creationId xmlns:p14="http://schemas.microsoft.com/office/powerpoint/2010/main" val="252724969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24</a:t>
            </a:fld>
            <a:endParaRPr lang="pl-PL"/>
          </a:p>
        </p:txBody>
      </p:sp>
    </p:spTree>
    <p:extLst>
      <p:ext uri="{BB962C8B-B14F-4D97-AF65-F5344CB8AC3E}">
        <p14:creationId xmlns:p14="http://schemas.microsoft.com/office/powerpoint/2010/main" val="298338410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25</a:t>
            </a:fld>
            <a:endParaRPr lang="pl-PL"/>
          </a:p>
        </p:txBody>
      </p:sp>
    </p:spTree>
    <p:extLst>
      <p:ext uri="{BB962C8B-B14F-4D97-AF65-F5344CB8AC3E}">
        <p14:creationId xmlns:p14="http://schemas.microsoft.com/office/powerpoint/2010/main" val="129576839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26</a:t>
            </a:fld>
            <a:endParaRPr lang="pl-PL"/>
          </a:p>
        </p:txBody>
      </p:sp>
    </p:spTree>
    <p:extLst>
      <p:ext uri="{BB962C8B-B14F-4D97-AF65-F5344CB8AC3E}">
        <p14:creationId xmlns:p14="http://schemas.microsoft.com/office/powerpoint/2010/main" val="212371746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27</a:t>
            </a:fld>
            <a:endParaRPr lang="pl-PL"/>
          </a:p>
        </p:txBody>
      </p:sp>
    </p:spTree>
    <p:extLst>
      <p:ext uri="{BB962C8B-B14F-4D97-AF65-F5344CB8AC3E}">
        <p14:creationId xmlns:p14="http://schemas.microsoft.com/office/powerpoint/2010/main" val="362583333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28</a:t>
            </a:fld>
            <a:endParaRPr lang="pl-PL"/>
          </a:p>
        </p:txBody>
      </p:sp>
    </p:spTree>
    <p:extLst>
      <p:ext uri="{BB962C8B-B14F-4D97-AF65-F5344CB8AC3E}">
        <p14:creationId xmlns:p14="http://schemas.microsoft.com/office/powerpoint/2010/main" val="166551910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29</a:t>
            </a:fld>
            <a:endParaRPr lang="pl-PL"/>
          </a:p>
        </p:txBody>
      </p:sp>
    </p:spTree>
    <p:extLst>
      <p:ext uri="{BB962C8B-B14F-4D97-AF65-F5344CB8AC3E}">
        <p14:creationId xmlns:p14="http://schemas.microsoft.com/office/powerpoint/2010/main" val="16980422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a:p>
        </p:txBody>
      </p:sp>
      <p:sp>
        <p:nvSpPr>
          <p:cNvPr id="4" name="Slide Number Placeholder 3"/>
          <p:cNvSpPr>
            <a:spLocks noGrp="1"/>
          </p:cNvSpPr>
          <p:nvPr>
            <p:ph type="sldNum" sz="quarter" idx="5"/>
          </p:nvPr>
        </p:nvSpPr>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30</a:t>
            </a:fld>
            <a:endParaRPr lang="pl-PL"/>
          </a:p>
        </p:txBody>
      </p:sp>
    </p:spTree>
    <p:extLst>
      <p:ext uri="{BB962C8B-B14F-4D97-AF65-F5344CB8AC3E}">
        <p14:creationId xmlns:p14="http://schemas.microsoft.com/office/powerpoint/2010/main" val="258703690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31</a:t>
            </a:fld>
            <a:endParaRPr lang="pl-PL"/>
          </a:p>
        </p:txBody>
      </p:sp>
    </p:spTree>
    <p:extLst>
      <p:ext uri="{BB962C8B-B14F-4D97-AF65-F5344CB8AC3E}">
        <p14:creationId xmlns:p14="http://schemas.microsoft.com/office/powerpoint/2010/main" val="326107137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32</a:t>
            </a:fld>
            <a:endParaRPr lang="pl-PL"/>
          </a:p>
        </p:txBody>
      </p:sp>
    </p:spTree>
    <p:extLst>
      <p:ext uri="{BB962C8B-B14F-4D97-AF65-F5344CB8AC3E}">
        <p14:creationId xmlns:p14="http://schemas.microsoft.com/office/powerpoint/2010/main" val="322351908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33</a:t>
            </a:fld>
            <a:endParaRPr lang="pl-PL"/>
          </a:p>
        </p:txBody>
      </p:sp>
    </p:spTree>
    <p:extLst>
      <p:ext uri="{BB962C8B-B14F-4D97-AF65-F5344CB8AC3E}">
        <p14:creationId xmlns:p14="http://schemas.microsoft.com/office/powerpoint/2010/main" val="87301078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a:p>
        </p:txBody>
      </p:sp>
      <p:sp>
        <p:nvSpPr>
          <p:cNvPr id="4" name="Slide Number Placeholder 3"/>
          <p:cNvSpPr>
            <a:spLocks noGrp="1"/>
          </p:cNvSpPr>
          <p:nvPr>
            <p:ph type="sldNum" sz="quarter" idx="5"/>
          </p:nvPr>
        </p:nvSpPr>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35</a:t>
            </a:fld>
            <a:endParaRPr lang="pl-PL"/>
          </a:p>
        </p:txBody>
      </p:sp>
    </p:spTree>
    <p:extLst>
      <p:ext uri="{BB962C8B-B14F-4D97-AF65-F5344CB8AC3E}">
        <p14:creationId xmlns:p14="http://schemas.microsoft.com/office/powerpoint/2010/main" val="94209871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36</a:t>
            </a:fld>
            <a:endParaRPr lang="pl-PL"/>
          </a:p>
        </p:txBody>
      </p:sp>
    </p:spTree>
    <p:extLst>
      <p:ext uri="{BB962C8B-B14F-4D97-AF65-F5344CB8AC3E}">
        <p14:creationId xmlns:p14="http://schemas.microsoft.com/office/powerpoint/2010/main" val="21575269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37</a:t>
            </a:fld>
            <a:endParaRPr lang="pl-PL"/>
          </a:p>
        </p:txBody>
      </p:sp>
    </p:spTree>
    <p:extLst>
      <p:ext uri="{BB962C8B-B14F-4D97-AF65-F5344CB8AC3E}">
        <p14:creationId xmlns:p14="http://schemas.microsoft.com/office/powerpoint/2010/main" val="306560553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38</a:t>
            </a:fld>
            <a:endParaRPr lang="pl-PL"/>
          </a:p>
        </p:txBody>
      </p:sp>
    </p:spTree>
    <p:extLst>
      <p:ext uri="{BB962C8B-B14F-4D97-AF65-F5344CB8AC3E}">
        <p14:creationId xmlns:p14="http://schemas.microsoft.com/office/powerpoint/2010/main" val="156444818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39</a:t>
            </a:fld>
            <a:endParaRPr lang="pl-PL"/>
          </a:p>
        </p:txBody>
      </p:sp>
    </p:spTree>
    <p:extLst>
      <p:ext uri="{BB962C8B-B14F-4D97-AF65-F5344CB8AC3E}">
        <p14:creationId xmlns:p14="http://schemas.microsoft.com/office/powerpoint/2010/main" val="38585744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solidFill>
                  <a:prstClr val="black"/>
                </a:solidFill>
              </a:rPr>
              <a:pPr/>
              <a:t>4</a:t>
            </a:fld>
            <a:endParaRPr lang="pl-PL">
              <a:solidFill>
                <a:prstClr val="black"/>
              </a:solidFill>
            </a:endParaRPr>
          </a:p>
        </p:txBody>
      </p:sp>
    </p:spTree>
    <p:extLst>
      <p:ext uri="{BB962C8B-B14F-4D97-AF65-F5344CB8AC3E}">
        <p14:creationId xmlns:p14="http://schemas.microsoft.com/office/powerpoint/2010/main" val="180854113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40</a:t>
            </a:fld>
            <a:endParaRPr lang="pl-PL"/>
          </a:p>
        </p:txBody>
      </p:sp>
    </p:spTree>
    <p:extLst>
      <p:ext uri="{BB962C8B-B14F-4D97-AF65-F5344CB8AC3E}">
        <p14:creationId xmlns:p14="http://schemas.microsoft.com/office/powerpoint/2010/main" val="293537946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41</a:t>
            </a:fld>
            <a:endParaRPr lang="pl-PL"/>
          </a:p>
        </p:txBody>
      </p:sp>
    </p:spTree>
    <p:extLst>
      <p:ext uri="{BB962C8B-B14F-4D97-AF65-F5344CB8AC3E}">
        <p14:creationId xmlns:p14="http://schemas.microsoft.com/office/powerpoint/2010/main" val="416970895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42</a:t>
            </a:fld>
            <a:endParaRPr lang="pl-PL"/>
          </a:p>
        </p:txBody>
      </p:sp>
    </p:spTree>
    <p:extLst>
      <p:ext uri="{BB962C8B-B14F-4D97-AF65-F5344CB8AC3E}">
        <p14:creationId xmlns:p14="http://schemas.microsoft.com/office/powerpoint/2010/main" val="255695028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43</a:t>
            </a:fld>
            <a:endParaRPr lang="pl-PL"/>
          </a:p>
        </p:txBody>
      </p:sp>
    </p:spTree>
    <p:extLst>
      <p:ext uri="{BB962C8B-B14F-4D97-AF65-F5344CB8AC3E}">
        <p14:creationId xmlns:p14="http://schemas.microsoft.com/office/powerpoint/2010/main" val="14156537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a:p>
        </p:txBody>
      </p:sp>
      <p:sp>
        <p:nvSpPr>
          <p:cNvPr id="4" name="Slide Number Placeholder 3"/>
          <p:cNvSpPr>
            <a:spLocks noGrp="1"/>
          </p:cNvSpPr>
          <p:nvPr>
            <p:ph type="sldNum" sz="quarter" idx="5"/>
          </p:nvPr>
        </p:nvSpPr>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6</a:t>
            </a:fld>
            <a:endParaRPr lang="pl-PL"/>
          </a:p>
        </p:txBody>
      </p:sp>
    </p:spTree>
    <p:extLst>
      <p:ext uri="{BB962C8B-B14F-4D97-AF65-F5344CB8AC3E}">
        <p14:creationId xmlns:p14="http://schemas.microsoft.com/office/powerpoint/2010/main" val="12825276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7</a:t>
            </a:fld>
            <a:endParaRPr lang="pl-PL"/>
          </a:p>
        </p:txBody>
      </p:sp>
    </p:spTree>
    <p:extLst>
      <p:ext uri="{BB962C8B-B14F-4D97-AF65-F5344CB8AC3E}">
        <p14:creationId xmlns:p14="http://schemas.microsoft.com/office/powerpoint/2010/main" val="13426693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8</a:t>
            </a:fld>
            <a:endParaRPr lang="pl-PL"/>
          </a:p>
        </p:txBody>
      </p:sp>
    </p:spTree>
    <p:extLst>
      <p:ext uri="{BB962C8B-B14F-4D97-AF65-F5344CB8AC3E}">
        <p14:creationId xmlns:p14="http://schemas.microsoft.com/office/powerpoint/2010/main" val="6061667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9</a:t>
            </a:fld>
            <a:endParaRPr lang="pl-PL"/>
          </a:p>
        </p:txBody>
      </p:sp>
    </p:spTree>
    <p:extLst>
      <p:ext uri="{BB962C8B-B14F-4D97-AF65-F5344CB8AC3E}">
        <p14:creationId xmlns:p14="http://schemas.microsoft.com/office/powerpoint/2010/main" val="23394963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pl-PL"/>
              <a:t>Kliknij, aby edytować styl</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pl-PL"/>
              <a:t>Kliknij, aby edytować styl wzorca podtytułu</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solidFill>
                  <a:srgbClr val="000000">
                    <a:lumMod val="50000"/>
                    <a:lumOff val="50000"/>
                  </a:srgbClr>
                </a:solidFill>
              </a:rPr>
              <a:pPr/>
              <a:t>6/6/2026</a:t>
            </a:fld>
            <a:endParaRPr lang="en-US" dirty="0">
              <a:solidFill>
                <a:srgbClr val="000000">
                  <a:lumMod val="50000"/>
                  <a:lumOff val="50000"/>
                </a:srgbClr>
              </a:solidFill>
            </a:endParaRPr>
          </a:p>
        </p:txBody>
      </p:sp>
      <p:sp>
        <p:nvSpPr>
          <p:cNvPr id="5" name="Footer Placeholder 4"/>
          <p:cNvSpPr>
            <a:spLocks noGrp="1"/>
          </p:cNvSpPr>
          <p:nvPr>
            <p:ph type="ftr" sz="quarter" idx="11"/>
          </p:nvPr>
        </p:nvSpPr>
        <p:spPr/>
        <p:txBody>
          <a:bodyPr/>
          <a:lstStyle/>
          <a:p>
            <a:endParaRPr lang="en-US" dirty="0">
              <a:solidFill>
                <a:srgbClr val="000000">
                  <a:lumMod val="50000"/>
                  <a:lumOff val="50000"/>
                </a:srgbClr>
              </a:solidFill>
            </a:endParaRPr>
          </a:p>
        </p:txBody>
      </p:sp>
      <p:sp>
        <p:nvSpPr>
          <p:cNvPr id="6" name="Slide Number Placeholder 5"/>
          <p:cNvSpPr>
            <a:spLocks noGrp="1"/>
          </p:cNvSpPr>
          <p:nvPr>
            <p:ph type="sldNum" sz="quarter" idx="12"/>
          </p:nvPr>
        </p:nvSpPr>
        <p:spPr/>
        <p:txBody>
          <a:bodyPr/>
          <a:lstStyle/>
          <a:p>
            <a:fld id="{4FAB73BC-B049-4115-A692-8D63A059BFB8}" type="slidenum">
              <a:rPr lang="en-US" dirty="0">
                <a:solidFill>
                  <a:srgbClr val="40BAD2"/>
                </a:solidFill>
              </a:rPr>
              <a:pPr/>
              <a:t>‹#›</a:t>
            </a:fld>
            <a:endParaRPr lang="en-US" dirty="0">
              <a:solidFill>
                <a:srgbClr val="40BAD2"/>
              </a:solidFill>
            </a:endParaRPr>
          </a:p>
        </p:txBody>
      </p:sp>
    </p:spTree>
    <p:extLst>
      <p:ext uri="{BB962C8B-B14F-4D97-AF65-F5344CB8AC3E}">
        <p14:creationId xmlns:p14="http://schemas.microsoft.com/office/powerpoint/2010/main" val="28366737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Vertical Text Placeholder 2"/>
          <p:cNvSpPr>
            <a:spLocks noGrp="1"/>
          </p:cNvSpPr>
          <p:nvPr>
            <p:ph type="body" orient="vert" idx="1"/>
          </p:nvPr>
        </p:nvSpPr>
        <p:spPr/>
        <p:txBody>
          <a:bodyPr vert="eaVert" ancho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solidFill>
                  <a:srgbClr val="000000">
                    <a:lumMod val="50000"/>
                    <a:lumOff val="50000"/>
                  </a:srgbClr>
                </a:solidFill>
              </a:rPr>
              <a:pPr/>
              <a:t>6/6/2026</a:t>
            </a:fld>
            <a:endParaRPr lang="en-US" dirty="0">
              <a:solidFill>
                <a:srgbClr val="000000">
                  <a:lumMod val="50000"/>
                  <a:lumOff val="50000"/>
                </a:srgbClr>
              </a:solidFill>
            </a:endParaRPr>
          </a:p>
        </p:txBody>
      </p:sp>
      <p:sp>
        <p:nvSpPr>
          <p:cNvPr id="8" name="Footer Placeholder 7"/>
          <p:cNvSpPr>
            <a:spLocks noGrp="1"/>
          </p:cNvSpPr>
          <p:nvPr>
            <p:ph type="ftr" sz="quarter" idx="11"/>
          </p:nvPr>
        </p:nvSpPr>
        <p:spPr/>
        <p:txBody>
          <a:bodyPr/>
          <a:lstStyle/>
          <a:p>
            <a:endParaRPr lang="en-US" dirty="0">
              <a:solidFill>
                <a:srgbClr val="000000">
                  <a:lumMod val="50000"/>
                  <a:lumOff val="50000"/>
                </a:srgbClr>
              </a:solidFill>
            </a:endParaRPr>
          </a:p>
        </p:txBody>
      </p:sp>
      <p:sp>
        <p:nvSpPr>
          <p:cNvPr id="9" name="Slide Number Placeholder 8"/>
          <p:cNvSpPr>
            <a:spLocks noGrp="1"/>
          </p:cNvSpPr>
          <p:nvPr>
            <p:ph type="sldNum" sz="quarter" idx="12"/>
          </p:nvPr>
        </p:nvSpPr>
        <p:spPr/>
        <p:txBody>
          <a:bodyPr/>
          <a:lstStyle/>
          <a:p>
            <a:fld id="{4FAB73BC-B049-4115-A692-8D63A059BFB8}" type="slidenum">
              <a:rPr lang="en-US" dirty="0">
                <a:solidFill>
                  <a:srgbClr val="40BAD2"/>
                </a:solidFill>
              </a:rPr>
              <a:pPr/>
              <a:t>‹#›</a:t>
            </a:fld>
            <a:endParaRPr lang="en-US" dirty="0">
              <a:solidFill>
                <a:srgbClr val="40BAD2"/>
              </a:solidFill>
            </a:endParaRPr>
          </a:p>
        </p:txBody>
      </p:sp>
    </p:spTree>
    <p:extLst>
      <p:ext uri="{BB962C8B-B14F-4D97-AF65-F5344CB8AC3E}">
        <p14:creationId xmlns:p14="http://schemas.microsoft.com/office/powerpoint/2010/main" val="11874147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pl-PL"/>
              <a:t>Kliknij, aby edytować styl</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solidFill>
                  <a:srgbClr val="000000">
                    <a:lumMod val="50000"/>
                    <a:lumOff val="50000"/>
                  </a:srgbClr>
                </a:solidFill>
              </a:rPr>
              <a:pPr/>
              <a:t>6/6/2026</a:t>
            </a:fld>
            <a:endParaRPr lang="en-US" dirty="0">
              <a:solidFill>
                <a:srgbClr val="000000">
                  <a:lumMod val="50000"/>
                  <a:lumOff val="50000"/>
                </a:srgbClr>
              </a:solidFill>
            </a:endParaRPr>
          </a:p>
        </p:txBody>
      </p:sp>
      <p:sp>
        <p:nvSpPr>
          <p:cNvPr id="8" name="Footer Placeholder 7"/>
          <p:cNvSpPr>
            <a:spLocks noGrp="1"/>
          </p:cNvSpPr>
          <p:nvPr>
            <p:ph type="ftr" sz="quarter" idx="11"/>
          </p:nvPr>
        </p:nvSpPr>
        <p:spPr/>
        <p:txBody>
          <a:bodyPr/>
          <a:lstStyle/>
          <a:p>
            <a:endParaRPr lang="en-US" dirty="0">
              <a:solidFill>
                <a:srgbClr val="000000">
                  <a:lumMod val="50000"/>
                  <a:lumOff val="50000"/>
                </a:srgbClr>
              </a:solidFill>
            </a:endParaRPr>
          </a:p>
        </p:txBody>
      </p:sp>
      <p:sp>
        <p:nvSpPr>
          <p:cNvPr id="9" name="Slide Number Placeholder 8"/>
          <p:cNvSpPr>
            <a:spLocks noGrp="1"/>
          </p:cNvSpPr>
          <p:nvPr>
            <p:ph type="sldNum" sz="quarter" idx="12"/>
          </p:nvPr>
        </p:nvSpPr>
        <p:spPr/>
        <p:txBody>
          <a:bodyPr/>
          <a:lstStyle/>
          <a:p>
            <a:fld id="{4FAB73BC-B049-4115-A692-8D63A059BFB8}" type="slidenum">
              <a:rPr lang="en-US" dirty="0">
                <a:solidFill>
                  <a:srgbClr val="40BAD2"/>
                </a:solidFill>
              </a:rPr>
              <a:pPr/>
              <a:t>‹#›</a:t>
            </a:fld>
            <a:endParaRPr lang="en-US" dirty="0">
              <a:solidFill>
                <a:srgbClr val="40BAD2"/>
              </a:solidFill>
            </a:endParaRPr>
          </a:p>
        </p:txBody>
      </p:sp>
    </p:spTree>
    <p:extLst>
      <p:ext uri="{BB962C8B-B14F-4D97-AF65-F5344CB8AC3E}">
        <p14:creationId xmlns:p14="http://schemas.microsoft.com/office/powerpoint/2010/main" val="37372124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Road Transportation Systems Engineering </a:t>
            </a:r>
            <a:r>
              <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Development</a:t>
            </a: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 in the Sub-Saharan Africa - Modern EU Master Programme &amp; Capacity Building</a:t>
            </a:r>
            <a:endPar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endParaRPr>
          </a:p>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ERASMUS-EDU-2023-CBHE</a:t>
            </a:r>
            <a:endParaRPr lang="en-GB" sz="11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2867107774"/>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just" defTabSz="2438338" hangingPunct="0">
              <a:lnSpc>
                <a:spcPct val="90000"/>
              </a:lnSpc>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a:t>
            </a:r>
            <a:r>
              <a:rPr lang="en-US" sz="1400" kern="0" dirty="0">
                <a:solidFill>
                  <a:srgbClr val="00518E"/>
                </a:solidFill>
                <a:sym typeface="Helvetica Neue"/>
              </a:rPr>
              <a:t>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pl-PL" sz="1400" kern="0" dirty="0">
              <a:solidFill>
                <a:srgbClr val="00518E"/>
              </a:solidFill>
              <a:sym typeface="Helvetica Neue"/>
            </a:endParaRPr>
          </a:p>
        </p:txBody>
      </p:sp>
    </p:spTree>
    <p:extLst>
      <p:ext uri="{BB962C8B-B14F-4D97-AF65-F5344CB8AC3E}">
        <p14:creationId xmlns:p14="http://schemas.microsoft.com/office/powerpoint/2010/main" val="430048228"/>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316835833"/>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471824663"/>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2544950358"/>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sz="1600" kern="0"/>
              <a:pPr/>
              <a:t>‹#›</a:t>
            </a:fld>
            <a:endParaRPr sz="1600" kern="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3299583510"/>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algn="ctr" defTabSz="412746" hangingPunct="0"/>
            <a:endParaRPr lang="pl-PL" sz="1600" kern="0">
              <a:solidFill>
                <a:srgbClr val="FFFFFF"/>
              </a:solidFill>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4281086307"/>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kern="0" err="1"/>
              <a:t>Slide</a:t>
            </a:r>
            <a:r>
              <a:rPr lang="pl-PL" sz="3200" kern="0"/>
              <a:t> </a:t>
            </a:r>
            <a:r>
              <a:rPr lang="pl-PL" sz="3200" kern="0" err="1"/>
              <a:t>Title</a:t>
            </a:r>
            <a:endParaRPr lang="pl-PL" sz="3200" kern="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3676446376"/>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solidFill>
                  <a:srgbClr val="000000">
                    <a:lumMod val="50000"/>
                    <a:lumOff val="50000"/>
                  </a:srgbClr>
                </a:solidFill>
              </a:rPr>
              <a:pPr/>
              <a:t>6/6/2026</a:t>
            </a:fld>
            <a:endParaRPr lang="en-US" dirty="0">
              <a:solidFill>
                <a:srgbClr val="000000">
                  <a:lumMod val="50000"/>
                  <a:lumOff val="50000"/>
                </a:srgbClr>
              </a:solidFill>
            </a:endParaRPr>
          </a:p>
        </p:txBody>
      </p:sp>
      <p:sp>
        <p:nvSpPr>
          <p:cNvPr id="5" name="Footer Placeholder 4"/>
          <p:cNvSpPr>
            <a:spLocks noGrp="1"/>
          </p:cNvSpPr>
          <p:nvPr>
            <p:ph type="ftr" sz="quarter" idx="11"/>
          </p:nvPr>
        </p:nvSpPr>
        <p:spPr/>
        <p:txBody>
          <a:bodyPr/>
          <a:lstStyle/>
          <a:p>
            <a:endParaRPr lang="en-US" dirty="0">
              <a:solidFill>
                <a:srgbClr val="000000">
                  <a:lumMod val="50000"/>
                  <a:lumOff val="50000"/>
                </a:srgbClr>
              </a:solidFill>
            </a:endParaRPr>
          </a:p>
        </p:txBody>
      </p:sp>
      <p:sp>
        <p:nvSpPr>
          <p:cNvPr id="6" name="Slide Number Placeholder 5"/>
          <p:cNvSpPr>
            <a:spLocks noGrp="1"/>
          </p:cNvSpPr>
          <p:nvPr>
            <p:ph type="sldNum" sz="quarter" idx="12"/>
          </p:nvPr>
        </p:nvSpPr>
        <p:spPr/>
        <p:txBody>
          <a:bodyPr/>
          <a:lstStyle/>
          <a:p>
            <a:fld id="{4FAB73BC-B049-4115-A692-8D63A059BFB8}" type="slidenum">
              <a:rPr lang="en-US" dirty="0">
                <a:solidFill>
                  <a:srgbClr val="40BAD2"/>
                </a:solidFill>
              </a:rPr>
              <a:pPr/>
              <a:t>‹#›</a:t>
            </a:fld>
            <a:endParaRPr lang="en-US" dirty="0">
              <a:solidFill>
                <a:srgbClr val="40BAD2"/>
              </a:solidFill>
            </a:endParaRPr>
          </a:p>
        </p:txBody>
      </p:sp>
    </p:spTree>
    <p:extLst>
      <p:ext uri="{BB962C8B-B14F-4D97-AF65-F5344CB8AC3E}">
        <p14:creationId xmlns:p14="http://schemas.microsoft.com/office/powerpoint/2010/main" val="9765982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376120941"/>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3743787241"/>
      </p:ext>
    </p:extLst>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Road Transportation Systems Engineering </a:t>
            </a:r>
            <a:r>
              <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Development</a:t>
            </a: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 in the Sub-Saharan Africa - Modern EU Master Programme &amp; Capacity Building</a:t>
            </a:r>
            <a:endPar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endParaRPr>
          </a:p>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ERASMUS-EDU-2023-CBHE</a:t>
            </a:r>
            <a:endParaRPr lang="en-GB" sz="11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343163770"/>
      </p:ext>
    </p:extLst>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cSld name="Slajd tytułowy">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pl-PL"/>
              <a:t>Kliknij, aby edytować styl</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pl-PL"/>
              <a:t>Kliknij, aby edytować styl wzorca podtytułu</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solidFill>
                  <a:srgbClr val="000000">
                    <a:lumMod val="50000"/>
                    <a:lumOff val="50000"/>
                  </a:srgbClr>
                </a:solidFill>
              </a:rPr>
              <a:pPr/>
              <a:t>6/6/2026</a:t>
            </a:fld>
            <a:endParaRPr lang="en-US" dirty="0">
              <a:solidFill>
                <a:srgbClr val="000000">
                  <a:lumMod val="50000"/>
                  <a:lumOff val="50000"/>
                </a:srgbClr>
              </a:solidFill>
            </a:endParaRPr>
          </a:p>
        </p:txBody>
      </p:sp>
      <p:sp>
        <p:nvSpPr>
          <p:cNvPr id="5" name="Footer Placeholder 4"/>
          <p:cNvSpPr>
            <a:spLocks noGrp="1"/>
          </p:cNvSpPr>
          <p:nvPr>
            <p:ph type="ftr" sz="quarter" idx="11"/>
          </p:nvPr>
        </p:nvSpPr>
        <p:spPr/>
        <p:txBody>
          <a:bodyPr/>
          <a:lstStyle/>
          <a:p>
            <a:endParaRPr lang="en-US" dirty="0">
              <a:solidFill>
                <a:srgbClr val="000000">
                  <a:lumMod val="50000"/>
                  <a:lumOff val="50000"/>
                </a:srgbClr>
              </a:solidFill>
            </a:endParaRPr>
          </a:p>
        </p:txBody>
      </p:sp>
      <p:sp>
        <p:nvSpPr>
          <p:cNvPr id="6" name="Slide Number Placeholder 5"/>
          <p:cNvSpPr>
            <a:spLocks noGrp="1"/>
          </p:cNvSpPr>
          <p:nvPr>
            <p:ph type="sldNum" sz="quarter" idx="12"/>
          </p:nvPr>
        </p:nvSpPr>
        <p:spPr/>
        <p:txBody>
          <a:bodyPr/>
          <a:lstStyle/>
          <a:p>
            <a:fld id="{4FAB73BC-B049-4115-A692-8D63A059BFB8}" type="slidenum">
              <a:rPr lang="en-US" dirty="0">
                <a:solidFill>
                  <a:srgbClr val="40BAD2"/>
                </a:solidFill>
              </a:rPr>
              <a:pPr/>
              <a:t>‹#›</a:t>
            </a:fld>
            <a:endParaRPr lang="en-US" dirty="0">
              <a:solidFill>
                <a:srgbClr val="40BAD2"/>
              </a:solidFill>
            </a:endParaRPr>
          </a:p>
        </p:txBody>
      </p:sp>
    </p:spTree>
    <p:extLst>
      <p:ext uri="{BB962C8B-B14F-4D97-AF65-F5344CB8AC3E}">
        <p14:creationId xmlns:p14="http://schemas.microsoft.com/office/powerpoint/2010/main" val="7237316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pl-PL"/>
              <a:t>Kliknij, aby edytować styl</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5586B75A-687E-405C-8A0B-8D00578BA2C3}" type="datetimeFigureOut">
              <a:rPr lang="en-US" dirty="0">
                <a:solidFill>
                  <a:srgbClr val="000000">
                    <a:lumMod val="50000"/>
                    <a:lumOff val="50000"/>
                  </a:srgbClr>
                </a:solidFill>
              </a:rPr>
              <a:pPr/>
              <a:t>6/6/2026</a:t>
            </a:fld>
            <a:endParaRPr lang="en-US" dirty="0">
              <a:solidFill>
                <a:srgbClr val="000000">
                  <a:lumMod val="50000"/>
                  <a:lumOff val="50000"/>
                </a:srgbClr>
              </a:solidFill>
            </a:endParaRPr>
          </a:p>
        </p:txBody>
      </p:sp>
      <p:sp>
        <p:nvSpPr>
          <p:cNvPr id="5" name="Footer Placeholder 4"/>
          <p:cNvSpPr>
            <a:spLocks noGrp="1"/>
          </p:cNvSpPr>
          <p:nvPr>
            <p:ph type="ftr" sz="quarter" idx="11"/>
          </p:nvPr>
        </p:nvSpPr>
        <p:spPr/>
        <p:txBody>
          <a:bodyPr/>
          <a:lstStyle/>
          <a:p>
            <a:endParaRPr lang="en-US" dirty="0">
              <a:solidFill>
                <a:srgbClr val="000000">
                  <a:lumMod val="50000"/>
                  <a:lumOff val="50000"/>
                </a:srgbClr>
              </a:solidFill>
            </a:endParaRPr>
          </a:p>
        </p:txBody>
      </p:sp>
      <p:sp>
        <p:nvSpPr>
          <p:cNvPr id="6" name="Slide Number Placeholder 5"/>
          <p:cNvSpPr>
            <a:spLocks noGrp="1"/>
          </p:cNvSpPr>
          <p:nvPr>
            <p:ph type="sldNum" sz="quarter" idx="12"/>
          </p:nvPr>
        </p:nvSpPr>
        <p:spPr/>
        <p:txBody>
          <a:bodyPr/>
          <a:lstStyle/>
          <a:p>
            <a:fld id="{4FAB73BC-B049-4115-A692-8D63A059BFB8}" type="slidenum">
              <a:rPr lang="en-US" dirty="0">
                <a:solidFill>
                  <a:srgbClr val="40BAD2"/>
                </a:solidFill>
              </a:rPr>
              <a:pPr/>
              <a:t>‹#›</a:t>
            </a:fld>
            <a:endParaRPr lang="en-US" dirty="0">
              <a:solidFill>
                <a:srgbClr val="40BAD2"/>
              </a:solidFill>
            </a:endParaRPr>
          </a:p>
        </p:txBody>
      </p:sp>
    </p:spTree>
    <p:extLst>
      <p:ext uri="{BB962C8B-B14F-4D97-AF65-F5344CB8AC3E}">
        <p14:creationId xmlns:p14="http://schemas.microsoft.com/office/powerpoint/2010/main" val="22906751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8" name="Date Placeholder 7"/>
          <p:cNvSpPr>
            <a:spLocks noGrp="1"/>
          </p:cNvSpPr>
          <p:nvPr>
            <p:ph type="dt" sz="half" idx="10"/>
          </p:nvPr>
        </p:nvSpPr>
        <p:spPr/>
        <p:txBody>
          <a:bodyPr/>
          <a:lstStyle/>
          <a:p>
            <a:fld id="{5586B75A-687E-405C-8A0B-8D00578BA2C3}" type="datetimeFigureOut">
              <a:rPr lang="en-US" dirty="0">
                <a:solidFill>
                  <a:srgbClr val="000000">
                    <a:lumMod val="50000"/>
                    <a:lumOff val="50000"/>
                  </a:srgbClr>
                </a:solidFill>
              </a:rPr>
              <a:pPr/>
              <a:t>6/6/2026</a:t>
            </a:fld>
            <a:endParaRPr lang="en-US" dirty="0">
              <a:solidFill>
                <a:srgbClr val="000000">
                  <a:lumMod val="50000"/>
                  <a:lumOff val="50000"/>
                </a:srgbClr>
              </a:solidFill>
            </a:endParaRPr>
          </a:p>
        </p:txBody>
      </p:sp>
      <p:sp>
        <p:nvSpPr>
          <p:cNvPr id="9" name="Footer Placeholder 8"/>
          <p:cNvSpPr>
            <a:spLocks noGrp="1"/>
          </p:cNvSpPr>
          <p:nvPr>
            <p:ph type="ftr" sz="quarter" idx="11"/>
          </p:nvPr>
        </p:nvSpPr>
        <p:spPr/>
        <p:txBody>
          <a:bodyPr/>
          <a:lstStyle/>
          <a:p>
            <a:endParaRPr lang="en-US" dirty="0">
              <a:solidFill>
                <a:srgbClr val="000000">
                  <a:lumMod val="50000"/>
                  <a:lumOff val="50000"/>
                </a:srgbClr>
              </a:solidFill>
            </a:endParaRPr>
          </a:p>
        </p:txBody>
      </p:sp>
      <p:sp>
        <p:nvSpPr>
          <p:cNvPr id="10" name="Slide Number Placeholder 9"/>
          <p:cNvSpPr>
            <a:spLocks noGrp="1"/>
          </p:cNvSpPr>
          <p:nvPr>
            <p:ph type="sldNum" sz="quarter" idx="12"/>
          </p:nvPr>
        </p:nvSpPr>
        <p:spPr/>
        <p:txBody>
          <a:bodyPr/>
          <a:lstStyle/>
          <a:p>
            <a:fld id="{4FAB73BC-B049-4115-A692-8D63A059BFB8}" type="slidenum">
              <a:rPr lang="en-US" dirty="0">
                <a:solidFill>
                  <a:srgbClr val="40BAD2"/>
                </a:solidFill>
              </a:rPr>
              <a:pPr/>
              <a:t>‹#›</a:t>
            </a:fld>
            <a:endParaRPr lang="en-US" dirty="0">
              <a:solidFill>
                <a:srgbClr val="40BAD2"/>
              </a:solidFill>
            </a:endParaRPr>
          </a:p>
        </p:txBody>
      </p:sp>
    </p:spTree>
    <p:extLst>
      <p:ext uri="{BB962C8B-B14F-4D97-AF65-F5344CB8AC3E}">
        <p14:creationId xmlns:p14="http://schemas.microsoft.com/office/powerpoint/2010/main" val="7812414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pl-PL"/>
              <a:t>Kliknij, aby edytować styl</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solidFill>
                  <a:srgbClr val="000000">
                    <a:lumMod val="50000"/>
                    <a:lumOff val="50000"/>
                  </a:srgbClr>
                </a:solidFill>
              </a:rPr>
              <a:pPr/>
              <a:t>6/6/2026</a:t>
            </a:fld>
            <a:endParaRPr lang="en-US" dirty="0">
              <a:solidFill>
                <a:srgbClr val="000000">
                  <a:lumMod val="50000"/>
                  <a:lumOff val="50000"/>
                </a:srgbClr>
              </a:solidFill>
            </a:endParaRPr>
          </a:p>
        </p:txBody>
      </p:sp>
      <p:sp>
        <p:nvSpPr>
          <p:cNvPr id="11" name="Footer Placeholder 10"/>
          <p:cNvSpPr>
            <a:spLocks noGrp="1"/>
          </p:cNvSpPr>
          <p:nvPr>
            <p:ph type="ftr" sz="quarter" idx="11"/>
          </p:nvPr>
        </p:nvSpPr>
        <p:spPr/>
        <p:txBody>
          <a:bodyPr/>
          <a:lstStyle/>
          <a:p>
            <a:endParaRPr lang="en-US" dirty="0">
              <a:solidFill>
                <a:srgbClr val="000000">
                  <a:lumMod val="50000"/>
                  <a:lumOff val="50000"/>
                </a:srgbClr>
              </a:solidFill>
            </a:endParaRPr>
          </a:p>
        </p:txBody>
      </p:sp>
      <p:sp>
        <p:nvSpPr>
          <p:cNvPr id="12" name="Slide Number Placeholder 11"/>
          <p:cNvSpPr>
            <a:spLocks noGrp="1"/>
          </p:cNvSpPr>
          <p:nvPr>
            <p:ph type="sldNum" sz="quarter" idx="12"/>
          </p:nvPr>
        </p:nvSpPr>
        <p:spPr/>
        <p:txBody>
          <a:bodyPr/>
          <a:lstStyle/>
          <a:p>
            <a:fld id="{4FAB73BC-B049-4115-A692-8D63A059BFB8}" type="slidenum">
              <a:rPr lang="en-US" dirty="0">
                <a:solidFill>
                  <a:srgbClr val="40BAD2"/>
                </a:solidFill>
              </a:rPr>
              <a:pPr/>
              <a:t>‹#›</a:t>
            </a:fld>
            <a:endParaRPr lang="en-US" dirty="0">
              <a:solidFill>
                <a:srgbClr val="40BAD2"/>
              </a:solidFill>
            </a:endParaRPr>
          </a:p>
        </p:txBody>
      </p:sp>
    </p:spTree>
    <p:extLst>
      <p:ext uri="{BB962C8B-B14F-4D97-AF65-F5344CB8AC3E}">
        <p14:creationId xmlns:p14="http://schemas.microsoft.com/office/powerpoint/2010/main" val="10395976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pl-PL"/>
              <a:t>Kliknij, aby edytować styl</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solidFill>
                  <a:srgbClr val="000000">
                    <a:lumMod val="50000"/>
                    <a:lumOff val="50000"/>
                  </a:srgbClr>
                </a:solidFill>
              </a:rPr>
              <a:pPr/>
              <a:t>6/6/2026</a:t>
            </a:fld>
            <a:endParaRPr lang="en-US" dirty="0">
              <a:solidFill>
                <a:srgbClr val="000000">
                  <a:lumMod val="50000"/>
                  <a:lumOff val="50000"/>
                </a:srgbClr>
              </a:solidFill>
            </a:endParaRPr>
          </a:p>
        </p:txBody>
      </p:sp>
      <p:sp>
        <p:nvSpPr>
          <p:cNvPr id="7" name="Footer Placeholder 6"/>
          <p:cNvSpPr>
            <a:spLocks noGrp="1"/>
          </p:cNvSpPr>
          <p:nvPr>
            <p:ph type="ftr" sz="quarter" idx="11"/>
          </p:nvPr>
        </p:nvSpPr>
        <p:spPr/>
        <p:txBody>
          <a:bodyPr/>
          <a:lstStyle/>
          <a:p>
            <a:endParaRPr lang="en-US" dirty="0">
              <a:solidFill>
                <a:srgbClr val="000000">
                  <a:lumMod val="50000"/>
                  <a:lumOff val="50000"/>
                </a:srgbClr>
              </a:solidFill>
            </a:endParaRPr>
          </a:p>
        </p:txBody>
      </p:sp>
      <p:sp>
        <p:nvSpPr>
          <p:cNvPr id="8" name="Slide Number Placeholder 7"/>
          <p:cNvSpPr>
            <a:spLocks noGrp="1"/>
          </p:cNvSpPr>
          <p:nvPr>
            <p:ph type="sldNum" sz="quarter" idx="12"/>
          </p:nvPr>
        </p:nvSpPr>
        <p:spPr/>
        <p:txBody>
          <a:bodyPr/>
          <a:lstStyle/>
          <a:p>
            <a:fld id="{4FAB73BC-B049-4115-A692-8D63A059BFB8}" type="slidenum">
              <a:rPr lang="en-US" dirty="0">
                <a:solidFill>
                  <a:srgbClr val="40BAD2"/>
                </a:solidFill>
              </a:rPr>
              <a:pPr/>
              <a:t>‹#›</a:t>
            </a:fld>
            <a:endParaRPr lang="en-US" dirty="0">
              <a:solidFill>
                <a:srgbClr val="40BAD2"/>
              </a:solidFill>
            </a:endParaRPr>
          </a:p>
        </p:txBody>
      </p:sp>
    </p:spTree>
    <p:extLst>
      <p:ext uri="{BB962C8B-B14F-4D97-AF65-F5344CB8AC3E}">
        <p14:creationId xmlns:p14="http://schemas.microsoft.com/office/powerpoint/2010/main" val="33334572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usty">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586B75A-687E-405C-8A0B-8D00578BA2C3}" type="datetimeFigureOut">
              <a:rPr lang="en-US" dirty="0">
                <a:solidFill>
                  <a:srgbClr val="000000">
                    <a:lumMod val="50000"/>
                    <a:lumOff val="50000"/>
                  </a:srgbClr>
                </a:solidFill>
              </a:rPr>
              <a:pPr/>
              <a:t>6/6/2026</a:t>
            </a:fld>
            <a:endParaRPr lang="en-US" dirty="0">
              <a:solidFill>
                <a:srgbClr val="000000">
                  <a:lumMod val="50000"/>
                  <a:lumOff val="50000"/>
                </a:srgbClr>
              </a:solidFill>
            </a:endParaRPr>
          </a:p>
        </p:txBody>
      </p:sp>
      <p:sp>
        <p:nvSpPr>
          <p:cNvPr id="6" name="Footer Placeholder 5"/>
          <p:cNvSpPr>
            <a:spLocks noGrp="1"/>
          </p:cNvSpPr>
          <p:nvPr>
            <p:ph type="ftr" sz="quarter" idx="11"/>
          </p:nvPr>
        </p:nvSpPr>
        <p:spPr/>
        <p:txBody>
          <a:bodyPr/>
          <a:lstStyle/>
          <a:p>
            <a:endParaRPr lang="en-US" dirty="0">
              <a:solidFill>
                <a:srgbClr val="000000">
                  <a:lumMod val="50000"/>
                  <a:lumOff val="50000"/>
                </a:srgbClr>
              </a:solidFill>
            </a:endParaRPr>
          </a:p>
        </p:txBody>
      </p:sp>
      <p:sp>
        <p:nvSpPr>
          <p:cNvPr id="7" name="Slide Number Placeholder 6"/>
          <p:cNvSpPr>
            <a:spLocks noGrp="1"/>
          </p:cNvSpPr>
          <p:nvPr>
            <p:ph type="sldNum" sz="quarter" idx="12"/>
          </p:nvPr>
        </p:nvSpPr>
        <p:spPr/>
        <p:txBody>
          <a:bodyPr/>
          <a:lstStyle/>
          <a:p>
            <a:fld id="{4FAB73BC-B049-4115-A692-8D63A059BFB8}" type="slidenum">
              <a:rPr lang="en-US" dirty="0">
                <a:solidFill>
                  <a:srgbClr val="40BAD2"/>
                </a:solidFill>
              </a:rPr>
              <a:pPr/>
              <a:t>‹#›</a:t>
            </a:fld>
            <a:endParaRPr lang="en-US" dirty="0">
              <a:solidFill>
                <a:srgbClr val="40BAD2"/>
              </a:solidFill>
            </a:endParaRPr>
          </a:p>
        </p:txBody>
      </p:sp>
    </p:spTree>
    <p:extLst>
      <p:ext uri="{BB962C8B-B14F-4D97-AF65-F5344CB8AC3E}">
        <p14:creationId xmlns:p14="http://schemas.microsoft.com/office/powerpoint/2010/main" val="28732507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pl-PL"/>
              <a:t>Kliknij, aby edytować styl</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8" name="Date Placeholder 7"/>
          <p:cNvSpPr>
            <a:spLocks noGrp="1"/>
          </p:cNvSpPr>
          <p:nvPr>
            <p:ph type="dt" sz="half" idx="10"/>
          </p:nvPr>
        </p:nvSpPr>
        <p:spPr/>
        <p:txBody>
          <a:bodyPr/>
          <a:lstStyle/>
          <a:p>
            <a:fld id="{5586B75A-687E-405C-8A0B-8D00578BA2C3}" type="datetimeFigureOut">
              <a:rPr lang="en-US" dirty="0">
                <a:solidFill>
                  <a:srgbClr val="000000">
                    <a:lumMod val="50000"/>
                    <a:lumOff val="50000"/>
                  </a:srgbClr>
                </a:solidFill>
              </a:rPr>
              <a:pPr/>
              <a:t>6/6/2026</a:t>
            </a:fld>
            <a:endParaRPr lang="en-US" dirty="0">
              <a:solidFill>
                <a:srgbClr val="000000">
                  <a:lumMod val="50000"/>
                  <a:lumOff val="50000"/>
                </a:srgbClr>
              </a:solidFill>
            </a:endParaRPr>
          </a:p>
        </p:txBody>
      </p:sp>
      <p:sp>
        <p:nvSpPr>
          <p:cNvPr id="9" name="Footer Placeholder 8"/>
          <p:cNvSpPr>
            <a:spLocks noGrp="1"/>
          </p:cNvSpPr>
          <p:nvPr>
            <p:ph type="ftr" sz="quarter" idx="11"/>
          </p:nvPr>
        </p:nvSpPr>
        <p:spPr/>
        <p:txBody>
          <a:bodyPr/>
          <a:lstStyle/>
          <a:p>
            <a:endParaRPr lang="en-US" dirty="0">
              <a:solidFill>
                <a:srgbClr val="000000">
                  <a:lumMod val="50000"/>
                  <a:lumOff val="50000"/>
                </a:srgbClr>
              </a:solidFill>
            </a:endParaRPr>
          </a:p>
        </p:txBody>
      </p:sp>
      <p:sp>
        <p:nvSpPr>
          <p:cNvPr id="10" name="Slide Number Placeholder 9"/>
          <p:cNvSpPr>
            <a:spLocks noGrp="1"/>
          </p:cNvSpPr>
          <p:nvPr>
            <p:ph type="sldNum" sz="quarter" idx="12"/>
          </p:nvPr>
        </p:nvSpPr>
        <p:spPr/>
        <p:txBody>
          <a:bodyPr/>
          <a:lstStyle/>
          <a:p>
            <a:fld id="{4FAB73BC-B049-4115-A692-8D63A059BFB8}" type="slidenum">
              <a:rPr lang="en-US" dirty="0">
                <a:solidFill>
                  <a:srgbClr val="40BAD2"/>
                </a:solidFill>
              </a:rPr>
              <a:pPr/>
              <a:t>‹#›</a:t>
            </a:fld>
            <a:endParaRPr lang="en-US" dirty="0">
              <a:solidFill>
                <a:srgbClr val="40BAD2"/>
              </a:solidFill>
            </a:endParaRPr>
          </a:p>
        </p:txBody>
      </p:sp>
    </p:spTree>
    <p:extLst>
      <p:ext uri="{BB962C8B-B14F-4D97-AF65-F5344CB8AC3E}">
        <p14:creationId xmlns:p14="http://schemas.microsoft.com/office/powerpoint/2010/main" val="37497101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pl-PL"/>
              <a:t>Kliknij, aby edytować styl</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a:t>Kliknij ikonę, aby dodać obraz</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8" name="Date Placeholder 7"/>
          <p:cNvSpPr>
            <a:spLocks noGrp="1"/>
          </p:cNvSpPr>
          <p:nvPr>
            <p:ph type="dt" sz="half" idx="10"/>
          </p:nvPr>
        </p:nvSpPr>
        <p:spPr/>
        <p:txBody>
          <a:bodyPr/>
          <a:lstStyle/>
          <a:p>
            <a:fld id="{5586B75A-687E-405C-8A0B-8D00578BA2C3}" type="datetimeFigureOut">
              <a:rPr lang="en-US" dirty="0">
                <a:solidFill>
                  <a:srgbClr val="000000">
                    <a:lumMod val="50000"/>
                    <a:lumOff val="50000"/>
                  </a:srgbClr>
                </a:solidFill>
              </a:rPr>
              <a:pPr/>
              <a:t>6/6/2026</a:t>
            </a:fld>
            <a:endParaRPr lang="en-US" dirty="0">
              <a:solidFill>
                <a:srgbClr val="000000">
                  <a:lumMod val="50000"/>
                  <a:lumOff val="50000"/>
                </a:srgbClr>
              </a:solidFill>
            </a:endParaRPr>
          </a:p>
        </p:txBody>
      </p:sp>
      <p:sp>
        <p:nvSpPr>
          <p:cNvPr id="9" name="Footer Placeholder 8"/>
          <p:cNvSpPr>
            <a:spLocks noGrp="1"/>
          </p:cNvSpPr>
          <p:nvPr>
            <p:ph type="ftr" sz="quarter" idx="11"/>
          </p:nvPr>
        </p:nvSpPr>
        <p:spPr>
          <a:xfrm>
            <a:off x="3499101" y="6356350"/>
            <a:ext cx="5911517" cy="365125"/>
          </a:xfrm>
        </p:spPr>
        <p:txBody>
          <a:bodyPr/>
          <a:lstStyle/>
          <a:p>
            <a:endParaRPr lang="en-US" dirty="0">
              <a:solidFill>
                <a:srgbClr val="000000">
                  <a:lumMod val="50000"/>
                  <a:lumOff val="50000"/>
                </a:srgbClr>
              </a:solidFill>
            </a:endParaRPr>
          </a:p>
        </p:txBody>
      </p:sp>
      <p:sp>
        <p:nvSpPr>
          <p:cNvPr id="10" name="Slide Number Placeholder 9"/>
          <p:cNvSpPr>
            <a:spLocks noGrp="1"/>
          </p:cNvSpPr>
          <p:nvPr>
            <p:ph type="sldNum" sz="quarter" idx="12"/>
          </p:nvPr>
        </p:nvSpPr>
        <p:spPr/>
        <p:txBody>
          <a:bodyPr/>
          <a:lstStyle/>
          <a:p>
            <a:fld id="{4FAB73BC-B049-4115-A692-8D63A059BFB8}" type="slidenum">
              <a:rPr lang="en-US" dirty="0">
                <a:solidFill>
                  <a:srgbClr val="40BAD2"/>
                </a:solidFill>
              </a:rPr>
              <a:pPr/>
              <a:t>‹#›</a:t>
            </a:fld>
            <a:endParaRPr lang="en-US" dirty="0">
              <a:solidFill>
                <a:srgbClr val="40BAD2"/>
              </a:solidFill>
            </a:endParaRPr>
          </a:p>
        </p:txBody>
      </p:sp>
    </p:spTree>
    <p:extLst>
      <p:ext uri="{BB962C8B-B14F-4D97-AF65-F5344CB8AC3E}">
        <p14:creationId xmlns:p14="http://schemas.microsoft.com/office/powerpoint/2010/main" val="23891853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pl-PL"/>
              <a:t>Kliknij, aby edytować styl</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pPr defTabSz="457200"/>
            <a:fld id="{5586B75A-687E-405C-8A0B-8D00578BA2C3}" type="datetimeFigureOut">
              <a:rPr lang="en-US" dirty="0">
                <a:solidFill>
                  <a:srgbClr val="000000">
                    <a:lumMod val="50000"/>
                    <a:lumOff val="50000"/>
                  </a:srgbClr>
                </a:solidFill>
              </a:rPr>
              <a:pPr defTabSz="457200"/>
              <a:t>6/6/2026</a:t>
            </a:fld>
            <a:endParaRPr lang="en-US" dirty="0">
              <a:solidFill>
                <a:srgbClr val="000000">
                  <a:lumMod val="50000"/>
                  <a:lumOff val="50000"/>
                </a:srgbClr>
              </a:solidFill>
            </a:endParaRPr>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pPr defTabSz="457200"/>
            <a:endParaRPr lang="en-US" dirty="0">
              <a:solidFill>
                <a:srgbClr val="000000">
                  <a:lumMod val="50000"/>
                  <a:lumOff val="50000"/>
                </a:srgbClr>
              </a:solidFill>
            </a:endParaRPr>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pPr defTabSz="457200"/>
            <a:fld id="{4FAB73BC-B049-4115-A692-8D63A059BFB8}" type="slidenum">
              <a:rPr lang="en-US" dirty="0">
                <a:solidFill>
                  <a:srgbClr val="40BAD2"/>
                </a:solidFill>
              </a:rPr>
              <a:pPr defTabSz="457200"/>
              <a:t>‹#›</a:t>
            </a:fld>
            <a:endParaRPr lang="en-US" dirty="0">
              <a:solidFill>
                <a:srgbClr val="40BAD2"/>
              </a:solidFill>
            </a:endParaRPr>
          </a:p>
        </p:txBody>
      </p:sp>
    </p:spTree>
    <p:extLst>
      <p:ext uri="{BB962C8B-B14F-4D97-AF65-F5344CB8AC3E}">
        <p14:creationId xmlns:p14="http://schemas.microsoft.com/office/powerpoint/2010/main" val="565414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pPr hangingPunct="0"/>
            <a:fld id="{86CB4B4D-7CA3-9044-876B-883B54F8677D}" type="slidenum">
              <a:rPr kern="0">
                <a:solidFill>
                  <a:srgbClr val="000000"/>
                </a:solidFill>
                <a:sym typeface="Helvetica Neue"/>
              </a:rPr>
              <a:pPr hangingPunct="0"/>
              <a:t>‹#›</a:t>
            </a:fld>
            <a:endParaRPr kern="0">
              <a:solidFill>
                <a:srgbClr val="000000"/>
              </a:solidFill>
              <a:sym typeface="Helvetica Neue"/>
            </a:endParaRPr>
          </a:p>
        </p:txBody>
      </p:sp>
    </p:spTree>
    <p:extLst>
      <p:ext uri="{BB962C8B-B14F-4D97-AF65-F5344CB8AC3E}">
        <p14:creationId xmlns:p14="http://schemas.microsoft.com/office/powerpoint/2010/main" val="92987905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1149940" y="2445759"/>
            <a:ext cx="8910054" cy="1370632"/>
          </a:xfrm>
        </p:spPr>
        <p:txBody>
          <a:bodyPr>
            <a:normAutofit/>
          </a:bodyPr>
          <a:lstStyle/>
          <a:p>
            <a:r>
              <a:rPr lang="pl-PL" sz="3600" dirty="0" err="1">
                <a:solidFill>
                  <a:schemeClr val="tx1"/>
                </a:solidFill>
                <a:latin typeface="Calibri" panose="020F0502020204030204" pitchFamily="34" charset="0"/>
                <a:cs typeface="Calibri" panose="020F0502020204030204" pitchFamily="34" charset="0"/>
              </a:rPr>
              <a:t>Gestion des flux de matières — partie 2</a:t>
            </a:r>
            <a:br>
              <a:rPr lang="pl-PL" sz="4000" dirty="0">
                <a:solidFill>
                  <a:schemeClr val="tx1"/>
                </a:solidFill>
                <a:latin typeface="Calibri" panose="020F0502020204030204" pitchFamily="34" charset="0"/>
                <a:cs typeface="Calibri" panose="020F0502020204030204" pitchFamily="34" charset="0"/>
              </a:rPr>
            </a:br>
            <a:endParaRPr lang="pl-PL" sz="4000" dirty="0">
              <a:solidFill>
                <a:schemeClr val="tx1"/>
              </a:solidFill>
            </a:endParaRP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767347" y="3907639"/>
            <a:ext cx="8897353" cy="573865"/>
          </a:xfrm>
        </p:spPr>
        <p:txBody>
          <a:bodyPr/>
          <a:lstStyle/>
          <a:p>
            <a:pPr algn="r"/>
            <a:r>
              <a:rPr lang="pl-PL" b="0" dirty="0">
                <a:solidFill>
                  <a:schemeClr val="tx1"/>
                </a:solidFill>
              </a:rPr>
              <a:t>Justyna Staszak-Winkler</a:t>
            </a:r>
          </a:p>
        </p:txBody>
      </p:sp>
      <p:pic>
        <p:nvPicPr>
          <p:cNvPr id="4" name="Picture 3">
            <a:extLst>
              <a:ext uri="{FF2B5EF4-FFF2-40B4-BE49-F238E27FC236}">
                <a16:creationId xmlns:a16="http://schemas.microsoft.com/office/drawing/2014/main" id="{C2DED6F7-A73E-55BE-33AE-1ECA8B0002AA}"/>
              </a:ext>
            </a:extLst>
          </p:cNvPr>
          <p:cNvPicPr>
            <a:picLocks noChangeAspect="1"/>
          </p:cNvPicPr>
          <p:nvPr/>
        </p:nvPicPr>
        <p:blipFill>
          <a:blip r:embed="rId3"/>
          <a:stretch>
            <a:fillRect/>
          </a:stretch>
        </p:blipFill>
        <p:spPr>
          <a:xfrm>
            <a:off x="535598" y="4485909"/>
            <a:ext cx="4684835" cy="899014"/>
          </a:xfrm>
          <a:prstGeom prst="rect">
            <a:avLst/>
          </a:prstGeom>
        </p:spPr>
      </p:pic>
    </p:spTree>
    <p:extLst>
      <p:ext uri="{BB962C8B-B14F-4D97-AF65-F5344CB8AC3E}">
        <p14:creationId xmlns:p14="http://schemas.microsoft.com/office/powerpoint/2010/main" val="4156631961"/>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869268" y="864108"/>
            <a:ext cx="7830042" cy="5120640"/>
          </a:xfrm>
        </p:spPr>
        <p:txBody>
          <a:bodyPr/>
          <a:lstStyle/>
          <a:p>
            <a:pPr marL="0" indent="0">
              <a:buNone/>
            </a:pPr>
            <a:r>
              <a:rPr lang="en-US" sz="2520" b="1" dirty="0">
                <a:latin typeface="Calibri" panose="020F0502020204030204" pitchFamily="34" charset="0"/>
                <a:cs typeface="Calibri" panose="020F0502020204030204" pitchFamily="34" charset="0"/>
              </a:rPr>
              <a:t>Lean logistique principles inclure :</a:t>
            </a:r>
          </a:p>
          <a:p>
            <a:r>
              <a:rPr lang="en-US" sz="2800" dirty="0">
                <a:latin typeface="Calibri" panose="020F0502020204030204" pitchFamily="34" charset="0"/>
                <a:cs typeface="Calibri" panose="020F0502020204030204" pitchFamily="34" charset="0"/>
              </a:rPr>
              <a:t>Flux orientation instead de batch processing</a:t>
            </a:r>
          </a:p>
          <a:p>
            <a:r>
              <a:rPr lang="en-US" sz="2520" dirty="0">
                <a:latin typeface="Calibri" panose="020F0502020204030204" pitchFamily="34" charset="0"/>
                <a:cs typeface="Calibri" panose="020F0502020204030204" pitchFamily="34" charset="0"/>
              </a:rPr>
              <a:t>Simplification de matière manutention</a:t>
            </a:r>
          </a:p>
          <a:p>
            <a:r>
              <a:rPr lang="en-US" sz="2800" dirty="0">
                <a:latin typeface="Calibri" panose="020F0502020204030204" pitchFamily="34" charset="0"/>
                <a:cs typeface="Calibri" panose="020F0502020204030204" pitchFamily="34" charset="0"/>
              </a:rPr>
              <a:t>Standardization de logistique processus</a:t>
            </a:r>
          </a:p>
          <a:p>
            <a:r>
              <a:rPr lang="en-US" sz="2800" dirty="0">
                <a:latin typeface="Calibri" panose="020F0502020204030204" pitchFamily="34" charset="0"/>
                <a:cs typeface="Calibri" panose="020F0502020204030204" pitchFamily="34" charset="0"/>
              </a:rPr>
              <a:t>Continuous amélioration (Kaizen)</a:t>
            </a:r>
          </a:p>
          <a:p>
            <a:endParaRPr lang="pl-PL" dirty="0"/>
          </a:p>
        </p:txBody>
      </p:sp>
      <p:sp>
        <p:nvSpPr>
          <p:cNvPr id="4" name="Prostokąt 3"/>
          <p:cNvSpPr/>
          <p:nvPr/>
        </p:nvSpPr>
        <p:spPr>
          <a:xfrm>
            <a:off x="5402893" y="5263355"/>
            <a:ext cx="6096000" cy="923330"/>
          </a:xfrm>
          <a:prstGeom prst="rect">
            <a:avLst/>
          </a:prstGeom>
          <a:solidFill>
            <a:schemeClr val="accent3">
              <a:lumMod val="20000"/>
              <a:lumOff val="80000"/>
            </a:schemeClr>
          </a:solidFill>
        </p:spPr>
        <p:txBody>
          <a:bodyPr>
            <a:spAutoFit/>
          </a:bodyPr>
          <a:lstStyle/>
          <a:p>
            <a:r>
              <a:rPr lang="en-US" b="1" dirty="0">
                <a:latin typeface="Calibri" panose="020F0502020204030204" pitchFamily="34" charset="0"/>
                <a:cs typeface="Calibri" panose="020F0502020204030204" pitchFamily="34" charset="0"/>
              </a:rPr>
              <a:t>message clé : Lean logistique improves flux de matières efficiency tout en supporting coût reduction et durabilité</a:t>
            </a:r>
            <a:br>
              <a:rPr lang="en-US" dirty="0">
                <a:latin typeface="Calibri" panose="020F0502020204030204" pitchFamily="34" charset="0"/>
                <a:cs typeface="Calibri" panose="020F0502020204030204" pitchFamily="34" charset="0"/>
              </a:rPr>
            </a:br>
            <a:endParaRPr lang="pl-PL" dirty="0">
              <a:latin typeface="Calibri" panose="020F0502020204030204" pitchFamily="34" charset="0"/>
              <a:cs typeface="Calibri" panose="020F0502020204030204" pitchFamily="34" charset="0"/>
            </a:endParaRPr>
          </a:p>
        </p:txBody>
      </p:sp>
      <p:sp>
        <p:nvSpPr>
          <p:cNvPr id="5" name="Tytuł 1"/>
          <p:cNvSpPr>
            <a:spLocks noGrp="1"/>
          </p:cNvSpPr>
          <p:nvPr>
            <p:ph type="title"/>
          </p:nvPr>
        </p:nvSpPr>
        <p:spPr/>
        <p:txBody>
          <a:bodyPr/>
          <a:lstStyle/>
          <a:p>
            <a:r>
              <a:rPr lang="pl-PL" dirty="0">
                <a:latin typeface="Calibri" panose="020F0502020204030204" pitchFamily="34" charset="0"/>
                <a:cs typeface="Calibri" panose="020F0502020204030204" pitchFamily="34" charset="0"/>
              </a:rPr>
              <a:t>Logistique lean</a:t>
            </a:r>
          </a:p>
        </p:txBody>
      </p:sp>
      <p:sp>
        <p:nvSpPr>
          <p:cNvPr id="7" name="TextBox 6">
            <a:extLst>
              <a:ext uri="{FF2B5EF4-FFF2-40B4-BE49-F238E27FC236}">
                <a16:creationId xmlns:a16="http://schemas.microsoft.com/office/drawing/2014/main" id="{260D16C7-47D1-C082-428E-405CB0131033}"/>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dirty="0">
                <a:latin typeface="Calibri"/>
                <a:ea typeface="Calibri"/>
                <a:cs typeface="Calibri"/>
              </a:rPr>
              <a:t>Distribution et flux de matières</a:t>
            </a:r>
            <a:endParaRPr lang="en-US" i="0" u="none" strike="noStrike" cap="none" spc="0" normalizeH="0" baseline="0" dirty="0">
              <a:ln>
                <a:noFill/>
              </a:ln>
              <a:effectLst/>
              <a:uFillTx/>
              <a:latin typeface="Calibri"/>
              <a:ea typeface="Calibri"/>
              <a:cs typeface="Calibri"/>
            </a:endParaRPr>
          </a:p>
        </p:txBody>
      </p:sp>
    </p:spTree>
    <p:extLst>
      <p:ext uri="{BB962C8B-B14F-4D97-AF65-F5344CB8AC3E}">
        <p14:creationId xmlns:p14="http://schemas.microsoft.com/office/powerpoint/2010/main" val="16837736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latin typeface="Calibri" panose="020F0502020204030204" pitchFamily="34" charset="0"/>
                <a:cs typeface="Calibri" panose="020F0502020204030204" pitchFamily="34" charset="0"/>
              </a:rPr>
              <a:t>Principes MRP</a:t>
            </a:r>
          </a:p>
        </p:txBody>
      </p:sp>
      <p:sp>
        <p:nvSpPr>
          <p:cNvPr id="3" name="Symbol zastępczy zawartości 2"/>
          <p:cNvSpPr>
            <a:spLocks noGrp="1"/>
          </p:cNvSpPr>
          <p:nvPr>
            <p:ph idx="1"/>
          </p:nvPr>
        </p:nvSpPr>
        <p:spPr>
          <a:xfrm>
            <a:off x="3869267" y="864108"/>
            <a:ext cx="7767411" cy="5120640"/>
          </a:xfrm>
        </p:spPr>
        <p:txBody>
          <a:bodyPr>
            <a:normAutofit/>
          </a:bodyPr>
          <a:lstStyle/>
          <a:p>
            <a:pPr marL="0" indent="0">
              <a:buNone/>
            </a:pPr>
            <a:r>
              <a:rPr lang="en-US" sz="2520" b="1" dirty="0">
                <a:latin typeface="Calibri" panose="020F0502020204030204" pitchFamily="34" charset="0"/>
                <a:cs typeface="Calibri" panose="020F0502020204030204" pitchFamily="34" charset="0"/>
              </a:rPr>
              <a:t>Matière Requirements Planification (MRP)</a:t>
            </a:r>
          </a:p>
          <a:p>
            <a:pPr marL="0" indent="0">
              <a:buNone/>
            </a:pPr>
            <a:r>
              <a:rPr lang="en-US" sz="2520" dirty="0">
                <a:latin typeface="Calibri" panose="020F0502020204030204" pitchFamily="34" charset="0"/>
                <a:cs typeface="Calibri" panose="020F0502020204030204" pitchFamily="34" charset="0"/>
              </a:rPr>
              <a:t>MRP est un planification système utilisé à déterminer :</a:t>
            </a:r>
          </a:p>
          <a:p>
            <a:r>
              <a:rPr lang="en-US" sz="2520" dirty="0">
                <a:latin typeface="Calibri" panose="020F0502020204030204" pitchFamily="34" charset="0"/>
                <a:cs typeface="Calibri" panose="020F0502020204030204" pitchFamily="34" charset="0"/>
              </a:rPr>
              <a:t>quoi matièresont nécessaires,</a:t>
            </a:r>
          </a:p>
          <a:p>
            <a:r>
              <a:rPr lang="en-US" sz="2520" dirty="0">
                <a:latin typeface="Calibri" panose="020F0502020204030204" pitchFamily="34" charset="0"/>
                <a:cs typeface="Calibri" panose="020F0502020204030204" pitchFamily="34" charset="0"/>
              </a:rPr>
              <a:t>dans quoi quantities,</a:t>
            </a:r>
          </a:p>
          <a:p>
            <a:r>
              <a:rPr lang="en-US" sz="2520" dirty="0">
                <a:latin typeface="Calibri" panose="020F0502020204030204" pitchFamily="34" charset="0"/>
                <a:cs typeface="Calibri" panose="020F0502020204030204" pitchFamily="34" charset="0"/>
              </a:rPr>
              <a:t>et quand they devrait être disponible.</a:t>
            </a:r>
          </a:p>
          <a:p>
            <a:endParaRPr lang="pl-PL" sz="2800" dirty="0">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B941A301-58CC-2C70-F11B-288F686D117C}"/>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dirty="0">
                <a:latin typeface="Calibri"/>
                <a:ea typeface="Calibri"/>
                <a:cs typeface="Calibri"/>
              </a:rPr>
              <a:t>Distribution et flux de matières</a:t>
            </a:r>
            <a:endParaRPr lang="en-US" i="0" u="none" strike="noStrike" cap="none" spc="0" normalizeH="0" baseline="0" dirty="0">
              <a:ln>
                <a:noFill/>
              </a:ln>
              <a:effectLst/>
              <a:uFillTx/>
              <a:latin typeface="Calibri"/>
              <a:ea typeface="Calibri"/>
              <a:cs typeface="Calibri"/>
            </a:endParaRPr>
          </a:p>
        </p:txBody>
      </p:sp>
    </p:spTree>
    <p:extLst>
      <p:ext uri="{BB962C8B-B14F-4D97-AF65-F5344CB8AC3E}">
        <p14:creationId xmlns:p14="http://schemas.microsoft.com/office/powerpoint/2010/main" val="37125199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MRP คือ"/>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745282" y="382547"/>
            <a:ext cx="7766137" cy="5733034"/>
          </a:xfrm>
          <a:prstGeom prst="rect">
            <a:avLst/>
          </a:prstGeom>
          <a:noFill/>
          <a:extLst>
            <a:ext uri="{909E8E84-426E-40DD-AFC4-6F175D3DCCD1}">
              <a14:hiddenFill xmlns:a14="http://schemas.microsoft.com/office/drawing/2010/main">
                <a:solidFill>
                  <a:srgbClr val="FFFFFF"/>
                </a:solidFill>
              </a14:hiddenFill>
            </a:ext>
          </a:extLst>
        </p:spPr>
      </p:pic>
      <p:sp>
        <p:nvSpPr>
          <p:cNvPr id="5" name="Tytuł 1"/>
          <p:cNvSpPr>
            <a:spLocks noGrp="1"/>
          </p:cNvSpPr>
          <p:nvPr>
            <p:ph type="title"/>
          </p:nvPr>
        </p:nvSpPr>
        <p:spPr/>
        <p:txBody>
          <a:bodyPr/>
          <a:lstStyle/>
          <a:p>
            <a:r>
              <a:rPr lang="pl-PL" dirty="0">
                <a:latin typeface="Calibri" panose="020F0502020204030204" pitchFamily="34" charset="0"/>
                <a:cs typeface="Calibri" panose="020F0502020204030204" pitchFamily="34" charset="0"/>
              </a:rPr>
              <a:t>Principes MRP</a:t>
            </a:r>
          </a:p>
        </p:txBody>
      </p:sp>
      <p:sp>
        <p:nvSpPr>
          <p:cNvPr id="4" name="Prostokąt 3"/>
          <p:cNvSpPr/>
          <p:nvPr/>
        </p:nvSpPr>
        <p:spPr>
          <a:xfrm>
            <a:off x="8619764" y="6290945"/>
            <a:ext cx="2727029" cy="246221"/>
          </a:xfrm>
          <a:prstGeom prst="rect">
            <a:avLst/>
          </a:prstGeom>
        </p:spPr>
        <p:txBody>
          <a:bodyPr wrap="none">
            <a:spAutoFit/>
          </a:bodyPr>
          <a:lstStyle/>
          <a:p>
            <a:r>
              <a:rPr lang="pl-PL" sz="1000" dirty="0">
                <a:latin typeface="Calibri" panose="020F0502020204030204" pitchFamily="34" charset="0"/>
                <a:cs typeface="Calibri" panose="020F0502020204030204" pitchFamily="34" charset="0"/>
              </a:rPr>
              <a:t>https://aresth.co.th/en/information/what-is-mrp</a:t>
            </a:r>
          </a:p>
        </p:txBody>
      </p:sp>
      <p:sp>
        <p:nvSpPr>
          <p:cNvPr id="2" name="TextBox 1">
            <a:extLst>
              <a:ext uri="{FF2B5EF4-FFF2-40B4-BE49-F238E27FC236}">
                <a16:creationId xmlns:a16="http://schemas.microsoft.com/office/drawing/2014/main" id="{C1280474-335B-C5C0-A68E-8871AD0AC3E7}"/>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dirty="0">
                <a:latin typeface="Calibri"/>
                <a:ea typeface="Calibri"/>
                <a:cs typeface="Calibri"/>
              </a:rPr>
              <a:t>Distribution et flux de matières</a:t>
            </a:r>
            <a:endParaRPr lang="en-US" i="0" u="none" strike="noStrike" cap="none" spc="0" normalizeH="0" baseline="0" dirty="0">
              <a:ln>
                <a:noFill/>
              </a:ln>
              <a:effectLst/>
              <a:uFillTx/>
              <a:latin typeface="Calibri"/>
              <a:ea typeface="Calibri"/>
              <a:cs typeface="Calibri"/>
            </a:endParaRPr>
          </a:p>
        </p:txBody>
      </p:sp>
      <p:sp>
        <p:nvSpPr>
          <p:cNvPr id="24" name="Rectangle 23">
            <a:extLst>
              <a:ext uri="{FF2B5EF4-FFF2-40B4-BE49-F238E27FC236}">
                <a16:creationId xmlns:a16="http://schemas.microsoft.com/office/drawing/2014/main" id="{761F24E9-2A06-4448-9BB7-5CCD3332DA0F}"/>
              </a:ext>
            </a:extLst>
          </p:cNvPr>
          <p:cNvSpPr/>
          <p:nvPr/>
        </p:nvSpPr>
        <p:spPr>
          <a:xfrm>
            <a:off x="5346700" y="749300"/>
            <a:ext cx="1600200" cy="457200"/>
          </a:xfrm>
          <a:prstGeom prst="rect">
            <a:avLst/>
          </a:prstGeom>
          <a:solidFill>
            <a:srgbClr val="FFFFFF"/>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25" name="TextBox 24">
            <a:extLst>
              <a:ext uri="{FF2B5EF4-FFF2-40B4-BE49-F238E27FC236}">
                <a16:creationId xmlns:a16="http://schemas.microsoft.com/office/drawing/2014/main" id="{C3DF39DD-40BE-4FE2-AA7F-E1F90F22E5CD}"/>
              </a:ext>
            </a:extLst>
          </p:cNvPr>
          <p:cNvSpPr txBox="1"/>
          <p:nvPr/>
        </p:nvSpPr>
        <p:spPr>
          <a:xfrm>
            <a:off x="5372100" y="762000"/>
            <a:ext cx="1549400" cy="431800"/>
          </a:xfrm>
          <a:prstGeom prst="rect">
            <a:avLst/>
          </a:prstGeom>
          <a:noFill/>
        </p:spPr>
        <p:txBody>
          <a:bodyPr vertOverflow="overflow" vert="horz" wrap="square" rtlCol="0" anchor="t">
            <a:noAutofit/>
          </a:bodyPr>
          <a:lstStyle/>
          <a:p>
            <a:pPr algn="l"/>
            <a:r>
              <a:rPr lang="en-GB" sz="2400">
                <a:solidFill>
                  <a:srgbClr val="5269A7"/>
                </a:solidFill>
                <a:latin typeface="Arial"/>
                <a:cs typeface="Arial"/>
              </a:rPr>
              <a:t>Entrées</a:t>
            </a:r>
          </a:p>
        </p:txBody>
      </p:sp>
      <p:sp>
        <p:nvSpPr>
          <p:cNvPr id="26" name="Rectangle 25">
            <a:extLst>
              <a:ext uri="{FF2B5EF4-FFF2-40B4-BE49-F238E27FC236}">
                <a16:creationId xmlns:a16="http://schemas.microsoft.com/office/drawing/2014/main" id="{719971D1-8E20-4C26-BAD4-74E8078B2E2E}"/>
              </a:ext>
            </a:extLst>
          </p:cNvPr>
          <p:cNvSpPr/>
          <p:nvPr/>
        </p:nvSpPr>
        <p:spPr>
          <a:xfrm>
            <a:off x="8445500" y="749300"/>
            <a:ext cx="1600200" cy="457200"/>
          </a:xfrm>
          <a:prstGeom prst="rect">
            <a:avLst/>
          </a:prstGeom>
          <a:solidFill>
            <a:srgbClr val="FFFFFF"/>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27" name="TextBox 26">
            <a:extLst>
              <a:ext uri="{FF2B5EF4-FFF2-40B4-BE49-F238E27FC236}">
                <a16:creationId xmlns:a16="http://schemas.microsoft.com/office/drawing/2014/main" id="{E86FE54C-0997-4E7B-9201-26B7FB22C437}"/>
              </a:ext>
            </a:extLst>
          </p:cNvPr>
          <p:cNvSpPr txBox="1"/>
          <p:nvPr/>
        </p:nvSpPr>
        <p:spPr>
          <a:xfrm>
            <a:off x="8470900" y="762000"/>
            <a:ext cx="1549400" cy="431800"/>
          </a:xfrm>
          <a:prstGeom prst="rect">
            <a:avLst/>
          </a:prstGeom>
          <a:noFill/>
        </p:spPr>
        <p:txBody>
          <a:bodyPr vertOverflow="overflow" vert="horz" wrap="square" rtlCol="0" anchor="t">
            <a:noAutofit/>
          </a:bodyPr>
          <a:lstStyle/>
          <a:p>
            <a:pPr algn="l"/>
            <a:r>
              <a:rPr lang="en-GB" sz="2400">
                <a:solidFill>
                  <a:srgbClr val="45BBC3"/>
                </a:solidFill>
                <a:latin typeface="Arial"/>
                <a:cs typeface="Arial"/>
              </a:rPr>
              <a:t>Sorties</a:t>
            </a:r>
          </a:p>
        </p:txBody>
      </p:sp>
      <p:sp>
        <p:nvSpPr>
          <p:cNvPr id="28" name="Rectangle 27">
            <a:extLst>
              <a:ext uri="{FF2B5EF4-FFF2-40B4-BE49-F238E27FC236}">
                <a16:creationId xmlns:a16="http://schemas.microsoft.com/office/drawing/2014/main" id="{667C2AC5-78C9-4540-8BD0-A9E56B784E47}"/>
              </a:ext>
            </a:extLst>
          </p:cNvPr>
          <p:cNvSpPr/>
          <p:nvPr/>
        </p:nvSpPr>
        <p:spPr>
          <a:xfrm>
            <a:off x="4470400" y="1562100"/>
            <a:ext cx="1168400" cy="812800"/>
          </a:xfrm>
          <a:prstGeom prst="rect">
            <a:avLst/>
          </a:prstGeom>
          <a:solidFill>
            <a:srgbClr val="FFFFFF"/>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29" name="TextBox 28">
            <a:extLst>
              <a:ext uri="{FF2B5EF4-FFF2-40B4-BE49-F238E27FC236}">
                <a16:creationId xmlns:a16="http://schemas.microsoft.com/office/drawing/2014/main" id="{EC12CA29-B702-4014-94DB-66E0F1B19B1B}"/>
              </a:ext>
            </a:extLst>
          </p:cNvPr>
          <p:cNvSpPr txBox="1"/>
          <p:nvPr/>
        </p:nvSpPr>
        <p:spPr>
          <a:xfrm>
            <a:off x="4495800" y="1574800"/>
            <a:ext cx="1143000" cy="787400"/>
          </a:xfrm>
          <a:prstGeom prst="rect">
            <a:avLst/>
          </a:prstGeom>
          <a:noFill/>
        </p:spPr>
        <p:txBody>
          <a:bodyPr vertOverflow="overflow" vert="horz" wrap="square" rtlCol="0" anchor="t">
            <a:normAutofit/>
          </a:bodyPr>
          <a:lstStyle/>
          <a:p>
            <a:pPr algn="l"/>
            <a:r>
              <a:rPr lang="en-GB" sz="1400" dirty="0">
                <a:solidFill>
                  <a:srgbClr val="111111"/>
                </a:solidFill>
                <a:latin typeface="Arial"/>
                <a:cs typeface="Arial"/>
              </a:rPr>
              <a:t>Programme
</a:t>
            </a:r>
            <a:r>
              <a:rPr lang="en-GB" sz="1400" dirty="0" err="1">
                <a:solidFill>
                  <a:srgbClr val="111111"/>
                </a:solidFill>
                <a:latin typeface="Arial"/>
                <a:cs typeface="Arial"/>
              </a:rPr>
              <a:t>directeur</a:t>
            </a:r>
            <a:r>
              <a:rPr lang="en-GB" sz="1400" dirty="0">
                <a:solidFill>
                  <a:srgbClr val="111111"/>
                </a:solidFill>
                <a:latin typeface="Arial"/>
                <a:cs typeface="Arial"/>
              </a:rPr>
              <a:t> de
production</a:t>
            </a:r>
          </a:p>
        </p:txBody>
      </p:sp>
      <p:sp>
        <p:nvSpPr>
          <p:cNvPr id="30" name="Rectangle 29">
            <a:extLst>
              <a:ext uri="{FF2B5EF4-FFF2-40B4-BE49-F238E27FC236}">
                <a16:creationId xmlns:a16="http://schemas.microsoft.com/office/drawing/2014/main" id="{BDEA5F4A-061F-4ED8-A87A-297985734066}"/>
              </a:ext>
            </a:extLst>
          </p:cNvPr>
          <p:cNvSpPr/>
          <p:nvPr/>
        </p:nvSpPr>
        <p:spPr>
          <a:xfrm>
            <a:off x="4025900" y="3149600"/>
            <a:ext cx="1070886" cy="330200"/>
          </a:xfrm>
          <a:prstGeom prst="rect">
            <a:avLst/>
          </a:prstGeom>
          <a:solidFill>
            <a:srgbClr val="FFFFFF"/>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31" name="TextBox 30">
            <a:extLst>
              <a:ext uri="{FF2B5EF4-FFF2-40B4-BE49-F238E27FC236}">
                <a16:creationId xmlns:a16="http://schemas.microsoft.com/office/drawing/2014/main" id="{C5B3E630-9637-48F9-8DDC-A8F7BE31254C}"/>
              </a:ext>
            </a:extLst>
          </p:cNvPr>
          <p:cNvSpPr txBox="1"/>
          <p:nvPr/>
        </p:nvSpPr>
        <p:spPr>
          <a:xfrm>
            <a:off x="4051300" y="3162300"/>
            <a:ext cx="958022" cy="304800"/>
          </a:xfrm>
          <a:prstGeom prst="rect">
            <a:avLst/>
          </a:prstGeom>
          <a:noFill/>
        </p:spPr>
        <p:txBody>
          <a:bodyPr vertOverflow="overflow" vert="horz" wrap="square" rtlCol="0" anchor="t">
            <a:noAutofit/>
          </a:bodyPr>
          <a:lstStyle/>
          <a:p>
            <a:pPr algn="l"/>
            <a:r>
              <a:rPr lang="en-GB" sz="1400" dirty="0">
                <a:solidFill>
                  <a:srgbClr val="111111"/>
                </a:solidFill>
                <a:latin typeface="Arial"/>
                <a:cs typeface="Arial"/>
              </a:rPr>
              <a:t>Stock</a:t>
            </a:r>
          </a:p>
        </p:txBody>
      </p:sp>
      <p:sp>
        <p:nvSpPr>
          <p:cNvPr id="32" name="Rectangle 31">
            <a:extLst>
              <a:ext uri="{FF2B5EF4-FFF2-40B4-BE49-F238E27FC236}">
                <a16:creationId xmlns:a16="http://schemas.microsoft.com/office/drawing/2014/main" id="{0603B7CC-CCC7-4C67-9B08-087F3BA48423}"/>
              </a:ext>
            </a:extLst>
          </p:cNvPr>
          <p:cNvSpPr/>
          <p:nvPr/>
        </p:nvSpPr>
        <p:spPr>
          <a:xfrm>
            <a:off x="4229100" y="4559300"/>
            <a:ext cx="1409700" cy="546100"/>
          </a:xfrm>
          <a:prstGeom prst="rect">
            <a:avLst/>
          </a:prstGeom>
          <a:solidFill>
            <a:srgbClr val="FFFFFF"/>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33" name="TextBox 32">
            <a:extLst>
              <a:ext uri="{FF2B5EF4-FFF2-40B4-BE49-F238E27FC236}">
                <a16:creationId xmlns:a16="http://schemas.microsoft.com/office/drawing/2014/main" id="{FF1CC2A6-2DA3-46BC-81F6-945B404F4173}"/>
              </a:ext>
            </a:extLst>
          </p:cNvPr>
          <p:cNvSpPr txBox="1"/>
          <p:nvPr/>
        </p:nvSpPr>
        <p:spPr>
          <a:xfrm>
            <a:off x="4051300" y="4711700"/>
            <a:ext cx="1320800" cy="279400"/>
          </a:xfrm>
          <a:prstGeom prst="rect">
            <a:avLst/>
          </a:prstGeom>
          <a:noFill/>
        </p:spPr>
        <p:txBody>
          <a:bodyPr vertOverflow="overflow" vert="horz" wrap="square" rtlCol="0" anchor="t">
            <a:noAutofit/>
          </a:bodyPr>
          <a:lstStyle/>
          <a:p>
            <a:pPr algn="l"/>
            <a:r>
              <a:rPr lang="en-GB" sz="1400" dirty="0">
                <a:solidFill>
                  <a:srgbClr val="111111"/>
                </a:solidFill>
                <a:latin typeface="Arial"/>
                <a:cs typeface="Arial"/>
              </a:rPr>
              <a:t>Nomenclature</a:t>
            </a:r>
          </a:p>
        </p:txBody>
      </p:sp>
      <p:sp>
        <p:nvSpPr>
          <p:cNvPr id="34" name="Rectangle 33">
            <a:extLst>
              <a:ext uri="{FF2B5EF4-FFF2-40B4-BE49-F238E27FC236}">
                <a16:creationId xmlns:a16="http://schemas.microsoft.com/office/drawing/2014/main" id="{5762EC30-CDD4-4919-9A4E-3C37D921F461}"/>
              </a:ext>
            </a:extLst>
          </p:cNvPr>
          <p:cNvSpPr/>
          <p:nvPr/>
        </p:nvSpPr>
        <p:spPr>
          <a:xfrm>
            <a:off x="9283700" y="1358900"/>
            <a:ext cx="1498600" cy="609600"/>
          </a:xfrm>
          <a:prstGeom prst="rect">
            <a:avLst/>
          </a:prstGeom>
          <a:solidFill>
            <a:srgbClr val="FFFFFF"/>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35" name="TextBox 34">
            <a:extLst>
              <a:ext uri="{FF2B5EF4-FFF2-40B4-BE49-F238E27FC236}">
                <a16:creationId xmlns:a16="http://schemas.microsoft.com/office/drawing/2014/main" id="{1EE90CB6-3170-4DDE-85C1-9E0D3BD68324}"/>
              </a:ext>
            </a:extLst>
          </p:cNvPr>
          <p:cNvSpPr txBox="1"/>
          <p:nvPr/>
        </p:nvSpPr>
        <p:spPr>
          <a:xfrm>
            <a:off x="9321800" y="1397000"/>
            <a:ext cx="1422400" cy="533400"/>
          </a:xfrm>
          <a:prstGeom prst="rect">
            <a:avLst/>
          </a:prstGeom>
          <a:noFill/>
        </p:spPr>
        <p:txBody>
          <a:bodyPr vertOverflow="overflow" vert="horz" wrap="square" rtlCol="0" anchor="t">
            <a:noAutofit/>
          </a:bodyPr>
          <a:lstStyle/>
          <a:p>
            <a:pPr algn="l"/>
            <a:r>
              <a:rPr lang="en-GB" sz="1400" dirty="0" err="1">
                <a:solidFill>
                  <a:srgbClr val="111111"/>
                </a:solidFill>
                <a:latin typeface="Arial"/>
                <a:cs typeface="Arial"/>
              </a:rPr>
              <a:t>Commandes</a:t>
            </a:r>
            <a:r>
              <a:rPr lang="en-GB" sz="1400" dirty="0">
                <a:solidFill>
                  <a:srgbClr val="111111"/>
                </a:solidFill>
                <a:latin typeface="Arial"/>
                <a:cs typeface="Arial"/>
              </a:rPr>
              <a:t>
</a:t>
            </a:r>
            <a:r>
              <a:rPr lang="en-GB" sz="1400" dirty="0" err="1">
                <a:solidFill>
                  <a:srgbClr val="111111"/>
                </a:solidFill>
                <a:latin typeface="Arial"/>
                <a:cs typeface="Arial"/>
              </a:rPr>
              <a:t>d'achat</a:t>
            </a:r>
            <a:endParaRPr lang="en-GB" sz="1400" dirty="0">
              <a:solidFill>
                <a:srgbClr val="111111"/>
              </a:solidFill>
              <a:latin typeface="Arial"/>
              <a:cs typeface="Arial"/>
            </a:endParaRPr>
          </a:p>
        </p:txBody>
      </p:sp>
      <p:sp>
        <p:nvSpPr>
          <p:cNvPr id="36" name="Rectangle 35">
            <a:extLst>
              <a:ext uri="{FF2B5EF4-FFF2-40B4-BE49-F238E27FC236}">
                <a16:creationId xmlns:a16="http://schemas.microsoft.com/office/drawing/2014/main" id="{38618553-5F4D-41E2-8EFE-DFEAD553FEBE}"/>
              </a:ext>
            </a:extLst>
          </p:cNvPr>
          <p:cNvSpPr/>
          <p:nvPr/>
        </p:nvSpPr>
        <p:spPr>
          <a:xfrm>
            <a:off x="10058400" y="2362200"/>
            <a:ext cx="1295400" cy="596900"/>
          </a:xfrm>
          <a:prstGeom prst="rect">
            <a:avLst/>
          </a:prstGeom>
          <a:solidFill>
            <a:srgbClr val="FFFFFF"/>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37" name="TextBox 36">
            <a:extLst>
              <a:ext uri="{FF2B5EF4-FFF2-40B4-BE49-F238E27FC236}">
                <a16:creationId xmlns:a16="http://schemas.microsoft.com/office/drawing/2014/main" id="{D5F4CB18-9C61-4CAF-9391-D9D0DAD6489B}"/>
              </a:ext>
            </a:extLst>
          </p:cNvPr>
          <p:cNvSpPr txBox="1"/>
          <p:nvPr/>
        </p:nvSpPr>
        <p:spPr>
          <a:xfrm>
            <a:off x="10109200" y="2413000"/>
            <a:ext cx="1193800" cy="520700"/>
          </a:xfrm>
          <a:prstGeom prst="rect">
            <a:avLst/>
          </a:prstGeom>
          <a:noFill/>
        </p:spPr>
        <p:txBody>
          <a:bodyPr vertOverflow="overflow" vert="horz" wrap="square" rtlCol="0" anchor="t">
            <a:noAutofit/>
          </a:bodyPr>
          <a:lstStyle/>
          <a:p>
            <a:pPr algn="l"/>
            <a:r>
              <a:rPr lang="en-GB" sz="1400" dirty="0">
                <a:solidFill>
                  <a:srgbClr val="111111"/>
                </a:solidFill>
                <a:latin typeface="Arial"/>
                <a:cs typeface="Arial"/>
              </a:rPr>
              <a:t>Plan
matières</a:t>
            </a:r>
          </a:p>
        </p:txBody>
      </p:sp>
      <p:sp>
        <p:nvSpPr>
          <p:cNvPr id="38" name="Rectangle 37">
            <a:extLst>
              <a:ext uri="{FF2B5EF4-FFF2-40B4-BE49-F238E27FC236}">
                <a16:creationId xmlns:a16="http://schemas.microsoft.com/office/drawing/2014/main" id="{FC8438A0-8CA2-48B1-B52B-0E5D59862F5C}"/>
              </a:ext>
            </a:extLst>
          </p:cNvPr>
          <p:cNvSpPr/>
          <p:nvPr/>
        </p:nvSpPr>
        <p:spPr>
          <a:xfrm>
            <a:off x="10210800" y="3962400"/>
            <a:ext cx="1270000" cy="584200"/>
          </a:xfrm>
          <a:prstGeom prst="rect">
            <a:avLst/>
          </a:prstGeom>
          <a:solidFill>
            <a:srgbClr val="FFFFFF"/>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39" name="TextBox 38">
            <a:extLst>
              <a:ext uri="{FF2B5EF4-FFF2-40B4-BE49-F238E27FC236}">
                <a16:creationId xmlns:a16="http://schemas.microsoft.com/office/drawing/2014/main" id="{6CE1B286-342F-4A12-922C-A733E8AA839B}"/>
              </a:ext>
            </a:extLst>
          </p:cNvPr>
          <p:cNvSpPr txBox="1"/>
          <p:nvPr/>
        </p:nvSpPr>
        <p:spPr>
          <a:xfrm>
            <a:off x="10337800" y="4013200"/>
            <a:ext cx="1092200" cy="482600"/>
          </a:xfrm>
          <a:prstGeom prst="rect">
            <a:avLst/>
          </a:prstGeom>
          <a:noFill/>
        </p:spPr>
        <p:txBody>
          <a:bodyPr vertOverflow="overflow" vert="horz" wrap="square" rtlCol="0" anchor="t">
            <a:noAutofit/>
          </a:bodyPr>
          <a:lstStyle/>
          <a:p>
            <a:pPr algn="l"/>
            <a:r>
              <a:rPr lang="en-GB" sz="1400">
                <a:solidFill>
                  <a:srgbClr val="111111"/>
                </a:solidFill>
                <a:latin typeface="Arial"/>
                <a:cs typeface="Arial"/>
              </a:rPr>
              <a:t>Ordres de
travail</a:t>
            </a:r>
            <a:endParaRPr lang="en-GB" sz="1400" dirty="0">
              <a:solidFill>
                <a:srgbClr val="111111"/>
              </a:solidFill>
              <a:latin typeface="Arial"/>
              <a:cs typeface="Arial"/>
            </a:endParaRPr>
          </a:p>
        </p:txBody>
      </p:sp>
      <p:sp>
        <p:nvSpPr>
          <p:cNvPr id="40" name="Rectangle 39">
            <a:extLst>
              <a:ext uri="{FF2B5EF4-FFF2-40B4-BE49-F238E27FC236}">
                <a16:creationId xmlns:a16="http://schemas.microsoft.com/office/drawing/2014/main" id="{8693D9D7-331A-4373-8DD3-141C302B5FDB}"/>
              </a:ext>
            </a:extLst>
          </p:cNvPr>
          <p:cNvSpPr/>
          <p:nvPr/>
        </p:nvSpPr>
        <p:spPr>
          <a:xfrm>
            <a:off x="9258300" y="5194300"/>
            <a:ext cx="1270000" cy="381000"/>
          </a:xfrm>
          <a:prstGeom prst="rect">
            <a:avLst/>
          </a:prstGeom>
          <a:solidFill>
            <a:srgbClr val="FFFFFF"/>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41" name="TextBox 40">
            <a:extLst>
              <a:ext uri="{FF2B5EF4-FFF2-40B4-BE49-F238E27FC236}">
                <a16:creationId xmlns:a16="http://schemas.microsoft.com/office/drawing/2014/main" id="{85F2810D-4AE3-4BE9-896B-F8302A8793B2}"/>
              </a:ext>
            </a:extLst>
          </p:cNvPr>
          <p:cNvSpPr txBox="1"/>
          <p:nvPr/>
        </p:nvSpPr>
        <p:spPr>
          <a:xfrm>
            <a:off x="9309100" y="5245100"/>
            <a:ext cx="1168400" cy="279400"/>
          </a:xfrm>
          <a:prstGeom prst="rect">
            <a:avLst/>
          </a:prstGeom>
          <a:noFill/>
        </p:spPr>
        <p:txBody>
          <a:bodyPr vertOverflow="overflow" vert="horz" wrap="none" rtlCol="0" anchor="t">
            <a:noAutofit/>
          </a:bodyPr>
          <a:lstStyle/>
          <a:p>
            <a:pPr algn="l"/>
            <a:r>
              <a:rPr lang="en-GB" sz="1400" dirty="0">
                <a:solidFill>
                  <a:srgbClr val="111111"/>
                </a:solidFill>
                <a:latin typeface="Arial"/>
                <a:cs typeface="Arial"/>
              </a:rPr>
              <a:t>Rapports</a:t>
            </a:r>
          </a:p>
        </p:txBody>
      </p:sp>
    </p:spTree>
    <p:extLst>
      <p:ext uri="{BB962C8B-B14F-4D97-AF65-F5344CB8AC3E}">
        <p14:creationId xmlns:p14="http://schemas.microsoft.com/office/powerpoint/2010/main" val="34949395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789935" y="604380"/>
            <a:ext cx="7754885" cy="5120640"/>
          </a:xfrm>
        </p:spPr>
        <p:txBody>
          <a:bodyPr/>
          <a:lstStyle/>
          <a:p>
            <a:pPr marL="0" indent="0">
              <a:buNone/>
            </a:pPr>
            <a:r>
              <a:rPr lang="en-US" sz="2520" b="1" dirty="0">
                <a:latin typeface="Calibri" panose="020F0502020204030204" pitchFamily="34" charset="0"/>
                <a:cs typeface="Calibri" panose="020F0502020204030204" pitchFamily="34" charset="0"/>
              </a:rPr>
              <a:t>MRP inputs :</a:t>
            </a:r>
          </a:p>
          <a:p>
            <a:r>
              <a:rPr lang="en-US" sz="2800" dirty="0">
                <a:latin typeface="Calibri" panose="020F0502020204030204" pitchFamily="34" charset="0"/>
                <a:cs typeface="Calibri" panose="020F0502020204030204" pitchFamily="34" charset="0"/>
              </a:rPr>
              <a:t>Master production schedule</a:t>
            </a:r>
          </a:p>
          <a:p>
            <a:r>
              <a:rPr lang="en-US" sz="2800" dirty="0">
                <a:latin typeface="Calibri" panose="020F0502020204030204" pitchFamily="34" charset="0"/>
                <a:cs typeface="Calibri" panose="020F0502020204030204" pitchFamily="34" charset="0"/>
              </a:rPr>
              <a:t>Bill de matières</a:t>
            </a:r>
          </a:p>
          <a:p>
            <a:r>
              <a:rPr lang="en-US" sz="2800" dirty="0">
                <a:latin typeface="Calibri" panose="020F0502020204030204" pitchFamily="34" charset="0"/>
                <a:cs typeface="Calibri" panose="020F0502020204030204" pitchFamily="34" charset="0"/>
              </a:rPr>
              <a:t>Inventory records</a:t>
            </a:r>
          </a:p>
          <a:p>
            <a:pPr marL="0" indent="0">
              <a:buNone/>
            </a:pPr>
            <a:r>
              <a:rPr lang="en-US" sz="2520" b="1" dirty="0">
                <a:latin typeface="Calibri" panose="020F0502020204030204" pitchFamily="34" charset="0"/>
                <a:cs typeface="Calibri" panose="020F0502020204030204" pitchFamily="34" charset="0"/>
              </a:rPr>
              <a:t>MRP outputs :</a:t>
            </a:r>
          </a:p>
          <a:p>
            <a:r>
              <a:rPr lang="en-US" sz="2520" dirty="0">
                <a:latin typeface="Calibri" panose="020F0502020204030204" pitchFamily="34" charset="0"/>
                <a:cs typeface="Calibri" panose="020F0502020204030204" pitchFamily="34" charset="0"/>
              </a:rPr>
              <a:t>Purchase commandes</a:t>
            </a:r>
          </a:p>
          <a:p>
            <a:r>
              <a:rPr lang="en-US" sz="2520" dirty="0">
                <a:latin typeface="Calibri" panose="020F0502020204030204" pitchFamily="34" charset="0"/>
                <a:cs typeface="Calibri" panose="020F0502020204030204" pitchFamily="34" charset="0"/>
              </a:rPr>
              <a:t>Production commandes</a:t>
            </a:r>
          </a:p>
          <a:p>
            <a:r>
              <a:rPr lang="en-US" sz="2520" dirty="0">
                <a:latin typeface="Calibri" panose="020F0502020204030204" pitchFamily="34" charset="0"/>
                <a:cs typeface="Calibri" panose="020F0502020204030204" pitchFamily="34" charset="0"/>
              </a:rPr>
              <a:t>calendriers de livraison</a:t>
            </a:r>
          </a:p>
          <a:p>
            <a:endParaRPr lang="pl-PL" dirty="0"/>
          </a:p>
        </p:txBody>
      </p:sp>
      <p:sp>
        <p:nvSpPr>
          <p:cNvPr id="4" name="Tytuł 1"/>
          <p:cNvSpPr>
            <a:spLocks noGrp="1"/>
          </p:cNvSpPr>
          <p:nvPr>
            <p:ph type="title"/>
          </p:nvPr>
        </p:nvSpPr>
        <p:spPr/>
        <p:txBody>
          <a:bodyPr/>
          <a:lstStyle/>
          <a:p>
            <a:r>
              <a:rPr lang="pl-PL" dirty="0">
                <a:latin typeface="Calibri" panose="020F0502020204030204" pitchFamily="34" charset="0"/>
                <a:cs typeface="Calibri" panose="020F0502020204030204" pitchFamily="34" charset="0"/>
              </a:rPr>
              <a:t>Principes MRP</a:t>
            </a:r>
          </a:p>
        </p:txBody>
      </p:sp>
      <p:sp>
        <p:nvSpPr>
          <p:cNvPr id="5" name="Prostokąt 4"/>
          <p:cNvSpPr/>
          <p:nvPr/>
        </p:nvSpPr>
        <p:spPr>
          <a:xfrm>
            <a:off x="5415418" y="5345920"/>
            <a:ext cx="6096000" cy="923330"/>
          </a:xfrm>
          <a:prstGeom prst="rect">
            <a:avLst/>
          </a:prstGeom>
          <a:solidFill>
            <a:schemeClr val="accent3">
              <a:lumMod val="40000"/>
              <a:lumOff val="60000"/>
            </a:schemeClr>
          </a:solidFill>
        </p:spPr>
        <p:txBody>
          <a:bodyPr>
            <a:spAutoFit/>
          </a:bodyPr>
          <a:lstStyle/>
          <a:p>
            <a:r>
              <a:rPr lang="en-US" b="1" dirty="0">
                <a:latin typeface="Calibri" panose="020F0502020204030204" pitchFamily="34" charset="0"/>
                <a:cs typeface="Calibri" panose="020F0502020204030204" pitchFamily="34" charset="0"/>
              </a:rPr>
              <a:t>Rôle dans flux de matières contrôle : MRP ensures que matières arrive dans line avec production besoins, preventing shortages et excess stock.</a:t>
            </a:r>
            <a:br>
              <a:rPr lang="en-US" dirty="0">
                <a:latin typeface="Calibri" panose="020F0502020204030204" pitchFamily="34" charset="0"/>
                <a:cs typeface="Calibri" panose="020F0502020204030204" pitchFamily="34" charset="0"/>
              </a:rPr>
            </a:br>
            <a:endParaRPr lang="pl-PL" dirty="0">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AB4E7073-CBF6-75EF-3058-67CFF8D77EFE}"/>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dirty="0">
                <a:latin typeface="Calibri"/>
                <a:ea typeface="Calibri"/>
                <a:cs typeface="Calibri"/>
              </a:rPr>
              <a:t>Distribution et flux de matières</a:t>
            </a:r>
            <a:endParaRPr lang="en-US" i="0" u="none" strike="noStrike" cap="none" spc="0" normalizeH="0" baseline="0" dirty="0">
              <a:ln>
                <a:noFill/>
              </a:ln>
              <a:effectLst/>
              <a:uFillTx/>
              <a:latin typeface="Calibri"/>
              <a:ea typeface="Calibri"/>
              <a:cs typeface="Calibri"/>
            </a:endParaRPr>
          </a:p>
        </p:txBody>
      </p:sp>
    </p:spTree>
    <p:extLst>
      <p:ext uri="{BB962C8B-B14F-4D97-AF65-F5344CB8AC3E}">
        <p14:creationId xmlns:p14="http://schemas.microsoft.com/office/powerpoint/2010/main" val="21781511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b="1" dirty="0">
                <a:latin typeface="Calibri" panose="020F0502020204030204" pitchFamily="34" charset="0"/>
                <a:cs typeface="Calibri" panose="020F0502020204030204" pitchFamily="34" charset="0"/>
              </a:rPr>
              <a:t>MRP Inputs - Master Production Schedule (MPS)</a:t>
            </a:r>
          </a:p>
        </p:txBody>
      </p:sp>
      <p:sp>
        <p:nvSpPr>
          <p:cNvPr id="3" name="Symbol zastępczy zawartości 2"/>
          <p:cNvSpPr>
            <a:spLocks noGrp="1"/>
          </p:cNvSpPr>
          <p:nvPr>
            <p:ph idx="1"/>
          </p:nvPr>
        </p:nvSpPr>
        <p:spPr>
          <a:xfrm>
            <a:off x="3869268" y="864108"/>
            <a:ext cx="7792464" cy="5120640"/>
          </a:xfrm>
        </p:spPr>
        <p:txBody>
          <a:bodyPr>
            <a:normAutofit/>
          </a:bodyPr>
          <a:lstStyle/>
          <a:p>
            <a:r>
              <a:rPr lang="en-US" sz="2800" dirty="0">
                <a:latin typeface="Calibri" panose="020F0502020204030204" pitchFamily="34" charset="0"/>
                <a:cs typeface="Calibri" panose="020F0502020204030204" pitchFamily="34" charset="0"/>
              </a:rPr>
              <a:t>Le Master Production Schedule specifies quoi produits sont à être produced, dans quoi quantities, et à quoi times.</a:t>
            </a:r>
            <a:endParaRPr lang="pl-PL"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It translates client demand et ventes forecasts en un detailed production plan pour finished biens.Le MPS defines livraison dates, production priorities, et moment horizons, et serves comme le principal driver pour tous matière planification activités.</a:t>
            </a:r>
            <a:br>
              <a:rPr lang="en-US" sz="2800" dirty="0">
                <a:latin typeface="Calibri" panose="020F0502020204030204" pitchFamily="34" charset="0"/>
                <a:cs typeface="Calibri" panose="020F0502020204030204" pitchFamily="34" charset="0"/>
              </a:rPr>
            </a:br>
            <a:endParaRPr lang="pl-PL" sz="2800" dirty="0">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C564110D-8981-050C-1068-EF962BA1AA93}"/>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dirty="0">
                <a:latin typeface="Calibri"/>
                <a:ea typeface="Calibri"/>
                <a:cs typeface="Calibri"/>
              </a:rPr>
              <a:t>Distribution et flux de matières</a:t>
            </a:r>
            <a:endParaRPr lang="en-US" i="0" u="none" strike="noStrike" cap="none" spc="0" normalizeH="0" baseline="0" dirty="0">
              <a:ln>
                <a:noFill/>
              </a:ln>
              <a:effectLst/>
              <a:uFillTx/>
              <a:latin typeface="Calibri"/>
              <a:ea typeface="Calibri"/>
              <a:cs typeface="Calibri"/>
            </a:endParaRPr>
          </a:p>
        </p:txBody>
      </p:sp>
    </p:spTree>
    <p:extLst>
      <p:ext uri="{BB962C8B-B14F-4D97-AF65-F5344CB8AC3E}">
        <p14:creationId xmlns:p14="http://schemas.microsoft.com/office/powerpoint/2010/main" val="8605851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b="1" dirty="0">
                <a:latin typeface="Calibri" panose="020F0502020204030204" pitchFamily="34" charset="0"/>
                <a:cs typeface="Calibri" panose="020F0502020204030204" pitchFamily="34" charset="0"/>
              </a:rPr>
              <a:t>Entrées MRP — nomenclature (BOM)</a:t>
            </a:r>
            <a:br>
              <a:rPr lang="pl-PL" sz="3200" b="1" dirty="0">
                <a:latin typeface="Calibri" panose="020F0502020204030204" pitchFamily="34" charset="0"/>
                <a:cs typeface="Calibri" panose="020F0502020204030204" pitchFamily="34" charset="0"/>
              </a:rPr>
            </a:br>
            <a:endParaRPr lang="pl-PL" sz="3200" b="1"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869267" y="864108"/>
            <a:ext cx="7767411" cy="5120640"/>
          </a:xfrm>
        </p:spPr>
        <p:txBody>
          <a:bodyPr>
            <a:normAutofit/>
          </a:bodyPr>
          <a:lstStyle/>
          <a:p>
            <a:r>
              <a:rPr lang="en-US" sz="2800" dirty="0">
                <a:latin typeface="Calibri" panose="020F0502020204030204" pitchFamily="34" charset="0"/>
                <a:cs typeface="Calibri" panose="020F0502020204030204" pitchFamily="34" charset="0"/>
              </a:rPr>
              <a:t>Le Bill de Matières est un structured liste de tous composantes, parts, subassemblies, et matières premières requis à manufacture un finished produit.</a:t>
            </a:r>
            <a:endParaRPr lang="pl-PL"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It shows le produit structure, notamment le quantité de chaque item nécessaires et le relationship entre parent items et their composantes.</a:t>
            </a:r>
            <a:endParaRPr lang="pl-PL"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Le BOM allows le MRP système à explode demand de produits finis down à individuel matières et parts.</a:t>
            </a:r>
            <a:endParaRPr lang="pl-PL" sz="2800" dirty="0">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698A96FD-4E3F-F0A8-6953-4304C4CA00EE}"/>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dirty="0">
                <a:latin typeface="Calibri"/>
                <a:ea typeface="Calibri"/>
                <a:cs typeface="Calibri"/>
              </a:rPr>
              <a:t>Distribution et flux de matières</a:t>
            </a:r>
            <a:endParaRPr lang="en-US" i="0" u="none" strike="noStrike" cap="none" spc="0" normalizeH="0" baseline="0" dirty="0">
              <a:ln>
                <a:noFill/>
              </a:ln>
              <a:effectLst/>
              <a:uFillTx/>
              <a:latin typeface="Calibri"/>
              <a:ea typeface="Calibri"/>
              <a:cs typeface="Calibri"/>
            </a:endParaRPr>
          </a:p>
        </p:txBody>
      </p:sp>
    </p:spTree>
    <p:extLst>
      <p:ext uri="{BB962C8B-B14F-4D97-AF65-F5344CB8AC3E}">
        <p14:creationId xmlns:p14="http://schemas.microsoft.com/office/powerpoint/2010/main" val="30537896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b="1" dirty="0">
                <a:latin typeface="Calibri" panose="020F0502020204030204" pitchFamily="34" charset="0"/>
                <a:cs typeface="Calibri" panose="020F0502020204030204" pitchFamily="34" charset="0"/>
              </a:rPr>
              <a:t>MRP Inputs - Inventory Records (Inventory Status File)</a:t>
            </a:r>
            <a:endParaRPr lang="pl-PL" sz="3200"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894320" y="989368"/>
            <a:ext cx="7830042" cy="5120640"/>
          </a:xfrm>
        </p:spPr>
        <p:txBody>
          <a:bodyPr>
            <a:normAutofit fontScale="92500" lnSpcReduction="10000"/>
          </a:bodyPr>
          <a:lstStyle/>
          <a:p>
            <a:pPr marL="0" indent="0">
              <a:buNone/>
            </a:pPr>
            <a:r>
              <a:rPr lang="en-US" sz="2800" dirty="0">
                <a:latin typeface="Calibri" panose="020F0502020204030204" pitchFamily="34" charset="0"/>
                <a:cs typeface="Calibri" panose="020F0502020204030204" pitchFamily="34" charset="0"/>
              </a:rPr>
              <a:t>Inventory records contain accurate, up-à-date information about le status de tous items dans stock.</a:t>
            </a:r>
            <a:endParaRPr lang="pl-PL" sz="2800" dirty="0">
              <a:latin typeface="Calibri" panose="020F0502020204030204" pitchFamily="34" charset="0"/>
              <a:cs typeface="Calibri" panose="020F0502020204030204" pitchFamily="34" charset="0"/>
            </a:endParaRPr>
          </a:p>
          <a:p>
            <a:pPr marL="0" indent="0">
              <a:buNone/>
            </a:pPr>
            <a:r>
              <a:rPr lang="en-US" sz="2520" dirty="0">
                <a:latin typeface="Calibri" panose="020F0502020204030204" pitchFamily="34" charset="0"/>
                <a:cs typeface="Calibri" panose="020F0502020204030204" pitchFamily="34" charset="0"/>
              </a:rPr>
              <a:t>They inclure données sur :</a:t>
            </a:r>
          </a:p>
          <a:p>
            <a:r>
              <a:rPr lang="en-US" sz="2800" dirty="0">
                <a:latin typeface="Calibri" panose="020F0502020204030204" pitchFamily="34" charset="0"/>
                <a:cs typeface="Calibri" panose="020F0502020204030204" pitchFamily="34" charset="0"/>
              </a:rPr>
              <a:t>On-hand inventory</a:t>
            </a:r>
          </a:p>
          <a:p>
            <a:r>
              <a:rPr lang="en-US" sz="2520" dirty="0">
                <a:latin typeface="Calibri" panose="020F0502020204030204" pitchFamily="34" charset="0"/>
                <a:cs typeface="Calibri" panose="020F0502020204030204" pitchFamily="34" charset="0"/>
              </a:rPr>
              <a:t>Scheduled receipts (open purchase ou production commandes)</a:t>
            </a:r>
          </a:p>
          <a:p>
            <a:r>
              <a:rPr lang="en-US" sz="2520" dirty="0">
                <a:latin typeface="Calibri" panose="020F0502020204030204" pitchFamily="34" charset="0"/>
                <a:cs typeface="Calibri" panose="020F0502020204030204" pitchFamily="34" charset="0"/>
              </a:rPr>
              <a:t>délais d’approvisionnement</a:t>
            </a:r>
          </a:p>
          <a:p>
            <a:r>
              <a:rPr lang="en-US" sz="2520" dirty="0">
                <a:latin typeface="Calibri" panose="020F0502020204030204" pitchFamily="34" charset="0"/>
                <a:cs typeface="Calibri" panose="020F0502020204030204" pitchFamily="34" charset="0"/>
              </a:rPr>
              <a:t>stock de sécurité levels</a:t>
            </a:r>
          </a:p>
          <a:p>
            <a:r>
              <a:rPr lang="en-US" sz="2800" dirty="0">
                <a:latin typeface="Calibri" panose="020F0502020204030204" pitchFamily="34" charset="0"/>
                <a:cs typeface="Calibri" panose="020F0502020204030204" pitchFamily="34" charset="0"/>
              </a:rPr>
              <a:t>Lot sizes et reorder rules</a:t>
            </a:r>
          </a:p>
          <a:p>
            <a:pPr marL="0" indent="0">
              <a:buNone/>
            </a:pPr>
            <a:r>
              <a:rPr lang="en-US" sz="2800" dirty="0">
                <a:latin typeface="Calibri" panose="020F0502020204030204" pitchFamily="34" charset="0"/>
                <a:cs typeface="Calibri" panose="020F0502020204030204" pitchFamily="34" charset="0"/>
              </a:rPr>
              <a:t>ces records assurer que le MRP système peut calculer net matière requirements et avoid shortages ou excess inventory.</a:t>
            </a:r>
          </a:p>
          <a:p>
            <a:endParaRPr lang="pl-PL" dirty="0"/>
          </a:p>
        </p:txBody>
      </p:sp>
      <p:sp>
        <p:nvSpPr>
          <p:cNvPr id="4" name="TextBox 3">
            <a:extLst>
              <a:ext uri="{FF2B5EF4-FFF2-40B4-BE49-F238E27FC236}">
                <a16:creationId xmlns:a16="http://schemas.microsoft.com/office/drawing/2014/main" id="{856FE531-2EEC-0E63-42C1-AAC12B4AB485}"/>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dirty="0">
                <a:latin typeface="Calibri"/>
                <a:ea typeface="Calibri"/>
                <a:cs typeface="Calibri"/>
              </a:rPr>
              <a:t>Distribution et flux de matières</a:t>
            </a:r>
            <a:endParaRPr lang="en-US" i="0" u="none" strike="noStrike" cap="none" spc="0" normalizeH="0" baseline="0" dirty="0">
              <a:ln>
                <a:noFill/>
              </a:ln>
              <a:effectLst/>
              <a:uFillTx/>
              <a:latin typeface="Calibri"/>
              <a:ea typeface="Calibri"/>
              <a:cs typeface="Calibri"/>
            </a:endParaRPr>
          </a:p>
        </p:txBody>
      </p:sp>
    </p:spTree>
    <p:extLst>
      <p:ext uri="{BB962C8B-B14F-4D97-AF65-F5344CB8AC3E}">
        <p14:creationId xmlns:p14="http://schemas.microsoft.com/office/powerpoint/2010/main" val="36611528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b="1" dirty="0">
                <a:latin typeface="Calibri" panose="020F0502020204030204" pitchFamily="34" charset="0"/>
                <a:cs typeface="Calibri" panose="020F0502020204030204" pitchFamily="34" charset="0"/>
              </a:rPr>
              <a:t>Sorties MRP — bons de commande</a:t>
            </a:r>
            <a:endParaRPr lang="pl-PL" sz="3200"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681378" y="713889"/>
            <a:ext cx="7817516" cy="5421077"/>
          </a:xfrm>
        </p:spPr>
        <p:txBody>
          <a:bodyPr/>
          <a:lstStyle/>
          <a:p>
            <a:pPr marL="0" indent="0">
              <a:buNone/>
            </a:pPr>
            <a:r>
              <a:rPr lang="en-US" sz="2520" dirty="0">
                <a:latin typeface="Calibri" panose="020F0502020204030204" pitchFamily="34" charset="0"/>
                <a:cs typeface="Calibri" panose="020F0502020204030204" pitchFamily="34" charset="0"/>
              </a:rPr>
              <a:t>Purchase commandes sont formel requests sent à fournisseurs pour matières premières, composantes, ou services.They specify :</a:t>
            </a:r>
            <a:br>
              <a:rPr lang="en-US" sz="2800" dirty="0">
                <a:latin typeface="Calibri" panose="020F0502020204030204" pitchFamily="34" charset="0"/>
                <a:cs typeface="Calibri" panose="020F0502020204030204" pitchFamily="34" charset="0"/>
              </a:rPr>
            </a:b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Item descriptions et quantities</a:t>
            </a:r>
          </a:p>
          <a:p>
            <a:r>
              <a:rPr lang="en-US" sz="2800" dirty="0">
                <a:latin typeface="Calibri" panose="020F0502020204030204" pitchFamily="34" charset="0"/>
                <a:cs typeface="Calibri" panose="020F0502020204030204" pitchFamily="34" charset="0"/>
              </a:rPr>
              <a:t>Requis livraison dates</a:t>
            </a:r>
          </a:p>
          <a:p>
            <a:r>
              <a:rPr lang="en-US" sz="2800" dirty="0">
                <a:latin typeface="Calibri" panose="020F0502020204030204" pitchFamily="34" charset="0"/>
                <a:cs typeface="Calibri" panose="020F0502020204030204" pitchFamily="34" charset="0"/>
              </a:rPr>
              <a:t>Prices et terms de livraison</a:t>
            </a:r>
          </a:p>
          <a:p>
            <a:pPr marL="0" indent="0">
              <a:buNone/>
            </a:pPr>
            <a:r>
              <a:rPr lang="en-US" sz="2800" dirty="0">
                <a:latin typeface="Calibri" panose="020F0502020204030204" pitchFamily="34" charset="0"/>
                <a:cs typeface="Calibri" panose="020F0502020204030204" pitchFamily="34" charset="0"/>
              </a:rPr>
              <a:t>They assurer que matièresont disponible sur moment à meet le production schedule.</a:t>
            </a:r>
          </a:p>
          <a:p>
            <a:endParaRPr lang="pl-PL" dirty="0"/>
          </a:p>
        </p:txBody>
      </p:sp>
      <p:sp>
        <p:nvSpPr>
          <p:cNvPr id="4" name="TextBox 3">
            <a:extLst>
              <a:ext uri="{FF2B5EF4-FFF2-40B4-BE49-F238E27FC236}">
                <a16:creationId xmlns:a16="http://schemas.microsoft.com/office/drawing/2014/main" id="{B32FD318-5311-E069-85F8-9F4D641D0045}"/>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dirty="0">
                <a:latin typeface="Calibri"/>
                <a:ea typeface="Calibri"/>
                <a:cs typeface="Calibri"/>
              </a:rPr>
              <a:t>Distribution et flux de matières</a:t>
            </a:r>
            <a:endParaRPr lang="en-US" i="0" u="none" strike="noStrike" cap="none" spc="0" normalizeH="0" baseline="0" dirty="0">
              <a:ln>
                <a:noFill/>
              </a:ln>
              <a:effectLst/>
              <a:uFillTx/>
              <a:latin typeface="Calibri"/>
              <a:ea typeface="Calibri"/>
              <a:cs typeface="Calibri"/>
            </a:endParaRPr>
          </a:p>
        </p:txBody>
      </p:sp>
    </p:spTree>
    <p:extLst>
      <p:ext uri="{BB962C8B-B14F-4D97-AF65-F5344CB8AC3E}">
        <p14:creationId xmlns:p14="http://schemas.microsoft.com/office/powerpoint/2010/main" val="39980731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b="1" dirty="0">
                <a:latin typeface="Calibri" panose="020F0502020204030204" pitchFamily="34" charset="0"/>
                <a:cs typeface="Calibri" panose="020F0502020204030204" pitchFamily="34" charset="0"/>
              </a:rPr>
              <a:t>Sorties MRP — ordres de fabrication / ordres de travail</a:t>
            </a:r>
            <a:endParaRPr lang="pl-PL" sz="3200"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718956" y="695100"/>
            <a:ext cx="7804990" cy="5458655"/>
          </a:xfrm>
        </p:spPr>
        <p:txBody>
          <a:bodyPr>
            <a:normAutofit/>
          </a:bodyPr>
          <a:lstStyle/>
          <a:p>
            <a:pPr marL="0" indent="0">
              <a:buNone/>
            </a:pPr>
            <a:r>
              <a:rPr lang="en-US" sz="2520" dirty="0">
                <a:latin typeface="Calibri" panose="020F0502020204030204" pitchFamily="34" charset="0"/>
                <a:cs typeface="Calibri" panose="020F0502020204030204" pitchFamily="34" charset="0"/>
              </a:rPr>
              <a:t>Production commandes authorize le manufacturing de spécifiques quantities de items dans le entreprise.They define :</a:t>
            </a:r>
            <a:br>
              <a:rPr lang="en-US" sz="2800" dirty="0">
                <a:latin typeface="Calibri" panose="020F0502020204030204" pitchFamily="34" charset="0"/>
                <a:cs typeface="Calibri" panose="020F0502020204030204" pitchFamily="34" charset="0"/>
              </a:rPr>
            </a:br>
            <a:endParaRPr lang="en-US" sz="2800" dirty="0">
              <a:latin typeface="Calibri" panose="020F0502020204030204" pitchFamily="34" charset="0"/>
              <a:cs typeface="Calibri" panose="020F0502020204030204" pitchFamily="34" charset="0"/>
            </a:endParaRPr>
          </a:p>
          <a:p>
            <a:r>
              <a:rPr lang="en-US" sz="2520" dirty="0">
                <a:latin typeface="Calibri" panose="020F0502020204030204" pitchFamily="34" charset="0"/>
                <a:cs typeface="Calibri" panose="020F0502020204030204" pitchFamily="34" charset="0"/>
              </a:rPr>
              <a:t>quoi est à être produced</a:t>
            </a:r>
          </a:p>
          <a:p>
            <a:r>
              <a:rPr lang="en-US" sz="2800" dirty="0">
                <a:latin typeface="Calibri" panose="020F0502020204030204" pitchFamily="34" charset="0"/>
                <a:cs typeface="Calibri" panose="020F0502020204030204" pitchFamily="34" charset="0"/>
              </a:rPr>
              <a:t>Où et quand production devrait take lieu</a:t>
            </a:r>
          </a:p>
          <a:p>
            <a:r>
              <a:rPr lang="en-US" sz="2800" dirty="0">
                <a:latin typeface="Calibri" panose="020F0502020204030204" pitchFamily="34" charset="0"/>
                <a:cs typeface="Calibri" panose="020F0502020204030204" pitchFamily="34" charset="0"/>
              </a:rPr>
              <a:t>Le sequence de opérations et requis resources</a:t>
            </a:r>
          </a:p>
          <a:p>
            <a:pPr marL="0" indent="0">
              <a:buNone/>
            </a:pPr>
            <a:r>
              <a:rPr lang="en-US" sz="2800" dirty="0">
                <a:latin typeface="Calibri" panose="020F0502020204030204" pitchFamily="34" charset="0"/>
                <a:cs typeface="Calibri" panose="020F0502020204030204" pitchFamily="34" charset="0"/>
              </a:rPr>
              <a:t>ces commandes coordinate activités sur le shop floor et assurer timely completion de semi-finished et produits finis.</a:t>
            </a:r>
          </a:p>
          <a:p>
            <a:endParaRPr lang="pl-PL" sz="2800" dirty="0">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1F22EC1C-1318-DFBB-0DCF-D371C9344138}"/>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dirty="0">
                <a:latin typeface="Calibri"/>
                <a:ea typeface="Calibri"/>
                <a:cs typeface="Calibri"/>
              </a:rPr>
              <a:t>Distribution et flux de matières</a:t>
            </a:r>
            <a:endParaRPr lang="en-US" i="0" u="none" strike="noStrike" cap="none" spc="0" normalizeH="0" baseline="0" dirty="0">
              <a:ln>
                <a:noFill/>
              </a:ln>
              <a:effectLst/>
              <a:uFillTx/>
              <a:latin typeface="Calibri"/>
              <a:ea typeface="Calibri"/>
              <a:cs typeface="Calibri"/>
            </a:endParaRPr>
          </a:p>
        </p:txBody>
      </p:sp>
    </p:spTree>
    <p:extLst>
      <p:ext uri="{BB962C8B-B14F-4D97-AF65-F5344CB8AC3E}">
        <p14:creationId xmlns:p14="http://schemas.microsoft.com/office/powerpoint/2010/main" val="38105725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2880" b="1" dirty="0">
                <a:latin typeface="Calibri" panose="020F0502020204030204" pitchFamily="34" charset="0"/>
                <a:cs typeface="Calibri" panose="020F0502020204030204" pitchFamily="34" charset="0"/>
              </a:rPr>
              <a:t>Sorties MRP — calendriers de livraison</a:t>
            </a:r>
            <a:endParaRPr lang="pl-PL" sz="3200"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869267" y="864108"/>
            <a:ext cx="7754885" cy="5120640"/>
          </a:xfrm>
        </p:spPr>
        <p:txBody>
          <a:bodyPr>
            <a:normAutofit/>
          </a:bodyPr>
          <a:lstStyle/>
          <a:p>
            <a:r>
              <a:rPr lang="en-US" sz="2800" dirty="0">
                <a:latin typeface="Calibri" panose="020F0502020204030204" pitchFamily="34" charset="0"/>
                <a:cs typeface="Calibri" panose="020F0502020204030204" pitchFamily="34" charset="0"/>
              </a:rPr>
              <a:t>calendriers de livraison specify quand et comment produits finis ou matières devrait être delivered à clients, entrepôts, ou internal departments.</a:t>
            </a:r>
            <a:endParaRPr lang="pl-PL" sz="2800" dirty="0">
              <a:latin typeface="Calibri" panose="020F0502020204030204" pitchFamily="34" charset="0"/>
              <a:cs typeface="Calibri" panose="020F0502020204030204" pitchFamily="34" charset="0"/>
            </a:endParaRPr>
          </a:p>
          <a:p>
            <a:r>
              <a:rPr lang="en-US" sz="2520" dirty="0">
                <a:latin typeface="Calibri" panose="020F0502020204030204" pitchFamily="34" charset="0"/>
                <a:cs typeface="Calibri" panose="020F0502020204030204" pitchFamily="34" charset="0"/>
              </a:rPr>
              <a:t>They help alignent les activités de production, de transport et de distribution, ensuring on-time livraison et efficace logistique planification.</a:t>
            </a:r>
            <a:endParaRPr lang="pl-PL" sz="2800" dirty="0">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98B126D9-451B-6946-DC7D-F2229D8F0FF9}"/>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dirty="0">
                <a:latin typeface="Calibri"/>
                <a:ea typeface="Calibri"/>
                <a:cs typeface="Calibri"/>
              </a:rPr>
              <a:t>Distribution et flux de matières</a:t>
            </a:r>
            <a:endParaRPr lang="en-US" i="0" u="none" strike="noStrike" cap="none" spc="0" normalizeH="0" baseline="0" dirty="0">
              <a:ln>
                <a:noFill/>
              </a:ln>
              <a:effectLst/>
              <a:uFillTx/>
              <a:latin typeface="Calibri"/>
              <a:ea typeface="Calibri"/>
              <a:cs typeface="Calibri"/>
            </a:endParaRPr>
          </a:p>
        </p:txBody>
      </p:sp>
    </p:spTree>
    <p:extLst>
      <p:ext uri="{BB962C8B-B14F-4D97-AF65-F5344CB8AC3E}">
        <p14:creationId xmlns:p14="http://schemas.microsoft.com/office/powerpoint/2010/main" val="20533702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8" y="2401585"/>
            <a:ext cx="9123851" cy="2110780"/>
          </a:xfrm>
        </p:spPr>
        <p:txBody>
          <a:bodyPr>
            <a:normAutofit/>
          </a:bodyPr>
          <a:lstStyle/>
          <a:p>
            <a:r>
              <a:rPr lang="en-GB" dirty="0">
                <a:solidFill>
                  <a:schemeClr val="tx1"/>
                </a:solidFill>
                <a:latin typeface="Calibri" panose="020F0502020204030204" pitchFamily="34" charset="0"/>
                <a:cs typeface="Calibri" panose="020F0502020204030204" pitchFamily="34" charset="0"/>
              </a:rPr>
              <a:t>Road Transportation Systems Engineering Development in the Sub-Saharan Africa – Modern EU Master Programme &amp; Capacity Building</a:t>
            </a:r>
            <a:endParaRPr lang="pl-PL"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1939335"/>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2880" dirty="0">
                <a:latin typeface="Calibri" panose="020F0502020204030204" pitchFamily="34" charset="0"/>
                <a:cs typeface="Calibri" panose="020F0502020204030204" pitchFamily="34" charset="0"/>
              </a:rPr>
              <a:t>Planification des besoins de distribution (DRP)</a:t>
            </a:r>
          </a:p>
        </p:txBody>
      </p:sp>
      <p:sp>
        <p:nvSpPr>
          <p:cNvPr id="3" name="Symbol zastępczy zawartości 2"/>
          <p:cNvSpPr>
            <a:spLocks noGrp="1"/>
          </p:cNvSpPr>
          <p:nvPr>
            <p:ph idx="1"/>
          </p:nvPr>
        </p:nvSpPr>
        <p:spPr>
          <a:xfrm>
            <a:off x="3869267" y="1252602"/>
            <a:ext cx="7779937" cy="4732145"/>
          </a:xfrm>
        </p:spPr>
        <p:txBody>
          <a:bodyPr/>
          <a:lstStyle/>
          <a:p>
            <a:pPr marL="0" indent="0">
              <a:buNone/>
            </a:pPr>
            <a:r>
              <a:rPr lang="en-US" sz="2520" b="1" dirty="0">
                <a:latin typeface="Calibri" panose="020F0502020204030204" pitchFamily="34" charset="0"/>
                <a:cs typeface="Calibri" panose="020F0502020204030204" pitchFamily="34" charset="0"/>
              </a:rPr>
              <a:t>DRP extends MRP principles au distribution side du chaîne d’approvisionnement.</a:t>
            </a:r>
          </a:p>
          <a:p>
            <a:pPr marL="0" indent="0">
              <a:buNone/>
            </a:pPr>
            <a:r>
              <a:rPr lang="en-US" sz="2520" b="1" dirty="0">
                <a:latin typeface="Calibri" panose="020F0502020204030204" pitchFamily="34" charset="0"/>
                <a:cs typeface="Calibri" panose="020F0502020204030204" pitchFamily="34" charset="0"/>
              </a:rPr>
              <a:t>DRP se concentre sur :</a:t>
            </a:r>
          </a:p>
          <a:p>
            <a:r>
              <a:rPr lang="en-US" sz="2520" dirty="0">
                <a:latin typeface="Calibri" panose="020F0502020204030204" pitchFamily="34" charset="0"/>
                <a:cs typeface="Calibri" panose="020F0502020204030204" pitchFamily="34" charset="0"/>
              </a:rPr>
              <a:t>niveaux de stock dans centres de distribution,</a:t>
            </a:r>
          </a:p>
          <a:p>
            <a:r>
              <a:rPr lang="en-US" sz="2520" dirty="0">
                <a:latin typeface="Calibri" panose="020F0502020204030204" pitchFamily="34" charset="0"/>
                <a:cs typeface="Calibri" panose="020F0502020204030204" pitchFamily="34" charset="0"/>
              </a:rPr>
              <a:t>replenishment planification,</a:t>
            </a:r>
          </a:p>
          <a:p>
            <a:r>
              <a:rPr lang="en-US" sz="2520" dirty="0">
                <a:latin typeface="Calibri" panose="020F0502020204030204" pitchFamily="34" charset="0"/>
                <a:cs typeface="Calibri" panose="020F0502020204030204" pitchFamily="34" charset="0"/>
              </a:rPr>
              <a:t>coordination entre entrepôts et détail points de vente.</a:t>
            </a:r>
          </a:p>
          <a:p>
            <a:endParaRPr lang="pl-PL" dirty="0"/>
          </a:p>
        </p:txBody>
      </p:sp>
      <p:sp>
        <p:nvSpPr>
          <p:cNvPr id="4" name="TextBox 3">
            <a:extLst>
              <a:ext uri="{FF2B5EF4-FFF2-40B4-BE49-F238E27FC236}">
                <a16:creationId xmlns:a16="http://schemas.microsoft.com/office/drawing/2014/main" id="{6D875838-B58F-EDC8-4E64-66118BE51778}"/>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dirty="0">
                <a:latin typeface="Calibri"/>
                <a:ea typeface="Calibri"/>
                <a:cs typeface="Calibri"/>
              </a:rPr>
              <a:t>Distribution et flux de matières</a:t>
            </a:r>
            <a:endParaRPr lang="en-US" i="0" u="none" strike="noStrike" cap="none" spc="0" normalizeH="0" baseline="0" dirty="0">
              <a:ln>
                <a:noFill/>
              </a:ln>
              <a:effectLst/>
              <a:uFillTx/>
              <a:latin typeface="Calibri"/>
              <a:ea typeface="Calibri"/>
              <a:cs typeface="Calibri"/>
            </a:endParaRPr>
          </a:p>
        </p:txBody>
      </p:sp>
    </p:spTree>
    <p:extLst>
      <p:ext uri="{BB962C8B-B14F-4D97-AF65-F5344CB8AC3E}">
        <p14:creationId xmlns:p14="http://schemas.microsoft.com/office/powerpoint/2010/main" val="32589561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931899" y="604380"/>
            <a:ext cx="7315200" cy="5120640"/>
          </a:xfrm>
        </p:spPr>
        <p:txBody>
          <a:bodyPr/>
          <a:lstStyle/>
          <a:p>
            <a:pPr marL="0" indent="0">
              <a:buNone/>
            </a:pPr>
            <a:r>
              <a:rPr lang="en-US" sz="2520" b="1" dirty="0">
                <a:latin typeface="Calibri" panose="020F0502020204030204" pitchFamily="34" charset="0"/>
                <a:cs typeface="Calibri" panose="020F0502020204030204" pitchFamily="34" charset="0"/>
              </a:rPr>
              <a:t>Avantages de DRP :</a:t>
            </a:r>
          </a:p>
          <a:p>
            <a:r>
              <a:rPr lang="en-US" sz="2800" dirty="0">
                <a:latin typeface="Calibri" panose="020F0502020204030204" pitchFamily="34" charset="0"/>
                <a:cs typeface="Calibri" panose="020F0502020204030204" pitchFamily="34" charset="0"/>
              </a:rPr>
              <a:t>Improved produit disponibilité</a:t>
            </a:r>
          </a:p>
          <a:p>
            <a:r>
              <a:rPr lang="en-US" sz="2800" dirty="0">
                <a:latin typeface="Calibri" panose="020F0502020204030204" pitchFamily="34" charset="0"/>
                <a:cs typeface="Calibri" panose="020F0502020204030204" pitchFamily="34" charset="0"/>
              </a:rPr>
              <a:t>Reduced distribution inventory</a:t>
            </a:r>
          </a:p>
          <a:p>
            <a:r>
              <a:rPr lang="en-US" sz="2800" dirty="0">
                <a:latin typeface="Calibri" panose="020F0502020204030204" pitchFamily="34" charset="0"/>
                <a:cs typeface="Calibri" panose="020F0502020204030204" pitchFamily="34" charset="0"/>
              </a:rPr>
              <a:t>Meilleur coordination entre production et distribution</a:t>
            </a:r>
          </a:p>
          <a:p>
            <a:endParaRPr lang="pl-PL" dirty="0"/>
          </a:p>
        </p:txBody>
      </p:sp>
      <p:sp>
        <p:nvSpPr>
          <p:cNvPr id="4" name="Tytuł 1"/>
          <p:cNvSpPr>
            <a:spLocks noGrp="1"/>
          </p:cNvSpPr>
          <p:nvPr>
            <p:ph type="title"/>
          </p:nvPr>
        </p:nvSpPr>
        <p:spPr/>
        <p:txBody>
          <a:bodyPr>
            <a:normAutofit/>
          </a:bodyPr>
          <a:lstStyle/>
          <a:p>
            <a:r>
              <a:rPr lang="pl-PL" sz="2880" dirty="0">
                <a:latin typeface="Calibri" panose="020F0502020204030204" pitchFamily="34" charset="0"/>
                <a:cs typeface="Calibri" panose="020F0502020204030204" pitchFamily="34" charset="0"/>
              </a:rPr>
              <a:t>Planification des besoins de distribution (DRP)</a:t>
            </a:r>
          </a:p>
        </p:txBody>
      </p:sp>
      <p:sp>
        <p:nvSpPr>
          <p:cNvPr id="5" name="Prostokąt 4"/>
          <p:cNvSpPr/>
          <p:nvPr/>
        </p:nvSpPr>
        <p:spPr>
          <a:xfrm>
            <a:off x="5306397" y="4900101"/>
            <a:ext cx="6096000" cy="923330"/>
          </a:xfrm>
          <a:prstGeom prst="rect">
            <a:avLst/>
          </a:prstGeom>
          <a:solidFill>
            <a:schemeClr val="accent3">
              <a:lumMod val="40000"/>
              <a:lumOff val="60000"/>
            </a:schemeClr>
          </a:solidFill>
        </p:spPr>
        <p:txBody>
          <a:bodyPr>
            <a:spAutoFit/>
          </a:bodyPr>
          <a:lstStyle/>
          <a:p>
            <a:r>
              <a:rPr lang="en-US" dirty="0">
                <a:latin typeface="Calibri" panose="020F0502020204030204" pitchFamily="34" charset="0"/>
                <a:cs typeface="Calibri" panose="020F0502020204030204" pitchFamily="34" charset="0"/>
              </a:rPr>
              <a:t>Dans Afriquein contexts, DRP est especially useful pour managing longue distance réseaux de distribution et supplying urban marchés de centralisée entrepôts.</a:t>
            </a:r>
            <a:endParaRPr lang="pl-PL" dirty="0">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8FA133FC-06D7-74E2-7B31-B731714BA986}"/>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dirty="0">
                <a:latin typeface="Calibri"/>
                <a:ea typeface="Calibri"/>
                <a:cs typeface="Calibri"/>
              </a:rPr>
              <a:t>Distribution et flux de matières</a:t>
            </a:r>
            <a:endParaRPr lang="en-US" i="0" u="none" strike="noStrike" cap="none" spc="0" normalizeH="0" baseline="0" dirty="0">
              <a:ln>
                <a:noFill/>
              </a:ln>
              <a:effectLst/>
              <a:uFillTx/>
              <a:latin typeface="Calibri"/>
              <a:ea typeface="Calibri"/>
              <a:cs typeface="Calibri"/>
            </a:endParaRPr>
          </a:p>
        </p:txBody>
      </p:sp>
    </p:spTree>
    <p:extLst>
      <p:ext uri="{BB962C8B-B14F-4D97-AF65-F5344CB8AC3E}">
        <p14:creationId xmlns:p14="http://schemas.microsoft.com/office/powerpoint/2010/main" val="5502249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dirty="0">
                <a:latin typeface="Calibri" panose="020F0502020204030204" pitchFamily="34" charset="0"/>
                <a:cs typeface="Calibri" panose="020F0502020204030204" pitchFamily="34" charset="0"/>
              </a:rPr>
              <a:t>Suivi et régulation des niveaux de stock et des mouvements de stock</a:t>
            </a:r>
            <a:endParaRPr lang="pl-PL"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869268" y="864108"/>
            <a:ext cx="7817516" cy="5120640"/>
          </a:xfrm>
        </p:spPr>
        <p:txBody>
          <a:bodyPr/>
          <a:lstStyle/>
          <a:p>
            <a:pPr marL="0" indent="0">
              <a:buNone/>
            </a:pPr>
            <a:r>
              <a:rPr lang="en-US" sz="2800" dirty="0">
                <a:latin typeface="Calibri" panose="020F0502020204030204" pitchFamily="34" charset="0"/>
                <a:cs typeface="Calibri" panose="020F0502020204030204" pitchFamily="34" charset="0"/>
              </a:rPr>
              <a:t>Efficace gestion des flux de matières exige continuous monitoring et contrôle de inventory et mouvements de stock.</a:t>
            </a:r>
          </a:p>
          <a:p>
            <a:pPr marL="0" indent="0">
              <a:buNone/>
            </a:pPr>
            <a:r>
              <a:rPr lang="en-US" sz="2800" b="1" dirty="0">
                <a:latin typeface="Calibri" panose="020F0502020204030204" pitchFamily="34" charset="0"/>
                <a:cs typeface="Calibri" panose="020F0502020204030204" pitchFamily="34" charset="0"/>
              </a:rPr>
              <a:t>Key monitoring outils et techniques :</a:t>
            </a:r>
          </a:p>
          <a:p>
            <a:r>
              <a:rPr lang="en-US" sz="2800" dirty="0">
                <a:latin typeface="Calibri" panose="020F0502020204030204" pitchFamily="34" charset="0"/>
                <a:cs typeface="Calibri" panose="020F0502020204030204" pitchFamily="34" charset="0"/>
              </a:rPr>
              <a:t>rotation des stocks ratio</a:t>
            </a:r>
          </a:p>
          <a:p>
            <a:r>
              <a:rPr lang="en-US" sz="2520" dirty="0">
                <a:latin typeface="Calibri" panose="020F0502020204030204" pitchFamily="34" charset="0"/>
                <a:cs typeface="Calibri" panose="020F0502020204030204" pitchFamily="34" charset="0"/>
              </a:rPr>
              <a:t>stock de sécurité calculation</a:t>
            </a:r>
          </a:p>
          <a:p>
            <a:r>
              <a:rPr lang="en-US" sz="2800" dirty="0">
                <a:latin typeface="Calibri" panose="020F0502020204030204" pitchFamily="34" charset="0"/>
                <a:cs typeface="Calibri" panose="020F0502020204030204" pitchFamily="34" charset="0"/>
              </a:rPr>
              <a:t>ABC analysis</a:t>
            </a:r>
          </a:p>
          <a:p>
            <a:r>
              <a:rPr lang="en-US" sz="2520" dirty="0">
                <a:latin typeface="Calibri" panose="020F0502020204030204" pitchFamily="34" charset="0"/>
                <a:cs typeface="Calibri" panose="020F0502020204030204" pitchFamily="34" charset="0"/>
              </a:rPr>
              <a:t>Systèmes de point de commande</a:t>
            </a:r>
          </a:p>
          <a:p>
            <a:endParaRPr lang="pl-PL" dirty="0"/>
          </a:p>
        </p:txBody>
      </p:sp>
      <p:sp>
        <p:nvSpPr>
          <p:cNvPr id="4" name="TextBox 3">
            <a:extLst>
              <a:ext uri="{FF2B5EF4-FFF2-40B4-BE49-F238E27FC236}">
                <a16:creationId xmlns:a16="http://schemas.microsoft.com/office/drawing/2014/main" id="{7DE1D686-47EF-8F01-BAF6-6F7EE50FAF3F}"/>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dirty="0">
                <a:latin typeface="Calibri"/>
                <a:ea typeface="Calibri"/>
                <a:cs typeface="Calibri"/>
              </a:rPr>
              <a:t>Distribution et flux de matières</a:t>
            </a:r>
            <a:endParaRPr lang="en-US" i="0" u="none" strike="noStrike" cap="none" spc="0" normalizeH="0" baseline="0" dirty="0">
              <a:ln>
                <a:noFill/>
              </a:ln>
              <a:effectLst/>
              <a:uFillTx/>
              <a:latin typeface="Calibri"/>
              <a:ea typeface="Calibri"/>
              <a:cs typeface="Calibri"/>
            </a:endParaRPr>
          </a:p>
        </p:txBody>
      </p:sp>
    </p:spTree>
    <p:extLst>
      <p:ext uri="{BB962C8B-B14F-4D97-AF65-F5344CB8AC3E}">
        <p14:creationId xmlns:p14="http://schemas.microsoft.com/office/powerpoint/2010/main" val="23562029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2880" dirty="0"/>
              <a:t>Taux de rotation des stocks</a:t>
            </a:r>
          </a:p>
        </p:txBody>
      </p:sp>
      <p:pic>
        <p:nvPicPr>
          <p:cNvPr id="4" name="Obraz 3"/>
          <p:cNvPicPr>
            <a:picLocks noChangeAspect="1"/>
          </p:cNvPicPr>
          <p:nvPr/>
        </p:nvPicPr>
        <p:blipFill>
          <a:blip r:embed="rId3"/>
          <a:stretch>
            <a:fillRect/>
          </a:stretch>
        </p:blipFill>
        <p:spPr>
          <a:xfrm>
            <a:off x="3769060" y="865117"/>
            <a:ext cx="7677933" cy="5118622"/>
          </a:xfrm>
          <a:prstGeom prst="rect">
            <a:avLst/>
          </a:prstGeom>
        </p:spPr>
      </p:pic>
      <p:sp>
        <p:nvSpPr>
          <p:cNvPr id="5" name="Symbol zastępczy zawartości 4"/>
          <p:cNvSpPr>
            <a:spLocks noGrp="1"/>
          </p:cNvSpPr>
          <p:nvPr>
            <p:ph idx="1"/>
          </p:nvPr>
        </p:nvSpPr>
        <p:spPr/>
        <p:txBody>
          <a:bodyPr/>
          <a:lstStyle/>
          <a:p>
            <a:endParaRPr lang="pl-PL" dirty="0"/>
          </a:p>
        </p:txBody>
      </p:sp>
      <p:sp>
        <p:nvSpPr>
          <p:cNvPr id="3" name="TextBox 2">
            <a:extLst>
              <a:ext uri="{FF2B5EF4-FFF2-40B4-BE49-F238E27FC236}">
                <a16:creationId xmlns:a16="http://schemas.microsoft.com/office/drawing/2014/main" id="{90FD543C-34BC-B8F3-142F-5FDDCB8B3B16}"/>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dirty="0">
                <a:latin typeface="Calibri"/>
                <a:ea typeface="Calibri"/>
                <a:cs typeface="Calibri"/>
              </a:rPr>
              <a:t>Distribution et flux de matières</a:t>
            </a:r>
            <a:endParaRPr lang="en-US" i="0" u="none" strike="noStrike" cap="none" spc="0" normalizeH="0" baseline="0" dirty="0">
              <a:ln>
                <a:noFill/>
              </a:ln>
              <a:effectLst/>
              <a:uFillTx/>
              <a:latin typeface="Calibri"/>
              <a:ea typeface="Calibri"/>
              <a:cs typeface="Calibri"/>
            </a:endParaRPr>
          </a:p>
        </p:txBody>
      </p:sp>
    </p:spTree>
    <p:extLst>
      <p:ext uri="{BB962C8B-B14F-4D97-AF65-F5344CB8AC3E}">
        <p14:creationId xmlns:p14="http://schemas.microsoft.com/office/powerpoint/2010/main" val="24903925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zawartości 2"/>
          <p:cNvSpPr>
            <a:spLocks noGrp="1"/>
          </p:cNvSpPr>
          <p:nvPr>
            <p:ph idx="1"/>
          </p:nvPr>
        </p:nvSpPr>
        <p:spPr/>
        <p:txBody>
          <a:bodyPr>
            <a:normAutofit/>
          </a:bodyPr>
          <a:lstStyle/>
          <a:p>
            <a:r>
              <a:rPr lang="en-US" sz="2520" dirty="0">
                <a:latin typeface="Calibri" panose="020F0502020204030204" pitchFamily="34" charset="0"/>
                <a:cs typeface="Calibri" panose="020F0502020204030204" pitchFamily="34" charset="0"/>
              </a:rPr>
              <a:t>Le rotation des stocks ratio measures comment nombreux times inventory est sold ou utilisé pendant un spécifiques period.</a:t>
            </a:r>
            <a:endParaRPr lang="pl-PL" sz="2800" dirty="0">
              <a:latin typeface="Calibri" panose="020F0502020204030204" pitchFamily="34" charset="0"/>
              <a:cs typeface="Calibri" panose="020F0502020204030204" pitchFamily="34" charset="0"/>
            </a:endParaRPr>
          </a:p>
          <a:p>
            <a:r>
              <a:rPr lang="en-US" sz="2520" dirty="0">
                <a:latin typeface="Calibri" panose="020F0502020204030204" pitchFamily="34" charset="0"/>
                <a:cs typeface="Calibri" panose="020F0502020204030204" pitchFamily="34" charset="0"/>
              </a:rPr>
              <a:t>It indicates comment efficiently un entreprise manages its stock.</a:t>
            </a:r>
            <a:endParaRPr lang="pl-PL"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UN élevé turnover suggests strong ventes et efficace gestion des stocks, tout en un faible turnover may indiquer surstockage ou weak demand.</a:t>
            </a:r>
            <a:endParaRPr lang="pl-PL" sz="2800" dirty="0">
              <a:latin typeface="Calibri" panose="020F0502020204030204" pitchFamily="34" charset="0"/>
              <a:cs typeface="Calibri" panose="020F0502020204030204" pitchFamily="34" charset="0"/>
            </a:endParaRPr>
          </a:p>
        </p:txBody>
      </p:sp>
      <p:sp>
        <p:nvSpPr>
          <p:cNvPr id="5" name="Tytuł 1"/>
          <p:cNvSpPr>
            <a:spLocks noGrp="1"/>
          </p:cNvSpPr>
          <p:nvPr>
            <p:ph type="title"/>
          </p:nvPr>
        </p:nvSpPr>
        <p:spPr/>
        <p:txBody>
          <a:bodyPr>
            <a:normAutofit/>
          </a:bodyPr>
          <a:lstStyle/>
          <a:p>
            <a:r>
              <a:rPr lang="pl-PL" sz="2880" dirty="0"/>
              <a:t>Taux de rotation des stocks</a:t>
            </a:r>
          </a:p>
        </p:txBody>
      </p:sp>
      <p:sp>
        <p:nvSpPr>
          <p:cNvPr id="2" name="TextBox 1">
            <a:extLst>
              <a:ext uri="{FF2B5EF4-FFF2-40B4-BE49-F238E27FC236}">
                <a16:creationId xmlns:a16="http://schemas.microsoft.com/office/drawing/2014/main" id="{A9DD9746-0D43-74D1-E3C1-1D5574F43361}"/>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dirty="0">
                <a:latin typeface="Calibri"/>
                <a:ea typeface="Calibri"/>
                <a:cs typeface="Calibri"/>
              </a:rPr>
              <a:t>Distribution et flux de matières</a:t>
            </a:r>
            <a:endParaRPr lang="en-US" i="0" u="none" strike="noStrike" cap="none" spc="0" normalizeH="0" baseline="0" dirty="0">
              <a:ln>
                <a:noFill/>
              </a:ln>
              <a:effectLst/>
              <a:uFillTx/>
              <a:latin typeface="Calibri"/>
              <a:ea typeface="Calibri"/>
              <a:cs typeface="Calibri"/>
            </a:endParaRPr>
          </a:p>
        </p:txBody>
      </p:sp>
    </p:spTree>
    <p:extLst>
      <p:ext uri="{BB962C8B-B14F-4D97-AF65-F5344CB8AC3E}">
        <p14:creationId xmlns:p14="http://schemas.microsoft.com/office/powerpoint/2010/main" val="22952711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2880" dirty="0" err="1">
                <a:latin typeface="Calibri" panose="020F0502020204030204" pitchFamily="34" charset="0"/>
                <a:cs typeface="Calibri" panose="020F0502020204030204" pitchFamily="34" charset="0"/>
              </a:rPr>
              <a:t>Calcul du stock de sécurité</a:t>
            </a:r>
            <a:endParaRPr lang="pl-PL" sz="3200" dirty="0">
              <a:latin typeface="Calibri" panose="020F0502020204030204" pitchFamily="34" charset="0"/>
              <a:cs typeface="Calibri" panose="020F0502020204030204" pitchFamily="34" charset="0"/>
            </a:endParaRPr>
          </a:p>
        </p:txBody>
      </p:sp>
      <p:pic>
        <p:nvPicPr>
          <p:cNvPr id="5" name="Symbol zastępczy zawartości 4"/>
          <p:cNvPicPr>
            <a:picLocks noGrp="1" noChangeAspect="1"/>
          </p:cNvPicPr>
          <p:nvPr>
            <p:ph idx="1"/>
          </p:nvPr>
        </p:nvPicPr>
        <p:blipFill>
          <a:blip r:embed="rId3"/>
          <a:stretch>
            <a:fillRect/>
          </a:stretch>
        </p:blipFill>
        <p:spPr>
          <a:xfrm>
            <a:off x="3868738" y="985837"/>
            <a:ext cx="7315200" cy="4876800"/>
          </a:xfrm>
          <a:prstGeom prst="rect">
            <a:avLst/>
          </a:prstGeom>
        </p:spPr>
      </p:pic>
      <p:sp>
        <p:nvSpPr>
          <p:cNvPr id="3" name="TextBox 2">
            <a:extLst>
              <a:ext uri="{FF2B5EF4-FFF2-40B4-BE49-F238E27FC236}">
                <a16:creationId xmlns:a16="http://schemas.microsoft.com/office/drawing/2014/main" id="{2215B592-0BA1-B3A4-A23E-5043B875FF74}"/>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dirty="0">
                <a:latin typeface="Calibri"/>
                <a:ea typeface="Calibri"/>
                <a:cs typeface="Calibri"/>
              </a:rPr>
              <a:t>Distribution et flux de matières</a:t>
            </a:r>
            <a:endParaRPr lang="en-US" i="0" u="none" strike="noStrike" cap="none" spc="0" normalizeH="0" baseline="0" dirty="0">
              <a:ln>
                <a:noFill/>
              </a:ln>
              <a:effectLst/>
              <a:uFillTx/>
              <a:latin typeface="Calibri"/>
              <a:ea typeface="Calibri"/>
              <a:cs typeface="Calibri"/>
            </a:endParaRPr>
          </a:p>
        </p:txBody>
      </p:sp>
    </p:spTree>
    <p:extLst>
      <p:ext uri="{BB962C8B-B14F-4D97-AF65-F5344CB8AC3E}">
        <p14:creationId xmlns:p14="http://schemas.microsoft.com/office/powerpoint/2010/main" val="38170467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2880" dirty="0" err="1">
                <a:latin typeface="Calibri" panose="020F0502020204030204" pitchFamily="34" charset="0"/>
                <a:cs typeface="Calibri" panose="020F0502020204030204" pitchFamily="34" charset="0"/>
              </a:rPr>
              <a:t>Calcul du stock de sécurité</a:t>
            </a:r>
            <a:endParaRPr lang="pl-PL" sz="3200"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557392" y="864108"/>
            <a:ext cx="8104340" cy="5120640"/>
          </a:xfrm>
        </p:spPr>
        <p:txBody>
          <a:bodyPr>
            <a:normAutofit/>
          </a:bodyPr>
          <a:lstStyle/>
          <a:p>
            <a:r>
              <a:rPr lang="en-US" sz="2800" dirty="0">
                <a:latin typeface="Calibri" panose="020F0502020204030204" pitchFamily="34" charset="0"/>
                <a:cs typeface="Calibri" panose="020F0502020204030204" pitchFamily="34" charset="0"/>
              </a:rPr>
              <a:t>stock de sécurité calculation determines le extra quantité de inventory held à protect against uncertainty dans demand et supply.</a:t>
            </a:r>
            <a:endParaRPr lang="pl-PL" sz="2800" dirty="0">
              <a:latin typeface="Calibri" panose="020F0502020204030204" pitchFamily="34" charset="0"/>
              <a:cs typeface="Calibri" panose="020F0502020204030204" pitchFamily="34" charset="0"/>
            </a:endParaRPr>
          </a:p>
          <a:p>
            <a:r>
              <a:rPr lang="en-US" sz="2352" dirty="0">
                <a:latin typeface="Calibri" panose="020F0502020204030204" pitchFamily="34" charset="0"/>
                <a:cs typeface="Calibri" panose="020F0502020204030204" pitchFamily="34" charset="0"/>
              </a:rPr>
              <a:t>It helps prevent ruptures de stock causés par unexpected augmente dans demand, fournisseur retards, ou délai d’approvisionnement variability.</a:t>
            </a:r>
            <a:endParaRPr lang="pl-PL" sz="2800" dirty="0">
              <a:latin typeface="Calibri" panose="020F0502020204030204" pitchFamily="34" charset="0"/>
              <a:cs typeface="Calibri" panose="020F0502020204030204" pitchFamily="34" charset="0"/>
            </a:endParaRPr>
          </a:p>
          <a:p>
            <a:r>
              <a:rPr lang="en-US" sz="2520" dirty="0">
                <a:latin typeface="Calibri" panose="020F0502020204030204" pitchFamily="34" charset="0"/>
                <a:cs typeface="Calibri" panose="020F0502020204030204" pitchFamily="34" charset="0"/>
              </a:rPr>
              <a:t>Proper stock de sécurité levels balance service qualité et inventory holding coûts.</a:t>
            </a:r>
            <a:endParaRPr lang="pl-PL" sz="2800" dirty="0">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1D1B08BF-70F0-9DB3-9217-FE6BEB5DEBFA}"/>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dirty="0">
                <a:latin typeface="Calibri"/>
                <a:ea typeface="Calibri"/>
                <a:cs typeface="Calibri"/>
              </a:rPr>
              <a:t>Distribution et flux de matières</a:t>
            </a:r>
            <a:endParaRPr lang="en-US" i="0" u="none" strike="noStrike" cap="none" spc="0" normalizeH="0" baseline="0" dirty="0">
              <a:ln>
                <a:noFill/>
              </a:ln>
              <a:effectLst/>
              <a:uFillTx/>
              <a:latin typeface="Calibri"/>
              <a:ea typeface="Calibri"/>
              <a:cs typeface="Calibri"/>
            </a:endParaRPr>
          </a:p>
        </p:txBody>
      </p:sp>
    </p:spTree>
    <p:extLst>
      <p:ext uri="{BB962C8B-B14F-4D97-AF65-F5344CB8AC3E}">
        <p14:creationId xmlns:p14="http://schemas.microsoft.com/office/powerpoint/2010/main" val="5113432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ytuł 1"/>
          <p:cNvSpPr>
            <a:spLocks noGrp="1"/>
          </p:cNvSpPr>
          <p:nvPr>
            <p:ph type="title"/>
          </p:nvPr>
        </p:nvSpPr>
        <p:spPr/>
        <p:txBody>
          <a:bodyPr>
            <a:normAutofit/>
          </a:bodyPr>
          <a:lstStyle/>
          <a:p>
            <a:r>
              <a:rPr lang="pl-PL" sz="3200" dirty="0">
                <a:latin typeface="Calibri" panose="020F0502020204030204" pitchFamily="34" charset="0"/>
                <a:cs typeface="Calibri" panose="020F0502020204030204" pitchFamily="34" charset="0"/>
              </a:rPr>
              <a:t>Analyse ABC</a:t>
            </a:r>
          </a:p>
        </p:txBody>
      </p:sp>
      <p:pic>
        <p:nvPicPr>
          <p:cNvPr id="7" name="Symbol zastępczy zawartości 6"/>
          <p:cNvPicPr>
            <a:picLocks noGrp="1" noChangeAspect="1"/>
          </p:cNvPicPr>
          <p:nvPr>
            <p:ph idx="1"/>
          </p:nvPr>
        </p:nvPicPr>
        <p:blipFill>
          <a:blip r:embed="rId3"/>
          <a:stretch>
            <a:fillRect/>
          </a:stretch>
        </p:blipFill>
        <p:spPr>
          <a:xfrm>
            <a:off x="3630743" y="818412"/>
            <a:ext cx="7818046" cy="5212031"/>
          </a:xfrm>
          <a:prstGeom prst="rect">
            <a:avLst/>
          </a:prstGeom>
        </p:spPr>
      </p:pic>
      <p:sp>
        <p:nvSpPr>
          <p:cNvPr id="2" name="TextBox 1">
            <a:extLst>
              <a:ext uri="{FF2B5EF4-FFF2-40B4-BE49-F238E27FC236}">
                <a16:creationId xmlns:a16="http://schemas.microsoft.com/office/drawing/2014/main" id="{B18AAEB6-4900-FE4F-26D5-7AB89E131D34}"/>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dirty="0">
                <a:latin typeface="Calibri"/>
                <a:ea typeface="Calibri"/>
                <a:cs typeface="Calibri"/>
              </a:rPr>
              <a:t>Distribution et flux de matières</a:t>
            </a:r>
            <a:endParaRPr lang="en-US" i="0" u="none" strike="noStrike" cap="none" spc="0" normalizeH="0" baseline="0" dirty="0">
              <a:ln>
                <a:noFill/>
              </a:ln>
              <a:effectLst/>
              <a:uFillTx/>
              <a:latin typeface="Calibri"/>
              <a:ea typeface="Calibri"/>
              <a:cs typeface="Calibri"/>
            </a:endParaRPr>
          </a:p>
        </p:txBody>
      </p:sp>
    </p:spTree>
    <p:extLst>
      <p:ext uri="{BB962C8B-B14F-4D97-AF65-F5344CB8AC3E}">
        <p14:creationId xmlns:p14="http://schemas.microsoft.com/office/powerpoint/2010/main" val="16417494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dirty="0">
                <a:latin typeface="Calibri" panose="020F0502020204030204" pitchFamily="34" charset="0"/>
                <a:cs typeface="Calibri" panose="020F0502020204030204" pitchFamily="34" charset="0"/>
              </a:rPr>
              <a:t>Analyse ABC</a:t>
            </a:r>
          </a:p>
        </p:txBody>
      </p:sp>
      <p:sp>
        <p:nvSpPr>
          <p:cNvPr id="3" name="Symbol zastępczy zawartości 2"/>
          <p:cNvSpPr>
            <a:spLocks noGrp="1"/>
          </p:cNvSpPr>
          <p:nvPr>
            <p:ph idx="1"/>
          </p:nvPr>
        </p:nvSpPr>
        <p:spPr>
          <a:xfrm>
            <a:off x="3693902" y="964316"/>
            <a:ext cx="8005408" cy="5248594"/>
          </a:xfrm>
        </p:spPr>
        <p:txBody>
          <a:bodyPr>
            <a:noAutofit/>
          </a:bodyPr>
          <a:lstStyle/>
          <a:p>
            <a:r>
              <a:rPr lang="pl-PL" sz="2600" dirty="0">
                <a:latin typeface="Calibri" panose="020F0502020204030204" pitchFamily="34" charset="0"/>
                <a:cs typeface="Calibri" panose="020F0502020204030204" pitchFamily="34" charset="0"/>
              </a:rPr>
              <a:t>ABC analysis est un inventory classification méthode fondé sur le Pareto principle (80/20 rule). Items sont divided en three groups selon their valeur et importance :</a:t>
            </a:r>
          </a:p>
          <a:p>
            <a:pPr lvl="1"/>
            <a:r>
              <a:rPr lang="en-US" sz="2400" b="1" dirty="0">
                <a:latin typeface="Calibri" panose="020F0502020204030204" pitchFamily="34" charset="0"/>
                <a:cs typeface="Calibri" panose="020F0502020204030204" pitchFamily="34" charset="0"/>
              </a:rPr>
              <a:t>A-items : de grande valeur items, typically around 20% du inventory, accounting pour about 70–80% de total valeur.</a:t>
            </a:r>
          </a:p>
          <a:p>
            <a:pPr lvl="1"/>
            <a:r>
              <a:rPr lang="en-US" sz="2400" b="1" dirty="0">
                <a:latin typeface="Calibri" panose="020F0502020204030204" pitchFamily="34" charset="0"/>
                <a:cs typeface="Calibri" panose="020F0502020204030204" pitchFamily="34" charset="0"/>
              </a:rPr>
              <a:t>B-items : Medium-value items, about 30% de inventory, contributing 15–25% de total valeur.</a:t>
            </a:r>
          </a:p>
          <a:p>
            <a:pPr lvl="1"/>
            <a:r>
              <a:rPr lang="en-US" sz="2400" b="1" dirty="0">
                <a:latin typeface="Calibri" panose="020F0502020204030204" pitchFamily="34" charset="0"/>
                <a:cs typeface="Calibri" panose="020F0502020204030204" pitchFamily="34" charset="0"/>
              </a:rPr>
              <a:t>C-items : Low-value items, around 50% de inventory, representing only 5–10% de total valeur.</a:t>
            </a:r>
          </a:p>
          <a:p>
            <a:r>
              <a:rPr lang="en-US" sz="2340" dirty="0">
                <a:latin typeface="Calibri" panose="020F0502020204030204" pitchFamily="34" charset="0"/>
                <a:cs typeface="Calibri" panose="020F0502020204030204" pitchFamily="34" charset="0"/>
              </a:rPr>
              <a:t>ce méthode helps entreprises se concentrent contrôle et resources sur le most important items, optimizing gestion des stocks et reducing coûts.</a:t>
            </a:r>
          </a:p>
          <a:p>
            <a:endParaRPr lang="pl-PL" sz="2800" dirty="0">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2AE0B9B2-0FA8-D40D-C1D2-9B0D9BCB6B58}"/>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dirty="0">
                <a:latin typeface="Calibri"/>
                <a:ea typeface="Calibri"/>
                <a:cs typeface="Calibri"/>
              </a:rPr>
              <a:t>Distribution et flux de matières</a:t>
            </a:r>
            <a:endParaRPr lang="en-US" i="0" u="none" strike="noStrike" cap="none" spc="0" normalizeH="0" baseline="0" dirty="0">
              <a:ln>
                <a:noFill/>
              </a:ln>
              <a:effectLst/>
              <a:uFillTx/>
              <a:latin typeface="Calibri"/>
              <a:ea typeface="Calibri"/>
              <a:cs typeface="Calibri"/>
            </a:endParaRPr>
          </a:p>
        </p:txBody>
      </p:sp>
    </p:spTree>
    <p:extLst>
      <p:ext uri="{BB962C8B-B14F-4D97-AF65-F5344CB8AC3E}">
        <p14:creationId xmlns:p14="http://schemas.microsoft.com/office/powerpoint/2010/main" val="24200692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sz="2880" dirty="0">
                <a:latin typeface="Calibri" panose="020F0502020204030204" pitchFamily="34" charset="0"/>
                <a:cs typeface="Calibri" panose="020F0502020204030204" pitchFamily="34" charset="0"/>
              </a:rPr>
              <a:t>Systèmes de point de commande</a:t>
            </a:r>
            <a:br>
              <a:rPr lang="en-US" dirty="0">
                <a:latin typeface="Calibri" panose="020F0502020204030204" pitchFamily="34" charset="0"/>
                <a:cs typeface="Calibri" panose="020F0502020204030204" pitchFamily="34" charset="0"/>
              </a:rPr>
            </a:br>
            <a:endParaRPr lang="pl-PL" dirty="0"/>
          </a:p>
        </p:txBody>
      </p:sp>
      <p:sp>
        <p:nvSpPr>
          <p:cNvPr id="3" name="Symbol zastępczy zawartości 2"/>
          <p:cNvSpPr>
            <a:spLocks noGrp="1"/>
          </p:cNvSpPr>
          <p:nvPr>
            <p:ph idx="1"/>
          </p:nvPr>
        </p:nvSpPr>
        <p:spPr>
          <a:xfrm>
            <a:off x="3869268" y="864108"/>
            <a:ext cx="7792464" cy="5120640"/>
          </a:xfrm>
        </p:spPr>
        <p:txBody>
          <a:bodyPr>
            <a:normAutofit/>
          </a:bodyPr>
          <a:lstStyle/>
          <a:p>
            <a:r>
              <a:rPr lang="en-US" sz="2800" dirty="0">
                <a:latin typeface="Calibri" panose="020F0502020204030204" pitchFamily="34" charset="0"/>
                <a:cs typeface="Calibri" panose="020F0502020204030204" pitchFamily="34" charset="0"/>
              </a:rPr>
              <a:t>Reorder point systèmes define le inventory level à qui un new commande devrait être placed.</a:t>
            </a:r>
            <a:endParaRPr lang="pl-PL" sz="2800" dirty="0">
              <a:latin typeface="Calibri" panose="020F0502020204030204" pitchFamily="34" charset="0"/>
              <a:cs typeface="Calibri" panose="020F0502020204030204" pitchFamily="34" charset="0"/>
            </a:endParaRPr>
          </a:p>
          <a:p>
            <a:r>
              <a:rPr lang="en-US" sz="2520" dirty="0">
                <a:latin typeface="Calibri" panose="020F0502020204030204" pitchFamily="34" charset="0"/>
                <a:cs typeface="Calibri" panose="020F0502020204030204" pitchFamily="34" charset="0"/>
              </a:rPr>
              <a:t>Le reorder point est typically fondé sur attendus demand pendant délai d’approvisionnement plus stock de sécurité.</a:t>
            </a:r>
            <a:endParaRPr lang="pl-PL"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ces systèmes help assurer continuous disponibilité de produits tout en minimisant excess inventory.</a:t>
            </a:r>
            <a:endParaRPr lang="pl-PL" sz="2800" dirty="0">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AE10D51C-90E6-BAE5-C47B-C661DBAD990B}"/>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dirty="0">
                <a:latin typeface="Calibri"/>
                <a:ea typeface="Calibri"/>
                <a:cs typeface="Calibri"/>
              </a:rPr>
              <a:t>Distribution et flux de matières</a:t>
            </a:r>
            <a:endParaRPr lang="en-US" i="0" u="none" strike="noStrike" cap="none" spc="0" normalizeH="0" baseline="0" dirty="0">
              <a:ln>
                <a:noFill/>
              </a:ln>
              <a:effectLst/>
              <a:uFillTx/>
              <a:latin typeface="Calibri"/>
              <a:ea typeface="Calibri"/>
              <a:cs typeface="Calibri"/>
            </a:endParaRPr>
          </a:p>
        </p:txBody>
      </p:sp>
    </p:spTree>
    <p:extLst>
      <p:ext uri="{BB962C8B-B14F-4D97-AF65-F5344CB8AC3E}">
        <p14:creationId xmlns:p14="http://schemas.microsoft.com/office/powerpoint/2010/main" val="24010132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537497468"/>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706430" y="604380"/>
            <a:ext cx="7842568" cy="5120640"/>
          </a:xfrm>
        </p:spPr>
        <p:txBody>
          <a:bodyPr/>
          <a:lstStyle/>
          <a:p>
            <a:pPr marL="0" indent="0">
              <a:buNone/>
            </a:pPr>
            <a:r>
              <a:rPr lang="pl-PL" sz="2800" b="1" dirty="0" err="1">
                <a:latin typeface="Calibri" panose="020F0502020204030204" pitchFamily="34" charset="0"/>
                <a:cs typeface="Calibri" panose="020F0502020204030204" pitchFamily="34" charset="0"/>
              </a:rPr>
              <a:t>Technological soutien :</a:t>
            </a:r>
          </a:p>
          <a:p>
            <a:r>
              <a:rPr lang="pl-PL" sz="2520" dirty="0">
                <a:latin typeface="Calibri" panose="020F0502020204030204" pitchFamily="34" charset="0"/>
                <a:cs typeface="Calibri" panose="020F0502020204030204" pitchFamily="34" charset="0"/>
              </a:rPr>
              <a:t>Systèmes ERP</a:t>
            </a:r>
            <a:endParaRPr lang="pl-PL" sz="2800" dirty="0">
              <a:latin typeface="Calibri" panose="020F0502020204030204" pitchFamily="34" charset="0"/>
              <a:cs typeface="Calibri" panose="020F0502020204030204" pitchFamily="34" charset="0"/>
            </a:endParaRPr>
          </a:p>
          <a:p>
            <a:r>
              <a:rPr lang="pl-PL" sz="2520" dirty="0" err="1">
                <a:latin typeface="Calibri" panose="020F0502020204030204" pitchFamily="34" charset="0"/>
                <a:cs typeface="Calibri" panose="020F0502020204030204" pitchFamily="34" charset="0"/>
              </a:rPr>
              <a:t>Systèmes de gestion d’entrepôt (WMS)</a:t>
            </a:r>
          </a:p>
          <a:p>
            <a:r>
              <a:rPr lang="pl-PL" sz="2520" dirty="0" err="1">
                <a:latin typeface="Calibri" panose="020F0502020204030204" pitchFamily="34" charset="0"/>
                <a:cs typeface="Calibri" panose="020F0502020204030204" pitchFamily="34" charset="0"/>
              </a:rPr>
              <a:t>code-barres et RFID technologies</a:t>
            </a:r>
            <a:endParaRPr lang="pl-PL" sz="2800" dirty="0">
              <a:latin typeface="Calibri" panose="020F0502020204030204" pitchFamily="34" charset="0"/>
              <a:cs typeface="Calibri" panose="020F0502020204030204" pitchFamily="34" charset="0"/>
            </a:endParaRPr>
          </a:p>
          <a:p>
            <a:pPr marL="0" indent="0">
              <a:buNone/>
            </a:pPr>
            <a:r>
              <a:rPr lang="pl-PL" sz="2800" b="1" dirty="0" err="1">
                <a:latin typeface="Calibri" panose="020F0502020204030204" pitchFamily="34" charset="0"/>
                <a:cs typeface="Calibri" panose="020F0502020204030204" pitchFamily="34" charset="0"/>
              </a:rPr>
              <a:t>objectifs de inventory contrôle :</a:t>
            </a:r>
          </a:p>
          <a:p>
            <a:r>
              <a:rPr lang="pl-PL" sz="2520" dirty="0" err="1">
                <a:latin typeface="Calibri" panose="020F0502020204030204" pitchFamily="34" charset="0"/>
                <a:cs typeface="Calibri" panose="020F0502020204030204" pitchFamily="34" charset="0"/>
              </a:rPr>
              <a:t>Avoid ruptures de stock</a:t>
            </a:r>
            <a:endParaRPr lang="pl-PL" sz="2800" dirty="0">
              <a:latin typeface="Calibri" panose="020F0502020204030204" pitchFamily="34" charset="0"/>
              <a:cs typeface="Calibri" panose="020F0502020204030204" pitchFamily="34" charset="0"/>
            </a:endParaRPr>
          </a:p>
          <a:p>
            <a:r>
              <a:rPr lang="pl-PL" sz="2800" dirty="0" err="1">
                <a:latin typeface="Calibri" panose="020F0502020204030204" pitchFamily="34" charset="0"/>
                <a:cs typeface="Calibri" panose="020F0502020204030204" pitchFamily="34" charset="0"/>
              </a:rPr>
              <a:t>Prevent surstockage</a:t>
            </a:r>
            <a:endParaRPr lang="pl-PL" sz="2800" dirty="0">
              <a:latin typeface="Calibri" panose="020F0502020204030204" pitchFamily="34" charset="0"/>
              <a:cs typeface="Calibri" panose="020F0502020204030204" pitchFamily="34" charset="0"/>
            </a:endParaRPr>
          </a:p>
          <a:p>
            <a:r>
              <a:rPr lang="pl-PL" sz="2800" dirty="0" err="1">
                <a:latin typeface="Calibri" panose="020F0502020204030204" pitchFamily="34" charset="0"/>
                <a:cs typeface="Calibri" panose="020F0502020204030204" pitchFamily="34" charset="0"/>
              </a:rPr>
              <a:t>Assurer accurate stock records</a:t>
            </a:r>
            <a:endParaRPr lang="pl-PL" sz="2800" dirty="0">
              <a:latin typeface="Calibri" panose="020F0502020204030204" pitchFamily="34" charset="0"/>
              <a:cs typeface="Calibri" panose="020F0502020204030204" pitchFamily="34" charset="0"/>
            </a:endParaRPr>
          </a:p>
          <a:p>
            <a:r>
              <a:rPr lang="pl-PL" sz="2800" dirty="0" err="1">
                <a:latin typeface="Calibri" panose="020F0502020204030204" pitchFamily="34" charset="0"/>
                <a:cs typeface="Calibri" panose="020F0502020204030204" pitchFamily="34" charset="0"/>
              </a:rPr>
              <a:t>Améliorer matière traçabilité</a:t>
            </a:r>
            <a:endParaRPr lang="pl-PL" sz="2800" dirty="0">
              <a:latin typeface="Calibri" panose="020F0502020204030204" pitchFamily="34" charset="0"/>
              <a:cs typeface="Calibri" panose="020F0502020204030204" pitchFamily="34" charset="0"/>
            </a:endParaRPr>
          </a:p>
          <a:p>
            <a:endParaRPr lang="pl-PL" dirty="0"/>
          </a:p>
        </p:txBody>
      </p:sp>
      <p:sp>
        <p:nvSpPr>
          <p:cNvPr id="4" name="Prostokąt 3"/>
          <p:cNvSpPr/>
          <p:nvPr/>
        </p:nvSpPr>
        <p:spPr>
          <a:xfrm>
            <a:off x="5202477" y="5623566"/>
            <a:ext cx="6096000" cy="646331"/>
          </a:xfrm>
          <a:prstGeom prst="rect">
            <a:avLst/>
          </a:prstGeom>
          <a:solidFill>
            <a:schemeClr val="accent3">
              <a:lumMod val="20000"/>
              <a:lumOff val="80000"/>
            </a:schemeClr>
          </a:solidFill>
        </p:spPr>
        <p:txBody>
          <a:bodyPr>
            <a:spAutoFit/>
          </a:bodyPr>
          <a:lstStyle/>
          <a:p>
            <a:r>
              <a:rPr lang="en-US" dirty="0">
                <a:latin typeface="Calibri" panose="020F0502020204030204" pitchFamily="34" charset="0"/>
                <a:cs typeface="Calibri" panose="020F0502020204030204" pitchFamily="34" charset="0"/>
              </a:rPr>
              <a:t>Dans nombreux Afriquein chaînes d’approvisionnement, improving inventory visibilité est one du fastest ways à enhance flux de matières efficiency.</a:t>
            </a:r>
            <a:endParaRPr lang="pl-PL" dirty="0">
              <a:latin typeface="Calibri" panose="020F0502020204030204" pitchFamily="34" charset="0"/>
              <a:cs typeface="Calibri" panose="020F0502020204030204" pitchFamily="34" charset="0"/>
            </a:endParaRPr>
          </a:p>
        </p:txBody>
      </p:sp>
      <p:sp>
        <p:nvSpPr>
          <p:cNvPr id="5" name="Tytuł 1"/>
          <p:cNvSpPr>
            <a:spLocks noGrp="1"/>
          </p:cNvSpPr>
          <p:nvPr>
            <p:ph type="title"/>
          </p:nvPr>
        </p:nvSpPr>
        <p:spPr/>
        <p:txBody>
          <a:bodyPr>
            <a:normAutofit/>
          </a:bodyPr>
          <a:lstStyle/>
          <a:p>
            <a:r>
              <a:rPr lang="en-US" sz="2880" dirty="0">
                <a:latin typeface="Calibri" panose="020F0502020204030204" pitchFamily="34" charset="0"/>
                <a:cs typeface="Calibri" panose="020F0502020204030204" pitchFamily="34" charset="0"/>
              </a:rPr>
              <a:t>Suivi et régulation des niveaux de stock et des mouvements de stock</a:t>
            </a:r>
            <a:endParaRPr lang="pl-PL" sz="3200" dirty="0">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ED6F3C0E-1330-833D-9F7F-0BD154538143}"/>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dirty="0">
                <a:latin typeface="Calibri"/>
                <a:ea typeface="Calibri"/>
                <a:cs typeface="Calibri"/>
              </a:rPr>
              <a:t>Distribution et flux de matières</a:t>
            </a:r>
            <a:endParaRPr lang="en-US" i="0" u="none" strike="noStrike" cap="none" spc="0" normalizeH="0" baseline="0" dirty="0">
              <a:ln>
                <a:noFill/>
              </a:ln>
              <a:effectLst/>
              <a:uFillTx/>
              <a:latin typeface="Calibri"/>
              <a:ea typeface="Calibri"/>
              <a:cs typeface="Calibri"/>
            </a:endParaRPr>
          </a:p>
        </p:txBody>
      </p:sp>
    </p:spTree>
    <p:extLst>
      <p:ext uri="{BB962C8B-B14F-4D97-AF65-F5344CB8AC3E}">
        <p14:creationId xmlns:p14="http://schemas.microsoft.com/office/powerpoint/2010/main" val="9807733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latin typeface="Calibri" panose="020F0502020204030204" pitchFamily="34" charset="0"/>
                <a:cs typeface="Calibri" panose="020F0502020204030204" pitchFamily="34" charset="0"/>
              </a:rPr>
              <a:t>Systèmes ERP</a:t>
            </a:r>
          </a:p>
        </p:txBody>
      </p:sp>
      <p:sp>
        <p:nvSpPr>
          <p:cNvPr id="3" name="Symbol zastępczy zawartości 2"/>
          <p:cNvSpPr>
            <a:spLocks noGrp="1"/>
          </p:cNvSpPr>
          <p:nvPr>
            <p:ph idx="1"/>
          </p:nvPr>
        </p:nvSpPr>
        <p:spPr>
          <a:xfrm>
            <a:off x="3668852" y="300437"/>
            <a:ext cx="8005406" cy="5120640"/>
          </a:xfrm>
        </p:spPr>
        <p:txBody>
          <a:bodyPr>
            <a:normAutofit lnSpcReduction="10000"/>
          </a:bodyPr>
          <a:lstStyle/>
          <a:p>
            <a:pPr marL="0" indent="0">
              <a:buNone/>
            </a:pPr>
            <a:r>
              <a:rPr lang="en-US" sz="2160" dirty="0">
                <a:latin typeface="Calibri" panose="020F0502020204030204" pitchFamily="34" charset="0"/>
                <a:cs typeface="Calibri" panose="020F0502020204030204" pitchFamily="34" charset="0"/>
              </a:rPr>
              <a:t>ERP systèmes fournir technique soutien pour :</a:t>
            </a:r>
          </a:p>
          <a:p>
            <a:pPr marL="0" indent="0">
              <a:buNone/>
            </a:pPr>
            <a:r>
              <a:rPr lang="en-US" sz="2400" b="1" dirty="0">
                <a:latin typeface="Calibri" panose="020F0502020204030204" pitchFamily="34" charset="0"/>
                <a:cs typeface="Calibri" panose="020F0502020204030204" pitchFamily="34" charset="0"/>
              </a:rPr>
              <a:t>Inventory Monitoring</a:t>
            </a:r>
            <a:endParaRPr lang="en-US" sz="2400" dirty="0">
              <a:latin typeface="Calibri" panose="020F0502020204030204" pitchFamily="34" charset="0"/>
              <a:cs typeface="Calibri" panose="020F0502020204030204" pitchFamily="34" charset="0"/>
            </a:endParaRPr>
          </a:p>
          <a:p>
            <a:pPr lvl="1"/>
            <a:r>
              <a:rPr lang="en-US" sz="2400" dirty="0">
                <a:latin typeface="Calibri" panose="020F0502020204030204" pitchFamily="34" charset="0"/>
                <a:cs typeface="Calibri" panose="020F0502020204030204" pitchFamily="34" charset="0"/>
              </a:rPr>
              <a:t>suivi en temps réel de stock levels dans multiples entrepôts ou locations.</a:t>
            </a:r>
          </a:p>
          <a:p>
            <a:pPr lvl="1"/>
            <a:r>
              <a:rPr lang="en-US" sz="2400" dirty="0">
                <a:latin typeface="Calibri" panose="020F0502020204030204" pitchFamily="34" charset="0"/>
                <a:cs typeface="Calibri" panose="020F0502020204030204" pitchFamily="34" charset="0"/>
              </a:rPr>
              <a:t>Automatic updates quand items sont received, shipped, ou transferred.</a:t>
            </a:r>
          </a:p>
          <a:p>
            <a:pPr lvl="1"/>
            <a:r>
              <a:rPr lang="en-US" sz="2160" dirty="0">
                <a:latin typeface="Calibri" panose="020F0502020204030204" pitchFamily="34" charset="0"/>
                <a:cs typeface="Calibri" panose="020F0502020204030204" pitchFamily="34" charset="0"/>
              </a:rPr>
              <a:t>Alerts pour faible stock, overstock, ou expiration de perishable items.</a:t>
            </a:r>
          </a:p>
          <a:p>
            <a:pPr marL="0" indent="0">
              <a:buNone/>
            </a:pPr>
            <a:r>
              <a:rPr lang="en-US" sz="2160" b="1" dirty="0">
                <a:latin typeface="Calibri" panose="020F0502020204030204" pitchFamily="34" charset="0"/>
                <a:cs typeface="Calibri" panose="020F0502020204030204" pitchFamily="34" charset="0"/>
              </a:rPr>
              <a:t>mouvements de stock et Logistique</a:t>
            </a:r>
            <a:endParaRPr lang="en-US" sz="2400" dirty="0">
              <a:latin typeface="Calibri" panose="020F0502020204030204" pitchFamily="34" charset="0"/>
              <a:cs typeface="Calibri" panose="020F0502020204030204" pitchFamily="34" charset="0"/>
            </a:endParaRPr>
          </a:p>
          <a:p>
            <a:pPr lvl="1"/>
            <a:r>
              <a:rPr lang="en-US" sz="2400" dirty="0">
                <a:latin typeface="Calibri" panose="020F0502020204030204" pitchFamily="34" charset="0"/>
                <a:cs typeface="Calibri" panose="020F0502020204030204" pitchFamily="34" charset="0"/>
              </a:rPr>
              <a:t>Recording inbound et outbound transactions (purchases, ventes, transfers).</a:t>
            </a:r>
          </a:p>
          <a:p>
            <a:pPr lvl="1"/>
            <a:r>
              <a:rPr lang="en-US" sz="2160" dirty="0">
                <a:latin typeface="Calibri" panose="020F0502020204030204" pitchFamily="34" charset="0"/>
                <a:cs typeface="Calibri" panose="020F0502020204030204" pitchFamily="34" charset="0"/>
              </a:rPr>
              <a:t>suivi biens dans transit ou reserved pour commandes.</a:t>
            </a:r>
          </a:p>
          <a:p>
            <a:pPr lvl="1"/>
            <a:r>
              <a:rPr lang="en-US" sz="2400" dirty="0">
                <a:latin typeface="Calibri" panose="020F0502020204030204" pitchFamily="34" charset="0"/>
                <a:cs typeface="Calibri" panose="020F0502020204030204" pitchFamily="34" charset="0"/>
              </a:rPr>
              <a:t>Integration avec barcoding, RFID, ou capteurs IoT pour precise suivi.</a:t>
            </a:r>
          </a:p>
          <a:p>
            <a:endParaRPr lang="pl-PL" dirty="0"/>
          </a:p>
        </p:txBody>
      </p:sp>
      <p:sp>
        <p:nvSpPr>
          <p:cNvPr id="4" name="Prostokąt 3"/>
          <p:cNvSpPr/>
          <p:nvPr/>
        </p:nvSpPr>
        <p:spPr>
          <a:xfrm>
            <a:off x="4321479" y="5246084"/>
            <a:ext cx="7077206" cy="1477328"/>
          </a:xfrm>
          <a:prstGeom prst="rect">
            <a:avLst/>
          </a:prstGeom>
          <a:solidFill>
            <a:schemeClr val="accent1">
              <a:lumMod val="20000"/>
              <a:lumOff val="80000"/>
            </a:schemeClr>
          </a:solidFill>
        </p:spPr>
        <p:txBody>
          <a:bodyPr wrap="square">
            <a:spAutoFit/>
          </a:bodyPr>
          <a:lstStyle/>
          <a:p>
            <a:r>
              <a:rPr lang="en-US" dirty="0">
                <a:latin typeface="Calibri" panose="020F0502020204030204" pitchFamily="34" charset="0"/>
                <a:cs typeface="Calibri" panose="020F0502020204030204" pitchFamily="34" charset="0"/>
              </a:rPr>
              <a:t>Un ERP (Enterprise Resource Planification) système est un logiciel platform que integrates key entreprise processus dans un organization. Dans le context de gestion des stocks et stock contrôle, ERP systèmes play un crucial rôle dans monitoring, regulating, et optimizing niveaux de stock et movements.</a:t>
            </a:r>
            <a:endParaRPr lang="pl-PL" dirty="0">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D34B6B83-FBFA-6949-D870-96D57B1196C1}"/>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dirty="0">
                <a:latin typeface="Calibri"/>
                <a:ea typeface="Calibri"/>
                <a:cs typeface="Calibri"/>
              </a:rPr>
              <a:t>Distribution et flux de matières</a:t>
            </a:r>
            <a:endParaRPr lang="en-US" i="0" u="none" strike="noStrike" cap="none" spc="0" normalizeH="0" baseline="0" dirty="0">
              <a:ln>
                <a:noFill/>
              </a:ln>
              <a:effectLst/>
              <a:uFillTx/>
              <a:latin typeface="Calibri"/>
              <a:ea typeface="Calibri"/>
              <a:cs typeface="Calibri"/>
            </a:endParaRPr>
          </a:p>
        </p:txBody>
      </p:sp>
    </p:spTree>
    <p:extLst>
      <p:ext uri="{BB962C8B-B14F-4D97-AF65-F5344CB8AC3E}">
        <p14:creationId xmlns:p14="http://schemas.microsoft.com/office/powerpoint/2010/main" val="40748384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543590" y="588534"/>
            <a:ext cx="8130668" cy="5962577"/>
          </a:xfrm>
        </p:spPr>
        <p:txBody>
          <a:bodyPr>
            <a:normAutofit lnSpcReduction="10000"/>
          </a:bodyPr>
          <a:lstStyle/>
          <a:p>
            <a:pPr marL="0" indent="0">
              <a:buNone/>
            </a:pPr>
            <a:r>
              <a:rPr lang="en-US" sz="2800" b="1" dirty="0">
                <a:latin typeface="Calibri" panose="020F0502020204030204" pitchFamily="34" charset="0"/>
                <a:cs typeface="Calibri" panose="020F0502020204030204" pitchFamily="34" charset="0"/>
              </a:rPr>
              <a:t>Inventory Optimisation</a:t>
            </a:r>
            <a:endParaRPr lang="en-US" sz="2800" dirty="0">
              <a:latin typeface="Calibri" panose="020F0502020204030204" pitchFamily="34" charset="0"/>
              <a:cs typeface="Calibri" panose="020F0502020204030204" pitchFamily="34" charset="0"/>
            </a:endParaRPr>
          </a:p>
          <a:p>
            <a:pPr lvl="1"/>
            <a:r>
              <a:rPr lang="en-US" sz="2520" dirty="0">
                <a:latin typeface="Calibri" panose="020F0502020204030204" pitchFamily="34" charset="0"/>
                <a:cs typeface="Calibri" panose="020F0502020204030204" pitchFamily="34" charset="0"/>
              </a:rPr>
              <a:t>Forecasting demand utilisant historical données et predictive analytics.</a:t>
            </a:r>
          </a:p>
          <a:p>
            <a:pPr lvl="1"/>
            <a:r>
              <a:rPr lang="en-US" sz="2800" dirty="0">
                <a:latin typeface="Calibri" panose="020F0502020204030204" pitchFamily="34" charset="0"/>
                <a:cs typeface="Calibri" panose="020F0502020204030204" pitchFamily="34" charset="0"/>
              </a:rPr>
              <a:t>Recommending reorder points et quantities à avoid shortages ou excess stock.</a:t>
            </a:r>
          </a:p>
          <a:p>
            <a:pPr lvl="1"/>
            <a:r>
              <a:rPr lang="en-US" sz="2800" dirty="0">
                <a:latin typeface="Calibri" panose="020F0502020204030204" pitchFamily="34" charset="0"/>
                <a:cs typeface="Calibri" panose="020F0502020204030204" pitchFamily="34" charset="0"/>
              </a:rPr>
              <a:t>Supporting just-in-time (JIT) et lean inventory stratégies.</a:t>
            </a:r>
          </a:p>
          <a:p>
            <a:pPr marL="0" indent="0">
              <a:buNone/>
            </a:pPr>
            <a:r>
              <a:rPr lang="en-US" sz="2800" b="1" dirty="0">
                <a:latin typeface="Calibri" panose="020F0502020204030204" pitchFamily="34" charset="0"/>
                <a:cs typeface="Calibri" panose="020F0502020204030204" pitchFamily="34" charset="0"/>
              </a:rPr>
              <a:t>Technique Soutien Features</a:t>
            </a:r>
            <a:endParaRPr lang="en-US" sz="2800" dirty="0">
              <a:latin typeface="Calibri" panose="020F0502020204030204" pitchFamily="34" charset="0"/>
              <a:cs typeface="Calibri" panose="020F0502020204030204" pitchFamily="34" charset="0"/>
            </a:endParaRPr>
          </a:p>
          <a:p>
            <a:pPr lvl="1"/>
            <a:r>
              <a:rPr lang="en-US" sz="2800" dirty="0">
                <a:latin typeface="Calibri" panose="020F0502020204030204" pitchFamily="34" charset="0"/>
                <a:cs typeface="Calibri" panose="020F0502020204030204" pitchFamily="34" charset="0"/>
              </a:rPr>
              <a:t>automatisé reporting et dashboards pour inventory KPIs (turnover, holding coûts, stock aging).</a:t>
            </a:r>
          </a:p>
          <a:p>
            <a:pPr lvl="1"/>
            <a:r>
              <a:rPr lang="en-US" sz="2800" dirty="0">
                <a:latin typeface="Calibri" panose="020F0502020204030204" pitchFamily="34" charset="0"/>
                <a:cs typeface="Calibri" panose="020F0502020204030204" pitchFamily="34" charset="0"/>
              </a:rPr>
              <a:t>Integration avec purchasing, production, et ventes modules à assurer seamless flux de biens.</a:t>
            </a:r>
          </a:p>
          <a:p>
            <a:pPr lvl="1"/>
            <a:r>
              <a:rPr lang="en-US" sz="2520" dirty="0">
                <a:latin typeface="Calibri" panose="020F0502020204030204" pitchFamily="34" charset="0"/>
                <a:cs typeface="Calibri" panose="020F0502020204030204" pitchFamily="34" charset="0"/>
              </a:rPr>
              <a:t>Alerts et notifications pour discrepancies ou anomalies dans mouvements de stock.</a:t>
            </a:r>
          </a:p>
          <a:p>
            <a:endParaRPr lang="pl-PL" dirty="0"/>
          </a:p>
        </p:txBody>
      </p:sp>
      <p:sp>
        <p:nvSpPr>
          <p:cNvPr id="4" name="Tytuł 1"/>
          <p:cNvSpPr>
            <a:spLocks noGrp="1"/>
          </p:cNvSpPr>
          <p:nvPr>
            <p:ph type="title"/>
          </p:nvPr>
        </p:nvSpPr>
        <p:spPr/>
        <p:txBody>
          <a:bodyPr/>
          <a:lstStyle/>
          <a:p>
            <a:r>
              <a:rPr lang="pl-PL" dirty="0">
                <a:latin typeface="Calibri" panose="020F0502020204030204" pitchFamily="34" charset="0"/>
                <a:cs typeface="Calibri" panose="020F0502020204030204" pitchFamily="34" charset="0"/>
              </a:rPr>
              <a:t>Systèmes ERP</a:t>
            </a:r>
          </a:p>
        </p:txBody>
      </p:sp>
      <p:sp>
        <p:nvSpPr>
          <p:cNvPr id="2" name="TextBox 1">
            <a:extLst>
              <a:ext uri="{FF2B5EF4-FFF2-40B4-BE49-F238E27FC236}">
                <a16:creationId xmlns:a16="http://schemas.microsoft.com/office/drawing/2014/main" id="{629FE239-5DF1-5105-B502-0E1574542824}"/>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dirty="0">
                <a:latin typeface="Calibri"/>
                <a:ea typeface="Calibri"/>
                <a:cs typeface="Calibri"/>
              </a:rPr>
              <a:t>Distribution et flux de matières</a:t>
            </a:r>
            <a:endParaRPr lang="en-US" i="0" u="none" strike="noStrike" cap="none" spc="0" normalizeH="0" baseline="0" dirty="0">
              <a:ln>
                <a:noFill/>
              </a:ln>
              <a:effectLst/>
              <a:uFillTx/>
              <a:latin typeface="Calibri"/>
              <a:ea typeface="Calibri"/>
              <a:cs typeface="Calibri"/>
            </a:endParaRPr>
          </a:p>
        </p:txBody>
      </p:sp>
    </p:spTree>
    <p:extLst>
      <p:ext uri="{BB962C8B-B14F-4D97-AF65-F5344CB8AC3E}">
        <p14:creationId xmlns:p14="http://schemas.microsoft.com/office/powerpoint/2010/main" val="31166004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656325" y="312962"/>
            <a:ext cx="7980354" cy="6288253"/>
          </a:xfrm>
        </p:spPr>
        <p:txBody>
          <a:bodyPr>
            <a:normAutofit/>
          </a:bodyPr>
          <a:lstStyle/>
          <a:p>
            <a:pPr marL="0" indent="0">
              <a:buNone/>
            </a:pPr>
            <a:r>
              <a:rPr lang="en-US" sz="2520" b="1" dirty="0">
                <a:latin typeface="Calibri" panose="020F0502020204030204" pitchFamily="34" charset="0"/>
                <a:cs typeface="Calibri" panose="020F0502020204030204" pitchFamily="34" charset="0"/>
              </a:rPr>
              <a:t>Avantages</a:t>
            </a:r>
          </a:p>
          <a:p>
            <a:r>
              <a:rPr lang="en-US" sz="2800" b="1" dirty="0">
                <a:latin typeface="Calibri" panose="020F0502020204030204" pitchFamily="34" charset="0"/>
                <a:cs typeface="Calibri" panose="020F0502020204030204" pitchFamily="34" charset="0"/>
              </a:rPr>
              <a:t>Improved accuracy : reduces human erreurs dans stock gestion.</a:t>
            </a:r>
          </a:p>
          <a:p>
            <a:r>
              <a:rPr lang="en-US" sz="2800" b="1" dirty="0">
                <a:latin typeface="Calibri" panose="020F0502020204030204" pitchFamily="34" charset="0"/>
                <a:cs typeface="Calibri" panose="020F0502020204030204" pitchFamily="34" charset="0"/>
              </a:rPr>
              <a:t>Efficiency : streamlines entrepôt opérations et stock replenishment.</a:t>
            </a:r>
          </a:p>
          <a:p>
            <a:r>
              <a:rPr lang="en-US" sz="2800" b="1" dirty="0">
                <a:latin typeface="Calibri" panose="020F0502020204030204" pitchFamily="34" charset="0"/>
                <a:cs typeface="Calibri" panose="020F0502020204030204" pitchFamily="34" charset="0"/>
              </a:rPr>
              <a:t>coût reduction : minimizes excess inventory et stockage coûts.</a:t>
            </a:r>
          </a:p>
          <a:p>
            <a:r>
              <a:rPr lang="en-US" sz="2520" b="1" dirty="0">
                <a:latin typeface="Calibri" panose="020F0502020204030204" pitchFamily="34" charset="0"/>
                <a:cs typeface="Calibri" panose="020F0502020204030204" pitchFamily="34" charset="0"/>
              </a:rPr>
              <a:t>Transparency : fournit un clear view de inventory dans le chaîne d’approvisionnement.</a:t>
            </a:r>
          </a:p>
          <a:p>
            <a:r>
              <a:rPr lang="en-US" sz="2800" b="1" dirty="0">
                <a:latin typeface="Calibri" panose="020F0502020204030204" pitchFamily="34" charset="0"/>
                <a:cs typeface="Calibri" panose="020F0502020204030204" pitchFamily="34" charset="0"/>
              </a:rPr>
              <a:t>décision soutien : technique insights help managers make data-driven décisions.</a:t>
            </a:r>
          </a:p>
        </p:txBody>
      </p:sp>
      <p:sp>
        <p:nvSpPr>
          <p:cNvPr id="4" name="Tytuł 1"/>
          <p:cNvSpPr>
            <a:spLocks noGrp="1"/>
          </p:cNvSpPr>
          <p:nvPr>
            <p:ph type="title"/>
          </p:nvPr>
        </p:nvSpPr>
        <p:spPr/>
        <p:txBody>
          <a:bodyPr/>
          <a:lstStyle/>
          <a:p>
            <a:r>
              <a:rPr lang="pl-PL" dirty="0">
                <a:latin typeface="Calibri" panose="020F0502020204030204" pitchFamily="34" charset="0"/>
                <a:cs typeface="Calibri" panose="020F0502020204030204" pitchFamily="34" charset="0"/>
              </a:rPr>
              <a:t>Systèmes ERP</a:t>
            </a:r>
          </a:p>
        </p:txBody>
      </p:sp>
      <p:sp>
        <p:nvSpPr>
          <p:cNvPr id="2" name="TextBox 1">
            <a:extLst>
              <a:ext uri="{FF2B5EF4-FFF2-40B4-BE49-F238E27FC236}">
                <a16:creationId xmlns:a16="http://schemas.microsoft.com/office/drawing/2014/main" id="{7F62748A-4012-EB13-4825-967ED7D9A1D7}"/>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dirty="0">
                <a:latin typeface="Calibri"/>
                <a:ea typeface="Calibri"/>
                <a:cs typeface="Calibri"/>
              </a:rPr>
              <a:t>Distribution et flux de matières</a:t>
            </a:r>
            <a:endParaRPr lang="en-US" i="0" u="none" strike="noStrike" cap="none" spc="0" normalizeH="0" baseline="0" dirty="0">
              <a:ln>
                <a:noFill/>
              </a:ln>
              <a:effectLst/>
              <a:uFillTx/>
              <a:latin typeface="Calibri"/>
              <a:ea typeface="Calibri"/>
              <a:cs typeface="Calibri"/>
            </a:endParaRPr>
          </a:p>
        </p:txBody>
      </p:sp>
    </p:spTree>
    <p:extLst>
      <p:ext uri="{BB962C8B-B14F-4D97-AF65-F5344CB8AC3E}">
        <p14:creationId xmlns:p14="http://schemas.microsoft.com/office/powerpoint/2010/main" val="1801874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sz="3200" dirty="0">
                <a:latin typeface="Calibri" panose="020F0502020204030204" pitchFamily="34" charset="0"/>
                <a:cs typeface="Calibri" panose="020F0502020204030204" pitchFamily="34" charset="0"/>
              </a:rPr>
              <a:t>Exemples de ERP Soutien dans gestion des stocks</a:t>
            </a:r>
            <a:br>
              <a:rPr lang="en-US" b="1" dirty="0"/>
            </a:br>
            <a:endParaRPr lang="pl-PL" dirty="0"/>
          </a:p>
        </p:txBody>
      </p:sp>
      <p:sp>
        <p:nvSpPr>
          <p:cNvPr id="3" name="Symbol zastępczy zawartości 2"/>
          <p:cNvSpPr>
            <a:spLocks noGrp="1"/>
          </p:cNvSpPr>
          <p:nvPr>
            <p:ph idx="1"/>
          </p:nvPr>
        </p:nvSpPr>
        <p:spPr>
          <a:xfrm>
            <a:off x="3618747" y="864108"/>
            <a:ext cx="8030458" cy="5120640"/>
          </a:xfrm>
        </p:spPr>
        <p:txBody>
          <a:bodyPr/>
          <a:lstStyle/>
          <a:p>
            <a:r>
              <a:rPr lang="en-US" sz="2800" b="1" dirty="0">
                <a:latin typeface="Calibri" panose="020F0502020204030204" pitchFamily="34" charset="0"/>
                <a:cs typeface="Calibri" panose="020F0502020204030204" pitchFamily="34" charset="0"/>
              </a:rPr>
              <a:t>SAP gestion des stocks : en temps réel visibilité de stock, automatisé reorder suggestions.</a:t>
            </a:r>
          </a:p>
          <a:p>
            <a:r>
              <a:rPr lang="en-US" sz="2520" b="1" dirty="0">
                <a:latin typeface="Calibri" panose="020F0502020204030204" pitchFamily="34" charset="0"/>
                <a:cs typeface="Calibri" panose="020F0502020204030204" pitchFamily="34" charset="0"/>
              </a:rPr>
              <a:t>Oracle NetSuite : Trayonnages inventory dans multiples locations, integrates avec demand planification.</a:t>
            </a:r>
          </a:p>
          <a:p>
            <a:r>
              <a:rPr lang="en-US" sz="2520" b="1" dirty="0" err="1">
                <a:latin typeface="Calibri" panose="020F0502020204030204" pitchFamily="34" charset="0"/>
                <a:cs typeface="Calibri" panose="020F0502020204030204" pitchFamily="34" charset="0"/>
              </a:rPr>
              <a:t>Odoo ERP : Soutient code-barres scanning, en temps réel stock updates, et alerts pour stock shortages.</a:t>
            </a:r>
          </a:p>
          <a:p>
            <a:endParaRPr lang="pl-PL" dirty="0"/>
          </a:p>
        </p:txBody>
      </p:sp>
      <p:sp>
        <p:nvSpPr>
          <p:cNvPr id="4" name="TextBox 3">
            <a:extLst>
              <a:ext uri="{FF2B5EF4-FFF2-40B4-BE49-F238E27FC236}">
                <a16:creationId xmlns:a16="http://schemas.microsoft.com/office/drawing/2014/main" id="{827C5255-B526-F805-4347-99F8B25F4E3E}"/>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dirty="0">
                <a:latin typeface="Calibri"/>
                <a:ea typeface="Calibri"/>
                <a:cs typeface="Calibri"/>
              </a:rPr>
              <a:t>Distribution et flux de matières</a:t>
            </a:r>
            <a:endParaRPr lang="en-US" i="0" u="none" strike="noStrike" cap="none" spc="0" normalizeH="0" baseline="0" dirty="0">
              <a:ln>
                <a:noFill/>
              </a:ln>
              <a:effectLst/>
              <a:uFillTx/>
              <a:latin typeface="Calibri"/>
              <a:ea typeface="Calibri"/>
              <a:cs typeface="Calibri"/>
            </a:endParaRPr>
          </a:p>
        </p:txBody>
      </p:sp>
    </p:spTree>
    <p:extLst>
      <p:ext uri="{BB962C8B-B14F-4D97-AF65-F5344CB8AC3E}">
        <p14:creationId xmlns:p14="http://schemas.microsoft.com/office/powerpoint/2010/main" val="24409803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dirty="0">
                <a:latin typeface="Calibri" panose="020F0502020204030204" pitchFamily="34" charset="0"/>
                <a:cs typeface="Calibri" panose="020F0502020204030204" pitchFamily="34" charset="0"/>
              </a:rPr>
              <a:t>Défis et Optimisation de flux de matières</a:t>
            </a:r>
            <a:endParaRPr lang="pl-PL" sz="3200"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p:txBody>
          <a:bodyPr/>
          <a:lstStyle/>
          <a:p>
            <a:pPr marL="0" indent="0">
              <a:buNone/>
            </a:pPr>
            <a:r>
              <a:rPr lang="en-US" sz="2520" b="1" dirty="0">
                <a:latin typeface="Calibri" panose="020F0502020204030204" pitchFamily="34" charset="0"/>
                <a:cs typeface="Calibri" panose="020F0502020204030204" pitchFamily="34" charset="0"/>
              </a:rPr>
              <a:t>Principal défis dans gestion des flux de matières :</a:t>
            </a:r>
          </a:p>
          <a:p>
            <a:r>
              <a:rPr lang="en-US" sz="2520" dirty="0">
                <a:latin typeface="Calibri" panose="020F0502020204030204" pitchFamily="34" charset="0"/>
                <a:cs typeface="Calibri" panose="020F0502020204030204" pitchFamily="34" charset="0"/>
              </a:rPr>
              <a:t>Mauvais transport infrastructure</a:t>
            </a:r>
          </a:p>
          <a:p>
            <a:r>
              <a:rPr lang="en-US" sz="2520" dirty="0">
                <a:latin typeface="Calibri" panose="020F0502020204030204" pitchFamily="34" charset="0"/>
                <a:cs typeface="Calibri" panose="020F0502020204030204" pitchFamily="34" charset="0"/>
              </a:rPr>
              <a:t>Long délais d’approvisionnement</a:t>
            </a:r>
          </a:p>
          <a:p>
            <a:r>
              <a:rPr lang="en-US" sz="2520" dirty="0">
                <a:latin typeface="Calibri" panose="020F0502020204030204" pitchFamily="34" charset="0"/>
                <a:cs typeface="Calibri" panose="020F0502020204030204" pitchFamily="34" charset="0"/>
              </a:rPr>
              <a:t>Unreliable fournisseurs</a:t>
            </a:r>
          </a:p>
          <a:p>
            <a:r>
              <a:rPr lang="en-US" sz="2800" dirty="0">
                <a:latin typeface="Calibri" panose="020F0502020204030204" pitchFamily="34" charset="0"/>
                <a:cs typeface="Calibri" panose="020F0502020204030204" pitchFamily="34" charset="0"/>
              </a:rPr>
              <a:t>Demand uncertainty</a:t>
            </a:r>
          </a:p>
          <a:p>
            <a:r>
              <a:rPr lang="en-US" sz="2800" dirty="0">
                <a:latin typeface="Calibri" panose="020F0502020204030204" pitchFamily="34" charset="0"/>
                <a:cs typeface="Calibri" panose="020F0502020204030204" pitchFamily="34" charset="0"/>
              </a:rPr>
              <a:t>Limité accès à avancé IT systèmes</a:t>
            </a:r>
          </a:p>
          <a:p>
            <a:endParaRPr lang="pl-PL" dirty="0"/>
          </a:p>
        </p:txBody>
      </p:sp>
      <p:sp>
        <p:nvSpPr>
          <p:cNvPr id="4" name="TextBox 3">
            <a:extLst>
              <a:ext uri="{FF2B5EF4-FFF2-40B4-BE49-F238E27FC236}">
                <a16:creationId xmlns:a16="http://schemas.microsoft.com/office/drawing/2014/main" id="{D58046AE-0F6D-5A8E-6851-6F50D42FD561}"/>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dirty="0">
                <a:latin typeface="Calibri"/>
                <a:ea typeface="Calibri"/>
                <a:cs typeface="Calibri"/>
              </a:rPr>
              <a:t>Distribution et flux de matières</a:t>
            </a:r>
            <a:endParaRPr lang="en-US" i="0" u="none" strike="noStrike" cap="none" spc="0" normalizeH="0" baseline="0" dirty="0">
              <a:ln>
                <a:noFill/>
              </a:ln>
              <a:effectLst/>
              <a:uFillTx/>
              <a:latin typeface="Calibri"/>
              <a:ea typeface="Calibri"/>
              <a:cs typeface="Calibri"/>
            </a:endParaRPr>
          </a:p>
        </p:txBody>
      </p:sp>
    </p:spTree>
    <p:extLst>
      <p:ext uri="{BB962C8B-B14F-4D97-AF65-F5344CB8AC3E}">
        <p14:creationId xmlns:p14="http://schemas.microsoft.com/office/powerpoint/2010/main" val="174348222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731481" y="604380"/>
            <a:ext cx="7855093" cy="5120640"/>
          </a:xfrm>
        </p:spPr>
        <p:txBody>
          <a:bodyPr>
            <a:normAutofit/>
          </a:bodyPr>
          <a:lstStyle/>
          <a:p>
            <a:pPr marL="0" indent="0">
              <a:buNone/>
            </a:pPr>
            <a:r>
              <a:rPr lang="pl-PL" sz="2800" b="1" dirty="0" err="1">
                <a:latin typeface="Calibri" panose="020F0502020204030204" pitchFamily="34" charset="0"/>
                <a:cs typeface="Calibri" panose="020F0502020204030204" pitchFamily="34" charset="0"/>
              </a:rPr>
              <a:t>Optimisation stratégies :</a:t>
            </a:r>
          </a:p>
          <a:p>
            <a:r>
              <a:rPr lang="pl-PL" sz="2520" dirty="0" err="1">
                <a:latin typeface="Calibri" panose="020F0502020204030204" pitchFamily="34" charset="0"/>
                <a:cs typeface="Calibri" panose="020F0502020204030204" pitchFamily="34" charset="0"/>
              </a:rPr>
              <a:t>Consolidation de expéditions</a:t>
            </a:r>
            <a:endParaRPr lang="pl-PL" sz="2800" dirty="0">
              <a:latin typeface="Calibri" panose="020F0502020204030204" pitchFamily="34" charset="0"/>
              <a:cs typeface="Calibri" panose="020F0502020204030204" pitchFamily="34" charset="0"/>
            </a:endParaRPr>
          </a:p>
          <a:p>
            <a:r>
              <a:rPr lang="pl-PL" sz="2520" dirty="0" err="1">
                <a:latin typeface="Calibri" panose="020F0502020204030204" pitchFamily="34" charset="0"/>
                <a:cs typeface="Calibri" panose="020F0502020204030204" pitchFamily="34" charset="0"/>
              </a:rPr>
              <a:t>Utiliser de régional logistique hubs</a:t>
            </a:r>
            <a:endParaRPr lang="pl-PL" sz="2800" dirty="0">
              <a:latin typeface="Calibri" panose="020F0502020204030204" pitchFamily="34" charset="0"/>
              <a:cs typeface="Calibri" panose="020F0502020204030204" pitchFamily="34" charset="0"/>
            </a:endParaRPr>
          </a:p>
          <a:p>
            <a:r>
              <a:rPr lang="pl-PL" sz="2800" dirty="0" err="1">
                <a:latin typeface="Calibri" panose="020F0502020204030204" pitchFamily="34" charset="0"/>
                <a:cs typeface="Calibri" panose="020F0502020204030204" pitchFamily="34" charset="0"/>
              </a:rPr>
              <a:t>Multimodal transport solutions</a:t>
            </a:r>
            <a:endParaRPr lang="pl-PL" sz="2800" dirty="0">
              <a:latin typeface="Calibri" panose="020F0502020204030204" pitchFamily="34" charset="0"/>
              <a:cs typeface="Calibri" panose="020F0502020204030204" pitchFamily="34" charset="0"/>
            </a:endParaRPr>
          </a:p>
          <a:p>
            <a:r>
              <a:rPr lang="pl-PL" sz="2520" dirty="0">
                <a:latin typeface="Calibri" panose="020F0502020204030204" pitchFamily="34" charset="0"/>
                <a:cs typeface="Calibri" panose="020F0502020204030204" pitchFamily="34" charset="0"/>
              </a:rPr>
              <a:t>fournisseur diversification</a:t>
            </a:r>
            <a:endParaRPr lang="pl-PL" sz="2800" dirty="0">
              <a:latin typeface="Calibri" panose="020F0502020204030204" pitchFamily="34" charset="0"/>
              <a:cs typeface="Calibri" panose="020F0502020204030204" pitchFamily="34" charset="0"/>
            </a:endParaRPr>
          </a:p>
          <a:p>
            <a:r>
              <a:rPr lang="pl-PL" sz="2800" dirty="0" err="1">
                <a:latin typeface="Calibri" panose="020F0502020204030204" pitchFamily="34" charset="0"/>
                <a:cs typeface="Calibri" panose="020F0502020204030204" pitchFamily="34" charset="0"/>
              </a:rPr>
              <a:t>Digitalization de logistique processus</a:t>
            </a:r>
            <a:endParaRPr lang="pl-PL" sz="2800" dirty="0">
              <a:latin typeface="Calibri" panose="020F0502020204030204" pitchFamily="34" charset="0"/>
              <a:cs typeface="Calibri" panose="020F0502020204030204" pitchFamily="34" charset="0"/>
            </a:endParaRPr>
          </a:p>
          <a:p>
            <a:pPr marL="0" indent="0">
              <a:buNone/>
            </a:pPr>
            <a:r>
              <a:rPr lang="pl-PL" sz="2800" b="1" dirty="0" err="1">
                <a:latin typeface="Calibri" panose="020F0502020204030204" pitchFamily="34" charset="0"/>
                <a:cs typeface="Calibri" panose="020F0502020204030204" pitchFamily="34" charset="0"/>
              </a:rPr>
              <a:t>durabilité considerations :</a:t>
            </a:r>
          </a:p>
          <a:p>
            <a:r>
              <a:rPr lang="pl-PL" sz="2520" dirty="0" err="1">
                <a:latin typeface="Calibri" panose="020F0502020204030204" pitchFamily="34" charset="0"/>
                <a:cs typeface="Calibri" panose="020F0502020204030204" pitchFamily="34" charset="0"/>
              </a:rPr>
              <a:t>Reduction de vide trajets</a:t>
            </a:r>
            <a:endParaRPr lang="pl-PL" sz="2800" dirty="0">
              <a:latin typeface="Calibri" panose="020F0502020204030204" pitchFamily="34" charset="0"/>
              <a:cs typeface="Calibri" panose="020F0502020204030204" pitchFamily="34" charset="0"/>
            </a:endParaRPr>
          </a:p>
          <a:p>
            <a:r>
              <a:rPr lang="pl-PL" sz="2800" dirty="0">
                <a:latin typeface="Calibri" panose="020F0502020204030204" pitchFamily="34" charset="0"/>
                <a:cs typeface="Calibri" panose="020F0502020204030204" pitchFamily="34" charset="0"/>
              </a:rPr>
              <a:t>Energy-efficient transport modes</a:t>
            </a:r>
          </a:p>
          <a:p>
            <a:r>
              <a:rPr lang="pl-PL" sz="2520" dirty="0" err="1">
                <a:latin typeface="Calibri" panose="020F0502020204030204" pitchFamily="34" charset="0"/>
                <a:cs typeface="Calibri" panose="020F0502020204030204" pitchFamily="34" charset="0"/>
              </a:rPr>
              <a:t>Soutien pour circular flux de matières</a:t>
            </a:r>
            <a:endParaRPr lang="pl-PL" sz="2800" dirty="0">
              <a:latin typeface="Calibri" panose="020F0502020204030204" pitchFamily="34" charset="0"/>
              <a:cs typeface="Calibri" panose="020F0502020204030204" pitchFamily="34" charset="0"/>
            </a:endParaRPr>
          </a:p>
          <a:p>
            <a:endParaRPr lang="pl-PL" dirty="0">
              <a:latin typeface="Calibri" panose="020F0502020204030204" pitchFamily="34" charset="0"/>
              <a:cs typeface="Calibri" panose="020F0502020204030204" pitchFamily="34" charset="0"/>
            </a:endParaRPr>
          </a:p>
        </p:txBody>
      </p:sp>
      <p:sp>
        <p:nvSpPr>
          <p:cNvPr id="4" name="Tytuł 1"/>
          <p:cNvSpPr>
            <a:spLocks noGrp="1"/>
          </p:cNvSpPr>
          <p:nvPr>
            <p:ph type="title"/>
          </p:nvPr>
        </p:nvSpPr>
        <p:spPr/>
        <p:txBody>
          <a:bodyPr>
            <a:normAutofit/>
          </a:bodyPr>
          <a:lstStyle/>
          <a:p>
            <a:r>
              <a:rPr lang="en-US" sz="3200" dirty="0">
                <a:latin typeface="Calibri" panose="020F0502020204030204" pitchFamily="34" charset="0"/>
                <a:cs typeface="Calibri" panose="020F0502020204030204" pitchFamily="34" charset="0"/>
              </a:rPr>
              <a:t>Défis et Optimisation de flux de matières</a:t>
            </a:r>
            <a:endParaRPr lang="pl-PL" sz="3200" dirty="0">
              <a:latin typeface="Calibri" panose="020F0502020204030204" pitchFamily="34" charset="0"/>
              <a:cs typeface="Calibri" panose="020F0502020204030204" pitchFamily="34" charset="0"/>
            </a:endParaRPr>
          </a:p>
        </p:txBody>
      </p:sp>
      <p:sp>
        <p:nvSpPr>
          <p:cNvPr id="5" name="Prostokąt 4"/>
          <p:cNvSpPr/>
          <p:nvPr/>
        </p:nvSpPr>
        <p:spPr>
          <a:xfrm>
            <a:off x="5603309" y="5597800"/>
            <a:ext cx="6096000" cy="923330"/>
          </a:xfrm>
          <a:prstGeom prst="rect">
            <a:avLst/>
          </a:prstGeom>
          <a:solidFill>
            <a:schemeClr val="accent3">
              <a:lumMod val="20000"/>
              <a:lumOff val="80000"/>
            </a:schemeClr>
          </a:solidFill>
        </p:spPr>
        <p:txBody>
          <a:bodyPr>
            <a:spAutoFit/>
          </a:bodyPr>
          <a:lstStyle/>
          <a:p>
            <a:r>
              <a:rPr lang="en-US" dirty="0">
                <a:latin typeface="Calibri" panose="020F0502020204030204" pitchFamily="34" charset="0"/>
                <a:cs typeface="Calibri" panose="020F0502020204030204" pitchFamily="34" charset="0"/>
              </a:rPr>
              <a:t>Optimizing flux de matières exige balancing efficiency, resilience, et durabilité, especially dans emerging et économies en développement.</a:t>
            </a:r>
            <a:endParaRPr lang="pl-PL" dirty="0">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B73E4437-7DDE-7783-38A1-60F9FD48E4DB}"/>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dirty="0">
                <a:latin typeface="Calibri"/>
                <a:ea typeface="Calibri"/>
                <a:cs typeface="Calibri"/>
              </a:rPr>
              <a:t>Distribution et flux de matières</a:t>
            </a:r>
            <a:endParaRPr lang="en-US" i="0" u="none" strike="noStrike" cap="none" spc="0" normalizeH="0" baseline="0" dirty="0">
              <a:ln>
                <a:noFill/>
              </a:ln>
              <a:effectLst/>
              <a:uFillTx/>
              <a:latin typeface="Calibri"/>
              <a:ea typeface="Calibri"/>
              <a:cs typeface="Calibri"/>
            </a:endParaRPr>
          </a:p>
        </p:txBody>
      </p:sp>
    </p:spTree>
    <p:extLst>
      <p:ext uri="{BB962C8B-B14F-4D97-AF65-F5344CB8AC3E}">
        <p14:creationId xmlns:p14="http://schemas.microsoft.com/office/powerpoint/2010/main" val="237462480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p:cNvPicPr>
            <a:picLocks noChangeAspect="1"/>
          </p:cNvPicPr>
          <p:nvPr/>
        </p:nvPicPr>
        <p:blipFill>
          <a:blip r:embed="rId3"/>
          <a:stretch>
            <a:fillRect/>
          </a:stretch>
        </p:blipFill>
        <p:spPr>
          <a:xfrm>
            <a:off x="0" y="3995803"/>
            <a:ext cx="3460634" cy="2116898"/>
          </a:xfrm>
          <a:prstGeom prst="rect">
            <a:avLst/>
          </a:prstGeom>
        </p:spPr>
      </p:pic>
      <p:sp>
        <p:nvSpPr>
          <p:cNvPr id="2" name="Tytuł 1"/>
          <p:cNvSpPr>
            <a:spLocks noGrp="1"/>
          </p:cNvSpPr>
          <p:nvPr>
            <p:ph type="title"/>
          </p:nvPr>
        </p:nvSpPr>
        <p:spPr>
          <a:xfrm>
            <a:off x="256576" y="2053957"/>
            <a:ext cx="2947482" cy="3495073"/>
          </a:xfrm>
        </p:spPr>
        <p:txBody>
          <a:bodyPr>
            <a:normAutofit fontScale="90000"/>
          </a:bodyPr>
          <a:lstStyle/>
          <a:p>
            <a:r>
              <a:rPr lang="en-US" sz="2688" dirty="0">
                <a:latin typeface="Calibri" panose="020F0502020204030204" pitchFamily="34" charset="0"/>
                <a:cs typeface="Calibri" panose="020F0502020204030204" pitchFamily="34" charset="0"/>
              </a:rPr>
              <a:t>planification et contrôle des flux de matières dans AfriqueFMCG chaîne d’approvisionnement dans Afrique de l’Est (Kenya)</a:t>
            </a:r>
            <a:br>
              <a:rPr lang="pl-PL" sz="3200" dirty="0">
                <a:latin typeface="Calibri" panose="020F0502020204030204" pitchFamily="34" charset="0"/>
                <a:cs typeface="Calibri" panose="020F0502020204030204" pitchFamily="34" charset="0"/>
              </a:rPr>
            </a:br>
            <a:br>
              <a:rPr lang="pl-PL" sz="3200" dirty="0">
                <a:latin typeface="Calibri" panose="020F0502020204030204" pitchFamily="34" charset="0"/>
                <a:cs typeface="Calibri" panose="020F0502020204030204" pitchFamily="34" charset="0"/>
              </a:rPr>
            </a:br>
            <a:br>
              <a:rPr lang="pl-PL" sz="3200" dirty="0">
                <a:latin typeface="Calibri" panose="020F0502020204030204" pitchFamily="34" charset="0"/>
                <a:cs typeface="Calibri" panose="020F0502020204030204" pitchFamily="34" charset="0"/>
              </a:rPr>
            </a:br>
            <a:br>
              <a:rPr lang="pl-PL" sz="3200" dirty="0">
                <a:latin typeface="Calibri" panose="020F0502020204030204" pitchFamily="34" charset="0"/>
                <a:cs typeface="Calibri" panose="020F0502020204030204" pitchFamily="34" charset="0"/>
              </a:rPr>
            </a:br>
            <a:br>
              <a:rPr lang="pl-PL" sz="3200" dirty="0">
                <a:latin typeface="Calibri" panose="020F0502020204030204" pitchFamily="34" charset="0"/>
                <a:cs typeface="Calibri" panose="020F0502020204030204" pitchFamily="34" charset="0"/>
              </a:rPr>
            </a:br>
            <a:br>
              <a:rPr lang="pl-PL" sz="3200" dirty="0">
                <a:latin typeface="Calibri" panose="020F0502020204030204" pitchFamily="34" charset="0"/>
                <a:cs typeface="Calibri" panose="020F0502020204030204" pitchFamily="34" charset="0"/>
              </a:rPr>
            </a:br>
            <a:br>
              <a:rPr lang="en-US" sz="3200" b="1" dirty="0">
                <a:latin typeface="Calibri" panose="020F0502020204030204" pitchFamily="34" charset="0"/>
                <a:cs typeface="Calibri" panose="020F0502020204030204" pitchFamily="34" charset="0"/>
              </a:rPr>
            </a:br>
            <a:endParaRPr lang="pl-PL" sz="3200"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618746" y="325488"/>
            <a:ext cx="8180772" cy="6188045"/>
          </a:xfrm>
        </p:spPr>
        <p:txBody>
          <a:bodyPr>
            <a:normAutofit fontScale="92500" lnSpcReduction="10000"/>
          </a:bodyPr>
          <a:lstStyle/>
          <a:p>
            <a:pPr marL="0" indent="0">
              <a:buNone/>
            </a:pPr>
            <a:endParaRPr lang="en-US" sz="2600" b="1" dirty="0">
              <a:latin typeface="Calibri" panose="020F0502020204030204" pitchFamily="34" charset="0"/>
              <a:cs typeface="Calibri" panose="020F0502020204030204" pitchFamily="34" charset="0"/>
            </a:endParaRPr>
          </a:p>
          <a:p>
            <a:pPr marL="0" indent="0">
              <a:buNone/>
            </a:pPr>
            <a:r>
              <a:rPr lang="en-US" sz="2340" b="1" dirty="0">
                <a:latin typeface="Calibri" panose="020F0502020204030204" pitchFamily="34" charset="0"/>
                <a:cs typeface="Calibri" panose="020F0502020204030204" pitchFamily="34" charset="0"/>
              </a:rPr>
              <a:t>UN régional FMCG entreprise produces et distributes :</a:t>
            </a:r>
          </a:p>
          <a:p>
            <a:r>
              <a:rPr lang="en-US" sz="2600" dirty="0">
                <a:latin typeface="Calibri" panose="020F0502020204030204" pitchFamily="34" charset="0"/>
                <a:cs typeface="Calibri" panose="020F0502020204030204" pitchFamily="34" charset="0"/>
              </a:rPr>
              <a:t>food produits,</a:t>
            </a:r>
          </a:p>
          <a:p>
            <a:r>
              <a:rPr lang="en-US" sz="2600" dirty="0">
                <a:latin typeface="Calibri" panose="020F0502020204030204" pitchFamily="34" charset="0"/>
                <a:cs typeface="Calibri" panose="020F0502020204030204" pitchFamily="34" charset="0"/>
              </a:rPr>
              <a:t>beverages,</a:t>
            </a:r>
          </a:p>
          <a:p>
            <a:r>
              <a:rPr lang="en-US" sz="2340" dirty="0">
                <a:latin typeface="Calibri" panose="020F0502020204030204" pitchFamily="34" charset="0"/>
                <a:cs typeface="Calibri" panose="020F0502020204030204" pitchFamily="34" charset="0"/>
              </a:rPr>
              <a:t>de base household biens</a:t>
            </a:r>
          </a:p>
          <a:p>
            <a:pPr marL="0" indent="0">
              <a:buNone/>
            </a:pPr>
            <a:r>
              <a:rPr lang="en-US" sz="2600" dirty="0">
                <a:latin typeface="Calibri" panose="020F0502020204030204" pitchFamily="34" charset="0"/>
                <a:cs typeface="Calibri" panose="020F0502020204030204" pitchFamily="34" charset="0"/>
              </a:rPr>
              <a:t>à :</a:t>
            </a:r>
          </a:p>
          <a:p>
            <a:r>
              <a:rPr lang="en-US" sz="2600" dirty="0">
                <a:latin typeface="Calibri" panose="020F0502020204030204" pitchFamily="34" charset="0"/>
                <a:cs typeface="Calibri" panose="020F0502020204030204" pitchFamily="34" charset="0"/>
              </a:rPr>
              <a:t>grossistes,</a:t>
            </a:r>
          </a:p>
          <a:p>
            <a:r>
              <a:rPr lang="en-US" sz="2340" dirty="0">
                <a:latin typeface="Calibri" panose="020F0502020204030204" pitchFamily="34" charset="0"/>
                <a:cs typeface="Calibri" panose="020F0502020204030204" pitchFamily="34" charset="0"/>
              </a:rPr>
              <a:t>informel détaillants (kiosks),</a:t>
            </a:r>
          </a:p>
          <a:p>
            <a:r>
              <a:rPr lang="pl-PL" sz="2340" dirty="0">
                <a:latin typeface="Calibri" panose="020F0502020204030204" pitchFamily="34" charset="0"/>
                <a:cs typeface="Calibri" panose="020F0502020204030204" pitchFamily="34" charset="0"/>
              </a:rPr>
              <a:t>supermarkets dans Nairobi et surrounding zones urbaines.</a:t>
            </a:r>
          </a:p>
          <a:p>
            <a:pPr marL="0" indent="0">
              <a:buNone/>
            </a:pPr>
            <a:r>
              <a:rPr lang="en-US" sz="2340" b="1" dirty="0">
                <a:latin typeface="Calibri" panose="020F0502020204030204" pitchFamily="34" charset="0"/>
                <a:cs typeface="Calibri" panose="020F0502020204030204" pitchFamily="34" charset="0"/>
              </a:rPr>
              <a:t>Le chaîne d’approvisionnement inclut :</a:t>
            </a:r>
          </a:p>
          <a:p>
            <a:r>
              <a:rPr lang="en-US" sz="2340" dirty="0">
                <a:latin typeface="Calibri" panose="020F0502020204030204" pitchFamily="34" charset="0"/>
                <a:cs typeface="Calibri" panose="020F0502020204030204" pitchFamily="34" charset="0"/>
              </a:rPr>
              <a:t>local fournisseurs,</a:t>
            </a:r>
          </a:p>
          <a:p>
            <a:r>
              <a:rPr lang="en-US" sz="2600" dirty="0">
                <a:latin typeface="Calibri" panose="020F0502020204030204" pitchFamily="34" charset="0"/>
                <a:cs typeface="Calibri" panose="020F0502020204030204" pitchFamily="34" charset="0"/>
              </a:rPr>
              <a:t>one central production plant,</a:t>
            </a:r>
          </a:p>
          <a:p>
            <a:r>
              <a:rPr lang="en-US" sz="2600" dirty="0">
                <a:latin typeface="Calibri" panose="020F0502020204030204" pitchFamily="34" charset="0"/>
                <a:cs typeface="Calibri" panose="020F0502020204030204" pitchFamily="34" charset="0"/>
              </a:rPr>
              <a:t>régional entrepôts,</a:t>
            </a:r>
          </a:p>
          <a:p>
            <a:r>
              <a:rPr lang="en-US" sz="2600" dirty="0">
                <a:latin typeface="Calibri" panose="020F0502020204030204" pitchFamily="34" charset="0"/>
                <a:cs typeface="Calibri" panose="020F0502020204030204" pitchFamily="34" charset="0"/>
              </a:rPr>
              <a:t>last-mile distributeurs.</a:t>
            </a:r>
          </a:p>
          <a:p>
            <a:endParaRPr lang="pl-PL" dirty="0"/>
          </a:p>
        </p:txBody>
      </p:sp>
      <p:sp>
        <p:nvSpPr>
          <p:cNvPr id="5" name="TextBox 4">
            <a:extLst>
              <a:ext uri="{FF2B5EF4-FFF2-40B4-BE49-F238E27FC236}">
                <a16:creationId xmlns:a16="http://schemas.microsoft.com/office/drawing/2014/main" id="{F43FF66E-AEEF-09D8-660F-6898F2A6F6B4}"/>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dirty="0">
                <a:latin typeface="Calibri"/>
                <a:ea typeface="Calibri"/>
                <a:cs typeface="Calibri"/>
              </a:rPr>
              <a:t>Distribution et flux de matières</a:t>
            </a:r>
            <a:endParaRPr lang="en-US" i="0" u="none" strike="noStrike" cap="none" spc="0" normalizeH="0" baseline="0" dirty="0">
              <a:ln>
                <a:noFill/>
              </a:ln>
              <a:effectLst/>
              <a:uFillTx/>
              <a:latin typeface="Calibri"/>
              <a:ea typeface="Calibri"/>
              <a:cs typeface="Calibri"/>
            </a:endParaRPr>
          </a:p>
        </p:txBody>
      </p:sp>
    </p:spTree>
    <p:extLst>
      <p:ext uri="{BB962C8B-B14F-4D97-AF65-F5344CB8AC3E}">
        <p14:creationId xmlns:p14="http://schemas.microsoft.com/office/powerpoint/2010/main" val="410804299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Obraz 5"/>
          <p:cNvPicPr>
            <a:picLocks noChangeAspect="1"/>
          </p:cNvPicPr>
          <p:nvPr/>
        </p:nvPicPr>
        <p:blipFill>
          <a:blip r:embed="rId3"/>
          <a:stretch>
            <a:fillRect/>
          </a:stretch>
        </p:blipFill>
        <p:spPr>
          <a:xfrm>
            <a:off x="0" y="3995803"/>
            <a:ext cx="3460634" cy="2116898"/>
          </a:xfrm>
          <a:prstGeom prst="rect">
            <a:avLst/>
          </a:prstGeom>
        </p:spPr>
      </p:pic>
      <p:sp>
        <p:nvSpPr>
          <p:cNvPr id="2" name="Tytuł 1"/>
          <p:cNvSpPr>
            <a:spLocks noGrp="1"/>
          </p:cNvSpPr>
          <p:nvPr>
            <p:ph type="title"/>
          </p:nvPr>
        </p:nvSpPr>
        <p:spPr>
          <a:xfrm>
            <a:off x="252919" y="1123837"/>
            <a:ext cx="2947482" cy="3335429"/>
          </a:xfrm>
        </p:spPr>
        <p:txBody>
          <a:bodyPr>
            <a:normAutofit/>
          </a:bodyPr>
          <a:lstStyle/>
          <a:p>
            <a:r>
              <a:rPr lang="en-US" sz="3200" dirty="0">
                <a:latin typeface="Calibri" panose="020F0502020204030204" pitchFamily="34" charset="0"/>
                <a:cs typeface="Calibri" panose="020F0502020204030204" pitchFamily="34" charset="0"/>
              </a:rPr>
              <a:t>Just-in-Time (JIT) et Lean Logistique dans Practice</a:t>
            </a:r>
            <a:endParaRPr lang="pl-PL" sz="3200"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618748" y="300436"/>
            <a:ext cx="8155718" cy="5874895"/>
          </a:xfrm>
        </p:spPr>
        <p:txBody>
          <a:bodyPr>
            <a:normAutofit/>
          </a:bodyPr>
          <a:lstStyle/>
          <a:p>
            <a:pPr marL="0" indent="0">
              <a:buNone/>
            </a:pPr>
            <a:r>
              <a:rPr lang="en-US" sz="2400" b="1" dirty="0">
                <a:latin typeface="Calibri" panose="020F0502020204030204" pitchFamily="34" charset="0"/>
                <a:cs typeface="Calibri" panose="020F0502020204030204" pitchFamily="34" charset="0"/>
              </a:rPr>
              <a:t>Application</a:t>
            </a:r>
          </a:p>
          <a:p>
            <a:r>
              <a:rPr lang="en-US" sz="2160" dirty="0">
                <a:latin typeface="Calibri" panose="020F0502020204030204" pitchFamily="34" charset="0"/>
                <a:cs typeface="Calibri" panose="020F0502020204030204" pitchFamily="34" charset="0"/>
              </a:rPr>
              <a:t>matières premières sont delivered dans scheduled moment windows plutôt que stored dans large quantities.</a:t>
            </a:r>
          </a:p>
          <a:p>
            <a:r>
              <a:rPr lang="en-US" sz="2160" dirty="0">
                <a:latin typeface="Calibri" panose="020F0502020204030204" pitchFamily="34" charset="0"/>
                <a:cs typeface="Calibri" panose="020F0502020204030204" pitchFamily="34" charset="0"/>
              </a:rPr>
              <a:t>Frequent, smaller livraisons sont utilisé pour high-demand produits.</a:t>
            </a:r>
          </a:p>
          <a:p>
            <a:r>
              <a:rPr lang="en-US" sz="2160" dirty="0">
                <a:latin typeface="Calibri" panose="020F0502020204030204" pitchFamily="34" charset="0"/>
                <a:cs typeface="Calibri" panose="020F0502020204030204" pitchFamily="34" charset="0"/>
              </a:rPr>
              <a:t>Lean principles sont applied dans entrepôts :</a:t>
            </a:r>
          </a:p>
          <a:p>
            <a:pPr lvl="1"/>
            <a:r>
              <a:rPr lang="en-US" sz="1800" dirty="0">
                <a:latin typeface="Calibri" panose="020F0502020204030204" pitchFamily="34" charset="0"/>
                <a:cs typeface="Calibri" panose="020F0502020204030204" pitchFamily="34" charset="0"/>
              </a:rPr>
              <a:t>simplified picking itinéraires,</a:t>
            </a:r>
          </a:p>
          <a:p>
            <a:pPr lvl="1"/>
            <a:r>
              <a:rPr lang="en-US" sz="2000" dirty="0">
                <a:latin typeface="Calibri" panose="020F0502020204030204" pitchFamily="34" charset="0"/>
                <a:cs typeface="Calibri" panose="020F0502020204030204" pitchFamily="34" charset="0"/>
              </a:rPr>
              <a:t>standardized emballage units,</a:t>
            </a:r>
          </a:p>
          <a:p>
            <a:pPr lvl="1"/>
            <a:r>
              <a:rPr lang="en-US" sz="1800" dirty="0">
                <a:latin typeface="Calibri" panose="020F0502020204030204" pitchFamily="34" charset="0"/>
                <a:cs typeface="Calibri" panose="020F0502020204030204" pitchFamily="34" charset="0"/>
              </a:rPr>
              <a:t>reduced manutention steps.</a:t>
            </a:r>
          </a:p>
          <a:p>
            <a:pPr marL="0" indent="0">
              <a:buNone/>
            </a:pPr>
            <a:r>
              <a:rPr lang="en-US" sz="2160" b="1" dirty="0">
                <a:latin typeface="Calibri" panose="020F0502020204030204" pitchFamily="34" charset="0"/>
                <a:cs typeface="Calibri" panose="020F0502020204030204" pitchFamily="34" charset="0"/>
              </a:rPr>
              <a:t>Résultats</a:t>
            </a:r>
          </a:p>
          <a:p>
            <a:r>
              <a:rPr lang="en-US" sz="2160" dirty="0">
                <a:latin typeface="Calibri" panose="020F0502020204030204" pitchFamily="34" charset="0"/>
                <a:cs typeface="Calibri" panose="020F0502020204030204" pitchFamily="34" charset="0"/>
              </a:rPr>
              <a:t>Réduire inventory holding coûts</a:t>
            </a:r>
          </a:p>
          <a:p>
            <a:r>
              <a:rPr lang="en-US" sz="2400" dirty="0">
                <a:latin typeface="Calibri" panose="020F0502020204030204" pitchFamily="34" charset="0"/>
                <a:cs typeface="Calibri" panose="020F0502020204030204" pitchFamily="34" charset="0"/>
              </a:rPr>
              <a:t>Reduced spoilage de perishable biens</a:t>
            </a:r>
          </a:p>
          <a:p>
            <a:r>
              <a:rPr lang="en-US" sz="2160" dirty="0">
                <a:latin typeface="Calibri" panose="020F0502020204030204" pitchFamily="34" charset="0"/>
                <a:cs typeface="Calibri" panose="020F0502020204030204" pitchFamily="34" charset="0"/>
              </a:rPr>
              <a:t>Plus rapide response à demand fluctuations</a:t>
            </a:r>
          </a:p>
          <a:p>
            <a:endParaRPr lang="pl-PL" dirty="0"/>
          </a:p>
        </p:txBody>
      </p:sp>
      <p:sp>
        <p:nvSpPr>
          <p:cNvPr id="4" name="Prostokąt 3"/>
          <p:cNvSpPr/>
          <p:nvPr/>
        </p:nvSpPr>
        <p:spPr>
          <a:xfrm>
            <a:off x="5515627" y="5835796"/>
            <a:ext cx="6096000" cy="923330"/>
          </a:xfrm>
          <a:prstGeom prst="rect">
            <a:avLst/>
          </a:prstGeom>
          <a:solidFill>
            <a:schemeClr val="accent3">
              <a:lumMod val="40000"/>
              <a:lumOff val="60000"/>
            </a:schemeClr>
          </a:solidFill>
        </p:spPr>
        <p:txBody>
          <a:bodyPr>
            <a:spAutoFit/>
          </a:bodyPr>
          <a:lstStyle/>
          <a:p>
            <a:r>
              <a:rPr lang="en-US" dirty="0">
                <a:latin typeface="Calibri" panose="020F0502020204030204" pitchFamily="34" charset="0"/>
                <a:cs typeface="Calibri" panose="020F0502020204030204" pitchFamily="34" charset="0"/>
              </a:rPr>
              <a:t>Dans Afriquein FMCG chaînes d’approvisionnement, hybrid JIT models sont utilisé — combining JIT principles avec safety buffers due à infrastructure risques.</a:t>
            </a:r>
            <a:endParaRPr lang="pl-PL" dirty="0">
              <a:latin typeface="Calibri" panose="020F0502020204030204" pitchFamily="34" charset="0"/>
              <a:cs typeface="Calibri" panose="020F0502020204030204" pitchFamily="34" charset="0"/>
            </a:endParaRPr>
          </a:p>
        </p:txBody>
      </p:sp>
      <p:sp>
        <p:nvSpPr>
          <p:cNvPr id="5" name="Prostokąt 4"/>
          <p:cNvSpPr/>
          <p:nvPr/>
        </p:nvSpPr>
        <p:spPr>
          <a:xfrm>
            <a:off x="187158" y="4026003"/>
            <a:ext cx="3079004" cy="2308324"/>
          </a:xfrm>
          <a:prstGeom prst="rect">
            <a:avLst/>
          </a:prstGeom>
        </p:spPr>
        <p:txBody>
          <a:bodyPr wrap="square">
            <a:spAutoFit/>
          </a:bodyPr>
          <a:lstStyle/>
          <a:p>
            <a:r>
              <a:rPr lang="en-US" sz="2400" dirty="0">
                <a:solidFill>
                  <a:schemeClr val="bg1"/>
                </a:solidFill>
                <a:latin typeface="Calibri" panose="020F0502020204030204" pitchFamily="34" charset="0"/>
                <a:cs typeface="Calibri" panose="020F0502020204030204" pitchFamily="34" charset="0"/>
              </a:rPr>
              <a:t>Chaîne d’approvisionnement des biens de grande consommation en Afrique de l’Est (Kenya)</a:t>
            </a:r>
            <a:br>
              <a:rPr lang="en-US" sz="2400" b="1" dirty="0">
                <a:latin typeface="Calibri" panose="020F0502020204030204" pitchFamily="34" charset="0"/>
                <a:cs typeface="Calibri" panose="020F0502020204030204" pitchFamily="34" charset="0"/>
              </a:rPr>
            </a:br>
            <a:endParaRPr lang="pl-PL" sz="2400" dirty="0"/>
          </a:p>
        </p:txBody>
      </p:sp>
      <p:sp>
        <p:nvSpPr>
          <p:cNvPr id="7" name="TextBox 6">
            <a:extLst>
              <a:ext uri="{FF2B5EF4-FFF2-40B4-BE49-F238E27FC236}">
                <a16:creationId xmlns:a16="http://schemas.microsoft.com/office/drawing/2014/main" id="{32D004F4-BC0A-1B45-A28B-0D187AC0E40F}"/>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dirty="0">
                <a:latin typeface="Calibri"/>
                <a:ea typeface="Calibri"/>
                <a:cs typeface="Calibri"/>
              </a:rPr>
              <a:t>Distribution et flux de matières</a:t>
            </a:r>
            <a:endParaRPr lang="en-US" i="0" u="none" strike="noStrike" cap="none" spc="0" normalizeH="0" baseline="0" dirty="0">
              <a:ln>
                <a:noFill/>
              </a:ln>
              <a:effectLst/>
              <a:uFillTx/>
              <a:latin typeface="Calibri"/>
              <a:ea typeface="Calibri"/>
              <a:cs typeface="Calibri"/>
            </a:endParaRPr>
          </a:p>
        </p:txBody>
      </p:sp>
    </p:spTree>
    <p:extLst>
      <p:ext uri="{BB962C8B-B14F-4D97-AF65-F5344CB8AC3E}">
        <p14:creationId xmlns:p14="http://schemas.microsoft.com/office/powerpoint/2010/main" val="1050791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87158" y="453069"/>
            <a:ext cx="2947482" cy="4601183"/>
          </a:xfrm>
        </p:spPr>
        <p:txBody>
          <a:bodyPr>
            <a:normAutofit/>
          </a:bodyPr>
          <a:lstStyle/>
          <a:p>
            <a:r>
              <a:rPr lang="en-US" sz="3200" dirty="0">
                <a:latin typeface="Calibri" panose="020F0502020204030204" pitchFamily="34" charset="0"/>
                <a:cs typeface="Calibri" panose="020F0502020204030204" pitchFamily="34" charset="0"/>
              </a:rPr>
              <a:t>MRP et DRP Principles dans le cas</a:t>
            </a:r>
            <a:endParaRPr lang="pl-PL" sz="3200"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606220" y="125262"/>
            <a:ext cx="8130667" cy="6075122"/>
          </a:xfrm>
        </p:spPr>
        <p:txBody>
          <a:bodyPr>
            <a:normAutofit lnSpcReduction="10000"/>
          </a:bodyPr>
          <a:lstStyle/>
          <a:p>
            <a:pPr marL="0" indent="0">
              <a:buNone/>
            </a:pPr>
            <a:r>
              <a:rPr lang="en-US" sz="2160" b="1" dirty="0">
                <a:latin typeface="Calibri" panose="020F0502020204030204" pitchFamily="34" charset="0"/>
                <a:cs typeface="Calibri" panose="020F0502020204030204" pitchFamily="34" charset="0"/>
              </a:rPr>
              <a:t>MRP – Production Planification</a:t>
            </a:r>
          </a:p>
          <a:p>
            <a:r>
              <a:rPr lang="en-US" sz="2400" dirty="0">
                <a:latin typeface="Calibri" panose="020F0502020204030204" pitchFamily="34" charset="0"/>
                <a:cs typeface="Calibri" panose="020F0502020204030204" pitchFamily="34" charset="0"/>
              </a:rPr>
              <a:t>Ventes forecasts de urban marchés generate production plans.</a:t>
            </a:r>
          </a:p>
          <a:p>
            <a:r>
              <a:rPr lang="en-US" sz="2160" dirty="0">
                <a:latin typeface="Calibri" panose="020F0502020204030204" pitchFamily="34" charset="0"/>
                <a:cs typeface="Calibri" panose="020F0502020204030204" pitchFamily="34" charset="0"/>
              </a:rPr>
              <a:t>MRP calculates :</a:t>
            </a:r>
          </a:p>
          <a:p>
            <a:pPr lvl="1"/>
            <a:r>
              <a:rPr lang="en-US" sz="2400" dirty="0">
                <a:latin typeface="Calibri" panose="020F0502020204030204" pitchFamily="34" charset="0"/>
                <a:cs typeface="Calibri" panose="020F0502020204030204" pitchFamily="34" charset="0"/>
              </a:rPr>
              <a:t>matière quantities,</a:t>
            </a:r>
          </a:p>
          <a:p>
            <a:pPr lvl="1"/>
            <a:r>
              <a:rPr lang="en-US" sz="2160" dirty="0">
                <a:latin typeface="Calibri" panose="020F0502020204030204" pitchFamily="34" charset="0"/>
                <a:cs typeface="Calibri" panose="020F0502020204030204" pitchFamily="34" charset="0"/>
              </a:rPr>
              <a:t>livraison timing,</a:t>
            </a:r>
          </a:p>
          <a:p>
            <a:pPr lvl="1"/>
            <a:r>
              <a:rPr lang="en-US" sz="2160" dirty="0">
                <a:latin typeface="Calibri" panose="020F0502020204030204" pitchFamily="34" charset="0"/>
                <a:cs typeface="Calibri" panose="020F0502020204030204" pitchFamily="34" charset="0"/>
              </a:rPr>
              <a:t>procurement besoins.</a:t>
            </a:r>
          </a:p>
          <a:p>
            <a:r>
              <a:rPr lang="en-US" sz="2160" dirty="0">
                <a:latin typeface="Calibri" panose="020F0502020204030204" pitchFamily="34" charset="0"/>
                <a:cs typeface="Calibri" panose="020F0502020204030204" pitchFamily="34" charset="0"/>
              </a:rPr>
              <a:t>Local fournisseurs sont preferred à réduire délais d’approvisionnement.</a:t>
            </a:r>
          </a:p>
          <a:p>
            <a:pPr marL="0" indent="0">
              <a:buNone/>
            </a:pPr>
            <a:r>
              <a:rPr lang="en-US" sz="2160" b="1" dirty="0">
                <a:latin typeface="Calibri" panose="020F0502020204030204" pitchFamily="34" charset="0"/>
                <a:cs typeface="Calibri" panose="020F0502020204030204" pitchFamily="34" charset="0"/>
              </a:rPr>
              <a:t>DRP – Distribution Planification</a:t>
            </a:r>
          </a:p>
          <a:p>
            <a:r>
              <a:rPr lang="en-US" sz="2400" dirty="0">
                <a:latin typeface="Calibri" panose="020F0502020204030204" pitchFamily="34" charset="0"/>
                <a:cs typeface="Calibri" panose="020F0502020204030204" pitchFamily="34" charset="0"/>
              </a:rPr>
              <a:t>DRP plans replenishment de régional entrepôts fondé sur :</a:t>
            </a:r>
          </a:p>
          <a:p>
            <a:pPr lvl="1"/>
            <a:r>
              <a:rPr lang="en-US" sz="2160" dirty="0">
                <a:latin typeface="Calibri" panose="020F0502020204030204" pitchFamily="34" charset="0"/>
                <a:cs typeface="Calibri" panose="020F0502020204030204" pitchFamily="34" charset="0"/>
              </a:rPr>
              <a:t>historical ventes,</a:t>
            </a:r>
          </a:p>
          <a:p>
            <a:pPr lvl="1"/>
            <a:r>
              <a:rPr lang="en-US" sz="2400" dirty="0">
                <a:latin typeface="Calibri" panose="020F0502020204030204" pitchFamily="34" charset="0"/>
                <a:cs typeface="Calibri" panose="020F0502020204030204" pitchFamily="34" charset="0"/>
              </a:rPr>
              <a:t>seasonal demand,</a:t>
            </a:r>
          </a:p>
          <a:p>
            <a:pPr lvl="1"/>
            <a:r>
              <a:rPr lang="en-US" sz="2400" dirty="0">
                <a:latin typeface="Calibri" panose="020F0502020204030204" pitchFamily="34" charset="0"/>
                <a:cs typeface="Calibri" panose="020F0502020204030204" pitchFamily="34" charset="0"/>
              </a:rPr>
              <a:t>promotion periods.</a:t>
            </a:r>
          </a:p>
          <a:p>
            <a:r>
              <a:rPr lang="en-US" sz="2400" dirty="0">
                <a:latin typeface="Calibri" panose="020F0502020204030204" pitchFamily="34" charset="0"/>
                <a:cs typeface="Calibri" panose="020F0502020204030204" pitchFamily="34" charset="0"/>
              </a:rPr>
              <a:t>Distribution schedules sont aligned avec transport disponibilité.</a:t>
            </a:r>
          </a:p>
          <a:p>
            <a:endParaRPr lang="pl-PL" dirty="0"/>
          </a:p>
        </p:txBody>
      </p:sp>
      <p:sp>
        <p:nvSpPr>
          <p:cNvPr id="4" name="Prostokąt 3"/>
          <p:cNvSpPr/>
          <p:nvPr/>
        </p:nvSpPr>
        <p:spPr>
          <a:xfrm>
            <a:off x="5640887" y="5834434"/>
            <a:ext cx="6096000" cy="923330"/>
          </a:xfrm>
          <a:prstGeom prst="rect">
            <a:avLst/>
          </a:prstGeom>
          <a:solidFill>
            <a:schemeClr val="accent3">
              <a:lumMod val="20000"/>
              <a:lumOff val="80000"/>
            </a:schemeClr>
          </a:solidFill>
        </p:spPr>
        <p:txBody>
          <a:bodyPr>
            <a:spAutoFit/>
          </a:bodyPr>
          <a:lstStyle/>
          <a:p>
            <a:r>
              <a:rPr lang="en-US" dirty="0">
                <a:latin typeface="Calibri" panose="020F0502020204030204" pitchFamily="34" charset="0"/>
                <a:cs typeface="Calibri" panose="020F0502020204030204" pitchFamily="34" charset="0"/>
              </a:rPr>
              <a:t>MRP et DRP help synchronize production capacité avec geographically dispersed demand, un courant défi dans Afriquein marchés.</a:t>
            </a:r>
            <a:endParaRPr lang="pl-PL" dirty="0">
              <a:latin typeface="Calibri" panose="020F0502020204030204" pitchFamily="34" charset="0"/>
              <a:cs typeface="Calibri" panose="020F0502020204030204" pitchFamily="34" charset="0"/>
            </a:endParaRPr>
          </a:p>
        </p:txBody>
      </p:sp>
      <p:pic>
        <p:nvPicPr>
          <p:cNvPr id="5" name="Obraz 4"/>
          <p:cNvPicPr>
            <a:picLocks noChangeAspect="1"/>
          </p:cNvPicPr>
          <p:nvPr/>
        </p:nvPicPr>
        <p:blipFill>
          <a:blip r:embed="rId3"/>
          <a:stretch>
            <a:fillRect/>
          </a:stretch>
        </p:blipFill>
        <p:spPr>
          <a:xfrm>
            <a:off x="0" y="3995803"/>
            <a:ext cx="3460634" cy="2116898"/>
          </a:xfrm>
          <a:prstGeom prst="rect">
            <a:avLst/>
          </a:prstGeom>
        </p:spPr>
      </p:pic>
      <p:sp>
        <p:nvSpPr>
          <p:cNvPr id="6" name="Prostokąt 5"/>
          <p:cNvSpPr/>
          <p:nvPr/>
        </p:nvSpPr>
        <p:spPr>
          <a:xfrm>
            <a:off x="201222" y="3995803"/>
            <a:ext cx="3079004" cy="2308324"/>
          </a:xfrm>
          <a:prstGeom prst="rect">
            <a:avLst/>
          </a:prstGeom>
        </p:spPr>
        <p:txBody>
          <a:bodyPr wrap="square">
            <a:spAutoFit/>
          </a:bodyPr>
          <a:lstStyle/>
          <a:p>
            <a:r>
              <a:rPr lang="en-US" sz="2400" dirty="0">
                <a:solidFill>
                  <a:schemeClr val="bg1"/>
                </a:solidFill>
                <a:latin typeface="Calibri" panose="020F0502020204030204" pitchFamily="34" charset="0"/>
                <a:cs typeface="Calibri" panose="020F0502020204030204" pitchFamily="34" charset="0"/>
              </a:rPr>
              <a:t>Chaîne d’approvisionnement des biens de grande consommation en Afrique de l’Est (Kenya)</a:t>
            </a:r>
            <a:br>
              <a:rPr lang="en-US" sz="2400" b="1" dirty="0">
                <a:latin typeface="Calibri" panose="020F0502020204030204" pitchFamily="34" charset="0"/>
                <a:cs typeface="Calibri" panose="020F0502020204030204" pitchFamily="34" charset="0"/>
              </a:rPr>
            </a:br>
            <a:endParaRPr lang="pl-PL" sz="2400" dirty="0"/>
          </a:p>
        </p:txBody>
      </p:sp>
      <p:sp>
        <p:nvSpPr>
          <p:cNvPr id="7" name="TextBox 6">
            <a:extLst>
              <a:ext uri="{FF2B5EF4-FFF2-40B4-BE49-F238E27FC236}">
                <a16:creationId xmlns:a16="http://schemas.microsoft.com/office/drawing/2014/main" id="{689F4043-0966-C6F4-5F18-4203218AF8A7}"/>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dirty="0">
                <a:latin typeface="Calibri"/>
                <a:ea typeface="Calibri"/>
                <a:cs typeface="Calibri"/>
              </a:rPr>
              <a:t>Distribution et flux de matières</a:t>
            </a:r>
            <a:endParaRPr lang="en-US" i="0" u="none" strike="noStrike" cap="none" spc="0" normalizeH="0" baseline="0" dirty="0">
              <a:ln>
                <a:noFill/>
              </a:ln>
              <a:effectLst/>
              <a:uFillTx/>
              <a:latin typeface="Calibri"/>
              <a:ea typeface="Calibri"/>
              <a:cs typeface="Calibri"/>
            </a:endParaRPr>
          </a:p>
        </p:txBody>
      </p:sp>
    </p:spTree>
    <p:extLst>
      <p:ext uri="{BB962C8B-B14F-4D97-AF65-F5344CB8AC3E}">
        <p14:creationId xmlns:p14="http://schemas.microsoft.com/office/powerpoint/2010/main" val="38374800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p:txBody>
          <a:bodyPr>
            <a:normAutofit/>
          </a:bodyPr>
          <a:lstStyle/>
          <a:p>
            <a:pPr algn="r"/>
            <a:r>
              <a:rPr lang="en-US" sz="3600" dirty="0">
                <a:latin typeface="Calibri" panose="020F0502020204030204" pitchFamily="34" charset="0"/>
                <a:cs typeface="Calibri" panose="020F0502020204030204" pitchFamily="34" charset="0"/>
              </a:rPr>
              <a:t>Gestion des flux de matières</a:t>
            </a:r>
            <a:br>
              <a:rPr lang="pl-PL" sz="4000" dirty="0">
                <a:latin typeface="Calibri" panose="020F0502020204030204" pitchFamily="34" charset="0"/>
                <a:cs typeface="Calibri" panose="020F0502020204030204" pitchFamily="34" charset="0"/>
              </a:rPr>
            </a:br>
            <a:endParaRPr lang="pl-PL" sz="4000" dirty="0">
              <a:latin typeface="Calibri" panose="020F0502020204030204" pitchFamily="34" charset="0"/>
              <a:cs typeface="Calibri" panose="020F0502020204030204" pitchFamily="34" charset="0"/>
            </a:endParaRPr>
          </a:p>
        </p:txBody>
      </p:sp>
      <p:sp>
        <p:nvSpPr>
          <p:cNvPr id="3" name="Podtytuł 2"/>
          <p:cNvSpPr>
            <a:spLocks noGrp="1"/>
          </p:cNvSpPr>
          <p:nvPr>
            <p:ph type="subTitle" idx="1"/>
          </p:nvPr>
        </p:nvSpPr>
        <p:spPr/>
        <p:txBody>
          <a:bodyPr>
            <a:normAutofit/>
          </a:bodyPr>
          <a:lstStyle/>
          <a:p>
            <a:pPr algn="r"/>
            <a:r>
              <a:rPr lang="pl-PL" sz="2400" dirty="0">
                <a:latin typeface="Calibri" panose="020F0502020204030204" pitchFamily="34" charset="0"/>
                <a:cs typeface="Calibri" panose="020F0502020204030204" pitchFamily="34" charset="0"/>
              </a:rPr>
              <a:t>Justyna Staszak-Winkler</a:t>
            </a:r>
          </a:p>
        </p:txBody>
      </p:sp>
      <p:sp>
        <p:nvSpPr>
          <p:cNvPr id="4" name="Prostokąt 3"/>
          <p:cNvSpPr/>
          <p:nvPr/>
        </p:nvSpPr>
        <p:spPr>
          <a:xfrm>
            <a:off x="9267825" y="749300"/>
            <a:ext cx="2924175" cy="5334000"/>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pl-PL">
              <a:solidFill>
                <a:srgbClr val="FFFFFF"/>
              </a:solidFill>
            </a:endParaRPr>
          </a:p>
        </p:txBody>
      </p:sp>
      <p:sp>
        <p:nvSpPr>
          <p:cNvPr id="6" name="pole tekstowe 5"/>
          <p:cNvSpPr txBox="1"/>
          <p:nvPr/>
        </p:nvSpPr>
        <p:spPr>
          <a:xfrm>
            <a:off x="9628980" y="3742451"/>
            <a:ext cx="2405063" cy="1938992"/>
          </a:xfrm>
          <a:prstGeom prst="rect">
            <a:avLst/>
          </a:prstGeom>
          <a:noFill/>
        </p:spPr>
        <p:txBody>
          <a:bodyPr wrap="square" rtlCol="0">
            <a:spAutoFit/>
          </a:bodyPr>
          <a:lstStyle/>
          <a:p>
            <a:pPr defTabSz="457200"/>
            <a:r>
              <a:rPr lang="pl-PL" sz="3600" b="1" dirty="0">
                <a:solidFill>
                  <a:srgbClr val="FFFFFF"/>
                </a:solidFill>
                <a:latin typeface="Calibri" panose="020F0502020204030204" pitchFamily="34" charset="0"/>
                <a:cs typeface="Calibri" panose="020F0502020204030204" pitchFamily="34" charset="0"/>
              </a:rPr>
              <a:t>MODULE 2</a:t>
            </a:r>
          </a:p>
          <a:p>
            <a:pPr defTabSz="457200"/>
            <a:r>
              <a:rPr lang="pl-PL" sz="3240" b="1" dirty="0">
                <a:solidFill>
                  <a:srgbClr val="FFFFFF"/>
                </a:solidFill>
                <a:latin typeface="Calibri" panose="020F0502020204030204" pitchFamily="34" charset="0"/>
                <a:cs typeface="Calibri" panose="020F0502020204030204" pitchFamily="34" charset="0"/>
              </a:rPr>
              <a:t>Partie 2</a:t>
            </a:r>
          </a:p>
          <a:p>
            <a:pPr marL="342900" indent="-342900" defTabSz="457200">
              <a:buFont typeface="Arial" panose="020B0604020202020204" pitchFamily="34" charset="0"/>
              <a:buChar char="•"/>
            </a:pPr>
            <a:endParaRPr lang="pl-PL" sz="2400" dirty="0">
              <a:solidFill>
                <a:srgbClr val="FFFFFF"/>
              </a:solidFill>
              <a:latin typeface="Calibri" panose="020F0502020204030204" pitchFamily="34" charset="0"/>
              <a:cs typeface="Calibri" panose="020F0502020204030204" pitchFamily="34" charset="0"/>
            </a:endParaRPr>
          </a:p>
          <a:p>
            <a:pPr defTabSz="457200"/>
            <a:endParaRPr lang="pl-PL" sz="2400" b="1" dirty="0">
              <a:solidFill>
                <a:srgbClr val="FFFFFF"/>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0338524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252919" y="1123838"/>
            <a:ext cx="2947482" cy="2972174"/>
          </a:xfrm>
        </p:spPr>
        <p:txBody>
          <a:bodyPr>
            <a:normAutofit/>
          </a:bodyPr>
          <a:lstStyle/>
          <a:p>
            <a:r>
              <a:rPr lang="en-US" sz="3200" dirty="0">
                <a:latin typeface="Calibri" panose="020F0502020204030204" pitchFamily="34" charset="0"/>
                <a:cs typeface="Calibri" panose="020F0502020204030204" pitchFamily="34" charset="0"/>
              </a:rPr>
              <a:t>Monitoring et Regulating niveaux de stock</a:t>
            </a:r>
            <a:endParaRPr lang="pl-PL" sz="3200"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706428" y="100019"/>
            <a:ext cx="8005408" cy="5887421"/>
          </a:xfrm>
        </p:spPr>
        <p:txBody>
          <a:bodyPr>
            <a:normAutofit/>
          </a:bodyPr>
          <a:lstStyle/>
          <a:p>
            <a:pPr marL="0" indent="0">
              <a:buNone/>
            </a:pPr>
            <a:r>
              <a:rPr lang="en-US" sz="2160" b="1" dirty="0">
                <a:latin typeface="Calibri" panose="020F0502020204030204" pitchFamily="34" charset="0"/>
                <a:cs typeface="Calibri" panose="020F0502020204030204" pitchFamily="34" charset="0"/>
              </a:rPr>
              <a:t>Inventory Contrôle Outils Utilisé</a:t>
            </a:r>
          </a:p>
          <a:p>
            <a:r>
              <a:rPr lang="en-US" sz="2160" dirty="0">
                <a:latin typeface="Calibri" panose="020F0502020204030204" pitchFamily="34" charset="0"/>
                <a:cs typeface="Calibri" panose="020F0502020204030204" pitchFamily="34" charset="0"/>
              </a:rPr>
              <a:t>ABC analysis :</a:t>
            </a:r>
          </a:p>
          <a:p>
            <a:pPr lvl="1"/>
            <a:r>
              <a:rPr lang="en-US" sz="2400" dirty="0">
                <a:latin typeface="Calibri" panose="020F0502020204030204" pitchFamily="34" charset="0"/>
                <a:cs typeface="Calibri" panose="020F0502020204030204" pitchFamily="34" charset="0"/>
              </a:rPr>
              <a:t>A-items : fast-moving essentials (daily monitoring),</a:t>
            </a:r>
          </a:p>
          <a:p>
            <a:pPr lvl="1"/>
            <a:r>
              <a:rPr lang="en-US" sz="2160" dirty="0">
                <a:latin typeface="Calibri" panose="020F0502020204030204" pitchFamily="34" charset="0"/>
                <a:cs typeface="Calibri" panose="020F0502020204030204" pitchFamily="34" charset="0"/>
              </a:rPr>
              <a:t>B-items : regular consommateur biens,</a:t>
            </a:r>
          </a:p>
          <a:p>
            <a:pPr lvl="1"/>
            <a:r>
              <a:rPr lang="en-US" sz="2400" dirty="0">
                <a:latin typeface="Calibri" panose="020F0502020204030204" pitchFamily="34" charset="0"/>
                <a:cs typeface="Calibri" panose="020F0502020204030204" pitchFamily="34" charset="0"/>
              </a:rPr>
              <a:t>C-items : low-demand produits.</a:t>
            </a:r>
          </a:p>
          <a:p>
            <a:r>
              <a:rPr lang="en-US" sz="2160" dirty="0">
                <a:latin typeface="Calibri" panose="020F0502020204030204" pitchFamily="34" charset="0"/>
                <a:cs typeface="Calibri" panose="020F0502020204030204" pitchFamily="34" charset="0"/>
              </a:rPr>
              <a:t>Reorder point systèmes fondé sur moyen demand et délai d’approvisionnement.</a:t>
            </a:r>
          </a:p>
          <a:p>
            <a:r>
              <a:rPr lang="en-US" sz="2400" dirty="0">
                <a:latin typeface="Calibri" panose="020F0502020204030204" pitchFamily="34" charset="0"/>
                <a:cs typeface="Calibri" panose="020F0502020204030204" pitchFamily="34" charset="0"/>
              </a:rPr>
              <a:t>Mobile-based inventory reporting de entrepôts et distributeurs.</a:t>
            </a:r>
          </a:p>
          <a:p>
            <a:pPr marL="0" indent="0">
              <a:buNone/>
            </a:pPr>
            <a:r>
              <a:rPr lang="en-US" sz="2160" b="1" dirty="0">
                <a:latin typeface="Calibri" panose="020F0502020204030204" pitchFamily="34" charset="0"/>
                <a:cs typeface="Calibri" panose="020F0502020204030204" pitchFamily="34" charset="0"/>
              </a:rPr>
              <a:t>Avantages</a:t>
            </a:r>
          </a:p>
          <a:p>
            <a:r>
              <a:rPr lang="en-US" sz="2160" dirty="0">
                <a:latin typeface="Calibri" panose="020F0502020204030204" pitchFamily="34" charset="0"/>
                <a:cs typeface="Calibri" panose="020F0502020204030204" pitchFamily="34" charset="0"/>
              </a:rPr>
              <a:t>Reduced ruptures de stock dans urban détail points de vente</a:t>
            </a:r>
          </a:p>
          <a:p>
            <a:r>
              <a:rPr lang="en-US" sz="2400" dirty="0">
                <a:latin typeface="Calibri" panose="020F0502020204030204" pitchFamily="34" charset="0"/>
                <a:cs typeface="Calibri" panose="020F0502020204030204" pitchFamily="34" charset="0"/>
              </a:rPr>
              <a:t>Improved inventory visibilité</a:t>
            </a:r>
          </a:p>
          <a:p>
            <a:r>
              <a:rPr lang="en-US" sz="2400" dirty="0">
                <a:latin typeface="Calibri" panose="020F0502020204030204" pitchFamily="34" charset="0"/>
                <a:cs typeface="Calibri" panose="020F0502020204030204" pitchFamily="34" charset="0"/>
              </a:rPr>
              <a:t>Meilleur coordination entre entrepôt et transport opérations</a:t>
            </a:r>
          </a:p>
          <a:p>
            <a:endParaRPr lang="pl-PL" dirty="0"/>
          </a:p>
        </p:txBody>
      </p:sp>
      <p:sp>
        <p:nvSpPr>
          <p:cNvPr id="4" name="Prostokąt 3"/>
          <p:cNvSpPr/>
          <p:nvPr/>
        </p:nvSpPr>
        <p:spPr>
          <a:xfrm>
            <a:off x="5615836" y="5525775"/>
            <a:ext cx="6096000" cy="923330"/>
          </a:xfrm>
          <a:prstGeom prst="rect">
            <a:avLst/>
          </a:prstGeom>
          <a:solidFill>
            <a:schemeClr val="accent3">
              <a:lumMod val="20000"/>
              <a:lumOff val="80000"/>
            </a:schemeClr>
          </a:solidFill>
        </p:spPr>
        <p:txBody>
          <a:bodyPr>
            <a:spAutoFit/>
          </a:bodyPr>
          <a:lstStyle/>
          <a:p>
            <a:r>
              <a:rPr lang="en-US" dirty="0">
                <a:latin typeface="Calibri" panose="020F0502020204030204" pitchFamily="34" charset="0"/>
                <a:cs typeface="Calibri" panose="020F0502020204030204" pitchFamily="34" charset="0"/>
              </a:rPr>
              <a:t>Simple numérique outils (mobile apps, SMS-based reporting) significantly améliorer flux de matières contrôle dans resource-constrained environments.</a:t>
            </a:r>
          </a:p>
        </p:txBody>
      </p:sp>
      <p:pic>
        <p:nvPicPr>
          <p:cNvPr id="5" name="Obraz 4"/>
          <p:cNvPicPr>
            <a:picLocks noChangeAspect="1"/>
          </p:cNvPicPr>
          <p:nvPr/>
        </p:nvPicPr>
        <p:blipFill>
          <a:blip r:embed="rId3"/>
          <a:stretch>
            <a:fillRect/>
          </a:stretch>
        </p:blipFill>
        <p:spPr>
          <a:xfrm>
            <a:off x="0" y="3995803"/>
            <a:ext cx="3460634" cy="2116898"/>
          </a:xfrm>
          <a:prstGeom prst="rect">
            <a:avLst/>
          </a:prstGeom>
        </p:spPr>
      </p:pic>
      <p:sp>
        <p:nvSpPr>
          <p:cNvPr id="6" name="Prostokąt 5"/>
          <p:cNvSpPr/>
          <p:nvPr/>
        </p:nvSpPr>
        <p:spPr>
          <a:xfrm>
            <a:off x="187158" y="3995803"/>
            <a:ext cx="3079004" cy="2308324"/>
          </a:xfrm>
          <a:prstGeom prst="rect">
            <a:avLst/>
          </a:prstGeom>
        </p:spPr>
        <p:txBody>
          <a:bodyPr wrap="square">
            <a:spAutoFit/>
          </a:bodyPr>
          <a:lstStyle/>
          <a:p>
            <a:r>
              <a:rPr lang="en-US" sz="2400" dirty="0">
                <a:solidFill>
                  <a:schemeClr val="bg1"/>
                </a:solidFill>
                <a:latin typeface="Calibri" panose="020F0502020204030204" pitchFamily="34" charset="0"/>
                <a:cs typeface="Calibri" panose="020F0502020204030204" pitchFamily="34" charset="0"/>
              </a:rPr>
              <a:t>Chaîne d’approvisionnement des biens de grande consommation en Afrique de l’Est (Kenya)</a:t>
            </a:r>
            <a:br>
              <a:rPr lang="en-US" sz="2400" b="1" dirty="0">
                <a:latin typeface="Calibri" panose="020F0502020204030204" pitchFamily="34" charset="0"/>
                <a:cs typeface="Calibri" panose="020F0502020204030204" pitchFamily="34" charset="0"/>
              </a:rPr>
            </a:br>
            <a:endParaRPr lang="pl-PL" sz="2400" dirty="0"/>
          </a:p>
        </p:txBody>
      </p:sp>
      <p:sp>
        <p:nvSpPr>
          <p:cNvPr id="7" name="TextBox 6">
            <a:extLst>
              <a:ext uri="{FF2B5EF4-FFF2-40B4-BE49-F238E27FC236}">
                <a16:creationId xmlns:a16="http://schemas.microsoft.com/office/drawing/2014/main" id="{6ECD4F44-0779-9F61-4A9C-3A86D6911FF1}"/>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dirty="0">
                <a:latin typeface="Calibri"/>
                <a:ea typeface="Calibri"/>
                <a:cs typeface="Calibri"/>
              </a:rPr>
              <a:t>Distribution et flux de matières</a:t>
            </a:r>
            <a:endParaRPr lang="en-US" i="0" u="none" strike="noStrike" cap="none" spc="0" normalizeH="0" baseline="0" dirty="0">
              <a:ln>
                <a:noFill/>
              </a:ln>
              <a:effectLst/>
              <a:uFillTx/>
              <a:latin typeface="Calibri"/>
              <a:ea typeface="Calibri"/>
              <a:cs typeface="Calibri"/>
            </a:endParaRPr>
          </a:p>
        </p:txBody>
      </p:sp>
    </p:spTree>
    <p:extLst>
      <p:ext uri="{BB962C8B-B14F-4D97-AF65-F5344CB8AC3E}">
        <p14:creationId xmlns:p14="http://schemas.microsoft.com/office/powerpoint/2010/main" val="419524429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252919" y="1123838"/>
            <a:ext cx="2947482" cy="3135012"/>
          </a:xfrm>
        </p:spPr>
        <p:txBody>
          <a:bodyPr>
            <a:normAutofit/>
          </a:bodyPr>
          <a:lstStyle/>
          <a:p>
            <a:r>
              <a:rPr lang="en-US" sz="3200" dirty="0">
                <a:latin typeface="Calibri" panose="020F0502020204030204" pitchFamily="34" charset="0"/>
                <a:cs typeface="Calibri" panose="020F0502020204030204" pitchFamily="34" charset="0"/>
              </a:rPr>
              <a:t>Défis et Optimisation de flux de matières</a:t>
            </a:r>
            <a:endParaRPr lang="pl-PL" sz="3200"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618747" y="643556"/>
            <a:ext cx="7867620" cy="5561744"/>
          </a:xfrm>
        </p:spPr>
        <p:txBody>
          <a:bodyPr>
            <a:normAutofit fontScale="85000" lnSpcReduction="10000"/>
          </a:bodyPr>
          <a:lstStyle/>
          <a:p>
            <a:pPr marL="0" indent="0">
              <a:buNone/>
            </a:pPr>
            <a:r>
              <a:rPr lang="en-US" sz="2800" b="1" dirty="0">
                <a:latin typeface="Calibri" panose="020F0502020204030204" pitchFamily="34" charset="0"/>
                <a:cs typeface="Calibri" panose="020F0502020204030204" pitchFamily="34" charset="0"/>
              </a:rPr>
              <a:t>Key Défis</a:t>
            </a:r>
          </a:p>
          <a:p>
            <a:r>
              <a:rPr lang="en-US" sz="2520" dirty="0">
                <a:latin typeface="Calibri" panose="020F0502020204030204" pitchFamily="34" charset="0"/>
                <a:cs typeface="Calibri" panose="020F0502020204030204" pitchFamily="34" charset="0"/>
              </a:rPr>
              <a:t>Traffic congestion dans zones urbaines</a:t>
            </a:r>
          </a:p>
          <a:p>
            <a:r>
              <a:rPr lang="en-US" sz="2520" dirty="0">
                <a:latin typeface="Calibri" panose="020F0502020204030204" pitchFamily="34" charset="0"/>
                <a:cs typeface="Calibri" panose="020F0502020204030204" pitchFamily="34" charset="0"/>
              </a:rPr>
              <a:t>Mauvais route conditions dans peri-urban zones</a:t>
            </a:r>
          </a:p>
          <a:p>
            <a:r>
              <a:rPr lang="en-US" sz="2800" dirty="0">
                <a:latin typeface="Calibri" panose="020F0502020204030204" pitchFamily="34" charset="0"/>
                <a:cs typeface="Calibri" panose="020F0502020204030204" pitchFamily="34" charset="0"/>
              </a:rPr>
              <a:t>Demand volatility linked à income levels et seasonality</a:t>
            </a:r>
          </a:p>
          <a:p>
            <a:r>
              <a:rPr lang="en-US" sz="2800" dirty="0">
                <a:latin typeface="Calibri" panose="020F0502020204030204" pitchFamily="34" charset="0"/>
                <a:cs typeface="Calibri" panose="020F0502020204030204" pitchFamily="34" charset="0"/>
              </a:rPr>
              <a:t>Limité cold-chain infrastructure</a:t>
            </a:r>
          </a:p>
          <a:p>
            <a:pPr marL="0" indent="0">
              <a:buNone/>
            </a:pPr>
            <a:r>
              <a:rPr lang="en-US" sz="2800" b="1" dirty="0">
                <a:latin typeface="Calibri" panose="020F0502020204030204" pitchFamily="34" charset="0"/>
                <a:cs typeface="Calibri" panose="020F0502020204030204" pitchFamily="34" charset="0"/>
              </a:rPr>
              <a:t>Optimisation Measures</a:t>
            </a:r>
          </a:p>
          <a:p>
            <a:r>
              <a:rPr lang="en-US" sz="2520" dirty="0">
                <a:latin typeface="Calibri" panose="020F0502020204030204" pitchFamily="34" charset="0"/>
                <a:cs typeface="Calibri" panose="020F0502020204030204" pitchFamily="34" charset="0"/>
              </a:rPr>
              <a:t>Utiliser de régional microhubs plus proche à consommation areas</a:t>
            </a:r>
          </a:p>
          <a:p>
            <a:r>
              <a:rPr lang="en-US" sz="2520" dirty="0">
                <a:latin typeface="Calibri" panose="020F0502020204030204" pitchFamily="34" charset="0"/>
                <a:cs typeface="Calibri" panose="020F0502020204030204" pitchFamily="34" charset="0"/>
              </a:rPr>
              <a:t>transport optimisation des itinéraires et délai de livraison windows</a:t>
            </a:r>
          </a:p>
          <a:p>
            <a:r>
              <a:rPr lang="en-US" sz="2800" dirty="0">
                <a:latin typeface="Calibri" panose="020F0502020204030204" pitchFamily="34" charset="0"/>
                <a:cs typeface="Calibri" panose="020F0502020204030204" pitchFamily="34" charset="0"/>
              </a:rPr>
              <a:t>Inventory buffering pour critical produits</a:t>
            </a:r>
          </a:p>
          <a:p>
            <a:r>
              <a:rPr lang="en-US" sz="2800" dirty="0">
                <a:latin typeface="Calibri" panose="020F0502020204030204" pitchFamily="34" charset="0"/>
                <a:cs typeface="Calibri" panose="020F0502020204030204" pitchFamily="34" charset="0"/>
              </a:rPr>
              <a:t>Collaboration avec local transport opérateurs</a:t>
            </a:r>
            <a:endParaRPr lang="pl-PL" sz="2800" dirty="0">
              <a:latin typeface="Calibri" panose="020F0502020204030204" pitchFamily="34" charset="0"/>
              <a:cs typeface="Calibri" panose="020F0502020204030204" pitchFamily="34" charset="0"/>
            </a:endParaRPr>
          </a:p>
          <a:p>
            <a:pPr marL="0" indent="0">
              <a:buNone/>
            </a:pPr>
            <a:r>
              <a:rPr lang="en-US" sz="2800" b="1" dirty="0">
                <a:latin typeface="Calibri" panose="020F0502020204030204" pitchFamily="34" charset="0"/>
                <a:cs typeface="Calibri" panose="020F0502020204030204" pitchFamily="34" charset="0"/>
              </a:rPr>
              <a:t>durabilité Aspect</a:t>
            </a:r>
          </a:p>
          <a:p>
            <a:r>
              <a:rPr lang="en-US" sz="2520" dirty="0">
                <a:latin typeface="Calibri" panose="020F0502020204030204" pitchFamily="34" charset="0"/>
                <a:cs typeface="Calibri" panose="020F0502020204030204" pitchFamily="34" charset="0"/>
              </a:rPr>
              <a:t>Consolidated livraisons réduire carburant consommation</a:t>
            </a:r>
          </a:p>
          <a:p>
            <a:r>
              <a:rPr lang="en-US" sz="2520" dirty="0">
                <a:latin typeface="Calibri" panose="020F0502020204030204" pitchFamily="34" charset="0"/>
                <a:cs typeface="Calibri" panose="020F0502020204030204" pitchFamily="34" charset="0"/>
              </a:rPr>
              <a:t>Réduire gaspillage due à improved demand matching</a:t>
            </a:r>
          </a:p>
          <a:p>
            <a:pPr marL="0" indent="0">
              <a:buNone/>
            </a:pPr>
            <a:endParaRPr lang="en-US" sz="2800" dirty="0">
              <a:latin typeface="Calibri" panose="020F0502020204030204" pitchFamily="34" charset="0"/>
              <a:cs typeface="Calibri" panose="020F0502020204030204" pitchFamily="34" charset="0"/>
            </a:endParaRPr>
          </a:p>
          <a:p>
            <a:endParaRPr lang="pl-PL" dirty="0"/>
          </a:p>
        </p:txBody>
      </p:sp>
      <p:sp>
        <p:nvSpPr>
          <p:cNvPr id="4" name="Prostokąt 3"/>
          <p:cNvSpPr/>
          <p:nvPr/>
        </p:nvSpPr>
        <p:spPr>
          <a:xfrm>
            <a:off x="5390367" y="5861561"/>
            <a:ext cx="6096000" cy="646331"/>
          </a:xfrm>
          <a:prstGeom prst="rect">
            <a:avLst/>
          </a:prstGeom>
          <a:solidFill>
            <a:schemeClr val="accent3">
              <a:lumMod val="20000"/>
              <a:lumOff val="80000"/>
            </a:schemeClr>
          </a:solidFill>
        </p:spPr>
        <p:txBody>
          <a:bodyPr>
            <a:spAutoFit/>
          </a:bodyPr>
          <a:lstStyle/>
          <a:p>
            <a:r>
              <a:rPr lang="en-US" dirty="0">
                <a:latin typeface="Calibri" panose="020F0502020204030204" pitchFamily="34" charset="0"/>
                <a:cs typeface="Calibri" panose="020F0502020204030204" pitchFamily="34" charset="0"/>
              </a:rPr>
              <a:t>Optimisation dans Afriquein chaînes d’approvisionnemente concentre sur resilience et flexibility, ne pas only coût minimization.</a:t>
            </a:r>
            <a:endParaRPr lang="pl-PL" dirty="0">
              <a:latin typeface="Calibri" panose="020F0502020204030204" pitchFamily="34" charset="0"/>
              <a:cs typeface="Calibri" panose="020F0502020204030204" pitchFamily="34" charset="0"/>
            </a:endParaRPr>
          </a:p>
        </p:txBody>
      </p:sp>
      <p:pic>
        <p:nvPicPr>
          <p:cNvPr id="5" name="Obraz 4"/>
          <p:cNvPicPr>
            <a:picLocks noChangeAspect="1"/>
          </p:cNvPicPr>
          <p:nvPr/>
        </p:nvPicPr>
        <p:blipFill>
          <a:blip r:embed="rId3"/>
          <a:stretch>
            <a:fillRect/>
          </a:stretch>
        </p:blipFill>
        <p:spPr>
          <a:xfrm>
            <a:off x="0" y="3995803"/>
            <a:ext cx="3460634" cy="2116898"/>
          </a:xfrm>
          <a:prstGeom prst="rect">
            <a:avLst/>
          </a:prstGeom>
        </p:spPr>
      </p:pic>
      <p:sp>
        <p:nvSpPr>
          <p:cNvPr id="6" name="Prostokąt 5"/>
          <p:cNvSpPr/>
          <p:nvPr/>
        </p:nvSpPr>
        <p:spPr>
          <a:xfrm>
            <a:off x="187158" y="3995803"/>
            <a:ext cx="3079004" cy="2308324"/>
          </a:xfrm>
          <a:prstGeom prst="rect">
            <a:avLst/>
          </a:prstGeom>
        </p:spPr>
        <p:txBody>
          <a:bodyPr wrap="square">
            <a:spAutoFit/>
          </a:bodyPr>
          <a:lstStyle/>
          <a:p>
            <a:r>
              <a:rPr lang="en-US" sz="2400" dirty="0">
                <a:solidFill>
                  <a:schemeClr val="bg1"/>
                </a:solidFill>
                <a:latin typeface="Calibri" panose="020F0502020204030204" pitchFamily="34" charset="0"/>
                <a:cs typeface="Calibri" panose="020F0502020204030204" pitchFamily="34" charset="0"/>
              </a:rPr>
              <a:t>Chaîne d’approvisionnement des biens de grande consommation en Afrique de l’Est (Kenya)</a:t>
            </a:r>
            <a:br>
              <a:rPr lang="en-US" sz="2400" b="1" dirty="0">
                <a:latin typeface="Calibri" panose="020F0502020204030204" pitchFamily="34" charset="0"/>
                <a:cs typeface="Calibri" panose="020F0502020204030204" pitchFamily="34" charset="0"/>
              </a:rPr>
            </a:br>
            <a:endParaRPr lang="pl-PL" sz="2400" dirty="0"/>
          </a:p>
        </p:txBody>
      </p:sp>
      <p:sp>
        <p:nvSpPr>
          <p:cNvPr id="7" name="TextBox 6">
            <a:extLst>
              <a:ext uri="{FF2B5EF4-FFF2-40B4-BE49-F238E27FC236}">
                <a16:creationId xmlns:a16="http://schemas.microsoft.com/office/drawing/2014/main" id="{4E92A99A-348D-660F-C228-59CDD4A0A6AB}"/>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dirty="0">
                <a:latin typeface="Calibri"/>
                <a:ea typeface="Calibri"/>
                <a:cs typeface="Calibri"/>
              </a:rPr>
              <a:t>Distribution et flux de matières</a:t>
            </a:r>
            <a:endParaRPr lang="en-US" i="0" u="none" strike="noStrike" cap="none" spc="0" normalizeH="0" baseline="0" dirty="0">
              <a:ln>
                <a:noFill/>
              </a:ln>
              <a:effectLst/>
              <a:uFillTx/>
              <a:latin typeface="Calibri"/>
              <a:ea typeface="Calibri"/>
              <a:cs typeface="Calibri"/>
            </a:endParaRPr>
          </a:p>
        </p:txBody>
      </p:sp>
    </p:spTree>
    <p:extLst>
      <p:ext uri="{BB962C8B-B14F-4D97-AF65-F5344CB8AC3E}">
        <p14:creationId xmlns:p14="http://schemas.microsoft.com/office/powerpoint/2010/main" val="16284987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252919" y="1123838"/>
            <a:ext cx="2947482" cy="3711210"/>
          </a:xfrm>
        </p:spPr>
        <p:txBody>
          <a:bodyPr/>
          <a:lstStyle/>
          <a:p>
            <a:r>
              <a:rPr lang="en-US" dirty="0">
                <a:latin typeface="Calibri" panose="020F0502020204030204" pitchFamily="34" charset="0"/>
                <a:cs typeface="Calibri" panose="020F0502020204030204" pitchFamily="34" charset="0"/>
              </a:rPr>
              <a:t>Étude de cas — principaux acquis d’apprentissage</a:t>
            </a:r>
            <a:br>
              <a:rPr lang="en-US" dirty="0">
                <a:latin typeface="Calibri" panose="020F0502020204030204" pitchFamily="34" charset="0"/>
                <a:cs typeface="Calibri" panose="020F0502020204030204" pitchFamily="34" charset="0"/>
              </a:rPr>
            </a:br>
            <a:endParaRPr lang="pl-PL"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869267" y="864108"/>
            <a:ext cx="7742359" cy="5120640"/>
          </a:xfrm>
        </p:spPr>
        <p:txBody>
          <a:bodyPr/>
          <a:lstStyle/>
          <a:p>
            <a:pPr>
              <a:buClr>
                <a:srgbClr val="FF0000"/>
              </a:buClr>
              <a:buFont typeface="Arial" panose="020B0604020202020204" pitchFamily="34" charset="0"/>
              <a:buChar char="•"/>
            </a:pPr>
            <a:r>
              <a:rPr lang="en-US" sz="2520" dirty="0">
                <a:latin typeface="Calibri" panose="020F0502020204030204" pitchFamily="34" charset="0"/>
                <a:cs typeface="Calibri" panose="020F0502020204030204" pitchFamily="34" charset="0"/>
              </a:rPr>
              <a:t>Planification et contrôle sont essential pour fiable flux de matières</a:t>
            </a:r>
            <a:endParaRPr lang="pl-PL" sz="2800" dirty="0">
              <a:latin typeface="Calibri" panose="020F0502020204030204" pitchFamily="34" charset="0"/>
              <a:cs typeface="Calibri" panose="020F0502020204030204" pitchFamily="34" charset="0"/>
            </a:endParaRPr>
          </a:p>
          <a:p>
            <a:pPr>
              <a:buClr>
                <a:srgbClr val="FF0000"/>
              </a:buClr>
              <a:buFont typeface="Arial" panose="020B0604020202020204" pitchFamily="34" charset="0"/>
              <a:buChar char="•"/>
            </a:pPr>
            <a:r>
              <a:rPr lang="en-US" sz="2800" dirty="0">
                <a:latin typeface="Calibri" panose="020F0502020204030204" pitchFamily="34" charset="0"/>
                <a:cs typeface="Calibri" panose="020F0502020204030204" pitchFamily="34" charset="0"/>
              </a:rPr>
              <a:t>JIT et Lean doit être adapted à local conditions</a:t>
            </a:r>
            <a:endParaRPr lang="pl-PL" sz="2800" dirty="0">
              <a:latin typeface="Calibri" panose="020F0502020204030204" pitchFamily="34" charset="0"/>
              <a:cs typeface="Calibri" panose="020F0502020204030204" pitchFamily="34" charset="0"/>
            </a:endParaRPr>
          </a:p>
          <a:p>
            <a:pPr>
              <a:buClr>
                <a:srgbClr val="FF0000"/>
              </a:buClr>
              <a:buFont typeface="Arial" panose="020B0604020202020204" pitchFamily="34" charset="0"/>
              <a:buChar char="•"/>
            </a:pPr>
            <a:r>
              <a:rPr lang="en-US" sz="2520" dirty="0">
                <a:latin typeface="Calibri" panose="020F0502020204030204" pitchFamily="34" charset="0"/>
                <a:cs typeface="Calibri" panose="020F0502020204030204" pitchFamily="34" charset="0"/>
              </a:rPr>
              <a:t>MRP et DRP améliorer coordination dans le chaîne d’approvisionnement</a:t>
            </a:r>
            <a:endParaRPr lang="pl-PL" sz="2800" dirty="0">
              <a:latin typeface="Calibri" panose="020F0502020204030204" pitchFamily="34" charset="0"/>
              <a:cs typeface="Calibri" panose="020F0502020204030204" pitchFamily="34" charset="0"/>
            </a:endParaRPr>
          </a:p>
          <a:p>
            <a:pPr>
              <a:buClr>
                <a:srgbClr val="FF0000"/>
              </a:buClr>
              <a:buFont typeface="Arial" panose="020B0604020202020204" pitchFamily="34" charset="0"/>
              <a:buChar char="•"/>
            </a:pPr>
            <a:r>
              <a:rPr lang="en-US" sz="2520" dirty="0">
                <a:latin typeface="Calibri" panose="020F0502020204030204" pitchFamily="34" charset="0"/>
                <a:cs typeface="Calibri" panose="020F0502020204030204" pitchFamily="34" charset="0"/>
              </a:rPr>
              <a:t>Inventory monitoring enhances niveau de service et reduces gaspillage</a:t>
            </a:r>
            <a:endParaRPr lang="pl-PL" sz="2800" dirty="0">
              <a:latin typeface="Calibri" panose="020F0502020204030204" pitchFamily="34" charset="0"/>
              <a:cs typeface="Calibri" panose="020F0502020204030204" pitchFamily="34" charset="0"/>
            </a:endParaRPr>
          </a:p>
          <a:p>
            <a:pPr>
              <a:buClr>
                <a:srgbClr val="FF0000"/>
              </a:buClr>
              <a:buFont typeface="Arial" panose="020B0604020202020204" pitchFamily="34" charset="0"/>
              <a:buChar char="•"/>
            </a:pPr>
            <a:r>
              <a:rPr lang="en-US" sz="2800" dirty="0">
                <a:latin typeface="Calibri" panose="020F0502020204030204" pitchFamily="34" charset="0"/>
                <a:cs typeface="Calibri" panose="020F0502020204030204" pitchFamily="34" charset="0"/>
              </a:rPr>
              <a:t>Optimisation balances efficiency, risque, et durabilité</a:t>
            </a:r>
          </a:p>
          <a:p>
            <a:endParaRPr lang="pl-PL" dirty="0"/>
          </a:p>
        </p:txBody>
      </p:sp>
      <p:pic>
        <p:nvPicPr>
          <p:cNvPr id="4" name="Obraz 3"/>
          <p:cNvPicPr>
            <a:picLocks noChangeAspect="1"/>
          </p:cNvPicPr>
          <p:nvPr/>
        </p:nvPicPr>
        <p:blipFill>
          <a:blip r:embed="rId3"/>
          <a:stretch>
            <a:fillRect/>
          </a:stretch>
        </p:blipFill>
        <p:spPr>
          <a:xfrm>
            <a:off x="0" y="3995803"/>
            <a:ext cx="3460634" cy="2116898"/>
          </a:xfrm>
          <a:prstGeom prst="rect">
            <a:avLst/>
          </a:prstGeom>
        </p:spPr>
      </p:pic>
      <p:sp>
        <p:nvSpPr>
          <p:cNvPr id="5" name="Prostokąt 4"/>
          <p:cNvSpPr/>
          <p:nvPr/>
        </p:nvSpPr>
        <p:spPr>
          <a:xfrm>
            <a:off x="187158" y="3995803"/>
            <a:ext cx="3079004" cy="2308324"/>
          </a:xfrm>
          <a:prstGeom prst="rect">
            <a:avLst/>
          </a:prstGeom>
        </p:spPr>
        <p:txBody>
          <a:bodyPr wrap="square">
            <a:spAutoFit/>
          </a:bodyPr>
          <a:lstStyle/>
          <a:p>
            <a:r>
              <a:rPr lang="en-US" sz="2400" dirty="0">
                <a:solidFill>
                  <a:schemeClr val="bg1"/>
                </a:solidFill>
                <a:latin typeface="Calibri" panose="020F0502020204030204" pitchFamily="34" charset="0"/>
                <a:cs typeface="Calibri" panose="020F0502020204030204" pitchFamily="34" charset="0"/>
              </a:rPr>
              <a:t>Chaîne d’approvisionnement des biens de grande consommation en Afrique de l’Est (Kenya)</a:t>
            </a:r>
            <a:br>
              <a:rPr lang="en-US" sz="2400" b="1" dirty="0">
                <a:latin typeface="Calibri" panose="020F0502020204030204" pitchFamily="34" charset="0"/>
                <a:cs typeface="Calibri" panose="020F0502020204030204" pitchFamily="34" charset="0"/>
              </a:rPr>
            </a:br>
            <a:endParaRPr lang="pl-PL" sz="2400" dirty="0"/>
          </a:p>
        </p:txBody>
      </p:sp>
      <p:sp>
        <p:nvSpPr>
          <p:cNvPr id="6" name="TextBox 5">
            <a:extLst>
              <a:ext uri="{FF2B5EF4-FFF2-40B4-BE49-F238E27FC236}">
                <a16:creationId xmlns:a16="http://schemas.microsoft.com/office/drawing/2014/main" id="{9017ABB3-D033-A8D1-6859-E860747242BD}"/>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dirty="0">
                <a:latin typeface="Calibri"/>
                <a:ea typeface="Calibri"/>
                <a:cs typeface="Calibri"/>
              </a:rPr>
              <a:t>Distribution et flux de matières</a:t>
            </a:r>
            <a:endParaRPr lang="en-US" i="0" u="none" strike="noStrike" cap="none" spc="0" normalizeH="0" baseline="0" dirty="0">
              <a:ln>
                <a:noFill/>
              </a:ln>
              <a:effectLst/>
              <a:uFillTx/>
              <a:latin typeface="Calibri"/>
              <a:ea typeface="Calibri"/>
              <a:cs typeface="Calibri"/>
            </a:endParaRPr>
          </a:p>
        </p:txBody>
      </p:sp>
    </p:spTree>
    <p:extLst>
      <p:ext uri="{BB962C8B-B14F-4D97-AF65-F5344CB8AC3E}">
        <p14:creationId xmlns:p14="http://schemas.microsoft.com/office/powerpoint/2010/main" val="175547115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564735859"/>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B7CF5E-12BD-02C2-6B8D-292606A500B2}"/>
              </a:ext>
            </a:extLst>
          </p:cNvPr>
          <p:cNvSpPr>
            <a:spLocks noGrp="1"/>
          </p:cNvSpPr>
          <p:nvPr>
            <p:ph type="ctrTitle"/>
          </p:nvPr>
        </p:nvSpPr>
        <p:spPr/>
        <p:txBody>
          <a:bodyPr>
            <a:normAutofit/>
          </a:bodyPr>
          <a:lstStyle/>
          <a:p>
            <a:pPr algn="r"/>
            <a:r>
              <a:rPr lang="en-US" sz="3240">
                <a:latin typeface="Calibri"/>
                <a:ea typeface="Calibri"/>
                <a:cs typeface="Calibri"/>
              </a:rPr>
              <a:t>Planification et contrôle des flux de matières</a:t>
            </a:r>
            <a:endParaRPr lang="en-US" sz="3600"/>
          </a:p>
        </p:txBody>
      </p:sp>
      <p:sp>
        <p:nvSpPr>
          <p:cNvPr id="3" name="Subtitle 2">
            <a:extLst>
              <a:ext uri="{FF2B5EF4-FFF2-40B4-BE49-F238E27FC236}">
                <a16:creationId xmlns:a16="http://schemas.microsoft.com/office/drawing/2014/main" id="{84464B0D-E219-7A64-2B10-120FC136A978}"/>
              </a:ext>
            </a:extLst>
          </p:cNvPr>
          <p:cNvSpPr>
            <a:spLocks noGrp="1"/>
          </p:cNvSpPr>
          <p:nvPr>
            <p:ph type="subTitle" idx="1"/>
          </p:nvPr>
        </p:nvSpPr>
        <p:spPr/>
        <p:txBody>
          <a:bodyPr/>
          <a:lstStyle/>
          <a:p>
            <a:endParaRPr lang="en-US"/>
          </a:p>
        </p:txBody>
      </p:sp>
      <p:pic>
        <p:nvPicPr>
          <p:cNvPr id="4" name="Picture 3">
            <a:extLst>
              <a:ext uri="{FF2B5EF4-FFF2-40B4-BE49-F238E27FC236}">
                <a16:creationId xmlns:a16="http://schemas.microsoft.com/office/drawing/2014/main" id="{4EDDD17A-AEE9-66C8-ABD4-7B117C145A72}"/>
              </a:ext>
            </a:extLst>
          </p:cNvPr>
          <p:cNvPicPr>
            <a:picLocks noChangeAspect="1"/>
          </p:cNvPicPr>
          <p:nvPr/>
        </p:nvPicPr>
        <p:blipFill>
          <a:blip r:embed="rId3"/>
          <a:stretch>
            <a:fillRect/>
          </a:stretch>
        </p:blipFill>
        <p:spPr>
          <a:xfrm>
            <a:off x="-1534" y="130362"/>
            <a:ext cx="2172831" cy="720834"/>
          </a:xfrm>
          <a:prstGeom prst="rect">
            <a:avLst/>
          </a:prstGeom>
        </p:spPr>
      </p:pic>
    </p:spTree>
    <p:extLst>
      <p:ext uri="{BB962C8B-B14F-4D97-AF65-F5344CB8AC3E}">
        <p14:creationId xmlns:p14="http://schemas.microsoft.com/office/powerpoint/2010/main" val="32096268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2880" dirty="0">
                <a:latin typeface="Calibri" panose="020F0502020204030204" pitchFamily="34" charset="0"/>
                <a:cs typeface="Calibri" panose="020F0502020204030204" pitchFamily="34" charset="0"/>
              </a:rPr>
              <a:t>Planification et contrôle des flux de matières</a:t>
            </a:r>
            <a:endParaRPr lang="pl-PL" sz="3200"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869268" y="864108"/>
            <a:ext cx="7880146" cy="5120640"/>
          </a:xfrm>
        </p:spPr>
        <p:txBody>
          <a:bodyPr>
            <a:normAutofit/>
          </a:bodyPr>
          <a:lstStyle/>
          <a:p>
            <a:r>
              <a:rPr lang="en-US" sz="2352" dirty="0">
                <a:latin typeface="Calibri" panose="020F0502020204030204" pitchFamily="34" charset="0"/>
                <a:cs typeface="Calibri" panose="020F0502020204030204" pitchFamily="34" charset="0"/>
              </a:rPr>
              <a:t>La planification et le contrôle des flux de matières visent à assurer un mouvement fluide, efficace et coordonné des matières dans l’ensemble de la chaîne d’approvisionnement, tout en minimisant les coûts, les gaspillages et les risques.</a:t>
            </a:r>
            <a:endParaRPr lang="pl-PL" sz="2800" dirty="0">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16EB1E0D-F608-0CF4-859A-F4377A5EE523}"/>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dirty="0">
                <a:latin typeface="Calibri"/>
                <a:ea typeface="Calibri"/>
                <a:cs typeface="Calibri"/>
              </a:rPr>
              <a:t>Distribution et flux de matières</a:t>
            </a:r>
            <a:endParaRPr lang="en-US" i="0" u="none" strike="noStrike" cap="none" spc="0" normalizeH="0" baseline="0" dirty="0">
              <a:ln>
                <a:noFill/>
              </a:ln>
              <a:effectLst/>
              <a:uFillTx/>
              <a:latin typeface="Calibri"/>
              <a:ea typeface="Calibri"/>
              <a:cs typeface="Calibri"/>
            </a:endParaRPr>
          </a:p>
        </p:txBody>
      </p:sp>
    </p:spTree>
    <p:extLst>
      <p:ext uri="{BB962C8B-B14F-4D97-AF65-F5344CB8AC3E}">
        <p14:creationId xmlns:p14="http://schemas.microsoft.com/office/powerpoint/2010/main" val="20292796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latin typeface="Calibri" panose="020F0502020204030204" pitchFamily="34" charset="0"/>
                <a:cs typeface="Calibri" panose="020F0502020204030204" pitchFamily="34" charset="0"/>
              </a:rPr>
              <a:t>Juste-à-temps (JIT)</a:t>
            </a:r>
          </a:p>
        </p:txBody>
      </p:sp>
      <p:sp>
        <p:nvSpPr>
          <p:cNvPr id="3" name="Symbol zastępczy zawartości 2"/>
          <p:cNvSpPr>
            <a:spLocks noGrp="1"/>
          </p:cNvSpPr>
          <p:nvPr>
            <p:ph idx="1"/>
          </p:nvPr>
        </p:nvSpPr>
        <p:spPr>
          <a:xfrm>
            <a:off x="3781586" y="624767"/>
            <a:ext cx="7792464" cy="5599322"/>
          </a:xfrm>
        </p:spPr>
        <p:txBody>
          <a:bodyPr/>
          <a:lstStyle/>
          <a:p>
            <a:pPr marL="0" indent="0">
              <a:buNone/>
            </a:pPr>
            <a:r>
              <a:rPr lang="en-US" sz="2800" b="1" dirty="0">
                <a:latin typeface="Calibri" panose="020F0502020204030204" pitchFamily="34" charset="0"/>
                <a:cs typeface="Calibri" panose="020F0502020204030204" pitchFamily="34" charset="0"/>
              </a:rPr>
              <a:t>Just-in-Time est un flux de matières concept aimed à delivering matières exactly quand they sont nécessaires, dans le requis quantité, et sans excessive inventory.</a:t>
            </a:r>
          </a:p>
          <a:p>
            <a:pPr marL="0" indent="0">
              <a:buNone/>
            </a:pPr>
            <a:r>
              <a:rPr lang="en-US" sz="2800" b="1" dirty="0">
                <a:latin typeface="Calibri" panose="020F0502020204030204" pitchFamily="34" charset="0"/>
                <a:cs typeface="Calibri" panose="020F0502020204030204" pitchFamily="34" charset="0"/>
              </a:rPr>
              <a:t>Key characteristics de JIT :</a:t>
            </a:r>
          </a:p>
          <a:p>
            <a:r>
              <a:rPr lang="en-US" sz="2800" dirty="0">
                <a:latin typeface="Calibri" panose="020F0502020204030204" pitchFamily="34" charset="0"/>
                <a:cs typeface="Calibri" panose="020F0502020204030204" pitchFamily="34" charset="0"/>
              </a:rPr>
              <a:t>Minimal niveaux de stock</a:t>
            </a:r>
          </a:p>
          <a:p>
            <a:r>
              <a:rPr lang="en-US" sz="2800" dirty="0">
                <a:latin typeface="Calibri" panose="020F0502020204030204" pitchFamily="34" charset="0"/>
                <a:cs typeface="Calibri" panose="020F0502020204030204" pitchFamily="34" charset="0"/>
              </a:rPr>
              <a:t>Frequent et small livraisons</a:t>
            </a:r>
          </a:p>
          <a:p>
            <a:r>
              <a:rPr lang="en-US" sz="2520" dirty="0">
                <a:latin typeface="Calibri" panose="020F0502020204030204" pitchFamily="34" charset="0"/>
                <a:cs typeface="Calibri" panose="020F0502020204030204" pitchFamily="34" charset="0"/>
              </a:rPr>
              <a:t>Proche cooperation avec fournisseurs</a:t>
            </a:r>
          </a:p>
          <a:p>
            <a:r>
              <a:rPr lang="en-US" sz="2800" dirty="0">
                <a:latin typeface="Calibri" panose="020F0502020204030204" pitchFamily="34" charset="0"/>
                <a:cs typeface="Calibri" panose="020F0502020204030204" pitchFamily="34" charset="0"/>
              </a:rPr>
              <a:t>Élevé fiabilité de transport et production schedules</a:t>
            </a:r>
          </a:p>
          <a:p>
            <a:endParaRPr lang="pl-PL" dirty="0"/>
          </a:p>
        </p:txBody>
      </p:sp>
      <p:sp>
        <p:nvSpPr>
          <p:cNvPr id="4" name="TextBox 3">
            <a:extLst>
              <a:ext uri="{FF2B5EF4-FFF2-40B4-BE49-F238E27FC236}">
                <a16:creationId xmlns:a16="http://schemas.microsoft.com/office/drawing/2014/main" id="{E00BB939-E9B9-2FC7-6193-8B9CEA97B9D7}"/>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dirty="0">
                <a:latin typeface="Calibri"/>
                <a:ea typeface="Calibri"/>
                <a:cs typeface="Calibri"/>
              </a:rPr>
              <a:t>Distribution et flux de matières</a:t>
            </a:r>
            <a:endParaRPr lang="en-US" i="0" u="none" strike="noStrike" cap="none" spc="0" normalizeH="0" baseline="0" dirty="0">
              <a:ln>
                <a:noFill/>
              </a:ln>
              <a:effectLst/>
              <a:uFillTx/>
              <a:latin typeface="Calibri"/>
              <a:ea typeface="Calibri"/>
              <a:cs typeface="Calibri"/>
            </a:endParaRPr>
          </a:p>
        </p:txBody>
      </p:sp>
    </p:spTree>
    <p:extLst>
      <p:ext uri="{BB962C8B-B14F-4D97-AF65-F5344CB8AC3E}">
        <p14:creationId xmlns:p14="http://schemas.microsoft.com/office/powerpoint/2010/main" val="19175095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731480" y="350541"/>
            <a:ext cx="7767411" cy="5120640"/>
          </a:xfrm>
        </p:spPr>
        <p:txBody>
          <a:bodyPr/>
          <a:lstStyle/>
          <a:p>
            <a:pPr marL="0" indent="0">
              <a:buNone/>
            </a:pPr>
            <a:r>
              <a:rPr lang="en-US" sz="2520" b="1" dirty="0">
                <a:latin typeface="Calibri" panose="020F0502020204030204" pitchFamily="34" charset="0"/>
                <a:cs typeface="Calibri" panose="020F0502020204030204" pitchFamily="34" charset="0"/>
              </a:rPr>
              <a:t>Avantages :</a:t>
            </a:r>
          </a:p>
          <a:p>
            <a:r>
              <a:rPr lang="en-US" sz="2800" dirty="0">
                <a:latin typeface="Calibri" panose="020F0502020204030204" pitchFamily="34" charset="0"/>
                <a:cs typeface="Calibri" panose="020F0502020204030204" pitchFamily="34" charset="0"/>
              </a:rPr>
              <a:t>Reduced inventory holding coûts</a:t>
            </a:r>
          </a:p>
          <a:p>
            <a:r>
              <a:rPr lang="en-US" sz="2520" dirty="0">
                <a:latin typeface="Calibri" panose="020F0502020204030204" pitchFamily="34" charset="0"/>
                <a:cs typeface="Calibri" panose="020F0502020204030204" pitchFamily="34" charset="0"/>
              </a:rPr>
              <a:t>Réduire risque de obsolescence et dommages</a:t>
            </a:r>
          </a:p>
          <a:p>
            <a:r>
              <a:rPr lang="en-US" sz="2800" dirty="0">
                <a:latin typeface="Calibri" panose="020F0502020204030204" pitchFamily="34" charset="0"/>
                <a:cs typeface="Calibri" panose="020F0502020204030204" pitchFamily="34" charset="0"/>
              </a:rPr>
              <a:t>Improved responsiveness à demand changes</a:t>
            </a:r>
          </a:p>
          <a:p>
            <a:pPr marL="0" indent="0">
              <a:buNone/>
            </a:pPr>
            <a:r>
              <a:rPr lang="en-US" sz="2800" b="1" dirty="0">
                <a:latin typeface="Calibri" panose="020F0502020204030204" pitchFamily="34" charset="0"/>
                <a:cs typeface="Calibri" panose="020F0502020204030204" pitchFamily="34" charset="0"/>
              </a:rPr>
              <a:t>Limites (especially pertinent dans developing regions) :</a:t>
            </a:r>
          </a:p>
          <a:p>
            <a:r>
              <a:rPr lang="en-US" sz="2800" dirty="0">
                <a:latin typeface="Calibri" panose="020F0502020204030204" pitchFamily="34" charset="0"/>
                <a:cs typeface="Calibri" panose="020F0502020204030204" pitchFamily="34" charset="0"/>
              </a:rPr>
              <a:t>Élevé sensitivity à disruptions</a:t>
            </a:r>
          </a:p>
          <a:p>
            <a:r>
              <a:rPr lang="en-US" sz="2800" dirty="0">
                <a:latin typeface="Calibri" panose="020F0502020204030204" pitchFamily="34" charset="0"/>
                <a:cs typeface="Calibri" panose="020F0502020204030204" pitchFamily="34" charset="0"/>
              </a:rPr>
              <a:t>Dependence sur infrastructure qualité et fournisseur fiabilité</a:t>
            </a:r>
          </a:p>
          <a:p>
            <a:endParaRPr lang="pl-PL" dirty="0"/>
          </a:p>
        </p:txBody>
      </p:sp>
      <p:sp>
        <p:nvSpPr>
          <p:cNvPr id="4" name="Prostokąt 3"/>
          <p:cNvSpPr/>
          <p:nvPr/>
        </p:nvSpPr>
        <p:spPr>
          <a:xfrm>
            <a:off x="5402891" y="5195541"/>
            <a:ext cx="6096000" cy="1477328"/>
          </a:xfrm>
          <a:prstGeom prst="rect">
            <a:avLst/>
          </a:prstGeom>
          <a:solidFill>
            <a:schemeClr val="accent3">
              <a:lumMod val="40000"/>
              <a:lumOff val="60000"/>
            </a:schemeClr>
          </a:solidFill>
        </p:spPr>
        <p:txBody>
          <a:bodyPr>
            <a:spAutoFit/>
          </a:bodyPr>
          <a:lstStyle/>
          <a:p>
            <a:r>
              <a:rPr lang="en-US" b="1" dirty="0">
                <a:latin typeface="Calibri" panose="020F0502020204030204" pitchFamily="34" charset="0"/>
                <a:cs typeface="Calibri" panose="020F0502020204030204" pitchFamily="34" charset="0"/>
              </a:rPr>
              <a:t>Teaching note (Afrique context) : Dans Afriquein chaînes d’approvisionnement, full JIT est often difficult due à infrastructure constraints, but partielle JIT solutions (e.g. scheduled livraisons, local sourcing) sont increasingly applied dans manufacturing et FMCG sectors.</a:t>
            </a:r>
            <a:br>
              <a:rPr lang="en-US" dirty="0">
                <a:latin typeface="Calibri" panose="020F0502020204030204" pitchFamily="34" charset="0"/>
                <a:cs typeface="Calibri" panose="020F0502020204030204" pitchFamily="34" charset="0"/>
              </a:rPr>
            </a:br>
            <a:endParaRPr lang="pl-PL" dirty="0">
              <a:latin typeface="Calibri" panose="020F0502020204030204" pitchFamily="34" charset="0"/>
              <a:cs typeface="Calibri" panose="020F0502020204030204" pitchFamily="34" charset="0"/>
            </a:endParaRPr>
          </a:p>
        </p:txBody>
      </p:sp>
      <p:sp>
        <p:nvSpPr>
          <p:cNvPr id="5" name="Tytuł 1"/>
          <p:cNvSpPr>
            <a:spLocks noGrp="1"/>
          </p:cNvSpPr>
          <p:nvPr>
            <p:ph type="title"/>
          </p:nvPr>
        </p:nvSpPr>
        <p:spPr/>
        <p:txBody>
          <a:bodyPr/>
          <a:lstStyle/>
          <a:p>
            <a:r>
              <a:rPr lang="pl-PL" dirty="0">
                <a:latin typeface="Calibri" panose="020F0502020204030204" pitchFamily="34" charset="0"/>
                <a:cs typeface="Calibri" panose="020F0502020204030204" pitchFamily="34" charset="0"/>
              </a:rPr>
              <a:t>Juste-à-temps (JIT)</a:t>
            </a:r>
          </a:p>
        </p:txBody>
      </p:sp>
      <p:sp>
        <p:nvSpPr>
          <p:cNvPr id="2" name="TextBox 1">
            <a:extLst>
              <a:ext uri="{FF2B5EF4-FFF2-40B4-BE49-F238E27FC236}">
                <a16:creationId xmlns:a16="http://schemas.microsoft.com/office/drawing/2014/main" id="{E595936A-FA71-4F09-B8C7-04F5279C0CA4}"/>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dirty="0">
                <a:latin typeface="Calibri"/>
                <a:ea typeface="Calibri"/>
                <a:cs typeface="Calibri"/>
              </a:rPr>
              <a:t>Distribution et flux de matières</a:t>
            </a:r>
            <a:endParaRPr lang="en-US" i="0" u="none" strike="noStrike" cap="none" spc="0" normalizeH="0" baseline="0" dirty="0">
              <a:ln>
                <a:noFill/>
              </a:ln>
              <a:effectLst/>
              <a:uFillTx/>
              <a:latin typeface="Calibri"/>
              <a:ea typeface="Calibri"/>
              <a:cs typeface="Calibri"/>
            </a:endParaRPr>
          </a:p>
        </p:txBody>
      </p:sp>
    </p:spTree>
    <p:extLst>
      <p:ext uri="{BB962C8B-B14F-4D97-AF65-F5344CB8AC3E}">
        <p14:creationId xmlns:p14="http://schemas.microsoft.com/office/powerpoint/2010/main" val="33049180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latin typeface="Calibri" panose="020F0502020204030204" pitchFamily="34" charset="0"/>
                <a:cs typeface="Calibri" panose="020F0502020204030204" pitchFamily="34" charset="0"/>
              </a:rPr>
              <a:t>Logistique lean</a:t>
            </a:r>
          </a:p>
        </p:txBody>
      </p:sp>
      <p:sp>
        <p:nvSpPr>
          <p:cNvPr id="3" name="Symbol zastępczy zawartości 2"/>
          <p:cNvSpPr>
            <a:spLocks noGrp="1"/>
          </p:cNvSpPr>
          <p:nvPr>
            <p:ph idx="1"/>
          </p:nvPr>
        </p:nvSpPr>
        <p:spPr>
          <a:xfrm>
            <a:off x="3869268" y="864108"/>
            <a:ext cx="7792464" cy="5120640"/>
          </a:xfrm>
        </p:spPr>
        <p:txBody>
          <a:bodyPr/>
          <a:lstStyle/>
          <a:p>
            <a:pPr marL="0" indent="0">
              <a:buNone/>
            </a:pPr>
            <a:r>
              <a:rPr lang="en-US" sz="2520" b="1" dirty="0">
                <a:latin typeface="Calibri" panose="020F0502020204030204" pitchFamily="34" charset="0"/>
                <a:cs typeface="Calibri" panose="020F0502020204030204" pitchFamily="34" charset="0"/>
              </a:rPr>
              <a:t>Lean logistique se concentre sur le elimination de gaspillage (non-value-adding activités) dans flux de matières.</a:t>
            </a:r>
          </a:p>
          <a:p>
            <a:pPr marL="0" indent="0">
              <a:buNone/>
            </a:pPr>
            <a:r>
              <a:rPr lang="en-US" sz="2520" b="1" dirty="0">
                <a:latin typeface="Calibri" panose="020F0502020204030204" pitchFamily="34" charset="0"/>
                <a:cs typeface="Calibri" panose="020F0502020204030204" pitchFamily="34" charset="0"/>
              </a:rPr>
              <a:t>Principal types de gaspillage dans flux de matières :</a:t>
            </a:r>
          </a:p>
          <a:p>
            <a:r>
              <a:rPr lang="en-US" sz="2800" dirty="0">
                <a:latin typeface="Calibri" panose="020F0502020204030204" pitchFamily="34" charset="0"/>
                <a:cs typeface="Calibri" panose="020F0502020204030204" pitchFamily="34" charset="0"/>
              </a:rPr>
              <a:t>Excess inventory</a:t>
            </a:r>
          </a:p>
          <a:p>
            <a:r>
              <a:rPr lang="en-US" sz="2800" dirty="0">
                <a:latin typeface="Calibri" panose="020F0502020204030204" pitchFamily="34" charset="0"/>
                <a:cs typeface="Calibri" panose="020F0502020204030204" pitchFamily="34" charset="0"/>
              </a:rPr>
              <a:t>Inutiles transport</a:t>
            </a:r>
          </a:p>
          <a:p>
            <a:r>
              <a:rPr lang="en-US" sz="2520" dirty="0">
                <a:latin typeface="Calibri" panose="020F0502020204030204" pitchFamily="34" charset="0"/>
                <a:cs typeface="Calibri" panose="020F0502020204030204" pitchFamily="34" charset="0"/>
              </a:rPr>
              <a:t>Waiting moment</a:t>
            </a:r>
          </a:p>
          <a:p>
            <a:r>
              <a:rPr lang="en-US" sz="2800" dirty="0" err="1">
                <a:latin typeface="Calibri" panose="020F0502020204030204" pitchFamily="34" charset="0"/>
                <a:cs typeface="Calibri" panose="020F0502020204030204" pitchFamily="34" charset="0"/>
              </a:rPr>
              <a:t>Overprocessing</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Erreurs et rework</a:t>
            </a:r>
          </a:p>
          <a:p>
            <a:endParaRPr lang="pl-PL" dirty="0"/>
          </a:p>
        </p:txBody>
      </p:sp>
      <p:sp>
        <p:nvSpPr>
          <p:cNvPr id="4" name="TextBox 3">
            <a:extLst>
              <a:ext uri="{FF2B5EF4-FFF2-40B4-BE49-F238E27FC236}">
                <a16:creationId xmlns:a16="http://schemas.microsoft.com/office/drawing/2014/main" id="{05C55EFD-0953-3A63-D2C7-36327AE8F20B}"/>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dirty="0">
                <a:latin typeface="Calibri"/>
                <a:ea typeface="Calibri"/>
                <a:cs typeface="Calibri"/>
              </a:rPr>
              <a:t>Distribution et flux de matières</a:t>
            </a:r>
            <a:endParaRPr lang="en-US" i="0" u="none" strike="noStrike" cap="none" spc="0" normalizeH="0" baseline="0" dirty="0">
              <a:ln>
                <a:noFill/>
              </a:ln>
              <a:effectLst/>
              <a:uFillTx/>
              <a:latin typeface="Calibri"/>
              <a:ea typeface="Calibri"/>
              <a:cs typeface="Calibri"/>
            </a:endParaRPr>
          </a:p>
        </p:txBody>
      </p:sp>
    </p:spTree>
    <p:extLst>
      <p:ext uri="{BB962C8B-B14F-4D97-AF65-F5344CB8AC3E}">
        <p14:creationId xmlns:p14="http://schemas.microsoft.com/office/powerpoint/2010/main" val="3310074905"/>
      </p:ext>
    </p:extLst>
  </p:cSld>
  <p:clrMapOvr>
    <a:masterClrMapping/>
  </p:clrMapOvr>
</p:sld>
</file>

<file path=ppt/theme/theme1.xml><?xml version="1.0" encoding="utf-8"?>
<a:theme xmlns:a="http://schemas.openxmlformats.org/drawingml/2006/main" name="Ramka">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2.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EAB40A96-0F5E-4D28-98E6-CD06FF564BBB}">
  <we:reference id="wa200010215" version="2.0.0.0" store="en-US" storeType="OMEX"/>
  <we:alternateReferences>
    <we:reference id="wa200010215" version="2.0.0.0" store=""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9A1C556-6C2E-4BDE-AAE5-2C81809CC210}">
  <ds:schemaRefs>
    <ds:schemaRef ds:uri="http://schemas.microsoft.com/sharepoint/v3/contenttype/forms"/>
  </ds:schemaRefs>
</ds:datastoreItem>
</file>

<file path=customXml/itemProps2.xml><?xml version="1.0" encoding="utf-8"?>
<ds:datastoreItem xmlns:ds="http://schemas.openxmlformats.org/officeDocument/2006/customXml" ds:itemID="{5527672B-02CD-4082-9B80-5214AA6140F2}">
  <ds:schemaRefs>
    <ds:schemaRef ds:uri="http://schemas.microsoft.com/office/2006/metadata/properties"/>
    <ds:schemaRef ds:uri="http://schemas.microsoft.com/office/infopath/2007/PartnerControls"/>
    <ds:schemaRef ds:uri="597320a7-26c9-4ada-a5d3-9ce4cfbbe2be"/>
    <ds:schemaRef ds:uri="d7c2d7e5-d637-40e7-a03d-32f79b35a394"/>
  </ds:schemaRefs>
</ds:datastoreItem>
</file>

<file path=customXml/itemProps3.xml><?xml version="1.0" encoding="utf-8"?>
<ds:datastoreItem xmlns:ds="http://schemas.openxmlformats.org/officeDocument/2006/customXml" ds:itemID="{A063FE62-1478-40B3-A60F-D2A736960CD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1674</TotalTime>
  <Words>2554</Words>
  <Application>Microsoft Office PowerPoint</Application>
  <PresentationFormat>Widescreen</PresentationFormat>
  <Paragraphs>356</Paragraphs>
  <Slides>43</Slides>
  <Notes>43</Notes>
  <HiddenSlides>1</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43</vt:i4>
      </vt:variant>
    </vt:vector>
  </HeadingPairs>
  <TitlesOfParts>
    <vt:vector size="53" baseType="lpstr">
      <vt:lpstr>Arial</vt:lpstr>
      <vt:lpstr>Arial Rounded MT Bold</vt:lpstr>
      <vt:lpstr>Calibri</vt:lpstr>
      <vt:lpstr>Corbel</vt:lpstr>
      <vt:lpstr>Helvetica Neue</vt:lpstr>
      <vt:lpstr>Helvetica Neue Medium</vt:lpstr>
      <vt:lpstr>Montserrat Regular</vt:lpstr>
      <vt:lpstr>Wingdings 2</vt:lpstr>
      <vt:lpstr>Ramka</vt:lpstr>
      <vt:lpstr>21_BasicWhite</vt:lpstr>
      <vt:lpstr>Gestion des flux de matières — partie 2 </vt:lpstr>
      <vt:lpstr>Road Transportation Systems Engineering Development in the Sub-Saharan Africa – Modern EU Master Programme &amp; Capacity Building</vt:lpstr>
      <vt:lpstr>PowerPoint Presentation</vt:lpstr>
      <vt:lpstr>Gestion des flux de matières </vt:lpstr>
      <vt:lpstr>Planification et contrôle des flux de matières</vt:lpstr>
      <vt:lpstr>Planification et contrôle des flux de matières</vt:lpstr>
      <vt:lpstr>Juste-à-temps (JIT)</vt:lpstr>
      <vt:lpstr>Juste-à-temps (JIT)</vt:lpstr>
      <vt:lpstr>Logistique lean</vt:lpstr>
      <vt:lpstr>Logistique lean</vt:lpstr>
      <vt:lpstr>Principes MRP</vt:lpstr>
      <vt:lpstr>Principes MRP</vt:lpstr>
      <vt:lpstr>Principes MRP</vt:lpstr>
      <vt:lpstr>MRP Inputs - Master Production Schedule (MPS)</vt:lpstr>
      <vt:lpstr>Entrées MRP — nomenclature (BOM) </vt:lpstr>
      <vt:lpstr>MRP Inputs - Inventory Records (Inventory Status File)</vt:lpstr>
      <vt:lpstr>Sorties MRP — bons de commande</vt:lpstr>
      <vt:lpstr>Sorties MRP — ordres de fabrication / ordres de travail</vt:lpstr>
      <vt:lpstr>Sorties MRP — calendriers de livraison</vt:lpstr>
      <vt:lpstr>Planification des besoins de distribution (DRP)</vt:lpstr>
      <vt:lpstr>Planification des besoins de distribution (DRP)</vt:lpstr>
      <vt:lpstr>Suivi et régulation des niveaux de stock et des mouvements de stock</vt:lpstr>
      <vt:lpstr>Taux de rotation des stocks</vt:lpstr>
      <vt:lpstr>Taux de rotation des stocks</vt:lpstr>
      <vt:lpstr>Calcul du stock de sécurité</vt:lpstr>
      <vt:lpstr>Calcul du stock de sécurité</vt:lpstr>
      <vt:lpstr>Analyse ABC</vt:lpstr>
      <vt:lpstr>Analyse ABC</vt:lpstr>
      <vt:lpstr>Systèmes de point de commande </vt:lpstr>
      <vt:lpstr>Suivi et régulation des niveaux de stock et des mouvements de stock</vt:lpstr>
      <vt:lpstr>Systèmes ERP</vt:lpstr>
      <vt:lpstr>Systèmes ERP</vt:lpstr>
      <vt:lpstr>Systèmes ERP</vt:lpstr>
      <vt:lpstr>Exemples de ERP Soutien dans gestion des stocks </vt:lpstr>
      <vt:lpstr>Défis et Optimisation de flux de matières</vt:lpstr>
      <vt:lpstr>Défis et Optimisation de flux de matières</vt:lpstr>
      <vt:lpstr>planification et contrôle des flux de matières dans AfriqueFMCG chaîne d’approvisionnement dans Afrique de l’Est (Kenya)       </vt:lpstr>
      <vt:lpstr>Just-in-Time (JIT) et Lean Logistique dans Practice</vt:lpstr>
      <vt:lpstr>MRP et DRP Principles dans le cas</vt:lpstr>
      <vt:lpstr>Monitoring et Regulating niveaux de stock</vt:lpstr>
      <vt:lpstr>Défis et Optimisation de flux de matières</vt:lpstr>
      <vt:lpstr>Étude de cas — principaux acquis d’apprentissage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Material flow management</dc:title>
  <dc:creator>Konto Microsoft</dc:creator>
  <cp:lastModifiedBy>Wojciech Kustra</cp:lastModifiedBy>
  <cp:revision>120</cp:revision>
  <dcterms:created xsi:type="dcterms:W3CDTF">2026-01-07T07:48:00Z</dcterms:created>
  <dcterms:modified xsi:type="dcterms:W3CDTF">2026-06-06T18:22:55Z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