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4"/>
  </p:notesMasterIdLst>
  <p:handoutMasterIdLst>
    <p:handoutMasterId r:id="rId45"/>
  </p:handoutMasterIdLst>
  <p:sldIdLst>
    <p:sldId id="306" r:id="rId5"/>
    <p:sldId id="313" r:id="rId6"/>
    <p:sldId id="307" r:id="rId7"/>
    <p:sldId id="312" r:id="rId8"/>
    <p:sldId id="337" r:id="rId9"/>
    <p:sldId id="338" r:id="rId10"/>
    <p:sldId id="339" r:id="rId11"/>
    <p:sldId id="341" r:id="rId12"/>
    <p:sldId id="340" r:id="rId13"/>
    <p:sldId id="342" r:id="rId14"/>
    <p:sldId id="343" r:id="rId15"/>
    <p:sldId id="344" r:id="rId16"/>
    <p:sldId id="345" r:id="rId17"/>
    <p:sldId id="347" r:id="rId18"/>
    <p:sldId id="346" r:id="rId19"/>
    <p:sldId id="348" r:id="rId20"/>
    <p:sldId id="349" r:id="rId21"/>
    <p:sldId id="350" r:id="rId22"/>
    <p:sldId id="351" r:id="rId23"/>
    <p:sldId id="352" r:id="rId24"/>
    <p:sldId id="353" r:id="rId25"/>
    <p:sldId id="354" r:id="rId26"/>
    <p:sldId id="355" r:id="rId27"/>
    <p:sldId id="356" r:id="rId28"/>
    <p:sldId id="358" r:id="rId29"/>
    <p:sldId id="357" r:id="rId30"/>
    <p:sldId id="359" r:id="rId31"/>
    <p:sldId id="360" r:id="rId32"/>
    <p:sldId id="361" r:id="rId33"/>
    <p:sldId id="362" r:id="rId34"/>
    <p:sldId id="363" r:id="rId35"/>
    <p:sldId id="364" r:id="rId36"/>
    <p:sldId id="365" r:id="rId37"/>
    <p:sldId id="366" r:id="rId38"/>
    <p:sldId id="367" r:id="rId39"/>
    <p:sldId id="368" r:id="rId40"/>
    <p:sldId id="309" r:id="rId41"/>
    <p:sldId id="317" r:id="rId42"/>
    <p:sldId id="369" r:id="rId4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54"/>
    <p:restoredTop sz="94658"/>
  </p:normalViewPr>
  <p:slideViewPr>
    <p:cSldViewPr snapToGrid="0">
      <p:cViewPr varScale="1">
        <p:scale>
          <a:sx n="128" d="100"/>
          <a:sy n="128" d="100"/>
        </p:scale>
        <p:origin x="202"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Gobis" userId="03136ee3-4e5f-4a32-a1f5-0287557909c3" providerId="ADAL" clId="{B7DF6102-AE31-4ABA-8B34-2FC89FA86DE5}"/>
    <pc:docChg chg="undo custSel addSld delSld modSld sldOrd addMainMaster delMainMaster modMainMaster">
      <pc:chgData name="Anna Gobis" userId="03136ee3-4e5f-4a32-a1f5-0287557909c3" providerId="ADAL" clId="{B7DF6102-AE31-4ABA-8B34-2FC89FA86DE5}" dt="2024-03-28T11:58:08.357" v="557" actId="47"/>
      <pc:docMkLst>
        <pc:docMk/>
      </pc:docMkLst>
      <pc:sldChg chg="del">
        <pc:chgData name="Anna Gobis" userId="03136ee3-4e5f-4a32-a1f5-0287557909c3" providerId="ADAL" clId="{B7DF6102-AE31-4ABA-8B34-2FC89FA86DE5}" dt="2024-03-25T11:36:29.673" v="262" actId="47"/>
        <pc:sldMkLst>
          <pc:docMk/>
          <pc:sldMk cId="0" sldId="256"/>
        </pc:sldMkLst>
      </pc:sldChg>
      <pc:sldChg chg="del">
        <pc:chgData name="Anna Gobis" userId="03136ee3-4e5f-4a32-a1f5-0287557909c3" providerId="ADAL" clId="{B7DF6102-AE31-4ABA-8B34-2FC89FA86DE5}" dt="2024-03-25T11:36:28.089" v="261" actId="47"/>
        <pc:sldMkLst>
          <pc:docMk/>
          <pc:sldMk cId="0" sldId="257"/>
        </pc:sldMkLst>
      </pc:sldChg>
      <pc:sldChg chg="del">
        <pc:chgData name="Anna Gobis" userId="03136ee3-4e5f-4a32-a1f5-0287557909c3" providerId="ADAL" clId="{B7DF6102-AE31-4ABA-8B34-2FC89FA86DE5}" dt="2024-03-25T12:01:47.314" v="356" actId="47"/>
        <pc:sldMkLst>
          <pc:docMk/>
          <pc:sldMk cId="0" sldId="259"/>
        </pc:sldMkLst>
      </pc:sldChg>
      <pc:sldChg chg="del">
        <pc:chgData name="Anna Gobis" userId="03136ee3-4e5f-4a32-a1f5-0287557909c3" providerId="ADAL" clId="{B7DF6102-AE31-4ABA-8B34-2FC89FA86DE5}" dt="2024-03-28T11:49:24.161" v="515" actId="47"/>
        <pc:sldMkLst>
          <pc:docMk/>
          <pc:sldMk cId="0" sldId="263"/>
        </pc:sldMkLst>
      </pc:sldChg>
      <pc:sldChg chg="modSp mod">
        <pc:chgData name="Anna Gobis" userId="03136ee3-4e5f-4a32-a1f5-0287557909c3" providerId="ADAL" clId="{B7DF6102-AE31-4ABA-8B34-2FC89FA86DE5}" dt="2024-03-28T11:49:31.928" v="516" actId="14100"/>
        <pc:sldMkLst>
          <pc:docMk/>
          <pc:sldMk cId="0" sldId="264"/>
        </pc:sldMkLst>
      </pc:sldChg>
      <pc:sldChg chg="del">
        <pc:chgData name="Anna Gobis" userId="03136ee3-4e5f-4a32-a1f5-0287557909c3" providerId="ADAL" clId="{B7DF6102-AE31-4ABA-8B34-2FC89FA86DE5}" dt="2024-03-28T11:50:09.818" v="531" actId="47"/>
        <pc:sldMkLst>
          <pc:docMk/>
          <pc:sldMk cId="0" sldId="265"/>
        </pc:sldMkLst>
      </pc:sldChg>
      <pc:sldChg chg="del">
        <pc:chgData name="Anna Gobis" userId="03136ee3-4e5f-4a32-a1f5-0287557909c3" providerId="ADAL" clId="{B7DF6102-AE31-4ABA-8B34-2FC89FA86DE5}" dt="2024-03-28T11:50:04.601" v="530" actId="47"/>
        <pc:sldMkLst>
          <pc:docMk/>
          <pc:sldMk cId="0" sldId="266"/>
        </pc:sldMkLst>
      </pc:sldChg>
      <pc:sldChg chg="del">
        <pc:chgData name="Anna Gobis" userId="03136ee3-4e5f-4a32-a1f5-0287557909c3" providerId="ADAL" clId="{B7DF6102-AE31-4ABA-8B34-2FC89FA86DE5}" dt="2024-03-28T11:51:11.215" v="551" actId="47"/>
        <pc:sldMkLst>
          <pc:docMk/>
          <pc:sldMk cId="0" sldId="268"/>
        </pc:sldMkLst>
      </pc:sldChg>
      <pc:sldChg chg="del">
        <pc:chgData name="Anna Gobis" userId="03136ee3-4e5f-4a32-a1f5-0287557909c3" providerId="ADAL" clId="{B7DF6102-AE31-4ABA-8B34-2FC89FA86DE5}" dt="2024-03-28T11:51:12.227" v="552" actId="47"/>
        <pc:sldMkLst>
          <pc:docMk/>
          <pc:sldMk cId="0" sldId="269"/>
        </pc:sldMkLst>
      </pc:sldChg>
      <pc:sldChg chg="del">
        <pc:chgData name="Anna Gobis" userId="03136ee3-4e5f-4a32-a1f5-0287557909c3" providerId="ADAL" clId="{B7DF6102-AE31-4ABA-8B34-2FC89FA86DE5}" dt="2024-03-28T11:49:23.094" v="514" actId="47"/>
        <pc:sldMkLst>
          <pc:docMk/>
          <pc:sldMk cId="1753853387" sldId="270"/>
        </pc:sldMkLst>
      </pc:sldChg>
      <pc:sldChg chg="modSp mod">
        <pc:chgData name="Anna Gobis" userId="03136ee3-4e5f-4a32-a1f5-0287557909c3" providerId="ADAL" clId="{B7DF6102-AE31-4ABA-8B34-2FC89FA86DE5}" dt="2024-03-28T11:50:24.893" v="534" actId="14100"/>
        <pc:sldMkLst>
          <pc:docMk/>
          <pc:sldMk cId="2836149720" sldId="271"/>
        </pc:sldMkLst>
      </pc:sldChg>
      <pc:sldChg chg="del">
        <pc:chgData name="Anna Gobis" userId="03136ee3-4e5f-4a32-a1f5-0287557909c3" providerId="ADAL" clId="{B7DF6102-AE31-4ABA-8B34-2FC89FA86DE5}" dt="2024-03-28T11:50:03.682" v="529" actId="47"/>
        <pc:sldMkLst>
          <pc:docMk/>
          <pc:sldMk cId="1046792573" sldId="274"/>
        </pc:sldMkLst>
      </pc:sldChg>
      <pc:sldChg chg="del">
        <pc:chgData name="Anna Gobis" userId="03136ee3-4e5f-4a32-a1f5-0287557909c3" providerId="ADAL" clId="{B7DF6102-AE31-4ABA-8B34-2FC89FA86DE5}" dt="2024-03-28T11:49:19.602" v="513" actId="47"/>
        <pc:sldMkLst>
          <pc:docMk/>
          <pc:sldMk cId="765929508" sldId="276"/>
        </pc:sldMkLst>
      </pc:sldChg>
      <pc:sldChg chg="new del">
        <pc:chgData name="Anna Gobis" userId="03136ee3-4e5f-4a32-a1f5-0287557909c3" providerId="ADAL" clId="{B7DF6102-AE31-4ABA-8B34-2FC89FA86DE5}" dt="2024-03-25T11:18:53.363" v="95" actId="47"/>
        <pc:sldMkLst>
          <pc:docMk/>
          <pc:sldMk cId="229665414" sldId="277"/>
        </pc:sldMkLst>
      </pc:sldChg>
      <pc:sldChg chg="modSp new mod ord">
        <pc:chgData name="Anna Gobis" userId="03136ee3-4e5f-4a32-a1f5-0287557909c3" providerId="ADAL" clId="{B7DF6102-AE31-4ABA-8B34-2FC89FA86DE5}" dt="2024-03-25T11:36:38.292" v="264"/>
        <pc:sldMkLst>
          <pc:docMk/>
          <pc:sldMk cId="513703498" sldId="278"/>
        </pc:sldMkLst>
      </pc:sldChg>
      <pc:sldChg chg="new del">
        <pc:chgData name="Anna Gobis" userId="03136ee3-4e5f-4a32-a1f5-0287557909c3" providerId="ADAL" clId="{B7DF6102-AE31-4ABA-8B34-2FC89FA86DE5}" dt="2024-03-25T11:18:10.282" v="93" actId="680"/>
        <pc:sldMkLst>
          <pc:docMk/>
          <pc:sldMk cId="2139166649" sldId="278"/>
        </pc:sldMkLst>
      </pc:sldChg>
      <pc:sldChg chg="modSp new del mod ord">
        <pc:chgData name="Anna Gobis" userId="03136ee3-4e5f-4a32-a1f5-0287557909c3" providerId="ADAL" clId="{B7DF6102-AE31-4ABA-8B34-2FC89FA86DE5}" dt="2024-03-25T12:01:48.337" v="357" actId="47"/>
        <pc:sldMkLst>
          <pc:docMk/>
          <pc:sldMk cId="506520814" sldId="279"/>
        </pc:sldMkLst>
      </pc:sldChg>
      <pc:sldChg chg="new add del">
        <pc:chgData name="Anna Gobis" userId="03136ee3-4e5f-4a32-a1f5-0287557909c3" providerId="ADAL" clId="{B7DF6102-AE31-4ABA-8B34-2FC89FA86DE5}" dt="2024-03-28T11:41:03.612" v="437" actId="47"/>
        <pc:sldMkLst>
          <pc:docMk/>
          <pc:sldMk cId="3508168854" sldId="280"/>
        </pc:sldMkLst>
      </pc:sldChg>
      <pc:sldChg chg="new">
        <pc:chgData name="Anna Gobis" userId="03136ee3-4e5f-4a32-a1f5-0287557909c3" providerId="ADAL" clId="{B7DF6102-AE31-4ABA-8B34-2FC89FA86DE5}" dt="2024-03-25T12:00:44.769" v="350" actId="680"/>
        <pc:sldMkLst>
          <pc:docMk/>
          <pc:sldMk cId="171886818" sldId="281"/>
        </pc:sldMkLst>
      </pc:sldChg>
      <pc:sldChg chg="addSp delSp modSp new mod">
        <pc:chgData name="Anna Gobis" userId="03136ee3-4e5f-4a32-a1f5-0287557909c3" providerId="ADAL" clId="{B7DF6102-AE31-4ABA-8B34-2FC89FA86DE5}" dt="2024-03-25T12:01:28.361" v="353" actId="27614"/>
        <pc:sldMkLst>
          <pc:docMk/>
          <pc:sldMk cId="2150199212" sldId="282"/>
        </pc:sldMkLst>
      </pc:sldChg>
      <pc:sldChg chg="modSp new add del mod">
        <pc:chgData name="Anna Gobis" userId="03136ee3-4e5f-4a32-a1f5-0287557909c3" providerId="ADAL" clId="{B7DF6102-AE31-4ABA-8B34-2FC89FA86DE5}" dt="2024-03-28T11:41:03.612" v="437" actId="47"/>
        <pc:sldMkLst>
          <pc:docMk/>
          <pc:sldMk cId="2870428162" sldId="283"/>
        </pc:sldMkLst>
      </pc:sldChg>
      <pc:sldChg chg="new del">
        <pc:chgData name="Anna Gobis" userId="03136ee3-4e5f-4a32-a1f5-0287557909c3" providerId="ADAL" clId="{B7DF6102-AE31-4ABA-8B34-2FC89FA86DE5}" dt="2024-03-25T12:02:01.794" v="359" actId="47"/>
        <pc:sldMkLst>
          <pc:docMk/>
          <pc:sldMk cId="2698298733" sldId="284"/>
        </pc:sldMkLst>
      </pc:sldChg>
      <pc:sldChg chg="new add del">
        <pc:chgData name="Anna Gobis" userId="03136ee3-4e5f-4a32-a1f5-0287557909c3" providerId="ADAL" clId="{B7DF6102-AE31-4ABA-8B34-2FC89FA86DE5}" dt="2024-03-28T11:41:03.612" v="437" actId="47"/>
        <pc:sldMkLst>
          <pc:docMk/>
          <pc:sldMk cId="1732563840" sldId="285"/>
        </pc:sldMkLst>
      </pc:sldChg>
      <pc:sldChg chg="new del">
        <pc:chgData name="Anna Gobis" userId="03136ee3-4e5f-4a32-a1f5-0287557909c3" providerId="ADAL" clId="{B7DF6102-AE31-4ABA-8B34-2FC89FA86DE5}" dt="2024-03-25T12:02:17.351" v="361" actId="680"/>
        <pc:sldMkLst>
          <pc:docMk/>
          <pc:sldMk cId="2189072443" sldId="286"/>
        </pc:sldMkLst>
      </pc:sldChg>
      <pc:sldChg chg="add del">
        <pc:chgData name="Anna Gobis" userId="03136ee3-4e5f-4a32-a1f5-0287557909c3" providerId="ADAL" clId="{B7DF6102-AE31-4ABA-8B34-2FC89FA86DE5}" dt="2024-03-28T11:41:03.612" v="437" actId="47"/>
        <pc:sldMkLst>
          <pc:docMk/>
          <pc:sldMk cId="922925629" sldId="287"/>
        </pc:sldMkLst>
      </pc:sldChg>
      <pc:sldChg chg="add del">
        <pc:chgData name="Anna Gobis" userId="03136ee3-4e5f-4a32-a1f5-0287557909c3" providerId="ADAL" clId="{B7DF6102-AE31-4ABA-8B34-2FC89FA86DE5}" dt="2024-03-28T11:41:03.612" v="437" actId="47"/>
        <pc:sldMkLst>
          <pc:docMk/>
          <pc:sldMk cId="3295193780" sldId="288"/>
        </pc:sldMkLst>
      </pc:sldChg>
      <pc:sldChg chg="add del">
        <pc:chgData name="Anna Gobis" userId="03136ee3-4e5f-4a32-a1f5-0287557909c3" providerId="ADAL" clId="{B7DF6102-AE31-4ABA-8B34-2FC89FA86DE5}" dt="2024-03-28T11:41:03.612" v="437" actId="47"/>
        <pc:sldMkLst>
          <pc:docMk/>
          <pc:sldMk cId="808288899" sldId="289"/>
        </pc:sldMkLst>
      </pc:sldChg>
      <pc:sldChg chg="add del">
        <pc:chgData name="Anna Gobis" userId="03136ee3-4e5f-4a32-a1f5-0287557909c3" providerId="ADAL" clId="{B7DF6102-AE31-4ABA-8B34-2FC89FA86DE5}" dt="2024-03-28T11:41:34.843" v="439" actId="47"/>
        <pc:sldMkLst>
          <pc:docMk/>
          <pc:sldMk cId="3078685990" sldId="291"/>
        </pc:sldMkLst>
      </pc:sldChg>
      <pc:sldChg chg="add del">
        <pc:chgData name="Anna Gobis" userId="03136ee3-4e5f-4a32-a1f5-0287557909c3" providerId="ADAL" clId="{B7DF6102-AE31-4ABA-8B34-2FC89FA86DE5}" dt="2024-03-28T11:41:55.871" v="442" actId="47"/>
        <pc:sldMkLst>
          <pc:docMk/>
          <pc:sldMk cId="648897879" sldId="292"/>
        </pc:sldMkLst>
      </pc:sldChg>
      <pc:sldChg chg="del">
        <pc:chgData name="Anna Gobis" userId="03136ee3-4e5f-4a32-a1f5-0287557909c3" providerId="ADAL" clId="{B7DF6102-AE31-4ABA-8B34-2FC89FA86DE5}" dt="2024-03-28T11:30:13.344" v="367" actId="2696"/>
        <pc:sldMkLst>
          <pc:docMk/>
          <pc:sldMk cId="3096104327" sldId="293"/>
        </pc:sldMkLst>
      </pc:sldChg>
      <pc:sldChg chg="modSp new mod">
        <pc:chgData name="Anna Gobis" userId="03136ee3-4e5f-4a32-a1f5-0287557909c3" providerId="ADAL" clId="{B7DF6102-AE31-4ABA-8B34-2FC89FA86DE5}" dt="2024-03-28T11:42:54.735" v="453" actId="27636"/>
        <pc:sldMkLst>
          <pc:docMk/>
          <pc:sldMk cId="3940843390" sldId="293"/>
        </pc:sldMkLst>
      </pc:sldChg>
      <pc:sldChg chg="modSp new mod">
        <pc:chgData name="Anna Gobis" userId="03136ee3-4e5f-4a32-a1f5-0287557909c3" providerId="ADAL" clId="{B7DF6102-AE31-4ABA-8B34-2FC89FA86DE5}" dt="2024-03-28T11:42:08.810" v="446" actId="27636"/>
        <pc:sldMkLst>
          <pc:docMk/>
          <pc:sldMk cId="3838019574" sldId="294"/>
        </pc:sldMkLst>
      </pc:sldChg>
      <pc:sldChg chg="modSp new del mod">
        <pc:chgData name="Anna Gobis" userId="03136ee3-4e5f-4a32-a1f5-0287557909c3" providerId="ADAL" clId="{B7DF6102-AE31-4ABA-8B34-2FC89FA86DE5}" dt="2024-03-28T11:49:18.326" v="512" actId="47"/>
        <pc:sldMkLst>
          <pc:docMk/>
          <pc:sldMk cId="4260228754" sldId="295"/>
        </pc:sldMkLst>
      </pc:sldChg>
      <pc:sldChg chg="modSp new del mod">
        <pc:chgData name="Anna Gobis" userId="03136ee3-4e5f-4a32-a1f5-0287557909c3" providerId="ADAL" clId="{B7DF6102-AE31-4ABA-8B34-2FC89FA86DE5}" dt="2024-03-28T11:42:41.956" v="450" actId="47"/>
        <pc:sldMkLst>
          <pc:docMk/>
          <pc:sldMk cId="1683472306" sldId="296"/>
        </pc:sldMkLst>
      </pc:sldChg>
      <pc:sldChg chg="new">
        <pc:chgData name="Anna Gobis" userId="03136ee3-4e5f-4a32-a1f5-0287557909c3" providerId="ADAL" clId="{B7DF6102-AE31-4ABA-8B34-2FC89FA86DE5}" dt="2024-03-28T11:49:02.020" v="507" actId="680"/>
        <pc:sldMkLst>
          <pc:docMk/>
          <pc:sldMk cId="3840747554" sldId="296"/>
        </pc:sldMkLst>
      </pc:sldChg>
      <pc:sldChg chg="new">
        <pc:chgData name="Anna Gobis" userId="03136ee3-4e5f-4a32-a1f5-0287557909c3" providerId="ADAL" clId="{B7DF6102-AE31-4ABA-8B34-2FC89FA86DE5}" dt="2024-03-28T11:49:06.270" v="508" actId="680"/>
        <pc:sldMkLst>
          <pc:docMk/>
          <pc:sldMk cId="1530642154" sldId="297"/>
        </pc:sldMkLst>
      </pc:sldChg>
      <pc:sldChg chg="new">
        <pc:chgData name="Anna Gobis" userId="03136ee3-4e5f-4a32-a1f5-0287557909c3" providerId="ADAL" clId="{B7DF6102-AE31-4ABA-8B34-2FC89FA86DE5}" dt="2024-03-28T11:49:08.641" v="509" actId="680"/>
        <pc:sldMkLst>
          <pc:docMk/>
          <pc:sldMk cId="3232193025" sldId="298"/>
        </pc:sldMkLst>
      </pc:sldChg>
      <pc:sldChg chg="new">
        <pc:chgData name="Anna Gobis" userId="03136ee3-4e5f-4a32-a1f5-0287557909c3" providerId="ADAL" clId="{B7DF6102-AE31-4ABA-8B34-2FC89FA86DE5}" dt="2024-03-28T11:49:11.919" v="510" actId="680"/>
        <pc:sldMkLst>
          <pc:docMk/>
          <pc:sldMk cId="759228045" sldId="299"/>
        </pc:sldMkLst>
      </pc:sldChg>
      <pc:sldChg chg="new">
        <pc:chgData name="Anna Gobis" userId="03136ee3-4e5f-4a32-a1f5-0287557909c3" providerId="ADAL" clId="{B7DF6102-AE31-4ABA-8B34-2FC89FA86DE5}" dt="2024-03-28T11:49:14.814" v="511" actId="680"/>
        <pc:sldMkLst>
          <pc:docMk/>
          <pc:sldMk cId="12587677" sldId="300"/>
        </pc:sldMkLst>
      </pc:sldChg>
      <pc:sldChg chg="addSp delSp modSp add mod">
        <pc:chgData name="Anna Gobis" userId="03136ee3-4e5f-4a32-a1f5-0287557909c3" providerId="ADAL" clId="{B7DF6102-AE31-4ABA-8B34-2FC89FA86DE5}" dt="2024-03-28T11:49:46.537" v="525" actId="478"/>
        <pc:sldMkLst>
          <pc:docMk/>
          <pc:sldMk cId="2236161759" sldId="301"/>
        </pc:sldMkLst>
      </pc:sldChg>
      <pc:sldChg chg="addSp delSp modSp add mod">
        <pc:chgData name="Anna Gobis" userId="03136ee3-4e5f-4a32-a1f5-0287557909c3" providerId="ADAL" clId="{B7DF6102-AE31-4ABA-8B34-2FC89FA86DE5}" dt="2024-03-28T11:49:58.004" v="528"/>
        <pc:sldMkLst>
          <pc:docMk/>
          <pc:sldMk cId="3512496243" sldId="302"/>
        </pc:sldMkLst>
      </pc:sldChg>
      <pc:sldChg chg="addSp delSp modSp add mod">
        <pc:chgData name="Anna Gobis" userId="03136ee3-4e5f-4a32-a1f5-0287557909c3" providerId="ADAL" clId="{B7DF6102-AE31-4ABA-8B34-2FC89FA86DE5}" dt="2024-03-28T11:50:40.423" v="535"/>
        <pc:sldMkLst>
          <pc:docMk/>
          <pc:sldMk cId="4036106628" sldId="303"/>
        </pc:sldMkLst>
      </pc:sldChg>
      <pc:sldChg chg="addSp delSp modSp add mod">
        <pc:chgData name="Anna Gobis" userId="03136ee3-4e5f-4a32-a1f5-0287557909c3" providerId="ADAL" clId="{B7DF6102-AE31-4ABA-8B34-2FC89FA86DE5}" dt="2024-03-28T11:51:09.095" v="550"/>
        <pc:sldMkLst>
          <pc:docMk/>
          <pc:sldMk cId="4178692072" sldId="304"/>
        </pc:sldMkLst>
      </pc:sldChg>
      <pc:sldChg chg="addSp modSp new del mod">
        <pc:chgData name="Anna Gobis" userId="03136ee3-4e5f-4a32-a1f5-0287557909c3" providerId="ADAL" clId="{B7DF6102-AE31-4ABA-8B34-2FC89FA86DE5}" dt="2024-03-28T11:58:08.357" v="557" actId="47"/>
        <pc:sldMkLst>
          <pc:docMk/>
          <pc:sldMk cId="524416436" sldId="305"/>
        </pc:sldMkLst>
      </pc:sldChg>
      <pc:sldMasterChg chg="addSp modSp addSldLayout delSldLayout modSldLayout sldLayoutOrd">
        <pc:chgData name="Anna Gobis" userId="03136ee3-4e5f-4a32-a1f5-0287557909c3" providerId="ADAL" clId="{B7DF6102-AE31-4ABA-8B34-2FC89FA86DE5}" dt="2024-03-28T11:48:28.289" v="506" actId="6014"/>
        <pc:sldMasterMkLst>
          <pc:docMk/>
          <pc:sldMasterMk cId="0" sldId="2147483648"/>
        </pc:sldMasterMkLst>
        <pc:sldLayoutChg chg="addSp delSp modSp mod">
          <pc:chgData name="Anna Gobis" userId="03136ee3-4e5f-4a32-a1f5-0287557909c3" providerId="ADAL" clId="{B7DF6102-AE31-4ABA-8B34-2FC89FA86DE5}" dt="2024-03-25T11:08:36.249" v="27" actId="167"/>
          <pc:sldLayoutMkLst>
            <pc:docMk/>
            <pc:sldMasterMk cId="0" sldId="2147483648"/>
            <pc:sldLayoutMk cId="0" sldId="2147483649"/>
          </pc:sldLayoutMkLst>
        </pc:sldLayoutChg>
        <pc:sldLayoutChg chg="addSp delSp modSp add del mod">
          <pc:chgData name="Anna Gobis" userId="03136ee3-4e5f-4a32-a1f5-0287557909c3" providerId="ADAL" clId="{B7DF6102-AE31-4ABA-8B34-2FC89FA86DE5}" dt="2024-03-28T11:41:03.612" v="437" actId="47"/>
          <pc:sldLayoutMkLst>
            <pc:docMk/>
            <pc:sldMasterMk cId="0" sldId="2147483648"/>
            <pc:sldLayoutMk cId="0" sldId="2147483650"/>
          </pc:sldLayoutMkLst>
        </pc:sldLayoutChg>
        <pc:sldLayoutChg chg="addSp delSp modSp del mod">
          <pc:chgData name="Anna Gobis" userId="03136ee3-4e5f-4a32-a1f5-0287557909c3" providerId="ADAL" clId="{B7DF6102-AE31-4ABA-8B34-2FC89FA86DE5}" dt="2024-03-25T11:13:32.288" v="47" actId="2696"/>
          <pc:sldLayoutMkLst>
            <pc:docMk/>
            <pc:sldMasterMk cId="0" sldId="2147483648"/>
            <pc:sldLayoutMk cId="0" sldId="2147483651"/>
          </pc:sldLayoutMkLst>
        </pc:sldLayoutChg>
        <pc:sldLayoutChg chg="addSp delSp modSp mod ord">
          <pc:chgData name="Anna Gobis" userId="03136ee3-4e5f-4a32-a1f5-0287557909c3" providerId="ADAL" clId="{B7DF6102-AE31-4ABA-8B34-2FC89FA86DE5}" dt="2024-03-28T11:45:35.726" v="479"/>
          <pc:sldLayoutMkLst>
            <pc:docMk/>
            <pc:sldMasterMk cId="0" sldId="2147483648"/>
            <pc:sldLayoutMk cId="0" sldId="2147483652"/>
          </pc:sldLayoutMkLst>
        </pc:sldLayoutChg>
        <pc:sldLayoutChg chg="del">
          <pc:chgData name="Anna Gobis" userId="03136ee3-4e5f-4a32-a1f5-0287557909c3" providerId="ADAL" clId="{B7DF6102-AE31-4ABA-8B34-2FC89FA86DE5}" dt="2024-03-25T11:27:46.196" v="200" actId="2696"/>
          <pc:sldLayoutMkLst>
            <pc:docMk/>
            <pc:sldMasterMk cId="0" sldId="2147483648"/>
            <pc:sldLayoutMk cId="0" sldId="2147483653"/>
          </pc:sldLayoutMkLst>
        </pc:sldLayoutChg>
        <pc:sldLayoutChg chg="addSp delSp modSp mod">
          <pc:chgData name="Anna Gobis" userId="03136ee3-4e5f-4a32-a1f5-0287557909c3" providerId="ADAL" clId="{B7DF6102-AE31-4ABA-8B34-2FC89FA86DE5}" dt="2024-03-25T11:32:13.340" v="233" actId="1076"/>
          <pc:sldLayoutMkLst>
            <pc:docMk/>
            <pc:sldMasterMk cId="0" sldId="2147483648"/>
            <pc:sldLayoutMk cId="0" sldId="2147483654"/>
          </pc:sldLayoutMkLst>
        </pc:sldLayoutChg>
        <pc:sldLayoutChg chg="del">
          <pc:chgData name="Anna Gobis" userId="03136ee3-4e5f-4a32-a1f5-0287557909c3" providerId="ADAL" clId="{B7DF6102-AE31-4ABA-8B34-2FC89FA86DE5}" dt="2024-03-25T11:33:14.955" v="241" actId="2696"/>
          <pc:sldLayoutMkLst>
            <pc:docMk/>
            <pc:sldMasterMk cId="0" sldId="2147483648"/>
            <pc:sldLayoutMk cId="0" sldId="2147483655"/>
          </pc:sldLayoutMkLst>
        </pc:sldLayoutChg>
        <pc:sldLayoutChg chg="del">
          <pc:chgData name="Anna Gobis" userId="03136ee3-4e5f-4a32-a1f5-0287557909c3" providerId="ADAL" clId="{B7DF6102-AE31-4ABA-8B34-2FC89FA86DE5}" dt="2024-03-25T11:33:18.070" v="242" actId="2696"/>
          <pc:sldLayoutMkLst>
            <pc:docMk/>
            <pc:sldMasterMk cId="0" sldId="2147483648"/>
            <pc:sldLayoutMk cId="0" sldId="2147483656"/>
          </pc:sldLayoutMkLst>
        </pc:sldLayoutChg>
        <pc:sldLayoutChg chg="del">
          <pc:chgData name="Anna Gobis" userId="03136ee3-4e5f-4a32-a1f5-0287557909c3" providerId="ADAL" clId="{B7DF6102-AE31-4ABA-8B34-2FC89FA86DE5}" dt="2024-03-25T11:33:29.604" v="244" actId="2696"/>
          <pc:sldLayoutMkLst>
            <pc:docMk/>
            <pc:sldMasterMk cId="0" sldId="2147483648"/>
            <pc:sldLayoutMk cId="0" sldId="2147483657"/>
          </pc:sldLayoutMkLst>
        </pc:sldLayoutChg>
        <pc:sldLayoutChg chg="del">
          <pc:chgData name="Anna Gobis" userId="03136ee3-4e5f-4a32-a1f5-0287557909c3" providerId="ADAL" clId="{B7DF6102-AE31-4ABA-8B34-2FC89FA86DE5}" dt="2024-03-25T11:33:27.385" v="243" actId="2696"/>
          <pc:sldLayoutMkLst>
            <pc:docMk/>
            <pc:sldMasterMk cId="0" sldId="2147483648"/>
            <pc:sldLayoutMk cId="0" sldId="2147483658"/>
          </pc:sldLayoutMkLst>
        </pc:sldLayoutChg>
        <pc:sldLayoutChg chg="del">
          <pc:chgData name="Anna Gobis" userId="03136ee3-4e5f-4a32-a1f5-0287557909c3" providerId="ADAL" clId="{B7DF6102-AE31-4ABA-8B34-2FC89FA86DE5}" dt="2024-03-25T11:33:31.412" v="245" actId="2696"/>
          <pc:sldLayoutMkLst>
            <pc:docMk/>
            <pc:sldMasterMk cId="0" sldId="2147483648"/>
            <pc:sldLayoutMk cId="0" sldId="2147483659"/>
          </pc:sldLayoutMkLst>
        </pc:sldLayoutChg>
        <pc:sldLayoutChg chg="del">
          <pc:chgData name="Anna Gobis" userId="03136ee3-4e5f-4a32-a1f5-0287557909c3" providerId="ADAL" clId="{B7DF6102-AE31-4ABA-8B34-2FC89FA86DE5}" dt="2024-03-25T11:33:42.715" v="250" actId="2696"/>
          <pc:sldLayoutMkLst>
            <pc:docMk/>
            <pc:sldMasterMk cId="0" sldId="2147483648"/>
            <pc:sldLayoutMk cId="0" sldId="2147483660"/>
          </pc:sldLayoutMkLst>
        </pc:sldLayoutChg>
        <pc:sldLayoutChg chg="del">
          <pc:chgData name="Anna Gobis" userId="03136ee3-4e5f-4a32-a1f5-0287557909c3" providerId="ADAL" clId="{B7DF6102-AE31-4ABA-8B34-2FC89FA86DE5}" dt="2024-03-25T11:33:32.919" v="246" actId="2696"/>
          <pc:sldLayoutMkLst>
            <pc:docMk/>
            <pc:sldMasterMk cId="0" sldId="2147483648"/>
            <pc:sldLayoutMk cId="0" sldId="2147483661"/>
          </pc:sldLayoutMkLst>
        </pc:sldLayoutChg>
        <pc:sldLayoutChg chg="del">
          <pc:chgData name="Anna Gobis" userId="03136ee3-4e5f-4a32-a1f5-0287557909c3" providerId="ADAL" clId="{B7DF6102-AE31-4ABA-8B34-2FC89FA86DE5}" dt="2024-03-25T11:33:34.106" v="247" actId="2696"/>
          <pc:sldLayoutMkLst>
            <pc:docMk/>
            <pc:sldMasterMk cId="0" sldId="2147483648"/>
            <pc:sldLayoutMk cId="0" sldId="2147483662"/>
          </pc:sldLayoutMkLst>
        </pc:sldLayoutChg>
        <pc:sldLayoutChg chg="del">
          <pc:chgData name="Anna Gobis" userId="03136ee3-4e5f-4a32-a1f5-0287557909c3" providerId="ADAL" clId="{B7DF6102-AE31-4ABA-8B34-2FC89FA86DE5}" dt="2024-03-25T11:33:40.670" v="249" actId="2696"/>
          <pc:sldLayoutMkLst>
            <pc:docMk/>
            <pc:sldMasterMk cId="0" sldId="2147483648"/>
            <pc:sldLayoutMk cId="0" sldId="2147483663"/>
          </pc:sldLayoutMkLst>
        </pc:sldLayoutChg>
        <pc:sldLayoutChg chg="addSp modSp add del mod ord">
          <pc:chgData name="Anna Gobis" userId="03136ee3-4e5f-4a32-a1f5-0287557909c3" providerId="ADAL" clId="{B7DF6102-AE31-4ABA-8B34-2FC89FA86DE5}" dt="2024-03-28T11:41:03.612" v="437" actId="47"/>
          <pc:sldLayoutMkLst>
            <pc:docMk/>
            <pc:sldMasterMk cId="0" sldId="2147483648"/>
            <pc:sldLayoutMk cId="0" sldId="2147483664"/>
          </pc:sldLayoutMkLst>
        </pc:sldLayoutChg>
        <pc:sldLayoutChg chg="del">
          <pc:chgData name="Anna Gobis" userId="03136ee3-4e5f-4a32-a1f5-0287557909c3" providerId="ADAL" clId="{B7DF6102-AE31-4ABA-8B34-2FC89FA86DE5}" dt="2024-03-25T11:10:52.263" v="35" actId="2696"/>
          <pc:sldLayoutMkLst>
            <pc:docMk/>
            <pc:sldMasterMk cId="0" sldId="2147483648"/>
            <pc:sldLayoutMk cId="0" sldId="2147483665"/>
          </pc:sldLayoutMkLst>
        </pc:sldLayoutChg>
        <pc:sldLayoutChg chg="del">
          <pc:chgData name="Anna Gobis" userId="03136ee3-4e5f-4a32-a1f5-0287557909c3" providerId="ADAL" clId="{B7DF6102-AE31-4ABA-8B34-2FC89FA86DE5}" dt="2024-03-25T11:11:01.724" v="36" actId="2696"/>
          <pc:sldLayoutMkLst>
            <pc:docMk/>
            <pc:sldMasterMk cId="0" sldId="2147483648"/>
            <pc:sldLayoutMk cId="0" sldId="2147483666"/>
          </pc:sldLayoutMkLst>
        </pc:sldLayoutChg>
        <pc:sldLayoutChg chg="addSp delSp modSp add del mod ord">
          <pc:chgData name="Anna Gobis" userId="03136ee3-4e5f-4a32-a1f5-0287557909c3" providerId="ADAL" clId="{B7DF6102-AE31-4ABA-8B34-2FC89FA86DE5}" dt="2024-03-28T11:41:03.612" v="437" actId="47"/>
          <pc:sldLayoutMkLst>
            <pc:docMk/>
            <pc:sldMasterMk cId="0" sldId="2147483648"/>
            <pc:sldLayoutMk cId="0" sldId="2147483667"/>
          </pc:sldLayoutMkLst>
        </pc:sldLayoutChg>
        <pc:sldLayoutChg chg="addSp delSp modSp add del mod ord">
          <pc:chgData name="Anna Gobis" userId="03136ee3-4e5f-4a32-a1f5-0287557909c3" providerId="ADAL" clId="{B7DF6102-AE31-4ABA-8B34-2FC89FA86DE5}" dt="2024-03-28T11:41:03.612" v="437" actId="47"/>
          <pc:sldLayoutMkLst>
            <pc:docMk/>
            <pc:sldMasterMk cId="0" sldId="2147483648"/>
            <pc:sldLayoutMk cId="0" sldId="2147483668"/>
          </pc:sldLayoutMkLst>
        </pc:sldLayoutChg>
        <pc:sldLayoutChg chg="del">
          <pc:chgData name="Anna Gobis" userId="03136ee3-4e5f-4a32-a1f5-0287557909c3" providerId="ADAL" clId="{B7DF6102-AE31-4ABA-8B34-2FC89FA86DE5}" dt="2024-03-25T11:26:34.048" v="191" actId="2696"/>
          <pc:sldLayoutMkLst>
            <pc:docMk/>
            <pc:sldMasterMk cId="0" sldId="2147483648"/>
            <pc:sldLayoutMk cId="0" sldId="2147483669"/>
          </pc:sldLayoutMkLst>
        </pc:sldLayoutChg>
        <pc:sldLayoutChg chg="addSp delSp modSp add del mod ord">
          <pc:chgData name="Anna Gobis" userId="03136ee3-4e5f-4a32-a1f5-0287557909c3" providerId="ADAL" clId="{B7DF6102-AE31-4ABA-8B34-2FC89FA86DE5}" dt="2024-03-28T11:41:03.612" v="437" actId="47"/>
          <pc:sldLayoutMkLst>
            <pc:docMk/>
            <pc:sldMasterMk cId="0" sldId="2147483648"/>
            <pc:sldLayoutMk cId="0" sldId="2147483670"/>
          </pc:sldLayoutMkLst>
        </pc:sldLayoutChg>
        <pc:sldLayoutChg chg="addSp delSp modSp del mod ord">
          <pc:chgData name="Anna Gobis" userId="03136ee3-4e5f-4a32-a1f5-0287557909c3" providerId="ADAL" clId="{B7DF6102-AE31-4ABA-8B34-2FC89FA86DE5}" dt="2024-03-28T11:33:15.754" v="376" actId="2696"/>
          <pc:sldLayoutMkLst>
            <pc:docMk/>
            <pc:sldMasterMk cId="0" sldId="2147483648"/>
            <pc:sldLayoutMk cId="0" sldId="2147483671"/>
          </pc:sldLayoutMkLst>
        </pc:sldLayoutChg>
        <pc:sldLayoutChg chg="addSp delSp modSp del mod">
          <pc:chgData name="Anna Gobis" userId="03136ee3-4e5f-4a32-a1f5-0287557909c3" providerId="ADAL" clId="{B7DF6102-AE31-4ABA-8B34-2FC89FA86DE5}" dt="2024-03-28T11:30:13.344" v="367" actId="2696"/>
          <pc:sldLayoutMkLst>
            <pc:docMk/>
            <pc:sldMasterMk cId="0" sldId="2147483648"/>
            <pc:sldLayoutMk cId="0" sldId="2147483672"/>
          </pc:sldLayoutMkLst>
        </pc:sldLayoutChg>
        <pc:sldLayoutChg chg="addSp delSp modSp del mod">
          <pc:chgData name="Anna Gobis" userId="03136ee3-4e5f-4a32-a1f5-0287557909c3" providerId="ADAL" clId="{B7DF6102-AE31-4ABA-8B34-2FC89FA86DE5}" dt="2024-03-28T11:38:38.674" v="418" actId="2696"/>
          <pc:sldLayoutMkLst>
            <pc:docMk/>
            <pc:sldMasterMk cId="0" sldId="2147483648"/>
            <pc:sldLayoutMk cId="0" sldId="2147483673"/>
          </pc:sldLayoutMkLst>
        </pc:sldLayoutChg>
        <pc:sldLayoutChg chg="addSp delSp modSp del mod">
          <pc:chgData name="Anna Gobis" userId="03136ee3-4e5f-4a32-a1f5-0287557909c3" providerId="ADAL" clId="{B7DF6102-AE31-4ABA-8B34-2FC89FA86DE5}" dt="2024-03-28T11:35:21.654" v="386" actId="2696"/>
          <pc:sldLayoutMkLst>
            <pc:docMk/>
            <pc:sldMasterMk cId="0" sldId="2147483648"/>
            <pc:sldLayoutMk cId="0" sldId="2147483674"/>
          </pc:sldLayoutMkLst>
        </pc:sldLayoutChg>
        <pc:sldLayoutChg chg="addSp delSp modSp del mod">
          <pc:chgData name="Anna Gobis" userId="03136ee3-4e5f-4a32-a1f5-0287557909c3" providerId="ADAL" clId="{B7DF6102-AE31-4ABA-8B34-2FC89FA86DE5}" dt="2024-03-28T11:32:06.533" v="372" actId="2696"/>
          <pc:sldLayoutMkLst>
            <pc:docMk/>
            <pc:sldMasterMk cId="0" sldId="2147483648"/>
            <pc:sldLayoutMk cId="0" sldId="2147483675"/>
          </pc:sldLayoutMkLst>
        </pc:sldLayoutChg>
        <pc:sldLayoutChg chg="del">
          <pc:chgData name="Anna Gobis" userId="03136ee3-4e5f-4a32-a1f5-0287557909c3" providerId="ADAL" clId="{B7DF6102-AE31-4ABA-8B34-2FC89FA86DE5}" dt="2024-03-28T11:32:10.345" v="373" actId="2696"/>
          <pc:sldLayoutMkLst>
            <pc:docMk/>
            <pc:sldMasterMk cId="0" sldId="2147483648"/>
            <pc:sldLayoutMk cId="0" sldId="2147483676"/>
          </pc:sldLayoutMkLst>
        </pc:sldLayoutChg>
        <pc:sldLayoutChg chg="del">
          <pc:chgData name="Anna Gobis" userId="03136ee3-4e5f-4a32-a1f5-0287557909c3" providerId="ADAL" clId="{B7DF6102-AE31-4ABA-8B34-2FC89FA86DE5}" dt="2024-03-28T11:32:12.438" v="374" actId="2696"/>
          <pc:sldLayoutMkLst>
            <pc:docMk/>
            <pc:sldMasterMk cId="0" sldId="2147483648"/>
            <pc:sldLayoutMk cId="0" sldId="2147483677"/>
          </pc:sldLayoutMkLst>
        </pc:sldLayoutChg>
        <pc:sldLayoutChg chg="new del mod">
          <pc:chgData name="Anna Gobis" userId="03136ee3-4e5f-4a32-a1f5-0287557909c3" providerId="ADAL" clId="{B7DF6102-AE31-4ABA-8B34-2FC89FA86DE5}" dt="2024-03-25T11:20:06.479" v="97" actId="2696"/>
          <pc:sldLayoutMkLst>
            <pc:docMk/>
            <pc:sldMasterMk cId="0" sldId="2147483648"/>
            <pc:sldLayoutMk cId="666862324" sldId="2147483678"/>
          </pc:sldLayoutMkLst>
        </pc:sldLayoutChg>
        <pc:sldLayoutChg chg="delSp del mod">
          <pc:chgData name="Anna Gobis" userId="03136ee3-4e5f-4a32-a1f5-0287557909c3" providerId="ADAL" clId="{B7DF6102-AE31-4ABA-8B34-2FC89FA86DE5}" dt="2024-03-25T11:21:27.071" v="102" actId="2696"/>
          <pc:sldLayoutMkLst>
            <pc:docMk/>
            <pc:sldMasterMk cId="0" sldId="2147483648"/>
            <pc:sldLayoutMk cId="1078146856" sldId="2147483678"/>
          </pc:sldLayoutMkLst>
        </pc:sldLayoutChg>
        <pc:sldLayoutChg chg="new del mod">
          <pc:chgData name="Anna Gobis" userId="03136ee3-4e5f-4a32-a1f5-0287557909c3" providerId="ADAL" clId="{B7DF6102-AE31-4ABA-8B34-2FC89FA86DE5}" dt="2024-03-25T11:21:34.150" v="104" actId="11236"/>
          <pc:sldLayoutMkLst>
            <pc:docMk/>
            <pc:sldMasterMk cId="0" sldId="2147483648"/>
            <pc:sldLayoutMk cId="1198655548" sldId="2147483678"/>
          </pc:sldLayoutMkLst>
        </pc:sldLayoutChg>
        <pc:sldLayoutChg chg="addSp delSp modSp add mod modTransition">
          <pc:chgData name="Anna Gobis" userId="03136ee3-4e5f-4a32-a1f5-0287557909c3" providerId="ADAL" clId="{B7DF6102-AE31-4ABA-8B34-2FC89FA86DE5}" dt="2024-03-28T11:31:22.611" v="369"/>
          <pc:sldLayoutMkLst>
            <pc:docMk/>
            <pc:sldMasterMk cId="0" sldId="2147483648"/>
            <pc:sldLayoutMk cId="1538099212" sldId="2147483678"/>
          </pc:sldLayoutMkLst>
        </pc:sldLayoutChg>
        <pc:sldLayoutChg chg="addSp delSp modSp mod">
          <pc:chgData name="Anna Gobis" userId="03136ee3-4e5f-4a32-a1f5-0287557909c3" providerId="ADAL" clId="{B7DF6102-AE31-4ABA-8B34-2FC89FA86DE5}" dt="2024-03-28T11:31:43.603" v="371" actId="6014"/>
          <pc:sldLayoutMkLst>
            <pc:docMk/>
            <pc:sldMasterMk cId="0" sldId="2147483648"/>
            <pc:sldLayoutMk cId="4247021448" sldId="2147483680"/>
          </pc:sldLayoutMkLst>
        </pc:sldLayoutChg>
        <pc:sldLayoutChg chg="addSp modSp del">
          <pc:chgData name="Anna Gobis" userId="03136ee3-4e5f-4a32-a1f5-0287557909c3" providerId="ADAL" clId="{B7DF6102-AE31-4ABA-8B34-2FC89FA86DE5}" dt="2024-03-28T11:39:01.309" v="420" actId="2696"/>
          <pc:sldLayoutMkLst>
            <pc:docMk/>
            <pc:sldMasterMk cId="0" sldId="2147483648"/>
            <pc:sldLayoutMk cId="1608510199" sldId="2147483681"/>
          </pc:sldLayoutMkLst>
        </pc:sldLayoutChg>
        <pc:sldLayoutChg chg="addSp delSp modSp mod">
          <pc:chgData name="Anna Gobis" userId="03136ee3-4e5f-4a32-a1f5-0287557909c3" providerId="ADAL" clId="{B7DF6102-AE31-4ABA-8B34-2FC89FA86DE5}" dt="2024-03-28T11:43:14.197" v="457"/>
          <pc:sldLayoutMkLst>
            <pc:docMk/>
            <pc:sldMasterMk cId="0" sldId="2147483648"/>
            <pc:sldLayoutMk cId="1432141539" sldId="2147483682"/>
          </pc:sldLayoutMkLst>
        </pc:sldLayoutChg>
        <pc:sldLayoutChg chg="new del mod">
          <pc:chgData name="Anna Gobis" userId="03136ee3-4e5f-4a32-a1f5-0287557909c3" providerId="ADAL" clId="{B7DF6102-AE31-4ABA-8B34-2FC89FA86DE5}" dt="2024-03-28T11:44:03.424" v="461" actId="2696"/>
          <pc:sldLayoutMkLst>
            <pc:docMk/>
            <pc:sldMasterMk cId="0" sldId="2147483648"/>
            <pc:sldLayoutMk cId="538981887" sldId="2147483683"/>
          </pc:sldLayoutMkLst>
        </pc:sldLayoutChg>
        <pc:sldLayoutChg chg="addSp delSp modSp add mod modTransition">
          <pc:chgData name="Anna Gobis" userId="03136ee3-4e5f-4a32-a1f5-0287557909c3" providerId="ADAL" clId="{B7DF6102-AE31-4ABA-8B34-2FC89FA86DE5}" dt="2024-03-28T11:44:59.462" v="476" actId="14100"/>
          <pc:sldLayoutMkLst>
            <pc:docMk/>
            <pc:sldMasterMk cId="0" sldId="2147483648"/>
            <pc:sldLayoutMk cId="1750312404" sldId="2147483683"/>
          </pc:sldLayoutMkLst>
        </pc:sldLayoutChg>
        <pc:sldLayoutChg chg="delSp modSp add del mod modTransition">
          <pc:chgData name="Anna Gobis" userId="03136ee3-4e5f-4a32-a1f5-0287557909c3" providerId="ADAL" clId="{B7DF6102-AE31-4ABA-8B34-2FC89FA86DE5}" dt="2024-03-28T11:38:45.388" v="419" actId="2696"/>
          <pc:sldLayoutMkLst>
            <pc:docMk/>
            <pc:sldMasterMk cId="0" sldId="2147483648"/>
            <pc:sldLayoutMk cId="4042407291" sldId="2147483683"/>
          </pc:sldLayoutMkLst>
        </pc:sldLayoutChg>
        <pc:sldLayoutChg chg="addSp delSp modSp add mod modTransition">
          <pc:chgData name="Anna Gobis" userId="03136ee3-4e5f-4a32-a1f5-0287557909c3" providerId="ADAL" clId="{B7DF6102-AE31-4ABA-8B34-2FC89FA86DE5}" dt="2024-03-28T11:48:28.289" v="506" actId="6014"/>
          <pc:sldLayoutMkLst>
            <pc:docMk/>
            <pc:sldMasterMk cId="0" sldId="2147483648"/>
            <pc:sldLayoutMk cId="2691272961" sldId="2147483684"/>
          </pc:sldLayoutMkLst>
        </pc:sldLayoutChg>
      </pc:sldMasterChg>
      <pc:sldMasterChg chg="new del mod addSldLayout delSldLayout">
        <pc:chgData name="Anna Gobis" userId="03136ee3-4e5f-4a32-a1f5-0287557909c3" providerId="ADAL" clId="{B7DF6102-AE31-4ABA-8B34-2FC89FA86DE5}" dt="2024-03-25T11:09:52.271" v="32" actId="6938"/>
        <pc:sldMasterMkLst>
          <pc:docMk/>
          <pc:sldMasterMk cId="1558415957" sldId="2147483678"/>
        </pc:sldMasterMkLst>
        <pc:sldLayoutChg chg="new del replId">
          <pc:chgData name="Anna Gobis" userId="03136ee3-4e5f-4a32-a1f5-0287557909c3" providerId="ADAL" clId="{B7DF6102-AE31-4ABA-8B34-2FC89FA86DE5}" dt="2024-03-25T11:09:52.271" v="32" actId="6938"/>
          <pc:sldLayoutMkLst>
            <pc:docMk/>
            <pc:sldMasterMk cId="1558415957" sldId="2147483678"/>
            <pc:sldLayoutMk cId="2726574931" sldId="2147483679"/>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3256534584" sldId="2147483680"/>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1249027079" sldId="2147483681"/>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4195321521" sldId="2147483682"/>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3114090462" sldId="2147483683"/>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416914310" sldId="2147483684"/>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116303386" sldId="2147483685"/>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1809610063" sldId="2147483686"/>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329736828" sldId="2147483687"/>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3599863228" sldId="2147483688"/>
          </pc:sldLayoutMkLst>
        </pc:sldLayoutChg>
        <pc:sldLayoutChg chg="new del replId">
          <pc:chgData name="Anna Gobis" userId="03136ee3-4e5f-4a32-a1f5-0287557909c3" providerId="ADAL" clId="{B7DF6102-AE31-4ABA-8B34-2FC89FA86DE5}" dt="2024-03-25T11:09:52.271" v="32" actId="6938"/>
          <pc:sldLayoutMkLst>
            <pc:docMk/>
            <pc:sldMasterMk cId="1558415957" sldId="2147483678"/>
            <pc:sldLayoutMk cId="2053214385" sldId="2147483689"/>
          </pc:sldLayoutMkLst>
        </pc:sldLayoutChg>
      </pc:sldMasterChg>
      <pc:sldMasterChg chg="new del mod addSldLayout delSldLayout">
        <pc:chgData name="Anna Gobis" userId="03136ee3-4e5f-4a32-a1f5-0287557909c3" providerId="ADAL" clId="{B7DF6102-AE31-4ABA-8B34-2FC89FA86DE5}" dt="2024-03-28T11:43:54.142" v="459" actId="6938"/>
        <pc:sldMasterMkLst>
          <pc:docMk/>
          <pc:sldMasterMk cId="3717683463" sldId="2147483683"/>
        </pc:sldMasterMkLst>
        <pc:sldLayoutChg chg="new del replId">
          <pc:chgData name="Anna Gobis" userId="03136ee3-4e5f-4a32-a1f5-0287557909c3" providerId="ADAL" clId="{B7DF6102-AE31-4ABA-8B34-2FC89FA86DE5}" dt="2024-03-28T11:43:54.142" v="459" actId="6938"/>
          <pc:sldLayoutMkLst>
            <pc:docMk/>
            <pc:sldMasterMk cId="3717683463" sldId="2147483683"/>
            <pc:sldLayoutMk cId="3068429164" sldId="2147483684"/>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1273421453" sldId="2147483685"/>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2543305235" sldId="2147483686"/>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2317202383" sldId="2147483687"/>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686860363" sldId="2147483688"/>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2202159353" sldId="2147483689"/>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1488562773" sldId="2147483690"/>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3992270751" sldId="2147483691"/>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3206192094" sldId="2147483692"/>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677934155" sldId="2147483693"/>
          </pc:sldLayoutMkLst>
        </pc:sldLayoutChg>
        <pc:sldLayoutChg chg="new del replId">
          <pc:chgData name="Anna Gobis" userId="03136ee3-4e5f-4a32-a1f5-0287557909c3" providerId="ADAL" clId="{B7DF6102-AE31-4ABA-8B34-2FC89FA86DE5}" dt="2024-03-28T11:43:54.142" v="459" actId="6938"/>
          <pc:sldLayoutMkLst>
            <pc:docMk/>
            <pc:sldMasterMk cId="3717683463" sldId="2147483683"/>
            <pc:sldLayoutMk cId="1138153127" sldId="2147483694"/>
          </pc:sldLayoutMkLst>
        </pc:sldLayoutChg>
      </pc:sldMasterChg>
    </pc:docChg>
  </pc:docChgLst>
  <pc:docChgLst>
    <pc:chgData name="Anna Gobis" userId="03136ee3-4e5f-4a32-a1f5-0287557909c3" providerId="ADAL" clId="{96A78416-ECC9-441E-9DBF-1498BD49CE61}"/>
    <pc:docChg chg="undo custSel modSld modMainMaster">
      <pc:chgData name="Anna Gobis" userId="03136ee3-4e5f-4a32-a1f5-0287557909c3" providerId="ADAL" clId="{96A78416-ECC9-441E-9DBF-1498BD49CE61}" dt="2025-01-29T09:30:27.005" v="85" actId="1076"/>
      <pc:docMkLst>
        <pc:docMk/>
      </pc:docMkLst>
      <pc:sldChg chg="modSp mod">
        <pc:chgData name="Anna Gobis" userId="03136ee3-4e5f-4a32-a1f5-0287557909c3" providerId="ADAL" clId="{96A78416-ECC9-441E-9DBF-1498BD49CE61}" dt="2025-01-29T09:11:25.693" v="3" actId="27636"/>
        <pc:sldMkLst>
          <pc:docMk/>
          <pc:sldMk cId="2757946439" sldId="310"/>
        </pc:sldMkLst>
        <pc:spChg chg="mod">
          <ac:chgData name="Anna Gobis" userId="03136ee3-4e5f-4a32-a1f5-0287557909c3" providerId="ADAL" clId="{96A78416-ECC9-441E-9DBF-1498BD49CE61}" dt="2025-01-29T09:11:25.693" v="3" actId="27636"/>
          <ac:spMkLst>
            <pc:docMk/>
            <pc:sldMk cId="2757946439" sldId="310"/>
            <ac:spMk id="2" creationId="{35494D52-C847-3830-F35D-7D4F0A798C2D}"/>
          </ac:spMkLst>
        </pc:spChg>
      </pc:sldChg>
      <pc:sldChg chg="modSp mod">
        <pc:chgData name="Anna Gobis" userId="03136ee3-4e5f-4a32-a1f5-0287557909c3" providerId="ADAL" clId="{96A78416-ECC9-441E-9DBF-1498BD49CE61}" dt="2025-01-29T09:11:25.685" v="2" actId="27636"/>
        <pc:sldMkLst>
          <pc:docMk/>
          <pc:sldMk cId="2854244750" sldId="311"/>
        </pc:sldMkLst>
        <pc:spChg chg="mod">
          <ac:chgData name="Anna Gobis" userId="03136ee3-4e5f-4a32-a1f5-0287557909c3" providerId="ADAL" clId="{96A78416-ECC9-441E-9DBF-1498BD49CE61}" dt="2025-01-29T09:11:25.685" v="2" actId="27636"/>
          <ac:spMkLst>
            <pc:docMk/>
            <pc:sldMk cId="2854244750" sldId="311"/>
            <ac:spMk id="3" creationId="{2EA51EDF-5192-3D79-C232-CB19DE0D89A1}"/>
          </ac:spMkLst>
        </pc:spChg>
      </pc:sldChg>
      <pc:sldChg chg="modSp mod">
        <pc:chgData name="Anna Gobis" userId="03136ee3-4e5f-4a32-a1f5-0287557909c3" providerId="ADAL" clId="{96A78416-ECC9-441E-9DBF-1498BD49CE61}" dt="2025-01-29T09:11:25.674" v="1" actId="27636"/>
        <pc:sldMkLst>
          <pc:docMk/>
          <pc:sldMk cId="4021084705" sldId="312"/>
        </pc:sldMkLst>
        <pc:spChg chg="mod">
          <ac:chgData name="Anna Gobis" userId="03136ee3-4e5f-4a32-a1f5-0287557909c3" providerId="ADAL" clId="{96A78416-ECC9-441E-9DBF-1498BD49CE61}" dt="2025-01-29T09:11:25.674" v="1" actId="27636"/>
          <ac:spMkLst>
            <pc:docMk/>
            <pc:sldMk cId="4021084705" sldId="312"/>
            <ac:spMk id="3" creationId="{275D9359-CE52-5B2A-B3F7-4A73C60B6CC8}"/>
          </ac:spMkLst>
        </pc:spChg>
      </pc:sldChg>
      <pc:sldMasterChg chg="modSldLayout">
        <pc:chgData name="Anna Gobis" userId="03136ee3-4e5f-4a32-a1f5-0287557909c3" providerId="ADAL" clId="{96A78416-ECC9-441E-9DBF-1498BD49CE61}" dt="2025-01-29T09:30:27.005" v="85" actId="1076"/>
        <pc:sldMasterMkLst>
          <pc:docMk/>
          <pc:sldMasterMk cId="0" sldId="2147483648"/>
        </pc:sldMasterMkLst>
        <pc:sldLayoutChg chg="addSp delSp modSp mod">
          <pc:chgData name="Anna Gobis" userId="03136ee3-4e5f-4a32-a1f5-0287557909c3" providerId="ADAL" clId="{96A78416-ECC9-441E-9DBF-1498BD49CE61}" dt="2025-01-29T09:30:27.005" v="85" actId="1076"/>
          <pc:sldLayoutMkLst>
            <pc:docMk/>
            <pc:sldMasterMk cId="0" sldId="2147483648"/>
            <pc:sldLayoutMk cId="0" sldId="2147483650"/>
          </pc:sldLayoutMkLst>
          <pc:spChg chg="add mod">
            <ac:chgData name="Anna Gobis" userId="03136ee3-4e5f-4a32-a1f5-0287557909c3" providerId="ADAL" clId="{96A78416-ECC9-441E-9DBF-1498BD49CE61}" dt="2025-01-29T09:30:27.005" v="85" actId="1076"/>
            <ac:spMkLst>
              <pc:docMk/>
              <pc:sldMasterMk cId="0" sldId="2147483648"/>
              <pc:sldLayoutMk cId="0" sldId="2147483650"/>
              <ac:spMk id="5" creationId="{7E99E910-D45E-25AF-7503-AE875ECCEB8A}"/>
            </ac:spMkLst>
          </pc:spChg>
          <pc:picChg chg="mod">
            <ac:chgData name="Anna Gobis" userId="03136ee3-4e5f-4a32-a1f5-0287557909c3" providerId="ADAL" clId="{96A78416-ECC9-441E-9DBF-1498BD49CE61}" dt="2025-01-29T09:30:10.708" v="83" actId="732"/>
            <ac:picMkLst>
              <pc:docMk/>
              <pc:sldMasterMk cId="0" sldId="2147483648"/>
              <pc:sldLayoutMk cId="0" sldId="2147483650"/>
              <ac:picMk id="13" creationId="{5579A081-27D5-3F5C-43AA-86A9D68BD6A5}"/>
            </ac:picMkLst>
          </pc:picChg>
        </pc:sldLayoutChg>
      </pc:sldMasterChg>
    </pc:docChg>
  </pc:docChgLst>
  <pc:docChgLst>
    <pc:chgData name="Tomasz Mackun" userId="1bd5ca9f-5e5e-4f5a-bd1a-2711d8294e59" providerId="ADAL" clId="{5284DC8B-9B75-47D1-895C-2EF088473FE8}"/>
    <pc:docChg chg="undo custSel modSld modMainMaster">
      <pc:chgData name="Tomasz Mackun" userId="1bd5ca9f-5e5e-4f5a-bd1a-2711d8294e59" providerId="ADAL" clId="{5284DC8B-9B75-47D1-895C-2EF088473FE8}" dt="2024-03-25T11:00:53.432" v="43" actId="27636"/>
      <pc:docMkLst>
        <pc:docMk/>
      </pc:docMkLst>
      <pc:sldChg chg="modSp mod">
        <pc:chgData name="Tomasz Mackun" userId="1bd5ca9f-5e5e-4f5a-bd1a-2711d8294e59" providerId="ADAL" clId="{5284DC8B-9B75-47D1-895C-2EF088473FE8}" dt="2024-03-25T09:56:34.314" v="4" actId="1076"/>
        <pc:sldMkLst>
          <pc:docMk/>
          <pc:sldMk cId="0" sldId="259"/>
        </pc:sldMkLst>
      </pc:sldChg>
      <pc:sldChg chg="modSp mod">
        <pc:chgData name="Tomasz Mackun" userId="1bd5ca9f-5e5e-4f5a-bd1a-2711d8294e59" providerId="ADAL" clId="{5284DC8B-9B75-47D1-895C-2EF088473FE8}" dt="2024-03-25T11:00:53.275" v="30" actId="27636"/>
        <pc:sldMkLst>
          <pc:docMk/>
          <pc:sldMk cId="0" sldId="261"/>
        </pc:sldMkLst>
      </pc:sldChg>
      <pc:sldChg chg="modSp mod">
        <pc:chgData name="Tomasz Mackun" userId="1bd5ca9f-5e5e-4f5a-bd1a-2711d8294e59" providerId="ADAL" clId="{5284DC8B-9B75-47D1-895C-2EF088473FE8}" dt="2024-03-25T11:00:53.372" v="33" actId="27636"/>
        <pc:sldMkLst>
          <pc:docMk/>
          <pc:sldMk cId="0" sldId="263"/>
        </pc:sldMkLst>
      </pc:sldChg>
      <pc:sldChg chg="modSp mod">
        <pc:chgData name="Tomasz Mackun" userId="1bd5ca9f-5e5e-4f5a-bd1a-2711d8294e59" providerId="ADAL" clId="{5284DC8B-9B75-47D1-895C-2EF088473FE8}" dt="2024-03-25T11:00:53.410" v="38" actId="27636"/>
        <pc:sldMkLst>
          <pc:docMk/>
          <pc:sldMk cId="0" sldId="264"/>
        </pc:sldMkLst>
      </pc:sldChg>
      <pc:sldChg chg="modSp mod">
        <pc:chgData name="Tomasz Mackun" userId="1bd5ca9f-5e5e-4f5a-bd1a-2711d8294e59" providerId="ADAL" clId="{5284DC8B-9B75-47D1-895C-2EF088473FE8}" dt="2024-03-25T11:00:53.432" v="43" actId="27636"/>
        <pc:sldMkLst>
          <pc:docMk/>
          <pc:sldMk cId="2836149720" sldId="271"/>
        </pc:sldMkLst>
      </pc:sldChg>
      <pc:sldMasterChg chg="modSldLayout">
        <pc:chgData name="Tomasz Mackun" userId="1bd5ca9f-5e5e-4f5a-bd1a-2711d8294e59" providerId="ADAL" clId="{5284DC8B-9B75-47D1-895C-2EF088473FE8}" dt="2024-03-25T11:00:53.258" v="29" actId="27636"/>
        <pc:sldMasterMkLst>
          <pc:docMk/>
          <pc:sldMasterMk cId="0" sldId="2147483648"/>
        </pc:sldMasterMkLst>
        <pc:sldLayoutChg chg="modSp mod">
          <pc:chgData name="Tomasz Mackun" userId="1bd5ca9f-5e5e-4f5a-bd1a-2711d8294e59" providerId="ADAL" clId="{5284DC8B-9B75-47D1-895C-2EF088473FE8}" dt="2024-03-25T11:00:53.119" v="5" actId="27636"/>
          <pc:sldLayoutMkLst>
            <pc:docMk/>
            <pc:sldMasterMk cId="0" sldId="2147483648"/>
            <pc:sldLayoutMk cId="0" sldId="2147483667"/>
          </pc:sldLayoutMkLst>
        </pc:sldLayoutChg>
        <pc:sldLayoutChg chg="modSp mod">
          <pc:chgData name="Tomasz Mackun" userId="1bd5ca9f-5e5e-4f5a-bd1a-2711d8294e59" providerId="ADAL" clId="{5284DC8B-9B75-47D1-895C-2EF088473FE8}" dt="2024-03-25T11:00:53.126" v="6" actId="27636"/>
          <pc:sldLayoutMkLst>
            <pc:docMk/>
            <pc:sldMasterMk cId="0" sldId="2147483648"/>
            <pc:sldLayoutMk cId="0" sldId="2147483668"/>
          </pc:sldLayoutMkLst>
        </pc:sldLayoutChg>
        <pc:sldLayoutChg chg="modSp mod">
          <pc:chgData name="Tomasz Mackun" userId="1bd5ca9f-5e5e-4f5a-bd1a-2711d8294e59" providerId="ADAL" clId="{5284DC8B-9B75-47D1-895C-2EF088473FE8}" dt="2024-03-25T11:00:53.134" v="8" actId="27636"/>
          <pc:sldLayoutMkLst>
            <pc:docMk/>
            <pc:sldMasterMk cId="0" sldId="2147483648"/>
            <pc:sldLayoutMk cId="0" sldId="2147483669"/>
          </pc:sldLayoutMkLst>
        </pc:sldLayoutChg>
        <pc:sldLayoutChg chg="modSp mod">
          <pc:chgData name="Tomasz Mackun" userId="1bd5ca9f-5e5e-4f5a-bd1a-2711d8294e59" providerId="ADAL" clId="{5284DC8B-9B75-47D1-895C-2EF088473FE8}" dt="2024-03-25T11:00:53.139" v="9" actId="27636"/>
          <pc:sldLayoutMkLst>
            <pc:docMk/>
            <pc:sldMasterMk cId="0" sldId="2147483648"/>
            <pc:sldLayoutMk cId="0" sldId="2147483670"/>
          </pc:sldLayoutMkLst>
        </pc:sldLayoutChg>
        <pc:sldLayoutChg chg="modSp mod">
          <pc:chgData name="Tomasz Mackun" userId="1bd5ca9f-5e5e-4f5a-bd1a-2711d8294e59" providerId="ADAL" clId="{5284DC8B-9B75-47D1-895C-2EF088473FE8}" dt="2024-03-25T11:00:53.168" v="16" actId="27636"/>
          <pc:sldLayoutMkLst>
            <pc:docMk/>
            <pc:sldMasterMk cId="0" sldId="2147483648"/>
            <pc:sldLayoutMk cId="0" sldId="2147483671"/>
          </pc:sldLayoutMkLst>
        </pc:sldLayoutChg>
        <pc:sldLayoutChg chg="modSp mod">
          <pc:chgData name="Tomasz Mackun" userId="1bd5ca9f-5e5e-4f5a-bd1a-2711d8294e59" providerId="ADAL" clId="{5284DC8B-9B75-47D1-895C-2EF088473FE8}" dt="2024-03-25T11:00:53.221" v="24" actId="27636"/>
          <pc:sldLayoutMkLst>
            <pc:docMk/>
            <pc:sldMasterMk cId="0" sldId="2147483648"/>
            <pc:sldLayoutMk cId="0" sldId="2147483672"/>
          </pc:sldLayoutMkLst>
        </pc:sldLayoutChg>
        <pc:sldLayoutChg chg="modSp mod">
          <pc:chgData name="Tomasz Mackun" userId="1bd5ca9f-5e5e-4f5a-bd1a-2711d8294e59" providerId="ADAL" clId="{5284DC8B-9B75-47D1-895C-2EF088473FE8}" dt="2024-03-25T11:00:53.226" v="25" actId="27636"/>
          <pc:sldLayoutMkLst>
            <pc:docMk/>
            <pc:sldMasterMk cId="0" sldId="2147483648"/>
            <pc:sldLayoutMk cId="0" sldId="2147483673"/>
          </pc:sldLayoutMkLst>
        </pc:sldLayoutChg>
        <pc:sldLayoutChg chg="modSp mod">
          <pc:chgData name="Tomasz Mackun" userId="1bd5ca9f-5e5e-4f5a-bd1a-2711d8294e59" providerId="ADAL" clId="{5284DC8B-9B75-47D1-895C-2EF088473FE8}" dt="2024-03-25T11:00:53.233" v="26" actId="27636"/>
          <pc:sldLayoutMkLst>
            <pc:docMk/>
            <pc:sldMasterMk cId="0" sldId="2147483648"/>
            <pc:sldLayoutMk cId="0" sldId="2147483674"/>
          </pc:sldLayoutMkLst>
        </pc:sldLayoutChg>
        <pc:sldLayoutChg chg="modSp mod">
          <pc:chgData name="Tomasz Mackun" userId="1bd5ca9f-5e5e-4f5a-bd1a-2711d8294e59" providerId="ADAL" clId="{5284DC8B-9B75-47D1-895C-2EF088473FE8}" dt="2024-03-25T11:00:53.245" v="27" actId="27636"/>
          <pc:sldLayoutMkLst>
            <pc:docMk/>
            <pc:sldMasterMk cId="0" sldId="2147483648"/>
            <pc:sldLayoutMk cId="0" sldId="2147483675"/>
          </pc:sldLayoutMkLst>
        </pc:sldLayoutChg>
        <pc:sldLayoutChg chg="modSp mod">
          <pc:chgData name="Tomasz Mackun" userId="1bd5ca9f-5e5e-4f5a-bd1a-2711d8294e59" providerId="ADAL" clId="{5284DC8B-9B75-47D1-895C-2EF088473FE8}" dt="2024-03-25T11:00:53.250" v="28" actId="27636"/>
          <pc:sldLayoutMkLst>
            <pc:docMk/>
            <pc:sldMasterMk cId="0" sldId="2147483648"/>
            <pc:sldLayoutMk cId="0" sldId="2147483676"/>
          </pc:sldLayoutMkLst>
        </pc:sldLayoutChg>
        <pc:sldLayoutChg chg="modSp mod">
          <pc:chgData name="Tomasz Mackun" userId="1bd5ca9f-5e5e-4f5a-bd1a-2711d8294e59" providerId="ADAL" clId="{5284DC8B-9B75-47D1-895C-2EF088473FE8}" dt="2024-03-25T11:00:53.258" v="29" actId="27636"/>
          <pc:sldLayoutMkLst>
            <pc:docMk/>
            <pc:sldMasterMk cId="0" sldId="2147483648"/>
            <pc:sldLayoutMk cId="0" sldId="2147483677"/>
          </pc:sldLayoutMkLst>
        </pc:sldLayoutChg>
      </pc:sldMasterChg>
    </pc:docChg>
  </pc:docChgLst>
  <pc:docChgLst>
    <pc:chgData name="Anna Gobis" userId="03136ee3-4e5f-4a32-a1f5-0287557909c3" providerId="ADAL" clId="{523D5182-AE73-4047-82A2-5F3A6607FBEB}"/>
    <pc:docChg chg="undo custSel addSld delSld modSld sldOrd addMainMaster delMainMaster modMainMaster modNotesMaster">
      <pc:chgData name="Anna Gobis" userId="03136ee3-4e5f-4a32-a1f5-0287557909c3" providerId="ADAL" clId="{523D5182-AE73-4047-82A2-5F3A6607FBEB}" dt="2024-04-26T11:02:11.142" v="279"/>
      <pc:docMkLst>
        <pc:docMk/>
      </pc:docMkLst>
      <pc:sldChg chg="modSp mod">
        <pc:chgData name="Anna Gobis" userId="03136ee3-4e5f-4a32-a1f5-0287557909c3" providerId="ADAL" clId="{523D5182-AE73-4047-82A2-5F3A6607FBEB}" dt="2024-04-26T10:30:37.384" v="29" actId="27636"/>
        <pc:sldMkLst>
          <pc:docMk/>
          <pc:sldMk cId="0" sldId="264"/>
        </pc:sldMkLst>
      </pc:sldChg>
      <pc:sldChg chg="modSp mod">
        <pc:chgData name="Anna Gobis" userId="03136ee3-4e5f-4a32-a1f5-0287557909c3" providerId="ADAL" clId="{523D5182-AE73-4047-82A2-5F3A6607FBEB}" dt="2024-04-26T10:30:37.399" v="34" actId="27636"/>
        <pc:sldMkLst>
          <pc:docMk/>
          <pc:sldMk cId="2836149720" sldId="271"/>
        </pc:sldMkLst>
      </pc:sldChg>
      <pc:sldChg chg="modSp del">
        <pc:chgData name="Anna Gobis" userId="03136ee3-4e5f-4a32-a1f5-0287557909c3" providerId="ADAL" clId="{523D5182-AE73-4047-82A2-5F3A6607FBEB}" dt="2024-04-26T10:58:13.189" v="261" actId="47"/>
        <pc:sldMkLst>
          <pc:docMk/>
          <pc:sldMk cId="3545482056" sldId="275"/>
        </pc:sldMkLst>
      </pc:sldChg>
      <pc:sldChg chg="modSp del mod">
        <pc:chgData name="Anna Gobis" userId="03136ee3-4e5f-4a32-a1f5-0287557909c3" providerId="ADAL" clId="{523D5182-AE73-4047-82A2-5F3A6607FBEB}" dt="2024-04-26T10:57:40.284" v="258" actId="47"/>
        <pc:sldMkLst>
          <pc:docMk/>
          <pc:sldMk cId="513703498" sldId="278"/>
        </pc:sldMkLst>
      </pc:sldChg>
      <pc:sldChg chg="del">
        <pc:chgData name="Anna Gobis" userId="03136ee3-4e5f-4a32-a1f5-0287557909c3" providerId="ADAL" clId="{523D5182-AE73-4047-82A2-5F3A6607FBEB}" dt="2024-04-26T10:57:41.558" v="259" actId="47"/>
        <pc:sldMkLst>
          <pc:docMk/>
          <pc:sldMk cId="3508168854" sldId="280"/>
        </pc:sldMkLst>
      </pc:sldChg>
      <pc:sldChg chg="del">
        <pc:chgData name="Anna Gobis" userId="03136ee3-4e5f-4a32-a1f5-0287557909c3" providerId="ADAL" clId="{523D5182-AE73-4047-82A2-5F3A6607FBEB}" dt="2024-04-26T10:57:42.464" v="260" actId="47"/>
        <pc:sldMkLst>
          <pc:docMk/>
          <pc:sldMk cId="3295193780" sldId="288"/>
        </pc:sldMkLst>
      </pc:sldChg>
      <pc:sldChg chg="del">
        <pc:chgData name="Anna Gobis" userId="03136ee3-4e5f-4a32-a1f5-0287557909c3" providerId="ADAL" clId="{523D5182-AE73-4047-82A2-5F3A6607FBEB}" dt="2024-04-26T11:00:10.382" v="270" actId="47"/>
        <pc:sldMkLst>
          <pc:docMk/>
          <pc:sldMk cId="3940843390" sldId="293"/>
        </pc:sldMkLst>
      </pc:sldChg>
      <pc:sldChg chg="del">
        <pc:chgData name="Anna Gobis" userId="03136ee3-4e5f-4a32-a1f5-0287557909c3" providerId="ADAL" clId="{523D5182-AE73-4047-82A2-5F3A6607FBEB}" dt="2024-04-26T11:00:08.158" v="269" actId="47"/>
        <pc:sldMkLst>
          <pc:docMk/>
          <pc:sldMk cId="3838019574" sldId="294"/>
        </pc:sldMkLst>
      </pc:sldChg>
      <pc:sldChg chg="del">
        <pc:chgData name="Anna Gobis" userId="03136ee3-4e5f-4a32-a1f5-0287557909c3" providerId="ADAL" clId="{523D5182-AE73-4047-82A2-5F3A6607FBEB}" dt="2024-04-26T11:00:41.754" v="273" actId="47"/>
        <pc:sldMkLst>
          <pc:docMk/>
          <pc:sldMk cId="3840747554" sldId="296"/>
        </pc:sldMkLst>
      </pc:sldChg>
      <pc:sldChg chg="del">
        <pc:chgData name="Anna Gobis" userId="03136ee3-4e5f-4a32-a1f5-0287557909c3" providerId="ADAL" clId="{523D5182-AE73-4047-82A2-5F3A6607FBEB}" dt="2024-04-26T10:59:11.126" v="264" actId="47"/>
        <pc:sldMkLst>
          <pc:docMk/>
          <pc:sldMk cId="1530642154" sldId="297"/>
        </pc:sldMkLst>
      </pc:sldChg>
      <pc:sldChg chg="del">
        <pc:chgData name="Anna Gobis" userId="03136ee3-4e5f-4a32-a1f5-0287557909c3" providerId="ADAL" clId="{523D5182-AE73-4047-82A2-5F3A6607FBEB}" dt="2024-04-26T10:59:04.186" v="263" actId="47"/>
        <pc:sldMkLst>
          <pc:docMk/>
          <pc:sldMk cId="3232193025" sldId="298"/>
        </pc:sldMkLst>
      </pc:sldChg>
      <pc:sldChg chg="del">
        <pc:chgData name="Anna Gobis" userId="03136ee3-4e5f-4a32-a1f5-0287557909c3" providerId="ADAL" clId="{523D5182-AE73-4047-82A2-5F3A6607FBEB}" dt="2024-04-26T11:00:04.295" v="267" actId="47"/>
        <pc:sldMkLst>
          <pc:docMk/>
          <pc:sldMk cId="759228045" sldId="299"/>
        </pc:sldMkLst>
      </pc:sldChg>
      <pc:sldChg chg="del">
        <pc:chgData name="Anna Gobis" userId="03136ee3-4e5f-4a32-a1f5-0287557909c3" providerId="ADAL" clId="{523D5182-AE73-4047-82A2-5F3A6607FBEB}" dt="2024-04-26T11:00:05.647" v="268" actId="47"/>
        <pc:sldMkLst>
          <pc:docMk/>
          <pc:sldMk cId="12587677" sldId="300"/>
        </pc:sldMkLst>
      </pc:sldChg>
      <pc:sldChg chg="modSp">
        <pc:chgData name="Anna Gobis" userId="03136ee3-4e5f-4a32-a1f5-0287557909c3" providerId="ADAL" clId="{523D5182-AE73-4047-82A2-5F3A6607FBEB}" dt="2024-04-26T10:28:18.098" v="12"/>
        <pc:sldMkLst>
          <pc:docMk/>
          <pc:sldMk cId="2236161759" sldId="301"/>
        </pc:sldMkLst>
      </pc:sldChg>
      <pc:sldChg chg="modSp">
        <pc:chgData name="Anna Gobis" userId="03136ee3-4e5f-4a32-a1f5-0287557909c3" providerId="ADAL" clId="{523D5182-AE73-4047-82A2-5F3A6607FBEB}" dt="2024-04-26T10:28:18.098" v="12"/>
        <pc:sldMkLst>
          <pc:docMk/>
          <pc:sldMk cId="3512496243" sldId="302"/>
        </pc:sldMkLst>
      </pc:sldChg>
      <pc:sldChg chg="modSp">
        <pc:chgData name="Anna Gobis" userId="03136ee3-4e5f-4a32-a1f5-0287557909c3" providerId="ADAL" clId="{523D5182-AE73-4047-82A2-5F3A6607FBEB}" dt="2024-04-26T10:28:18.098" v="12"/>
        <pc:sldMkLst>
          <pc:docMk/>
          <pc:sldMk cId="4036106628" sldId="303"/>
        </pc:sldMkLst>
      </pc:sldChg>
      <pc:sldChg chg="modSp">
        <pc:chgData name="Anna Gobis" userId="03136ee3-4e5f-4a32-a1f5-0287557909c3" providerId="ADAL" clId="{523D5182-AE73-4047-82A2-5F3A6607FBEB}" dt="2024-04-26T10:28:18.098" v="12"/>
        <pc:sldMkLst>
          <pc:docMk/>
          <pc:sldMk cId="4178692072" sldId="304"/>
        </pc:sldMkLst>
      </pc:sldChg>
      <pc:sldChg chg="modSp">
        <pc:chgData name="Anna Gobis" userId="03136ee3-4e5f-4a32-a1f5-0287557909c3" providerId="ADAL" clId="{523D5182-AE73-4047-82A2-5F3A6607FBEB}" dt="2024-04-26T10:28:18.098" v="12"/>
        <pc:sldMkLst>
          <pc:docMk/>
          <pc:sldMk cId="201279142" sldId="305"/>
        </pc:sldMkLst>
      </pc:sldChg>
      <pc:sldChg chg="new">
        <pc:chgData name="Anna Gobis" userId="03136ee3-4e5f-4a32-a1f5-0287557909c3" providerId="ADAL" clId="{523D5182-AE73-4047-82A2-5F3A6607FBEB}" dt="2024-04-26T10:57:27.882" v="255" actId="680"/>
        <pc:sldMkLst>
          <pc:docMk/>
          <pc:sldMk cId="1478447607" sldId="306"/>
        </pc:sldMkLst>
      </pc:sldChg>
      <pc:sldChg chg="new">
        <pc:chgData name="Anna Gobis" userId="03136ee3-4e5f-4a32-a1f5-0287557909c3" providerId="ADAL" clId="{523D5182-AE73-4047-82A2-5F3A6607FBEB}" dt="2024-04-26T10:57:32.157" v="256" actId="680"/>
        <pc:sldMkLst>
          <pc:docMk/>
          <pc:sldMk cId="2642866930" sldId="307"/>
        </pc:sldMkLst>
      </pc:sldChg>
      <pc:sldChg chg="new">
        <pc:chgData name="Anna Gobis" userId="03136ee3-4e5f-4a32-a1f5-0287557909c3" providerId="ADAL" clId="{523D5182-AE73-4047-82A2-5F3A6607FBEB}" dt="2024-04-26T10:57:35.621" v="257" actId="680"/>
        <pc:sldMkLst>
          <pc:docMk/>
          <pc:sldMk cId="88052319" sldId="308"/>
        </pc:sldMkLst>
      </pc:sldChg>
      <pc:sldChg chg="new">
        <pc:chgData name="Anna Gobis" userId="03136ee3-4e5f-4a32-a1f5-0287557909c3" providerId="ADAL" clId="{523D5182-AE73-4047-82A2-5F3A6607FBEB}" dt="2024-04-26T10:59:33.981" v="265" actId="680"/>
        <pc:sldMkLst>
          <pc:docMk/>
          <pc:sldMk cId="2250183073" sldId="309"/>
        </pc:sldMkLst>
      </pc:sldChg>
      <pc:sldChg chg="new ord">
        <pc:chgData name="Anna Gobis" userId="03136ee3-4e5f-4a32-a1f5-0287557909c3" providerId="ADAL" clId="{523D5182-AE73-4047-82A2-5F3A6607FBEB}" dt="2024-04-26T11:01:52.201" v="277"/>
        <pc:sldMkLst>
          <pc:docMk/>
          <pc:sldMk cId="2757946439" sldId="310"/>
        </pc:sldMkLst>
      </pc:sldChg>
      <pc:sldChg chg="new ord">
        <pc:chgData name="Anna Gobis" userId="03136ee3-4e5f-4a32-a1f5-0287557909c3" providerId="ADAL" clId="{523D5182-AE73-4047-82A2-5F3A6607FBEB}" dt="2024-04-26T11:02:11.142" v="279"/>
        <pc:sldMkLst>
          <pc:docMk/>
          <pc:sldMk cId="2854244750" sldId="311"/>
        </pc:sldMkLst>
      </pc:sldChg>
      <pc:sldChg chg="new ord">
        <pc:chgData name="Anna Gobis" userId="03136ee3-4e5f-4a32-a1f5-0287557909c3" providerId="ADAL" clId="{523D5182-AE73-4047-82A2-5F3A6607FBEB}" dt="2024-04-26T11:01:52.201" v="277"/>
        <pc:sldMkLst>
          <pc:docMk/>
          <pc:sldMk cId="4021084705" sldId="312"/>
        </pc:sldMkLst>
      </pc:sldChg>
      <pc:sldMasterChg chg="modSp addSldLayout delSldLayout modSldLayout sldLayoutOrd">
        <pc:chgData name="Anna Gobis" userId="03136ee3-4e5f-4a32-a1f5-0287557909c3" providerId="ADAL" clId="{523D5182-AE73-4047-82A2-5F3A6607FBEB}" dt="2024-04-26T11:00:41.754" v="273" actId="47"/>
        <pc:sldMasterMkLst>
          <pc:docMk/>
          <pc:sldMasterMk cId="0" sldId="2147483648"/>
        </pc:sldMasterMkLst>
        <pc:sldLayoutChg chg="addSp modSp del ord">
          <pc:chgData name="Anna Gobis" userId="03136ee3-4e5f-4a32-a1f5-0287557909c3" providerId="ADAL" clId="{523D5182-AE73-4047-82A2-5F3A6607FBEB}" dt="2024-04-26T10:57:40.284" v="258" actId="47"/>
          <pc:sldLayoutMkLst>
            <pc:docMk/>
            <pc:sldMasterMk cId="0" sldId="2147483648"/>
            <pc:sldLayoutMk cId="0" sldId="2147483649"/>
          </pc:sldLayoutMkLst>
        </pc:sldLayoutChg>
        <pc:sldLayoutChg chg="addSp delSp modSp mod">
          <pc:chgData name="Anna Gobis" userId="03136ee3-4e5f-4a32-a1f5-0287557909c3" providerId="ADAL" clId="{523D5182-AE73-4047-82A2-5F3A6607FBEB}" dt="2024-04-26T10:33:18.268" v="65" actId="14100"/>
          <pc:sldLayoutMkLst>
            <pc:docMk/>
            <pc:sldMasterMk cId="0" sldId="2147483648"/>
            <pc:sldLayoutMk cId="0" sldId="2147483650"/>
          </pc:sldLayoutMkLst>
        </pc:sldLayoutChg>
        <pc:sldLayoutChg chg="delSp modSp mod">
          <pc:chgData name="Anna Gobis" userId="03136ee3-4e5f-4a32-a1f5-0287557909c3" providerId="ADAL" clId="{523D5182-AE73-4047-82A2-5F3A6607FBEB}" dt="2024-04-26T10:52:53.373" v="179" actId="255"/>
          <pc:sldLayoutMkLst>
            <pc:docMk/>
            <pc:sldMasterMk cId="0" sldId="2147483648"/>
            <pc:sldLayoutMk cId="0" sldId="2147483652"/>
          </pc:sldLayoutMkLst>
        </pc:sldLayoutChg>
        <pc:sldLayoutChg chg="modSp del">
          <pc:chgData name="Anna Gobis" userId="03136ee3-4e5f-4a32-a1f5-0287557909c3" providerId="ADAL" clId="{523D5182-AE73-4047-82A2-5F3A6607FBEB}" dt="2024-04-26T11:00:08.158" v="269" actId="47"/>
          <pc:sldLayoutMkLst>
            <pc:docMk/>
            <pc:sldMasterMk cId="0" sldId="2147483648"/>
            <pc:sldLayoutMk cId="0" sldId="2147483654"/>
          </pc:sldLayoutMkLst>
        </pc:sldLayoutChg>
        <pc:sldLayoutChg chg="modSp">
          <pc:chgData name="Anna Gobis" userId="03136ee3-4e5f-4a32-a1f5-0287557909c3" providerId="ADAL" clId="{523D5182-AE73-4047-82A2-5F3A6607FBEB}" dt="2024-04-26T10:28:18.098" v="12"/>
          <pc:sldLayoutMkLst>
            <pc:docMk/>
            <pc:sldMasterMk cId="0" sldId="2147483648"/>
            <pc:sldLayoutMk cId="0" sldId="2147483664"/>
          </pc:sldLayoutMkLst>
        </pc:sldLayoutChg>
        <pc:sldLayoutChg chg="modSp">
          <pc:chgData name="Anna Gobis" userId="03136ee3-4e5f-4a32-a1f5-0287557909c3" providerId="ADAL" clId="{523D5182-AE73-4047-82A2-5F3A6607FBEB}" dt="2024-04-26T10:28:18.098" v="12"/>
          <pc:sldLayoutMkLst>
            <pc:docMk/>
            <pc:sldMasterMk cId="0" sldId="2147483648"/>
            <pc:sldLayoutMk cId="0" sldId="2147483667"/>
          </pc:sldLayoutMkLst>
        </pc:sldLayoutChg>
        <pc:sldLayoutChg chg="modSp">
          <pc:chgData name="Anna Gobis" userId="03136ee3-4e5f-4a32-a1f5-0287557909c3" providerId="ADAL" clId="{523D5182-AE73-4047-82A2-5F3A6607FBEB}" dt="2024-04-26T10:28:18.098" v="12"/>
          <pc:sldLayoutMkLst>
            <pc:docMk/>
            <pc:sldMasterMk cId="0" sldId="2147483648"/>
            <pc:sldLayoutMk cId="0" sldId="2147483668"/>
          </pc:sldLayoutMkLst>
        </pc:sldLayoutChg>
        <pc:sldLayoutChg chg="delSp modSp del mod">
          <pc:chgData name="Anna Gobis" userId="03136ee3-4e5f-4a32-a1f5-0287557909c3" providerId="ADAL" clId="{523D5182-AE73-4047-82A2-5F3A6607FBEB}" dt="2024-04-26T11:00:41.754" v="273" actId="47"/>
          <pc:sldLayoutMkLst>
            <pc:docMk/>
            <pc:sldMasterMk cId="0" sldId="2147483648"/>
            <pc:sldLayoutMk cId="0" sldId="2147483670"/>
          </pc:sldLayoutMkLst>
        </pc:sldLayoutChg>
        <pc:sldLayoutChg chg="delSp modSp mod">
          <pc:chgData name="Anna Gobis" userId="03136ee3-4e5f-4a32-a1f5-0287557909c3" providerId="ADAL" clId="{523D5182-AE73-4047-82A2-5F3A6607FBEB}" dt="2024-04-26T10:30:47.956" v="36" actId="478"/>
          <pc:sldLayoutMkLst>
            <pc:docMk/>
            <pc:sldMasterMk cId="0" sldId="2147483648"/>
            <pc:sldLayoutMk cId="1538099212" sldId="2147483678"/>
          </pc:sldLayoutMkLst>
        </pc:sldLayoutChg>
        <pc:sldLayoutChg chg="delSp modSp mod">
          <pc:chgData name="Anna Gobis" userId="03136ee3-4e5f-4a32-a1f5-0287557909c3" providerId="ADAL" clId="{523D5182-AE73-4047-82A2-5F3A6607FBEB}" dt="2024-04-26T10:52:22.070" v="172" actId="255"/>
          <pc:sldLayoutMkLst>
            <pc:docMk/>
            <pc:sldMasterMk cId="0" sldId="2147483648"/>
            <pc:sldLayoutMk cId="1543218050" sldId="2147483679"/>
          </pc:sldLayoutMkLst>
        </pc:sldLayoutChg>
        <pc:sldLayoutChg chg="delSp modSp mod">
          <pc:chgData name="Anna Gobis" userId="03136ee3-4e5f-4a32-a1f5-0287557909c3" providerId="ADAL" clId="{523D5182-AE73-4047-82A2-5F3A6607FBEB}" dt="2024-04-26T10:52:35.694" v="173" actId="255"/>
          <pc:sldLayoutMkLst>
            <pc:docMk/>
            <pc:sldMasterMk cId="0" sldId="2147483648"/>
            <pc:sldLayoutMk cId="4247021448" sldId="2147483680"/>
          </pc:sldLayoutMkLst>
        </pc:sldLayoutChg>
        <pc:sldLayoutChg chg="modSp">
          <pc:chgData name="Anna Gobis" userId="03136ee3-4e5f-4a32-a1f5-0287557909c3" providerId="ADAL" clId="{523D5182-AE73-4047-82A2-5F3A6607FBEB}" dt="2024-04-26T10:52:49.087" v="177" actId="255"/>
          <pc:sldLayoutMkLst>
            <pc:docMk/>
            <pc:sldMasterMk cId="0" sldId="2147483648"/>
            <pc:sldLayoutMk cId="1432141539" sldId="2147483682"/>
          </pc:sldLayoutMkLst>
        </pc:sldLayoutChg>
        <pc:sldLayoutChg chg="delSp modSp mod">
          <pc:chgData name="Anna Gobis" userId="03136ee3-4e5f-4a32-a1f5-0287557909c3" providerId="ADAL" clId="{523D5182-AE73-4047-82A2-5F3A6607FBEB}" dt="2024-04-26T10:47:02.354" v="127" actId="255"/>
          <pc:sldLayoutMkLst>
            <pc:docMk/>
            <pc:sldMasterMk cId="0" sldId="2147483648"/>
            <pc:sldLayoutMk cId="1750312404" sldId="2147483683"/>
          </pc:sldLayoutMkLst>
        </pc:sldLayoutChg>
        <pc:sldLayoutChg chg="delSp modSp mod">
          <pc:chgData name="Anna Gobis" userId="03136ee3-4e5f-4a32-a1f5-0287557909c3" providerId="ADAL" clId="{523D5182-AE73-4047-82A2-5F3A6607FBEB}" dt="2024-04-26T10:52:51.242" v="178" actId="255"/>
          <pc:sldLayoutMkLst>
            <pc:docMk/>
            <pc:sldMasterMk cId="0" sldId="2147483648"/>
            <pc:sldLayoutMk cId="2691272961" sldId="2147483684"/>
          </pc:sldLayoutMkLst>
        </pc:sldLayoutChg>
        <pc:sldLayoutChg chg="modSp">
          <pc:chgData name="Anna Gobis" userId="03136ee3-4e5f-4a32-a1f5-0287557909c3" providerId="ADAL" clId="{523D5182-AE73-4047-82A2-5F3A6607FBEB}" dt="2024-04-26T10:53:05.302" v="181" actId="255"/>
          <pc:sldLayoutMkLst>
            <pc:docMk/>
            <pc:sldMasterMk cId="0" sldId="2147483648"/>
            <pc:sldLayoutMk cId="4118519095" sldId="2147483685"/>
          </pc:sldLayoutMkLst>
        </pc:sldLayoutChg>
        <pc:sldLayoutChg chg="addSp delSp modSp add mod ord modTransition">
          <pc:chgData name="Anna Gobis" userId="03136ee3-4e5f-4a32-a1f5-0287557909c3" providerId="ADAL" clId="{523D5182-AE73-4047-82A2-5F3A6607FBEB}" dt="2024-04-26T10:56:54.587" v="254" actId="14100"/>
          <pc:sldLayoutMkLst>
            <pc:docMk/>
            <pc:sldMasterMk cId="0" sldId="2147483648"/>
            <pc:sldLayoutMk cId="194785450" sldId="2147483686"/>
          </pc:sldLayoutMkLst>
        </pc:sldLayoutChg>
        <pc:sldLayoutChg chg="add del mod ord modTransition">
          <pc:chgData name="Anna Gobis" userId="03136ee3-4e5f-4a32-a1f5-0287557909c3" providerId="ADAL" clId="{523D5182-AE73-4047-82A2-5F3A6607FBEB}" dt="2024-04-26T10:53:52.197" v="185" actId="2890"/>
          <pc:sldLayoutMkLst>
            <pc:docMk/>
            <pc:sldMasterMk cId="0" sldId="2147483648"/>
            <pc:sldLayoutMk cId="2551337363" sldId="2147483687"/>
          </pc:sldLayoutMkLst>
        </pc:sldLayoutChg>
        <pc:sldLayoutChg chg="delSp modSp add mod ord modTransition">
          <pc:chgData name="Anna Gobis" userId="03136ee3-4e5f-4a32-a1f5-0287557909c3" providerId="ADAL" clId="{523D5182-AE73-4047-82A2-5F3A6607FBEB}" dt="2024-04-26T10:58:51.421" v="262" actId="6014"/>
          <pc:sldLayoutMkLst>
            <pc:docMk/>
            <pc:sldMasterMk cId="0" sldId="2147483648"/>
            <pc:sldLayoutMk cId="3425832235" sldId="2147483687"/>
          </pc:sldLayoutMkLst>
        </pc:sldLayoutChg>
      </pc:sldMasterChg>
      <pc:sldMasterChg chg="new del mod addSldLayout delSldLayout">
        <pc:chgData name="Anna Gobis" userId="03136ee3-4e5f-4a32-a1f5-0287557909c3" providerId="ADAL" clId="{523D5182-AE73-4047-82A2-5F3A6607FBEB}" dt="2024-04-26T10:33:30.867" v="67" actId="6938"/>
        <pc:sldMasterMkLst>
          <pc:docMk/>
          <pc:sldMasterMk cId="3617396431" sldId="2147483686"/>
        </pc:sldMasterMkLst>
        <pc:sldLayoutChg chg="new del replId">
          <pc:chgData name="Anna Gobis" userId="03136ee3-4e5f-4a32-a1f5-0287557909c3" providerId="ADAL" clId="{523D5182-AE73-4047-82A2-5F3A6607FBEB}" dt="2024-04-26T10:33:30.867" v="67" actId="6938"/>
          <pc:sldLayoutMkLst>
            <pc:docMk/>
            <pc:sldMasterMk cId="3617396431" sldId="2147483686"/>
            <pc:sldLayoutMk cId="3947599124" sldId="2147483687"/>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1925088494" sldId="2147483688"/>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1787084052" sldId="2147483689"/>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2945681991" sldId="2147483690"/>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2532093625" sldId="2147483691"/>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2477352070" sldId="2147483692"/>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2963200323" sldId="2147483693"/>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3345118504" sldId="2147483694"/>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1151407871" sldId="2147483695"/>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2161557869" sldId="2147483696"/>
          </pc:sldLayoutMkLst>
        </pc:sldLayoutChg>
        <pc:sldLayoutChg chg="new del replId">
          <pc:chgData name="Anna Gobis" userId="03136ee3-4e5f-4a32-a1f5-0287557909c3" providerId="ADAL" clId="{523D5182-AE73-4047-82A2-5F3A6607FBEB}" dt="2024-04-26T10:33:30.867" v="67" actId="6938"/>
          <pc:sldLayoutMkLst>
            <pc:docMk/>
            <pc:sldMasterMk cId="3617396431" sldId="2147483686"/>
            <pc:sldLayoutMk cId="2041986424" sldId="2147483697"/>
          </pc:sldLayoutMkLst>
        </pc:sldLayoutChg>
      </pc:sldMasterChg>
    </pc:docChg>
  </pc:docChgLst>
  <pc:docChgLst>
    <pc:chgData name="Wojciech Kustra" userId="afebd3d0-216b-4c4f-8992-1bf1fda6d5e8" providerId="ADAL" clId="{182BFB45-FEE3-4306-B74E-75EBFE98E250}"/>
    <pc:docChg chg="modSld">
      <pc:chgData name="Wojciech Kustra" userId="afebd3d0-216b-4c4f-8992-1bf1fda6d5e8" providerId="ADAL" clId="{182BFB45-FEE3-4306-B74E-75EBFE98E250}" dt="2025-02-02T16:17:48.744" v="0" actId="6549"/>
      <pc:docMkLst>
        <pc:docMk/>
      </pc:docMkLst>
      <pc:sldChg chg="modSp mod">
        <pc:chgData name="Wojciech Kustra" userId="afebd3d0-216b-4c4f-8992-1bf1fda6d5e8" providerId="ADAL" clId="{182BFB45-FEE3-4306-B74E-75EBFE98E250}" dt="2025-02-02T16:17:48.744" v="0" actId="6549"/>
        <pc:sldMkLst>
          <pc:docMk/>
          <pc:sldMk cId="1478447607" sldId="306"/>
        </pc:sldMkLst>
        <pc:spChg chg="mod">
          <ac:chgData name="Wojciech Kustra" userId="afebd3d0-216b-4c4f-8992-1bf1fda6d5e8" providerId="ADAL" clId="{182BFB45-FEE3-4306-B74E-75EBFE98E250}" dt="2025-02-02T16:17:48.744" v="0" actId="6549"/>
          <ac:spMkLst>
            <pc:docMk/>
            <pc:sldMk cId="1478447607" sldId="306"/>
            <ac:spMk id="2" creationId="{72111A30-B86A-18DC-CFD2-586F00D22619}"/>
          </ac:spMkLst>
        </pc:spChg>
      </pc:sldChg>
    </pc:docChg>
  </pc:docChgLst>
  <pc:docChgLst>
    <pc:chgData name="Wojciech Kustra" userId="afebd3d0-216b-4c4f-8992-1bf1fda6d5e8" providerId="ADAL" clId="{17AF00EE-13E3-440F-97CF-193828F56187}"/>
    <pc:docChg chg="undo custSel modSld">
      <pc:chgData name="Wojciech Kustra" userId="afebd3d0-216b-4c4f-8992-1bf1fda6d5e8" providerId="ADAL" clId="{17AF00EE-13E3-440F-97CF-193828F56187}" dt="2024-07-24T08:44:26.679" v="4" actId="207"/>
      <pc:docMkLst>
        <pc:docMk/>
      </pc:docMkLst>
      <pc:sldChg chg="modSp mod">
        <pc:chgData name="Wojciech Kustra" userId="afebd3d0-216b-4c4f-8992-1bf1fda6d5e8" providerId="ADAL" clId="{17AF00EE-13E3-440F-97CF-193828F56187}" dt="2024-07-24T08:44:26.679" v="4" actId="207"/>
        <pc:sldMkLst>
          <pc:docMk/>
          <pc:sldMk cId="88052319" sldId="308"/>
        </pc:sldMkLst>
      </pc:sldChg>
    </pc:docChg>
  </pc:docChgLst>
  <pc:docChgLst>
    <pc:chgData name="Wojciech Kustra" userId="afebd3d0-216b-4c4f-8992-1bf1fda6d5e8" providerId="ADAL" clId="{B59283CE-1A5D-44EE-B92A-AA6674056D46}"/>
    <pc:docChg chg="undo custSel addSld delSld modSld">
      <pc:chgData name="Wojciech Kustra" userId="afebd3d0-216b-4c4f-8992-1bf1fda6d5e8" providerId="ADAL" clId="{B59283CE-1A5D-44EE-B92A-AA6674056D46}" dt="2024-10-25T12:33:59.578" v="19" actId="20577"/>
      <pc:docMkLst>
        <pc:docMk/>
      </pc:docMkLst>
      <pc:sldChg chg="delSp modSp add mod">
        <pc:chgData name="Wojciech Kustra" userId="afebd3d0-216b-4c4f-8992-1bf1fda6d5e8" providerId="ADAL" clId="{B59283CE-1A5D-44EE-B92A-AA6674056D46}" dt="2024-10-25T12:33:59.578" v="19" actId="20577"/>
        <pc:sldMkLst>
          <pc:docMk/>
          <pc:sldMk cId="412433752" sldId="313"/>
        </pc:sldMkLst>
      </pc:sldChg>
      <pc:sldChg chg="add del">
        <pc:chgData name="Wojciech Kustra" userId="afebd3d0-216b-4c4f-8992-1bf1fda6d5e8" providerId="ADAL" clId="{B59283CE-1A5D-44EE-B92A-AA6674056D46}" dt="2024-10-25T12:33:07.970" v="1" actId="2890"/>
        <pc:sldMkLst>
          <pc:docMk/>
          <pc:sldMk cId="3626590079" sldId="313"/>
        </pc:sldMkLst>
      </pc:sldChg>
    </pc:docChg>
  </pc:docChgLst>
  <pc:docChgLst>
    <pc:chgData name="Wojciech Kustra" userId="afebd3d0-216b-4c4f-8992-1bf1fda6d5e8" providerId="ADAL" clId="{82321EB9-51BE-4152-808B-0FC8F4797A37}"/>
    <pc:docChg chg="modSld">
      <pc:chgData name="Wojciech Kustra" userId="afebd3d0-216b-4c4f-8992-1bf1fda6d5e8" providerId="ADAL" clId="{82321EB9-51BE-4152-808B-0FC8F4797A37}" dt="2025-01-28T07:17:49.755" v="23" actId="20577"/>
      <pc:docMkLst>
        <pc:docMk/>
      </pc:docMkLst>
      <pc:sldChg chg="modSp mod">
        <pc:chgData name="Wojciech Kustra" userId="afebd3d0-216b-4c4f-8992-1bf1fda6d5e8" providerId="ADAL" clId="{82321EB9-51BE-4152-808B-0FC8F4797A37}" dt="2025-01-28T07:17:49.755" v="23" actId="20577"/>
        <pc:sldMkLst>
          <pc:docMk/>
          <pc:sldMk cId="1478447607" sldId="306"/>
        </pc:sldMkLst>
        <pc:spChg chg="mod">
          <ac:chgData name="Wojciech Kustra" userId="afebd3d0-216b-4c4f-8992-1bf1fda6d5e8" providerId="ADAL" clId="{82321EB9-51BE-4152-808B-0FC8F4797A37}" dt="2025-01-28T07:17:49.755" v="23" actId="20577"/>
          <ac:spMkLst>
            <pc:docMk/>
            <pc:sldMk cId="1478447607" sldId="306"/>
            <ac:spMk id="2" creationId="{72111A30-B86A-18DC-CFD2-586F00D22619}"/>
          </ac:spMkLst>
        </pc:spChg>
      </pc:sldChg>
    </pc:docChg>
  </pc:docChgLst>
  <pc:docChgLst>
    <pc:chgData name="Wido Hamel" userId="S::wido.hamel_bauhausmobility.de#ext#@fril.onmicrosoft.com::fdaef797-9759-496a-b402-3f6b6ca40d83" providerId="AD" clId="Web-{FC567112-0AFC-4444-DD0D-768F8458E064}"/>
    <pc:docChg chg="addSld delSld sldOrd">
      <pc:chgData name="Wido Hamel" userId="S::wido.hamel_bauhausmobility.de#ext#@fril.onmicrosoft.com::fdaef797-9759-496a-b402-3f6b6ca40d83" providerId="AD" clId="Web-{FC567112-0AFC-4444-DD0D-768F8458E064}" dt="2024-04-03T21:49:13.120" v="25"/>
      <pc:docMkLst>
        <pc:docMk/>
      </pc:docMkLst>
      <pc:sldChg chg="ord">
        <pc:chgData name="Wido Hamel" userId="S::wido.hamel_bauhausmobility.de#ext#@fril.onmicrosoft.com::fdaef797-9759-496a-b402-3f6b6ca40d83" providerId="AD" clId="Web-{FC567112-0AFC-4444-DD0D-768F8458E064}" dt="2024-04-03T21:39:34.352" v="2"/>
        <pc:sldMkLst>
          <pc:docMk/>
          <pc:sldMk cId="0" sldId="264"/>
        </pc:sldMkLst>
      </pc:sldChg>
      <pc:sldChg chg="ord">
        <pc:chgData name="Wido Hamel" userId="S::wido.hamel_bauhausmobility.de#ext#@fril.onmicrosoft.com::fdaef797-9759-496a-b402-3f6b6ca40d83" providerId="AD" clId="Web-{FC567112-0AFC-4444-DD0D-768F8458E064}" dt="2024-04-03T21:39:34.352" v="1"/>
        <pc:sldMkLst>
          <pc:docMk/>
          <pc:sldMk cId="2836149720" sldId="271"/>
        </pc:sldMkLst>
      </pc:sldChg>
      <pc:sldChg chg="ord">
        <pc:chgData name="Wido Hamel" userId="S::wido.hamel_bauhausmobility.de#ext#@fril.onmicrosoft.com::fdaef797-9759-496a-b402-3f6b6ca40d83" providerId="AD" clId="Web-{FC567112-0AFC-4444-DD0D-768F8458E064}" dt="2024-04-03T21:39:34.352" v="0"/>
        <pc:sldMkLst>
          <pc:docMk/>
          <pc:sldMk cId="3545482056" sldId="275"/>
        </pc:sldMkLst>
      </pc:sldChg>
      <pc:sldChg chg="ord">
        <pc:chgData name="Wido Hamel" userId="S::wido.hamel_bauhausmobility.de#ext#@fril.onmicrosoft.com::fdaef797-9759-496a-b402-3f6b6ca40d83" providerId="AD" clId="Web-{FC567112-0AFC-4444-DD0D-768F8458E064}" dt="2024-04-03T21:39:34.367" v="20"/>
        <pc:sldMkLst>
          <pc:docMk/>
          <pc:sldMk cId="513703498" sldId="278"/>
        </pc:sldMkLst>
      </pc:sldChg>
      <pc:sldChg chg="ord">
        <pc:chgData name="Wido Hamel" userId="S::wido.hamel_bauhausmobility.de#ext#@fril.onmicrosoft.com::fdaef797-9759-496a-b402-3f6b6ca40d83" providerId="AD" clId="Web-{FC567112-0AFC-4444-DD0D-768F8458E064}" dt="2024-04-03T21:39:34.367" v="19"/>
        <pc:sldMkLst>
          <pc:docMk/>
          <pc:sldMk cId="3508168854" sldId="280"/>
        </pc:sldMkLst>
      </pc:sldChg>
      <pc:sldChg chg="ord">
        <pc:chgData name="Wido Hamel" userId="S::wido.hamel_bauhausmobility.de#ext#@fril.onmicrosoft.com::fdaef797-9759-496a-b402-3f6b6ca40d83" providerId="AD" clId="Web-{FC567112-0AFC-4444-DD0D-768F8458E064}" dt="2024-04-03T21:39:34.367" v="15"/>
        <pc:sldMkLst>
          <pc:docMk/>
          <pc:sldMk cId="2870428162" sldId="283"/>
        </pc:sldMkLst>
      </pc:sldChg>
      <pc:sldChg chg="ord">
        <pc:chgData name="Wido Hamel" userId="S::wido.hamel_bauhausmobility.de#ext#@fril.onmicrosoft.com::fdaef797-9759-496a-b402-3f6b6ca40d83" providerId="AD" clId="Web-{FC567112-0AFC-4444-DD0D-768F8458E064}" dt="2024-04-03T21:39:34.367" v="14"/>
        <pc:sldMkLst>
          <pc:docMk/>
          <pc:sldMk cId="1732563840" sldId="285"/>
        </pc:sldMkLst>
      </pc:sldChg>
      <pc:sldChg chg="ord">
        <pc:chgData name="Wido Hamel" userId="S::wido.hamel_bauhausmobility.de#ext#@fril.onmicrosoft.com::fdaef797-9759-496a-b402-3f6b6ca40d83" providerId="AD" clId="Web-{FC567112-0AFC-4444-DD0D-768F8458E064}" dt="2024-04-03T21:39:34.367" v="17"/>
        <pc:sldMkLst>
          <pc:docMk/>
          <pc:sldMk cId="922925629" sldId="287"/>
        </pc:sldMkLst>
      </pc:sldChg>
      <pc:sldChg chg="ord">
        <pc:chgData name="Wido Hamel" userId="S::wido.hamel_bauhausmobility.de#ext#@fril.onmicrosoft.com::fdaef797-9759-496a-b402-3f6b6ca40d83" providerId="AD" clId="Web-{FC567112-0AFC-4444-DD0D-768F8458E064}" dt="2024-04-03T21:39:34.367" v="18"/>
        <pc:sldMkLst>
          <pc:docMk/>
          <pc:sldMk cId="3295193780" sldId="288"/>
        </pc:sldMkLst>
      </pc:sldChg>
      <pc:sldChg chg="ord">
        <pc:chgData name="Wido Hamel" userId="S::wido.hamel_bauhausmobility.de#ext#@fril.onmicrosoft.com::fdaef797-9759-496a-b402-3f6b6ca40d83" providerId="AD" clId="Web-{FC567112-0AFC-4444-DD0D-768F8458E064}" dt="2024-04-03T21:39:34.367" v="16"/>
        <pc:sldMkLst>
          <pc:docMk/>
          <pc:sldMk cId="808288899" sldId="289"/>
        </pc:sldMkLst>
      </pc:sldChg>
      <pc:sldChg chg="ord">
        <pc:chgData name="Wido Hamel" userId="S::wido.hamel_bauhausmobility.de#ext#@fril.onmicrosoft.com::fdaef797-9759-496a-b402-3f6b6ca40d83" providerId="AD" clId="Web-{FC567112-0AFC-4444-DD0D-768F8458E064}" dt="2024-04-03T21:39:34.367" v="13"/>
        <pc:sldMkLst>
          <pc:docMk/>
          <pc:sldMk cId="3940843390" sldId="293"/>
        </pc:sldMkLst>
      </pc:sldChg>
      <pc:sldChg chg="ord">
        <pc:chgData name="Wido Hamel" userId="S::wido.hamel_bauhausmobility.de#ext#@fril.onmicrosoft.com::fdaef797-9759-496a-b402-3f6b6ca40d83" providerId="AD" clId="Web-{FC567112-0AFC-4444-DD0D-768F8458E064}" dt="2024-04-03T21:39:34.367" v="12"/>
        <pc:sldMkLst>
          <pc:docMk/>
          <pc:sldMk cId="3838019574" sldId="294"/>
        </pc:sldMkLst>
      </pc:sldChg>
      <pc:sldChg chg="ord">
        <pc:chgData name="Wido Hamel" userId="S::wido.hamel_bauhausmobility.de#ext#@fril.onmicrosoft.com::fdaef797-9759-496a-b402-3f6b6ca40d83" providerId="AD" clId="Web-{FC567112-0AFC-4444-DD0D-768F8458E064}" dt="2024-04-03T21:39:34.367" v="11"/>
        <pc:sldMkLst>
          <pc:docMk/>
          <pc:sldMk cId="3840747554" sldId="296"/>
        </pc:sldMkLst>
      </pc:sldChg>
      <pc:sldChg chg="ord">
        <pc:chgData name="Wido Hamel" userId="S::wido.hamel_bauhausmobility.de#ext#@fril.onmicrosoft.com::fdaef797-9759-496a-b402-3f6b6ca40d83" providerId="AD" clId="Web-{FC567112-0AFC-4444-DD0D-768F8458E064}" dt="2024-04-03T21:39:34.367" v="10"/>
        <pc:sldMkLst>
          <pc:docMk/>
          <pc:sldMk cId="1530642154" sldId="297"/>
        </pc:sldMkLst>
      </pc:sldChg>
      <pc:sldChg chg="ord">
        <pc:chgData name="Wido Hamel" userId="S::wido.hamel_bauhausmobility.de#ext#@fril.onmicrosoft.com::fdaef797-9759-496a-b402-3f6b6ca40d83" providerId="AD" clId="Web-{FC567112-0AFC-4444-DD0D-768F8458E064}" dt="2024-04-03T21:39:34.367" v="9"/>
        <pc:sldMkLst>
          <pc:docMk/>
          <pc:sldMk cId="3232193025" sldId="298"/>
        </pc:sldMkLst>
      </pc:sldChg>
      <pc:sldChg chg="ord">
        <pc:chgData name="Wido Hamel" userId="S::wido.hamel_bauhausmobility.de#ext#@fril.onmicrosoft.com::fdaef797-9759-496a-b402-3f6b6ca40d83" providerId="AD" clId="Web-{FC567112-0AFC-4444-DD0D-768F8458E064}" dt="2024-04-03T21:39:34.367" v="8"/>
        <pc:sldMkLst>
          <pc:docMk/>
          <pc:sldMk cId="759228045" sldId="299"/>
        </pc:sldMkLst>
      </pc:sldChg>
      <pc:sldChg chg="ord">
        <pc:chgData name="Wido Hamel" userId="S::wido.hamel_bauhausmobility.de#ext#@fril.onmicrosoft.com::fdaef797-9759-496a-b402-3f6b6ca40d83" providerId="AD" clId="Web-{FC567112-0AFC-4444-DD0D-768F8458E064}" dt="2024-04-03T21:39:34.367" v="7"/>
        <pc:sldMkLst>
          <pc:docMk/>
          <pc:sldMk cId="12587677" sldId="300"/>
        </pc:sldMkLst>
      </pc:sldChg>
      <pc:sldChg chg="ord">
        <pc:chgData name="Wido Hamel" userId="S::wido.hamel_bauhausmobility.de#ext#@fril.onmicrosoft.com::fdaef797-9759-496a-b402-3f6b6ca40d83" providerId="AD" clId="Web-{FC567112-0AFC-4444-DD0D-768F8458E064}" dt="2024-04-03T21:39:34.367" v="6"/>
        <pc:sldMkLst>
          <pc:docMk/>
          <pc:sldMk cId="2236161759" sldId="301"/>
        </pc:sldMkLst>
      </pc:sldChg>
      <pc:sldChg chg="ord">
        <pc:chgData name="Wido Hamel" userId="S::wido.hamel_bauhausmobility.de#ext#@fril.onmicrosoft.com::fdaef797-9759-496a-b402-3f6b6ca40d83" providerId="AD" clId="Web-{FC567112-0AFC-4444-DD0D-768F8458E064}" dt="2024-04-03T21:39:34.367" v="5"/>
        <pc:sldMkLst>
          <pc:docMk/>
          <pc:sldMk cId="3512496243" sldId="302"/>
        </pc:sldMkLst>
      </pc:sldChg>
      <pc:sldChg chg="ord">
        <pc:chgData name="Wido Hamel" userId="S::wido.hamel_bauhausmobility.de#ext#@fril.onmicrosoft.com::fdaef797-9759-496a-b402-3f6b6ca40d83" providerId="AD" clId="Web-{FC567112-0AFC-4444-DD0D-768F8458E064}" dt="2024-04-03T21:39:34.367" v="4"/>
        <pc:sldMkLst>
          <pc:docMk/>
          <pc:sldMk cId="4036106628" sldId="303"/>
        </pc:sldMkLst>
      </pc:sldChg>
      <pc:sldChg chg="ord">
        <pc:chgData name="Wido Hamel" userId="S::wido.hamel_bauhausmobility.de#ext#@fril.onmicrosoft.com::fdaef797-9759-496a-b402-3f6b6ca40d83" providerId="AD" clId="Web-{FC567112-0AFC-4444-DD0D-768F8458E064}" dt="2024-04-03T21:39:34.367" v="3"/>
        <pc:sldMkLst>
          <pc:docMk/>
          <pc:sldMk cId="4178692072" sldId="304"/>
        </pc:sldMkLst>
      </pc:sldChg>
      <pc:sldChg chg="add replId">
        <pc:chgData name="Wido Hamel" userId="S::wido.hamel_bauhausmobility.de#ext#@fril.onmicrosoft.com::fdaef797-9759-496a-b402-3f6b6ca40d83" providerId="AD" clId="Web-{FC567112-0AFC-4444-DD0D-768F8458E064}" dt="2024-04-03T21:39:58.134" v="21"/>
        <pc:sldMkLst>
          <pc:docMk/>
          <pc:sldMk cId="201279142" sldId="305"/>
        </pc:sldMkLst>
      </pc:sldChg>
      <pc:sldChg chg="new del">
        <pc:chgData name="Wido Hamel" userId="S::wido.hamel_bauhausmobility.de#ext#@fril.onmicrosoft.com::fdaef797-9759-496a-b402-3f6b6ca40d83" providerId="AD" clId="Web-{FC567112-0AFC-4444-DD0D-768F8458E064}" dt="2024-04-03T21:49:13.120" v="25"/>
        <pc:sldMkLst>
          <pc:docMk/>
          <pc:sldMk cId="3641072473" sldId="306"/>
        </pc:sldMkLst>
      </pc:sldChg>
      <pc:sldChg chg="new del">
        <pc:chgData name="Wido Hamel" userId="S::wido.hamel_bauhausmobility.de#ext#@fril.onmicrosoft.com::fdaef797-9759-496a-b402-3f6b6ca40d83" providerId="AD" clId="Web-{FC567112-0AFC-4444-DD0D-768F8458E064}" dt="2024-04-03T21:49:13.120" v="24"/>
        <pc:sldMkLst>
          <pc:docMk/>
          <pc:sldMk cId="3729155428" sldId="307"/>
        </pc:sldMkLst>
      </pc:sldChg>
    </pc:docChg>
  </pc:docChgLst>
  <pc:docChgLst>
    <pc:chgData name="Joanna Wachnicka" userId="c9dc4510-a531-4d2e-8262-897980bad8c6" providerId="ADAL" clId="{8D2F2F03-AA2C-4679-A67F-D4C7044D5677}"/>
    <pc:docChg chg="modSld">
      <pc:chgData name="Joanna Wachnicka" userId="c9dc4510-a531-4d2e-8262-897980bad8c6" providerId="ADAL" clId="{8D2F2F03-AA2C-4679-A67F-D4C7044D5677}" dt="2024-06-04T13:53:14.382" v="14" actId="20577"/>
      <pc:docMkLst>
        <pc:docMk/>
      </pc:docMkLst>
      <pc:sldChg chg="modSp mod">
        <pc:chgData name="Joanna Wachnicka" userId="c9dc4510-a531-4d2e-8262-897980bad8c6" providerId="ADAL" clId="{8D2F2F03-AA2C-4679-A67F-D4C7044D5677}" dt="2024-06-04T13:53:14.382" v="14" actId="20577"/>
        <pc:sldMkLst>
          <pc:docMk/>
          <pc:sldMk cId="88052319" sldId="30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Transport Planning II</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Fundamentals of Transport - Lecture 19</a:t>
            </a:r>
          </a:p>
          <a:p>
            <a:endParaRPr lang="en-GB" noProof="1"/>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91BDA6-8E82-478D-63B1-1792F5A04DAA}"/>
              </a:ext>
            </a:extLst>
          </p:cNvPr>
          <p:cNvSpPr>
            <a:spLocks noGrp="1"/>
          </p:cNvSpPr>
          <p:nvPr>
            <p:ph type="title"/>
          </p:nvPr>
        </p:nvSpPr>
        <p:spPr>
          <a:xfrm>
            <a:off x="603253" y="539751"/>
            <a:ext cx="8296198" cy="717551"/>
          </a:xfrm>
        </p:spPr>
        <p:txBody>
          <a:bodyPr/>
          <a:lstStyle/>
          <a:p>
            <a:r>
              <a:rPr lang="de-DE" dirty="0"/>
              <a:t>Governments and </a:t>
            </a:r>
            <a:r>
              <a:rPr lang="de-DE" dirty="0" err="1"/>
              <a:t>public</a:t>
            </a:r>
            <a:r>
              <a:rPr lang="de-DE" dirty="0"/>
              <a:t> </a:t>
            </a:r>
            <a:r>
              <a:rPr lang="de-DE" dirty="0" err="1"/>
              <a:t>authorities</a:t>
            </a:r>
            <a:endParaRPr lang="de-DE" dirty="0"/>
          </a:p>
        </p:txBody>
      </p:sp>
      <p:sp>
        <p:nvSpPr>
          <p:cNvPr id="3" name="Textplatzhalter 2">
            <a:extLst>
              <a:ext uri="{FF2B5EF4-FFF2-40B4-BE49-F238E27FC236}">
                <a16:creationId xmlns:a16="http://schemas.microsoft.com/office/drawing/2014/main" id="{DAC8C8DF-E37A-E776-F3B9-EE290F572572}"/>
              </a:ext>
            </a:extLst>
          </p:cNvPr>
          <p:cNvSpPr>
            <a:spLocks noGrp="1"/>
          </p:cNvSpPr>
          <p:nvPr>
            <p:ph type="body" sz="half" idx="1"/>
          </p:nvPr>
        </p:nvSpPr>
        <p:spPr/>
        <p:txBody>
          <a:bodyPr>
            <a:normAutofit fontScale="92500" lnSpcReduction="10000"/>
          </a:bodyPr>
          <a:lstStyle/>
          <a:p>
            <a:r>
              <a:rPr lang="de-DE" dirty="0" err="1"/>
              <a:t>Responsibilities</a:t>
            </a:r>
            <a:endParaRPr lang="de-DE" dirty="0"/>
          </a:p>
          <a:p>
            <a:pPr lvl="1"/>
            <a:r>
              <a:rPr lang="de-DE" dirty="0" err="1"/>
              <a:t>infrastructure</a:t>
            </a:r>
            <a:r>
              <a:rPr lang="de-DE" dirty="0"/>
              <a:t> </a:t>
            </a:r>
            <a:r>
              <a:rPr lang="de-DE" dirty="0" err="1"/>
              <a:t>planning</a:t>
            </a:r>
            <a:endParaRPr lang="de-DE" dirty="0"/>
          </a:p>
          <a:p>
            <a:pPr lvl="1"/>
            <a:r>
              <a:rPr lang="de-DE" dirty="0" err="1"/>
              <a:t>regulation</a:t>
            </a:r>
            <a:endParaRPr lang="de-DE" dirty="0"/>
          </a:p>
          <a:p>
            <a:pPr lvl="1"/>
            <a:r>
              <a:rPr lang="de-DE" dirty="0" err="1"/>
              <a:t>funding</a:t>
            </a:r>
            <a:endParaRPr lang="de-DE" dirty="0"/>
          </a:p>
          <a:p>
            <a:pPr lvl="1"/>
            <a:r>
              <a:rPr lang="de-DE" dirty="0" err="1"/>
              <a:t>policy</a:t>
            </a:r>
            <a:r>
              <a:rPr lang="de-DE" dirty="0"/>
              <a:t> </a:t>
            </a:r>
            <a:r>
              <a:rPr lang="de-DE" dirty="0" err="1"/>
              <a:t>development</a:t>
            </a:r>
            <a:endParaRPr lang="de-DE" dirty="0"/>
          </a:p>
          <a:p>
            <a:r>
              <a:rPr lang="de-DE" dirty="0" err="1"/>
              <a:t>Examples</a:t>
            </a:r>
            <a:endParaRPr lang="de-DE" dirty="0"/>
          </a:p>
          <a:p>
            <a:pPr lvl="1"/>
            <a:r>
              <a:rPr lang="de-DE" dirty="0" err="1"/>
              <a:t>ministries</a:t>
            </a:r>
            <a:r>
              <a:rPr lang="de-DE" dirty="0"/>
              <a:t> </a:t>
            </a:r>
            <a:r>
              <a:rPr lang="de-DE" dirty="0" err="1"/>
              <a:t>of</a:t>
            </a:r>
            <a:r>
              <a:rPr lang="de-DE" dirty="0"/>
              <a:t> </a:t>
            </a:r>
            <a:r>
              <a:rPr lang="de-DE" dirty="0" err="1"/>
              <a:t>transport</a:t>
            </a:r>
            <a:endParaRPr lang="de-DE" dirty="0"/>
          </a:p>
          <a:p>
            <a:pPr lvl="1"/>
            <a:r>
              <a:rPr lang="de-DE" dirty="0" err="1"/>
              <a:t>municipalities</a:t>
            </a:r>
            <a:endParaRPr lang="de-DE" dirty="0"/>
          </a:p>
          <a:p>
            <a:pPr lvl="1"/>
            <a:r>
              <a:rPr lang="de-DE" dirty="0"/>
              <a:t>regional </a:t>
            </a:r>
            <a:r>
              <a:rPr lang="de-DE" dirty="0" err="1"/>
              <a:t>planning</a:t>
            </a:r>
            <a:r>
              <a:rPr lang="de-DE" dirty="0"/>
              <a:t> </a:t>
            </a:r>
            <a:r>
              <a:rPr lang="de-DE" dirty="0" err="1"/>
              <a:t>agencies</a:t>
            </a:r>
            <a:endParaRPr lang="de-DE" dirty="0"/>
          </a:p>
        </p:txBody>
      </p:sp>
      <p:pic>
        <p:nvPicPr>
          <p:cNvPr id="2050" name="Picture 2" descr="bird's-eye view of sitting on bench while discussion">
            <a:extLst>
              <a:ext uri="{FF2B5EF4-FFF2-40B4-BE49-F238E27FC236}">
                <a16:creationId xmlns:a16="http://schemas.microsoft.com/office/drawing/2014/main" id="{CD76C5AD-50F0-EFE8-C609-6F310D53A1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3401" y="1594884"/>
            <a:ext cx="6242022" cy="416134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C3EC043-CBE2-FACA-3B00-6C7DD1AFB39B}"/>
              </a:ext>
            </a:extLst>
          </p:cNvPr>
          <p:cNvSpPr txBox="1"/>
          <p:nvPr/>
        </p:nvSpPr>
        <p:spPr>
          <a:xfrm>
            <a:off x="5783401" y="5159951"/>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98969990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6A9754-D973-4A7D-15F4-1441441D6D62}"/>
              </a:ext>
            </a:extLst>
          </p:cNvPr>
          <p:cNvSpPr>
            <a:spLocks noGrp="1"/>
          </p:cNvSpPr>
          <p:nvPr>
            <p:ph type="title"/>
          </p:nvPr>
        </p:nvSpPr>
        <p:spPr>
          <a:xfrm>
            <a:off x="603252" y="539751"/>
            <a:ext cx="8423789" cy="717551"/>
          </a:xfrm>
        </p:spPr>
        <p:txBody>
          <a:bodyPr/>
          <a:lstStyle/>
          <a:p>
            <a:r>
              <a:rPr lang="de-DE" dirty="0"/>
              <a:t>Transport Operators &amp; Private Companies</a:t>
            </a:r>
          </a:p>
        </p:txBody>
      </p:sp>
      <p:sp>
        <p:nvSpPr>
          <p:cNvPr id="3" name="Textplatzhalter 2">
            <a:extLst>
              <a:ext uri="{FF2B5EF4-FFF2-40B4-BE49-F238E27FC236}">
                <a16:creationId xmlns:a16="http://schemas.microsoft.com/office/drawing/2014/main" id="{3F11FF54-7250-D3BD-3F37-272302245AA2}"/>
              </a:ext>
            </a:extLst>
          </p:cNvPr>
          <p:cNvSpPr>
            <a:spLocks noGrp="1"/>
          </p:cNvSpPr>
          <p:nvPr>
            <p:ph type="body" sz="half" idx="1"/>
          </p:nvPr>
        </p:nvSpPr>
        <p:spPr/>
        <p:txBody>
          <a:bodyPr>
            <a:normAutofit/>
          </a:bodyPr>
          <a:lstStyle/>
          <a:p>
            <a:r>
              <a:rPr lang="de-DE" dirty="0" err="1"/>
              <a:t>public</a:t>
            </a:r>
            <a:r>
              <a:rPr lang="de-DE" dirty="0"/>
              <a:t> </a:t>
            </a:r>
            <a:r>
              <a:rPr lang="de-DE" dirty="0" err="1"/>
              <a:t>transport</a:t>
            </a:r>
            <a:r>
              <a:rPr lang="de-DE" dirty="0"/>
              <a:t> </a:t>
            </a:r>
            <a:r>
              <a:rPr lang="de-DE" dirty="0" err="1"/>
              <a:t>companies</a:t>
            </a:r>
            <a:endParaRPr lang="de-DE" dirty="0"/>
          </a:p>
          <a:p>
            <a:r>
              <a:rPr lang="de-DE" dirty="0" err="1"/>
              <a:t>railway</a:t>
            </a:r>
            <a:r>
              <a:rPr lang="de-DE" dirty="0"/>
              <a:t> and </a:t>
            </a:r>
            <a:r>
              <a:rPr lang="de-DE" dirty="0" err="1"/>
              <a:t>airport</a:t>
            </a:r>
            <a:r>
              <a:rPr lang="de-DE" dirty="0"/>
              <a:t> </a:t>
            </a:r>
            <a:r>
              <a:rPr lang="de-DE" dirty="0" err="1"/>
              <a:t>operators</a:t>
            </a:r>
            <a:endParaRPr lang="de-DE" dirty="0"/>
          </a:p>
          <a:p>
            <a:r>
              <a:rPr lang="de-DE" dirty="0" err="1"/>
              <a:t>logistics</a:t>
            </a:r>
            <a:r>
              <a:rPr lang="de-DE" dirty="0"/>
              <a:t> </a:t>
            </a:r>
            <a:r>
              <a:rPr lang="de-DE" dirty="0" err="1"/>
              <a:t>companies</a:t>
            </a:r>
            <a:endParaRPr lang="de-DE" dirty="0"/>
          </a:p>
          <a:p>
            <a:r>
              <a:rPr lang="de-DE" dirty="0" err="1"/>
              <a:t>infrastructure</a:t>
            </a:r>
            <a:r>
              <a:rPr lang="de-DE" dirty="0"/>
              <a:t> </a:t>
            </a:r>
            <a:r>
              <a:rPr lang="de-DE" dirty="0" err="1"/>
              <a:t>contractors</a:t>
            </a:r>
            <a:endParaRPr lang="de-DE" dirty="0"/>
          </a:p>
          <a:p>
            <a:endParaRPr lang="de-DE" dirty="0"/>
          </a:p>
          <a:p>
            <a:pPr marL="0" indent="0">
              <a:buNone/>
            </a:pPr>
            <a:r>
              <a:rPr lang="de-DE" dirty="0"/>
              <a:t>-&gt; Public and private </a:t>
            </a:r>
            <a:r>
              <a:rPr lang="de-DE" dirty="0" err="1"/>
              <a:t>actors</a:t>
            </a:r>
            <a:r>
              <a:rPr lang="de-DE" dirty="0"/>
              <a:t> </a:t>
            </a:r>
            <a:r>
              <a:rPr lang="de-DE" dirty="0" err="1"/>
              <a:t>often</a:t>
            </a:r>
            <a:r>
              <a:rPr lang="de-DE" dirty="0"/>
              <a:t> </a:t>
            </a:r>
            <a:r>
              <a:rPr lang="de-DE" dirty="0" err="1"/>
              <a:t>cooperate</a:t>
            </a:r>
            <a:r>
              <a:rPr lang="de-DE" dirty="0"/>
              <a:t> in </a:t>
            </a:r>
            <a:r>
              <a:rPr lang="de-DE" dirty="0" err="1"/>
              <a:t>transport</a:t>
            </a:r>
            <a:r>
              <a:rPr lang="de-DE" dirty="0"/>
              <a:t> </a:t>
            </a:r>
            <a:r>
              <a:rPr lang="de-DE" dirty="0" err="1"/>
              <a:t>systems</a:t>
            </a:r>
            <a:endParaRPr lang="de-DE" dirty="0"/>
          </a:p>
        </p:txBody>
      </p:sp>
    </p:spTree>
    <p:extLst>
      <p:ext uri="{BB962C8B-B14F-4D97-AF65-F5344CB8AC3E}">
        <p14:creationId xmlns:p14="http://schemas.microsoft.com/office/powerpoint/2010/main" val="369538805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E5EBF5-CC3D-F006-D6C1-02C78CFDDF52}"/>
              </a:ext>
            </a:extLst>
          </p:cNvPr>
          <p:cNvSpPr>
            <a:spLocks noGrp="1"/>
          </p:cNvSpPr>
          <p:nvPr>
            <p:ph type="title"/>
          </p:nvPr>
        </p:nvSpPr>
        <p:spPr/>
        <p:txBody>
          <a:bodyPr/>
          <a:lstStyle/>
          <a:p>
            <a:r>
              <a:rPr lang="de-DE" dirty="0" err="1"/>
              <a:t>Civil</a:t>
            </a:r>
            <a:r>
              <a:rPr lang="de-DE" dirty="0"/>
              <a:t> Society &amp; NGOs</a:t>
            </a:r>
          </a:p>
        </p:txBody>
      </p:sp>
      <p:sp>
        <p:nvSpPr>
          <p:cNvPr id="3" name="Textplatzhalter 2">
            <a:extLst>
              <a:ext uri="{FF2B5EF4-FFF2-40B4-BE49-F238E27FC236}">
                <a16:creationId xmlns:a16="http://schemas.microsoft.com/office/drawing/2014/main" id="{63D2094A-C174-D420-7669-75E9637DEF46}"/>
              </a:ext>
            </a:extLst>
          </p:cNvPr>
          <p:cNvSpPr>
            <a:spLocks noGrp="1"/>
          </p:cNvSpPr>
          <p:nvPr>
            <p:ph type="body" sz="half" idx="1"/>
          </p:nvPr>
        </p:nvSpPr>
        <p:spPr/>
        <p:txBody>
          <a:bodyPr>
            <a:normAutofit fontScale="85000" lnSpcReduction="20000"/>
          </a:bodyPr>
          <a:lstStyle/>
          <a:p>
            <a:pPr marL="0" indent="0">
              <a:buNone/>
            </a:pPr>
            <a:r>
              <a:rPr lang="de-DE" dirty="0" err="1"/>
              <a:t>Examples</a:t>
            </a:r>
            <a:r>
              <a:rPr lang="de-DE" dirty="0"/>
              <a:t>:</a:t>
            </a:r>
          </a:p>
          <a:p>
            <a:r>
              <a:rPr lang="de-DE" dirty="0" err="1"/>
              <a:t>cycling</a:t>
            </a:r>
            <a:r>
              <a:rPr lang="de-DE" dirty="0"/>
              <a:t> </a:t>
            </a:r>
            <a:r>
              <a:rPr lang="de-DE" dirty="0" err="1"/>
              <a:t>advocacy</a:t>
            </a:r>
            <a:r>
              <a:rPr lang="de-DE" dirty="0"/>
              <a:t> </a:t>
            </a:r>
            <a:r>
              <a:rPr lang="de-DE" dirty="0" err="1"/>
              <a:t>groups</a:t>
            </a:r>
            <a:endParaRPr lang="de-DE" dirty="0"/>
          </a:p>
          <a:p>
            <a:r>
              <a:rPr lang="de-DE" dirty="0"/>
              <a:t>environmental </a:t>
            </a:r>
            <a:r>
              <a:rPr lang="de-DE" dirty="0" err="1"/>
              <a:t>organisations</a:t>
            </a:r>
            <a:endParaRPr lang="de-DE" dirty="0"/>
          </a:p>
          <a:p>
            <a:r>
              <a:rPr lang="de-DE" dirty="0" err="1"/>
              <a:t>neighbourhood</a:t>
            </a:r>
            <a:r>
              <a:rPr lang="de-DE" dirty="0"/>
              <a:t> </a:t>
            </a:r>
            <a:r>
              <a:rPr lang="de-DE" dirty="0" err="1"/>
              <a:t>associations</a:t>
            </a:r>
            <a:endParaRPr lang="de-DE" dirty="0"/>
          </a:p>
          <a:p>
            <a:endParaRPr lang="de-DE" dirty="0"/>
          </a:p>
          <a:p>
            <a:pPr marL="0" indent="0">
              <a:buNone/>
            </a:pPr>
            <a:r>
              <a:rPr lang="de-DE" dirty="0"/>
              <a:t>Role:</a:t>
            </a:r>
          </a:p>
          <a:p>
            <a:r>
              <a:rPr lang="de-DE" dirty="0" err="1"/>
              <a:t>represent</a:t>
            </a:r>
            <a:r>
              <a:rPr lang="de-DE" dirty="0"/>
              <a:t> </a:t>
            </a:r>
            <a:r>
              <a:rPr lang="de-DE" dirty="0" err="1"/>
              <a:t>public</a:t>
            </a:r>
            <a:r>
              <a:rPr lang="de-DE" dirty="0"/>
              <a:t> </a:t>
            </a:r>
            <a:r>
              <a:rPr lang="de-DE" dirty="0" err="1"/>
              <a:t>interests</a:t>
            </a:r>
            <a:endParaRPr lang="de-DE" dirty="0"/>
          </a:p>
          <a:p>
            <a:r>
              <a:rPr lang="de-DE" dirty="0" err="1"/>
              <a:t>influence</a:t>
            </a:r>
            <a:r>
              <a:rPr lang="de-DE" dirty="0"/>
              <a:t> </a:t>
            </a:r>
            <a:r>
              <a:rPr lang="de-DE" dirty="0" err="1"/>
              <a:t>political</a:t>
            </a:r>
            <a:r>
              <a:rPr lang="de-DE" dirty="0"/>
              <a:t> </a:t>
            </a:r>
            <a:r>
              <a:rPr lang="de-DE" dirty="0" err="1"/>
              <a:t>decisions</a:t>
            </a:r>
            <a:endParaRPr lang="de-DE" dirty="0"/>
          </a:p>
          <a:p>
            <a:r>
              <a:rPr lang="de-DE" dirty="0" err="1"/>
              <a:t>participate</a:t>
            </a:r>
            <a:r>
              <a:rPr lang="de-DE" dirty="0"/>
              <a:t> in </a:t>
            </a:r>
            <a:r>
              <a:rPr lang="de-DE" dirty="0" err="1"/>
              <a:t>planning</a:t>
            </a:r>
            <a:r>
              <a:rPr lang="de-DE" dirty="0"/>
              <a:t> </a:t>
            </a:r>
            <a:r>
              <a:rPr lang="de-DE" dirty="0" err="1"/>
              <a:t>processes</a:t>
            </a:r>
            <a:endParaRPr lang="de-DE" dirty="0"/>
          </a:p>
        </p:txBody>
      </p:sp>
      <p:pic>
        <p:nvPicPr>
          <p:cNvPr id="3074" name="Picture 2" descr="text">
            <a:extLst>
              <a:ext uri="{FF2B5EF4-FFF2-40B4-BE49-F238E27FC236}">
                <a16:creationId xmlns:a16="http://schemas.microsoft.com/office/drawing/2014/main" id="{F1239797-B8E6-242C-C621-F932AE4A4AD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5172" y="1492398"/>
            <a:ext cx="5831515" cy="388767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124D861-DA37-5D5A-821A-C31508922094}"/>
              </a:ext>
            </a:extLst>
          </p:cNvPr>
          <p:cNvSpPr txBox="1"/>
          <p:nvPr/>
        </p:nvSpPr>
        <p:spPr>
          <a:xfrm>
            <a:off x="6215172" y="4830342"/>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55688318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8EE0F4-3DF7-BA2A-2198-1D443C0896BF}"/>
              </a:ext>
            </a:extLst>
          </p:cNvPr>
          <p:cNvSpPr>
            <a:spLocks noGrp="1"/>
          </p:cNvSpPr>
          <p:nvPr>
            <p:ph type="title"/>
          </p:nvPr>
        </p:nvSpPr>
        <p:spPr>
          <a:xfrm>
            <a:off x="603253" y="539751"/>
            <a:ext cx="6648152" cy="717551"/>
          </a:xfrm>
        </p:spPr>
        <p:txBody>
          <a:bodyPr/>
          <a:lstStyle/>
          <a:p>
            <a:r>
              <a:rPr lang="de-DE" dirty="0"/>
              <a:t>International </a:t>
            </a:r>
            <a:r>
              <a:rPr lang="de-DE" dirty="0" err="1"/>
              <a:t>Organisations</a:t>
            </a:r>
            <a:endParaRPr lang="de-DE" dirty="0"/>
          </a:p>
        </p:txBody>
      </p:sp>
      <p:sp>
        <p:nvSpPr>
          <p:cNvPr id="3" name="Textplatzhalter 2">
            <a:extLst>
              <a:ext uri="{FF2B5EF4-FFF2-40B4-BE49-F238E27FC236}">
                <a16:creationId xmlns:a16="http://schemas.microsoft.com/office/drawing/2014/main" id="{DA93E69A-FD80-7D31-18E3-58CEA0D3D3FE}"/>
              </a:ext>
            </a:extLst>
          </p:cNvPr>
          <p:cNvSpPr>
            <a:spLocks noGrp="1"/>
          </p:cNvSpPr>
          <p:nvPr>
            <p:ph type="body" sz="half" idx="1"/>
          </p:nvPr>
        </p:nvSpPr>
        <p:spPr/>
        <p:txBody>
          <a:bodyPr>
            <a:normAutofit fontScale="70000" lnSpcReduction="20000"/>
          </a:bodyPr>
          <a:lstStyle/>
          <a:p>
            <a:pPr marL="0" indent="0">
              <a:buNone/>
            </a:pPr>
            <a:r>
              <a:rPr lang="de-DE" dirty="0"/>
              <a:t>Key </a:t>
            </a:r>
            <a:r>
              <a:rPr lang="de-DE" dirty="0" err="1"/>
              <a:t>actors</a:t>
            </a:r>
            <a:r>
              <a:rPr lang="de-DE" dirty="0"/>
              <a:t>:</a:t>
            </a:r>
          </a:p>
          <a:p>
            <a:r>
              <a:rPr lang="de-DE" dirty="0"/>
              <a:t>World Bank</a:t>
            </a:r>
          </a:p>
          <a:p>
            <a:r>
              <a:rPr lang="de-DE" dirty="0"/>
              <a:t>OECD</a:t>
            </a:r>
          </a:p>
          <a:p>
            <a:r>
              <a:rPr lang="de-DE" dirty="0"/>
              <a:t>International Transport Forum</a:t>
            </a:r>
          </a:p>
          <a:p>
            <a:r>
              <a:rPr lang="de-DE" dirty="0"/>
              <a:t>UN-Habitat</a:t>
            </a:r>
          </a:p>
          <a:p>
            <a:endParaRPr lang="de-DE" dirty="0"/>
          </a:p>
          <a:p>
            <a:pPr marL="0" indent="0">
              <a:buNone/>
            </a:pPr>
            <a:r>
              <a:rPr lang="de-DE" dirty="0"/>
              <a:t>Roles:</a:t>
            </a:r>
          </a:p>
          <a:p>
            <a:r>
              <a:rPr lang="de-DE" dirty="0" err="1"/>
              <a:t>funding</a:t>
            </a:r>
            <a:endParaRPr lang="de-DE" dirty="0"/>
          </a:p>
          <a:p>
            <a:r>
              <a:rPr lang="de-DE" dirty="0" err="1"/>
              <a:t>policy</a:t>
            </a:r>
            <a:r>
              <a:rPr lang="de-DE" dirty="0"/>
              <a:t> </a:t>
            </a:r>
            <a:r>
              <a:rPr lang="de-DE" dirty="0" err="1"/>
              <a:t>guidance</a:t>
            </a:r>
            <a:endParaRPr lang="de-DE" dirty="0"/>
          </a:p>
          <a:p>
            <a:r>
              <a:rPr lang="de-DE" dirty="0" err="1"/>
              <a:t>research</a:t>
            </a:r>
            <a:r>
              <a:rPr lang="de-DE" dirty="0"/>
              <a:t> and </a:t>
            </a:r>
            <a:r>
              <a:rPr lang="de-DE" dirty="0" err="1"/>
              <a:t>standards</a:t>
            </a:r>
            <a:endParaRPr lang="de-DE" dirty="0"/>
          </a:p>
        </p:txBody>
      </p:sp>
      <p:pic>
        <p:nvPicPr>
          <p:cNvPr id="4098" name="Picture 2" descr="the united nations emblem is on display in front of a window">
            <a:extLst>
              <a:ext uri="{FF2B5EF4-FFF2-40B4-BE49-F238E27FC236}">
                <a16:creationId xmlns:a16="http://schemas.microsoft.com/office/drawing/2014/main" id="{27D5DF88-0676-6BDA-956C-45F2BB5713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4741" y="1257302"/>
            <a:ext cx="5981072" cy="474096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1F84CE85-83DA-B6BA-9021-91848774E3B9}"/>
              </a:ext>
            </a:extLst>
          </p:cNvPr>
          <p:cNvSpPr txBox="1"/>
          <p:nvPr/>
        </p:nvSpPr>
        <p:spPr>
          <a:xfrm>
            <a:off x="5714741" y="5471158"/>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6760291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E83F1-68C1-1338-6634-83C8185208B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BC2F9B6-A583-68D5-122D-0312179B9C1A}"/>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E4A39F58-98D8-42FD-1E33-CB49BC61B082}"/>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Actors in Transport </a:t>
            </a:r>
            <a:r>
              <a:rPr lang="de-DE" dirty="0" err="1"/>
              <a:t>Planning</a:t>
            </a:r>
            <a:endParaRPr lang="de-DE" dirty="0"/>
          </a:p>
          <a:p>
            <a:pPr marL="0" indent="0">
              <a:buNone/>
            </a:pPr>
            <a:r>
              <a:rPr lang="de-DE" b="1" dirty="0"/>
              <a:t>Public </a:t>
            </a:r>
            <a:r>
              <a:rPr lang="de-DE" b="1" dirty="0" err="1"/>
              <a:t>Participation</a:t>
            </a:r>
            <a:r>
              <a:rPr lang="de-DE" b="1" dirty="0"/>
              <a:t> &amp; Involvement</a:t>
            </a:r>
          </a:p>
          <a:p>
            <a:pPr marL="0" indent="0">
              <a:buNone/>
            </a:pPr>
            <a:r>
              <a:rPr lang="de-DE" dirty="0"/>
              <a:t>Political Framework </a:t>
            </a:r>
            <a:r>
              <a:rPr lang="de-DE" dirty="0" err="1"/>
              <a:t>Conditions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err="1"/>
              <a:t>Practical</a:t>
            </a:r>
            <a:r>
              <a:rPr lang="de-DE" dirty="0"/>
              <a:t> </a:t>
            </a:r>
            <a:r>
              <a:rPr lang="de-DE" dirty="0" err="1"/>
              <a:t>Examples</a:t>
            </a:r>
            <a:endParaRPr lang="de-DE" dirty="0"/>
          </a:p>
          <a:p>
            <a:pPr marL="0" indent="0">
              <a:buNone/>
            </a:pPr>
            <a:r>
              <a:rPr lang="de-DE" dirty="0"/>
              <a:t>Emerging Trends in </a:t>
            </a:r>
            <a:r>
              <a:rPr lang="de-DE" dirty="0" err="1"/>
              <a:t>Governance</a:t>
            </a:r>
            <a:endParaRPr lang="de-DE" dirty="0"/>
          </a:p>
        </p:txBody>
      </p:sp>
    </p:spTree>
    <p:extLst>
      <p:ext uri="{BB962C8B-B14F-4D97-AF65-F5344CB8AC3E}">
        <p14:creationId xmlns:p14="http://schemas.microsoft.com/office/powerpoint/2010/main" val="27192061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5D743-CBF6-4311-8C70-430398FA427B}"/>
              </a:ext>
            </a:extLst>
          </p:cNvPr>
          <p:cNvSpPr>
            <a:spLocks noGrp="1"/>
          </p:cNvSpPr>
          <p:nvPr>
            <p:ph type="title"/>
          </p:nvPr>
        </p:nvSpPr>
        <p:spPr>
          <a:xfrm>
            <a:off x="603252" y="539751"/>
            <a:ext cx="7583817" cy="717551"/>
          </a:xfrm>
        </p:spPr>
        <p:txBody>
          <a:bodyPr/>
          <a:lstStyle/>
          <a:p>
            <a:r>
              <a:rPr lang="de-DE" dirty="0"/>
              <a:t>Why Public </a:t>
            </a:r>
            <a:r>
              <a:rPr lang="de-DE" dirty="0" err="1"/>
              <a:t>Participation</a:t>
            </a:r>
            <a:r>
              <a:rPr lang="de-DE" dirty="0"/>
              <a:t> Matters</a:t>
            </a:r>
          </a:p>
        </p:txBody>
      </p:sp>
      <p:sp>
        <p:nvSpPr>
          <p:cNvPr id="3" name="Textplatzhalter 2">
            <a:extLst>
              <a:ext uri="{FF2B5EF4-FFF2-40B4-BE49-F238E27FC236}">
                <a16:creationId xmlns:a16="http://schemas.microsoft.com/office/drawing/2014/main" id="{AF46338E-49B9-7F26-804F-41D52C559AEF}"/>
              </a:ext>
            </a:extLst>
          </p:cNvPr>
          <p:cNvSpPr>
            <a:spLocks noGrp="1"/>
          </p:cNvSpPr>
          <p:nvPr>
            <p:ph type="body" sz="half" idx="1"/>
          </p:nvPr>
        </p:nvSpPr>
        <p:spPr/>
        <p:txBody>
          <a:bodyPr>
            <a:normAutofit/>
          </a:bodyPr>
          <a:lstStyle/>
          <a:p>
            <a:r>
              <a:rPr lang="de-DE" dirty="0" err="1"/>
              <a:t>transport</a:t>
            </a:r>
            <a:r>
              <a:rPr lang="de-DE" dirty="0"/>
              <a:t> </a:t>
            </a:r>
            <a:r>
              <a:rPr lang="de-DE" dirty="0" err="1"/>
              <a:t>projects</a:t>
            </a:r>
            <a:r>
              <a:rPr lang="de-DE" dirty="0"/>
              <a:t> </a:t>
            </a:r>
            <a:r>
              <a:rPr lang="de-DE" dirty="0" err="1"/>
              <a:t>directly</a:t>
            </a:r>
            <a:r>
              <a:rPr lang="de-DE" dirty="0"/>
              <a:t> </a:t>
            </a:r>
            <a:r>
              <a:rPr lang="de-DE" dirty="0" err="1"/>
              <a:t>affect</a:t>
            </a:r>
            <a:r>
              <a:rPr lang="de-DE" dirty="0"/>
              <a:t> </a:t>
            </a:r>
            <a:r>
              <a:rPr lang="de-DE" dirty="0" err="1"/>
              <a:t>communities</a:t>
            </a:r>
            <a:endParaRPr lang="de-DE" dirty="0"/>
          </a:p>
          <a:p>
            <a:r>
              <a:rPr lang="de-DE" dirty="0" err="1"/>
              <a:t>improves</a:t>
            </a:r>
            <a:r>
              <a:rPr lang="de-DE" dirty="0"/>
              <a:t> </a:t>
            </a:r>
            <a:r>
              <a:rPr lang="de-DE" dirty="0" err="1"/>
              <a:t>legitimacy</a:t>
            </a:r>
            <a:r>
              <a:rPr lang="de-DE" dirty="0"/>
              <a:t> and </a:t>
            </a:r>
            <a:r>
              <a:rPr lang="de-DE" dirty="0" err="1"/>
              <a:t>acceptance</a:t>
            </a:r>
            <a:endParaRPr lang="de-DE" dirty="0"/>
          </a:p>
          <a:p>
            <a:r>
              <a:rPr lang="de-DE" dirty="0" err="1"/>
              <a:t>helps</a:t>
            </a:r>
            <a:r>
              <a:rPr lang="de-DE" dirty="0"/>
              <a:t> </a:t>
            </a:r>
            <a:r>
              <a:rPr lang="de-DE" dirty="0" err="1"/>
              <a:t>identify</a:t>
            </a:r>
            <a:r>
              <a:rPr lang="de-DE" dirty="0"/>
              <a:t> </a:t>
            </a:r>
            <a:r>
              <a:rPr lang="de-DE" dirty="0" err="1"/>
              <a:t>local</a:t>
            </a:r>
            <a:r>
              <a:rPr lang="de-DE" dirty="0"/>
              <a:t> </a:t>
            </a:r>
            <a:r>
              <a:rPr lang="de-DE" dirty="0" err="1"/>
              <a:t>needs</a:t>
            </a:r>
            <a:r>
              <a:rPr lang="de-DE" dirty="0"/>
              <a:t> and </a:t>
            </a:r>
            <a:r>
              <a:rPr lang="de-DE" dirty="0" err="1"/>
              <a:t>problems</a:t>
            </a:r>
            <a:endParaRPr lang="de-DE" dirty="0"/>
          </a:p>
          <a:p>
            <a:endParaRPr lang="de-DE" dirty="0"/>
          </a:p>
          <a:p>
            <a:pPr marL="0" indent="0">
              <a:buNone/>
            </a:pPr>
            <a:r>
              <a:rPr lang="de-DE" b="1" dirty="0"/>
              <a:t>-&gt; Modern </a:t>
            </a:r>
            <a:r>
              <a:rPr lang="de-DE" b="1" dirty="0" err="1"/>
              <a:t>transport</a:t>
            </a:r>
            <a:r>
              <a:rPr lang="de-DE" b="1" dirty="0"/>
              <a:t> </a:t>
            </a:r>
            <a:r>
              <a:rPr lang="de-DE" b="1" dirty="0" err="1"/>
              <a:t>planning</a:t>
            </a:r>
            <a:r>
              <a:rPr lang="de-DE" b="1" dirty="0"/>
              <a:t> </a:t>
            </a:r>
            <a:r>
              <a:rPr lang="de-DE" b="1" dirty="0" err="1"/>
              <a:t>increasingly</a:t>
            </a:r>
            <a:r>
              <a:rPr lang="de-DE" b="1" dirty="0"/>
              <a:t> </a:t>
            </a:r>
            <a:r>
              <a:rPr lang="de-DE" b="1" dirty="0" err="1"/>
              <a:t>emphasises</a:t>
            </a:r>
            <a:r>
              <a:rPr lang="de-DE" b="1" dirty="0"/>
              <a:t> </a:t>
            </a:r>
            <a:r>
              <a:rPr lang="de-DE" b="1" dirty="0" err="1"/>
              <a:t>participatory</a:t>
            </a:r>
            <a:r>
              <a:rPr lang="de-DE" b="1" dirty="0"/>
              <a:t> </a:t>
            </a:r>
            <a:r>
              <a:rPr lang="de-DE" b="1" dirty="0" err="1"/>
              <a:t>approaches</a:t>
            </a:r>
            <a:endParaRPr lang="de-DE" b="1" dirty="0"/>
          </a:p>
        </p:txBody>
      </p:sp>
    </p:spTree>
    <p:extLst>
      <p:ext uri="{BB962C8B-B14F-4D97-AF65-F5344CB8AC3E}">
        <p14:creationId xmlns:p14="http://schemas.microsoft.com/office/powerpoint/2010/main" val="171589628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A65C38-6117-AB50-5787-686F0EA5DCA1}"/>
              </a:ext>
            </a:extLst>
          </p:cNvPr>
          <p:cNvSpPr>
            <a:spLocks noGrp="1"/>
          </p:cNvSpPr>
          <p:nvPr>
            <p:ph type="title"/>
          </p:nvPr>
        </p:nvSpPr>
        <p:spPr/>
        <p:txBody>
          <a:bodyPr/>
          <a:lstStyle/>
          <a:p>
            <a:r>
              <a:rPr lang="de-DE" dirty="0"/>
              <a:t>Forms </a:t>
            </a:r>
            <a:r>
              <a:rPr lang="de-DE" dirty="0" err="1"/>
              <a:t>of</a:t>
            </a:r>
            <a:r>
              <a:rPr lang="de-DE" dirty="0"/>
              <a:t> </a:t>
            </a:r>
            <a:r>
              <a:rPr lang="de-DE" dirty="0" err="1"/>
              <a:t>Participation</a:t>
            </a:r>
            <a:endParaRPr lang="de-DE" dirty="0"/>
          </a:p>
        </p:txBody>
      </p:sp>
      <p:sp>
        <p:nvSpPr>
          <p:cNvPr id="3" name="Textplatzhalter 2">
            <a:extLst>
              <a:ext uri="{FF2B5EF4-FFF2-40B4-BE49-F238E27FC236}">
                <a16:creationId xmlns:a16="http://schemas.microsoft.com/office/drawing/2014/main" id="{9B24C771-630C-5849-2E60-934C0779486A}"/>
              </a:ext>
            </a:extLst>
          </p:cNvPr>
          <p:cNvSpPr>
            <a:spLocks noGrp="1"/>
          </p:cNvSpPr>
          <p:nvPr>
            <p:ph type="body" sz="half" idx="1"/>
          </p:nvPr>
        </p:nvSpPr>
        <p:spPr>
          <a:xfrm>
            <a:off x="970201" y="1386842"/>
            <a:ext cx="5037194" cy="5059521"/>
          </a:xfrm>
        </p:spPr>
        <p:txBody>
          <a:bodyPr>
            <a:normAutofit/>
          </a:bodyPr>
          <a:lstStyle/>
          <a:p>
            <a:r>
              <a:rPr lang="de-DE" dirty="0" err="1"/>
              <a:t>public</a:t>
            </a:r>
            <a:r>
              <a:rPr lang="de-DE" dirty="0"/>
              <a:t> </a:t>
            </a:r>
            <a:r>
              <a:rPr lang="de-DE" dirty="0" err="1"/>
              <a:t>hearings</a:t>
            </a:r>
            <a:endParaRPr lang="de-DE" dirty="0"/>
          </a:p>
          <a:p>
            <a:r>
              <a:rPr lang="de-DE" dirty="0" err="1"/>
              <a:t>workshops</a:t>
            </a:r>
            <a:r>
              <a:rPr lang="de-DE" dirty="0"/>
              <a:t> and </a:t>
            </a:r>
            <a:r>
              <a:rPr lang="de-DE" dirty="0" err="1"/>
              <a:t>forums</a:t>
            </a:r>
            <a:endParaRPr lang="de-DE" dirty="0"/>
          </a:p>
          <a:p>
            <a:r>
              <a:rPr lang="de-DE" dirty="0" err="1"/>
              <a:t>surveys</a:t>
            </a:r>
            <a:endParaRPr lang="de-DE" dirty="0"/>
          </a:p>
          <a:p>
            <a:r>
              <a:rPr lang="de-DE" dirty="0"/>
              <a:t>online </a:t>
            </a:r>
            <a:r>
              <a:rPr lang="de-DE" dirty="0" err="1"/>
              <a:t>participation</a:t>
            </a:r>
            <a:r>
              <a:rPr lang="de-DE" dirty="0"/>
              <a:t> </a:t>
            </a:r>
            <a:r>
              <a:rPr lang="de-DE" dirty="0" err="1"/>
              <a:t>platforms</a:t>
            </a:r>
            <a:endParaRPr lang="de-DE" dirty="0"/>
          </a:p>
          <a:p>
            <a:r>
              <a:rPr lang="de-DE" dirty="0" err="1"/>
              <a:t>stakeholder</a:t>
            </a:r>
            <a:r>
              <a:rPr lang="de-DE" dirty="0"/>
              <a:t> </a:t>
            </a:r>
            <a:r>
              <a:rPr lang="de-DE" dirty="0" err="1"/>
              <a:t>consultations</a:t>
            </a:r>
            <a:endParaRPr lang="de-DE" dirty="0"/>
          </a:p>
        </p:txBody>
      </p:sp>
      <p:pic>
        <p:nvPicPr>
          <p:cNvPr id="5122" name="Picture 2" descr="photo of bulb artwork">
            <a:extLst>
              <a:ext uri="{FF2B5EF4-FFF2-40B4-BE49-F238E27FC236}">
                <a16:creationId xmlns:a16="http://schemas.microsoft.com/office/drawing/2014/main" id="{C9085106-9FAC-7D03-1CAB-172DD531D4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07395" y="1467293"/>
            <a:ext cx="6005797" cy="4003865"/>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80AF081D-A45F-5925-4255-F6B897D2746F}"/>
              </a:ext>
            </a:extLst>
          </p:cNvPr>
          <p:cNvSpPr txBox="1"/>
          <p:nvPr/>
        </p:nvSpPr>
        <p:spPr>
          <a:xfrm>
            <a:off x="5975496" y="4886367"/>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3145401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D86CDA-1D51-7A8D-39EF-D266C4B1502E}"/>
              </a:ext>
            </a:extLst>
          </p:cNvPr>
          <p:cNvSpPr>
            <a:spLocks noGrp="1"/>
          </p:cNvSpPr>
          <p:nvPr>
            <p:ph type="title"/>
          </p:nvPr>
        </p:nvSpPr>
        <p:spPr>
          <a:xfrm>
            <a:off x="603252" y="539751"/>
            <a:ext cx="6169687" cy="717551"/>
          </a:xfrm>
        </p:spPr>
        <p:txBody>
          <a:bodyPr/>
          <a:lstStyle/>
          <a:p>
            <a:r>
              <a:rPr lang="de-DE" dirty="0"/>
              <a:t>Benefits </a:t>
            </a:r>
            <a:r>
              <a:rPr lang="de-DE" dirty="0" err="1"/>
              <a:t>of</a:t>
            </a:r>
            <a:r>
              <a:rPr lang="de-DE" dirty="0"/>
              <a:t> </a:t>
            </a:r>
            <a:r>
              <a:rPr lang="de-DE" dirty="0" err="1"/>
              <a:t>Participation</a:t>
            </a:r>
            <a:endParaRPr lang="de-DE" dirty="0"/>
          </a:p>
        </p:txBody>
      </p:sp>
      <p:sp>
        <p:nvSpPr>
          <p:cNvPr id="3" name="Textplatzhalter 2">
            <a:extLst>
              <a:ext uri="{FF2B5EF4-FFF2-40B4-BE49-F238E27FC236}">
                <a16:creationId xmlns:a16="http://schemas.microsoft.com/office/drawing/2014/main" id="{DE5291DF-B541-F5F6-6DB9-514478B71D9D}"/>
              </a:ext>
            </a:extLst>
          </p:cNvPr>
          <p:cNvSpPr>
            <a:spLocks noGrp="1"/>
          </p:cNvSpPr>
          <p:nvPr>
            <p:ph type="body" sz="half" idx="1"/>
          </p:nvPr>
        </p:nvSpPr>
        <p:spPr/>
        <p:txBody>
          <a:bodyPr>
            <a:normAutofit/>
          </a:bodyPr>
          <a:lstStyle/>
          <a:p>
            <a:r>
              <a:rPr lang="de-DE" dirty="0" err="1"/>
              <a:t>better</a:t>
            </a:r>
            <a:r>
              <a:rPr lang="de-DE" dirty="0"/>
              <a:t> </a:t>
            </a:r>
            <a:r>
              <a:rPr lang="de-DE" dirty="0" err="1"/>
              <a:t>local</a:t>
            </a:r>
            <a:r>
              <a:rPr lang="de-DE" dirty="0"/>
              <a:t> </a:t>
            </a:r>
            <a:r>
              <a:rPr lang="de-DE" dirty="0" err="1"/>
              <a:t>knowledge</a:t>
            </a:r>
            <a:endParaRPr lang="de-DE" dirty="0"/>
          </a:p>
          <a:p>
            <a:r>
              <a:rPr lang="de-DE" dirty="0" err="1"/>
              <a:t>increased</a:t>
            </a:r>
            <a:r>
              <a:rPr lang="de-DE" dirty="0"/>
              <a:t> </a:t>
            </a:r>
            <a:r>
              <a:rPr lang="de-DE" dirty="0" err="1"/>
              <a:t>transparency</a:t>
            </a:r>
            <a:endParaRPr lang="de-DE" dirty="0"/>
          </a:p>
          <a:p>
            <a:r>
              <a:rPr lang="de-DE" dirty="0" err="1"/>
              <a:t>conflict</a:t>
            </a:r>
            <a:r>
              <a:rPr lang="de-DE" dirty="0"/>
              <a:t> </a:t>
            </a:r>
            <a:r>
              <a:rPr lang="de-DE" dirty="0" err="1"/>
              <a:t>reduction</a:t>
            </a:r>
            <a:endParaRPr lang="de-DE" dirty="0"/>
          </a:p>
          <a:p>
            <a:r>
              <a:rPr lang="de-DE" dirty="0" err="1"/>
              <a:t>stronger</a:t>
            </a:r>
            <a:r>
              <a:rPr lang="de-DE" dirty="0"/>
              <a:t> </a:t>
            </a:r>
            <a:r>
              <a:rPr lang="de-DE" dirty="0" err="1"/>
              <a:t>democratic</a:t>
            </a:r>
            <a:r>
              <a:rPr lang="de-DE" dirty="0"/>
              <a:t> </a:t>
            </a:r>
            <a:r>
              <a:rPr lang="de-DE" dirty="0" err="1"/>
              <a:t>legitimacy</a:t>
            </a:r>
            <a:endParaRPr lang="de-DE" dirty="0"/>
          </a:p>
        </p:txBody>
      </p:sp>
    </p:spTree>
    <p:extLst>
      <p:ext uri="{BB962C8B-B14F-4D97-AF65-F5344CB8AC3E}">
        <p14:creationId xmlns:p14="http://schemas.microsoft.com/office/powerpoint/2010/main" val="225444456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303F0-7560-5742-CA92-9ACA6C0C3179}"/>
              </a:ext>
            </a:extLst>
          </p:cNvPr>
          <p:cNvSpPr>
            <a:spLocks noGrp="1"/>
          </p:cNvSpPr>
          <p:nvPr>
            <p:ph type="title"/>
          </p:nvPr>
        </p:nvSpPr>
        <p:spPr>
          <a:xfrm>
            <a:off x="603253" y="539751"/>
            <a:ext cx="6435500" cy="717551"/>
          </a:xfrm>
        </p:spPr>
        <p:txBody>
          <a:bodyPr/>
          <a:lstStyle/>
          <a:p>
            <a:r>
              <a:rPr lang="de-DE" dirty="0"/>
              <a:t>Challenges </a:t>
            </a:r>
            <a:r>
              <a:rPr lang="de-DE" dirty="0" err="1"/>
              <a:t>of</a:t>
            </a:r>
            <a:r>
              <a:rPr lang="de-DE" dirty="0"/>
              <a:t> </a:t>
            </a:r>
            <a:r>
              <a:rPr lang="de-DE" dirty="0" err="1"/>
              <a:t>Participation</a:t>
            </a:r>
            <a:endParaRPr lang="de-DE" dirty="0"/>
          </a:p>
        </p:txBody>
      </p:sp>
      <p:sp>
        <p:nvSpPr>
          <p:cNvPr id="3" name="Textplatzhalter 2">
            <a:extLst>
              <a:ext uri="{FF2B5EF4-FFF2-40B4-BE49-F238E27FC236}">
                <a16:creationId xmlns:a16="http://schemas.microsoft.com/office/drawing/2014/main" id="{DABA66F3-4522-3147-4CF6-B9A68AC45551}"/>
              </a:ext>
            </a:extLst>
          </p:cNvPr>
          <p:cNvSpPr>
            <a:spLocks noGrp="1"/>
          </p:cNvSpPr>
          <p:nvPr>
            <p:ph type="body" sz="half" idx="1"/>
          </p:nvPr>
        </p:nvSpPr>
        <p:spPr/>
        <p:txBody>
          <a:bodyPr>
            <a:normAutofit/>
          </a:bodyPr>
          <a:lstStyle/>
          <a:p>
            <a:r>
              <a:rPr lang="de-DE" dirty="0" err="1"/>
              <a:t>conflicting</a:t>
            </a:r>
            <a:r>
              <a:rPr lang="de-DE" dirty="0"/>
              <a:t> </a:t>
            </a:r>
            <a:r>
              <a:rPr lang="de-DE" dirty="0" err="1"/>
              <a:t>stakeholder</a:t>
            </a:r>
            <a:r>
              <a:rPr lang="de-DE" dirty="0"/>
              <a:t> </a:t>
            </a:r>
            <a:r>
              <a:rPr lang="de-DE" dirty="0" err="1"/>
              <a:t>interests</a:t>
            </a:r>
            <a:endParaRPr lang="de-DE" dirty="0"/>
          </a:p>
          <a:p>
            <a:r>
              <a:rPr lang="de-DE" dirty="0" err="1"/>
              <a:t>unequal</a:t>
            </a:r>
            <a:r>
              <a:rPr lang="de-DE" dirty="0"/>
              <a:t> </a:t>
            </a:r>
            <a:r>
              <a:rPr lang="de-DE" dirty="0" err="1"/>
              <a:t>representation</a:t>
            </a:r>
            <a:endParaRPr lang="de-DE" dirty="0"/>
          </a:p>
          <a:p>
            <a:r>
              <a:rPr lang="de-DE" dirty="0"/>
              <a:t>time-</a:t>
            </a:r>
            <a:r>
              <a:rPr lang="de-DE" dirty="0" err="1"/>
              <a:t>consuming</a:t>
            </a:r>
            <a:r>
              <a:rPr lang="de-DE" dirty="0"/>
              <a:t> </a:t>
            </a:r>
            <a:r>
              <a:rPr lang="de-DE" dirty="0" err="1"/>
              <a:t>processes</a:t>
            </a:r>
            <a:endParaRPr lang="de-DE" dirty="0"/>
          </a:p>
          <a:p>
            <a:r>
              <a:rPr lang="de-DE" dirty="0" err="1"/>
              <a:t>balancing</a:t>
            </a:r>
            <a:r>
              <a:rPr lang="de-DE" dirty="0"/>
              <a:t> expert </a:t>
            </a:r>
            <a:r>
              <a:rPr lang="de-DE" dirty="0" err="1"/>
              <a:t>knowledge</a:t>
            </a:r>
            <a:r>
              <a:rPr lang="de-DE" dirty="0"/>
              <a:t> and </a:t>
            </a:r>
            <a:r>
              <a:rPr lang="de-DE" dirty="0" err="1"/>
              <a:t>public</a:t>
            </a:r>
            <a:r>
              <a:rPr lang="de-DE" dirty="0"/>
              <a:t> </a:t>
            </a:r>
            <a:r>
              <a:rPr lang="de-DE" dirty="0" err="1"/>
              <a:t>opinion</a:t>
            </a:r>
            <a:endParaRPr lang="de-DE" dirty="0"/>
          </a:p>
        </p:txBody>
      </p:sp>
    </p:spTree>
    <p:extLst>
      <p:ext uri="{BB962C8B-B14F-4D97-AF65-F5344CB8AC3E}">
        <p14:creationId xmlns:p14="http://schemas.microsoft.com/office/powerpoint/2010/main" val="39797731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34F246-3E26-5C7E-58EB-0A941EA5A233}"/>
              </a:ext>
            </a:extLst>
          </p:cNvPr>
          <p:cNvSpPr>
            <a:spLocks noGrp="1"/>
          </p:cNvSpPr>
          <p:nvPr>
            <p:ph type="title"/>
          </p:nvPr>
        </p:nvSpPr>
        <p:spPr>
          <a:xfrm>
            <a:off x="603252" y="539751"/>
            <a:ext cx="7817734" cy="717551"/>
          </a:xfrm>
        </p:spPr>
        <p:txBody>
          <a:bodyPr/>
          <a:lstStyle/>
          <a:p>
            <a:r>
              <a:rPr lang="de-DE" dirty="0" err="1"/>
              <a:t>Participatory</a:t>
            </a:r>
            <a:r>
              <a:rPr lang="de-DE" dirty="0"/>
              <a:t> </a:t>
            </a:r>
            <a:r>
              <a:rPr lang="de-DE" dirty="0" err="1"/>
              <a:t>Planning</a:t>
            </a:r>
            <a:r>
              <a:rPr lang="de-DE" dirty="0"/>
              <a:t> </a:t>
            </a:r>
            <a:r>
              <a:rPr lang="de-DE" dirty="0" err="1"/>
              <a:t>Example</a:t>
            </a:r>
            <a:endParaRPr lang="de-DE" dirty="0"/>
          </a:p>
        </p:txBody>
      </p:sp>
      <p:sp>
        <p:nvSpPr>
          <p:cNvPr id="3" name="Textplatzhalter 2">
            <a:extLst>
              <a:ext uri="{FF2B5EF4-FFF2-40B4-BE49-F238E27FC236}">
                <a16:creationId xmlns:a16="http://schemas.microsoft.com/office/drawing/2014/main" id="{072F3141-5FF9-82E3-70E1-EE71D041C70D}"/>
              </a:ext>
            </a:extLst>
          </p:cNvPr>
          <p:cNvSpPr>
            <a:spLocks noGrp="1"/>
          </p:cNvSpPr>
          <p:nvPr>
            <p:ph type="body" sz="half" idx="1"/>
          </p:nvPr>
        </p:nvSpPr>
        <p:spPr>
          <a:xfrm>
            <a:off x="970201" y="1386842"/>
            <a:ext cx="4867073" cy="5059521"/>
          </a:xfrm>
        </p:spPr>
        <p:txBody>
          <a:bodyPr>
            <a:normAutofit/>
          </a:bodyPr>
          <a:lstStyle/>
          <a:p>
            <a:pPr marL="0" indent="0">
              <a:buNone/>
            </a:pPr>
            <a:r>
              <a:rPr lang="de-DE" dirty="0" err="1"/>
              <a:t>Example</a:t>
            </a:r>
            <a:r>
              <a:rPr lang="de-DE" dirty="0"/>
              <a:t>: Cycling Infrastructure Projects</a:t>
            </a:r>
          </a:p>
          <a:p>
            <a:r>
              <a:rPr lang="de-DE" dirty="0"/>
              <a:t>Public </a:t>
            </a:r>
            <a:r>
              <a:rPr lang="de-DE" dirty="0" err="1"/>
              <a:t>participation</a:t>
            </a:r>
            <a:r>
              <a:rPr lang="de-DE" dirty="0"/>
              <a:t> </a:t>
            </a:r>
            <a:r>
              <a:rPr lang="de-DE" dirty="0" err="1"/>
              <a:t>often</a:t>
            </a:r>
            <a:r>
              <a:rPr lang="de-DE" dirty="0"/>
              <a:t> </a:t>
            </a:r>
            <a:r>
              <a:rPr lang="de-DE" dirty="0" err="1"/>
              <a:t>includes</a:t>
            </a:r>
            <a:r>
              <a:rPr lang="de-DE" dirty="0"/>
              <a:t>:</a:t>
            </a:r>
          </a:p>
          <a:p>
            <a:pPr lvl="1"/>
            <a:r>
              <a:rPr lang="de-DE" dirty="0" err="1"/>
              <a:t>community</a:t>
            </a:r>
            <a:r>
              <a:rPr lang="de-DE" dirty="0"/>
              <a:t> </a:t>
            </a:r>
            <a:r>
              <a:rPr lang="de-DE" dirty="0" err="1"/>
              <a:t>workshops</a:t>
            </a:r>
            <a:endParaRPr lang="de-DE" dirty="0"/>
          </a:p>
          <a:p>
            <a:pPr lvl="1"/>
            <a:r>
              <a:rPr lang="de-DE" dirty="0" err="1"/>
              <a:t>citizen</a:t>
            </a:r>
            <a:r>
              <a:rPr lang="de-DE" dirty="0"/>
              <a:t> </a:t>
            </a:r>
            <a:r>
              <a:rPr lang="de-DE" dirty="0" err="1"/>
              <a:t>feedback</a:t>
            </a:r>
            <a:r>
              <a:rPr lang="de-DE" dirty="0"/>
              <a:t> on </a:t>
            </a:r>
            <a:r>
              <a:rPr lang="de-DE" dirty="0" err="1"/>
              <a:t>street</a:t>
            </a:r>
            <a:r>
              <a:rPr lang="de-DE" dirty="0"/>
              <a:t> design</a:t>
            </a:r>
          </a:p>
          <a:p>
            <a:pPr lvl="1"/>
            <a:r>
              <a:rPr lang="de-DE" dirty="0" err="1"/>
              <a:t>temporary</a:t>
            </a:r>
            <a:r>
              <a:rPr lang="de-DE" dirty="0"/>
              <a:t> </a:t>
            </a:r>
            <a:r>
              <a:rPr lang="de-DE" dirty="0" err="1"/>
              <a:t>pilot</a:t>
            </a:r>
            <a:r>
              <a:rPr lang="de-DE" dirty="0"/>
              <a:t> </a:t>
            </a:r>
            <a:r>
              <a:rPr lang="de-DE" dirty="0" err="1"/>
              <a:t>projects</a:t>
            </a:r>
            <a:r>
              <a:rPr lang="de-DE" dirty="0"/>
              <a:t> (“</a:t>
            </a:r>
            <a:r>
              <a:rPr lang="de-DE" dirty="0" err="1"/>
              <a:t>tactical</a:t>
            </a:r>
            <a:r>
              <a:rPr lang="de-DE" dirty="0"/>
              <a:t> </a:t>
            </a:r>
            <a:r>
              <a:rPr lang="de-DE" dirty="0" err="1"/>
              <a:t>urbanism</a:t>
            </a:r>
            <a:r>
              <a:rPr lang="de-DE" dirty="0"/>
              <a:t>”)</a:t>
            </a:r>
          </a:p>
        </p:txBody>
      </p:sp>
      <p:pic>
        <p:nvPicPr>
          <p:cNvPr id="6146" name="Picture 2" descr="a group of benches sitting in the middle of a park">
            <a:extLst>
              <a:ext uri="{FF2B5EF4-FFF2-40B4-BE49-F238E27FC236}">
                <a16:creationId xmlns:a16="http://schemas.microsoft.com/office/drawing/2014/main" id="{98699547-62DF-95C9-964C-4F7DE5D2B2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1644" y="1831435"/>
            <a:ext cx="6250356" cy="351674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6152A1BC-3905-852B-96CD-438AE73BE9CC}"/>
              </a:ext>
            </a:extLst>
          </p:cNvPr>
          <p:cNvSpPr txBox="1"/>
          <p:nvPr/>
        </p:nvSpPr>
        <p:spPr>
          <a:xfrm>
            <a:off x="5941644" y="4801306"/>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6289980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90B-0F46-2F6A-C5A6-EB2EE59387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DE33E09-EAB7-388C-B6D7-6AF0CF6E75C7}"/>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5E1C5917-057A-C22F-33BA-80807633A4D8}"/>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Actors in Transport </a:t>
            </a:r>
            <a:r>
              <a:rPr lang="de-DE" dirty="0" err="1"/>
              <a:t>Planning</a:t>
            </a:r>
            <a:endParaRPr lang="de-DE" dirty="0"/>
          </a:p>
          <a:p>
            <a:pPr marL="0" indent="0">
              <a:buNone/>
            </a:pPr>
            <a:r>
              <a:rPr lang="de-DE" dirty="0"/>
              <a:t>Public </a:t>
            </a:r>
            <a:r>
              <a:rPr lang="de-DE" dirty="0" err="1"/>
              <a:t>Participation</a:t>
            </a:r>
            <a:r>
              <a:rPr lang="de-DE" dirty="0"/>
              <a:t> &amp; Involvement</a:t>
            </a:r>
          </a:p>
          <a:p>
            <a:pPr marL="0" indent="0">
              <a:buNone/>
            </a:pPr>
            <a:r>
              <a:rPr lang="de-DE" b="1" dirty="0"/>
              <a:t>Political Framework </a:t>
            </a:r>
            <a:r>
              <a:rPr lang="de-DE" b="1" dirty="0" err="1"/>
              <a:t>Conditions</a:t>
            </a:r>
            <a:endParaRPr lang="de-DE" b="1"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err="1"/>
              <a:t>Practical</a:t>
            </a:r>
            <a:r>
              <a:rPr lang="de-DE" dirty="0"/>
              <a:t> </a:t>
            </a:r>
            <a:r>
              <a:rPr lang="de-DE" dirty="0" err="1"/>
              <a:t>Examples</a:t>
            </a:r>
            <a:endParaRPr lang="de-DE" dirty="0"/>
          </a:p>
          <a:p>
            <a:pPr marL="0" indent="0">
              <a:buNone/>
            </a:pPr>
            <a:r>
              <a:rPr lang="de-DE" dirty="0"/>
              <a:t>Emerging Trends in </a:t>
            </a:r>
            <a:r>
              <a:rPr lang="de-DE" dirty="0" err="1"/>
              <a:t>Governance</a:t>
            </a:r>
            <a:endParaRPr lang="de-DE" dirty="0"/>
          </a:p>
        </p:txBody>
      </p:sp>
    </p:spTree>
    <p:extLst>
      <p:ext uri="{BB962C8B-B14F-4D97-AF65-F5344CB8AC3E}">
        <p14:creationId xmlns:p14="http://schemas.microsoft.com/office/powerpoint/2010/main" val="415984902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95A143-FF97-E2B5-2839-19B610E6A0E1}"/>
              </a:ext>
            </a:extLst>
          </p:cNvPr>
          <p:cNvSpPr>
            <a:spLocks noGrp="1"/>
          </p:cNvSpPr>
          <p:nvPr>
            <p:ph type="title"/>
          </p:nvPr>
        </p:nvSpPr>
        <p:spPr>
          <a:xfrm>
            <a:off x="603253" y="539751"/>
            <a:ext cx="8413156" cy="717551"/>
          </a:xfrm>
        </p:spPr>
        <p:txBody>
          <a:bodyPr/>
          <a:lstStyle/>
          <a:p>
            <a:r>
              <a:rPr lang="de-DE" dirty="0"/>
              <a:t>Role </a:t>
            </a:r>
            <a:r>
              <a:rPr lang="de-DE" dirty="0" err="1"/>
              <a:t>of</a:t>
            </a:r>
            <a:r>
              <a:rPr lang="de-DE" dirty="0"/>
              <a:t> Politics in Transport </a:t>
            </a:r>
            <a:r>
              <a:rPr lang="de-DE" dirty="0" err="1"/>
              <a:t>Planning</a:t>
            </a:r>
            <a:endParaRPr lang="de-DE" dirty="0"/>
          </a:p>
        </p:txBody>
      </p:sp>
      <p:sp>
        <p:nvSpPr>
          <p:cNvPr id="3" name="Textplatzhalter 2">
            <a:extLst>
              <a:ext uri="{FF2B5EF4-FFF2-40B4-BE49-F238E27FC236}">
                <a16:creationId xmlns:a16="http://schemas.microsoft.com/office/drawing/2014/main" id="{D389201A-1B5E-D3C1-FB46-70A09DD6CD9C}"/>
              </a:ext>
            </a:extLst>
          </p:cNvPr>
          <p:cNvSpPr>
            <a:spLocks noGrp="1"/>
          </p:cNvSpPr>
          <p:nvPr>
            <p:ph type="body" sz="half" idx="1"/>
          </p:nvPr>
        </p:nvSpPr>
        <p:spPr/>
        <p:txBody>
          <a:bodyPr>
            <a:normAutofit/>
          </a:bodyPr>
          <a:lstStyle/>
          <a:p>
            <a:pPr marL="0" indent="0">
              <a:buNone/>
            </a:pPr>
            <a:r>
              <a:rPr lang="de-DE" dirty="0"/>
              <a:t>Transport </a:t>
            </a:r>
            <a:r>
              <a:rPr lang="de-DE" dirty="0" err="1"/>
              <a:t>planning</a:t>
            </a:r>
            <a:r>
              <a:rPr lang="de-DE" dirty="0"/>
              <a:t> </a:t>
            </a:r>
            <a:r>
              <a:rPr lang="de-DE" dirty="0" err="1"/>
              <a:t>depends</a:t>
            </a:r>
            <a:r>
              <a:rPr lang="de-DE" dirty="0"/>
              <a:t> on:</a:t>
            </a:r>
          </a:p>
          <a:p>
            <a:r>
              <a:rPr lang="de-DE" dirty="0" err="1"/>
              <a:t>political</a:t>
            </a:r>
            <a:r>
              <a:rPr lang="de-DE" dirty="0"/>
              <a:t> </a:t>
            </a:r>
            <a:r>
              <a:rPr lang="de-DE" dirty="0" err="1"/>
              <a:t>priorities</a:t>
            </a:r>
            <a:endParaRPr lang="de-DE" dirty="0"/>
          </a:p>
          <a:p>
            <a:r>
              <a:rPr lang="de-DE" dirty="0" err="1"/>
              <a:t>funding</a:t>
            </a:r>
            <a:r>
              <a:rPr lang="de-DE" dirty="0"/>
              <a:t> </a:t>
            </a:r>
            <a:r>
              <a:rPr lang="de-DE" dirty="0" err="1"/>
              <a:t>availability</a:t>
            </a:r>
            <a:endParaRPr lang="de-DE" dirty="0"/>
          </a:p>
          <a:p>
            <a:r>
              <a:rPr lang="de-DE" dirty="0"/>
              <a:t>legal </a:t>
            </a:r>
            <a:r>
              <a:rPr lang="de-DE" dirty="0" err="1"/>
              <a:t>frameworks</a:t>
            </a:r>
            <a:endParaRPr lang="de-DE" dirty="0"/>
          </a:p>
          <a:p>
            <a:r>
              <a:rPr lang="de-DE" dirty="0" err="1"/>
              <a:t>institutional</a:t>
            </a:r>
            <a:r>
              <a:rPr lang="de-DE" dirty="0"/>
              <a:t> </a:t>
            </a:r>
            <a:r>
              <a:rPr lang="de-DE" dirty="0" err="1"/>
              <a:t>responsibilities</a:t>
            </a:r>
            <a:endParaRPr lang="de-DE" dirty="0"/>
          </a:p>
        </p:txBody>
      </p:sp>
    </p:spTree>
    <p:extLst>
      <p:ext uri="{BB962C8B-B14F-4D97-AF65-F5344CB8AC3E}">
        <p14:creationId xmlns:p14="http://schemas.microsoft.com/office/powerpoint/2010/main" val="383691544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8A0FE-1015-1F8D-3909-42136B78D4AB}"/>
              </a:ext>
            </a:extLst>
          </p:cNvPr>
          <p:cNvSpPr>
            <a:spLocks noGrp="1"/>
          </p:cNvSpPr>
          <p:nvPr>
            <p:ph type="title"/>
          </p:nvPr>
        </p:nvSpPr>
        <p:spPr/>
        <p:txBody>
          <a:bodyPr/>
          <a:lstStyle/>
          <a:p>
            <a:r>
              <a:rPr lang="de-DE" dirty="0"/>
              <a:t>Policy </a:t>
            </a:r>
            <a:r>
              <a:rPr lang="de-DE" dirty="0" err="1"/>
              <a:t>Objectives</a:t>
            </a:r>
            <a:endParaRPr lang="de-DE" dirty="0"/>
          </a:p>
        </p:txBody>
      </p:sp>
      <p:sp>
        <p:nvSpPr>
          <p:cNvPr id="3" name="Textplatzhalter 2">
            <a:extLst>
              <a:ext uri="{FF2B5EF4-FFF2-40B4-BE49-F238E27FC236}">
                <a16:creationId xmlns:a16="http://schemas.microsoft.com/office/drawing/2014/main" id="{14D483FB-E21A-306C-4EF4-E8CA2910C54E}"/>
              </a:ext>
            </a:extLst>
          </p:cNvPr>
          <p:cNvSpPr>
            <a:spLocks noGrp="1"/>
          </p:cNvSpPr>
          <p:nvPr>
            <p:ph type="body" sz="half" idx="1"/>
          </p:nvPr>
        </p:nvSpPr>
        <p:spPr/>
        <p:txBody>
          <a:bodyPr>
            <a:normAutofit/>
          </a:bodyPr>
          <a:lstStyle/>
          <a:p>
            <a:pPr marL="0" indent="0">
              <a:buNone/>
            </a:pPr>
            <a:r>
              <a:rPr lang="de-DE" dirty="0"/>
              <a:t>Common </a:t>
            </a:r>
            <a:r>
              <a:rPr lang="de-DE" dirty="0" err="1"/>
              <a:t>political</a:t>
            </a:r>
            <a:r>
              <a:rPr lang="de-DE" dirty="0"/>
              <a:t> </a:t>
            </a:r>
            <a:r>
              <a:rPr lang="de-DE" dirty="0" err="1"/>
              <a:t>goals</a:t>
            </a:r>
            <a:r>
              <a:rPr lang="de-DE" dirty="0"/>
              <a:t>:</a:t>
            </a:r>
          </a:p>
          <a:p>
            <a:r>
              <a:rPr lang="de-DE" dirty="0" err="1"/>
              <a:t>economic</a:t>
            </a:r>
            <a:r>
              <a:rPr lang="de-DE" dirty="0"/>
              <a:t> </a:t>
            </a:r>
            <a:r>
              <a:rPr lang="de-DE" dirty="0" err="1"/>
              <a:t>growth</a:t>
            </a:r>
            <a:endParaRPr lang="de-DE" dirty="0"/>
          </a:p>
          <a:p>
            <a:r>
              <a:rPr lang="de-DE" dirty="0" err="1"/>
              <a:t>congestion</a:t>
            </a:r>
            <a:r>
              <a:rPr lang="de-DE" dirty="0"/>
              <a:t> </a:t>
            </a:r>
            <a:r>
              <a:rPr lang="de-DE" dirty="0" err="1"/>
              <a:t>reduction</a:t>
            </a:r>
            <a:endParaRPr lang="de-DE" dirty="0"/>
          </a:p>
          <a:p>
            <a:r>
              <a:rPr lang="de-DE" dirty="0" err="1"/>
              <a:t>climate</a:t>
            </a:r>
            <a:r>
              <a:rPr lang="de-DE" dirty="0"/>
              <a:t> </a:t>
            </a:r>
            <a:r>
              <a:rPr lang="de-DE" dirty="0" err="1"/>
              <a:t>protection</a:t>
            </a:r>
            <a:endParaRPr lang="de-DE" dirty="0"/>
          </a:p>
          <a:p>
            <a:r>
              <a:rPr lang="de-DE" dirty="0"/>
              <a:t>social </a:t>
            </a:r>
            <a:r>
              <a:rPr lang="de-DE" dirty="0" err="1"/>
              <a:t>equity</a:t>
            </a:r>
            <a:endParaRPr lang="de-DE" dirty="0"/>
          </a:p>
          <a:p>
            <a:r>
              <a:rPr lang="de-DE" dirty="0"/>
              <a:t>regional </a:t>
            </a:r>
            <a:r>
              <a:rPr lang="de-DE" dirty="0" err="1"/>
              <a:t>development</a:t>
            </a:r>
            <a:endParaRPr lang="de-DE" dirty="0"/>
          </a:p>
        </p:txBody>
      </p:sp>
      <p:pic>
        <p:nvPicPr>
          <p:cNvPr id="7170" name="Picture 2" descr="Low Emission Zone in Palma: Rules, Exceptions &amp; Rental Cars">
            <a:extLst>
              <a:ext uri="{FF2B5EF4-FFF2-40B4-BE49-F238E27FC236}">
                <a16:creationId xmlns:a16="http://schemas.microsoft.com/office/drawing/2014/main" id="{A37EA30E-36B1-8C8F-9801-01F442B09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3891" y="1257302"/>
            <a:ext cx="2810834" cy="427802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C72A3FA-0F05-43DC-6D03-C7F55767898F}"/>
              </a:ext>
            </a:extLst>
          </p:cNvPr>
          <p:cNvSpPr txBox="1"/>
          <p:nvPr/>
        </p:nvSpPr>
        <p:spPr>
          <a:xfrm>
            <a:off x="7353891" y="5068996"/>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Palma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Parking</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87529807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8048B5-FEA4-9A10-5C65-529C0894DD2D}"/>
              </a:ext>
            </a:extLst>
          </p:cNvPr>
          <p:cNvSpPr>
            <a:spLocks noGrp="1"/>
          </p:cNvSpPr>
          <p:nvPr>
            <p:ph type="title"/>
          </p:nvPr>
        </p:nvSpPr>
        <p:spPr/>
        <p:txBody>
          <a:bodyPr/>
          <a:lstStyle/>
          <a:p>
            <a:r>
              <a:rPr lang="de-DE" dirty="0"/>
              <a:t>Legal Frameworks</a:t>
            </a:r>
          </a:p>
        </p:txBody>
      </p:sp>
      <p:sp>
        <p:nvSpPr>
          <p:cNvPr id="3" name="Textplatzhalter 2">
            <a:extLst>
              <a:ext uri="{FF2B5EF4-FFF2-40B4-BE49-F238E27FC236}">
                <a16:creationId xmlns:a16="http://schemas.microsoft.com/office/drawing/2014/main" id="{3A28DA40-45F3-A947-CEAD-5B380CB5C5CE}"/>
              </a:ext>
            </a:extLst>
          </p:cNvPr>
          <p:cNvSpPr>
            <a:spLocks noGrp="1"/>
          </p:cNvSpPr>
          <p:nvPr>
            <p:ph type="body" sz="half" idx="1"/>
          </p:nvPr>
        </p:nvSpPr>
        <p:spPr/>
        <p:txBody>
          <a:bodyPr>
            <a:normAutofit/>
          </a:bodyPr>
          <a:lstStyle/>
          <a:p>
            <a:pPr marL="0" indent="0">
              <a:buNone/>
            </a:pPr>
            <a:r>
              <a:rPr lang="de-DE" dirty="0"/>
              <a:t>Transport </a:t>
            </a:r>
            <a:r>
              <a:rPr lang="de-DE" dirty="0" err="1"/>
              <a:t>planning</a:t>
            </a:r>
            <a:r>
              <a:rPr lang="de-DE" dirty="0"/>
              <a:t> </a:t>
            </a:r>
            <a:r>
              <a:rPr lang="de-DE" dirty="0" err="1"/>
              <a:t>is</a:t>
            </a:r>
            <a:r>
              <a:rPr lang="de-DE" dirty="0"/>
              <a:t> </a:t>
            </a:r>
            <a:r>
              <a:rPr lang="de-DE" dirty="0" err="1"/>
              <a:t>shaped</a:t>
            </a:r>
            <a:r>
              <a:rPr lang="de-DE" dirty="0"/>
              <a:t> </a:t>
            </a:r>
            <a:r>
              <a:rPr lang="de-DE" dirty="0" err="1"/>
              <a:t>by</a:t>
            </a:r>
            <a:r>
              <a:rPr lang="de-DE" dirty="0"/>
              <a:t>:</a:t>
            </a:r>
          </a:p>
          <a:p>
            <a:r>
              <a:rPr lang="de-DE" dirty="0"/>
              <a:t>national </a:t>
            </a:r>
            <a:r>
              <a:rPr lang="de-DE" dirty="0" err="1"/>
              <a:t>laws</a:t>
            </a:r>
            <a:endParaRPr lang="de-DE" dirty="0"/>
          </a:p>
          <a:p>
            <a:r>
              <a:rPr lang="de-DE" dirty="0"/>
              <a:t>environmental </a:t>
            </a:r>
            <a:r>
              <a:rPr lang="de-DE" dirty="0" err="1"/>
              <a:t>regulations</a:t>
            </a:r>
            <a:endParaRPr lang="de-DE" dirty="0"/>
          </a:p>
          <a:p>
            <a:r>
              <a:rPr lang="de-DE" dirty="0"/>
              <a:t>urban </a:t>
            </a:r>
            <a:r>
              <a:rPr lang="de-DE" dirty="0" err="1"/>
              <a:t>planning</a:t>
            </a:r>
            <a:r>
              <a:rPr lang="de-DE" dirty="0"/>
              <a:t> </a:t>
            </a:r>
            <a:r>
              <a:rPr lang="de-DE" dirty="0" err="1"/>
              <a:t>regulations</a:t>
            </a:r>
            <a:endParaRPr lang="de-DE" dirty="0"/>
          </a:p>
          <a:p>
            <a:r>
              <a:rPr lang="de-DE" dirty="0"/>
              <a:t>international </a:t>
            </a:r>
            <a:r>
              <a:rPr lang="de-DE" dirty="0" err="1"/>
              <a:t>agreements</a:t>
            </a:r>
            <a:endParaRPr lang="de-DE" dirty="0"/>
          </a:p>
        </p:txBody>
      </p:sp>
    </p:spTree>
    <p:extLst>
      <p:ext uri="{BB962C8B-B14F-4D97-AF65-F5344CB8AC3E}">
        <p14:creationId xmlns:p14="http://schemas.microsoft.com/office/powerpoint/2010/main" val="76828229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8B62B4-7AF4-F9EB-86D0-E41894413D74}"/>
              </a:ext>
            </a:extLst>
          </p:cNvPr>
          <p:cNvSpPr>
            <a:spLocks noGrp="1"/>
          </p:cNvSpPr>
          <p:nvPr>
            <p:ph type="title"/>
          </p:nvPr>
        </p:nvSpPr>
        <p:spPr>
          <a:xfrm>
            <a:off x="603253" y="539751"/>
            <a:ext cx="7562552" cy="717551"/>
          </a:xfrm>
        </p:spPr>
        <p:txBody>
          <a:bodyPr/>
          <a:lstStyle/>
          <a:p>
            <a:r>
              <a:rPr lang="de-DE" dirty="0"/>
              <a:t>Funding &amp; Investment </a:t>
            </a:r>
            <a:r>
              <a:rPr lang="de-DE" dirty="0" err="1"/>
              <a:t>Decisions</a:t>
            </a:r>
            <a:endParaRPr lang="de-DE" dirty="0"/>
          </a:p>
        </p:txBody>
      </p:sp>
      <p:sp>
        <p:nvSpPr>
          <p:cNvPr id="3" name="Textplatzhalter 2">
            <a:extLst>
              <a:ext uri="{FF2B5EF4-FFF2-40B4-BE49-F238E27FC236}">
                <a16:creationId xmlns:a16="http://schemas.microsoft.com/office/drawing/2014/main" id="{EA254232-DA6B-9578-D7FF-62D46164D8A4}"/>
              </a:ext>
            </a:extLst>
          </p:cNvPr>
          <p:cNvSpPr>
            <a:spLocks noGrp="1"/>
          </p:cNvSpPr>
          <p:nvPr>
            <p:ph type="body" sz="half" idx="1"/>
          </p:nvPr>
        </p:nvSpPr>
        <p:spPr/>
        <p:txBody>
          <a:bodyPr>
            <a:normAutofit/>
          </a:bodyPr>
          <a:lstStyle/>
          <a:p>
            <a:pPr marL="0" indent="0">
              <a:buNone/>
            </a:pPr>
            <a:r>
              <a:rPr lang="de-DE" dirty="0"/>
              <a:t>Infrastructure </a:t>
            </a:r>
            <a:r>
              <a:rPr lang="de-DE" dirty="0" err="1"/>
              <a:t>projects</a:t>
            </a:r>
            <a:r>
              <a:rPr lang="de-DE" dirty="0"/>
              <a:t> </a:t>
            </a:r>
            <a:r>
              <a:rPr lang="de-DE" dirty="0" err="1"/>
              <a:t>require</a:t>
            </a:r>
            <a:r>
              <a:rPr lang="de-DE" dirty="0"/>
              <a:t>:</a:t>
            </a:r>
          </a:p>
          <a:p>
            <a:r>
              <a:rPr lang="de-DE" dirty="0" err="1"/>
              <a:t>public</a:t>
            </a:r>
            <a:r>
              <a:rPr lang="de-DE" dirty="0"/>
              <a:t> </a:t>
            </a:r>
            <a:r>
              <a:rPr lang="de-DE" dirty="0" err="1"/>
              <a:t>funding</a:t>
            </a:r>
            <a:endParaRPr lang="de-DE" dirty="0"/>
          </a:p>
          <a:p>
            <a:r>
              <a:rPr lang="de-DE" dirty="0" err="1"/>
              <a:t>long</a:t>
            </a:r>
            <a:r>
              <a:rPr lang="de-DE" dirty="0"/>
              <a:t>-term </a:t>
            </a:r>
            <a:r>
              <a:rPr lang="de-DE" dirty="0" err="1"/>
              <a:t>investment</a:t>
            </a:r>
            <a:r>
              <a:rPr lang="de-DE" dirty="0"/>
              <a:t> </a:t>
            </a:r>
            <a:r>
              <a:rPr lang="de-DE" dirty="0" err="1"/>
              <a:t>planning</a:t>
            </a:r>
            <a:endParaRPr lang="de-DE" dirty="0"/>
          </a:p>
          <a:p>
            <a:r>
              <a:rPr lang="de-DE" dirty="0" err="1"/>
              <a:t>prioritisation</a:t>
            </a:r>
            <a:r>
              <a:rPr lang="de-DE" dirty="0"/>
              <a:t> </a:t>
            </a:r>
            <a:r>
              <a:rPr lang="de-DE" dirty="0" err="1"/>
              <a:t>of</a:t>
            </a:r>
            <a:r>
              <a:rPr lang="de-DE" dirty="0"/>
              <a:t> </a:t>
            </a:r>
            <a:r>
              <a:rPr lang="de-DE" dirty="0" err="1"/>
              <a:t>projects</a:t>
            </a:r>
            <a:endParaRPr lang="de-DE" dirty="0"/>
          </a:p>
          <a:p>
            <a:endParaRPr lang="de-DE" dirty="0"/>
          </a:p>
          <a:p>
            <a:pPr marL="0" indent="0">
              <a:buNone/>
            </a:pPr>
            <a:r>
              <a:rPr lang="de-DE" dirty="0"/>
              <a:t>-&gt; Political </a:t>
            </a:r>
            <a:r>
              <a:rPr lang="de-DE" dirty="0" err="1"/>
              <a:t>decisions</a:t>
            </a:r>
            <a:r>
              <a:rPr lang="de-DE" dirty="0"/>
              <a:t> </a:t>
            </a:r>
            <a:r>
              <a:rPr lang="de-DE" dirty="0" err="1"/>
              <a:t>strongly</a:t>
            </a:r>
            <a:r>
              <a:rPr lang="de-DE" dirty="0"/>
              <a:t> </a:t>
            </a:r>
            <a:r>
              <a:rPr lang="de-DE" dirty="0" err="1"/>
              <a:t>influence</a:t>
            </a:r>
            <a:r>
              <a:rPr lang="de-DE" dirty="0"/>
              <a:t> </a:t>
            </a:r>
            <a:r>
              <a:rPr lang="de-DE" dirty="0" err="1"/>
              <a:t>which</a:t>
            </a:r>
            <a:r>
              <a:rPr lang="de-DE" dirty="0"/>
              <a:t> </a:t>
            </a:r>
            <a:r>
              <a:rPr lang="de-DE" dirty="0" err="1"/>
              <a:t>projects</a:t>
            </a:r>
            <a:r>
              <a:rPr lang="de-DE" dirty="0"/>
              <a:t> </a:t>
            </a:r>
            <a:r>
              <a:rPr lang="de-DE" dirty="0" err="1"/>
              <a:t>are</a:t>
            </a:r>
            <a:r>
              <a:rPr lang="de-DE" dirty="0"/>
              <a:t> </a:t>
            </a:r>
            <a:r>
              <a:rPr lang="de-DE" dirty="0" err="1"/>
              <a:t>implemented</a:t>
            </a:r>
            <a:endParaRPr lang="de-DE" dirty="0"/>
          </a:p>
        </p:txBody>
      </p:sp>
    </p:spTree>
    <p:extLst>
      <p:ext uri="{BB962C8B-B14F-4D97-AF65-F5344CB8AC3E}">
        <p14:creationId xmlns:p14="http://schemas.microsoft.com/office/powerpoint/2010/main" val="359901871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29835-0E87-1C74-037B-70C557C880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C85998-AA10-9BB6-1BD2-70918F21971B}"/>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A3793944-8031-B496-C0C9-69BAF5982B42}"/>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Actors in Transport </a:t>
            </a:r>
            <a:r>
              <a:rPr lang="de-DE" dirty="0" err="1"/>
              <a:t>Planning</a:t>
            </a:r>
            <a:endParaRPr lang="de-DE" dirty="0"/>
          </a:p>
          <a:p>
            <a:pPr marL="0" indent="0">
              <a:buNone/>
            </a:pPr>
            <a:r>
              <a:rPr lang="de-DE" dirty="0"/>
              <a:t>Public </a:t>
            </a:r>
            <a:r>
              <a:rPr lang="de-DE" dirty="0" err="1"/>
              <a:t>Participation</a:t>
            </a:r>
            <a:r>
              <a:rPr lang="de-DE" dirty="0"/>
              <a:t> &amp; Involvement</a:t>
            </a:r>
          </a:p>
          <a:p>
            <a:pPr marL="0" indent="0">
              <a:buNone/>
            </a:pPr>
            <a:r>
              <a:rPr lang="de-DE" dirty="0"/>
              <a:t>Political Framework </a:t>
            </a:r>
            <a:r>
              <a:rPr lang="de-DE" dirty="0" err="1"/>
              <a:t>Conditions</a:t>
            </a:r>
            <a:endParaRPr lang="de-DE" dirty="0"/>
          </a:p>
          <a:p>
            <a:pPr marL="0" indent="0">
              <a:buNone/>
            </a:pPr>
            <a:r>
              <a:rPr lang="de-DE" b="1" dirty="0"/>
              <a:t>Levels </a:t>
            </a:r>
            <a:r>
              <a:rPr lang="de-DE" b="1" dirty="0" err="1"/>
              <a:t>of</a:t>
            </a:r>
            <a:r>
              <a:rPr lang="de-DE" b="1" dirty="0"/>
              <a:t> Transport </a:t>
            </a:r>
            <a:r>
              <a:rPr lang="de-DE" b="1" dirty="0" err="1"/>
              <a:t>Planning</a:t>
            </a:r>
            <a:endParaRPr lang="de-DE" b="1" dirty="0"/>
          </a:p>
          <a:p>
            <a:pPr marL="0" indent="0">
              <a:buNone/>
            </a:pPr>
            <a:r>
              <a:rPr lang="de-DE" dirty="0" err="1"/>
              <a:t>Practical</a:t>
            </a:r>
            <a:r>
              <a:rPr lang="de-DE" dirty="0"/>
              <a:t> </a:t>
            </a:r>
            <a:r>
              <a:rPr lang="de-DE" dirty="0" err="1"/>
              <a:t>Examples</a:t>
            </a:r>
            <a:endParaRPr lang="de-DE" dirty="0"/>
          </a:p>
          <a:p>
            <a:pPr marL="0" indent="0">
              <a:buNone/>
            </a:pPr>
            <a:r>
              <a:rPr lang="de-DE" dirty="0"/>
              <a:t>Emerging Trends in </a:t>
            </a:r>
            <a:r>
              <a:rPr lang="de-DE" dirty="0" err="1"/>
              <a:t>Governance</a:t>
            </a:r>
            <a:endParaRPr lang="de-DE" dirty="0"/>
          </a:p>
        </p:txBody>
      </p:sp>
    </p:spTree>
    <p:extLst>
      <p:ext uri="{BB962C8B-B14F-4D97-AF65-F5344CB8AC3E}">
        <p14:creationId xmlns:p14="http://schemas.microsoft.com/office/powerpoint/2010/main" val="383920789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9DE2C0-425F-5180-93CB-EC49128D6F11}"/>
              </a:ext>
            </a:extLst>
          </p:cNvPr>
          <p:cNvSpPr>
            <a:spLocks noGrp="1"/>
          </p:cNvSpPr>
          <p:nvPr>
            <p:ph type="title"/>
          </p:nvPr>
        </p:nvSpPr>
        <p:spPr>
          <a:xfrm>
            <a:off x="603252" y="539751"/>
            <a:ext cx="7275473" cy="717551"/>
          </a:xfrm>
        </p:spPr>
        <p:txBody>
          <a:bodyPr/>
          <a:lstStyle/>
          <a:p>
            <a:r>
              <a:rPr lang="de-DE" dirty="0"/>
              <a:t>Levels </a:t>
            </a:r>
            <a:r>
              <a:rPr lang="de-DE" dirty="0" err="1"/>
              <a:t>of</a:t>
            </a:r>
            <a:r>
              <a:rPr lang="de-DE" dirty="0"/>
              <a:t> Transport </a:t>
            </a:r>
            <a:r>
              <a:rPr lang="de-DE" dirty="0" err="1"/>
              <a:t>Planning</a:t>
            </a:r>
            <a:r>
              <a:rPr lang="de-DE" dirty="0"/>
              <a:t>: </a:t>
            </a:r>
            <a:r>
              <a:rPr lang="de-DE" dirty="0" err="1"/>
              <a:t>Local</a:t>
            </a:r>
            <a:r>
              <a:rPr lang="de-DE" dirty="0"/>
              <a:t> Level</a:t>
            </a:r>
          </a:p>
        </p:txBody>
      </p:sp>
      <p:sp>
        <p:nvSpPr>
          <p:cNvPr id="3" name="Textplatzhalter 2">
            <a:extLst>
              <a:ext uri="{FF2B5EF4-FFF2-40B4-BE49-F238E27FC236}">
                <a16:creationId xmlns:a16="http://schemas.microsoft.com/office/drawing/2014/main" id="{8F653CE9-CB4D-6D36-9D7F-1D7A945E8BA1}"/>
              </a:ext>
            </a:extLst>
          </p:cNvPr>
          <p:cNvSpPr>
            <a:spLocks noGrp="1"/>
          </p:cNvSpPr>
          <p:nvPr>
            <p:ph type="body" sz="half" idx="1"/>
          </p:nvPr>
        </p:nvSpPr>
        <p:spPr/>
        <p:txBody>
          <a:bodyPr>
            <a:normAutofit/>
          </a:bodyPr>
          <a:lstStyle/>
          <a:p>
            <a:r>
              <a:rPr lang="de-DE" dirty="0"/>
              <a:t>Focus</a:t>
            </a:r>
          </a:p>
          <a:p>
            <a:pPr lvl="1"/>
            <a:r>
              <a:rPr lang="de-DE" dirty="0"/>
              <a:t>urban </a:t>
            </a:r>
            <a:r>
              <a:rPr lang="de-DE" dirty="0" err="1"/>
              <a:t>mobility</a:t>
            </a:r>
            <a:endParaRPr lang="de-DE" dirty="0"/>
          </a:p>
          <a:p>
            <a:pPr lvl="1"/>
            <a:r>
              <a:rPr lang="de-DE" dirty="0" err="1"/>
              <a:t>public</a:t>
            </a:r>
            <a:r>
              <a:rPr lang="de-DE" dirty="0"/>
              <a:t> </a:t>
            </a:r>
            <a:r>
              <a:rPr lang="de-DE" dirty="0" err="1"/>
              <a:t>transport</a:t>
            </a:r>
            <a:r>
              <a:rPr lang="de-DE" dirty="0"/>
              <a:t> </a:t>
            </a:r>
            <a:r>
              <a:rPr lang="de-DE" dirty="0" err="1"/>
              <a:t>services</a:t>
            </a:r>
            <a:endParaRPr lang="de-DE" dirty="0"/>
          </a:p>
          <a:p>
            <a:pPr lvl="1"/>
            <a:r>
              <a:rPr lang="de-DE" dirty="0" err="1"/>
              <a:t>cycling</a:t>
            </a:r>
            <a:r>
              <a:rPr lang="de-DE" dirty="0"/>
              <a:t> and </a:t>
            </a:r>
            <a:r>
              <a:rPr lang="de-DE" dirty="0" err="1"/>
              <a:t>pedestrian</a:t>
            </a:r>
            <a:r>
              <a:rPr lang="de-DE" dirty="0"/>
              <a:t> </a:t>
            </a:r>
            <a:r>
              <a:rPr lang="de-DE" dirty="0" err="1"/>
              <a:t>infrastructure</a:t>
            </a:r>
            <a:endParaRPr lang="de-DE" dirty="0"/>
          </a:p>
          <a:p>
            <a:pPr lvl="1"/>
            <a:r>
              <a:rPr lang="de-DE" dirty="0" err="1"/>
              <a:t>parking</a:t>
            </a:r>
            <a:r>
              <a:rPr lang="de-DE" dirty="0"/>
              <a:t> </a:t>
            </a:r>
            <a:r>
              <a:rPr lang="de-DE" dirty="0" err="1"/>
              <a:t>management</a:t>
            </a:r>
            <a:endParaRPr lang="de-DE" dirty="0"/>
          </a:p>
          <a:p>
            <a:r>
              <a:rPr lang="de-DE" dirty="0"/>
              <a:t>Actors:</a:t>
            </a:r>
          </a:p>
          <a:p>
            <a:pPr lvl="1"/>
            <a:r>
              <a:rPr lang="de-DE" dirty="0" err="1"/>
              <a:t>municipalities</a:t>
            </a:r>
            <a:endParaRPr lang="de-DE" dirty="0"/>
          </a:p>
          <a:p>
            <a:pPr lvl="1"/>
            <a:r>
              <a:rPr lang="de-DE" dirty="0" err="1"/>
              <a:t>local</a:t>
            </a:r>
            <a:r>
              <a:rPr lang="de-DE" dirty="0"/>
              <a:t> </a:t>
            </a:r>
            <a:r>
              <a:rPr lang="de-DE" dirty="0" err="1"/>
              <a:t>transport</a:t>
            </a:r>
            <a:r>
              <a:rPr lang="de-DE" dirty="0"/>
              <a:t> </a:t>
            </a:r>
            <a:r>
              <a:rPr lang="de-DE" dirty="0" err="1"/>
              <a:t>authorities</a:t>
            </a:r>
            <a:endParaRPr lang="de-DE" dirty="0"/>
          </a:p>
        </p:txBody>
      </p:sp>
    </p:spTree>
    <p:extLst>
      <p:ext uri="{BB962C8B-B14F-4D97-AF65-F5344CB8AC3E}">
        <p14:creationId xmlns:p14="http://schemas.microsoft.com/office/powerpoint/2010/main" val="232518068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59B966-DBFC-A717-7428-397CD620924F}"/>
              </a:ext>
            </a:extLst>
          </p:cNvPr>
          <p:cNvSpPr>
            <a:spLocks noGrp="1"/>
          </p:cNvSpPr>
          <p:nvPr>
            <p:ph type="title"/>
          </p:nvPr>
        </p:nvSpPr>
        <p:spPr>
          <a:xfrm>
            <a:off x="603253" y="539751"/>
            <a:ext cx="6648152" cy="717551"/>
          </a:xfrm>
        </p:spPr>
        <p:txBody>
          <a:bodyPr/>
          <a:lstStyle/>
          <a:p>
            <a:r>
              <a:rPr lang="de-DE" dirty="0"/>
              <a:t>Levels </a:t>
            </a:r>
            <a:r>
              <a:rPr lang="de-DE" dirty="0" err="1"/>
              <a:t>of</a:t>
            </a:r>
            <a:r>
              <a:rPr lang="de-DE" dirty="0"/>
              <a:t> Transport </a:t>
            </a:r>
            <a:r>
              <a:rPr lang="de-DE" dirty="0" err="1"/>
              <a:t>Planning</a:t>
            </a:r>
            <a:r>
              <a:rPr lang="de-DE" dirty="0"/>
              <a:t>: Regional Level</a:t>
            </a:r>
          </a:p>
        </p:txBody>
      </p:sp>
      <p:sp>
        <p:nvSpPr>
          <p:cNvPr id="3" name="Textplatzhalter 2">
            <a:extLst>
              <a:ext uri="{FF2B5EF4-FFF2-40B4-BE49-F238E27FC236}">
                <a16:creationId xmlns:a16="http://schemas.microsoft.com/office/drawing/2014/main" id="{0513F256-6366-AEB6-A5CA-E3B70982B26C}"/>
              </a:ext>
            </a:extLst>
          </p:cNvPr>
          <p:cNvSpPr>
            <a:spLocks noGrp="1"/>
          </p:cNvSpPr>
          <p:nvPr>
            <p:ph type="body" sz="half" idx="1"/>
          </p:nvPr>
        </p:nvSpPr>
        <p:spPr/>
        <p:txBody>
          <a:bodyPr>
            <a:normAutofit/>
          </a:bodyPr>
          <a:lstStyle/>
          <a:p>
            <a:r>
              <a:rPr lang="de-DE" dirty="0"/>
              <a:t>Focus</a:t>
            </a:r>
          </a:p>
          <a:p>
            <a:pPr lvl="1"/>
            <a:r>
              <a:rPr lang="de-DE" dirty="0"/>
              <a:t>regional </a:t>
            </a:r>
            <a:r>
              <a:rPr lang="de-DE" dirty="0" err="1"/>
              <a:t>rail</a:t>
            </a:r>
            <a:r>
              <a:rPr lang="de-DE" dirty="0"/>
              <a:t> </a:t>
            </a:r>
            <a:r>
              <a:rPr lang="de-DE" dirty="0" err="1"/>
              <a:t>systems</a:t>
            </a:r>
            <a:endParaRPr lang="de-DE" dirty="0"/>
          </a:p>
          <a:p>
            <a:pPr lvl="1"/>
            <a:r>
              <a:rPr lang="de-DE" dirty="0" err="1"/>
              <a:t>commuter</a:t>
            </a:r>
            <a:r>
              <a:rPr lang="de-DE" dirty="0"/>
              <a:t> </a:t>
            </a:r>
            <a:r>
              <a:rPr lang="de-DE" dirty="0" err="1"/>
              <a:t>transport</a:t>
            </a:r>
            <a:endParaRPr lang="de-DE" dirty="0"/>
          </a:p>
          <a:p>
            <a:pPr lvl="1"/>
            <a:r>
              <a:rPr lang="de-DE" dirty="0" err="1"/>
              <a:t>coordination</a:t>
            </a:r>
            <a:r>
              <a:rPr lang="de-DE" dirty="0"/>
              <a:t> </a:t>
            </a:r>
            <a:r>
              <a:rPr lang="de-DE" dirty="0" err="1"/>
              <a:t>between</a:t>
            </a:r>
            <a:r>
              <a:rPr lang="de-DE" dirty="0"/>
              <a:t> </a:t>
            </a:r>
            <a:r>
              <a:rPr lang="de-DE" dirty="0" err="1"/>
              <a:t>municipalities</a:t>
            </a:r>
            <a:endParaRPr lang="de-DE" dirty="0"/>
          </a:p>
          <a:p>
            <a:pPr lvl="1"/>
            <a:r>
              <a:rPr lang="de-DE" dirty="0"/>
              <a:t>regional </a:t>
            </a:r>
            <a:r>
              <a:rPr lang="de-DE" dirty="0" err="1"/>
              <a:t>economic</a:t>
            </a:r>
            <a:r>
              <a:rPr lang="de-DE" dirty="0"/>
              <a:t> </a:t>
            </a:r>
            <a:r>
              <a:rPr lang="de-DE" dirty="0" err="1"/>
              <a:t>development</a:t>
            </a:r>
            <a:endParaRPr lang="de-DE" dirty="0"/>
          </a:p>
        </p:txBody>
      </p:sp>
    </p:spTree>
    <p:extLst>
      <p:ext uri="{BB962C8B-B14F-4D97-AF65-F5344CB8AC3E}">
        <p14:creationId xmlns:p14="http://schemas.microsoft.com/office/powerpoint/2010/main" val="374236525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6C3708-88A0-9555-1D0D-94E1EC45E7C7}"/>
              </a:ext>
            </a:extLst>
          </p:cNvPr>
          <p:cNvSpPr>
            <a:spLocks noGrp="1"/>
          </p:cNvSpPr>
          <p:nvPr>
            <p:ph type="title"/>
          </p:nvPr>
        </p:nvSpPr>
        <p:spPr>
          <a:xfrm>
            <a:off x="603253" y="539751"/>
            <a:ext cx="6999026" cy="717551"/>
          </a:xfrm>
        </p:spPr>
        <p:txBody>
          <a:bodyPr/>
          <a:lstStyle/>
          <a:p>
            <a:r>
              <a:rPr lang="de-DE" dirty="0"/>
              <a:t>Levels </a:t>
            </a:r>
            <a:r>
              <a:rPr lang="de-DE" dirty="0" err="1"/>
              <a:t>of</a:t>
            </a:r>
            <a:r>
              <a:rPr lang="de-DE" dirty="0"/>
              <a:t> Transport </a:t>
            </a:r>
            <a:r>
              <a:rPr lang="de-DE" dirty="0" err="1"/>
              <a:t>Planning</a:t>
            </a:r>
            <a:r>
              <a:rPr lang="de-DE" dirty="0"/>
              <a:t>: National Level</a:t>
            </a:r>
          </a:p>
        </p:txBody>
      </p:sp>
      <p:sp>
        <p:nvSpPr>
          <p:cNvPr id="3" name="Textplatzhalter 2">
            <a:extLst>
              <a:ext uri="{FF2B5EF4-FFF2-40B4-BE49-F238E27FC236}">
                <a16:creationId xmlns:a16="http://schemas.microsoft.com/office/drawing/2014/main" id="{4B8B7281-B924-58D9-D385-52EBFBB285DE}"/>
              </a:ext>
            </a:extLst>
          </p:cNvPr>
          <p:cNvSpPr>
            <a:spLocks noGrp="1"/>
          </p:cNvSpPr>
          <p:nvPr>
            <p:ph type="body" sz="half" idx="1"/>
          </p:nvPr>
        </p:nvSpPr>
        <p:spPr/>
        <p:txBody>
          <a:bodyPr>
            <a:normAutofit/>
          </a:bodyPr>
          <a:lstStyle/>
          <a:p>
            <a:r>
              <a:rPr lang="de-DE" dirty="0"/>
              <a:t>Focus</a:t>
            </a:r>
          </a:p>
          <a:p>
            <a:pPr lvl="1"/>
            <a:r>
              <a:rPr lang="de-DE" dirty="0"/>
              <a:t>national </a:t>
            </a:r>
            <a:r>
              <a:rPr lang="de-DE" dirty="0" err="1"/>
              <a:t>infrastructure</a:t>
            </a:r>
            <a:r>
              <a:rPr lang="de-DE" dirty="0"/>
              <a:t> </a:t>
            </a:r>
            <a:r>
              <a:rPr lang="de-DE" dirty="0" err="1"/>
              <a:t>networks</a:t>
            </a:r>
            <a:endParaRPr lang="de-DE" dirty="0"/>
          </a:p>
          <a:p>
            <a:pPr lvl="1"/>
            <a:r>
              <a:rPr lang="de-DE" dirty="0" err="1"/>
              <a:t>highways</a:t>
            </a:r>
            <a:r>
              <a:rPr lang="de-DE" dirty="0"/>
              <a:t> and </a:t>
            </a:r>
            <a:r>
              <a:rPr lang="de-DE" dirty="0" err="1"/>
              <a:t>rail</a:t>
            </a:r>
            <a:r>
              <a:rPr lang="de-DE" dirty="0"/>
              <a:t> </a:t>
            </a:r>
            <a:r>
              <a:rPr lang="de-DE" dirty="0" err="1"/>
              <a:t>corridors</a:t>
            </a:r>
            <a:endParaRPr lang="de-DE" dirty="0"/>
          </a:p>
          <a:p>
            <a:pPr lvl="1"/>
            <a:r>
              <a:rPr lang="de-DE" dirty="0" err="1"/>
              <a:t>aviation</a:t>
            </a:r>
            <a:r>
              <a:rPr lang="de-DE" dirty="0"/>
              <a:t> and </a:t>
            </a:r>
            <a:r>
              <a:rPr lang="de-DE" dirty="0" err="1"/>
              <a:t>ports</a:t>
            </a:r>
            <a:endParaRPr lang="de-DE" dirty="0"/>
          </a:p>
          <a:p>
            <a:pPr lvl="1"/>
            <a:r>
              <a:rPr lang="de-DE" dirty="0" err="1"/>
              <a:t>transport</a:t>
            </a:r>
            <a:r>
              <a:rPr lang="de-DE" dirty="0"/>
              <a:t> </a:t>
            </a:r>
            <a:r>
              <a:rPr lang="de-DE" dirty="0" err="1"/>
              <a:t>legislation</a:t>
            </a:r>
            <a:endParaRPr lang="de-DE" dirty="0"/>
          </a:p>
          <a:p>
            <a:r>
              <a:rPr lang="de-DE" dirty="0"/>
              <a:t>Actors:</a:t>
            </a:r>
          </a:p>
          <a:p>
            <a:pPr lvl="1"/>
            <a:r>
              <a:rPr lang="de-DE" dirty="0" err="1"/>
              <a:t>ministries</a:t>
            </a:r>
            <a:r>
              <a:rPr lang="de-DE" dirty="0"/>
              <a:t> </a:t>
            </a:r>
            <a:r>
              <a:rPr lang="de-DE" dirty="0" err="1"/>
              <a:t>of</a:t>
            </a:r>
            <a:r>
              <a:rPr lang="de-DE" dirty="0"/>
              <a:t> </a:t>
            </a:r>
            <a:r>
              <a:rPr lang="de-DE" dirty="0" err="1"/>
              <a:t>transport</a:t>
            </a:r>
            <a:endParaRPr lang="de-DE" dirty="0"/>
          </a:p>
          <a:p>
            <a:pPr lvl="1"/>
            <a:r>
              <a:rPr lang="de-DE" dirty="0"/>
              <a:t>national </a:t>
            </a:r>
            <a:r>
              <a:rPr lang="de-DE" dirty="0" err="1"/>
              <a:t>governments</a:t>
            </a:r>
            <a:endParaRPr lang="de-DE" dirty="0"/>
          </a:p>
        </p:txBody>
      </p:sp>
      <p:pic>
        <p:nvPicPr>
          <p:cNvPr id="8194" name="Picture 2" descr="high-angle photo of road with vehicles">
            <a:extLst>
              <a:ext uri="{FF2B5EF4-FFF2-40B4-BE49-F238E27FC236}">
                <a16:creationId xmlns:a16="http://schemas.microsoft.com/office/drawing/2014/main" id="{CD929D94-A3F9-7D8C-1DB1-BA13A85D6E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1717" y="313660"/>
            <a:ext cx="4985985" cy="623067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545EC0A2-CB0D-5F27-1C74-0B4956CA73EC}"/>
              </a:ext>
            </a:extLst>
          </p:cNvPr>
          <p:cNvSpPr txBox="1"/>
          <p:nvPr/>
        </p:nvSpPr>
        <p:spPr>
          <a:xfrm>
            <a:off x="5990004" y="5771580"/>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0173767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ABAFBF-0AFA-BB0C-9B12-9DF9411D3244}"/>
              </a:ext>
            </a:extLst>
          </p:cNvPr>
          <p:cNvSpPr>
            <a:spLocks noGrp="1"/>
          </p:cNvSpPr>
          <p:nvPr>
            <p:ph type="title"/>
          </p:nvPr>
        </p:nvSpPr>
        <p:spPr>
          <a:xfrm>
            <a:off x="603253" y="539751"/>
            <a:ext cx="7349900" cy="717551"/>
          </a:xfrm>
        </p:spPr>
        <p:txBody>
          <a:bodyPr/>
          <a:lstStyle/>
          <a:p>
            <a:r>
              <a:rPr lang="de-DE" dirty="0"/>
              <a:t>Levels </a:t>
            </a:r>
            <a:r>
              <a:rPr lang="de-DE" dirty="0" err="1"/>
              <a:t>of</a:t>
            </a:r>
            <a:r>
              <a:rPr lang="de-DE" dirty="0"/>
              <a:t> Transport </a:t>
            </a:r>
            <a:r>
              <a:rPr lang="de-DE" dirty="0" err="1"/>
              <a:t>Planning</a:t>
            </a:r>
            <a:r>
              <a:rPr lang="de-DE" dirty="0"/>
              <a:t>: International Level</a:t>
            </a:r>
          </a:p>
        </p:txBody>
      </p:sp>
      <p:sp>
        <p:nvSpPr>
          <p:cNvPr id="3" name="Textplatzhalter 2">
            <a:extLst>
              <a:ext uri="{FF2B5EF4-FFF2-40B4-BE49-F238E27FC236}">
                <a16:creationId xmlns:a16="http://schemas.microsoft.com/office/drawing/2014/main" id="{8D2932BB-BD0E-8D83-394D-28FA16C879E4}"/>
              </a:ext>
            </a:extLst>
          </p:cNvPr>
          <p:cNvSpPr>
            <a:spLocks noGrp="1"/>
          </p:cNvSpPr>
          <p:nvPr>
            <p:ph type="body" sz="half" idx="1"/>
          </p:nvPr>
        </p:nvSpPr>
        <p:spPr/>
        <p:txBody>
          <a:bodyPr>
            <a:normAutofit/>
          </a:bodyPr>
          <a:lstStyle/>
          <a:p>
            <a:r>
              <a:rPr lang="de-DE" dirty="0"/>
              <a:t>Focus</a:t>
            </a:r>
          </a:p>
          <a:p>
            <a:pPr lvl="1"/>
            <a:r>
              <a:rPr lang="de-DE" dirty="0" err="1"/>
              <a:t>cross-border</a:t>
            </a:r>
            <a:r>
              <a:rPr lang="de-DE" dirty="0"/>
              <a:t> </a:t>
            </a:r>
            <a:r>
              <a:rPr lang="de-DE" dirty="0" err="1"/>
              <a:t>infrastructure</a:t>
            </a:r>
            <a:endParaRPr lang="de-DE" dirty="0"/>
          </a:p>
          <a:p>
            <a:pPr lvl="1"/>
            <a:r>
              <a:rPr lang="de-DE" dirty="0" err="1"/>
              <a:t>climate</a:t>
            </a:r>
            <a:r>
              <a:rPr lang="de-DE" dirty="0"/>
              <a:t> </a:t>
            </a:r>
            <a:r>
              <a:rPr lang="de-DE" dirty="0" err="1"/>
              <a:t>policy</a:t>
            </a:r>
            <a:endParaRPr lang="de-DE" dirty="0"/>
          </a:p>
          <a:p>
            <a:pPr lvl="1"/>
            <a:r>
              <a:rPr lang="de-DE" dirty="0" err="1"/>
              <a:t>aviation</a:t>
            </a:r>
            <a:r>
              <a:rPr lang="de-DE" dirty="0"/>
              <a:t> and maritime </a:t>
            </a:r>
            <a:r>
              <a:rPr lang="de-DE" dirty="0" err="1"/>
              <a:t>regulation</a:t>
            </a:r>
            <a:endParaRPr lang="de-DE" dirty="0"/>
          </a:p>
          <a:p>
            <a:r>
              <a:rPr lang="de-DE" dirty="0" err="1"/>
              <a:t>Examples</a:t>
            </a:r>
            <a:r>
              <a:rPr lang="de-DE" dirty="0"/>
              <a:t>:</a:t>
            </a:r>
          </a:p>
          <a:p>
            <a:pPr lvl="1"/>
            <a:r>
              <a:rPr lang="de-DE" dirty="0"/>
              <a:t>EU </a:t>
            </a:r>
            <a:r>
              <a:rPr lang="de-DE" dirty="0" err="1"/>
              <a:t>transport</a:t>
            </a:r>
            <a:r>
              <a:rPr lang="de-DE" dirty="0"/>
              <a:t> </a:t>
            </a:r>
            <a:r>
              <a:rPr lang="de-DE" dirty="0" err="1"/>
              <a:t>policy</a:t>
            </a:r>
            <a:endParaRPr lang="de-DE" dirty="0"/>
          </a:p>
          <a:p>
            <a:pPr lvl="1"/>
            <a:r>
              <a:rPr lang="de-DE" dirty="0"/>
              <a:t>international </a:t>
            </a:r>
            <a:r>
              <a:rPr lang="de-DE" dirty="0" err="1"/>
              <a:t>aviation</a:t>
            </a:r>
            <a:r>
              <a:rPr lang="de-DE" dirty="0"/>
              <a:t> </a:t>
            </a:r>
            <a:r>
              <a:rPr lang="de-DE" dirty="0" err="1"/>
              <a:t>agreements</a:t>
            </a:r>
            <a:endParaRPr lang="de-DE" dirty="0"/>
          </a:p>
        </p:txBody>
      </p:sp>
    </p:spTree>
    <p:extLst>
      <p:ext uri="{BB962C8B-B14F-4D97-AF65-F5344CB8AC3E}">
        <p14:creationId xmlns:p14="http://schemas.microsoft.com/office/powerpoint/2010/main" val="276312532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F4F5E-651C-0A29-C951-DEC0BD92D39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9F88DE9-43B5-4C8F-2E79-44051256B218}"/>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E0DB00BD-5D2E-5269-2BC2-37E93AB3473B}"/>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Actors in Transport </a:t>
            </a:r>
            <a:r>
              <a:rPr lang="de-DE" dirty="0" err="1"/>
              <a:t>Planning</a:t>
            </a:r>
            <a:endParaRPr lang="de-DE" dirty="0"/>
          </a:p>
          <a:p>
            <a:pPr marL="0" indent="0">
              <a:buNone/>
            </a:pPr>
            <a:r>
              <a:rPr lang="de-DE" dirty="0"/>
              <a:t>Public </a:t>
            </a:r>
            <a:r>
              <a:rPr lang="de-DE" dirty="0" err="1"/>
              <a:t>Participation</a:t>
            </a:r>
            <a:r>
              <a:rPr lang="de-DE" dirty="0"/>
              <a:t> &amp; Involvement</a:t>
            </a:r>
          </a:p>
          <a:p>
            <a:pPr marL="0" indent="0">
              <a:buNone/>
            </a:pPr>
            <a:r>
              <a:rPr lang="de-DE" dirty="0"/>
              <a:t>Political Framework </a:t>
            </a:r>
            <a:r>
              <a:rPr lang="de-DE" dirty="0" err="1"/>
              <a:t>Conditions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b="1" dirty="0" err="1"/>
              <a:t>Practical</a:t>
            </a:r>
            <a:r>
              <a:rPr lang="de-DE" b="1" dirty="0"/>
              <a:t> </a:t>
            </a:r>
            <a:r>
              <a:rPr lang="de-DE" b="1" dirty="0" err="1"/>
              <a:t>Examples</a:t>
            </a:r>
            <a:endParaRPr lang="de-DE" b="1" dirty="0"/>
          </a:p>
          <a:p>
            <a:pPr marL="0" indent="0">
              <a:buNone/>
            </a:pPr>
            <a:r>
              <a:rPr lang="de-DE" dirty="0"/>
              <a:t>Emerging Trends in </a:t>
            </a:r>
            <a:r>
              <a:rPr lang="de-DE" dirty="0" err="1"/>
              <a:t>Governance</a:t>
            </a:r>
            <a:endParaRPr lang="de-DE" dirty="0"/>
          </a:p>
        </p:txBody>
      </p:sp>
    </p:spTree>
    <p:extLst>
      <p:ext uri="{BB962C8B-B14F-4D97-AF65-F5344CB8AC3E}">
        <p14:creationId xmlns:p14="http://schemas.microsoft.com/office/powerpoint/2010/main" val="11887625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5D4AA-6C13-21A6-E764-313DAAFF93EC}"/>
              </a:ext>
            </a:extLst>
          </p:cNvPr>
          <p:cNvSpPr>
            <a:spLocks noGrp="1"/>
          </p:cNvSpPr>
          <p:nvPr>
            <p:ph type="title"/>
          </p:nvPr>
        </p:nvSpPr>
        <p:spPr>
          <a:xfrm>
            <a:off x="603252" y="539751"/>
            <a:ext cx="7243575" cy="717551"/>
          </a:xfrm>
        </p:spPr>
        <p:txBody>
          <a:bodyPr/>
          <a:lstStyle/>
          <a:p>
            <a:r>
              <a:rPr lang="de-DE" dirty="0" err="1"/>
              <a:t>Example</a:t>
            </a:r>
            <a:r>
              <a:rPr lang="de-DE" dirty="0"/>
              <a:t> 1: </a:t>
            </a:r>
            <a:r>
              <a:rPr lang="de-DE" dirty="0" err="1"/>
              <a:t>Congestion</a:t>
            </a:r>
            <a:r>
              <a:rPr lang="de-DE" dirty="0"/>
              <a:t> Charging in London</a:t>
            </a:r>
          </a:p>
        </p:txBody>
      </p:sp>
      <p:sp>
        <p:nvSpPr>
          <p:cNvPr id="3" name="Textplatzhalter 2">
            <a:extLst>
              <a:ext uri="{FF2B5EF4-FFF2-40B4-BE49-F238E27FC236}">
                <a16:creationId xmlns:a16="http://schemas.microsoft.com/office/drawing/2014/main" id="{F554A09F-4F44-F60D-1D3B-2CC85D580C25}"/>
              </a:ext>
            </a:extLst>
          </p:cNvPr>
          <p:cNvSpPr>
            <a:spLocks noGrp="1"/>
          </p:cNvSpPr>
          <p:nvPr>
            <p:ph type="body" sz="half" idx="1"/>
          </p:nvPr>
        </p:nvSpPr>
        <p:spPr/>
        <p:txBody>
          <a:bodyPr>
            <a:normAutofit fontScale="92500" lnSpcReduction="10000"/>
          </a:bodyPr>
          <a:lstStyle/>
          <a:p>
            <a:r>
              <a:rPr lang="de-DE" dirty="0"/>
              <a:t>Actors </a:t>
            </a:r>
            <a:r>
              <a:rPr lang="de-DE" dirty="0" err="1"/>
              <a:t>involved</a:t>
            </a:r>
            <a:r>
              <a:rPr lang="de-DE" dirty="0"/>
              <a:t>:</a:t>
            </a:r>
          </a:p>
          <a:p>
            <a:pPr lvl="1"/>
            <a:r>
              <a:rPr lang="de-DE" dirty="0" err="1"/>
              <a:t>city</a:t>
            </a:r>
            <a:r>
              <a:rPr lang="de-DE" dirty="0"/>
              <a:t> </a:t>
            </a:r>
            <a:r>
              <a:rPr lang="de-DE" dirty="0" err="1"/>
              <a:t>government</a:t>
            </a:r>
            <a:endParaRPr lang="de-DE" dirty="0"/>
          </a:p>
          <a:p>
            <a:pPr lvl="1"/>
            <a:r>
              <a:rPr lang="de-DE" dirty="0" err="1"/>
              <a:t>transport</a:t>
            </a:r>
            <a:r>
              <a:rPr lang="de-DE" dirty="0"/>
              <a:t> </a:t>
            </a:r>
            <a:r>
              <a:rPr lang="de-DE" dirty="0" err="1"/>
              <a:t>authority</a:t>
            </a:r>
            <a:endParaRPr lang="de-DE" dirty="0"/>
          </a:p>
          <a:p>
            <a:pPr lvl="1"/>
            <a:r>
              <a:rPr lang="de-DE" dirty="0" err="1"/>
              <a:t>businesses</a:t>
            </a:r>
            <a:endParaRPr lang="de-DE" dirty="0"/>
          </a:p>
          <a:p>
            <a:pPr lvl="1"/>
            <a:r>
              <a:rPr lang="de-DE" dirty="0" err="1"/>
              <a:t>citizens</a:t>
            </a:r>
            <a:endParaRPr lang="de-DE" dirty="0"/>
          </a:p>
          <a:p>
            <a:r>
              <a:rPr lang="de-DE" dirty="0"/>
              <a:t>Goals:</a:t>
            </a:r>
          </a:p>
          <a:p>
            <a:pPr lvl="1"/>
            <a:r>
              <a:rPr lang="de-DE" dirty="0" err="1"/>
              <a:t>reduce</a:t>
            </a:r>
            <a:r>
              <a:rPr lang="de-DE" dirty="0"/>
              <a:t> </a:t>
            </a:r>
            <a:r>
              <a:rPr lang="de-DE" dirty="0" err="1"/>
              <a:t>congestion</a:t>
            </a:r>
            <a:endParaRPr lang="de-DE" dirty="0"/>
          </a:p>
          <a:p>
            <a:pPr lvl="1"/>
            <a:r>
              <a:rPr lang="de-DE" dirty="0" err="1"/>
              <a:t>improve</a:t>
            </a:r>
            <a:r>
              <a:rPr lang="de-DE" dirty="0"/>
              <a:t> </a:t>
            </a:r>
            <a:r>
              <a:rPr lang="de-DE" dirty="0" err="1"/>
              <a:t>air</a:t>
            </a:r>
            <a:r>
              <a:rPr lang="de-DE" dirty="0"/>
              <a:t> </a:t>
            </a:r>
            <a:r>
              <a:rPr lang="de-DE" dirty="0" err="1"/>
              <a:t>quality</a:t>
            </a:r>
            <a:endParaRPr lang="de-DE" dirty="0"/>
          </a:p>
          <a:p>
            <a:pPr lvl="1"/>
            <a:r>
              <a:rPr lang="de-DE" dirty="0" err="1"/>
              <a:t>strengthen</a:t>
            </a:r>
            <a:r>
              <a:rPr lang="de-DE" dirty="0"/>
              <a:t> </a:t>
            </a:r>
            <a:r>
              <a:rPr lang="de-DE" dirty="0" err="1"/>
              <a:t>public</a:t>
            </a:r>
            <a:r>
              <a:rPr lang="de-DE" dirty="0"/>
              <a:t> </a:t>
            </a:r>
            <a:r>
              <a:rPr lang="de-DE" dirty="0" err="1"/>
              <a:t>transport</a:t>
            </a:r>
            <a:endParaRPr lang="de-DE" dirty="0"/>
          </a:p>
        </p:txBody>
      </p:sp>
      <p:pic>
        <p:nvPicPr>
          <p:cNvPr id="9218" name="Picture 2" descr="a busy city street filled with lots of traffic">
            <a:extLst>
              <a:ext uri="{FF2B5EF4-FFF2-40B4-BE49-F238E27FC236}">
                <a16:creationId xmlns:a16="http://schemas.microsoft.com/office/drawing/2014/main" id="{5577F8F6-6601-103F-70CC-D370579A4C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6099" y="1386842"/>
            <a:ext cx="6484263" cy="4322842"/>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AD7BC09-102D-0EFE-C39D-076BD6B4EDA7}"/>
              </a:ext>
            </a:extLst>
          </p:cNvPr>
          <p:cNvSpPr txBox="1"/>
          <p:nvPr/>
        </p:nvSpPr>
        <p:spPr>
          <a:xfrm>
            <a:off x="10995454" y="5144260"/>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79584295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B7D2BE-3053-1335-48F6-4F9C2207BAB5}"/>
              </a:ext>
            </a:extLst>
          </p:cNvPr>
          <p:cNvSpPr>
            <a:spLocks noGrp="1"/>
          </p:cNvSpPr>
          <p:nvPr>
            <p:ph type="title"/>
          </p:nvPr>
        </p:nvSpPr>
        <p:spPr>
          <a:xfrm>
            <a:off x="603252" y="539751"/>
            <a:ext cx="7892161" cy="717551"/>
          </a:xfrm>
        </p:spPr>
        <p:txBody>
          <a:bodyPr/>
          <a:lstStyle/>
          <a:p>
            <a:r>
              <a:rPr lang="de-DE" dirty="0" err="1"/>
              <a:t>Example</a:t>
            </a:r>
            <a:r>
              <a:rPr lang="de-DE" dirty="0"/>
              <a:t> 2: High-Speed Rail Development in Europe &amp; China</a:t>
            </a:r>
          </a:p>
        </p:txBody>
      </p:sp>
      <p:sp>
        <p:nvSpPr>
          <p:cNvPr id="3" name="Textplatzhalter 2">
            <a:extLst>
              <a:ext uri="{FF2B5EF4-FFF2-40B4-BE49-F238E27FC236}">
                <a16:creationId xmlns:a16="http://schemas.microsoft.com/office/drawing/2014/main" id="{9F2DC5A8-89FC-CC94-7330-9A4061D37AA1}"/>
              </a:ext>
            </a:extLst>
          </p:cNvPr>
          <p:cNvSpPr>
            <a:spLocks noGrp="1"/>
          </p:cNvSpPr>
          <p:nvPr>
            <p:ph type="body" sz="half" idx="1"/>
          </p:nvPr>
        </p:nvSpPr>
        <p:spPr/>
        <p:txBody>
          <a:bodyPr>
            <a:normAutofit/>
          </a:bodyPr>
          <a:lstStyle/>
          <a:p>
            <a:pPr marL="0" indent="0">
              <a:buNone/>
            </a:pPr>
            <a:r>
              <a:rPr lang="de-DE" dirty="0" err="1"/>
              <a:t>Requires</a:t>
            </a:r>
            <a:r>
              <a:rPr lang="de-DE" dirty="0"/>
              <a:t> </a:t>
            </a:r>
            <a:r>
              <a:rPr lang="de-DE" dirty="0" err="1"/>
              <a:t>coordination</a:t>
            </a:r>
            <a:r>
              <a:rPr lang="de-DE" dirty="0"/>
              <a:t> </a:t>
            </a:r>
            <a:r>
              <a:rPr lang="de-DE" dirty="0" err="1"/>
              <a:t>between</a:t>
            </a:r>
            <a:r>
              <a:rPr lang="de-DE" dirty="0"/>
              <a:t>:</a:t>
            </a:r>
          </a:p>
          <a:p>
            <a:r>
              <a:rPr lang="de-DE" dirty="0"/>
              <a:t>national </a:t>
            </a:r>
            <a:r>
              <a:rPr lang="de-DE" dirty="0" err="1"/>
              <a:t>governments</a:t>
            </a:r>
            <a:endParaRPr lang="de-DE" dirty="0"/>
          </a:p>
          <a:p>
            <a:r>
              <a:rPr lang="de-DE" dirty="0" err="1"/>
              <a:t>infrastructure</a:t>
            </a:r>
            <a:r>
              <a:rPr lang="de-DE" dirty="0"/>
              <a:t> </a:t>
            </a:r>
            <a:r>
              <a:rPr lang="de-DE" dirty="0" err="1"/>
              <a:t>operators</a:t>
            </a:r>
            <a:endParaRPr lang="de-DE" dirty="0"/>
          </a:p>
          <a:p>
            <a:r>
              <a:rPr lang="de-DE" dirty="0"/>
              <a:t>regional </a:t>
            </a:r>
            <a:r>
              <a:rPr lang="de-DE" dirty="0" err="1"/>
              <a:t>authorities</a:t>
            </a:r>
            <a:endParaRPr lang="de-DE" dirty="0"/>
          </a:p>
          <a:p>
            <a:r>
              <a:rPr lang="de-DE" dirty="0" err="1"/>
              <a:t>financing</a:t>
            </a:r>
            <a:r>
              <a:rPr lang="de-DE" dirty="0"/>
              <a:t> </a:t>
            </a:r>
            <a:r>
              <a:rPr lang="de-DE" dirty="0" err="1"/>
              <a:t>institutions</a:t>
            </a:r>
            <a:endParaRPr lang="de-DE" dirty="0"/>
          </a:p>
        </p:txBody>
      </p:sp>
    </p:spTree>
    <p:extLst>
      <p:ext uri="{BB962C8B-B14F-4D97-AF65-F5344CB8AC3E}">
        <p14:creationId xmlns:p14="http://schemas.microsoft.com/office/powerpoint/2010/main" val="122750987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E18B64-140C-2060-D50B-38F4B26DB860}"/>
              </a:ext>
            </a:extLst>
          </p:cNvPr>
          <p:cNvSpPr>
            <a:spLocks noGrp="1"/>
          </p:cNvSpPr>
          <p:nvPr>
            <p:ph type="title"/>
          </p:nvPr>
        </p:nvSpPr>
        <p:spPr>
          <a:xfrm>
            <a:off x="603252" y="539751"/>
            <a:ext cx="7509389" cy="717551"/>
          </a:xfrm>
        </p:spPr>
        <p:txBody>
          <a:bodyPr/>
          <a:lstStyle/>
          <a:p>
            <a:r>
              <a:rPr lang="de-DE" dirty="0"/>
              <a:t>Public </a:t>
            </a:r>
            <a:r>
              <a:rPr lang="de-DE" dirty="0" err="1"/>
              <a:t>Participation</a:t>
            </a:r>
            <a:r>
              <a:rPr lang="de-DE" dirty="0"/>
              <a:t> in Urban Street </a:t>
            </a:r>
            <a:r>
              <a:rPr lang="de-DE" dirty="0" err="1"/>
              <a:t>Redesign</a:t>
            </a:r>
            <a:endParaRPr lang="de-DE" dirty="0"/>
          </a:p>
        </p:txBody>
      </p:sp>
      <p:sp>
        <p:nvSpPr>
          <p:cNvPr id="3" name="Textplatzhalter 2">
            <a:extLst>
              <a:ext uri="{FF2B5EF4-FFF2-40B4-BE49-F238E27FC236}">
                <a16:creationId xmlns:a16="http://schemas.microsoft.com/office/drawing/2014/main" id="{2C7A019C-58FC-3A02-9B14-0289245ACD1C}"/>
              </a:ext>
            </a:extLst>
          </p:cNvPr>
          <p:cNvSpPr>
            <a:spLocks noGrp="1"/>
          </p:cNvSpPr>
          <p:nvPr>
            <p:ph type="body" sz="half" idx="1"/>
          </p:nvPr>
        </p:nvSpPr>
        <p:spPr/>
        <p:txBody>
          <a:bodyPr>
            <a:normAutofit/>
          </a:bodyPr>
          <a:lstStyle/>
          <a:p>
            <a:r>
              <a:rPr lang="de-DE" dirty="0" err="1"/>
              <a:t>Examples</a:t>
            </a:r>
            <a:r>
              <a:rPr lang="de-DE" dirty="0"/>
              <a:t>:</a:t>
            </a:r>
          </a:p>
          <a:p>
            <a:pPr lvl="1"/>
            <a:r>
              <a:rPr lang="de-DE" dirty="0" err="1"/>
              <a:t>pedestrianisation</a:t>
            </a:r>
            <a:r>
              <a:rPr lang="de-DE" dirty="0"/>
              <a:t> </a:t>
            </a:r>
            <a:r>
              <a:rPr lang="de-DE" dirty="0" err="1"/>
              <a:t>projects</a:t>
            </a:r>
            <a:endParaRPr lang="de-DE" dirty="0"/>
          </a:p>
          <a:p>
            <a:pPr lvl="1"/>
            <a:r>
              <a:rPr lang="de-DE" dirty="0" err="1"/>
              <a:t>cycling</a:t>
            </a:r>
            <a:r>
              <a:rPr lang="de-DE" dirty="0"/>
              <a:t> </a:t>
            </a:r>
            <a:r>
              <a:rPr lang="de-DE" dirty="0" err="1"/>
              <a:t>infrastructure</a:t>
            </a:r>
            <a:r>
              <a:rPr lang="de-DE" dirty="0"/>
              <a:t> </a:t>
            </a:r>
            <a:r>
              <a:rPr lang="de-DE" dirty="0" err="1"/>
              <a:t>expansion</a:t>
            </a:r>
            <a:endParaRPr lang="de-DE" dirty="0"/>
          </a:p>
          <a:p>
            <a:pPr lvl="1"/>
            <a:r>
              <a:rPr lang="de-DE" dirty="0" err="1"/>
              <a:t>temporary</a:t>
            </a:r>
            <a:r>
              <a:rPr lang="de-DE" dirty="0"/>
              <a:t> </a:t>
            </a:r>
            <a:r>
              <a:rPr lang="de-DE" dirty="0" err="1"/>
              <a:t>street</a:t>
            </a:r>
            <a:r>
              <a:rPr lang="de-DE" dirty="0"/>
              <a:t> </a:t>
            </a:r>
            <a:r>
              <a:rPr lang="de-DE" dirty="0" err="1"/>
              <a:t>closures</a:t>
            </a:r>
            <a:endParaRPr lang="de-DE" dirty="0"/>
          </a:p>
          <a:p>
            <a:endParaRPr lang="de-DE" dirty="0"/>
          </a:p>
          <a:p>
            <a:pPr marL="0" indent="0">
              <a:buNone/>
            </a:pPr>
            <a:r>
              <a:rPr lang="de-DE" dirty="0"/>
              <a:t>-&gt; </a:t>
            </a:r>
            <a:r>
              <a:rPr lang="de-DE" dirty="0" err="1"/>
              <a:t>Demonstrates</a:t>
            </a:r>
            <a:r>
              <a:rPr lang="de-DE" dirty="0"/>
              <a:t> </a:t>
            </a:r>
            <a:r>
              <a:rPr lang="de-DE" dirty="0" err="1"/>
              <a:t>interaction</a:t>
            </a:r>
            <a:r>
              <a:rPr lang="de-DE" dirty="0"/>
              <a:t> </a:t>
            </a:r>
            <a:r>
              <a:rPr lang="de-DE" dirty="0" err="1"/>
              <a:t>between</a:t>
            </a:r>
            <a:r>
              <a:rPr lang="de-DE" dirty="0"/>
              <a:t> </a:t>
            </a:r>
            <a:r>
              <a:rPr lang="de-DE" dirty="0" err="1"/>
              <a:t>politics</a:t>
            </a:r>
            <a:r>
              <a:rPr lang="de-DE" dirty="0"/>
              <a:t>, </a:t>
            </a:r>
            <a:r>
              <a:rPr lang="de-DE" dirty="0" err="1"/>
              <a:t>planning</a:t>
            </a:r>
            <a:r>
              <a:rPr lang="de-DE" dirty="0"/>
              <a:t> and </a:t>
            </a:r>
            <a:r>
              <a:rPr lang="de-DE" dirty="0" err="1"/>
              <a:t>citizens</a:t>
            </a:r>
            <a:endParaRPr lang="de-DE" dirty="0"/>
          </a:p>
        </p:txBody>
      </p:sp>
    </p:spTree>
    <p:extLst>
      <p:ext uri="{BB962C8B-B14F-4D97-AF65-F5344CB8AC3E}">
        <p14:creationId xmlns:p14="http://schemas.microsoft.com/office/powerpoint/2010/main" val="4187894477"/>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65D8D-2649-DCCF-D68B-05CF509E69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5001BC8-94DA-0FB1-7E25-68B6A4269035}"/>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B7FAF32D-A44E-E996-98A1-BE8192607726}"/>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dirty="0"/>
              <a:t>Actors in Transport </a:t>
            </a:r>
            <a:r>
              <a:rPr lang="de-DE" dirty="0" err="1"/>
              <a:t>Planning</a:t>
            </a:r>
            <a:endParaRPr lang="de-DE" dirty="0"/>
          </a:p>
          <a:p>
            <a:pPr marL="0" indent="0">
              <a:buNone/>
            </a:pPr>
            <a:r>
              <a:rPr lang="de-DE" dirty="0"/>
              <a:t>Public </a:t>
            </a:r>
            <a:r>
              <a:rPr lang="de-DE" dirty="0" err="1"/>
              <a:t>Participation</a:t>
            </a:r>
            <a:r>
              <a:rPr lang="de-DE" dirty="0"/>
              <a:t> &amp; Involvement</a:t>
            </a:r>
          </a:p>
          <a:p>
            <a:pPr marL="0" indent="0">
              <a:buNone/>
            </a:pPr>
            <a:r>
              <a:rPr lang="de-DE" dirty="0"/>
              <a:t>Political Framework </a:t>
            </a:r>
            <a:r>
              <a:rPr lang="de-DE" dirty="0" err="1"/>
              <a:t>Conditions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err="1"/>
              <a:t>Practical</a:t>
            </a:r>
            <a:r>
              <a:rPr lang="de-DE" dirty="0"/>
              <a:t> </a:t>
            </a:r>
            <a:r>
              <a:rPr lang="de-DE" dirty="0" err="1"/>
              <a:t>Examples</a:t>
            </a:r>
            <a:endParaRPr lang="de-DE" dirty="0"/>
          </a:p>
          <a:p>
            <a:pPr marL="0" indent="0">
              <a:buNone/>
            </a:pPr>
            <a:r>
              <a:rPr lang="de-DE" b="1" dirty="0"/>
              <a:t>Emerging Trends in </a:t>
            </a:r>
            <a:r>
              <a:rPr lang="de-DE" b="1" dirty="0" err="1"/>
              <a:t>Governance</a:t>
            </a:r>
            <a:endParaRPr lang="de-DE" b="1" dirty="0"/>
          </a:p>
        </p:txBody>
      </p:sp>
    </p:spTree>
    <p:extLst>
      <p:ext uri="{BB962C8B-B14F-4D97-AF65-F5344CB8AC3E}">
        <p14:creationId xmlns:p14="http://schemas.microsoft.com/office/powerpoint/2010/main" val="220553992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6EE8B7-9167-BA63-8FE3-B8CC9B06A945}"/>
              </a:ext>
            </a:extLst>
          </p:cNvPr>
          <p:cNvSpPr>
            <a:spLocks noGrp="1"/>
          </p:cNvSpPr>
          <p:nvPr>
            <p:ph type="title"/>
          </p:nvPr>
        </p:nvSpPr>
        <p:spPr/>
        <p:txBody>
          <a:bodyPr/>
          <a:lstStyle/>
          <a:p>
            <a:r>
              <a:rPr lang="de-DE" dirty="0"/>
              <a:t>Current Trends</a:t>
            </a:r>
          </a:p>
        </p:txBody>
      </p:sp>
      <p:sp>
        <p:nvSpPr>
          <p:cNvPr id="3" name="Textplatzhalter 2">
            <a:extLst>
              <a:ext uri="{FF2B5EF4-FFF2-40B4-BE49-F238E27FC236}">
                <a16:creationId xmlns:a16="http://schemas.microsoft.com/office/drawing/2014/main" id="{D72E9B39-26D7-E217-BB04-8D558DF01C15}"/>
              </a:ext>
            </a:extLst>
          </p:cNvPr>
          <p:cNvSpPr>
            <a:spLocks noGrp="1"/>
          </p:cNvSpPr>
          <p:nvPr>
            <p:ph type="body" sz="half" idx="1"/>
          </p:nvPr>
        </p:nvSpPr>
        <p:spPr/>
        <p:txBody>
          <a:bodyPr>
            <a:normAutofit/>
          </a:bodyPr>
          <a:lstStyle/>
          <a:p>
            <a:r>
              <a:rPr lang="de-DE" dirty="0" err="1"/>
              <a:t>integrated</a:t>
            </a:r>
            <a:r>
              <a:rPr lang="de-DE" dirty="0"/>
              <a:t> </a:t>
            </a:r>
            <a:r>
              <a:rPr lang="de-DE" dirty="0" err="1"/>
              <a:t>governance</a:t>
            </a:r>
            <a:r>
              <a:rPr lang="de-DE" dirty="0"/>
              <a:t> </a:t>
            </a:r>
            <a:r>
              <a:rPr lang="de-DE" dirty="0" err="1"/>
              <a:t>approaches</a:t>
            </a:r>
            <a:endParaRPr lang="de-DE" dirty="0"/>
          </a:p>
          <a:p>
            <a:r>
              <a:rPr lang="de-DE" dirty="0"/>
              <a:t>smart </a:t>
            </a:r>
            <a:r>
              <a:rPr lang="de-DE" dirty="0" err="1"/>
              <a:t>city</a:t>
            </a:r>
            <a:r>
              <a:rPr lang="de-DE" dirty="0"/>
              <a:t> </a:t>
            </a:r>
            <a:r>
              <a:rPr lang="de-DE" dirty="0" err="1"/>
              <a:t>concepts</a:t>
            </a:r>
            <a:endParaRPr lang="de-DE" dirty="0"/>
          </a:p>
          <a:p>
            <a:r>
              <a:rPr lang="de-DE" dirty="0"/>
              <a:t>digital </a:t>
            </a:r>
            <a:r>
              <a:rPr lang="de-DE" dirty="0" err="1"/>
              <a:t>participation</a:t>
            </a:r>
            <a:r>
              <a:rPr lang="de-DE" dirty="0"/>
              <a:t> </a:t>
            </a:r>
            <a:r>
              <a:rPr lang="de-DE" dirty="0" err="1"/>
              <a:t>tools</a:t>
            </a:r>
            <a:endParaRPr lang="de-DE" dirty="0"/>
          </a:p>
          <a:p>
            <a:r>
              <a:rPr lang="de-DE" dirty="0" err="1"/>
              <a:t>climate-oriented</a:t>
            </a:r>
            <a:r>
              <a:rPr lang="de-DE" dirty="0"/>
              <a:t> </a:t>
            </a:r>
            <a:r>
              <a:rPr lang="de-DE" dirty="0" err="1"/>
              <a:t>planning</a:t>
            </a:r>
            <a:endParaRPr lang="de-DE" dirty="0"/>
          </a:p>
          <a:p>
            <a:r>
              <a:rPr lang="de-DE" dirty="0" err="1"/>
              <a:t>increasing</a:t>
            </a:r>
            <a:r>
              <a:rPr lang="de-DE" dirty="0"/>
              <a:t> </a:t>
            </a:r>
            <a:r>
              <a:rPr lang="de-DE" dirty="0" err="1"/>
              <a:t>stakeholder</a:t>
            </a:r>
            <a:r>
              <a:rPr lang="de-DE" dirty="0"/>
              <a:t> </a:t>
            </a:r>
            <a:r>
              <a:rPr lang="de-DE" dirty="0" err="1"/>
              <a:t>complexity</a:t>
            </a:r>
            <a:endParaRPr lang="de-DE" dirty="0"/>
          </a:p>
        </p:txBody>
      </p:sp>
    </p:spTree>
    <p:extLst>
      <p:ext uri="{BB962C8B-B14F-4D97-AF65-F5344CB8AC3E}">
        <p14:creationId xmlns:p14="http://schemas.microsoft.com/office/powerpoint/2010/main" val="237706022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66F50-2C20-8CD4-D18A-1A64238AF87A}"/>
              </a:ext>
            </a:extLst>
          </p:cNvPr>
          <p:cNvSpPr>
            <a:spLocks noGrp="1"/>
          </p:cNvSpPr>
          <p:nvPr>
            <p:ph type="title"/>
          </p:nvPr>
        </p:nvSpPr>
        <p:spPr/>
        <p:txBody>
          <a:bodyPr/>
          <a:lstStyle/>
          <a:p>
            <a:r>
              <a:rPr lang="de-DE" dirty="0"/>
              <a:t>Key Takeaways</a:t>
            </a:r>
          </a:p>
        </p:txBody>
      </p:sp>
      <p:sp>
        <p:nvSpPr>
          <p:cNvPr id="3" name="Textplatzhalter 2">
            <a:extLst>
              <a:ext uri="{FF2B5EF4-FFF2-40B4-BE49-F238E27FC236}">
                <a16:creationId xmlns:a16="http://schemas.microsoft.com/office/drawing/2014/main" id="{D59AD69C-2F5C-FB76-3C56-E3585C38A482}"/>
              </a:ext>
            </a:extLst>
          </p:cNvPr>
          <p:cNvSpPr>
            <a:spLocks noGrp="1"/>
          </p:cNvSpPr>
          <p:nvPr>
            <p:ph type="body" sz="half" idx="1"/>
          </p:nvPr>
        </p:nvSpPr>
        <p:spPr/>
        <p:txBody>
          <a:bodyPr>
            <a:normAutofit/>
          </a:bodyPr>
          <a:lstStyle/>
          <a:p>
            <a:r>
              <a:rPr lang="de-DE" dirty="0"/>
              <a:t>Transport </a:t>
            </a:r>
            <a:r>
              <a:rPr lang="de-DE" dirty="0" err="1"/>
              <a:t>planning</a:t>
            </a:r>
            <a:r>
              <a:rPr lang="de-DE" dirty="0"/>
              <a:t> </a:t>
            </a:r>
            <a:r>
              <a:rPr lang="de-DE" dirty="0" err="1"/>
              <a:t>involves</a:t>
            </a:r>
            <a:r>
              <a:rPr lang="de-DE" dirty="0"/>
              <a:t> </a:t>
            </a:r>
            <a:r>
              <a:rPr lang="de-DE" dirty="0" err="1"/>
              <a:t>many</a:t>
            </a:r>
            <a:r>
              <a:rPr lang="de-DE" dirty="0"/>
              <a:t> </a:t>
            </a:r>
            <a:r>
              <a:rPr lang="de-DE" dirty="0" err="1"/>
              <a:t>actors</a:t>
            </a:r>
            <a:r>
              <a:rPr lang="de-DE" dirty="0"/>
              <a:t> and </a:t>
            </a:r>
            <a:r>
              <a:rPr lang="de-DE" dirty="0" err="1"/>
              <a:t>interests</a:t>
            </a:r>
            <a:endParaRPr lang="de-DE" dirty="0"/>
          </a:p>
          <a:p>
            <a:r>
              <a:rPr lang="de-DE" dirty="0"/>
              <a:t>Public </a:t>
            </a:r>
            <a:r>
              <a:rPr lang="de-DE" dirty="0" err="1"/>
              <a:t>participation</a:t>
            </a:r>
            <a:r>
              <a:rPr lang="de-DE" dirty="0"/>
              <a:t> </a:t>
            </a:r>
            <a:r>
              <a:rPr lang="de-DE" dirty="0" err="1"/>
              <a:t>is</a:t>
            </a:r>
            <a:r>
              <a:rPr lang="de-DE" dirty="0"/>
              <a:t> </a:t>
            </a:r>
            <a:r>
              <a:rPr lang="de-DE" dirty="0" err="1"/>
              <a:t>increasingly</a:t>
            </a:r>
            <a:r>
              <a:rPr lang="de-DE" dirty="0"/>
              <a:t> </a:t>
            </a:r>
            <a:r>
              <a:rPr lang="de-DE" dirty="0" err="1"/>
              <a:t>important</a:t>
            </a:r>
            <a:endParaRPr lang="de-DE" dirty="0"/>
          </a:p>
          <a:p>
            <a:r>
              <a:rPr lang="de-DE" dirty="0"/>
              <a:t>Political and legal </a:t>
            </a:r>
            <a:r>
              <a:rPr lang="de-DE" dirty="0" err="1"/>
              <a:t>frameworks</a:t>
            </a:r>
            <a:r>
              <a:rPr lang="de-DE" dirty="0"/>
              <a:t> </a:t>
            </a:r>
            <a:r>
              <a:rPr lang="de-DE" dirty="0" err="1"/>
              <a:t>shape</a:t>
            </a:r>
            <a:r>
              <a:rPr lang="de-DE" dirty="0"/>
              <a:t> </a:t>
            </a:r>
            <a:r>
              <a:rPr lang="de-DE" dirty="0" err="1"/>
              <a:t>planning</a:t>
            </a:r>
            <a:r>
              <a:rPr lang="de-DE" dirty="0"/>
              <a:t> </a:t>
            </a:r>
            <a:r>
              <a:rPr lang="de-DE" dirty="0" err="1"/>
              <a:t>outcomes</a:t>
            </a:r>
            <a:endParaRPr lang="de-DE" dirty="0"/>
          </a:p>
          <a:p>
            <a:r>
              <a:rPr lang="de-DE" dirty="0"/>
              <a:t>Different </a:t>
            </a:r>
            <a:r>
              <a:rPr lang="de-DE" dirty="0" err="1"/>
              <a:t>planning</a:t>
            </a:r>
            <a:r>
              <a:rPr lang="de-DE" dirty="0"/>
              <a:t> </a:t>
            </a:r>
            <a:r>
              <a:rPr lang="de-DE" dirty="0" err="1"/>
              <a:t>levels</a:t>
            </a:r>
            <a:r>
              <a:rPr lang="de-DE" dirty="0"/>
              <a:t> </a:t>
            </a:r>
            <a:r>
              <a:rPr lang="de-DE" dirty="0" err="1"/>
              <a:t>have</a:t>
            </a:r>
            <a:r>
              <a:rPr lang="de-DE" dirty="0"/>
              <a:t> different </a:t>
            </a:r>
            <a:r>
              <a:rPr lang="de-DE" dirty="0" err="1"/>
              <a:t>responsibilities</a:t>
            </a:r>
            <a:endParaRPr lang="de-DE" dirty="0"/>
          </a:p>
          <a:p>
            <a:r>
              <a:rPr lang="de-DE" dirty="0" err="1"/>
              <a:t>Successful</a:t>
            </a:r>
            <a:r>
              <a:rPr lang="de-DE" dirty="0"/>
              <a:t> </a:t>
            </a:r>
            <a:r>
              <a:rPr lang="de-DE" dirty="0" err="1"/>
              <a:t>transport</a:t>
            </a:r>
            <a:r>
              <a:rPr lang="de-DE" dirty="0"/>
              <a:t> </a:t>
            </a:r>
            <a:r>
              <a:rPr lang="de-DE" dirty="0" err="1"/>
              <a:t>planning</a:t>
            </a:r>
            <a:r>
              <a:rPr lang="de-DE" dirty="0"/>
              <a:t> </a:t>
            </a:r>
            <a:r>
              <a:rPr lang="de-DE" dirty="0" err="1"/>
              <a:t>requires</a:t>
            </a:r>
            <a:r>
              <a:rPr lang="de-DE" dirty="0"/>
              <a:t> </a:t>
            </a:r>
            <a:r>
              <a:rPr lang="de-DE" dirty="0" err="1"/>
              <a:t>coordination</a:t>
            </a:r>
            <a:r>
              <a:rPr lang="de-DE" dirty="0"/>
              <a:t> and </a:t>
            </a:r>
            <a:r>
              <a:rPr lang="de-DE" dirty="0" err="1"/>
              <a:t>cooperation</a:t>
            </a:r>
            <a:endParaRPr lang="de-DE" dirty="0"/>
          </a:p>
        </p:txBody>
      </p:sp>
    </p:spTree>
    <p:extLst>
      <p:ext uri="{BB962C8B-B14F-4D97-AF65-F5344CB8AC3E}">
        <p14:creationId xmlns:p14="http://schemas.microsoft.com/office/powerpoint/2010/main" val="108953563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Thank you for your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Pictures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https://unsplash.com/photos/four-hand-drawn-maps-with-pins-UeLrgJBMwn4</a:t>
            </a:r>
          </a:p>
          <a:p>
            <a:pPr marL="0" indent="0">
              <a:lnSpc>
                <a:spcPct val="120000"/>
              </a:lnSpc>
              <a:spcBef>
                <a:spcPts val="1051"/>
              </a:spcBef>
              <a:buNone/>
            </a:pPr>
            <a:r>
              <a:rPr lang="en-GB" sz="1000" noProof="1"/>
              <a:t>Fig. 2: https://unsplash.com/photos/birds-eye-view-of-sitting-on-bench-while-discussion-wqLGlhjr6Og</a:t>
            </a:r>
          </a:p>
          <a:p>
            <a:pPr marL="0" indent="0">
              <a:lnSpc>
                <a:spcPct val="120000"/>
              </a:lnSpc>
              <a:spcBef>
                <a:spcPts val="1051"/>
              </a:spcBef>
              <a:buNone/>
            </a:pPr>
            <a:r>
              <a:rPr lang="en-GB" sz="1000" noProof="1"/>
              <a:t>Fig. 3: https://unsplash.com/photos/text-P2XVxYTGfLM</a:t>
            </a:r>
          </a:p>
          <a:p>
            <a:pPr marL="0" indent="0">
              <a:lnSpc>
                <a:spcPct val="120000"/>
              </a:lnSpc>
              <a:spcBef>
                <a:spcPts val="1051"/>
              </a:spcBef>
              <a:buNone/>
            </a:pPr>
            <a:r>
              <a:rPr lang="en-GB" sz="1000" noProof="1"/>
              <a:t>Fig. 4: https://unsplash.com/photos/the-united-nations-emblem-is-on-display-in-front-of-a-window-WVXJSJmA0Zc</a:t>
            </a:r>
          </a:p>
          <a:p>
            <a:pPr marL="0" indent="0">
              <a:lnSpc>
                <a:spcPct val="120000"/>
              </a:lnSpc>
              <a:spcBef>
                <a:spcPts val="1051"/>
              </a:spcBef>
              <a:buNone/>
            </a:pPr>
            <a:r>
              <a:rPr lang="en-GB" sz="1000" noProof="1"/>
              <a:t>Fig. 5: https://unsplash.com/photos/photo-of-bulb-artwork-82TpEld0_e4</a:t>
            </a:r>
          </a:p>
          <a:p>
            <a:pPr marL="0" indent="0">
              <a:lnSpc>
                <a:spcPct val="120000"/>
              </a:lnSpc>
              <a:spcBef>
                <a:spcPts val="1051"/>
              </a:spcBef>
              <a:buNone/>
            </a:pPr>
            <a:r>
              <a:rPr lang="en-GB" sz="1000" noProof="1"/>
              <a:t>Fig. 6: https://unsplash.com/photos/a-group-of-benches-sitting-in-the-middle-of-a-park-Uv_n1i1E5I0</a:t>
            </a:r>
          </a:p>
          <a:p>
            <a:pPr marL="0" indent="0">
              <a:lnSpc>
                <a:spcPct val="120000"/>
              </a:lnSpc>
              <a:spcBef>
                <a:spcPts val="1051"/>
              </a:spcBef>
              <a:buNone/>
            </a:pPr>
            <a:r>
              <a:rPr lang="en-GB" sz="1000" noProof="1"/>
              <a:t>Fig. 7: https://palmaparking.info/en/artikel/umweltzone-in-palma</a:t>
            </a:r>
          </a:p>
          <a:p>
            <a:pPr marL="0" indent="0">
              <a:lnSpc>
                <a:spcPct val="120000"/>
              </a:lnSpc>
              <a:spcBef>
                <a:spcPts val="1051"/>
              </a:spcBef>
              <a:buNone/>
            </a:pPr>
            <a:r>
              <a:rPr lang="en-GB" sz="1000" noProof="1"/>
              <a:t>Fig. 8: https://unsplash.com/photos/high-angle-photo-of-road-with-vehicles-NSuufgf-BME</a:t>
            </a:r>
          </a:p>
          <a:p>
            <a:pPr marL="0" indent="0">
              <a:lnSpc>
                <a:spcPct val="120000"/>
              </a:lnSpc>
              <a:spcBef>
                <a:spcPts val="1051"/>
              </a:spcBef>
              <a:buNone/>
            </a:pPr>
            <a:r>
              <a:rPr lang="en-GB" sz="1000" noProof="1"/>
              <a:t>Fig. 9: https://unsplash.com/photos/a-busy-city-street-filled-with-lots-of-traffic-SuKAltSwdxs</a:t>
            </a:r>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C78F4-CE6D-5199-54E3-590E6EBB5680}"/>
              </a:ext>
            </a:extLst>
          </p:cNvPr>
          <p:cNvSpPr>
            <a:spLocks noGrp="1"/>
          </p:cNvSpPr>
          <p:nvPr>
            <p:ph type="title"/>
          </p:nvPr>
        </p:nvSpPr>
        <p:spPr>
          <a:xfrm>
            <a:off x="603253" y="539751"/>
            <a:ext cx="8328096" cy="717551"/>
          </a:xfrm>
        </p:spPr>
        <p:txBody>
          <a:bodyPr/>
          <a:lstStyle/>
          <a:p>
            <a:r>
              <a:rPr lang="de-DE" dirty="0"/>
              <a:t>Sources – </a:t>
            </a:r>
            <a:r>
              <a:rPr lang="de-DE" dirty="0" err="1"/>
              <a:t>Literature</a:t>
            </a:r>
            <a:r>
              <a:rPr lang="de-DE" dirty="0"/>
              <a:t> (Further Reading)</a:t>
            </a:r>
          </a:p>
        </p:txBody>
      </p:sp>
      <p:sp>
        <p:nvSpPr>
          <p:cNvPr id="3" name="Textplatzhalter 2">
            <a:extLst>
              <a:ext uri="{FF2B5EF4-FFF2-40B4-BE49-F238E27FC236}">
                <a16:creationId xmlns:a16="http://schemas.microsoft.com/office/drawing/2014/main" id="{FCAFB234-0B99-27DC-A644-44AE3F7524F7}"/>
              </a:ext>
            </a:extLst>
          </p:cNvPr>
          <p:cNvSpPr>
            <a:spLocks noGrp="1"/>
          </p:cNvSpPr>
          <p:nvPr>
            <p:ph type="body" sz="half" idx="1"/>
          </p:nvPr>
        </p:nvSpPr>
        <p:spPr/>
        <p:txBody>
          <a:bodyPr>
            <a:normAutofit fontScale="92500"/>
          </a:bodyPr>
          <a:lstStyle/>
          <a:p>
            <a:pPr marL="0" indent="0">
              <a:buNone/>
            </a:pPr>
            <a:r>
              <a:rPr lang="de-DE" dirty="0"/>
              <a:t>European </a:t>
            </a:r>
            <a:r>
              <a:rPr lang="de-DE" dirty="0" err="1"/>
              <a:t>Commission</a:t>
            </a:r>
            <a:r>
              <a:rPr lang="de-DE" dirty="0"/>
              <a:t> </a:t>
            </a:r>
            <a:r>
              <a:rPr lang="de-DE" dirty="0" err="1"/>
              <a:t>n.y</a:t>
            </a:r>
            <a:r>
              <a:rPr lang="de-DE" dirty="0"/>
              <a:t>.: Mobility and Transport. https://</a:t>
            </a:r>
            <a:r>
              <a:rPr lang="de-DE" dirty="0" err="1"/>
              <a:t>transport.ec.europa.eu</a:t>
            </a:r>
            <a:r>
              <a:rPr lang="de-DE" dirty="0"/>
              <a:t>/</a:t>
            </a:r>
            <a:r>
              <a:rPr lang="de-DE" dirty="0" err="1"/>
              <a:t>index_en</a:t>
            </a:r>
            <a:r>
              <a:rPr lang="de-DE" dirty="0"/>
              <a:t> (10.05.26).</a:t>
            </a:r>
          </a:p>
          <a:p>
            <a:pPr marL="0" indent="0">
              <a:buNone/>
            </a:pPr>
            <a:r>
              <a:rPr lang="de-DE" dirty="0"/>
              <a:t>International Transport Forum 2026: https://</a:t>
            </a:r>
            <a:r>
              <a:rPr lang="de-DE" dirty="0" err="1"/>
              <a:t>www.itf-oecd.org</a:t>
            </a:r>
            <a:r>
              <a:rPr lang="de-DE"/>
              <a:t>/ (10.05.26).</a:t>
            </a:r>
            <a:endParaRPr lang="de-DE" dirty="0"/>
          </a:p>
          <a:p>
            <a:pPr marL="0" indent="0">
              <a:buNone/>
            </a:pPr>
            <a:r>
              <a:rPr lang="de-DE" dirty="0"/>
              <a:t>OECD </a:t>
            </a:r>
            <a:r>
              <a:rPr lang="de-DE" dirty="0" err="1"/>
              <a:t>n.y</a:t>
            </a:r>
            <a:r>
              <a:rPr lang="de-DE" dirty="0"/>
              <a:t>.: Transport.  https://</a:t>
            </a:r>
            <a:r>
              <a:rPr lang="de-DE" dirty="0" err="1"/>
              <a:t>www.oecd.org</a:t>
            </a:r>
            <a:r>
              <a:rPr lang="de-DE" dirty="0"/>
              <a:t>/en/</a:t>
            </a:r>
            <a:r>
              <a:rPr lang="de-DE" dirty="0" err="1"/>
              <a:t>topics</a:t>
            </a:r>
            <a:r>
              <a:rPr lang="de-DE" dirty="0"/>
              <a:t>/</a:t>
            </a:r>
            <a:r>
              <a:rPr lang="de-DE" dirty="0" err="1"/>
              <a:t>transport.html</a:t>
            </a:r>
            <a:r>
              <a:rPr lang="de-DE" dirty="0"/>
              <a:t> (10.05.26).</a:t>
            </a:r>
          </a:p>
          <a:p>
            <a:pPr marL="0" indent="0">
              <a:buNone/>
            </a:pPr>
            <a:r>
              <a:rPr lang="de-DE" dirty="0"/>
              <a:t>World Bank </a:t>
            </a:r>
            <a:r>
              <a:rPr lang="de-DE" dirty="0" err="1"/>
              <a:t>n.y</a:t>
            </a:r>
            <a:r>
              <a:rPr lang="de-DE" dirty="0"/>
              <a:t>.: Transport. https://</a:t>
            </a:r>
            <a:r>
              <a:rPr lang="de-DE" dirty="0" err="1"/>
              <a:t>www.worldbank.org</a:t>
            </a:r>
            <a:r>
              <a:rPr lang="de-DE" dirty="0"/>
              <a:t>/ext/en/</a:t>
            </a:r>
            <a:r>
              <a:rPr lang="de-DE" dirty="0" err="1"/>
              <a:t>topic</a:t>
            </a:r>
            <a:r>
              <a:rPr lang="de-DE" dirty="0"/>
              <a:t>/</a:t>
            </a:r>
            <a:r>
              <a:rPr lang="de-DE" dirty="0" err="1"/>
              <a:t>transport</a:t>
            </a:r>
            <a:r>
              <a:rPr lang="de-DE" dirty="0"/>
              <a:t> (10.05.26).</a:t>
            </a:r>
          </a:p>
          <a:p>
            <a:pPr marL="0" indent="0">
              <a:buNone/>
            </a:pPr>
            <a:endParaRPr lang="de-DE" dirty="0"/>
          </a:p>
        </p:txBody>
      </p:sp>
    </p:spTree>
    <p:extLst>
      <p:ext uri="{BB962C8B-B14F-4D97-AF65-F5344CB8AC3E}">
        <p14:creationId xmlns:p14="http://schemas.microsoft.com/office/powerpoint/2010/main" val="234247862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Learning Objectives</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10000"/>
          </a:bodyPr>
          <a:lstStyle/>
          <a:p>
            <a:pPr marL="0" indent="0">
              <a:buNone/>
            </a:pPr>
            <a:r>
              <a:rPr lang="en-GB" noProof="1"/>
              <a:t>Students can:</a:t>
            </a:r>
          </a:p>
          <a:p>
            <a:r>
              <a:rPr lang="en-GB" noProof="1"/>
              <a:t>identify the key actors in transport planning</a:t>
            </a:r>
          </a:p>
          <a:p>
            <a:r>
              <a:rPr lang="en-GB" noProof="1"/>
              <a:t>explain the role of public participation and stakeholder involvement</a:t>
            </a:r>
          </a:p>
          <a:p>
            <a:r>
              <a:rPr lang="en-GB" noProof="1"/>
              <a:t>understand political and institutional framework conditions</a:t>
            </a:r>
          </a:p>
          <a:p>
            <a:r>
              <a:rPr lang="en-GB" noProof="1"/>
              <a:t>distinguish different planning levels (local, regional, national)</a:t>
            </a:r>
          </a:p>
          <a:p>
            <a:r>
              <a:rPr lang="en-GB" noProof="1"/>
              <a:t>analyse practical examples of transport governance and decision-making</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066C3A-D86D-FF04-6D5F-3653A4C4EE6B}"/>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9E2C38E3-B6C7-0E80-85E1-E39EE43A7064}"/>
              </a:ext>
            </a:extLst>
          </p:cNvPr>
          <p:cNvSpPr>
            <a:spLocks noGrp="1"/>
          </p:cNvSpPr>
          <p:nvPr>
            <p:ph type="body" sz="half" idx="1"/>
          </p:nvPr>
        </p:nvSpPr>
        <p:spPr/>
        <p:txBody>
          <a:bodyPr>
            <a:normAutofit/>
          </a:bodyPr>
          <a:lstStyle/>
          <a:p>
            <a:pPr marL="0" indent="0">
              <a:buNone/>
            </a:pPr>
            <a:r>
              <a:rPr lang="de-DE" b="1" dirty="0" err="1"/>
              <a:t>Introduction</a:t>
            </a:r>
            <a:endParaRPr lang="de-DE" b="1" dirty="0"/>
          </a:p>
          <a:p>
            <a:pPr marL="0" indent="0">
              <a:buNone/>
            </a:pPr>
            <a:r>
              <a:rPr lang="de-DE" dirty="0"/>
              <a:t>Actors in Transport </a:t>
            </a:r>
            <a:r>
              <a:rPr lang="de-DE" dirty="0" err="1"/>
              <a:t>Planning</a:t>
            </a:r>
            <a:endParaRPr lang="de-DE" dirty="0"/>
          </a:p>
          <a:p>
            <a:pPr marL="0" indent="0">
              <a:buNone/>
            </a:pPr>
            <a:r>
              <a:rPr lang="de-DE" dirty="0"/>
              <a:t>Public </a:t>
            </a:r>
            <a:r>
              <a:rPr lang="de-DE" dirty="0" err="1"/>
              <a:t>Participation</a:t>
            </a:r>
            <a:r>
              <a:rPr lang="de-DE" dirty="0"/>
              <a:t> &amp; Involvement</a:t>
            </a:r>
          </a:p>
          <a:p>
            <a:pPr marL="0" indent="0">
              <a:buNone/>
            </a:pPr>
            <a:r>
              <a:rPr lang="de-DE" dirty="0"/>
              <a:t>Political Framework </a:t>
            </a:r>
            <a:r>
              <a:rPr lang="de-DE" dirty="0" err="1"/>
              <a:t>Conditions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err="1"/>
              <a:t>Practical</a:t>
            </a:r>
            <a:r>
              <a:rPr lang="de-DE" dirty="0"/>
              <a:t> </a:t>
            </a:r>
            <a:r>
              <a:rPr lang="de-DE" dirty="0" err="1"/>
              <a:t>Examples</a:t>
            </a:r>
            <a:endParaRPr lang="de-DE" dirty="0"/>
          </a:p>
          <a:p>
            <a:pPr marL="0" indent="0">
              <a:buNone/>
            </a:pPr>
            <a:r>
              <a:rPr lang="de-DE" dirty="0"/>
              <a:t>Emerging Trends in </a:t>
            </a:r>
            <a:r>
              <a:rPr lang="de-DE" dirty="0" err="1"/>
              <a:t>Governance</a:t>
            </a:r>
            <a:endParaRPr lang="de-DE" dirty="0"/>
          </a:p>
        </p:txBody>
      </p:sp>
    </p:spTree>
    <p:extLst>
      <p:ext uri="{BB962C8B-B14F-4D97-AF65-F5344CB8AC3E}">
        <p14:creationId xmlns:p14="http://schemas.microsoft.com/office/powerpoint/2010/main" val="171946913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607DB8-9BD1-ADAD-3DDE-640212742D67}"/>
              </a:ext>
            </a:extLst>
          </p:cNvPr>
          <p:cNvSpPr>
            <a:spLocks noGrp="1"/>
          </p:cNvSpPr>
          <p:nvPr>
            <p:ph type="title"/>
          </p:nvPr>
        </p:nvSpPr>
        <p:spPr>
          <a:xfrm>
            <a:off x="603253" y="539751"/>
            <a:ext cx="8072914" cy="717551"/>
          </a:xfrm>
        </p:spPr>
        <p:txBody>
          <a:bodyPr/>
          <a:lstStyle/>
          <a:p>
            <a:r>
              <a:rPr lang="de-DE" dirty="0" err="1"/>
              <a:t>Introduction</a:t>
            </a:r>
            <a:r>
              <a:rPr lang="de-DE" dirty="0"/>
              <a:t>: Why </a:t>
            </a:r>
            <a:r>
              <a:rPr lang="de-DE" dirty="0" err="1"/>
              <a:t>Governance</a:t>
            </a:r>
            <a:r>
              <a:rPr lang="de-DE" dirty="0"/>
              <a:t> Matters in Transport </a:t>
            </a:r>
            <a:r>
              <a:rPr lang="de-DE" dirty="0" err="1"/>
              <a:t>Planning</a:t>
            </a:r>
            <a:endParaRPr lang="de-DE" dirty="0"/>
          </a:p>
        </p:txBody>
      </p:sp>
      <p:sp>
        <p:nvSpPr>
          <p:cNvPr id="3" name="Textplatzhalter 2">
            <a:extLst>
              <a:ext uri="{FF2B5EF4-FFF2-40B4-BE49-F238E27FC236}">
                <a16:creationId xmlns:a16="http://schemas.microsoft.com/office/drawing/2014/main" id="{C1AEC958-0C1F-04EB-3825-8E4227BAEDF2}"/>
              </a:ext>
            </a:extLst>
          </p:cNvPr>
          <p:cNvSpPr>
            <a:spLocks noGrp="1"/>
          </p:cNvSpPr>
          <p:nvPr>
            <p:ph type="body" sz="half" idx="1"/>
          </p:nvPr>
        </p:nvSpPr>
        <p:spPr/>
        <p:txBody>
          <a:bodyPr>
            <a:normAutofit fontScale="92500" lnSpcReduction="20000"/>
          </a:bodyPr>
          <a:lstStyle/>
          <a:p>
            <a:pPr marL="0" indent="0">
              <a:buNone/>
            </a:pPr>
            <a:r>
              <a:rPr lang="de-DE" b="1" dirty="0"/>
              <a:t>Transport </a:t>
            </a:r>
            <a:r>
              <a:rPr lang="de-DE" b="1" dirty="0" err="1"/>
              <a:t>Planning</a:t>
            </a:r>
            <a:r>
              <a:rPr lang="de-DE" b="1" dirty="0"/>
              <a:t> </a:t>
            </a:r>
            <a:r>
              <a:rPr lang="de-DE" b="1" dirty="0" err="1"/>
              <a:t>is</a:t>
            </a:r>
            <a:r>
              <a:rPr lang="de-DE" b="1" dirty="0"/>
              <a:t> a Multi-Actor </a:t>
            </a:r>
            <a:r>
              <a:rPr lang="de-DE" b="1" dirty="0" err="1"/>
              <a:t>Process</a:t>
            </a:r>
            <a:endParaRPr lang="de-DE" b="1" dirty="0"/>
          </a:p>
          <a:p>
            <a:r>
              <a:rPr lang="de-DE" dirty="0"/>
              <a:t>Transport </a:t>
            </a:r>
            <a:r>
              <a:rPr lang="de-DE" dirty="0" err="1"/>
              <a:t>systems</a:t>
            </a:r>
            <a:r>
              <a:rPr lang="de-DE" dirty="0"/>
              <a:t> </a:t>
            </a:r>
            <a:r>
              <a:rPr lang="de-DE" dirty="0" err="1"/>
              <a:t>affect</a:t>
            </a:r>
            <a:r>
              <a:rPr lang="de-DE" dirty="0"/>
              <a:t> </a:t>
            </a:r>
            <a:r>
              <a:rPr lang="de-DE" dirty="0" err="1"/>
              <a:t>many</a:t>
            </a:r>
            <a:r>
              <a:rPr lang="de-DE" dirty="0"/>
              <a:t> </a:t>
            </a:r>
            <a:r>
              <a:rPr lang="de-DE" dirty="0" err="1"/>
              <a:t>groups</a:t>
            </a:r>
            <a:r>
              <a:rPr lang="de-DE" dirty="0"/>
              <a:t> </a:t>
            </a:r>
            <a:r>
              <a:rPr lang="de-DE" dirty="0" err="1"/>
              <a:t>simultaneously</a:t>
            </a:r>
            <a:endParaRPr lang="de-DE" dirty="0"/>
          </a:p>
          <a:p>
            <a:r>
              <a:rPr lang="de-DE" dirty="0" err="1"/>
              <a:t>Decisions</a:t>
            </a:r>
            <a:r>
              <a:rPr lang="de-DE" dirty="0"/>
              <a:t> </a:t>
            </a:r>
            <a:r>
              <a:rPr lang="de-DE" dirty="0" err="1"/>
              <a:t>involve</a:t>
            </a:r>
            <a:r>
              <a:rPr lang="de-DE" dirty="0"/>
              <a:t>:</a:t>
            </a:r>
          </a:p>
          <a:p>
            <a:pPr lvl="1"/>
            <a:r>
              <a:rPr lang="de-DE" dirty="0" err="1"/>
              <a:t>technical</a:t>
            </a:r>
            <a:r>
              <a:rPr lang="de-DE" dirty="0"/>
              <a:t> </a:t>
            </a:r>
            <a:r>
              <a:rPr lang="de-DE" dirty="0" err="1"/>
              <a:t>aspects</a:t>
            </a:r>
            <a:endParaRPr lang="de-DE" dirty="0"/>
          </a:p>
          <a:p>
            <a:pPr lvl="1"/>
            <a:r>
              <a:rPr lang="de-DE" dirty="0" err="1"/>
              <a:t>political</a:t>
            </a:r>
            <a:r>
              <a:rPr lang="de-DE" dirty="0"/>
              <a:t> </a:t>
            </a:r>
            <a:r>
              <a:rPr lang="de-DE" dirty="0" err="1"/>
              <a:t>priorities</a:t>
            </a:r>
            <a:endParaRPr lang="de-DE" dirty="0"/>
          </a:p>
          <a:p>
            <a:pPr lvl="1"/>
            <a:r>
              <a:rPr lang="de-DE" dirty="0" err="1"/>
              <a:t>financial</a:t>
            </a:r>
            <a:r>
              <a:rPr lang="de-DE" dirty="0"/>
              <a:t> </a:t>
            </a:r>
            <a:r>
              <a:rPr lang="de-DE" dirty="0" err="1"/>
              <a:t>constraints</a:t>
            </a:r>
            <a:endParaRPr lang="de-DE" dirty="0"/>
          </a:p>
          <a:p>
            <a:pPr lvl="1"/>
            <a:r>
              <a:rPr lang="de-DE" dirty="0" err="1"/>
              <a:t>public</a:t>
            </a:r>
            <a:r>
              <a:rPr lang="de-DE" dirty="0"/>
              <a:t> </a:t>
            </a:r>
            <a:r>
              <a:rPr lang="de-DE" dirty="0" err="1"/>
              <a:t>interests</a:t>
            </a:r>
            <a:endParaRPr lang="de-DE" dirty="0"/>
          </a:p>
          <a:p>
            <a:pPr marL="0" indent="0">
              <a:buNone/>
            </a:pPr>
            <a:r>
              <a:rPr lang="de-DE" b="1" dirty="0"/>
              <a:t>-&gt; Transport </a:t>
            </a:r>
            <a:r>
              <a:rPr lang="de-DE" b="1" dirty="0" err="1"/>
              <a:t>planning</a:t>
            </a:r>
            <a:r>
              <a:rPr lang="de-DE" b="1" dirty="0"/>
              <a:t> </a:t>
            </a:r>
            <a:r>
              <a:rPr lang="de-DE" b="1" dirty="0" err="1"/>
              <a:t>is</a:t>
            </a:r>
            <a:r>
              <a:rPr lang="de-DE" b="1" dirty="0"/>
              <a:t> not </a:t>
            </a:r>
            <a:r>
              <a:rPr lang="de-DE" b="1" dirty="0" err="1"/>
              <a:t>only</a:t>
            </a:r>
            <a:r>
              <a:rPr lang="de-DE" b="1" dirty="0"/>
              <a:t> </a:t>
            </a:r>
            <a:r>
              <a:rPr lang="de-DE" b="1" dirty="0" err="1"/>
              <a:t>engineering</a:t>
            </a:r>
            <a:r>
              <a:rPr lang="de-DE" b="1" dirty="0"/>
              <a:t>: </a:t>
            </a:r>
            <a:r>
              <a:rPr lang="de-DE" b="1" dirty="0" err="1"/>
              <a:t>it</a:t>
            </a:r>
            <a:r>
              <a:rPr lang="de-DE" b="1" dirty="0"/>
              <a:t> </a:t>
            </a:r>
            <a:r>
              <a:rPr lang="de-DE" b="1" dirty="0" err="1"/>
              <a:t>is</a:t>
            </a:r>
            <a:r>
              <a:rPr lang="de-DE" b="1" dirty="0"/>
              <a:t> also </a:t>
            </a:r>
            <a:r>
              <a:rPr lang="de-DE" b="1" dirty="0" err="1"/>
              <a:t>governance</a:t>
            </a:r>
            <a:r>
              <a:rPr lang="de-DE" b="1" dirty="0"/>
              <a:t> and </a:t>
            </a:r>
            <a:r>
              <a:rPr lang="de-DE" b="1" dirty="0" err="1"/>
              <a:t>negotiation</a:t>
            </a:r>
            <a:endParaRPr lang="de-DE" b="1" dirty="0"/>
          </a:p>
        </p:txBody>
      </p:sp>
    </p:spTree>
    <p:extLst>
      <p:ext uri="{BB962C8B-B14F-4D97-AF65-F5344CB8AC3E}">
        <p14:creationId xmlns:p14="http://schemas.microsoft.com/office/powerpoint/2010/main" val="247160658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2DB43B-1F4C-9BE7-56AB-76516F07F0AC}"/>
              </a:ext>
            </a:extLst>
          </p:cNvPr>
          <p:cNvSpPr>
            <a:spLocks noGrp="1"/>
          </p:cNvSpPr>
          <p:nvPr>
            <p:ph type="title"/>
          </p:nvPr>
        </p:nvSpPr>
        <p:spPr>
          <a:xfrm>
            <a:off x="603252" y="539751"/>
            <a:ext cx="7977221" cy="717551"/>
          </a:xfrm>
        </p:spPr>
        <p:txBody>
          <a:bodyPr/>
          <a:lstStyle/>
          <a:p>
            <a:r>
              <a:rPr lang="de-DE" dirty="0"/>
              <a:t>Key Questions in Transport </a:t>
            </a:r>
            <a:r>
              <a:rPr lang="de-DE" dirty="0" err="1"/>
              <a:t>Governance</a:t>
            </a:r>
            <a:endParaRPr lang="de-DE" dirty="0"/>
          </a:p>
        </p:txBody>
      </p:sp>
      <p:sp>
        <p:nvSpPr>
          <p:cNvPr id="3" name="Textplatzhalter 2">
            <a:extLst>
              <a:ext uri="{FF2B5EF4-FFF2-40B4-BE49-F238E27FC236}">
                <a16:creationId xmlns:a16="http://schemas.microsoft.com/office/drawing/2014/main" id="{308FAB72-4E0E-85C1-E0BA-3EA264A15B1F}"/>
              </a:ext>
            </a:extLst>
          </p:cNvPr>
          <p:cNvSpPr>
            <a:spLocks noGrp="1"/>
          </p:cNvSpPr>
          <p:nvPr>
            <p:ph type="body" sz="half" idx="1"/>
          </p:nvPr>
        </p:nvSpPr>
        <p:spPr>
          <a:xfrm>
            <a:off x="970201" y="1386842"/>
            <a:ext cx="4824543" cy="5059521"/>
          </a:xfrm>
        </p:spPr>
        <p:txBody>
          <a:bodyPr>
            <a:normAutofit/>
          </a:bodyPr>
          <a:lstStyle/>
          <a:p>
            <a:r>
              <a:rPr lang="de-DE" dirty="0"/>
              <a:t>Who </a:t>
            </a:r>
            <a:r>
              <a:rPr lang="de-DE" dirty="0" err="1"/>
              <a:t>makes</a:t>
            </a:r>
            <a:r>
              <a:rPr lang="de-DE" dirty="0"/>
              <a:t> </a:t>
            </a:r>
            <a:r>
              <a:rPr lang="de-DE" dirty="0" err="1"/>
              <a:t>transport</a:t>
            </a:r>
            <a:r>
              <a:rPr lang="de-DE" dirty="0"/>
              <a:t> </a:t>
            </a:r>
            <a:r>
              <a:rPr lang="de-DE" dirty="0" err="1"/>
              <a:t>decisions</a:t>
            </a:r>
            <a:r>
              <a:rPr lang="de-DE" dirty="0"/>
              <a:t>?</a:t>
            </a:r>
          </a:p>
          <a:p>
            <a:r>
              <a:rPr lang="de-DE" dirty="0"/>
              <a:t>Who </a:t>
            </a:r>
            <a:r>
              <a:rPr lang="de-DE" dirty="0" err="1"/>
              <a:t>finances</a:t>
            </a:r>
            <a:r>
              <a:rPr lang="de-DE" dirty="0"/>
              <a:t> </a:t>
            </a:r>
            <a:r>
              <a:rPr lang="de-DE" dirty="0" err="1"/>
              <a:t>infrastructure</a:t>
            </a:r>
            <a:r>
              <a:rPr lang="de-DE" dirty="0"/>
              <a:t>?</a:t>
            </a:r>
          </a:p>
          <a:p>
            <a:r>
              <a:rPr lang="de-DE" dirty="0"/>
              <a:t>Who </a:t>
            </a:r>
            <a:r>
              <a:rPr lang="de-DE" dirty="0" err="1"/>
              <a:t>benefits</a:t>
            </a:r>
            <a:r>
              <a:rPr lang="de-DE" dirty="0"/>
              <a:t> </a:t>
            </a:r>
            <a:r>
              <a:rPr lang="de-DE" dirty="0" err="1"/>
              <a:t>from</a:t>
            </a:r>
            <a:r>
              <a:rPr lang="de-DE" dirty="0"/>
              <a:t> </a:t>
            </a:r>
            <a:r>
              <a:rPr lang="de-DE" dirty="0" err="1"/>
              <a:t>planning</a:t>
            </a:r>
            <a:r>
              <a:rPr lang="de-DE" dirty="0"/>
              <a:t> </a:t>
            </a:r>
            <a:r>
              <a:rPr lang="de-DE" dirty="0" err="1"/>
              <a:t>measures</a:t>
            </a:r>
            <a:r>
              <a:rPr lang="de-DE" dirty="0"/>
              <a:t>?</a:t>
            </a:r>
          </a:p>
          <a:p>
            <a:r>
              <a:rPr lang="de-DE" dirty="0"/>
              <a:t>How </a:t>
            </a:r>
            <a:r>
              <a:rPr lang="de-DE" dirty="0" err="1"/>
              <a:t>are</a:t>
            </a:r>
            <a:r>
              <a:rPr lang="de-DE" dirty="0"/>
              <a:t> </a:t>
            </a:r>
            <a:r>
              <a:rPr lang="de-DE" dirty="0" err="1"/>
              <a:t>conflicts</a:t>
            </a:r>
            <a:r>
              <a:rPr lang="de-DE" dirty="0"/>
              <a:t> </a:t>
            </a:r>
            <a:r>
              <a:rPr lang="de-DE" dirty="0" err="1"/>
              <a:t>resolved</a:t>
            </a:r>
            <a:r>
              <a:rPr lang="de-DE" dirty="0"/>
              <a:t>?</a:t>
            </a:r>
          </a:p>
        </p:txBody>
      </p:sp>
      <p:pic>
        <p:nvPicPr>
          <p:cNvPr id="1026" name="Picture 2" descr="Four hand-drawn maps with pins.">
            <a:extLst>
              <a:ext uri="{FF2B5EF4-FFF2-40B4-BE49-F238E27FC236}">
                <a16:creationId xmlns:a16="http://schemas.microsoft.com/office/drawing/2014/main" id="{140BBAEA-E8AE-849A-9936-A8DB8E5B435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9170" y="1493540"/>
            <a:ext cx="6044610" cy="402974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95FB608C-922B-2188-812B-8CB5D4914EEC}"/>
              </a:ext>
            </a:extLst>
          </p:cNvPr>
          <p:cNvSpPr txBox="1"/>
          <p:nvPr/>
        </p:nvSpPr>
        <p:spPr>
          <a:xfrm>
            <a:off x="5939170" y="4962298"/>
            <a:ext cx="3268625"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95057124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99390-60AB-53B8-5366-2D2CA1D76D8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0D54AB5-3F31-8C1D-6052-1CC7EBAD3884}"/>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1EE89602-EAD4-4044-7A28-18D1F7CAC989}"/>
              </a:ext>
            </a:extLst>
          </p:cNvPr>
          <p:cNvSpPr>
            <a:spLocks noGrp="1"/>
          </p:cNvSpPr>
          <p:nvPr>
            <p:ph type="body" sz="half" idx="1"/>
          </p:nvPr>
        </p:nvSpPr>
        <p:spPr/>
        <p:txBody>
          <a:bodyPr>
            <a:normAutofit/>
          </a:bodyPr>
          <a:lstStyle/>
          <a:p>
            <a:pPr marL="0" indent="0">
              <a:buNone/>
            </a:pPr>
            <a:r>
              <a:rPr lang="de-DE" dirty="0" err="1"/>
              <a:t>Introduction</a:t>
            </a:r>
            <a:endParaRPr lang="de-DE" dirty="0"/>
          </a:p>
          <a:p>
            <a:pPr marL="0" indent="0">
              <a:buNone/>
            </a:pPr>
            <a:r>
              <a:rPr lang="de-DE" b="1" dirty="0"/>
              <a:t>Actors in Transport </a:t>
            </a:r>
            <a:r>
              <a:rPr lang="de-DE" b="1" dirty="0" err="1"/>
              <a:t>Planning</a:t>
            </a:r>
            <a:endParaRPr lang="de-DE" b="1" dirty="0"/>
          </a:p>
          <a:p>
            <a:pPr marL="0" indent="0">
              <a:buNone/>
            </a:pPr>
            <a:r>
              <a:rPr lang="de-DE" dirty="0"/>
              <a:t>Public </a:t>
            </a:r>
            <a:r>
              <a:rPr lang="de-DE" dirty="0" err="1"/>
              <a:t>Participation</a:t>
            </a:r>
            <a:r>
              <a:rPr lang="de-DE" dirty="0"/>
              <a:t> &amp; Involvement</a:t>
            </a:r>
          </a:p>
          <a:p>
            <a:pPr marL="0" indent="0">
              <a:buNone/>
            </a:pPr>
            <a:r>
              <a:rPr lang="de-DE" dirty="0"/>
              <a:t>Political Framework </a:t>
            </a:r>
            <a:r>
              <a:rPr lang="de-DE" dirty="0" err="1"/>
              <a:t>Conditions</a:t>
            </a:r>
            <a:endParaRPr lang="de-DE" dirty="0"/>
          </a:p>
          <a:p>
            <a:pPr marL="0" indent="0">
              <a:buNone/>
            </a:pPr>
            <a:r>
              <a:rPr lang="de-DE" dirty="0"/>
              <a:t>Levels </a:t>
            </a:r>
            <a:r>
              <a:rPr lang="de-DE" dirty="0" err="1"/>
              <a:t>of</a:t>
            </a:r>
            <a:r>
              <a:rPr lang="de-DE" dirty="0"/>
              <a:t> Transport </a:t>
            </a:r>
            <a:r>
              <a:rPr lang="de-DE" dirty="0" err="1"/>
              <a:t>Planning</a:t>
            </a:r>
            <a:endParaRPr lang="de-DE" dirty="0"/>
          </a:p>
          <a:p>
            <a:pPr marL="0" indent="0">
              <a:buNone/>
            </a:pPr>
            <a:r>
              <a:rPr lang="de-DE" dirty="0" err="1"/>
              <a:t>Practical</a:t>
            </a:r>
            <a:r>
              <a:rPr lang="de-DE" dirty="0"/>
              <a:t> </a:t>
            </a:r>
            <a:r>
              <a:rPr lang="de-DE" dirty="0" err="1"/>
              <a:t>Examples</a:t>
            </a:r>
            <a:endParaRPr lang="de-DE" dirty="0"/>
          </a:p>
          <a:p>
            <a:pPr marL="0" indent="0">
              <a:buNone/>
            </a:pPr>
            <a:r>
              <a:rPr lang="de-DE" dirty="0"/>
              <a:t>Emerging Trends in </a:t>
            </a:r>
            <a:r>
              <a:rPr lang="de-DE" dirty="0" err="1"/>
              <a:t>Governance</a:t>
            </a:r>
            <a:endParaRPr lang="de-DE" dirty="0"/>
          </a:p>
        </p:txBody>
      </p:sp>
    </p:spTree>
    <p:extLst>
      <p:ext uri="{BB962C8B-B14F-4D97-AF65-F5344CB8AC3E}">
        <p14:creationId xmlns:p14="http://schemas.microsoft.com/office/powerpoint/2010/main" val="2635219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C5724-0B3D-2927-7E12-AA9AF4F5A877}"/>
              </a:ext>
            </a:extLst>
          </p:cNvPr>
          <p:cNvSpPr>
            <a:spLocks noGrp="1"/>
          </p:cNvSpPr>
          <p:nvPr>
            <p:ph type="title"/>
          </p:nvPr>
        </p:nvSpPr>
        <p:spPr>
          <a:xfrm>
            <a:off x="603252" y="539751"/>
            <a:ext cx="6563091" cy="717551"/>
          </a:xfrm>
        </p:spPr>
        <p:txBody>
          <a:bodyPr/>
          <a:lstStyle/>
          <a:p>
            <a:r>
              <a:rPr lang="de-DE" dirty="0"/>
              <a:t>Main Actor Groups in Transport </a:t>
            </a:r>
            <a:r>
              <a:rPr lang="de-DE" dirty="0" err="1"/>
              <a:t>Planning</a:t>
            </a:r>
            <a:endParaRPr lang="de-DE" dirty="0"/>
          </a:p>
        </p:txBody>
      </p:sp>
      <p:sp>
        <p:nvSpPr>
          <p:cNvPr id="3" name="Textplatzhalter 2">
            <a:extLst>
              <a:ext uri="{FF2B5EF4-FFF2-40B4-BE49-F238E27FC236}">
                <a16:creationId xmlns:a16="http://schemas.microsoft.com/office/drawing/2014/main" id="{AAF4D2E7-6C82-B585-6F61-86B8921F54DF}"/>
              </a:ext>
            </a:extLst>
          </p:cNvPr>
          <p:cNvSpPr>
            <a:spLocks noGrp="1"/>
          </p:cNvSpPr>
          <p:nvPr>
            <p:ph type="body" sz="half" idx="1"/>
          </p:nvPr>
        </p:nvSpPr>
        <p:spPr/>
        <p:txBody>
          <a:bodyPr>
            <a:normAutofit/>
          </a:bodyPr>
          <a:lstStyle/>
          <a:p>
            <a:pPr marL="0" indent="0">
              <a:buNone/>
            </a:pPr>
            <a:r>
              <a:rPr lang="de-DE" dirty="0"/>
              <a:t>Transport </a:t>
            </a:r>
            <a:r>
              <a:rPr lang="de-DE" dirty="0" err="1"/>
              <a:t>planning</a:t>
            </a:r>
            <a:r>
              <a:rPr lang="de-DE" dirty="0"/>
              <a:t> </a:t>
            </a:r>
            <a:r>
              <a:rPr lang="de-DE" dirty="0" err="1"/>
              <a:t>involves</a:t>
            </a:r>
            <a:r>
              <a:rPr lang="de-DE" dirty="0"/>
              <a:t>:</a:t>
            </a:r>
          </a:p>
          <a:p>
            <a:r>
              <a:rPr lang="de-DE" dirty="0" err="1"/>
              <a:t>governments</a:t>
            </a:r>
            <a:r>
              <a:rPr lang="de-DE" dirty="0"/>
              <a:t> and </a:t>
            </a:r>
            <a:r>
              <a:rPr lang="de-DE" dirty="0" err="1"/>
              <a:t>public</a:t>
            </a:r>
            <a:r>
              <a:rPr lang="de-DE" dirty="0"/>
              <a:t> </a:t>
            </a:r>
            <a:r>
              <a:rPr lang="de-DE" dirty="0" err="1"/>
              <a:t>authorities</a:t>
            </a:r>
            <a:endParaRPr lang="de-DE" dirty="0"/>
          </a:p>
          <a:p>
            <a:r>
              <a:rPr lang="de-DE" dirty="0" err="1"/>
              <a:t>transport</a:t>
            </a:r>
            <a:r>
              <a:rPr lang="de-DE" dirty="0"/>
              <a:t> </a:t>
            </a:r>
            <a:r>
              <a:rPr lang="de-DE" dirty="0" err="1"/>
              <a:t>operators</a:t>
            </a:r>
            <a:endParaRPr lang="de-DE" dirty="0"/>
          </a:p>
          <a:p>
            <a:r>
              <a:rPr lang="de-DE" dirty="0"/>
              <a:t>private </a:t>
            </a:r>
            <a:r>
              <a:rPr lang="de-DE" dirty="0" err="1"/>
              <a:t>companies</a:t>
            </a:r>
            <a:endParaRPr lang="de-DE" dirty="0"/>
          </a:p>
          <a:p>
            <a:r>
              <a:rPr lang="de-DE" dirty="0" err="1"/>
              <a:t>civil</a:t>
            </a:r>
            <a:r>
              <a:rPr lang="de-DE" dirty="0"/>
              <a:t> </a:t>
            </a:r>
            <a:r>
              <a:rPr lang="de-DE" dirty="0" err="1"/>
              <a:t>society</a:t>
            </a:r>
            <a:r>
              <a:rPr lang="de-DE" dirty="0"/>
              <a:t> and </a:t>
            </a:r>
            <a:r>
              <a:rPr lang="de-DE" dirty="0" err="1"/>
              <a:t>communities</a:t>
            </a:r>
            <a:endParaRPr lang="de-DE" dirty="0"/>
          </a:p>
          <a:p>
            <a:r>
              <a:rPr lang="de-DE" dirty="0"/>
              <a:t>NGOs and </a:t>
            </a:r>
            <a:r>
              <a:rPr lang="de-DE" dirty="0" err="1"/>
              <a:t>advocacy</a:t>
            </a:r>
            <a:r>
              <a:rPr lang="de-DE" dirty="0"/>
              <a:t> </a:t>
            </a:r>
            <a:r>
              <a:rPr lang="de-DE" dirty="0" err="1"/>
              <a:t>groups</a:t>
            </a:r>
            <a:endParaRPr lang="de-DE" dirty="0"/>
          </a:p>
          <a:p>
            <a:r>
              <a:rPr lang="de-DE" dirty="0"/>
              <a:t>international </a:t>
            </a:r>
            <a:r>
              <a:rPr lang="de-DE" dirty="0" err="1"/>
              <a:t>organisations</a:t>
            </a:r>
            <a:endParaRPr lang="de-DE" dirty="0"/>
          </a:p>
        </p:txBody>
      </p:sp>
    </p:spTree>
    <p:extLst>
      <p:ext uri="{BB962C8B-B14F-4D97-AF65-F5344CB8AC3E}">
        <p14:creationId xmlns:p14="http://schemas.microsoft.com/office/powerpoint/2010/main" val="322610798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EFAA06E2-6422-41F7-AE93-D556D2A8ACAD}"/>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1091</Words>
  <Application>Microsoft Office PowerPoint</Application>
  <PresentationFormat>Widescreen</PresentationFormat>
  <Paragraphs>272</Paragraphs>
  <Slides>39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Aptos</vt:lpstr>
      <vt:lpstr>Arial</vt:lpstr>
      <vt:lpstr>Arial Rounded MT Bold</vt:lpstr>
      <vt:lpstr>Calibri</vt:lpstr>
      <vt:lpstr>Helvetica Neue</vt:lpstr>
      <vt:lpstr>Helvetica Neue Medium</vt:lpstr>
      <vt:lpstr>Montserrat Regular</vt:lpstr>
      <vt:lpstr>21_BasicWhite</vt:lpstr>
      <vt:lpstr>Transport Planning II</vt:lpstr>
      <vt:lpstr>Road Transportation Systems Engineering Development in the Sub-Saharan Africa – Modern EU Master Programme &amp; Capacity Building</vt:lpstr>
      <vt:lpstr>PowerPoint Presentation</vt:lpstr>
      <vt:lpstr>Learning Objectives</vt:lpstr>
      <vt:lpstr>Contents</vt:lpstr>
      <vt:lpstr>Introduction: Why Governance Matters in Transport Planning</vt:lpstr>
      <vt:lpstr>Key Questions in Transport Governance</vt:lpstr>
      <vt:lpstr>Contents</vt:lpstr>
      <vt:lpstr>Main Actor Groups in Transport Planning</vt:lpstr>
      <vt:lpstr>Governments and public authorities</vt:lpstr>
      <vt:lpstr>Transport Operators &amp; Private Companies</vt:lpstr>
      <vt:lpstr>Civil Society &amp; NGOs</vt:lpstr>
      <vt:lpstr>International Organisations</vt:lpstr>
      <vt:lpstr>Contents</vt:lpstr>
      <vt:lpstr>Why Public Participation Matters</vt:lpstr>
      <vt:lpstr>Forms of Participation</vt:lpstr>
      <vt:lpstr>Benefits of Participation</vt:lpstr>
      <vt:lpstr>Challenges of Participation</vt:lpstr>
      <vt:lpstr>Participatory Planning Example</vt:lpstr>
      <vt:lpstr>Contents</vt:lpstr>
      <vt:lpstr>Role of Politics in Transport Planning</vt:lpstr>
      <vt:lpstr>Policy Objectives</vt:lpstr>
      <vt:lpstr>Legal Frameworks</vt:lpstr>
      <vt:lpstr>Funding &amp; Investment Decisions</vt:lpstr>
      <vt:lpstr>Contents</vt:lpstr>
      <vt:lpstr>Levels of Transport Planning: Local Level</vt:lpstr>
      <vt:lpstr>Levels of Transport Planning: Regional Level</vt:lpstr>
      <vt:lpstr>Levels of Transport Planning: National Level</vt:lpstr>
      <vt:lpstr>Levels of Transport Planning: International Level</vt:lpstr>
      <vt:lpstr>Contents</vt:lpstr>
      <vt:lpstr>Example 1: Congestion Charging in London</vt:lpstr>
      <vt:lpstr>Example 2: High-Speed Rail Development in Europe &amp; China</vt:lpstr>
      <vt:lpstr>Public Participation in Urban Street Redesign</vt:lpstr>
      <vt:lpstr>Contents</vt:lpstr>
      <vt:lpstr>Current Trends</vt:lpstr>
      <vt:lpstr>Key Takeaways</vt:lpstr>
      <vt:lpstr>Thank you for your attention!</vt:lpstr>
      <vt:lpstr>Sources - Pictures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103</cp:revision>
  <dcterms:modified xsi:type="dcterms:W3CDTF">2026-07-14T09:26:14Z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