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306" r:id="rId5"/>
    <p:sldId id="308" r:id="rId6"/>
    <p:sldId id="313" r:id="rId7"/>
    <p:sldId id="312" r:id="rId8"/>
    <p:sldId id="343" r:id="rId9"/>
    <p:sldId id="325" r:id="rId10"/>
    <p:sldId id="344" r:id="rId11"/>
    <p:sldId id="347" r:id="rId12"/>
    <p:sldId id="359" r:id="rId13"/>
    <p:sldId id="348" r:id="rId14"/>
    <p:sldId id="346" r:id="rId15"/>
    <p:sldId id="349" r:id="rId16"/>
    <p:sldId id="350" r:id="rId17"/>
    <p:sldId id="351" r:id="rId18"/>
    <p:sldId id="345" r:id="rId19"/>
    <p:sldId id="352" r:id="rId20"/>
    <p:sldId id="353" r:id="rId21"/>
    <p:sldId id="354" r:id="rId22"/>
    <p:sldId id="355" r:id="rId23"/>
    <p:sldId id="357" r:id="rId24"/>
    <p:sldId id="358" r:id="rId25"/>
    <p:sldId id="360" r:id="rId26"/>
    <p:sldId id="341" r:id="rId27"/>
    <p:sldId id="342" r:id="rId28"/>
    <p:sldId id="309" r:id="rId29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211"/>
    <a:srgbClr val="00518E"/>
    <a:srgbClr val="EE230C"/>
    <a:srgbClr val="B51600"/>
    <a:srgbClr val="005EA4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74BA47-EAF1-41AE-89CC-B8F196D67FF2}" v="57" dt="2026-07-15T16:34:09.376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50" d="100"/>
          <a:sy n="150" d="100"/>
        </p:scale>
        <p:origin x="-1932" y="-8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ffice365" userId="5fcdbc0c-b1d0-4b52-bc28-28c25c9fccde" providerId="ADAL" clId="{839C158B-1674-498C-8D10-D29DEC7F3344}"/>
    <pc:docChg chg="custSel modSld">
      <pc:chgData name="office365" userId="5fcdbc0c-b1d0-4b52-bc28-28c25c9fccde" providerId="ADAL" clId="{839C158B-1674-498C-8D10-D29DEC7F3344}" dt="2026-07-15T17:55:56.927" v="1474" actId="20577"/>
      <pc:docMkLst>
        <pc:docMk/>
      </pc:docMkLst>
      <pc:sldChg chg="modSp">
        <pc:chgData name="office365" userId="5fcdbc0c-b1d0-4b52-bc28-28c25c9fccde" providerId="ADAL" clId="{839C158B-1674-498C-8D10-D29DEC7F3344}" dt="2026-07-15T16:33:21.449" v="55" actId="27636"/>
        <pc:sldMkLst>
          <pc:docMk/>
          <pc:sldMk cId="4021084705" sldId="312"/>
        </pc:sldMkLst>
        <pc:picChg chg="mod">
          <ac:chgData name="office365" userId="5fcdbc0c-b1d0-4b52-bc28-28c25c9fccde" providerId="ADAL" clId="{839C158B-1674-498C-8D10-D29DEC7F3344}" dt="2026-07-15T16:33:21.449" v="55" actId="27636"/>
          <ac:picMkLst>
            <pc:docMk/>
            <pc:sldMk cId="4021084705" sldId="312"/>
            <ac:picMk id="2052" creationId="{5C9662B8-D752-4F46-AF65-FE2BDD684D22}"/>
          </ac:picMkLst>
        </pc:picChg>
      </pc:sldChg>
      <pc:sldChg chg="modSp mod">
        <pc:chgData name="office365" userId="5fcdbc0c-b1d0-4b52-bc28-28c25c9fccde" providerId="ADAL" clId="{839C158B-1674-498C-8D10-D29DEC7F3344}" dt="2026-07-15T16:34:41.534" v="57" actId="1076"/>
        <pc:sldMkLst>
          <pc:docMk/>
          <pc:sldMk cId="1236285528" sldId="354"/>
        </pc:sldMkLst>
        <pc:spChg chg="mod">
          <ac:chgData name="office365" userId="5fcdbc0c-b1d0-4b52-bc28-28c25c9fccde" providerId="ADAL" clId="{839C158B-1674-498C-8D10-D29DEC7F3344}" dt="2026-07-15T16:34:39.143" v="56" actId="1076"/>
          <ac:spMkLst>
            <pc:docMk/>
            <pc:sldMk cId="1236285528" sldId="354"/>
            <ac:spMk id="7" creationId="{165D721D-00C1-4B37-676F-B703F357BF57}"/>
          </ac:spMkLst>
        </pc:spChg>
        <pc:picChg chg="mod">
          <ac:chgData name="office365" userId="5fcdbc0c-b1d0-4b52-bc28-28c25c9fccde" providerId="ADAL" clId="{839C158B-1674-498C-8D10-D29DEC7F3344}" dt="2026-07-15T16:34:41.534" v="57" actId="1076"/>
          <ac:picMkLst>
            <pc:docMk/>
            <pc:sldMk cId="1236285528" sldId="354"/>
            <ac:picMk id="6" creationId="{488C53BA-0DB2-781E-EE1E-E54CBDA64767}"/>
          </ac:picMkLst>
        </pc:picChg>
      </pc:sldChg>
      <pc:sldChg chg="addSp delSp modSp mod">
        <pc:chgData name="office365" userId="5fcdbc0c-b1d0-4b52-bc28-28c25c9fccde" providerId="ADAL" clId="{839C158B-1674-498C-8D10-D29DEC7F3344}" dt="2026-07-15T17:55:56.927" v="1474" actId="20577"/>
        <pc:sldMkLst>
          <pc:docMk/>
          <pc:sldMk cId="1228133243" sldId="359"/>
        </pc:sldMkLst>
        <pc:spChg chg="add del mod">
          <ac:chgData name="office365" userId="5fcdbc0c-b1d0-4b52-bc28-28c25c9fccde" providerId="ADAL" clId="{839C158B-1674-498C-8D10-D29DEC7F3344}" dt="2026-07-15T16:36:24.291" v="334"/>
          <ac:spMkLst>
            <pc:docMk/>
            <pc:sldMk cId="1228133243" sldId="359"/>
            <ac:spMk id="3" creationId="{CD1AC155-62E9-4AB0-8203-227B709942DA}"/>
          </ac:spMkLst>
        </pc:spChg>
        <pc:spChg chg="add del mod">
          <ac:chgData name="office365" userId="5fcdbc0c-b1d0-4b52-bc28-28c25c9fccde" providerId="ADAL" clId="{839C158B-1674-498C-8D10-D29DEC7F3344}" dt="2026-07-15T16:36:24.291" v="335"/>
          <ac:spMkLst>
            <pc:docMk/>
            <pc:sldMk cId="1228133243" sldId="359"/>
            <ac:spMk id="6" creationId="{65449519-909F-4BA1-880A-3148CECDF73F}"/>
          </ac:spMkLst>
        </pc:spChg>
        <pc:spChg chg="add del mod">
          <ac:chgData name="office365" userId="5fcdbc0c-b1d0-4b52-bc28-28c25c9fccde" providerId="ADAL" clId="{839C158B-1674-498C-8D10-D29DEC7F3344}" dt="2026-07-15T16:36:24.291" v="336"/>
          <ac:spMkLst>
            <pc:docMk/>
            <pc:sldMk cId="1228133243" sldId="359"/>
            <ac:spMk id="7" creationId="{3A8FA695-CAAA-4900-9111-F8BAFAFB1CC7}"/>
          </ac:spMkLst>
        </pc:spChg>
        <pc:spChg chg="add del mod">
          <ac:chgData name="office365" userId="5fcdbc0c-b1d0-4b52-bc28-28c25c9fccde" providerId="ADAL" clId="{839C158B-1674-498C-8D10-D29DEC7F3344}" dt="2026-07-15T16:36:24.291" v="337"/>
          <ac:spMkLst>
            <pc:docMk/>
            <pc:sldMk cId="1228133243" sldId="359"/>
            <ac:spMk id="8" creationId="{EFA741FB-6507-497E-B75E-2CABDF23A6B9}"/>
          </ac:spMkLst>
        </pc:spChg>
        <pc:spChg chg="add del mod">
          <ac:chgData name="office365" userId="5fcdbc0c-b1d0-4b52-bc28-28c25c9fccde" providerId="ADAL" clId="{839C158B-1674-498C-8D10-D29DEC7F3344}" dt="2026-07-15T16:36:24.291" v="338"/>
          <ac:spMkLst>
            <pc:docMk/>
            <pc:sldMk cId="1228133243" sldId="359"/>
            <ac:spMk id="9" creationId="{1BED9421-FDE5-4DAC-8644-21711CFF44F5}"/>
          </ac:spMkLst>
        </pc:spChg>
        <pc:spChg chg="add del mod">
          <ac:chgData name="office365" userId="5fcdbc0c-b1d0-4b52-bc28-28c25c9fccde" providerId="ADAL" clId="{839C158B-1674-498C-8D10-D29DEC7F3344}" dt="2026-07-15T16:36:24.291" v="339"/>
          <ac:spMkLst>
            <pc:docMk/>
            <pc:sldMk cId="1228133243" sldId="359"/>
            <ac:spMk id="10" creationId="{9371A148-1307-4A84-B9B5-C02B2A31957D}"/>
          </ac:spMkLst>
        </pc:spChg>
        <pc:spChg chg="add del mod">
          <ac:chgData name="office365" userId="5fcdbc0c-b1d0-4b52-bc28-28c25c9fccde" providerId="ADAL" clId="{839C158B-1674-498C-8D10-D29DEC7F3344}" dt="2026-07-15T16:36:24.291" v="340"/>
          <ac:spMkLst>
            <pc:docMk/>
            <pc:sldMk cId="1228133243" sldId="359"/>
            <ac:spMk id="11" creationId="{D75C60F3-F1FD-40EB-910E-F94E80CB9921}"/>
          </ac:spMkLst>
        </pc:spChg>
        <pc:spChg chg="add del mod">
          <ac:chgData name="office365" userId="5fcdbc0c-b1d0-4b52-bc28-28c25c9fccde" providerId="ADAL" clId="{839C158B-1674-498C-8D10-D29DEC7F3344}" dt="2026-07-15T16:36:24.291" v="341"/>
          <ac:spMkLst>
            <pc:docMk/>
            <pc:sldMk cId="1228133243" sldId="359"/>
            <ac:spMk id="12" creationId="{E43C9B27-A663-4E28-9963-922F1716D83E}"/>
          </ac:spMkLst>
        </pc:spChg>
        <pc:spChg chg="add del mod">
          <ac:chgData name="office365" userId="5fcdbc0c-b1d0-4b52-bc28-28c25c9fccde" providerId="ADAL" clId="{839C158B-1674-498C-8D10-D29DEC7F3344}" dt="2026-07-15T16:36:24.291" v="342"/>
          <ac:spMkLst>
            <pc:docMk/>
            <pc:sldMk cId="1228133243" sldId="359"/>
            <ac:spMk id="13" creationId="{5EA10077-66EC-4F23-823C-F41C739DF0D9}"/>
          </ac:spMkLst>
        </pc:spChg>
        <pc:spChg chg="add del mod">
          <ac:chgData name="office365" userId="5fcdbc0c-b1d0-4b52-bc28-28c25c9fccde" providerId="ADAL" clId="{839C158B-1674-498C-8D10-D29DEC7F3344}" dt="2026-07-15T16:36:24.291" v="343"/>
          <ac:spMkLst>
            <pc:docMk/>
            <pc:sldMk cId="1228133243" sldId="359"/>
            <ac:spMk id="14" creationId="{7FCA0C60-21F9-4F07-9F92-762538EBC3D5}"/>
          </ac:spMkLst>
        </pc:spChg>
        <pc:spChg chg="add del mod">
          <ac:chgData name="office365" userId="5fcdbc0c-b1d0-4b52-bc28-28c25c9fccde" providerId="ADAL" clId="{839C158B-1674-498C-8D10-D29DEC7F3344}" dt="2026-07-15T16:36:24.291" v="344"/>
          <ac:spMkLst>
            <pc:docMk/>
            <pc:sldMk cId="1228133243" sldId="359"/>
            <ac:spMk id="15" creationId="{D2AB8093-BF07-4D32-B61E-8FC629224E11}"/>
          </ac:spMkLst>
        </pc:spChg>
        <pc:spChg chg="add del mod">
          <ac:chgData name="office365" userId="5fcdbc0c-b1d0-4b52-bc28-28c25c9fccde" providerId="ADAL" clId="{839C158B-1674-498C-8D10-D29DEC7F3344}" dt="2026-07-15T16:36:24.293" v="345"/>
          <ac:spMkLst>
            <pc:docMk/>
            <pc:sldMk cId="1228133243" sldId="359"/>
            <ac:spMk id="16" creationId="{67008AAD-DBE3-404B-BE70-503CAC5641C3}"/>
          </ac:spMkLst>
        </pc:spChg>
        <pc:spChg chg="add del mod">
          <ac:chgData name="office365" userId="5fcdbc0c-b1d0-4b52-bc28-28c25c9fccde" providerId="ADAL" clId="{839C158B-1674-498C-8D10-D29DEC7F3344}" dt="2026-07-15T16:36:24.293" v="346"/>
          <ac:spMkLst>
            <pc:docMk/>
            <pc:sldMk cId="1228133243" sldId="359"/>
            <ac:spMk id="17" creationId="{A7D48021-3E56-4E45-BD37-9FD323294041}"/>
          </ac:spMkLst>
        </pc:spChg>
        <pc:spChg chg="add del mod">
          <ac:chgData name="office365" userId="5fcdbc0c-b1d0-4b52-bc28-28c25c9fccde" providerId="ADAL" clId="{839C158B-1674-498C-8D10-D29DEC7F3344}" dt="2026-07-15T16:36:24.293" v="347"/>
          <ac:spMkLst>
            <pc:docMk/>
            <pc:sldMk cId="1228133243" sldId="359"/>
            <ac:spMk id="18" creationId="{71135592-530E-437B-B515-00D692AFFB9A}"/>
          </ac:spMkLst>
        </pc:spChg>
        <pc:spChg chg="add del mod">
          <ac:chgData name="office365" userId="5fcdbc0c-b1d0-4b52-bc28-28c25c9fccde" providerId="ADAL" clId="{839C158B-1674-498C-8D10-D29DEC7F3344}" dt="2026-07-15T16:36:24.293" v="348"/>
          <ac:spMkLst>
            <pc:docMk/>
            <pc:sldMk cId="1228133243" sldId="359"/>
            <ac:spMk id="19" creationId="{F614E31C-731A-48FA-8EFF-3A9AFBF1E045}"/>
          </ac:spMkLst>
        </pc:spChg>
        <pc:spChg chg="add del mod">
          <ac:chgData name="office365" userId="5fcdbc0c-b1d0-4b52-bc28-28c25c9fccde" providerId="ADAL" clId="{839C158B-1674-498C-8D10-D29DEC7F3344}" dt="2026-07-15T16:36:24.293" v="349"/>
          <ac:spMkLst>
            <pc:docMk/>
            <pc:sldMk cId="1228133243" sldId="359"/>
            <ac:spMk id="20" creationId="{B790FA9E-0E35-4416-A72D-B1BE04C5E66D}"/>
          </ac:spMkLst>
        </pc:spChg>
        <pc:spChg chg="add del mod">
          <ac:chgData name="office365" userId="5fcdbc0c-b1d0-4b52-bc28-28c25c9fccde" providerId="ADAL" clId="{839C158B-1674-498C-8D10-D29DEC7F3344}" dt="2026-07-15T16:36:24.293" v="350"/>
          <ac:spMkLst>
            <pc:docMk/>
            <pc:sldMk cId="1228133243" sldId="359"/>
            <ac:spMk id="21" creationId="{90955E05-F603-4487-A17A-2F2552B684C0}"/>
          </ac:spMkLst>
        </pc:spChg>
        <pc:spChg chg="add del mod">
          <ac:chgData name="office365" userId="5fcdbc0c-b1d0-4b52-bc28-28c25c9fccde" providerId="ADAL" clId="{839C158B-1674-498C-8D10-D29DEC7F3344}" dt="2026-07-15T16:36:24.293" v="351"/>
          <ac:spMkLst>
            <pc:docMk/>
            <pc:sldMk cId="1228133243" sldId="359"/>
            <ac:spMk id="22" creationId="{C9C5AD76-E1AF-4F09-A3DF-1AC4FE49C878}"/>
          </ac:spMkLst>
        </pc:spChg>
        <pc:spChg chg="add del mod">
          <ac:chgData name="office365" userId="5fcdbc0c-b1d0-4b52-bc28-28c25c9fccde" providerId="ADAL" clId="{839C158B-1674-498C-8D10-D29DEC7F3344}" dt="2026-07-15T16:36:24.294" v="352"/>
          <ac:spMkLst>
            <pc:docMk/>
            <pc:sldMk cId="1228133243" sldId="359"/>
            <ac:spMk id="23" creationId="{DD1F7A1C-912D-4CF3-B313-3CF3238E0273}"/>
          </ac:spMkLst>
        </pc:spChg>
        <pc:spChg chg="add del mod">
          <ac:chgData name="office365" userId="5fcdbc0c-b1d0-4b52-bc28-28c25c9fccde" providerId="ADAL" clId="{839C158B-1674-498C-8D10-D29DEC7F3344}" dt="2026-07-15T16:36:24.294" v="353"/>
          <ac:spMkLst>
            <pc:docMk/>
            <pc:sldMk cId="1228133243" sldId="359"/>
            <ac:spMk id="24" creationId="{B3596787-FBB4-41C4-A92A-1BF26C56207C}"/>
          </ac:spMkLst>
        </pc:spChg>
        <pc:spChg chg="add del mod">
          <ac:chgData name="office365" userId="5fcdbc0c-b1d0-4b52-bc28-28c25c9fccde" providerId="ADAL" clId="{839C158B-1674-498C-8D10-D29DEC7F3344}" dt="2026-07-15T16:36:24.294" v="354"/>
          <ac:spMkLst>
            <pc:docMk/>
            <pc:sldMk cId="1228133243" sldId="359"/>
            <ac:spMk id="25" creationId="{B5BE2C73-46E0-4690-BEBA-46B75CCF6FF4}"/>
          </ac:spMkLst>
        </pc:spChg>
        <pc:spChg chg="add del mod">
          <ac:chgData name="office365" userId="5fcdbc0c-b1d0-4b52-bc28-28c25c9fccde" providerId="ADAL" clId="{839C158B-1674-498C-8D10-D29DEC7F3344}" dt="2026-07-15T16:36:24.294" v="355"/>
          <ac:spMkLst>
            <pc:docMk/>
            <pc:sldMk cId="1228133243" sldId="359"/>
            <ac:spMk id="26" creationId="{1A2358D4-8D03-4661-BAFC-96995552A2FF}"/>
          </ac:spMkLst>
        </pc:spChg>
        <pc:spChg chg="add del mod">
          <ac:chgData name="office365" userId="5fcdbc0c-b1d0-4b52-bc28-28c25c9fccde" providerId="ADAL" clId="{839C158B-1674-498C-8D10-D29DEC7F3344}" dt="2026-07-15T16:36:24.294" v="356"/>
          <ac:spMkLst>
            <pc:docMk/>
            <pc:sldMk cId="1228133243" sldId="359"/>
            <ac:spMk id="27" creationId="{1AB045EF-0152-48C0-B27C-6DD7011987DE}"/>
          </ac:spMkLst>
        </pc:spChg>
        <pc:spChg chg="add del mod">
          <ac:chgData name="office365" userId="5fcdbc0c-b1d0-4b52-bc28-28c25c9fccde" providerId="ADAL" clId="{839C158B-1674-498C-8D10-D29DEC7F3344}" dt="2026-07-15T16:36:24.294" v="357"/>
          <ac:spMkLst>
            <pc:docMk/>
            <pc:sldMk cId="1228133243" sldId="359"/>
            <ac:spMk id="28" creationId="{4F2F1C3D-AE45-4448-A72A-B0934D3FB75A}"/>
          </ac:spMkLst>
        </pc:spChg>
        <pc:spChg chg="add del mod">
          <ac:chgData name="office365" userId="5fcdbc0c-b1d0-4b52-bc28-28c25c9fccde" providerId="ADAL" clId="{839C158B-1674-498C-8D10-D29DEC7F3344}" dt="2026-07-15T16:36:24.294" v="358"/>
          <ac:spMkLst>
            <pc:docMk/>
            <pc:sldMk cId="1228133243" sldId="359"/>
            <ac:spMk id="29" creationId="{E4481CFA-296D-472F-85D7-78126F438176}"/>
          </ac:spMkLst>
        </pc:spChg>
        <pc:spChg chg="add del mod">
          <ac:chgData name="office365" userId="5fcdbc0c-b1d0-4b52-bc28-28c25c9fccde" providerId="ADAL" clId="{839C158B-1674-498C-8D10-D29DEC7F3344}" dt="2026-07-15T16:36:24.294" v="359"/>
          <ac:spMkLst>
            <pc:docMk/>
            <pc:sldMk cId="1228133243" sldId="359"/>
            <ac:spMk id="30" creationId="{B1437A70-F157-442C-A20D-B091CEFB3669}"/>
          </ac:spMkLst>
        </pc:spChg>
        <pc:spChg chg="add del mod">
          <ac:chgData name="office365" userId="5fcdbc0c-b1d0-4b52-bc28-28c25c9fccde" providerId="ADAL" clId="{839C158B-1674-498C-8D10-D29DEC7F3344}" dt="2026-07-15T16:36:24.294" v="360"/>
          <ac:spMkLst>
            <pc:docMk/>
            <pc:sldMk cId="1228133243" sldId="359"/>
            <ac:spMk id="31" creationId="{AE4CB51F-F876-4AA2-B9BA-4DAB5962184C}"/>
          </ac:spMkLst>
        </pc:spChg>
        <pc:spChg chg="add del mod">
          <ac:chgData name="office365" userId="5fcdbc0c-b1d0-4b52-bc28-28c25c9fccde" providerId="ADAL" clId="{839C158B-1674-498C-8D10-D29DEC7F3344}" dt="2026-07-15T16:36:24.294" v="361"/>
          <ac:spMkLst>
            <pc:docMk/>
            <pc:sldMk cId="1228133243" sldId="359"/>
            <ac:spMk id="32" creationId="{B954BFB1-D07A-4DCC-9E23-4B7003E8EC0E}"/>
          </ac:spMkLst>
        </pc:spChg>
        <pc:spChg chg="add del mod">
          <ac:chgData name="office365" userId="5fcdbc0c-b1d0-4b52-bc28-28c25c9fccde" providerId="ADAL" clId="{839C158B-1674-498C-8D10-D29DEC7F3344}" dt="2026-07-15T16:36:24.294" v="362"/>
          <ac:spMkLst>
            <pc:docMk/>
            <pc:sldMk cId="1228133243" sldId="359"/>
            <ac:spMk id="33" creationId="{9DEC6516-52F4-4583-A9E5-EB4F8A3E2E75}"/>
          </ac:spMkLst>
        </pc:spChg>
        <pc:spChg chg="add del mod">
          <ac:chgData name="office365" userId="5fcdbc0c-b1d0-4b52-bc28-28c25c9fccde" providerId="ADAL" clId="{839C158B-1674-498C-8D10-D29DEC7F3344}" dt="2026-07-15T16:36:24.294" v="363"/>
          <ac:spMkLst>
            <pc:docMk/>
            <pc:sldMk cId="1228133243" sldId="359"/>
            <ac:spMk id="34" creationId="{5B9EF00B-1DF2-4314-BC89-52EDBA969997}"/>
          </ac:spMkLst>
        </pc:spChg>
        <pc:spChg chg="add del mod">
          <ac:chgData name="office365" userId="5fcdbc0c-b1d0-4b52-bc28-28c25c9fccde" providerId="ADAL" clId="{839C158B-1674-498C-8D10-D29DEC7F3344}" dt="2026-07-15T16:36:24.294" v="364"/>
          <ac:spMkLst>
            <pc:docMk/>
            <pc:sldMk cId="1228133243" sldId="359"/>
            <ac:spMk id="35" creationId="{8EB5BF42-043A-44ED-B6DA-8BED246539E6}"/>
          </ac:spMkLst>
        </pc:spChg>
        <pc:spChg chg="add del mod">
          <ac:chgData name="office365" userId="5fcdbc0c-b1d0-4b52-bc28-28c25c9fccde" providerId="ADAL" clId="{839C158B-1674-498C-8D10-D29DEC7F3344}" dt="2026-07-15T16:36:24.294" v="365"/>
          <ac:spMkLst>
            <pc:docMk/>
            <pc:sldMk cId="1228133243" sldId="359"/>
            <ac:spMk id="36" creationId="{46A584D5-DA86-4C21-86FE-8A641D1D805F}"/>
          </ac:spMkLst>
        </pc:spChg>
        <pc:spChg chg="add del mod">
          <ac:chgData name="office365" userId="5fcdbc0c-b1d0-4b52-bc28-28c25c9fccde" providerId="ADAL" clId="{839C158B-1674-498C-8D10-D29DEC7F3344}" dt="2026-07-15T16:36:24.294" v="366"/>
          <ac:spMkLst>
            <pc:docMk/>
            <pc:sldMk cId="1228133243" sldId="359"/>
            <ac:spMk id="37" creationId="{7C9C97F7-2263-4945-95DD-B2B65EDB4333}"/>
          </ac:spMkLst>
        </pc:spChg>
        <pc:spChg chg="add del mod">
          <ac:chgData name="office365" userId="5fcdbc0c-b1d0-4b52-bc28-28c25c9fccde" providerId="ADAL" clId="{839C158B-1674-498C-8D10-D29DEC7F3344}" dt="2026-07-15T16:36:24.294" v="367"/>
          <ac:spMkLst>
            <pc:docMk/>
            <pc:sldMk cId="1228133243" sldId="359"/>
            <ac:spMk id="38" creationId="{F5796C23-1FC7-4A96-A980-04222F9F187D}"/>
          </ac:spMkLst>
        </pc:spChg>
        <pc:spChg chg="add del mod">
          <ac:chgData name="office365" userId="5fcdbc0c-b1d0-4b52-bc28-28c25c9fccde" providerId="ADAL" clId="{839C158B-1674-498C-8D10-D29DEC7F3344}" dt="2026-07-15T16:36:24.294" v="368"/>
          <ac:spMkLst>
            <pc:docMk/>
            <pc:sldMk cId="1228133243" sldId="359"/>
            <ac:spMk id="39" creationId="{3FFBBBEB-4994-43C2-8551-78A23A53826F}"/>
          </ac:spMkLst>
        </pc:spChg>
        <pc:spChg chg="add del mod">
          <ac:chgData name="office365" userId="5fcdbc0c-b1d0-4b52-bc28-28c25c9fccde" providerId="ADAL" clId="{839C158B-1674-498C-8D10-D29DEC7F3344}" dt="2026-07-15T16:36:24.294" v="369"/>
          <ac:spMkLst>
            <pc:docMk/>
            <pc:sldMk cId="1228133243" sldId="359"/>
            <ac:spMk id="40" creationId="{804E99E3-27D7-425C-8C39-C9CB31B39481}"/>
          </ac:spMkLst>
        </pc:spChg>
        <pc:spChg chg="add del mod">
          <ac:chgData name="office365" userId="5fcdbc0c-b1d0-4b52-bc28-28c25c9fccde" providerId="ADAL" clId="{839C158B-1674-498C-8D10-D29DEC7F3344}" dt="2026-07-15T16:36:24.294" v="370"/>
          <ac:spMkLst>
            <pc:docMk/>
            <pc:sldMk cId="1228133243" sldId="359"/>
            <ac:spMk id="41" creationId="{B8078D08-4D7A-4632-8C68-51645B7DDEDC}"/>
          </ac:spMkLst>
        </pc:spChg>
        <pc:spChg chg="add del mod">
          <ac:chgData name="office365" userId="5fcdbc0c-b1d0-4b52-bc28-28c25c9fccde" providerId="ADAL" clId="{839C158B-1674-498C-8D10-D29DEC7F3344}" dt="2026-07-15T16:36:24.294" v="371"/>
          <ac:spMkLst>
            <pc:docMk/>
            <pc:sldMk cId="1228133243" sldId="359"/>
            <ac:spMk id="42" creationId="{DDEFEDB7-C2C9-4DF0-9EF3-57CA6E3B2971}"/>
          </ac:spMkLst>
        </pc:spChg>
        <pc:spChg chg="add del mod">
          <ac:chgData name="office365" userId="5fcdbc0c-b1d0-4b52-bc28-28c25c9fccde" providerId="ADAL" clId="{839C158B-1674-498C-8D10-D29DEC7F3344}" dt="2026-07-15T16:36:24.294" v="372"/>
          <ac:spMkLst>
            <pc:docMk/>
            <pc:sldMk cId="1228133243" sldId="359"/>
            <ac:spMk id="43" creationId="{BC645E5A-442E-4C14-9742-A25503D5C355}"/>
          </ac:spMkLst>
        </pc:spChg>
        <pc:spChg chg="add del mod">
          <ac:chgData name="office365" userId="5fcdbc0c-b1d0-4b52-bc28-28c25c9fccde" providerId="ADAL" clId="{839C158B-1674-498C-8D10-D29DEC7F3344}" dt="2026-07-15T16:36:24.294" v="373"/>
          <ac:spMkLst>
            <pc:docMk/>
            <pc:sldMk cId="1228133243" sldId="359"/>
            <ac:spMk id="44" creationId="{8CE1BD3A-0A52-4D7C-98E0-3ECE6D9E6572}"/>
          </ac:spMkLst>
        </pc:spChg>
        <pc:spChg chg="add del mod">
          <ac:chgData name="office365" userId="5fcdbc0c-b1d0-4b52-bc28-28c25c9fccde" providerId="ADAL" clId="{839C158B-1674-498C-8D10-D29DEC7F3344}" dt="2026-07-15T16:36:24.297" v="374"/>
          <ac:spMkLst>
            <pc:docMk/>
            <pc:sldMk cId="1228133243" sldId="359"/>
            <ac:spMk id="45" creationId="{0CE21C6F-82EA-4718-BE68-909874CE8939}"/>
          </ac:spMkLst>
        </pc:spChg>
        <pc:spChg chg="add del mod">
          <ac:chgData name="office365" userId="5fcdbc0c-b1d0-4b52-bc28-28c25c9fccde" providerId="ADAL" clId="{839C158B-1674-498C-8D10-D29DEC7F3344}" dt="2026-07-15T16:36:24.297" v="375"/>
          <ac:spMkLst>
            <pc:docMk/>
            <pc:sldMk cId="1228133243" sldId="359"/>
            <ac:spMk id="46" creationId="{C784A094-1EED-441C-A847-00044BFE64EE}"/>
          </ac:spMkLst>
        </pc:spChg>
        <pc:spChg chg="add del mod">
          <ac:chgData name="office365" userId="5fcdbc0c-b1d0-4b52-bc28-28c25c9fccde" providerId="ADAL" clId="{839C158B-1674-498C-8D10-D29DEC7F3344}" dt="2026-07-15T16:36:24.297" v="376"/>
          <ac:spMkLst>
            <pc:docMk/>
            <pc:sldMk cId="1228133243" sldId="359"/>
            <ac:spMk id="47" creationId="{B66A2EB4-9BD4-4FB2-9973-BDED6049D228}"/>
          </ac:spMkLst>
        </pc:spChg>
        <pc:spChg chg="add del mod">
          <ac:chgData name="office365" userId="5fcdbc0c-b1d0-4b52-bc28-28c25c9fccde" providerId="ADAL" clId="{839C158B-1674-498C-8D10-D29DEC7F3344}" dt="2026-07-15T16:36:24.297" v="377"/>
          <ac:spMkLst>
            <pc:docMk/>
            <pc:sldMk cId="1228133243" sldId="359"/>
            <ac:spMk id="48" creationId="{2A434C28-EAC3-464E-82CA-59019EA914AD}"/>
          </ac:spMkLst>
        </pc:spChg>
        <pc:spChg chg="add del mod">
          <ac:chgData name="office365" userId="5fcdbc0c-b1d0-4b52-bc28-28c25c9fccde" providerId="ADAL" clId="{839C158B-1674-498C-8D10-D29DEC7F3344}" dt="2026-07-15T16:36:24.297" v="378"/>
          <ac:spMkLst>
            <pc:docMk/>
            <pc:sldMk cId="1228133243" sldId="359"/>
            <ac:spMk id="49" creationId="{276E046E-67D8-4E9B-B451-7A0424F92966}"/>
          </ac:spMkLst>
        </pc:spChg>
        <pc:spChg chg="add del mod">
          <ac:chgData name="office365" userId="5fcdbc0c-b1d0-4b52-bc28-28c25c9fccde" providerId="ADAL" clId="{839C158B-1674-498C-8D10-D29DEC7F3344}" dt="2026-07-15T16:36:24.297" v="379"/>
          <ac:spMkLst>
            <pc:docMk/>
            <pc:sldMk cId="1228133243" sldId="359"/>
            <ac:spMk id="50" creationId="{0042D288-E2AE-46EC-B140-6BBFA1B5B0D4}"/>
          </ac:spMkLst>
        </pc:spChg>
        <pc:spChg chg="add del mod">
          <ac:chgData name="office365" userId="5fcdbc0c-b1d0-4b52-bc28-28c25c9fccde" providerId="ADAL" clId="{839C158B-1674-498C-8D10-D29DEC7F3344}" dt="2026-07-15T16:37:15.494" v="633"/>
          <ac:spMkLst>
            <pc:docMk/>
            <pc:sldMk cId="1228133243" sldId="359"/>
            <ac:spMk id="51" creationId="{D5908D6E-9E4B-425C-9D4E-1AE72B094CA6}"/>
          </ac:spMkLst>
        </pc:spChg>
        <pc:spChg chg="add del mod">
          <ac:chgData name="office365" userId="5fcdbc0c-b1d0-4b52-bc28-28c25c9fccde" providerId="ADAL" clId="{839C158B-1674-498C-8D10-D29DEC7F3344}" dt="2026-07-15T16:37:55.856" v="685"/>
          <ac:spMkLst>
            <pc:docMk/>
            <pc:sldMk cId="1228133243" sldId="359"/>
            <ac:spMk id="52" creationId="{86E618D6-B6FB-4E20-AB71-ACB695856CDC}"/>
          </ac:spMkLst>
        </pc:spChg>
        <pc:spChg chg="add del mod">
          <ac:chgData name="office365" userId="5fcdbc0c-b1d0-4b52-bc28-28c25c9fccde" providerId="ADAL" clId="{839C158B-1674-498C-8D10-D29DEC7F3344}" dt="2026-07-15T16:37:55.856" v="686"/>
          <ac:spMkLst>
            <pc:docMk/>
            <pc:sldMk cId="1228133243" sldId="359"/>
            <ac:spMk id="53" creationId="{7303F574-7163-4DF6-9A3E-DC4604C17670}"/>
          </ac:spMkLst>
        </pc:spChg>
        <pc:spChg chg="add del mod">
          <ac:chgData name="office365" userId="5fcdbc0c-b1d0-4b52-bc28-28c25c9fccde" providerId="ADAL" clId="{839C158B-1674-498C-8D10-D29DEC7F3344}" dt="2026-07-15T16:37:55.856" v="687"/>
          <ac:spMkLst>
            <pc:docMk/>
            <pc:sldMk cId="1228133243" sldId="359"/>
            <ac:spMk id="54" creationId="{15A2E7B9-92F8-4172-A3F4-BE7CA466910B}"/>
          </ac:spMkLst>
        </pc:spChg>
        <pc:spChg chg="add del mod">
          <ac:chgData name="office365" userId="5fcdbc0c-b1d0-4b52-bc28-28c25c9fccde" providerId="ADAL" clId="{839C158B-1674-498C-8D10-D29DEC7F3344}" dt="2026-07-15T16:37:55.856" v="688"/>
          <ac:spMkLst>
            <pc:docMk/>
            <pc:sldMk cId="1228133243" sldId="359"/>
            <ac:spMk id="55" creationId="{BDC216C4-B53D-4188-A57E-74B25272285E}"/>
          </ac:spMkLst>
        </pc:spChg>
        <pc:spChg chg="add del mod">
          <ac:chgData name="office365" userId="5fcdbc0c-b1d0-4b52-bc28-28c25c9fccde" providerId="ADAL" clId="{839C158B-1674-498C-8D10-D29DEC7F3344}" dt="2026-07-15T16:37:55.856" v="689"/>
          <ac:spMkLst>
            <pc:docMk/>
            <pc:sldMk cId="1228133243" sldId="359"/>
            <ac:spMk id="56" creationId="{0CD02FDE-4C41-41A7-9F46-74F709738321}"/>
          </ac:spMkLst>
        </pc:spChg>
        <pc:spChg chg="add del mod">
          <ac:chgData name="office365" userId="5fcdbc0c-b1d0-4b52-bc28-28c25c9fccde" providerId="ADAL" clId="{839C158B-1674-498C-8D10-D29DEC7F3344}" dt="2026-07-15T16:37:55.856" v="690"/>
          <ac:spMkLst>
            <pc:docMk/>
            <pc:sldMk cId="1228133243" sldId="359"/>
            <ac:spMk id="57" creationId="{B89934AF-B551-4487-A82D-AB4CF9A954EE}"/>
          </ac:spMkLst>
        </pc:spChg>
        <pc:spChg chg="add del mod">
          <ac:chgData name="office365" userId="5fcdbc0c-b1d0-4b52-bc28-28c25c9fccde" providerId="ADAL" clId="{839C158B-1674-498C-8D10-D29DEC7F3344}" dt="2026-07-15T16:37:55.856" v="691"/>
          <ac:spMkLst>
            <pc:docMk/>
            <pc:sldMk cId="1228133243" sldId="359"/>
            <ac:spMk id="58" creationId="{B76C346D-FDD6-4320-BF5F-9855C3C41C6C}"/>
          </ac:spMkLst>
        </pc:spChg>
        <pc:spChg chg="add del mod">
          <ac:chgData name="office365" userId="5fcdbc0c-b1d0-4b52-bc28-28c25c9fccde" providerId="ADAL" clId="{839C158B-1674-498C-8D10-D29DEC7F3344}" dt="2026-07-15T16:37:15.494" v="634"/>
          <ac:spMkLst>
            <pc:docMk/>
            <pc:sldMk cId="1228133243" sldId="359"/>
            <ac:spMk id="59" creationId="{D49FC085-E933-4D31-B794-030E2C97E8A8}"/>
          </ac:spMkLst>
        </pc:spChg>
        <pc:spChg chg="add del mod">
          <ac:chgData name="office365" userId="5fcdbc0c-b1d0-4b52-bc28-28c25c9fccde" providerId="ADAL" clId="{839C158B-1674-498C-8D10-D29DEC7F3344}" dt="2026-07-15T16:37:15.494" v="635"/>
          <ac:spMkLst>
            <pc:docMk/>
            <pc:sldMk cId="1228133243" sldId="359"/>
            <ac:spMk id="60" creationId="{35E6C9B0-5E4F-4BB5-B40E-AC8AE1941FEB}"/>
          </ac:spMkLst>
        </pc:spChg>
        <pc:spChg chg="add del mod">
          <ac:chgData name="office365" userId="5fcdbc0c-b1d0-4b52-bc28-28c25c9fccde" providerId="ADAL" clId="{839C158B-1674-498C-8D10-D29DEC7F3344}" dt="2026-07-15T16:37:15.494" v="636"/>
          <ac:spMkLst>
            <pc:docMk/>
            <pc:sldMk cId="1228133243" sldId="359"/>
            <ac:spMk id="61" creationId="{4FE114ED-D862-4BCC-9BDF-990EF96A3787}"/>
          </ac:spMkLst>
        </pc:spChg>
        <pc:spChg chg="add del mod">
          <ac:chgData name="office365" userId="5fcdbc0c-b1d0-4b52-bc28-28c25c9fccde" providerId="ADAL" clId="{839C158B-1674-498C-8D10-D29DEC7F3344}" dt="2026-07-15T16:37:15.494" v="637"/>
          <ac:spMkLst>
            <pc:docMk/>
            <pc:sldMk cId="1228133243" sldId="359"/>
            <ac:spMk id="62" creationId="{90257F59-ABBC-43A4-AE80-8389DD751156}"/>
          </ac:spMkLst>
        </pc:spChg>
        <pc:spChg chg="add del mod">
          <ac:chgData name="office365" userId="5fcdbc0c-b1d0-4b52-bc28-28c25c9fccde" providerId="ADAL" clId="{839C158B-1674-498C-8D10-D29DEC7F3344}" dt="2026-07-15T16:37:15.494" v="638"/>
          <ac:spMkLst>
            <pc:docMk/>
            <pc:sldMk cId="1228133243" sldId="359"/>
            <ac:spMk id="63" creationId="{626B81B6-7AC0-4064-8B06-19EA36B6C0B7}"/>
          </ac:spMkLst>
        </pc:spChg>
        <pc:spChg chg="add del mod">
          <ac:chgData name="office365" userId="5fcdbc0c-b1d0-4b52-bc28-28c25c9fccde" providerId="ADAL" clId="{839C158B-1674-498C-8D10-D29DEC7F3344}" dt="2026-07-15T16:37:15.494" v="639"/>
          <ac:spMkLst>
            <pc:docMk/>
            <pc:sldMk cId="1228133243" sldId="359"/>
            <ac:spMk id="64" creationId="{E1B97702-0015-4A32-8469-A96B285F8401}"/>
          </ac:spMkLst>
        </pc:spChg>
        <pc:spChg chg="add del mod">
          <ac:chgData name="office365" userId="5fcdbc0c-b1d0-4b52-bc28-28c25c9fccde" providerId="ADAL" clId="{839C158B-1674-498C-8D10-D29DEC7F3344}" dt="2026-07-15T16:37:15.494" v="640"/>
          <ac:spMkLst>
            <pc:docMk/>
            <pc:sldMk cId="1228133243" sldId="359"/>
            <ac:spMk id="65" creationId="{CA04A77F-15A5-45E9-85D2-DAD6E572BCBF}"/>
          </ac:spMkLst>
        </pc:spChg>
        <pc:spChg chg="add del mod">
          <ac:chgData name="office365" userId="5fcdbc0c-b1d0-4b52-bc28-28c25c9fccde" providerId="ADAL" clId="{839C158B-1674-498C-8D10-D29DEC7F3344}" dt="2026-07-15T16:37:15.494" v="641"/>
          <ac:spMkLst>
            <pc:docMk/>
            <pc:sldMk cId="1228133243" sldId="359"/>
            <ac:spMk id="66" creationId="{D41E4601-0C5C-46E4-AB97-D73E7E945CE5}"/>
          </ac:spMkLst>
        </pc:spChg>
        <pc:spChg chg="add del mod">
          <ac:chgData name="office365" userId="5fcdbc0c-b1d0-4b52-bc28-28c25c9fccde" providerId="ADAL" clId="{839C158B-1674-498C-8D10-D29DEC7F3344}" dt="2026-07-15T16:37:15.494" v="642"/>
          <ac:spMkLst>
            <pc:docMk/>
            <pc:sldMk cId="1228133243" sldId="359"/>
            <ac:spMk id="67" creationId="{53DB95C8-6A8D-447B-9641-E504158D8481}"/>
          </ac:spMkLst>
        </pc:spChg>
        <pc:spChg chg="add del mod">
          <ac:chgData name="office365" userId="5fcdbc0c-b1d0-4b52-bc28-28c25c9fccde" providerId="ADAL" clId="{839C158B-1674-498C-8D10-D29DEC7F3344}" dt="2026-07-15T16:37:15.498" v="643"/>
          <ac:spMkLst>
            <pc:docMk/>
            <pc:sldMk cId="1228133243" sldId="359"/>
            <ac:spMk id="68" creationId="{1769337F-BD3B-42CF-AF36-6526E2789FF1}"/>
          </ac:spMkLst>
        </pc:spChg>
        <pc:spChg chg="add del mod">
          <ac:chgData name="office365" userId="5fcdbc0c-b1d0-4b52-bc28-28c25c9fccde" providerId="ADAL" clId="{839C158B-1674-498C-8D10-D29DEC7F3344}" dt="2026-07-15T16:37:15.498" v="644"/>
          <ac:spMkLst>
            <pc:docMk/>
            <pc:sldMk cId="1228133243" sldId="359"/>
            <ac:spMk id="69" creationId="{D14077D0-8BC1-4B65-BF21-3C9F0B53B103}"/>
          </ac:spMkLst>
        </pc:spChg>
        <pc:spChg chg="add del mod">
          <ac:chgData name="office365" userId="5fcdbc0c-b1d0-4b52-bc28-28c25c9fccde" providerId="ADAL" clId="{839C158B-1674-498C-8D10-D29DEC7F3344}" dt="2026-07-15T16:37:15.498" v="645"/>
          <ac:spMkLst>
            <pc:docMk/>
            <pc:sldMk cId="1228133243" sldId="359"/>
            <ac:spMk id="70" creationId="{12B695C0-F28A-4017-8E35-8A574428B73B}"/>
          </ac:spMkLst>
        </pc:spChg>
        <pc:spChg chg="add del mod">
          <ac:chgData name="office365" userId="5fcdbc0c-b1d0-4b52-bc28-28c25c9fccde" providerId="ADAL" clId="{839C158B-1674-498C-8D10-D29DEC7F3344}" dt="2026-07-15T16:37:15.498" v="646"/>
          <ac:spMkLst>
            <pc:docMk/>
            <pc:sldMk cId="1228133243" sldId="359"/>
            <ac:spMk id="71" creationId="{18C304B6-17C8-4121-9A41-D595C8EE4E43}"/>
          </ac:spMkLst>
        </pc:spChg>
        <pc:spChg chg="add del mod">
          <ac:chgData name="office365" userId="5fcdbc0c-b1d0-4b52-bc28-28c25c9fccde" providerId="ADAL" clId="{839C158B-1674-498C-8D10-D29DEC7F3344}" dt="2026-07-15T16:37:15.498" v="647"/>
          <ac:spMkLst>
            <pc:docMk/>
            <pc:sldMk cId="1228133243" sldId="359"/>
            <ac:spMk id="72" creationId="{FAC9DD73-5401-4076-A8F1-CE8F8841E69E}"/>
          </ac:spMkLst>
        </pc:spChg>
        <pc:spChg chg="add del mod">
          <ac:chgData name="office365" userId="5fcdbc0c-b1d0-4b52-bc28-28c25c9fccde" providerId="ADAL" clId="{839C158B-1674-498C-8D10-D29DEC7F3344}" dt="2026-07-15T16:37:15.498" v="648"/>
          <ac:spMkLst>
            <pc:docMk/>
            <pc:sldMk cId="1228133243" sldId="359"/>
            <ac:spMk id="73" creationId="{FF583346-3C1E-4F74-B17B-7B756E41C848}"/>
          </ac:spMkLst>
        </pc:spChg>
        <pc:spChg chg="add del mod">
          <ac:chgData name="office365" userId="5fcdbc0c-b1d0-4b52-bc28-28c25c9fccde" providerId="ADAL" clId="{839C158B-1674-498C-8D10-D29DEC7F3344}" dt="2026-07-15T16:37:55.856" v="692"/>
          <ac:spMkLst>
            <pc:docMk/>
            <pc:sldMk cId="1228133243" sldId="359"/>
            <ac:spMk id="74" creationId="{10D9C03D-462C-4BF2-8E93-92AE414DB24F}"/>
          </ac:spMkLst>
        </pc:spChg>
        <pc:spChg chg="add del mod">
          <ac:chgData name="office365" userId="5fcdbc0c-b1d0-4b52-bc28-28c25c9fccde" providerId="ADAL" clId="{839C158B-1674-498C-8D10-D29DEC7F3344}" dt="2026-07-15T16:37:55.856" v="693"/>
          <ac:spMkLst>
            <pc:docMk/>
            <pc:sldMk cId="1228133243" sldId="359"/>
            <ac:spMk id="75" creationId="{F3803CF4-92B3-4E67-8B4B-043679402CCC}"/>
          </ac:spMkLst>
        </pc:spChg>
        <pc:spChg chg="add del mod">
          <ac:chgData name="office365" userId="5fcdbc0c-b1d0-4b52-bc28-28c25c9fccde" providerId="ADAL" clId="{839C158B-1674-498C-8D10-D29DEC7F3344}" dt="2026-07-15T16:37:55.856" v="694"/>
          <ac:spMkLst>
            <pc:docMk/>
            <pc:sldMk cId="1228133243" sldId="359"/>
            <ac:spMk id="76" creationId="{77E40523-08E3-4C2A-9021-C2C01FB68B41}"/>
          </ac:spMkLst>
        </pc:spChg>
        <pc:spChg chg="add del mod">
          <ac:chgData name="office365" userId="5fcdbc0c-b1d0-4b52-bc28-28c25c9fccde" providerId="ADAL" clId="{839C158B-1674-498C-8D10-D29DEC7F3344}" dt="2026-07-15T16:37:55.856" v="695"/>
          <ac:spMkLst>
            <pc:docMk/>
            <pc:sldMk cId="1228133243" sldId="359"/>
            <ac:spMk id="77" creationId="{1EDD6024-DD5A-4F57-AFD9-41BEA7624F3A}"/>
          </ac:spMkLst>
        </pc:spChg>
        <pc:spChg chg="add mod">
          <ac:chgData name="office365" userId="5fcdbc0c-b1d0-4b52-bc28-28c25c9fccde" providerId="ADAL" clId="{839C158B-1674-498C-8D10-D29DEC7F3344}" dt="2026-07-15T16:37:55.868" v="698"/>
          <ac:spMkLst>
            <pc:docMk/>
            <pc:sldMk cId="1228133243" sldId="359"/>
            <ac:spMk id="78" creationId="{114E572E-EE26-48B8-820B-21FA6AC203D4}"/>
          </ac:spMkLst>
        </pc:spChg>
        <pc:spChg chg="add del mod">
          <ac:chgData name="office365" userId="5fcdbc0c-b1d0-4b52-bc28-28c25c9fccde" providerId="ADAL" clId="{839C158B-1674-498C-8D10-D29DEC7F3344}" dt="2026-07-15T16:38:23.584" v="1414"/>
          <ac:spMkLst>
            <pc:docMk/>
            <pc:sldMk cId="1228133243" sldId="359"/>
            <ac:spMk id="79" creationId="{EBF0A351-3EFC-4649-A464-B35C2651991F}"/>
          </ac:spMkLst>
        </pc:spChg>
        <pc:spChg chg="add mod">
          <ac:chgData name="office365" userId="5fcdbc0c-b1d0-4b52-bc28-28c25c9fccde" providerId="ADAL" clId="{839C158B-1674-498C-8D10-D29DEC7F3344}" dt="2026-07-15T16:37:56.059" v="1406"/>
          <ac:spMkLst>
            <pc:docMk/>
            <pc:sldMk cId="1228133243" sldId="359"/>
            <ac:spMk id="82" creationId="{B31544E6-1AA5-4767-93DB-CA6A6DFE1B8D}"/>
          </ac:spMkLst>
        </pc:spChg>
        <pc:spChg chg="add mod">
          <ac:chgData name="office365" userId="5fcdbc0c-b1d0-4b52-bc28-28c25c9fccde" providerId="ADAL" clId="{839C158B-1674-498C-8D10-D29DEC7F3344}" dt="2026-07-15T16:37:56.060" v="1413"/>
          <ac:spMkLst>
            <pc:docMk/>
            <pc:sldMk cId="1228133243" sldId="359"/>
            <ac:spMk id="83" creationId="{8556CFD7-5E10-4A45-BD20-D4B5B662D00C}"/>
          </ac:spMkLst>
        </pc:spChg>
        <pc:spChg chg="add mod ord">
          <ac:chgData name="office365" userId="5fcdbc0c-b1d0-4b52-bc28-28c25c9fccde" providerId="ADAL" clId="{839C158B-1674-498C-8D10-D29DEC7F3344}" dt="2026-07-15T16:39:10.622" v="1432"/>
          <ac:spMkLst>
            <pc:docMk/>
            <pc:sldMk cId="1228133243" sldId="359"/>
            <ac:spMk id="84" creationId="{733865DE-AF13-4EA4-AF79-1536FBAA0958}"/>
          </ac:spMkLst>
        </pc:spChg>
        <pc:spChg chg="add mod">
          <ac:chgData name="office365" userId="5fcdbc0c-b1d0-4b52-bc28-28c25c9fccde" providerId="ADAL" clId="{839C158B-1674-498C-8D10-D29DEC7F3344}" dt="2026-07-15T16:39:32.980" v="1435"/>
          <ac:spMkLst>
            <pc:docMk/>
            <pc:sldMk cId="1228133243" sldId="359"/>
            <ac:spMk id="85" creationId="{354096AD-2D71-4420-BD8A-E73E6F23A87B}"/>
          </ac:spMkLst>
        </pc:spChg>
        <pc:spChg chg="add mod">
          <ac:chgData name="office365" userId="5fcdbc0c-b1d0-4b52-bc28-28c25c9fccde" providerId="ADAL" clId="{839C158B-1674-498C-8D10-D29DEC7F3344}" dt="2026-07-15T16:39:32.981" v="1438"/>
          <ac:spMkLst>
            <pc:docMk/>
            <pc:sldMk cId="1228133243" sldId="359"/>
            <ac:spMk id="86" creationId="{9FE07206-4FD6-44F1-ADFA-14D5F5F17BED}"/>
          </ac:spMkLst>
        </pc:spChg>
        <pc:spChg chg="add mod">
          <ac:chgData name="office365" userId="5fcdbc0c-b1d0-4b52-bc28-28c25c9fccde" providerId="ADAL" clId="{839C158B-1674-498C-8D10-D29DEC7F3344}" dt="2026-07-15T16:39:32.982" v="1441"/>
          <ac:spMkLst>
            <pc:docMk/>
            <pc:sldMk cId="1228133243" sldId="359"/>
            <ac:spMk id="87" creationId="{BDED3A16-F085-47AD-BF10-A2FFDAC63547}"/>
          </ac:spMkLst>
        </pc:spChg>
        <pc:spChg chg="add mod">
          <ac:chgData name="office365" userId="5fcdbc0c-b1d0-4b52-bc28-28c25c9fccde" providerId="ADAL" clId="{839C158B-1674-498C-8D10-D29DEC7F3344}" dt="2026-07-15T16:39:32.982" v="1444"/>
          <ac:spMkLst>
            <pc:docMk/>
            <pc:sldMk cId="1228133243" sldId="359"/>
            <ac:spMk id="88" creationId="{AD68049C-2528-40EC-B6A0-50C423D28248}"/>
          </ac:spMkLst>
        </pc:spChg>
        <pc:spChg chg="add mod">
          <ac:chgData name="office365" userId="5fcdbc0c-b1d0-4b52-bc28-28c25c9fccde" providerId="ADAL" clId="{839C158B-1674-498C-8D10-D29DEC7F3344}" dt="2026-07-15T16:39:32.982" v="1447"/>
          <ac:spMkLst>
            <pc:docMk/>
            <pc:sldMk cId="1228133243" sldId="359"/>
            <ac:spMk id="89" creationId="{8E2B1DE4-2F88-46B0-804E-9F4ECB191489}"/>
          </ac:spMkLst>
        </pc:spChg>
        <pc:spChg chg="add mod">
          <ac:chgData name="office365" userId="5fcdbc0c-b1d0-4b52-bc28-28c25c9fccde" providerId="ADAL" clId="{839C158B-1674-498C-8D10-D29DEC7F3344}" dt="2026-07-15T16:39:32.982" v="1450"/>
          <ac:spMkLst>
            <pc:docMk/>
            <pc:sldMk cId="1228133243" sldId="359"/>
            <ac:spMk id="90" creationId="{CE136195-30E3-4316-9A78-E5A816CD2BA0}"/>
          </ac:spMkLst>
        </pc:spChg>
        <pc:spChg chg="add mod">
          <ac:chgData name="office365" userId="5fcdbc0c-b1d0-4b52-bc28-28c25c9fccde" providerId="ADAL" clId="{839C158B-1674-498C-8D10-D29DEC7F3344}" dt="2026-07-15T16:39:32.982" v="1453"/>
          <ac:spMkLst>
            <pc:docMk/>
            <pc:sldMk cId="1228133243" sldId="359"/>
            <ac:spMk id="91" creationId="{4A8C0AA4-F723-4AA8-B823-17982F5C4808}"/>
          </ac:spMkLst>
        </pc:spChg>
        <pc:spChg chg="add mod">
          <ac:chgData name="office365" userId="5fcdbc0c-b1d0-4b52-bc28-28c25c9fccde" providerId="ADAL" clId="{839C158B-1674-498C-8D10-D29DEC7F3344}" dt="2026-07-15T16:39:32.985" v="1456"/>
          <ac:spMkLst>
            <pc:docMk/>
            <pc:sldMk cId="1228133243" sldId="359"/>
            <ac:spMk id="92" creationId="{DE58D2F5-46AF-49E1-AABA-C7D78C243E8D}"/>
          </ac:spMkLst>
        </pc:spChg>
        <pc:spChg chg="add mod">
          <ac:chgData name="office365" userId="5fcdbc0c-b1d0-4b52-bc28-28c25c9fccde" providerId="ADAL" clId="{839C158B-1674-498C-8D10-D29DEC7F3344}" dt="2026-07-15T16:39:32.986" v="1459"/>
          <ac:spMkLst>
            <pc:docMk/>
            <pc:sldMk cId="1228133243" sldId="359"/>
            <ac:spMk id="93" creationId="{4260B318-1288-412B-BD5E-344D73A4EDDA}"/>
          </ac:spMkLst>
        </pc:spChg>
        <pc:spChg chg="add mod">
          <ac:chgData name="office365" userId="5fcdbc0c-b1d0-4b52-bc28-28c25c9fccde" providerId="ADAL" clId="{839C158B-1674-498C-8D10-D29DEC7F3344}" dt="2026-07-15T16:39:32.986" v="1462"/>
          <ac:spMkLst>
            <pc:docMk/>
            <pc:sldMk cId="1228133243" sldId="359"/>
            <ac:spMk id="94" creationId="{871C16E7-2F07-4474-99CB-554358A72671}"/>
          </ac:spMkLst>
        </pc:spChg>
        <pc:spChg chg="add mod">
          <ac:chgData name="office365" userId="5fcdbc0c-b1d0-4b52-bc28-28c25c9fccde" providerId="ADAL" clId="{839C158B-1674-498C-8D10-D29DEC7F3344}" dt="2026-07-15T16:39:32.986" v="1465"/>
          <ac:spMkLst>
            <pc:docMk/>
            <pc:sldMk cId="1228133243" sldId="359"/>
            <ac:spMk id="95" creationId="{245A31D0-E592-4E80-AECC-B86169CAF8CD}"/>
          </ac:spMkLst>
        </pc:spChg>
        <pc:spChg chg="add mod">
          <ac:chgData name="office365" userId="5fcdbc0c-b1d0-4b52-bc28-28c25c9fccde" providerId="ADAL" clId="{839C158B-1674-498C-8D10-D29DEC7F3344}" dt="2026-07-15T16:39:32.986" v="1468"/>
          <ac:spMkLst>
            <pc:docMk/>
            <pc:sldMk cId="1228133243" sldId="359"/>
            <ac:spMk id="96" creationId="{2C58B462-632B-417D-935B-8DE5DA79AB15}"/>
          </ac:spMkLst>
        </pc:spChg>
        <pc:graphicFrameChg chg="add modGraphic">
          <ac:chgData name="office365" userId="5fcdbc0c-b1d0-4b52-bc28-28c25c9fccde" providerId="ADAL" clId="{839C158B-1674-498C-8D10-D29DEC7F3344}" dt="2026-07-15T17:55:56.927" v="1474" actId="20577"/>
          <ac:graphicFrameMkLst>
            <pc:docMk/>
            <pc:sldMk cId="1228133243" sldId="359"/>
            <ac:graphicFrameMk id="81" creationId="{1B5C8B4C-6476-40C3-B8E4-80479C853FE8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15.07.2026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>
            <a:normAutofit/>
          </a:bodyPr>
          <a:lstStyle/>
          <a:p>
            <a:endParaRPr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468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hje8rIEUhU" TargetMode="External"/><Relationship Id="rId2" Type="http://schemas.openxmlformats.org/officeDocument/2006/relationships/hyperlink" Target="https://www.youtube.com/watch?v=okNd_G38n4o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youtube.com/watch?v=AN85spukBoc" TargetMode="External"/><Relationship Id="rId4" Type="http://schemas.openxmlformats.org/officeDocument/2006/relationships/hyperlink" Target="https://www.youtube.com/watch?v=G7qU7HOw9QA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2mBjYZTeaTc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Ingénierie du trafic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Cours 2.1 : Variables fondamentales de l’écoulement du trafic : vitesse, densité et débit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A97A2-F14F-20FE-31C4-A7904A92F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4572A-BAA5-5948-0070-DC79127DC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640202" cy="717551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2060"/>
                </a:solidFill>
              </a:rPr>
              <a:t>Volume de trafic et débit</a:t>
            </a:r>
            <a:br>
              <a:rPr lang="en-US" dirty="0">
                <a:latin typeface="Calibri"/>
                <a:cs typeface="Calibri"/>
              </a:rPr>
            </a:b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8EB2E1-A477-90B5-509A-5E9B013D6C3C}"/>
              </a:ext>
            </a:extLst>
          </p:cNvPr>
          <p:cNvSpPr txBox="1"/>
          <p:nvPr/>
        </p:nvSpPr>
        <p:spPr>
          <a:xfrm>
            <a:off x="2186883" y="6481292"/>
            <a:ext cx="3766156" cy="2687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 : Traffic Engineering, 4e édition,  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EEAF8305-5BF1-25AA-6D32-A5484F320093}"/>
              </a:ext>
            </a:extLst>
          </p:cNvPr>
          <p:cNvSpPr txBox="1">
            <a:spLocks/>
          </p:cNvSpPr>
          <p:nvPr/>
        </p:nvSpPr>
        <p:spPr>
          <a:xfrm>
            <a:off x="767204" y="1783775"/>
            <a:ext cx="9161886" cy="4697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50800" rIns="45719" bIns="50800"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rgbClr val="F78722"/>
              </a:buClr>
              <a:buSzPct val="123000"/>
              <a:buFont typeface="Arial" panose="020B0604020202020204" pitchFamily="34" charset="0"/>
              <a:buChar char="—"/>
              <a:tabLst/>
              <a:defRPr kumimoji="0" sz="2800" b="0" i="0" u="none" strike="noStrike" cap="none" spc="0" normalizeH="0" baseline="0" dirty="0">
                <a:ln>
                  <a:noFill/>
                </a:ln>
                <a:solidFill>
                  <a:srgbClr val="432411"/>
                </a:solidFill>
                <a:effectLst/>
                <a:uFillTx/>
                <a:latin typeface="Montserrat Regular"/>
                <a:ea typeface="Montserrat Regular"/>
                <a:cs typeface="Montserrat Regular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42895" marR="0" indent="-342895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chemeClr val="tx1"/>
              </a:buClr>
              <a:buSzPct val="123000"/>
              <a:buFont typeface="Arial Rounded MT Bold" panose="020F0704030504030204" pitchFamily="34" charset="0"/>
              <a:buChar char="—"/>
              <a:tabLst/>
              <a:defRPr kumimoji="0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buFont typeface="Wingdings" panose="05000000000000000000" pitchFamily="2" charset="2"/>
              <a:buChar char="q"/>
            </a:pPr>
            <a:r>
              <a:rPr lang="en-US" dirty="0"/>
              <a:t>volumes horaires de trafic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Traffic varies by heure de la journée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heure de pointe is critique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Conception focuses on demande de pointe</a:t>
            </a:r>
          </a:p>
          <a:p>
            <a:pPr hangingPunct="1">
              <a:buFont typeface="Wingdings" panose="05000000000000000000" pitchFamily="2" charset="2"/>
              <a:buChar char="q"/>
            </a:pPr>
            <a:r>
              <a:rPr lang="en-US" dirty="0"/>
              <a:t>Peak-hour volume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Highest horaire volume of the day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spécifique au sens de circulation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Critique for conception des infrastructures</a:t>
            </a:r>
          </a:p>
          <a:p>
            <a:pPr lvl="1" hangingPunct="1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75785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70860-4EDF-8605-B57D-B61013366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778747" cy="717551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2060"/>
                </a:solidFill>
              </a:rPr>
              <a:t>Volume de trafic et débit</a:t>
            </a:r>
            <a:br>
              <a:rPr lang="en-US" dirty="0">
                <a:latin typeface="Calibri"/>
                <a:cs typeface="Calibri"/>
              </a:rPr>
            </a:br>
            <a:endParaRPr lang="en-US" dirty="0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D695D62C-B7DC-1C7A-1480-F8CBAEB2EA73}"/>
              </a:ext>
            </a:extLst>
          </p:cNvPr>
          <p:cNvSpPr txBox="1">
            <a:spLocks/>
          </p:cNvSpPr>
          <p:nvPr/>
        </p:nvSpPr>
        <p:spPr>
          <a:xfrm>
            <a:off x="956348" y="1511530"/>
            <a:ext cx="5735398" cy="20421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50800" rIns="45719" bIns="50800">
            <a:normAutofit fontScale="92500" lnSpcReduction="20000"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rgbClr val="F78722"/>
              </a:buClr>
              <a:buSzPct val="123000"/>
              <a:buFont typeface="Arial" panose="020B0604020202020204" pitchFamily="34" charset="0"/>
              <a:buChar char="—"/>
              <a:tabLst/>
              <a:defRPr kumimoji="0" sz="2800" b="0" i="0" u="none" strike="noStrike" cap="none" spc="0" normalizeH="0" baseline="0" dirty="0">
                <a:ln>
                  <a:noFill/>
                </a:ln>
                <a:solidFill>
                  <a:srgbClr val="432411"/>
                </a:solidFill>
                <a:effectLst/>
                <a:uFillTx/>
                <a:latin typeface="Montserrat Regular"/>
                <a:ea typeface="Montserrat Regular"/>
                <a:cs typeface="Montserrat Regular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42895" marR="0" indent="-342895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chemeClr val="tx1"/>
              </a:buClr>
              <a:buSzPct val="123000"/>
              <a:buFont typeface="Arial Rounded MT Bold" panose="020F0704030504030204" pitchFamily="34" charset="0"/>
              <a:buChar char="—"/>
              <a:tabLst/>
              <a:defRPr kumimoji="0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buFont typeface="Wingdings" panose="05000000000000000000" pitchFamily="2" charset="2"/>
              <a:buChar char="q"/>
            </a:pPr>
            <a:r>
              <a:rPr lang="en-US" dirty="0"/>
              <a:t>Débit</a:t>
            </a:r>
          </a:p>
          <a:p>
            <a:pPr lvl="1">
              <a:defRPr sz="1800"/>
            </a:pPr>
            <a:r>
              <a:rPr lang="en-US" dirty="0"/>
              <a:t>volume expressed per unité de temps usually less than an heure</a:t>
            </a:r>
          </a:p>
          <a:p>
            <a:pPr lvl="1">
              <a:defRPr sz="1800"/>
            </a:pPr>
            <a:r>
              <a:rPr lang="en-US" dirty="0"/>
              <a:t>Often véh/h</a:t>
            </a:r>
          </a:p>
          <a:p>
            <a:pPr lvl="1">
              <a:defRPr sz="1800"/>
            </a:pPr>
            <a:r>
              <a:rPr lang="en-US" dirty="0"/>
              <a:t>calculated for courtes périodes d’observation</a:t>
            </a:r>
          </a:p>
          <a:p>
            <a:pPr lvl="1" hangingPunct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81419A-6AF5-BE53-DCFA-9BC991456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1746" y="3676539"/>
            <a:ext cx="5137756" cy="24553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9DCFA9-10C9-386A-5866-683B8AFC498F}"/>
              </a:ext>
            </a:extLst>
          </p:cNvPr>
          <p:cNvSpPr txBox="1"/>
          <p:nvPr/>
        </p:nvSpPr>
        <p:spPr>
          <a:xfrm>
            <a:off x="6302403" y="6183853"/>
            <a:ext cx="3766156" cy="2687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 : Traffic Engineering, 4e édition,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9F6365-E358-D9A6-5953-C61E9587D0B7}"/>
              </a:ext>
            </a:extLst>
          </p:cNvPr>
          <p:cNvSpPr txBox="1"/>
          <p:nvPr/>
        </p:nvSpPr>
        <p:spPr>
          <a:xfrm>
            <a:off x="2245360" y="3429000"/>
            <a:ext cx="1078821" cy="10443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q = n  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b="1" dirty="0"/>
              <a:t>          t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6FAF62-2B74-F47C-00F4-63818E7693B9}"/>
              </a:ext>
            </a:extLst>
          </p:cNvPr>
          <p:cNvSpPr txBox="1"/>
          <p:nvPr/>
        </p:nvSpPr>
        <p:spPr>
          <a:xfrm>
            <a:off x="1302458" y="4541239"/>
            <a:ext cx="3878890" cy="10751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Où :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         q = débit, véh/h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         t = période d’observation 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          n= number of véhicules observés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63111261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26EEE-4190-CAB1-F8C9-09E3A2EEF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Densité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351607-EC2E-A7A0-D0EA-C49E7364200F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Defined as the number of véhicules occupying a given longueur of route ou voie 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1840" dirty="0"/>
              <a:t>véhicules per unité de longueur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2000" dirty="0" err="1"/>
              <a:t>véh/km or véh/km/voie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2000" dirty="0"/>
              <a:t>Best indicator of congestion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2000" dirty="0"/>
              <a:t>paramètre instantané et spatial</a:t>
            </a:r>
          </a:p>
          <a:p>
            <a:pPr>
              <a:defRPr sz="1800"/>
            </a:pPr>
            <a:endParaRPr lang="en-US" dirty="0"/>
          </a:p>
          <a:p>
            <a:endParaRPr lang="en-US" dirty="0"/>
          </a:p>
        </p:txBody>
      </p:sp>
      <p:grpSp>
        <p:nvGrpSpPr>
          <p:cNvPr id="4" name="object 7">
            <a:extLst>
              <a:ext uri="{FF2B5EF4-FFF2-40B4-BE49-F238E27FC236}">
                <a16:creationId xmlns:a16="http://schemas.microsoft.com/office/drawing/2014/main" id="{8591B8AA-63A6-EE38-919E-21A986CAF751}"/>
              </a:ext>
            </a:extLst>
          </p:cNvPr>
          <p:cNvGrpSpPr/>
          <p:nvPr/>
        </p:nvGrpSpPr>
        <p:grpSpPr>
          <a:xfrm>
            <a:off x="2413819" y="4789708"/>
            <a:ext cx="5276215" cy="918210"/>
            <a:chOff x="663701" y="4096283"/>
            <a:chExt cx="5276215" cy="918210"/>
          </a:xfrm>
        </p:grpSpPr>
        <p:pic>
          <p:nvPicPr>
            <p:cNvPr id="5" name="object 8">
              <a:extLst>
                <a:ext uri="{FF2B5EF4-FFF2-40B4-BE49-F238E27FC236}">
                  <a16:creationId xmlns:a16="http://schemas.microsoft.com/office/drawing/2014/main" id="{9A271C8F-5B43-8FD2-3C6A-67EC1AF65CB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69561" y="4171988"/>
              <a:ext cx="3940112" cy="363348"/>
            </a:xfrm>
            <a:prstGeom prst="rect">
              <a:avLst/>
            </a:prstGeom>
          </p:spPr>
        </p:pic>
        <p:sp>
          <p:nvSpPr>
            <p:cNvPr id="6" name="object 9">
              <a:extLst>
                <a:ext uri="{FF2B5EF4-FFF2-40B4-BE49-F238E27FC236}">
                  <a16:creationId xmlns:a16="http://schemas.microsoft.com/office/drawing/2014/main" id="{4BFA8F6C-580B-5A16-52E0-C7B1ACFD7B37}"/>
                </a:ext>
              </a:extLst>
            </p:cNvPr>
            <p:cNvSpPr/>
            <p:nvPr/>
          </p:nvSpPr>
          <p:spPr>
            <a:xfrm>
              <a:off x="663701" y="4596155"/>
              <a:ext cx="5276215" cy="0"/>
            </a:xfrm>
            <a:custGeom>
              <a:avLst/>
              <a:gdLst/>
              <a:ahLst/>
              <a:cxnLst/>
              <a:rect l="l" t="t" r="r" b="b"/>
              <a:pathLst>
                <a:path w="5276215">
                  <a:moveTo>
                    <a:pt x="0" y="0"/>
                  </a:moveTo>
                  <a:lnTo>
                    <a:pt x="5276088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>
              <a:normAutofit fontScale="25000" lnSpcReduction="20000"/>
            </a:bodyPr>
            <a:lstStyle/>
            <a:p>
              <a:endParaRPr/>
            </a:p>
          </p:txBody>
        </p:sp>
        <p:sp>
          <p:nvSpPr>
            <p:cNvPr id="7" name="object 10">
              <a:extLst>
                <a:ext uri="{FF2B5EF4-FFF2-40B4-BE49-F238E27FC236}">
                  <a16:creationId xmlns:a16="http://schemas.microsoft.com/office/drawing/2014/main" id="{37BFB86F-926A-5134-13F8-DB28C5117339}"/>
                </a:ext>
              </a:extLst>
            </p:cNvPr>
            <p:cNvSpPr/>
            <p:nvPr/>
          </p:nvSpPr>
          <p:spPr>
            <a:xfrm>
              <a:off x="1126997" y="4096283"/>
              <a:ext cx="0" cy="914400"/>
            </a:xfrm>
            <a:custGeom>
              <a:avLst/>
              <a:gdLst/>
              <a:ahLst/>
              <a:cxnLst/>
              <a:rect l="l" t="t" r="r" b="b"/>
              <a:pathLst>
                <a:path h="914400">
                  <a:moveTo>
                    <a:pt x="0" y="0"/>
                  </a:moveTo>
                  <a:lnTo>
                    <a:pt x="0" y="914400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>
              <a:normAutofit/>
            </a:bodyPr>
            <a:lstStyle/>
            <a:p>
              <a:endParaRPr/>
            </a:p>
          </p:txBody>
        </p:sp>
        <p:sp>
          <p:nvSpPr>
            <p:cNvPr id="8" name="object 11">
              <a:extLst>
                <a:ext uri="{FF2B5EF4-FFF2-40B4-BE49-F238E27FC236}">
                  <a16:creationId xmlns:a16="http://schemas.microsoft.com/office/drawing/2014/main" id="{D537FE03-6E12-86A2-D4EB-E4144ECDD1A8}"/>
                </a:ext>
              </a:extLst>
            </p:cNvPr>
            <p:cNvSpPr/>
            <p:nvPr/>
          </p:nvSpPr>
          <p:spPr>
            <a:xfrm>
              <a:off x="5485637" y="4096283"/>
              <a:ext cx="0" cy="914400"/>
            </a:xfrm>
            <a:custGeom>
              <a:avLst/>
              <a:gdLst/>
              <a:ahLst/>
              <a:cxnLst/>
              <a:rect l="l" t="t" r="r" b="b"/>
              <a:pathLst>
                <a:path h="914400">
                  <a:moveTo>
                    <a:pt x="0" y="0"/>
                  </a:moveTo>
                  <a:lnTo>
                    <a:pt x="0" y="914400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>
              <a:normAutofit/>
            </a:bodyPr>
            <a:lstStyle/>
            <a:p>
              <a:endParaRPr/>
            </a:p>
          </p:txBody>
        </p:sp>
        <p:sp>
          <p:nvSpPr>
            <p:cNvPr id="9" name="object 12">
              <a:extLst>
                <a:ext uri="{FF2B5EF4-FFF2-40B4-BE49-F238E27FC236}">
                  <a16:creationId xmlns:a16="http://schemas.microsoft.com/office/drawing/2014/main" id="{3EA3E88E-9550-E8E1-686D-D60E271A7C29}"/>
                </a:ext>
              </a:extLst>
            </p:cNvPr>
            <p:cNvSpPr/>
            <p:nvPr/>
          </p:nvSpPr>
          <p:spPr>
            <a:xfrm>
              <a:off x="1218691" y="4976393"/>
              <a:ext cx="1017269" cy="0"/>
            </a:xfrm>
            <a:custGeom>
              <a:avLst/>
              <a:gdLst/>
              <a:ahLst/>
              <a:cxnLst/>
              <a:rect l="l" t="t" r="r" b="b"/>
              <a:pathLst>
                <a:path w="1017269">
                  <a:moveTo>
                    <a:pt x="1017016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>
              <a:normAutofit fontScale="25000" lnSpcReduction="20000"/>
            </a:bodyPr>
            <a:lstStyle/>
            <a:p>
              <a:endParaRPr/>
            </a:p>
          </p:txBody>
        </p:sp>
        <p:sp>
          <p:nvSpPr>
            <p:cNvPr id="10" name="object 13">
              <a:extLst>
                <a:ext uri="{FF2B5EF4-FFF2-40B4-BE49-F238E27FC236}">
                  <a16:creationId xmlns:a16="http://schemas.microsoft.com/office/drawing/2014/main" id="{01E3770C-6E3E-18DE-EF6F-81FF4DD1465E}"/>
                </a:ext>
              </a:extLst>
            </p:cNvPr>
            <p:cNvSpPr/>
            <p:nvPr/>
          </p:nvSpPr>
          <p:spPr>
            <a:xfrm>
              <a:off x="1155188" y="4938290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76199"/>
                  </a:moveTo>
                  <a:lnTo>
                    <a:pt x="0" y="38099"/>
                  </a:lnTo>
                  <a:lnTo>
                    <a:pt x="76200" y="0"/>
                  </a:lnTo>
                  <a:lnTo>
                    <a:pt x="76200" y="761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rmAutofit fontScale="25000" lnSpcReduction="20000"/>
            </a:bodyPr>
            <a:lstStyle/>
            <a:p>
              <a:endParaRPr/>
            </a:p>
          </p:txBody>
        </p:sp>
        <p:sp>
          <p:nvSpPr>
            <p:cNvPr id="11" name="object 14">
              <a:extLst>
                <a:ext uri="{FF2B5EF4-FFF2-40B4-BE49-F238E27FC236}">
                  <a16:creationId xmlns:a16="http://schemas.microsoft.com/office/drawing/2014/main" id="{D425205C-FD5E-3374-AF27-97DEFBF9B643}"/>
                </a:ext>
              </a:extLst>
            </p:cNvPr>
            <p:cNvSpPr/>
            <p:nvPr/>
          </p:nvSpPr>
          <p:spPr>
            <a:xfrm>
              <a:off x="4437887" y="4976393"/>
              <a:ext cx="945515" cy="0"/>
            </a:xfrm>
            <a:custGeom>
              <a:avLst/>
              <a:gdLst/>
              <a:ahLst/>
              <a:cxnLst/>
              <a:rect l="l" t="t" r="r" b="b"/>
              <a:pathLst>
                <a:path w="945514">
                  <a:moveTo>
                    <a:pt x="0" y="0"/>
                  </a:moveTo>
                  <a:lnTo>
                    <a:pt x="94538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>
              <a:normAutofit fontScale="25000" lnSpcReduction="20000"/>
            </a:bodyPr>
            <a:lstStyle/>
            <a:p>
              <a:endParaRPr/>
            </a:p>
          </p:txBody>
        </p:sp>
        <p:sp>
          <p:nvSpPr>
            <p:cNvPr id="12" name="object 15">
              <a:extLst>
                <a:ext uri="{FF2B5EF4-FFF2-40B4-BE49-F238E27FC236}">
                  <a16:creationId xmlns:a16="http://schemas.microsoft.com/office/drawing/2014/main" id="{B143134B-AAE4-C221-9993-8D3CA604C537}"/>
                </a:ext>
              </a:extLst>
            </p:cNvPr>
            <p:cNvSpPr/>
            <p:nvPr/>
          </p:nvSpPr>
          <p:spPr>
            <a:xfrm>
              <a:off x="5370577" y="4938290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76199"/>
                  </a:moveTo>
                  <a:lnTo>
                    <a:pt x="0" y="0"/>
                  </a:lnTo>
                  <a:lnTo>
                    <a:pt x="76200" y="38099"/>
                  </a:lnTo>
                  <a:lnTo>
                    <a:pt x="0" y="761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rmAutofit fontScale="25000" lnSpcReduction="20000"/>
            </a:bodyPr>
            <a:lstStyle/>
            <a:p>
              <a:endParaRPr/>
            </a:p>
          </p:txBody>
        </p:sp>
      </p:grpSp>
      <p:sp>
        <p:nvSpPr>
          <p:cNvPr id="13" name="object 16">
            <a:extLst>
              <a:ext uri="{FF2B5EF4-FFF2-40B4-BE49-F238E27FC236}">
                <a16:creationId xmlns:a16="http://schemas.microsoft.com/office/drawing/2014/main" id="{22B58380-E4C0-3F2B-E855-DCF2FC76D0C8}"/>
              </a:ext>
            </a:extLst>
          </p:cNvPr>
          <p:cNvSpPr txBox="1"/>
          <p:nvPr/>
        </p:nvSpPr>
        <p:spPr>
          <a:xfrm>
            <a:off x="4116013" y="5577108"/>
            <a:ext cx="2101215" cy="261620"/>
          </a:xfrm>
          <a:prstGeom prst="rect">
            <a:avLst/>
          </a:prstGeom>
        </p:spPr>
        <p:txBody>
          <a:bodyPr vert="horz" wrap="square" lIns="0" tIns="12700" rIns="0" bIns="0" rtlCol="0">
            <a:norm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50" dirty="0">
                <a:latin typeface="Arial"/>
                <a:cs typeface="Arial"/>
              </a:rPr>
              <a:t>section de mesure 1 km</a:t>
            </a: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DBC894C2-167C-1607-93FA-33B475EC0983}"/>
              </a:ext>
            </a:extLst>
          </p:cNvPr>
          <p:cNvSpPr txBox="1"/>
          <p:nvPr/>
        </p:nvSpPr>
        <p:spPr>
          <a:xfrm>
            <a:off x="4163296" y="5993021"/>
            <a:ext cx="2101214" cy="273601"/>
          </a:xfrm>
          <a:prstGeom prst="rect">
            <a:avLst/>
          </a:prstGeom>
        </p:spPr>
        <p:txBody>
          <a:bodyPr vert="horz" wrap="square" lIns="0" tIns="8255" rIns="0" bIns="0" rtlCol="0">
            <a:normAutofit/>
          </a:bodyPr>
          <a:lstStyle/>
          <a:p>
            <a:pPr marL="12700" marR="5080">
              <a:lnSpc>
                <a:spcPct val="101699"/>
              </a:lnSpc>
              <a:spcBef>
                <a:spcPts val="65"/>
              </a:spcBef>
            </a:pPr>
            <a:r>
              <a:rPr lang="en-US" sz="1750" dirty="0">
                <a:latin typeface="Calibri"/>
                <a:cs typeface="Calibri"/>
              </a:rPr>
              <a:t>Here: 5 véhicules/km</a:t>
            </a:r>
            <a:endParaRPr sz="175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444754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F9004-9591-9CD0-367C-6AD68525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Densité</a:t>
            </a:r>
            <a:endParaRPr lang="en-US" dirty="0"/>
          </a:p>
        </p:txBody>
      </p:sp>
      <p:pic>
        <p:nvPicPr>
          <p:cNvPr id="4" name="object 2">
            <a:extLst>
              <a:ext uri="{FF2B5EF4-FFF2-40B4-BE49-F238E27FC236}">
                <a16:creationId xmlns:a16="http://schemas.microsoft.com/office/drawing/2014/main" id="{ED2409FB-303D-0FB3-3054-701D82E94F7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0878" y="1705971"/>
            <a:ext cx="4223157" cy="3135764"/>
          </a:xfrm>
          <a:prstGeom prst="rect">
            <a:avLst/>
          </a:prstGeom>
        </p:spPr>
      </p:pic>
      <p:pic>
        <p:nvPicPr>
          <p:cNvPr id="5" name="object 3">
            <a:extLst>
              <a:ext uri="{FF2B5EF4-FFF2-40B4-BE49-F238E27FC236}">
                <a16:creationId xmlns:a16="http://schemas.microsoft.com/office/drawing/2014/main" id="{214D87E4-ABF2-F74B-B0BB-9966ECE515B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68538" y="1705971"/>
            <a:ext cx="4067414" cy="3135763"/>
          </a:xfrm>
          <a:prstGeom prst="rect">
            <a:avLst/>
          </a:prstGeom>
        </p:spPr>
      </p:pic>
      <p:sp>
        <p:nvSpPr>
          <p:cNvPr id="6" name="object 7">
            <a:extLst>
              <a:ext uri="{FF2B5EF4-FFF2-40B4-BE49-F238E27FC236}">
                <a16:creationId xmlns:a16="http://schemas.microsoft.com/office/drawing/2014/main" id="{A75168A9-F4A0-02A0-AAE9-DBDE0C4A38AA}"/>
              </a:ext>
            </a:extLst>
          </p:cNvPr>
          <p:cNvSpPr txBox="1"/>
          <p:nvPr/>
        </p:nvSpPr>
        <p:spPr>
          <a:xfrm>
            <a:off x="2357005" y="4959998"/>
            <a:ext cx="1808480" cy="292100"/>
          </a:xfrm>
          <a:prstGeom prst="rect">
            <a:avLst/>
          </a:prstGeom>
        </p:spPr>
        <p:txBody>
          <a:bodyPr vert="horz" wrap="square" lIns="0" tIns="12700" rIns="0" bIns="0" rtlCol="0">
            <a:normAutofit fontScale="85000" lnSpcReduction="10000"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10" dirty="0">
                <a:solidFill>
                  <a:srgbClr val="003863"/>
                </a:solidFill>
                <a:latin typeface="Calibri"/>
                <a:cs typeface="Calibri"/>
              </a:rPr>
              <a:t>"faible densité de trafic"</a:t>
            </a:r>
            <a:endParaRPr sz="1750">
              <a:latin typeface="Calibri"/>
              <a:cs typeface="Calibri"/>
            </a:endParaRPr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A9BA5594-BEB7-4701-6366-20759AA1C869}"/>
              </a:ext>
            </a:extLst>
          </p:cNvPr>
          <p:cNvSpPr txBox="1"/>
          <p:nvPr/>
        </p:nvSpPr>
        <p:spPr>
          <a:xfrm>
            <a:off x="7163313" y="4959998"/>
            <a:ext cx="1870075" cy="292100"/>
          </a:xfrm>
          <a:prstGeom prst="rect">
            <a:avLst/>
          </a:prstGeom>
        </p:spPr>
        <p:txBody>
          <a:bodyPr vert="horz" wrap="square" lIns="0" tIns="12700" rIns="0" bIns="0" rtlCol="0">
            <a:normAutofit fontScale="85000" lnSpcReduction="10000"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dirty="0">
                <a:solidFill>
                  <a:srgbClr val="003863"/>
                </a:solidFill>
                <a:latin typeface="Calibri"/>
                <a:cs typeface="Calibri"/>
              </a:rPr>
              <a:t>"forte densité de trafic"</a:t>
            </a:r>
            <a:endParaRPr sz="175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909905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F2F16-FBE3-5B03-B7A1-371C69009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Vitesse (V)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D6C5D-3A81-A3A4-86A6-2EBF7544F38E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1840" dirty="0"/>
              <a:t>In a courant de trafic en mouvement, each véhicule travels at a different vitesse. </a:t>
            </a:r>
          </a:p>
          <a:p>
            <a:r>
              <a:rPr lang="en-US" sz="2000" dirty="0"/>
              <a:t>An vitesse moyenne for a courant de trafic can be computed in two ways:</a:t>
            </a:r>
          </a:p>
          <a:p>
            <a:pPr marL="647697" lvl="1" indent="-342900">
              <a:buFont typeface="+mj-lt"/>
              <a:buAutoNum type="arabicPeriod"/>
            </a:pPr>
            <a:r>
              <a:rPr lang="en-US" sz="1800" b="1" dirty="0">
                <a:solidFill>
                  <a:srgbClr val="B51600"/>
                </a:solidFill>
              </a:rPr>
              <a:t>vitesse moyenne temporelle (TMS) : is the vitesse moyenne of all véhicules passing a point over some specified temps période. </a:t>
            </a:r>
          </a:p>
          <a:p>
            <a:pPr marL="647697" lvl="1" indent="-342900">
              <a:buFont typeface="+mj-lt"/>
              <a:buAutoNum type="arabicPeriod"/>
            </a:pP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F3A8AB-578F-246F-B945-7F266E849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0544" y="5245899"/>
            <a:ext cx="1627293" cy="7924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168B32-B6A2-1BEF-DE1B-C754CEA978A0}"/>
              </a:ext>
            </a:extLst>
          </p:cNvPr>
          <p:cNvSpPr txBox="1"/>
          <p:nvPr/>
        </p:nvSpPr>
        <p:spPr>
          <a:xfrm>
            <a:off x="6920938" y="5500737"/>
            <a:ext cx="3878890" cy="10751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 fontScale="92500"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Où :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         d= distance parcourue, m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         ti = temps of véhicule “i” to traverse the section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          n= number of véhicules observés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7" name="object 13">
            <a:extLst>
              <a:ext uri="{FF2B5EF4-FFF2-40B4-BE49-F238E27FC236}">
                <a16:creationId xmlns:a16="http://schemas.microsoft.com/office/drawing/2014/main" id="{888B0BFF-4743-BA7F-1C5F-9F99B3A76AF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55083" y="3767971"/>
            <a:ext cx="5963680" cy="116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70234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ACA38-DD32-6B3E-9C6F-8FFE098A3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222092" cy="717551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2060"/>
                </a:solidFill>
              </a:rPr>
              <a:t>Vitesse (V)</a:t>
            </a:r>
            <a:br>
              <a:rPr lang="en-US" dirty="0">
                <a:latin typeface="Calibri"/>
                <a:cs typeface="Calibri"/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44BB4C-AAC8-DEC4-C109-D107EE4D314B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647697" lvl="1" indent="-342900">
              <a:buFont typeface="+mj-lt"/>
              <a:buAutoNum type="arabicPeriod" startAt="2"/>
            </a:pPr>
            <a:r>
              <a:rPr lang="en-US" sz="1800" b="1" dirty="0">
                <a:solidFill>
                  <a:srgbClr val="B51600"/>
                </a:solidFill>
              </a:rPr>
              <a:t>vitesse moyenne spatiale (SMS): is the vitesse moyenne of all véhicules occupying a given section of route ou voie over some specified temps période.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E4F8B8-117D-1E22-395A-798395B5A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502" y="4750740"/>
            <a:ext cx="1655593" cy="7924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FAA6DA-3D1F-5208-3A36-75A3E6BD1202}"/>
              </a:ext>
            </a:extLst>
          </p:cNvPr>
          <p:cNvSpPr txBox="1"/>
          <p:nvPr/>
        </p:nvSpPr>
        <p:spPr>
          <a:xfrm>
            <a:off x="6450239" y="4768834"/>
            <a:ext cx="3878890" cy="10751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 fontScale="92500"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Où :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         d= distance parcourue, m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         ti = temps of véhicule “i” to traverse the section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          n= number of véhicules observés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5F6FB8A-25D9-7B46-6921-504A4515B807}"/>
              </a:ext>
            </a:extLst>
          </p:cNvPr>
          <p:cNvGrpSpPr/>
          <p:nvPr/>
        </p:nvGrpSpPr>
        <p:grpSpPr>
          <a:xfrm>
            <a:off x="1842308" y="2683643"/>
            <a:ext cx="6857614" cy="1490714"/>
            <a:chOff x="567690" y="3972699"/>
            <a:chExt cx="6857614" cy="1490714"/>
          </a:xfrm>
        </p:grpSpPr>
        <p:sp>
          <p:nvSpPr>
            <p:cNvPr id="7" name="object 15">
              <a:extLst>
                <a:ext uri="{FF2B5EF4-FFF2-40B4-BE49-F238E27FC236}">
                  <a16:creationId xmlns:a16="http://schemas.microsoft.com/office/drawing/2014/main" id="{44CB4561-846A-1818-9DD5-ADCAB1327846}"/>
                </a:ext>
              </a:extLst>
            </p:cNvPr>
            <p:cNvSpPr txBox="1"/>
            <p:nvPr/>
          </p:nvSpPr>
          <p:spPr>
            <a:xfrm>
              <a:off x="2269241" y="4975098"/>
              <a:ext cx="1623060" cy="488315"/>
            </a:xfrm>
            <a:prstGeom prst="rect">
              <a:avLst/>
            </a:prstGeom>
          </p:spPr>
          <p:txBody>
            <a:bodyPr vert="horz" wrap="square" lIns="0" tIns="28575" rIns="0" bIns="0" rtlCol="0">
              <a:normAutofit/>
            </a:bodyPr>
            <a:lstStyle/>
            <a:p>
              <a:pPr marL="12700" marR="5080" algn="ctr">
                <a:lnSpc>
                  <a:spcPts val="1780"/>
                </a:lnSpc>
                <a:spcBef>
                  <a:spcPts val="225"/>
                </a:spcBef>
              </a:pPr>
              <a:r>
                <a:rPr sz="1550" dirty="0">
                  <a:latin typeface="Arial"/>
                  <a:cs typeface="Arial"/>
                </a:rPr>
                <a:t>section de mesure 500 m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8204861-2424-8E33-6960-31239F72A759}"/>
                </a:ext>
              </a:extLst>
            </p:cNvPr>
            <p:cNvGrpSpPr/>
            <p:nvPr/>
          </p:nvGrpSpPr>
          <p:grpSpPr>
            <a:xfrm>
              <a:off x="567690" y="3972699"/>
              <a:ext cx="5276215" cy="1196024"/>
              <a:chOff x="567690" y="3972699"/>
              <a:chExt cx="5276215" cy="1196024"/>
            </a:xfrm>
          </p:grpSpPr>
          <p:grpSp>
            <p:nvGrpSpPr>
              <p:cNvPr id="10" name="object 2">
                <a:extLst>
                  <a:ext uri="{FF2B5EF4-FFF2-40B4-BE49-F238E27FC236}">
                    <a16:creationId xmlns:a16="http://schemas.microsoft.com/office/drawing/2014/main" id="{7FFEF365-CC76-C922-A115-83CFDA5618D3}"/>
                  </a:ext>
                </a:extLst>
              </p:cNvPr>
              <p:cNvGrpSpPr/>
              <p:nvPr/>
            </p:nvGrpSpPr>
            <p:grpSpPr>
              <a:xfrm>
                <a:off x="567690" y="4216858"/>
                <a:ext cx="5276215" cy="951865"/>
                <a:chOff x="567690" y="4216858"/>
                <a:chExt cx="5276215" cy="951865"/>
              </a:xfrm>
            </p:grpSpPr>
            <p:pic>
              <p:nvPicPr>
                <p:cNvPr id="16" name="object 3">
                  <a:extLst>
                    <a:ext uri="{FF2B5EF4-FFF2-40B4-BE49-F238E27FC236}">
                      <a16:creationId xmlns:a16="http://schemas.microsoft.com/office/drawing/2014/main" id="{AD8487BD-6FA3-127A-6E17-8878F87D9D91}"/>
                    </a:ext>
                  </a:extLst>
                </p:cNvPr>
                <p:cNvPicPr/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1373550" y="4326092"/>
                  <a:ext cx="3940112" cy="363348"/>
                </a:xfrm>
                <a:prstGeom prst="rect">
                  <a:avLst/>
                </a:prstGeom>
              </p:spPr>
            </p:pic>
            <p:sp>
              <p:nvSpPr>
                <p:cNvPr id="17" name="object 4">
                  <a:extLst>
                    <a:ext uri="{FF2B5EF4-FFF2-40B4-BE49-F238E27FC236}">
                      <a16:creationId xmlns:a16="http://schemas.microsoft.com/office/drawing/2014/main" id="{CC05BF6D-037A-6D58-8970-D450F50EA185}"/>
                    </a:ext>
                  </a:extLst>
                </p:cNvPr>
                <p:cNvSpPr/>
                <p:nvPr/>
              </p:nvSpPr>
              <p:spPr>
                <a:xfrm>
                  <a:off x="567690" y="4750258"/>
                  <a:ext cx="527621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76215">
                      <a:moveTo>
                        <a:pt x="0" y="0"/>
                      </a:moveTo>
                      <a:lnTo>
                        <a:pt x="5276088" y="0"/>
                      </a:lnTo>
                    </a:path>
                  </a:pathLst>
                </a:custGeom>
                <a:ln w="38100">
                  <a:solidFill>
                    <a:srgbClr val="000000"/>
                  </a:solidFill>
                </a:ln>
              </p:spPr>
              <p:txBody>
                <a:bodyPr wrap="square" lIns="0" tIns="0" rIns="0" bIns="0" rtlCol="0">
                  <a:normAutofit fontScale="25000" lnSpcReduction="20000"/>
                </a:bodyPr>
                <a:lstStyle/>
                <a:p>
                  <a:endParaRPr/>
                </a:p>
              </p:txBody>
            </p:sp>
            <p:sp>
              <p:nvSpPr>
                <p:cNvPr id="18" name="object 5">
                  <a:extLst>
                    <a:ext uri="{FF2B5EF4-FFF2-40B4-BE49-F238E27FC236}">
                      <a16:creationId xmlns:a16="http://schemas.microsoft.com/office/drawing/2014/main" id="{9E542713-64DB-CBA0-6AA9-ECCCB4D66B2A}"/>
                    </a:ext>
                  </a:extLst>
                </p:cNvPr>
                <p:cNvSpPr/>
                <p:nvPr/>
              </p:nvSpPr>
              <p:spPr>
                <a:xfrm>
                  <a:off x="989838" y="4216858"/>
                  <a:ext cx="0" cy="91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914400">
                      <a:moveTo>
                        <a:pt x="0" y="0"/>
                      </a:moveTo>
                      <a:lnTo>
                        <a:pt x="0" y="914400"/>
                      </a:lnTo>
                    </a:path>
                  </a:pathLst>
                </a:custGeom>
                <a:ln w="38100">
                  <a:solidFill>
                    <a:srgbClr val="FF0000"/>
                  </a:solidFill>
                </a:ln>
              </p:spPr>
              <p:txBody>
                <a:bodyPr wrap="square" lIns="0" tIns="0" rIns="0" bIns="0" rtlCol="0">
                  <a:normAutofit/>
                </a:bodyPr>
                <a:lstStyle/>
                <a:p>
                  <a:endParaRPr/>
                </a:p>
              </p:txBody>
            </p:sp>
            <p:sp>
              <p:nvSpPr>
                <p:cNvPr id="19" name="object 6">
                  <a:extLst>
                    <a:ext uri="{FF2B5EF4-FFF2-40B4-BE49-F238E27FC236}">
                      <a16:creationId xmlns:a16="http://schemas.microsoft.com/office/drawing/2014/main" id="{2F640F55-320F-9C7F-3163-E737E4446291}"/>
                    </a:ext>
                  </a:extLst>
                </p:cNvPr>
                <p:cNvSpPr/>
                <p:nvPr/>
              </p:nvSpPr>
              <p:spPr>
                <a:xfrm>
                  <a:off x="5491734" y="4216858"/>
                  <a:ext cx="0" cy="91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914400">
                      <a:moveTo>
                        <a:pt x="0" y="0"/>
                      </a:moveTo>
                      <a:lnTo>
                        <a:pt x="0" y="914400"/>
                      </a:lnTo>
                    </a:path>
                  </a:pathLst>
                </a:custGeom>
                <a:ln w="38100">
                  <a:solidFill>
                    <a:srgbClr val="FF0000"/>
                  </a:solidFill>
                </a:ln>
              </p:spPr>
              <p:txBody>
                <a:bodyPr wrap="square" lIns="0" tIns="0" rIns="0" bIns="0" rtlCol="0">
                  <a:normAutofit/>
                </a:bodyPr>
                <a:lstStyle/>
                <a:p>
                  <a:endParaRPr/>
                </a:p>
              </p:txBody>
            </p:sp>
            <p:sp>
              <p:nvSpPr>
                <p:cNvPr id="20" name="object 7">
                  <a:extLst>
                    <a:ext uri="{FF2B5EF4-FFF2-40B4-BE49-F238E27FC236}">
                      <a16:creationId xmlns:a16="http://schemas.microsoft.com/office/drawing/2014/main" id="{6DEA6E4C-9308-35A7-E311-95B0710F502B}"/>
                    </a:ext>
                  </a:extLst>
                </p:cNvPr>
                <p:cNvSpPr/>
                <p:nvPr/>
              </p:nvSpPr>
              <p:spPr>
                <a:xfrm>
                  <a:off x="1122680" y="5130496"/>
                  <a:ext cx="110744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7439">
                      <a:moveTo>
                        <a:pt x="1106932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000000"/>
                  </a:solidFill>
                </a:ln>
              </p:spPr>
              <p:txBody>
                <a:bodyPr wrap="square" lIns="0" tIns="0" rIns="0" bIns="0" rtlCol="0">
                  <a:normAutofit fontScale="25000" lnSpcReduction="20000"/>
                </a:bodyPr>
                <a:lstStyle/>
                <a:p>
                  <a:endParaRPr/>
                </a:p>
              </p:txBody>
            </p:sp>
            <p:sp>
              <p:nvSpPr>
                <p:cNvPr id="21" name="object 8">
                  <a:extLst>
                    <a:ext uri="{FF2B5EF4-FFF2-40B4-BE49-F238E27FC236}">
                      <a16:creationId xmlns:a16="http://schemas.microsoft.com/office/drawing/2014/main" id="{DC6A8AA7-3906-4F91-6247-A7DA41A31EC9}"/>
                    </a:ext>
                  </a:extLst>
                </p:cNvPr>
                <p:cNvSpPr/>
                <p:nvPr/>
              </p:nvSpPr>
              <p:spPr>
                <a:xfrm>
                  <a:off x="1059178" y="5092394"/>
                  <a:ext cx="76200" cy="7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0" h="76200">
                      <a:moveTo>
                        <a:pt x="76200" y="76200"/>
                      </a:moveTo>
                      <a:lnTo>
                        <a:pt x="0" y="38100"/>
                      </a:lnTo>
                      <a:lnTo>
                        <a:pt x="76200" y="0"/>
                      </a:lnTo>
                      <a:lnTo>
                        <a:pt x="76200" y="7620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</p:spPr>
              <p:txBody>
                <a:bodyPr wrap="square" lIns="0" tIns="0" rIns="0" bIns="0" rtlCol="0">
                  <a:normAutofit fontScale="25000" lnSpcReduction="20000"/>
                </a:bodyPr>
                <a:lstStyle/>
                <a:p>
                  <a:endParaRPr/>
                </a:p>
              </p:txBody>
            </p:sp>
            <p:sp>
              <p:nvSpPr>
                <p:cNvPr id="22" name="object 9">
                  <a:extLst>
                    <a:ext uri="{FF2B5EF4-FFF2-40B4-BE49-F238E27FC236}">
                      <a16:creationId xmlns:a16="http://schemas.microsoft.com/office/drawing/2014/main" id="{30A15B39-4F2E-50B8-9F8E-4D6C51EC3712}"/>
                    </a:ext>
                  </a:extLst>
                </p:cNvPr>
                <p:cNvSpPr/>
                <p:nvPr/>
              </p:nvSpPr>
              <p:spPr>
                <a:xfrm>
                  <a:off x="4279392" y="5130585"/>
                  <a:ext cx="1081405" cy="1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1404" h="1904">
                      <a:moveTo>
                        <a:pt x="0" y="1435"/>
                      </a:moveTo>
                      <a:lnTo>
                        <a:pt x="1081024" y="0"/>
                      </a:lnTo>
                    </a:path>
                  </a:pathLst>
                </a:custGeom>
                <a:ln w="12699">
                  <a:solidFill>
                    <a:srgbClr val="000000"/>
                  </a:solidFill>
                </a:ln>
              </p:spPr>
              <p:txBody>
                <a:bodyPr wrap="square" lIns="0" tIns="0" rIns="0" bIns="0" rtlCol="0">
                  <a:normAutofit fontScale="25000" lnSpcReduction="20000"/>
                </a:bodyPr>
                <a:lstStyle/>
                <a:p>
                  <a:endParaRPr/>
                </a:p>
              </p:txBody>
            </p:sp>
            <p:sp>
              <p:nvSpPr>
                <p:cNvPr id="23" name="object 10">
                  <a:extLst>
                    <a:ext uri="{FF2B5EF4-FFF2-40B4-BE49-F238E27FC236}">
                      <a16:creationId xmlns:a16="http://schemas.microsoft.com/office/drawing/2014/main" id="{7BD13C1E-B14F-D041-44A2-5C0681127FC0}"/>
                    </a:ext>
                  </a:extLst>
                </p:cNvPr>
                <p:cNvSpPr/>
                <p:nvPr/>
              </p:nvSpPr>
              <p:spPr>
                <a:xfrm>
                  <a:off x="5347666" y="5092502"/>
                  <a:ext cx="76835" cy="7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35" h="76200">
                      <a:moveTo>
                        <a:pt x="101" y="76199"/>
                      </a:moveTo>
                      <a:lnTo>
                        <a:pt x="0" y="0"/>
                      </a:lnTo>
                      <a:lnTo>
                        <a:pt x="76250" y="37998"/>
                      </a:lnTo>
                      <a:lnTo>
                        <a:pt x="101" y="7619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</p:spPr>
              <p:txBody>
                <a:bodyPr wrap="square" lIns="0" tIns="0" rIns="0" bIns="0" rtlCol="0">
                  <a:normAutofit fontScale="25000" lnSpcReduction="20000"/>
                </a:bodyPr>
                <a:lstStyle/>
                <a:p>
                  <a:endParaRPr/>
                </a:p>
              </p:txBody>
            </p:sp>
          </p:grpSp>
          <p:sp>
            <p:nvSpPr>
              <p:cNvPr id="11" name="object 11">
                <a:extLst>
                  <a:ext uri="{FF2B5EF4-FFF2-40B4-BE49-F238E27FC236}">
                    <a16:creationId xmlns:a16="http://schemas.microsoft.com/office/drawing/2014/main" id="{6812CFA5-EB25-7034-E514-45F5E8E91297}"/>
                  </a:ext>
                </a:extLst>
              </p:cNvPr>
              <p:cNvSpPr txBox="1"/>
              <p:nvPr/>
            </p:nvSpPr>
            <p:spPr>
              <a:xfrm>
                <a:off x="2515891" y="4096054"/>
                <a:ext cx="537845" cy="20066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norm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150" dirty="0">
                    <a:latin typeface="Arial"/>
                    <a:cs typeface="Arial"/>
                  </a:rPr>
                  <a:t>77 km/h</a:t>
                </a:r>
                <a:endParaRPr sz="1150">
                  <a:latin typeface="Arial"/>
                  <a:cs typeface="Arial"/>
                </a:endParaRPr>
              </a:p>
            </p:txBody>
          </p:sp>
          <p:sp>
            <p:nvSpPr>
              <p:cNvPr id="12" name="object 12">
                <a:extLst>
                  <a:ext uri="{FF2B5EF4-FFF2-40B4-BE49-F238E27FC236}">
                    <a16:creationId xmlns:a16="http://schemas.microsoft.com/office/drawing/2014/main" id="{F222BF93-AA5E-DD23-2B5C-19CB645A8D3D}"/>
                  </a:ext>
                </a:extLst>
              </p:cNvPr>
              <p:cNvSpPr txBox="1"/>
              <p:nvPr/>
            </p:nvSpPr>
            <p:spPr>
              <a:xfrm>
                <a:off x="3359884" y="4096054"/>
                <a:ext cx="537845" cy="20066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norm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150" dirty="0">
                    <a:latin typeface="Arial"/>
                    <a:cs typeface="Arial"/>
                  </a:rPr>
                  <a:t>75 km/h</a:t>
                </a:r>
              </a:p>
            </p:txBody>
          </p:sp>
          <p:sp>
            <p:nvSpPr>
              <p:cNvPr id="13" name="object 13">
                <a:extLst>
                  <a:ext uri="{FF2B5EF4-FFF2-40B4-BE49-F238E27FC236}">
                    <a16:creationId xmlns:a16="http://schemas.microsoft.com/office/drawing/2014/main" id="{6D64287B-D449-FFEE-251C-3EDB7E15D11D}"/>
                  </a:ext>
                </a:extLst>
              </p:cNvPr>
              <p:cNvSpPr txBox="1"/>
              <p:nvPr/>
            </p:nvSpPr>
            <p:spPr>
              <a:xfrm>
                <a:off x="4133364" y="4096054"/>
                <a:ext cx="537210" cy="20066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norm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150" dirty="0">
                    <a:latin typeface="Arial"/>
                    <a:cs typeface="Arial"/>
                  </a:rPr>
                  <a:t>76 km/h</a:t>
                </a:r>
                <a:endParaRPr sz="1150">
                  <a:latin typeface="Arial"/>
                  <a:cs typeface="Arial"/>
                </a:endParaRPr>
              </a:p>
            </p:txBody>
          </p:sp>
          <p:sp>
            <p:nvSpPr>
              <p:cNvPr id="14" name="object 14">
                <a:extLst>
                  <a:ext uri="{FF2B5EF4-FFF2-40B4-BE49-F238E27FC236}">
                    <a16:creationId xmlns:a16="http://schemas.microsoft.com/office/drawing/2014/main" id="{06C28D0B-06A3-893E-63B9-DBAB8668F9F5}"/>
                  </a:ext>
                </a:extLst>
              </p:cNvPr>
              <p:cNvSpPr txBox="1"/>
              <p:nvPr/>
            </p:nvSpPr>
            <p:spPr>
              <a:xfrm>
                <a:off x="4906699" y="4096054"/>
                <a:ext cx="537845" cy="20066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norm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150" dirty="0">
                    <a:latin typeface="Arial"/>
                    <a:cs typeface="Arial"/>
                  </a:rPr>
                  <a:t>71 km/h</a:t>
                </a:r>
              </a:p>
            </p:txBody>
          </p:sp>
          <p:sp>
            <p:nvSpPr>
              <p:cNvPr id="15" name="object 21">
                <a:extLst>
                  <a:ext uri="{FF2B5EF4-FFF2-40B4-BE49-F238E27FC236}">
                    <a16:creationId xmlns:a16="http://schemas.microsoft.com/office/drawing/2014/main" id="{7536FFDB-CFC6-A105-6277-853FE6F1BCFC}"/>
                  </a:ext>
                </a:extLst>
              </p:cNvPr>
              <p:cNvSpPr txBox="1"/>
              <p:nvPr/>
            </p:nvSpPr>
            <p:spPr>
              <a:xfrm>
                <a:off x="1478826" y="3972699"/>
                <a:ext cx="537845" cy="20066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norm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150" dirty="0">
                    <a:latin typeface="Arial"/>
                    <a:cs typeface="Arial"/>
                  </a:rPr>
                  <a:t>81 km/h</a:t>
                </a:r>
              </a:p>
            </p:txBody>
          </p:sp>
        </p:grpSp>
        <p:sp>
          <p:nvSpPr>
            <p:cNvPr id="9" name="object 22">
              <a:extLst>
                <a:ext uri="{FF2B5EF4-FFF2-40B4-BE49-F238E27FC236}">
                  <a16:creationId xmlns:a16="http://schemas.microsoft.com/office/drawing/2014/main" id="{BC08EF33-4722-7818-622C-661F0AEB89B6}"/>
                </a:ext>
              </a:extLst>
            </p:cNvPr>
            <p:cNvSpPr txBox="1"/>
            <p:nvPr/>
          </p:nvSpPr>
          <p:spPr>
            <a:xfrm>
              <a:off x="6106160" y="4581931"/>
              <a:ext cx="1319144" cy="273601"/>
            </a:xfrm>
            <a:prstGeom prst="rect">
              <a:avLst/>
            </a:prstGeom>
          </p:spPr>
          <p:txBody>
            <a:bodyPr vert="horz" wrap="square" lIns="0" tIns="8255" rIns="0" bIns="0" rtlCol="0">
              <a:normAutofit/>
            </a:bodyPr>
            <a:lstStyle/>
            <a:p>
              <a:pPr marL="12700" marR="5080">
                <a:lnSpc>
                  <a:spcPct val="101699"/>
                </a:lnSpc>
                <a:spcBef>
                  <a:spcPts val="65"/>
                </a:spcBef>
              </a:pPr>
              <a:r>
                <a:rPr sz="1750" dirty="0">
                  <a:latin typeface="Calibri"/>
                  <a:cs typeface="Calibri"/>
                </a:rPr>
                <a:t>here: 76 km/h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5643629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EDDF8-FFA9-637B-2A5C-3B83F50B5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Vitesse (V)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B08183-E17D-B265-35F7-7F21B4D95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2689" y="1719438"/>
            <a:ext cx="7055126" cy="38953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2CDEE9-6365-54C1-5F91-828FFE2890C3}"/>
              </a:ext>
            </a:extLst>
          </p:cNvPr>
          <p:cNvSpPr txBox="1"/>
          <p:nvPr/>
        </p:nvSpPr>
        <p:spPr>
          <a:xfrm>
            <a:off x="4030525" y="5753241"/>
            <a:ext cx="3766156" cy="2687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 : Traffic Engineering, 4e édition,  </a:t>
            </a:r>
          </a:p>
        </p:txBody>
      </p:sp>
    </p:spTree>
    <p:extLst>
      <p:ext uri="{BB962C8B-B14F-4D97-AF65-F5344CB8AC3E}">
        <p14:creationId xmlns:p14="http://schemas.microsoft.com/office/powerpoint/2010/main" val="2666687641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A17D6-01C7-A37A-6AD0-B1449A021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Intervalle temporel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B004A8-0827-180E-CA52-9251828CE535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(temps) intervalle for véhicule i, hi, is the temps elapsed between arrivals of véhicules successifs, generally mesuré between pare-chocs avant.</a:t>
            </a:r>
          </a:p>
          <a:p>
            <a:endParaRPr lang="en-US" baseline="-2500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083A2D7-4D22-4F4E-038B-126B95B28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3565" y="2852657"/>
            <a:ext cx="5584869" cy="372324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188E649-1495-1CA8-7021-BFA11283CC84}"/>
              </a:ext>
            </a:extLst>
          </p:cNvPr>
          <p:cNvSpPr txBox="1"/>
          <p:nvPr/>
        </p:nvSpPr>
        <p:spPr>
          <a:xfrm>
            <a:off x="8484532" y="6186333"/>
            <a:ext cx="3766156" cy="4349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https://www.isarsoft.com/</a:t>
            </a:r>
            <a:endParaRPr lang="en-US" sz="1200" dirty="0"/>
          </a:p>
          <a:p>
            <a:pPr defTabSz="2438338">
              <a:spcBef>
                <a:spcPts val="0"/>
              </a:spcBef>
            </a:pP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762797552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E1FAA-0A19-B38F-BFFD-4FFF01650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Intervalle temporel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2670B28-5773-394B-1755-1A6913918A4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8807980" cy="5059521"/>
          </a:xfrm>
        </p:spPr>
        <p:txBody>
          <a:bodyPr>
            <a:normAutofit/>
          </a:bodyPr>
          <a:lstStyle/>
          <a:p>
            <a:r>
              <a:rPr lang="en-US" dirty="0"/>
              <a:t>The summation of the headways of all véhicules is equal to the période d’observation. </a:t>
            </a:r>
          </a:p>
          <a:p>
            <a:endParaRPr lang="en-US" dirty="0"/>
          </a:p>
          <a:p>
            <a:endParaRPr lang="en-US" baseline="-25000" dirty="0"/>
          </a:p>
          <a:p>
            <a:r>
              <a:rPr lang="en-US" dirty="0"/>
              <a:t>relations mathématiques between débit, q, and moyen intervalle, h, can be established as: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8C53BA-0DB2-781E-EE1E-E54CBDA64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3869" y="2672852"/>
            <a:ext cx="1231164" cy="7561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65D721D-00C1-4B37-676F-B703F357BF57}"/>
              </a:ext>
            </a:extLst>
          </p:cNvPr>
          <p:cNvSpPr txBox="1"/>
          <p:nvPr/>
        </p:nvSpPr>
        <p:spPr>
          <a:xfrm>
            <a:off x="3930416" y="2581504"/>
            <a:ext cx="3878890" cy="10751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Où :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         t= duration of the temps interval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         hi = temps intervalle of the ith véhicule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          n= number of véhicules passing the point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53F03F-0645-556F-8A3B-EE0BFE6CE5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2828" b="41760"/>
          <a:stretch/>
        </p:blipFill>
        <p:spPr>
          <a:xfrm>
            <a:off x="2417179" y="5025467"/>
            <a:ext cx="3878890" cy="8876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BEA7DA-236C-AAB3-C2AE-2282BA4274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701" t="56875" r="70804" b="-7537"/>
          <a:stretch/>
        </p:blipFill>
        <p:spPr>
          <a:xfrm>
            <a:off x="6345486" y="5083213"/>
            <a:ext cx="1127759" cy="772160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DD991F5-7470-134C-6A76-FEB46D96466A}"/>
              </a:ext>
            </a:extLst>
          </p:cNvPr>
          <p:cNvCxnSpPr/>
          <p:nvPr/>
        </p:nvCxnSpPr>
        <p:spPr>
          <a:xfrm>
            <a:off x="6014720" y="5384800"/>
            <a:ext cx="330766" cy="0"/>
          </a:xfrm>
          <a:prstGeom prst="straightConnector1">
            <a:avLst/>
          </a:prstGeom>
          <a:noFill/>
          <a:ln w="25400" cap="flat">
            <a:solidFill>
              <a:srgbClr val="EE230C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236285528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78530-6EDA-9D47-D6F5-2DE7F20D8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6048270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Espacement / intervalle spatial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104B34-917C-04CC-9405-80CBEFF002AD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intervalle spatial, d, is the distance physique between the front bumper of véhicules successifs.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5A64BD-DB3D-854C-6C21-2E18170CB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5457" y="2438792"/>
            <a:ext cx="4122777" cy="8154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EC96B1-5946-B5E8-923B-36F63D027C0D}"/>
              </a:ext>
            </a:extLst>
          </p:cNvPr>
          <p:cNvSpPr txBox="1"/>
          <p:nvPr/>
        </p:nvSpPr>
        <p:spPr>
          <a:xfrm>
            <a:off x="5006846" y="3150922"/>
            <a:ext cx="3878890" cy="13183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Où :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          d= intervalle spatial between véhicules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         L = longueur of the segment routier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          n= number of véhicules observé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         k = densité (véh/km)</a:t>
            </a:r>
          </a:p>
        </p:txBody>
      </p:sp>
      <p:grpSp>
        <p:nvGrpSpPr>
          <p:cNvPr id="6" name="object 2">
            <a:extLst>
              <a:ext uri="{FF2B5EF4-FFF2-40B4-BE49-F238E27FC236}">
                <a16:creationId xmlns:a16="http://schemas.microsoft.com/office/drawing/2014/main" id="{F43FFBC6-2DB3-012C-CF34-DDCA5F54D3B2}"/>
              </a:ext>
            </a:extLst>
          </p:cNvPr>
          <p:cNvGrpSpPr/>
          <p:nvPr/>
        </p:nvGrpSpPr>
        <p:grpSpPr>
          <a:xfrm>
            <a:off x="6009131" y="4892974"/>
            <a:ext cx="1571243" cy="1125603"/>
            <a:chOff x="6009131" y="2845803"/>
            <a:chExt cx="1571243" cy="1125603"/>
          </a:xfrm>
        </p:grpSpPr>
        <p:pic>
          <p:nvPicPr>
            <p:cNvPr id="7" name="object 3">
              <a:extLst>
                <a:ext uri="{FF2B5EF4-FFF2-40B4-BE49-F238E27FC236}">
                  <a16:creationId xmlns:a16="http://schemas.microsoft.com/office/drawing/2014/main" id="{0E2F3C71-8865-EBDE-284D-F3FCE41DFA7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09131" y="3016493"/>
              <a:ext cx="1571243" cy="829055"/>
            </a:xfrm>
            <a:prstGeom prst="rect">
              <a:avLst/>
            </a:prstGeom>
          </p:spPr>
        </p:pic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72E7A9E4-62EC-F3C2-022A-B5EE08D79937}"/>
                </a:ext>
              </a:extLst>
            </p:cNvPr>
            <p:cNvSpPr/>
            <p:nvPr/>
          </p:nvSpPr>
          <p:spPr>
            <a:xfrm>
              <a:off x="7559038" y="3431021"/>
              <a:ext cx="0" cy="540385"/>
            </a:xfrm>
            <a:custGeom>
              <a:avLst/>
              <a:gdLst/>
              <a:ahLst/>
              <a:cxnLst/>
              <a:rect l="l" t="t" r="r" b="b"/>
              <a:pathLst>
                <a:path h="540385">
                  <a:moveTo>
                    <a:pt x="0" y="0"/>
                  </a:moveTo>
                  <a:lnTo>
                    <a:pt x="0" y="540004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>
              <a:normAutofit/>
            </a:bodyPr>
            <a:lstStyle/>
            <a:p>
              <a:endParaRPr/>
            </a:p>
          </p:txBody>
        </p:sp>
        <p:sp>
          <p:nvSpPr>
            <p:cNvPr id="13" name="object 9">
              <a:extLst>
                <a:ext uri="{FF2B5EF4-FFF2-40B4-BE49-F238E27FC236}">
                  <a16:creationId xmlns:a16="http://schemas.microsoft.com/office/drawing/2014/main" id="{25E43022-C86C-3EE5-495E-C4D0212D632D}"/>
                </a:ext>
              </a:extLst>
            </p:cNvPr>
            <p:cNvSpPr/>
            <p:nvPr/>
          </p:nvSpPr>
          <p:spPr>
            <a:xfrm>
              <a:off x="7559038" y="2876285"/>
              <a:ext cx="0" cy="540385"/>
            </a:xfrm>
            <a:custGeom>
              <a:avLst/>
              <a:gdLst/>
              <a:ahLst/>
              <a:cxnLst/>
              <a:rect l="l" t="t" r="r" b="b"/>
              <a:pathLst>
                <a:path h="540385">
                  <a:moveTo>
                    <a:pt x="0" y="0"/>
                  </a:moveTo>
                  <a:lnTo>
                    <a:pt x="0" y="540004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>
              <a:normAutofit/>
            </a:bodyPr>
            <a:lstStyle/>
            <a:p>
              <a:endParaRPr/>
            </a:p>
          </p:txBody>
        </p:sp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F598FAD3-4831-A2F7-755A-080D09AC4B00}"/>
                </a:ext>
              </a:extLst>
            </p:cNvPr>
            <p:cNvSpPr/>
            <p:nvPr/>
          </p:nvSpPr>
          <p:spPr>
            <a:xfrm>
              <a:off x="6577583" y="2883905"/>
              <a:ext cx="917575" cy="0"/>
            </a:xfrm>
            <a:custGeom>
              <a:avLst/>
              <a:gdLst/>
              <a:ahLst/>
              <a:cxnLst/>
              <a:rect l="l" t="t" r="r" b="b"/>
              <a:pathLst>
                <a:path w="917575">
                  <a:moveTo>
                    <a:pt x="0" y="0"/>
                  </a:moveTo>
                  <a:lnTo>
                    <a:pt x="917409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>
              <a:normAutofit fontScale="25000" lnSpcReduction="20000"/>
            </a:bodyPr>
            <a:lstStyle/>
            <a:p>
              <a:endParaRPr/>
            </a:p>
          </p:txBody>
        </p:sp>
        <p:sp>
          <p:nvSpPr>
            <p:cNvPr id="15" name="object 11">
              <a:extLst>
                <a:ext uri="{FF2B5EF4-FFF2-40B4-BE49-F238E27FC236}">
                  <a16:creationId xmlns:a16="http://schemas.microsoft.com/office/drawing/2014/main" id="{DAFBE7E9-8B02-3D20-31F9-5F13196BF6AE}"/>
                </a:ext>
              </a:extLst>
            </p:cNvPr>
            <p:cNvSpPr/>
            <p:nvPr/>
          </p:nvSpPr>
          <p:spPr>
            <a:xfrm>
              <a:off x="7482290" y="2845803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76200"/>
                  </a:moveTo>
                  <a:lnTo>
                    <a:pt x="0" y="0"/>
                  </a:lnTo>
                  <a:lnTo>
                    <a:pt x="76200" y="381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rmAutofit fontScale="25000" lnSpcReduction="20000"/>
            </a:bodyPr>
            <a:lstStyle/>
            <a:p>
              <a:endParaRPr/>
            </a:p>
          </p:txBody>
        </p:sp>
      </p:grpSp>
      <p:grpSp>
        <p:nvGrpSpPr>
          <p:cNvPr id="16" name="object 16">
            <a:extLst>
              <a:ext uri="{FF2B5EF4-FFF2-40B4-BE49-F238E27FC236}">
                <a16:creationId xmlns:a16="http://schemas.microsoft.com/office/drawing/2014/main" id="{F62A6610-5F9B-3DB5-12B9-A07695893763}"/>
              </a:ext>
            </a:extLst>
          </p:cNvPr>
          <p:cNvGrpSpPr/>
          <p:nvPr/>
        </p:nvGrpSpPr>
        <p:grpSpPr>
          <a:xfrm>
            <a:off x="2273807" y="4892974"/>
            <a:ext cx="2733040" cy="1125604"/>
            <a:chOff x="2273807" y="2845803"/>
            <a:chExt cx="2733040" cy="1125604"/>
          </a:xfrm>
        </p:grpSpPr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81E5C2F1-81CB-CEA7-71A1-7536CBDE074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73807" y="2940294"/>
              <a:ext cx="1879091" cy="928115"/>
            </a:xfrm>
            <a:prstGeom prst="rect">
              <a:avLst/>
            </a:prstGeom>
          </p:spPr>
        </p:pic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A866136C-1675-36FD-8A20-851E7627568A}"/>
                </a:ext>
              </a:extLst>
            </p:cNvPr>
            <p:cNvSpPr/>
            <p:nvPr/>
          </p:nvSpPr>
          <p:spPr>
            <a:xfrm>
              <a:off x="4026407" y="3431022"/>
              <a:ext cx="0" cy="540385"/>
            </a:xfrm>
            <a:custGeom>
              <a:avLst/>
              <a:gdLst/>
              <a:ahLst/>
              <a:cxnLst/>
              <a:rect l="l" t="t" r="r" b="b"/>
              <a:pathLst>
                <a:path h="540385">
                  <a:moveTo>
                    <a:pt x="0" y="0"/>
                  </a:moveTo>
                  <a:lnTo>
                    <a:pt x="0" y="540004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>
              <a:normAutofit/>
            </a:bodyPr>
            <a:lstStyle/>
            <a:p>
              <a:endParaRPr/>
            </a:p>
          </p:txBody>
        </p:sp>
        <p:sp>
          <p:nvSpPr>
            <p:cNvPr id="23" name="object 23">
              <a:extLst>
                <a:ext uri="{FF2B5EF4-FFF2-40B4-BE49-F238E27FC236}">
                  <a16:creationId xmlns:a16="http://schemas.microsoft.com/office/drawing/2014/main" id="{A0693660-F9B1-54B5-DD14-780B8B416644}"/>
                </a:ext>
              </a:extLst>
            </p:cNvPr>
            <p:cNvSpPr/>
            <p:nvPr/>
          </p:nvSpPr>
          <p:spPr>
            <a:xfrm>
              <a:off x="4026407" y="2876286"/>
              <a:ext cx="0" cy="540385"/>
            </a:xfrm>
            <a:custGeom>
              <a:avLst/>
              <a:gdLst/>
              <a:ahLst/>
              <a:cxnLst/>
              <a:rect l="l" t="t" r="r" b="b"/>
              <a:pathLst>
                <a:path h="540385">
                  <a:moveTo>
                    <a:pt x="0" y="0"/>
                  </a:moveTo>
                  <a:lnTo>
                    <a:pt x="0" y="540004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>
              <a:normAutofit/>
            </a:bodyPr>
            <a:lstStyle/>
            <a:p>
              <a:endParaRPr/>
            </a:p>
          </p:txBody>
        </p:sp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A132A5F1-E5CA-AD9D-B35D-2C6F1003680B}"/>
                </a:ext>
              </a:extLst>
            </p:cNvPr>
            <p:cNvSpPr/>
            <p:nvPr/>
          </p:nvSpPr>
          <p:spPr>
            <a:xfrm>
              <a:off x="4089907" y="2883906"/>
              <a:ext cx="916940" cy="0"/>
            </a:xfrm>
            <a:custGeom>
              <a:avLst/>
              <a:gdLst/>
              <a:ahLst/>
              <a:cxnLst/>
              <a:rect l="l" t="t" r="r" b="b"/>
              <a:pathLst>
                <a:path w="916939">
                  <a:moveTo>
                    <a:pt x="0" y="0"/>
                  </a:moveTo>
                  <a:lnTo>
                    <a:pt x="9164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>
              <a:normAutofit fontScale="25000" lnSpcReduction="20000"/>
            </a:bodyPr>
            <a:lstStyle/>
            <a:p>
              <a:endParaRPr/>
            </a:p>
          </p:txBody>
        </p:sp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714153A8-ABD2-B089-239A-7C8450B5A851}"/>
                </a:ext>
              </a:extLst>
            </p:cNvPr>
            <p:cNvSpPr/>
            <p:nvPr/>
          </p:nvSpPr>
          <p:spPr>
            <a:xfrm>
              <a:off x="4026408" y="2845803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76200"/>
                  </a:moveTo>
                  <a:lnTo>
                    <a:pt x="0" y="38100"/>
                  </a:lnTo>
                  <a:lnTo>
                    <a:pt x="76200" y="0"/>
                  </a:lnTo>
                  <a:lnTo>
                    <a:pt x="76200" y="762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rmAutofit fontScale="25000" lnSpcReduction="20000"/>
            </a:bodyPr>
            <a:lstStyle/>
            <a:p>
              <a:endParaRPr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50AAD53-1168-253E-D177-E9700BB69E4E}"/>
              </a:ext>
            </a:extLst>
          </p:cNvPr>
          <p:cNvCxnSpPr>
            <a:stCxn id="7" idx="1"/>
          </p:cNvCxnSpPr>
          <p:nvPr/>
        </p:nvCxnSpPr>
        <p:spPr>
          <a:xfrm>
            <a:off x="6009131" y="5478192"/>
            <a:ext cx="0" cy="54038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8" name="object 48">
            <a:extLst>
              <a:ext uri="{FF2B5EF4-FFF2-40B4-BE49-F238E27FC236}">
                <a16:creationId xmlns:a16="http://schemas.microsoft.com/office/drawing/2014/main" id="{700D9AAA-9487-535A-22FE-F10CFF09D764}"/>
              </a:ext>
            </a:extLst>
          </p:cNvPr>
          <p:cNvSpPr txBox="1"/>
          <p:nvPr/>
        </p:nvSpPr>
        <p:spPr>
          <a:xfrm>
            <a:off x="5107328" y="4777406"/>
            <a:ext cx="1293495" cy="292100"/>
          </a:xfrm>
          <a:prstGeom prst="rect">
            <a:avLst/>
          </a:prstGeom>
        </p:spPr>
        <p:txBody>
          <a:bodyPr vert="horz" wrap="square" lIns="0" tIns="12700" rIns="0" bIns="0" rtlCol="0">
            <a:normAutofit fontScale="77500" lnSpcReduction="20000"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610" spc="-10" dirty="0">
                <a:latin typeface="Calibri"/>
                <a:cs typeface="Calibri"/>
              </a:rPr>
              <a:t>espacement, d(m)</a:t>
            </a:r>
            <a:endParaRPr sz="1750" dirty="0">
              <a:latin typeface="Calibri"/>
              <a:cs typeface="Calibri"/>
            </a:endParaRPr>
          </a:p>
        </p:txBody>
      </p:sp>
      <p:sp>
        <p:nvSpPr>
          <p:cNvPr id="29" name="object 48">
            <a:extLst>
              <a:ext uri="{FF2B5EF4-FFF2-40B4-BE49-F238E27FC236}">
                <a16:creationId xmlns:a16="http://schemas.microsoft.com/office/drawing/2014/main" id="{E3BFD2F2-BA0C-9985-B2E2-D244CAD2D00A}"/>
              </a:ext>
            </a:extLst>
          </p:cNvPr>
          <p:cNvSpPr txBox="1"/>
          <p:nvPr/>
        </p:nvSpPr>
        <p:spPr>
          <a:xfrm>
            <a:off x="4659374" y="5825220"/>
            <a:ext cx="916940" cy="259045"/>
          </a:xfrm>
          <a:prstGeom prst="rect">
            <a:avLst/>
          </a:prstGeom>
        </p:spPr>
        <p:txBody>
          <a:bodyPr vert="horz" wrap="square" lIns="0" tIns="12700" rIns="0" bIns="0" rtlCol="0">
            <a:normAutofit fontScale="85000" lnSpcReduction="10000"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600" spc="-10" dirty="0">
                <a:latin typeface="Calibri"/>
                <a:cs typeface="Calibri"/>
              </a:rPr>
              <a:t>dégagement</a:t>
            </a:r>
            <a:endParaRPr sz="2000" dirty="0">
              <a:latin typeface="Calibri"/>
              <a:cs typeface="Calibri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8ED685B-7108-37B1-375C-75A2F6545D7C}"/>
              </a:ext>
            </a:extLst>
          </p:cNvPr>
          <p:cNvCxnSpPr>
            <a:stCxn id="29" idx="1"/>
          </p:cNvCxnSpPr>
          <p:nvPr/>
        </p:nvCxnSpPr>
        <p:spPr>
          <a:xfrm flipH="1" flipV="1">
            <a:off x="4026407" y="5954742"/>
            <a:ext cx="632967" cy="1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75C37E0-8C39-688A-2FE1-03132F03BB56}"/>
              </a:ext>
            </a:extLst>
          </p:cNvPr>
          <p:cNvCxnSpPr>
            <a:stCxn id="29" idx="3"/>
          </p:cNvCxnSpPr>
          <p:nvPr/>
        </p:nvCxnSpPr>
        <p:spPr>
          <a:xfrm flipV="1">
            <a:off x="5576314" y="5954742"/>
            <a:ext cx="432817" cy="1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58500313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Objectifs d’apprentissage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r>
              <a:rPr lang="en-US" sz="1800" dirty="0"/>
              <a:t>Comprendre the caractéristiques of the courant de trafic</a:t>
            </a:r>
          </a:p>
          <a:p>
            <a:r>
              <a:rPr lang="en-US" sz="1800" dirty="0"/>
              <a:t>Définir and expliquer clé courant de trafic paramètres </a:t>
            </a:r>
          </a:p>
          <a:p>
            <a:r>
              <a:rPr lang="en-US" sz="1800" dirty="0"/>
              <a:t>Discuter the fondamental relations among courant de trafic paramètres 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C838F0-B6A2-2B89-0ACD-E488BAE3EDB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20477" y="4111925"/>
            <a:ext cx="4093856" cy="375810"/>
          </a:xfrm>
          <a:ln w="28575">
            <a:solidFill>
              <a:srgbClr val="00518E"/>
            </a:solidFill>
          </a:ln>
        </p:spPr>
        <p:txBody>
          <a:bodyPr>
            <a:normAutofit/>
          </a:bodyPr>
          <a:lstStyle/>
          <a:p>
            <a:r>
              <a:rPr lang="en-US" sz="1472" b="1" dirty="0"/>
              <a:t>Mesuré at section transversale i,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E5EB1B0-570F-F84F-6EB2-75D304170013}"/>
              </a:ext>
            </a:extLst>
          </p:cNvPr>
          <p:cNvGrpSpPr/>
          <p:nvPr/>
        </p:nvGrpSpPr>
        <p:grpSpPr>
          <a:xfrm>
            <a:off x="598646" y="1048487"/>
            <a:ext cx="10602469" cy="2019935"/>
            <a:chOff x="694181" y="1867916"/>
            <a:chExt cx="10602469" cy="2019935"/>
          </a:xfrm>
        </p:grpSpPr>
        <p:grpSp>
          <p:nvGrpSpPr>
            <p:cNvPr id="22" name="object 2">
              <a:extLst>
                <a:ext uri="{FF2B5EF4-FFF2-40B4-BE49-F238E27FC236}">
                  <a16:creationId xmlns:a16="http://schemas.microsoft.com/office/drawing/2014/main" id="{107848A3-3FDD-63ED-7F3F-D23FAE41DE9D}"/>
                </a:ext>
              </a:extLst>
            </p:cNvPr>
            <p:cNvGrpSpPr/>
            <p:nvPr/>
          </p:nvGrpSpPr>
          <p:grpSpPr>
            <a:xfrm>
              <a:off x="9723119" y="2373744"/>
              <a:ext cx="573405" cy="190500"/>
              <a:chOff x="9723119" y="2373744"/>
              <a:chExt cx="573405" cy="190500"/>
            </a:xfrm>
          </p:grpSpPr>
          <p:sp>
            <p:nvSpPr>
              <p:cNvPr id="47" name="object 3">
                <a:extLst>
                  <a:ext uri="{FF2B5EF4-FFF2-40B4-BE49-F238E27FC236}">
                    <a16:creationId xmlns:a16="http://schemas.microsoft.com/office/drawing/2014/main" id="{BFE6AB3B-571A-9288-C052-95D74E9B3F3E}"/>
                  </a:ext>
                </a:extLst>
              </p:cNvPr>
              <p:cNvSpPr/>
              <p:nvPr/>
            </p:nvSpPr>
            <p:spPr>
              <a:xfrm>
                <a:off x="9723119" y="2469001"/>
                <a:ext cx="414655" cy="0"/>
              </a:xfrm>
              <a:custGeom>
                <a:avLst/>
                <a:gdLst/>
                <a:ahLst/>
                <a:cxnLst/>
                <a:rect l="l" t="t" r="r" b="b"/>
                <a:pathLst>
                  <a:path w="414654">
                    <a:moveTo>
                      <a:pt x="0" y="0"/>
                    </a:moveTo>
                    <a:lnTo>
                      <a:pt x="414362" y="0"/>
                    </a:lnTo>
                  </a:path>
                </a:pathLst>
              </a:custGeom>
              <a:ln w="63500">
                <a:solidFill>
                  <a:srgbClr val="000000"/>
                </a:solidFill>
              </a:ln>
            </p:spPr>
            <p:txBody>
              <a:bodyPr wrap="square" lIns="0" tIns="0" rIns="0" bIns="0" rtlCol="0">
                <a:normAutofit fontScale="25000" lnSpcReduction="20000"/>
              </a:bodyPr>
              <a:lstStyle/>
              <a:p>
                <a:endParaRPr/>
              </a:p>
            </p:txBody>
          </p:sp>
          <p:sp>
            <p:nvSpPr>
              <p:cNvPr id="48" name="object 4">
                <a:extLst>
                  <a:ext uri="{FF2B5EF4-FFF2-40B4-BE49-F238E27FC236}">
                    <a16:creationId xmlns:a16="http://schemas.microsoft.com/office/drawing/2014/main" id="{120D9DE1-5FCF-E70C-1867-E8D85768526C}"/>
                  </a:ext>
                </a:extLst>
              </p:cNvPr>
              <p:cNvSpPr/>
              <p:nvPr/>
            </p:nvSpPr>
            <p:spPr>
              <a:xfrm>
                <a:off x="10105720" y="2373744"/>
                <a:ext cx="191135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191134" h="190500">
                    <a:moveTo>
                      <a:pt x="0" y="190500"/>
                    </a:moveTo>
                    <a:lnTo>
                      <a:pt x="11" y="0"/>
                    </a:lnTo>
                    <a:lnTo>
                      <a:pt x="190512" y="95262"/>
                    </a:lnTo>
                    <a:lnTo>
                      <a:pt x="0" y="1905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>
                <a:normAutofit fontScale="70000" lnSpcReduction="20000"/>
              </a:bodyPr>
              <a:lstStyle/>
              <a:p>
                <a:endParaRPr/>
              </a:p>
            </p:txBody>
          </p:sp>
        </p:grpSp>
        <p:grpSp>
          <p:nvGrpSpPr>
            <p:cNvPr id="23" name="object 5">
              <a:extLst>
                <a:ext uri="{FF2B5EF4-FFF2-40B4-BE49-F238E27FC236}">
                  <a16:creationId xmlns:a16="http://schemas.microsoft.com/office/drawing/2014/main" id="{5200B0CF-A946-CCE0-4919-A9F1F364848C}"/>
                </a:ext>
              </a:extLst>
            </p:cNvPr>
            <p:cNvGrpSpPr/>
            <p:nvPr/>
          </p:nvGrpSpPr>
          <p:grpSpPr>
            <a:xfrm>
              <a:off x="9723119" y="3319157"/>
              <a:ext cx="573405" cy="190500"/>
              <a:chOff x="9723119" y="3319157"/>
              <a:chExt cx="573405" cy="190500"/>
            </a:xfrm>
          </p:grpSpPr>
          <p:sp>
            <p:nvSpPr>
              <p:cNvPr id="45" name="object 6">
                <a:extLst>
                  <a:ext uri="{FF2B5EF4-FFF2-40B4-BE49-F238E27FC236}">
                    <a16:creationId xmlns:a16="http://schemas.microsoft.com/office/drawing/2014/main" id="{4B260F73-36CB-DBB0-BED1-B50ADD949517}"/>
                  </a:ext>
                </a:extLst>
              </p:cNvPr>
              <p:cNvSpPr/>
              <p:nvPr/>
            </p:nvSpPr>
            <p:spPr>
              <a:xfrm>
                <a:off x="9723119" y="3414414"/>
                <a:ext cx="414655" cy="0"/>
              </a:xfrm>
              <a:custGeom>
                <a:avLst/>
                <a:gdLst/>
                <a:ahLst/>
                <a:cxnLst/>
                <a:rect l="l" t="t" r="r" b="b"/>
                <a:pathLst>
                  <a:path w="414654">
                    <a:moveTo>
                      <a:pt x="0" y="0"/>
                    </a:moveTo>
                    <a:lnTo>
                      <a:pt x="414362" y="0"/>
                    </a:lnTo>
                  </a:path>
                </a:pathLst>
              </a:custGeom>
              <a:ln w="63500">
                <a:solidFill>
                  <a:srgbClr val="000000"/>
                </a:solidFill>
              </a:ln>
            </p:spPr>
            <p:txBody>
              <a:bodyPr wrap="square" lIns="0" tIns="0" rIns="0" bIns="0" rtlCol="0">
                <a:normAutofit fontScale="25000" lnSpcReduction="20000"/>
              </a:bodyPr>
              <a:lstStyle/>
              <a:p>
                <a:endParaRPr/>
              </a:p>
            </p:txBody>
          </p:sp>
          <p:sp>
            <p:nvSpPr>
              <p:cNvPr id="46" name="object 7">
                <a:extLst>
                  <a:ext uri="{FF2B5EF4-FFF2-40B4-BE49-F238E27FC236}">
                    <a16:creationId xmlns:a16="http://schemas.microsoft.com/office/drawing/2014/main" id="{6C8AD7EC-8E9A-B541-786C-21FDA53E6383}"/>
                  </a:ext>
                </a:extLst>
              </p:cNvPr>
              <p:cNvSpPr/>
              <p:nvPr/>
            </p:nvSpPr>
            <p:spPr>
              <a:xfrm>
                <a:off x="10105720" y="3319157"/>
                <a:ext cx="191135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191134" h="190500">
                    <a:moveTo>
                      <a:pt x="0" y="190500"/>
                    </a:moveTo>
                    <a:lnTo>
                      <a:pt x="11" y="0"/>
                    </a:lnTo>
                    <a:lnTo>
                      <a:pt x="190512" y="95262"/>
                    </a:lnTo>
                    <a:lnTo>
                      <a:pt x="0" y="1905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>
                <a:normAutofit fontScale="70000" lnSpcReduction="20000"/>
              </a:bodyPr>
              <a:lstStyle/>
              <a:p>
                <a:endParaRPr/>
              </a:p>
            </p:txBody>
          </p:sp>
        </p:grpSp>
        <p:sp>
          <p:nvSpPr>
            <p:cNvPr id="24" name="object 17">
              <a:extLst>
                <a:ext uri="{FF2B5EF4-FFF2-40B4-BE49-F238E27FC236}">
                  <a16:creationId xmlns:a16="http://schemas.microsoft.com/office/drawing/2014/main" id="{5EAE75F5-E0EF-C54D-08DD-5539991425C8}"/>
                </a:ext>
              </a:extLst>
            </p:cNvPr>
            <p:cNvSpPr txBox="1"/>
            <p:nvPr/>
          </p:nvSpPr>
          <p:spPr>
            <a:xfrm>
              <a:off x="10570845" y="2576791"/>
              <a:ext cx="725805" cy="663575"/>
            </a:xfrm>
            <a:prstGeom prst="rect">
              <a:avLst/>
            </a:prstGeom>
          </p:spPr>
          <p:txBody>
            <a:bodyPr vert="horz" wrap="square" lIns="0" tIns="12700" rIns="0" bIns="0" rtlCol="0">
              <a:normAutofit fontScale="70000" lnSpcReduction="20000"/>
            </a:bodyPr>
            <a:lstStyle/>
            <a:p>
              <a:pPr marL="12700" marR="5080">
                <a:lnSpc>
                  <a:spcPct val="100000"/>
                </a:lnSpc>
                <a:spcBef>
                  <a:spcPts val="100"/>
                </a:spcBef>
                <a:tabLst>
                  <a:tab pos="531495" algn="l"/>
                </a:tabLst>
              </a:pPr>
              <a:r>
                <a:rPr sz="1050" dirty="0">
                  <a:latin typeface="Calibri"/>
                  <a:cs typeface="Calibri"/>
                </a:rPr>
                <a:t>Direction of movement of the</a:t>
              </a:r>
              <a:endParaRPr sz="1050">
                <a:latin typeface="Calibri"/>
                <a:cs typeface="Calibri"/>
              </a:endParaRPr>
            </a:p>
            <a:p>
              <a:pPr marL="12700">
                <a:lnSpc>
                  <a:spcPts val="1245"/>
                </a:lnSpc>
              </a:pPr>
              <a:r>
                <a:rPr sz="1050" spc="-10" dirty="0">
                  <a:latin typeface="Calibri"/>
                  <a:cs typeface="Calibri"/>
                </a:rPr>
                <a:t>véhicules</a:t>
              </a:r>
              <a:endParaRPr sz="1050">
                <a:latin typeface="Calibri"/>
                <a:cs typeface="Calibri"/>
              </a:endParaRPr>
            </a:p>
          </p:txBody>
        </p:sp>
        <p:grpSp>
          <p:nvGrpSpPr>
            <p:cNvPr id="25" name="object 18">
              <a:extLst>
                <a:ext uri="{FF2B5EF4-FFF2-40B4-BE49-F238E27FC236}">
                  <a16:creationId xmlns:a16="http://schemas.microsoft.com/office/drawing/2014/main" id="{40B052D2-DA18-5958-F0E0-B25A66B6CF6B}"/>
                </a:ext>
              </a:extLst>
            </p:cNvPr>
            <p:cNvGrpSpPr/>
            <p:nvPr/>
          </p:nvGrpSpPr>
          <p:grpSpPr>
            <a:xfrm>
              <a:off x="694181" y="1867916"/>
              <a:ext cx="8833485" cy="2019935"/>
              <a:chOff x="694181" y="1867916"/>
              <a:chExt cx="8833485" cy="2019935"/>
            </a:xfrm>
          </p:grpSpPr>
          <p:pic>
            <p:nvPicPr>
              <p:cNvPr id="29" name="object 19">
                <a:extLst>
                  <a:ext uri="{FF2B5EF4-FFF2-40B4-BE49-F238E27FC236}">
                    <a16:creationId xmlns:a16="http://schemas.microsoft.com/office/drawing/2014/main" id="{2F4C8E65-465D-3D7B-F1D7-42E7359C1BA1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5663184" y="2950718"/>
                <a:ext cx="1318258" cy="662938"/>
              </a:xfrm>
              <a:prstGeom prst="rect">
                <a:avLst/>
              </a:prstGeom>
            </p:spPr>
          </p:pic>
          <p:pic>
            <p:nvPicPr>
              <p:cNvPr id="30" name="object 20">
                <a:extLst>
                  <a:ext uri="{FF2B5EF4-FFF2-40B4-BE49-F238E27FC236}">
                    <a16:creationId xmlns:a16="http://schemas.microsoft.com/office/drawing/2014/main" id="{8E8D1A88-BF69-2604-CCBB-1FA2FF3763C6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909560" y="2935477"/>
                <a:ext cx="1292351" cy="640079"/>
              </a:xfrm>
              <a:prstGeom prst="rect">
                <a:avLst/>
              </a:prstGeom>
            </p:spPr>
          </p:pic>
          <p:sp>
            <p:nvSpPr>
              <p:cNvPr id="31" name="object 21">
                <a:extLst>
                  <a:ext uri="{FF2B5EF4-FFF2-40B4-BE49-F238E27FC236}">
                    <a16:creationId xmlns:a16="http://schemas.microsoft.com/office/drawing/2014/main" id="{6D8D2BC7-94B6-823A-AF05-FBB482D9B226}"/>
                  </a:ext>
                </a:extLst>
              </p:cNvPr>
              <p:cNvSpPr/>
              <p:nvPr/>
            </p:nvSpPr>
            <p:spPr>
              <a:xfrm>
                <a:off x="694181" y="2070608"/>
                <a:ext cx="8832850" cy="0"/>
              </a:xfrm>
              <a:custGeom>
                <a:avLst/>
                <a:gdLst/>
                <a:ahLst/>
                <a:cxnLst/>
                <a:rect l="l" t="t" r="r" b="b"/>
                <a:pathLst>
                  <a:path w="8832850">
                    <a:moveTo>
                      <a:pt x="0" y="0"/>
                    </a:moveTo>
                    <a:lnTo>
                      <a:pt x="8832405" y="0"/>
                    </a:lnTo>
                  </a:path>
                </a:pathLst>
              </a:custGeom>
              <a:ln w="25400">
                <a:solidFill>
                  <a:srgbClr val="000000"/>
                </a:solidFill>
              </a:ln>
            </p:spPr>
            <p:txBody>
              <a:bodyPr wrap="square" lIns="0" tIns="0" rIns="0" bIns="0" rtlCol="0">
                <a:normAutofit fontScale="25000" lnSpcReduction="20000"/>
              </a:bodyPr>
              <a:lstStyle/>
              <a:p>
                <a:endParaRPr/>
              </a:p>
            </p:txBody>
          </p:sp>
          <p:sp>
            <p:nvSpPr>
              <p:cNvPr id="32" name="object 22">
                <a:extLst>
                  <a:ext uri="{FF2B5EF4-FFF2-40B4-BE49-F238E27FC236}">
                    <a16:creationId xmlns:a16="http://schemas.microsoft.com/office/drawing/2014/main" id="{AEFE5592-B659-3784-62D0-8FA93A1EB975}"/>
                  </a:ext>
                </a:extLst>
              </p:cNvPr>
              <p:cNvSpPr/>
              <p:nvPr/>
            </p:nvSpPr>
            <p:spPr>
              <a:xfrm>
                <a:off x="694181" y="3650994"/>
                <a:ext cx="8832850" cy="0"/>
              </a:xfrm>
              <a:custGeom>
                <a:avLst/>
                <a:gdLst/>
                <a:ahLst/>
                <a:cxnLst/>
                <a:rect l="l" t="t" r="r" b="b"/>
                <a:pathLst>
                  <a:path w="8832850">
                    <a:moveTo>
                      <a:pt x="0" y="0"/>
                    </a:moveTo>
                    <a:lnTo>
                      <a:pt x="8832405" y="0"/>
                    </a:lnTo>
                  </a:path>
                </a:pathLst>
              </a:custGeom>
              <a:ln w="25400">
                <a:solidFill>
                  <a:srgbClr val="000000"/>
                </a:solidFill>
              </a:ln>
            </p:spPr>
            <p:txBody>
              <a:bodyPr wrap="square" lIns="0" tIns="0" rIns="0" bIns="0" rtlCol="0">
                <a:normAutofit fontScale="25000" lnSpcReduction="20000"/>
              </a:bodyPr>
              <a:lstStyle/>
              <a:p>
                <a:endParaRPr/>
              </a:p>
            </p:txBody>
          </p:sp>
          <p:sp>
            <p:nvSpPr>
              <p:cNvPr id="33" name="object 23">
                <a:extLst>
                  <a:ext uri="{FF2B5EF4-FFF2-40B4-BE49-F238E27FC236}">
                    <a16:creationId xmlns:a16="http://schemas.microsoft.com/office/drawing/2014/main" id="{9607ABFD-6FBC-0BBC-8FE5-93CC117C99C4}"/>
                  </a:ext>
                </a:extLst>
              </p:cNvPr>
              <p:cNvSpPr/>
              <p:nvPr/>
            </p:nvSpPr>
            <p:spPr>
              <a:xfrm>
                <a:off x="1104137" y="2863088"/>
                <a:ext cx="648335" cy="0"/>
              </a:xfrm>
              <a:custGeom>
                <a:avLst/>
                <a:gdLst/>
                <a:ahLst/>
                <a:cxnLst/>
                <a:rect l="l" t="t" r="r" b="b"/>
                <a:pathLst>
                  <a:path w="648335">
                    <a:moveTo>
                      <a:pt x="0" y="0"/>
                    </a:moveTo>
                    <a:lnTo>
                      <a:pt x="648004" y="0"/>
                    </a:lnTo>
                  </a:path>
                </a:pathLst>
              </a:custGeom>
              <a:ln w="25400">
                <a:solidFill>
                  <a:srgbClr val="000000"/>
                </a:solidFill>
              </a:ln>
            </p:spPr>
            <p:txBody>
              <a:bodyPr wrap="square" lIns="0" tIns="0" rIns="0" bIns="0" rtlCol="0">
                <a:normAutofit fontScale="25000" lnSpcReduction="20000"/>
              </a:bodyPr>
              <a:lstStyle/>
              <a:p>
                <a:endParaRPr/>
              </a:p>
            </p:txBody>
          </p:sp>
          <p:sp>
            <p:nvSpPr>
              <p:cNvPr id="34" name="object 24">
                <a:extLst>
                  <a:ext uri="{FF2B5EF4-FFF2-40B4-BE49-F238E27FC236}">
                    <a16:creationId xmlns:a16="http://schemas.microsoft.com/office/drawing/2014/main" id="{23237FEA-D9BE-6DB0-36A8-911ACAE03AE2}"/>
                  </a:ext>
                </a:extLst>
              </p:cNvPr>
              <p:cNvSpPr/>
              <p:nvPr/>
            </p:nvSpPr>
            <p:spPr>
              <a:xfrm>
                <a:off x="8879586" y="2861563"/>
                <a:ext cx="648335" cy="0"/>
              </a:xfrm>
              <a:custGeom>
                <a:avLst/>
                <a:gdLst/>
                <a:ahLst/>
                <a:cxnLst/>
                <a:rect l="l" t="t" r="r" b="b"/>
                <a:pathLst>
                  <a:path w="648334">
                    <a:moveTo>
                      <a:pt x="0" y="0"/>
                    </a:moveTo>
                    <a:lnTo>
                      <a:pt x="648004" y="0"/>
                    </a:lnTo>
                  </a:path>
                </a:pathLst>
              </a:custGeom>
              <a:ln w="25400">
                <a:solidFill>
                  <a:srgbClr val="000000"/>
                </a:solidFill>
              </a:ln>
            </p:spPr>
            <p:txBody>
              <a:bodyPr wrap="square" lIns="0" tIns="0" rIns="0" bIns="0" rtlCol="0">
                <a:normAutofit fontScale="25000" lnSpcReduction="20000"/>
              </a:bodyPr>
              <a:lstStyle/>
              <a:p>
                <a:endParaRPr/>
              </a:p>
            </p:txBody>
          </p:sp>
          <p:pic>
            <p:nvPicPr>
              <p:cNvPr id="35" name="object 25">
                <a:extLst>
                  <a:ext uri="{FF2B5EF4-FFF2-40B4-BE49-F238E27FC236}">
                    <a16:creationId xmlns:a16="http://schemas.microsoft.com/office/drawing/2014/main" id="{E54F90E2-5E0E-119F-01F7-A09824409C4D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3994403" y="2950718"/>
                <a:ext cx="1318258" cy="662938"/>
              </a:xfrm>
              <a:prstGeom prst="rect">
                <a:avLst/>
              </a:prstGeom>
            </p:spPr>
          </p:pic>
          <p:pic>
            <p:nvPicPr>
              <p:cNvPr id="36" name="object 26">
                <a:extLst>
                  <a:ext uri="{FF2B5EF4-FFF2-40B4-BE49-F238E27FC236}">
                    <a16:creationId xmlns:a16="http://schemas.microsoft.com/office/drawing/2014/main" id="{7C1DA0B1-C42D-EA1C-FF89-5C4408C824DF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2327148" y="2996438"/>
                <a:ext cx="1080515" cy="571499"/>
              </a:xfrm>
              <a:prstGeom prst="rect">
                <a:avLst/>
              </a:prstGeom>
            </p:spPr>
          </p:pic>
          <p:pic>
            <p:nvPicPr>
              <p:cNvPr id="37" name="object 27">
                <a:extLst>
                  <a:ext uri="{FF2B5EF4-FFF2-40B4-BE49-F238E27FC236}">
                    <a16:creationId xmlns:a16="http://schemas.microsoft.com/office/drawing/2014/main" id="{20F85967-B9F2-CAC4-DAA4-C11B5E29F9EC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68096" y="2146046"/>
                <a:ext cx="1318258" cy="661402"/>
              </a:xfrm>
              <a:prstGeom prst="rect">
                <a:avLst/>
              </a:prstGeom>
            </p:spPr>
          </p:pic>
          <p:sp>
            <p:nvSpPr>
              <p:cNvPr id="38" name="object 28">
                <a:extLst>
                  <a:ext uri="{FF2B5EF4-FFF2-40B4-BE49-F238E27FC236}">
                    <a16:creationId xmlns:a16="http://schemas.microsoft.com/office/drawing/2014/main" id="{F019C43A-1447-8D46-5090-D15472595E3D}"/>
                  </a:ext>
                </a:extLst>
              </p:cNvPr>
              <p:cNvSpPr/>
              <p:nvPr/>
            </p:nvSpPr>
            <p:spPr>
              <a:xfrm>
                <a:off x="2071878" y="1872488"/>
                <a:ext cx="0" cy="1980564"/>
              </a:xfrm>
              <a:custGeom>
                <a:avLst/>
                <a:gdLst/>
                <a:ahLst/>
                <a:cxnLst/>
                <a:rect l="l" t="t" r="r" b="b"/>
                <a:pathLst>
                  <a:path h="1980564">
                    <a:moveTo>
                      <a:pt x="0" y="0"/>
                    </a:moveTo>
                    <a:lnTo>
                      <a:pt x="0" y="1980006"/>
                    </a:lnTo>
                  </a:path>
                </a:pathLst>
              </a:custGeom>
              <a:ln w="34925">
                <a:solidFill>
                  <a:srgbClr val="00A0E1"/>
                </a:solidFill>
              </a:ln>
            </p:spPr>
            <p:txBody>
              <a:bodyPr wrap="square" lIns="0" tIns="0" rIns="0" bIns="0" rtlCol="0">
                <a:normAutofit/>
              </a:bodyPr>
              <a:lstStyle/>
              <a:p>
                <a:endParaRPr/>
              </a:p>
            </p:txBody>
          </p:sp>
          <p:sp>
            <p:nvSpPr>
              <p:cNvPr id="39" name="object 29">
                <a:extLst>
                  <a:ext uri="{FF2B5EF4-FFF2-40B4-BE49-F238E27FC236}">
                    <a16:creationId xmlns:a16="http://schemas.microsoft.com/office/drawing/2014/main" id="{30008803-0F34-6DBC-1B5F-5071B50C6353}"/>
                  </a:ext>
                </a:extLst>
              </p:cNvPr>
              <p:cNvSpPr/>
              <p:nvPr/>
            </p:nvSpPr>
            <p:spPr>
              <a:xfrm>
                <a:off x="2013965" y="1872488"/>
                <a:ext cx="0" cy="1980564"/>
              </a:xfrm>
              <a:custGeom>
                <a:avLst/>
                <a:gdLst/>
                <a:ahLst/>
                <a:cxnLst/>
                <a:rect l="l" t="t" r="r" b="b"/>
                <a:pathLst>
                  <a:path h="1980564">
                    <a:moveTo>
                      <a:pt x="0" y="0"/>
                    </a:moveTo>
                    <a:lnTo>
                      <a:pt x="0" y="1980006"/>
                    </a:lnTo>
                  </a:path>
                </a:pathLst>
              </a:custGeom>
              <a:ln w="34925">
                <a:solidFill>
                  <a:srgbClr val="FF0000"/>
                </a:solidFill>
              </a:ln>
            </p:spPr>
            <p:txBody>
              <a:bodyPr wrap="square" lIns="0" tIns="0" rIns="0" bIns="0" rtlCol="0">
                <a:normAutofit/>
              </a:bodyPr>
              <a:lstStyle/>
              <a:p>
                <a:endParaRPr/>
              </a:p>
            </p:txBody>
          </p:sp>
          <p:sp>
            <p:nvSpPr>
              <p:cNvPr id="40" name="object 30">
                <a:extLst>
                  <a:ext uri="{FF2B5EF4-FFF2-40B4-BE49-F238E27FC236}">
                    <a16:creationId xmlns:a16="http://schemas.microsoft.com/office/drawing/2014/main" id="{DA52D3B3-1704-6B3D-D5E4-A25C7570F321}"/>
                  </a:ext>
                </a:extLst>
              </p:cNvPr>
              <p:cNvSpPr/>
              <p:nvPr/>
            </p:nvSpPr>
            <p:spPr>
              <a:xfrm>
                <a:off x="9193529" y="1867916"/>
                <a:ext cx="0" cy="1980564"/>
              </a:xfrm>
              <a:custGeom>
                <a:avLst/>
                <a:gdLst/>
                <a:ahLst/>
                <a:cxnLst/>
                <a:rect l="l" t="t" r="r" b="b"/>
                <a:pathLst>
                  <a:path h="1980564">
                    <a:moveTo>
                      <a:pt x="0" y="0"/>
                    </a:moveTo>
                    <a:lnTo>
                      <a:pt x="0" y="1980006"/>
                    </a:lnTo>
                  </a:path>
                </a:pathLst>
              </a:custGeom>
              <a:ln w="34925">
                <a:solidFill>
                  <a:srgbClr val="00A0E1"/>
                </a:solidFill>
              </a:ln>
            </p:spPr>
            <p:txBody>
              <a:bodyPr wrap="square" lIns="0" tIns="0" rIns="0" bIns="0" rtlCol="0">
                <a:normAutofit/>
              </a:bodyPr>
              <a:lstStyle/>
              <a:p>
                <a:endParaRPr/>
              </a:p>
            </p:txBody>
          </p:sp>
          <p:sp>
            <p:nvSpPr>
              <p:cNvPr id="41" name="object 31">
                <a:extLst>
                  <a:ext uri="{FF2B5EF4-FFF2-40B4-BE49-F238E27FC236}">
                    <a16:creationId xmlns:a16="http://schemas.microsoft.com/office/drawing/2014/main" id="{4171F5A0-60B1-355A-D6EC-4F6CF1560584}"/>
                  </a:ext>
                </a:extLst>
              </p:cNvPr>
              <p:cNvSpPr/>
              <p:nvPr/>
            </p:nvSpPr>
            <p:spPr>
              <a:xfrm>
                <a:off x="2158555" y="3844543"/>
                <a:ext cx="6941820" cy="0"/>
              </a:xfrm>
              <a:custGeom>
                <a:avLst/>
                <a:gdLst/>
                <a:ahLst/>
                <a:cxnLst/>
                <a:rect l="l" t="t" r="r" b="b"/>
                <a:pathLst>
                  <a:path w="6941820">
                    <a:moveTo>
                      <a:pt x="0" y="0"/>
                    </a:moveTo>
                    <a:lnTo>
                      <a:pt x="6941629" y="0"/>
                    </a:lnTo>
                  </a:path>
                </a:pathLst>
              </a:custGeom>
              <a:ln w="28575">
                <a:solidFill>
                  <a:srgbClr val="00A0E1"/>
                </a:solidFill>
              </a:ln>
            </p:spPr>
            <p:txBody>
              <a:bodyPr wrap="square" lIns="0" tIns="0" rIns="0" bIns="0" rtlCol="0">
                <a:normAutofit fontScale="25000" lnSpcReduction="20000"/>
              </a:bodyPr>
              <a:lstStyle/>
              <a:p>
                <a:endParaRPr/>
              </a:p>
            </p:txBody>
          </p:sp>
          <p:sp>
            <p:nvSpPr>
              <p:cNvPr id="42" name="object 32">
                <a:extLst>
                  <a:ext uri="{FF2B5EF4-FFF2-40B4-BE49-F238E27FC236}">
                    <a16:creationId xmlns:a16="http://schemas.microsoft.com/office/drawing/2014/main" id="{6163E28E-66CE-AB5B-89FF-7F3861FC8038}"/>
                  </a:ext>
                </a:extLst>
              </p:cNvPr>
              <p:cNvSpPr/>
              <p:nvPr/>
            </p:nvSpPr>
            <p:spPr>
              <a:xfrm>
                <a:off x="2087118" y="3801681"/>
                <a:ext cx="7084695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7084695" h="85725">
                    <a:moveTo>
                      <a:pt x="85725" y="0"/>
                    </a:moveTo>
                    <a:lnTo>
                      <a:pt x="0" y="42862"/>
                    </a:lnTo>
                    <a:lnTo>
                      <a:pt x="85725" y="85725"/>
                    </a:lnTo>
                    <a:lnTo>
                      <a:pt x="85725" y="0"/>
                    </a:lnTo>
                    <a:close/>
                  </a:path>
                  <a:path w="7084695" h="85725">
                    <a:moveTo>
                      <a:pt x="7084492" y="42862"/>
                    </a:moveTo>
                    <a:lnTo>
                      <a:pt x="6998767" y="0"/>
                    </a:lnTo>
                    <a:lnTo>
                      <a:pt x="6998767" y="85725"/>
                    </a:lnTo>
                    <a:lnTo>
                      <a:pt x="7084492" y="42862"/>
                    </a:lnTo>
                    <a:close/>
                  </a:path>
                </a:pathLst>
              </a:custGeom>
              <a:solidFill>
                <a:srgbClr val="00A0E1"/>
              </a:solidFill>
            </p:spPr>
            <p:txBody>
              <a:bodyPr wrap="square" lIns="0" tIns="0" rIns="0" bIns="0" rtlCol="0">
                <a:normAutofit fontScale="25000" lnSpcReduction="20000"/>
              </a:bodyPr>
              <a:lstStyle/>
              <a:p>
                <a:endParaRPr/>
              </a:p>
            </p:txBody>
          </p:sp>
          <p:pic>
            <p:nvPicPr>
              <p:cNvPr id="43" name="object 33">
                <a:extLst>
                  <a:ext uri="{FF2B5EF4-FFF2-40B4-BE49-F238E27FC236}">
                    <a16:creationId xmlns:a16="http://schemas.microsoft.com/office/drawing/2014/main" id="{91D57AA2-20CC-ED6A-C70A-C93316E6EB52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222236" y="2170429"/>
                <a:ext cx="1080515" cy="569974"/>
              </a:xfrm>
              <a:prstGeom prst="rect">
                <a:avLst/>
              </a:prstGeom>
            </p:spPr>
          </p:pic>
          <p:pic>
            <p:nvPicPr>
              <p:cNvPr id="44" name="object 34">
                <a:extLst>
                  <a:ext uri="{FF2B5EF4-FFF2-40B4-BE49-F238E27FC236}">
                    <a16:creationId xmlns:a16="http://schemas.microsoft.com/office/drawing/2014/main" id="{0F09A1E5-3D77-E5E0-FCFB-0671FC973398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654296" y="2129282"/>
                <a:ext cx="1292351" cy="638555"/>
              </a:xfrm>
              <a:prstGeom prst="rect">
                <a:avLst/>
              </a:prstGeom>
            </p:spPr>
          </p:pic>
        </p:grpSp>
        <p:sp>
          <p:nvSpPr>
            <p:cNvPr id="26" name="object 35">
              <a:extLst>
                <a:ext uri="{FF2B5EF4-FFF2-40B4-BE49-F238E27FC236}">
                  <a16:creationId xmlns:a16="http://schemas.microsoft.com/office/drawing/2014/main" id="{E4E6D829-964A-F5BF-B59A-73B7C3821183}"/>
                </a:ext>
              </a:extLst>
            </p:cNvPr>
            <p:cNvSpPr/>
            <p:nvPr/>
          </p:nvSpPr>
          <p:spPr>
            <a:xfrm>
              <a:off x="3047237" y="2863088"/>
              <a:ext cx="648335" cy="0"/>
            </a:xfrm>
            <a:custGeom>
              <a:avLst/>
              <a:gdLst/>
              <a:ahLst/>
              <a:cxnLst/>
              <a:rect l="l" t="t" r="r" b="b"/>
              <a:pathLst>
                <a:path w="648335">
                  <a:moveTo>
                    <a:pt x="0" y="0"/>
                  </a:moveTo>
                  <a:lnTo>
                    <a:pt x="648004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>
              <a:normAutofit fontScale="25000" lnSpcReduction="20000"/>
            </a:bodyPr>
            <a:lstStyle/>
            <a:p>
              <a:endParaRPr/>
            </a:p>
          </p:txBody>
        </p:sp>
        <p:sp>
          <p:nvSpPr>
            <p:cNvPr id="27" name="object 36">
              <a:extLst>
                <a:ext uri="{FF2B5EF4-FFF2-40B4-BE49-F238E27FC236}">
                  <a16:creationId xmlns:a16="http://schemas.microsoft.com/office/drawing/2014/main" id="{78A5D66E-7D52-34DB-EABC-F389FB6C7B44}"/>
                </a:ext>
              </a:extLst>
            </p:cNvPr>
            <p:cNvSpPr/>
            <p:nvPr/>
          </p:nvSpPr>
          <p:spPr>
            <a:xfrm>
              <a:off x="4990337" y="2861562"/>
              <a:ext cx="648335" cy="0"/>
            </a:xfrm>
            <a:custGeom>
              <a:avLst/>
              <a:gdLst/>
              <a:ahLst/>
              <a:cxnLst/>
              <a:rect l="l" t="t" r="r" b="b"/>
              <a:pathLst>
                <a:path w="648335">
                  <a:moveTo>
                    <a:pt x="0" y="0"/>
                  </a:moveTo>
                  <a:lnTo>
                    <a:pt x="648004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>
              <a:normAutofit fontScale="25000" lnSpcReduction="20000"/>
            </a:bodyPr>
            <a:lstStyle/>
            <a:p>
              <a:endParaRPr/>
            </a:p>
          </p:txBody>
        </p:sp>
        <p:sp>
          <p:nvSpPr>
            <p:cNvPr id="28" name="object 37">
              <a:extLst>
                <a:ext uri="{FF2B5EF4-FFF2-40B4-BE49-F238E27FC236}">
                  <a16:creationId xmlns:a16="http://schemas.microsoft.com/office/drawing/2014/main" id="{5EDFF6F9-C31A-B3A9-C4FB-0D5D1C48FA28}"/>
                </a:ext>
              </a:extLst>
            </p:cNvPr>
            <p:cNvSpPr/>
            <p:nvPr/>
          </p:nvSpPr>
          <p:spPr>
            <a:xfrm>
              <a:off x="6934961" y="2861562"/>
              <a:ext cx="648335" cy="0"/>
            </a:xfrm>
            <a:custGeom>
              <a:avLst/>
              <a:gdLst/>
              <a:ahLst/>
              <a:cxnLst/>
              <a:rect l="l" t="t" r="r" b="b"/>
              <a:pathLst>
                <a:path w="648334">
                  <a:moveTo>
                    <a:pt x="0" y="0"/>
                  </a:moveTo>
                  <a:lnTo>
                    <a:pt x="648004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>
              <a:normAutofit fontScale="25000" lnSpcReduction="20000"/>
            </a:bodyPr>
            <a:lstStyle/>
            <a:p>
              <a:endParaRPr/>
            </a:p>
          </p:txBody>
        </p:sp>
      </p:grp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EE10252F-E97D-5EC7-C223-9677DAA11D0A}"/>
              </a:ext>
            </a:extLst>
          </p:cNvPr>
          <p:cNvSpPr txBox="1">
            <a:spLocks/>
          </p:cNvSpPr>
          <p:nvPr/>
        </p:nvSpPr>
        <p:spPr>
          <a:xfrm>
            <a:off x="836336" y="4554806"/>
            <a:ext cx="4093856" cy="1381967"/>
          </a:xfrm>
          <a:prstGeom prst="rect">
            <a:avLst/>
          </a:prstGeom>
          <a:ln w="12700">
            <a:solidFill>
              <a:srgbClr val="F2621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50800" rIns="45719" bIns="50800"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rgbClr val="F78722"/>
              </a:buClr>
              <a:buSzPct val="123000"/>
              <a:buFont typeface="Arial" panose="020B0604020202020204" pitchFamily="34" charset="0"/>
              <a:buChar char="—"/>
              <a:tabLst/>
              <a:defRPr kumimoji="0" sz="2800" b="0" i="0" u="none" strike="noStrike" cap="none" spc="0" normalizeH="0" baseline="0" dirty="0">
                <a:ln>
                  <a:noFill/>
                </a:ln>
                <a:solidFill>
                  <a:srgbClr val="432411"/>
                </a:solidFill>
                <a:effectLst/>
                <a:uFillTx/>
                <a:latin typeface="Montserrat Regular"/>
                <a:ea typeface="Montserrat Regular"/>
                <a:cs typeface="Montserrat Regular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42895" marR="0" indent="-342895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chemeClr val="tx1"/>
              </a:buClr>
              <a:buSzPct val="123000"/>
              <a:buFont typeface="Arial Rounded MT Bold" panose="020F0704030504030204" pitchFamily="34" charset="0"/>
              <a:buChar char="—"/>
              <a:tabLst/>
              <a:defRPr kumimoji="0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US" sz="1600" b="1" dirty="0"/>
              <a:t>Volume de trafic</a:t>
            </a:r>
          </a:p>
          <a:p>
            <a:pPr hangingPunct="1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US" sz="1472" b="1" dirty="0"/>
              <a:t>Débit</a:t>
            </a:r>
          </a:p>
          <a:p>
            <a:pPr hangingPunct="1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en-US" sz="1472" b="1" dirty="0"/>
              <a:t>Temps intervalle </a:t>
            </a:r>
          </a:p>
          <a:p>
            <a:pPr hangingPunct="1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en-US" sz="1472" b="1" dirty="0"/>
              <a:t>vitesse moyenne temporelle</a:t>
            </a:r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6F67604F-4421-0EA9-3C7A-2442300E40F2}"/>
              </a:ext>
            </a:extLst>
          </p:cNvPr>
          <p:cNvSpPr txBox="1">
            <a:spLocks/>
          </p:cNvSpPr>
          <p:nvPr/>
        </p:nvSpPr>
        <p:spPr>
          <a:xfrm>
            <a:off x="5435705" y="4141493"/>
            <a:ext cx="4093856" cy="375810"/>
          </a:xfrm>
          <a:prstGeom prst="rect">
            <a:avLst/>
          </a:prstGeom>
          <a:ln w="28575">
            <a:solidFill>
              <a:srgbClr val="00518E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50800" rIns="45719" bIns="50800">
            <a:normAutofit fontScale="92500"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rgbClr val="F78722"/>
              </a:buClr>
              <a:buSzPct val="123000"/>
              <a:buFont typeface="Arial" panose="020B0604020202020204" pitchFamily="34" charset="0"/>
              <a:buChar char="—"/>
              <a:tabLst/>
              <a:defRPr kumimoji="0" sz="2800" b="0" i="0" u="none" strike="noStrike" cap="none" spc="0" normalizeH="0" baseline="0" dirty="0">
                <a:ln>
                  <a:noFill/>
                </a:ln>
                <a:solidFill>
                  <a:srgbClr val="432411"/>
                </a:solidFill>
                <a:effectLst/>
                <a:uFillTx/>
                <a:latin typeface="Montserrat Regular"/>
                <a:ea typeface="Montserrat Regular"/>
                <a:cs typeface="Montserrat Regular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42895" marR="0" indent="-342895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chemeClr val="tx1"/>
              </a:buClr>
              <a:buSzPct val="123000"/>
              <a:buFont typeface="Arial Rounded MT Bold" panose="020F0704030504030204" pitchFamily="34" charset="0"/>
              <a:buChar char="—"/>
              <a:tabLst/>
              <a:defRPr kumimoji="0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600" b="1" dirty="0"/>
              <a:t>Mesuré across the segment routier, L 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02737EC6-4E9A-6A8E-23AC-AD8A433B3AFA}"/>
              </a:ext>
            </a:extLst>
          </p:cNvPr>
          <p:cNvSpPr txBox="1">
            <a:spLocks/>
          </p:cNvSpPr>
          <p:nvPr/>
        </p:nvSpPr>
        <p:spPr>
          <a:xfrm>
            <a:off x="5451564" y="4584374"/>
            <a:ext cx="4093856" cy="1381967"/>
          </a:xfrm>
          <a:prstGeom prst="rect">
            <a:avLst/>
          </a:prstGeom>
          <a:ln w="12700">
            <a:solidFill>
              <a:srgbClr val="F2621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50800" rIns="45719" bIns="50800"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rgbClr val="F78722"/>
              </a:buClr>
              <a:buSzPct val="123000"/>
              <a:buFont typeface="Arial" panose="020B0604020202020204" pitchFamily="34" charset="0"/>
              <a:buChar char="—"/>
              <a:tabLst/>
              <a:defRPr kumimoji="0" sz="2800" b="0" i="0" u="none" strike="noStrike" cap="none" spc="0" normalizeH="0" baseline="0" dirty="0">
                <a:ln>
                  <a:noFill/>
                </a:ln>
                <a:solidFill>
                  <a:srgbClr val="432411"/>
                </a:solidFill>
                <a:effectLst/>
                <a:uFillTx/>
                <a:latin typeface="Montserrat Regular"/>
                <a:ea typeface="Montserrat Regular"/>
                <a:cs typeface="Montserrat Regular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42895" marR="0" indent="-342895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chemeClr val="tx1"/>
              </a:buClr>
              <a:buSzPct val="123000"/>
              <a:buFont typeface="Arial Rounded MT Bold" panose="020F0704030504030204" pitchFamily="34" charset="0"/>
              <a:buChar char="—"/>
              <a:tabLst/>
              <a:defRPr kumimoji="0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buFont typeface="Wingdings" panose="05000000000000000000" pitchFamily="2" charset="2"/>
              <a:buChar char="v"/>
            </a:pPr>
            <a:r>
              <a:rPr lang="en-US" sz="1600" b="1" dirty="0"/>
              <a:t>Densité</a:t>
            </a:r>
          </a:p>
          <a:p>
            <a:pPr hangingPunct="1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en-US" sz="1472" b="1" dirty="0"/>
              <a:t>intervalle spatial/espacement</a:t>
            </a:r>
          </a:p>
          <a:p>
            <a:pPr hangingPunct="1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en-US" sz="1472" b="1" dirty="0"/>
              <a:t>vitesse moyenne spatiale</a:t>
            </a:r>
          </a:p>
        </p:txBody>
      </p:sp>
    </p:spTree>
    <p:extLst>
      <p:ext uri="{BB962C8B-B14F-4D97-AF65-F5344CB8AC3E}">
        <p14:creationId xmlns:p14="http://schemas.microsoft.com/office/powerpoint/2010/main" val="3145299779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780BC-E90B-6F1C-BA83-78285A9AC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9174928" cy="717551"/>
          </a:xfrm>
        </p:spPr>
        <p:txBody>
          <a:bodyPr>
            <a:normAutofit/>
          </a:bodyPr>
          <a:lstStyle/>
          <a:p>
            <a:r>
              <a:rPr lang="en-US" dirty="0"/>
              <a:t>Relation entre débit, vitesse et densité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2B6F7F-5A0C-3631-73B7-B7038F14048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5389959" cy="5059521"/>
          </a:xfrm>
        </p:spPr>
        <p:txBody>
          <a:bodyPr>
            <a:normAutofit/>
          </a:bodyPr>
          <a:lstStyle/>
          <a:p>
            <a:r>
              <a:rPr lang="en-US" sz="2000" dirty="0"/>
              <a:t>The three macroscopic measures of courant de trafic, Débit (v), vitesse (S), and Densité (D), are related as follows:</a:t>
            </a:r>
          </a:p>
          <a:p>
            <a:pPr marL="914388" lvl="3" indent="0">
              <a:buNone/>
              <a:tabLst>
                <a:tab pos="3138488" algn="l"/>
              </a:tabLst>
            </a:pPr>
            <a:r>
              <a:rPr lang="en-US" sz="2000" b="1" dirty="0"/>
              <a:t>q= S * 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DFC680-C5CF-1287-E7C2-A80C0FC6D983}"/>
              </a:ext>
            </a:extLst>
          </p:cNvPr>
          <p:cNvSpPr txBox="1"/>
          <p:nvPr/>
        </p:nvSpPr>
        <p:spPr>
          <a:xfrm>
            <a:off x="1404814" y="3120639"/>
            <a:ext cx="3878890" cy="10751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Où :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          q = débit, véh/h, or véh/h/ln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104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         S = vitesse moyenne spatiale, km/h 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          K= densité, véh/km or véh/km/ln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111DFA-5357-C6FF-758E-1CDC78C92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2202" y="1173039"/>
            <a:ext cx="4327714" cy="4862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C14C74-D685-49B0-0FCA-6915BA9DF34A}"/>
              </a:ext>
            </a:extLst>
          </p:cNvPr>
          <p:cNvSpPr txBox="1"/>
          <p:nvPr/>
        </p:nvSpPr>
        <p:spPr>
          <a:xfrm>
            <a:off x="8545925" y="6575903"/>
            <a:ext cx="3766156" cy="2687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 : Traffic Engineering, 4e édition,  </a:t>
            </a:r>
          </a:p>
        </p:txBody>
      </p:sp>
    </p:spTree>
    <p:extLst>
      <p:ext uri="{BB962C8B-B14F-4D97-AF65-F5344CB8AC3E}">
        <p14:creationId xmlns:p14="http://schemas.microsoft.com/office/powerpoint/2010/main" val="1137505094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DD921-483F-9400-BFA2-A5CD178B0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Exemple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0E646C-B5ED-3B13-0D17-AEAC6966D91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60041" y="1146839"/>
            <a:ext cx="8807980" cy="2158998"/>
          </a:xfrm>
        </p:spPr>
        <p:txBody>
          <a:bodyPr>
            <a:normAutofit/>
          </a:bodyPr>
          <a:lstStyle/>
          <a:p>
            <a:r>
              <a:rPr lang="en-US" dirty="0"/>
              <a:t>A through voie in a multilane route observé to have an moyen espacement of 50m and an moyen intervalle of 3.5 sec. Calculer the débit, densité, and vitesse of traffic on this voie.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5B1F15-9C35-C792-C701-D50AE02E5E30}"/>
              </a:ext>
            </a:extLst>
          </p:cNvPr>
          <p:cNvSpPr txBox="1"/>
          <p:nvPr/>
        </p:nvSpPr>
        <p:spPr>
          <a:xfrm>
            <a:off x="1747520" y="3528767"/>
            <a:ext cx="1138132" cy="27894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72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Données : 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d=50m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dirty="0"/>
              <a:t> h= 3.5 sec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472" b="1" dirty="0"/>
              <a:t>À déterminer :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dirty="0"/>
              <a:t> v=?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dirty="0"/>
              <a:t> k=?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S=?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01874D-6AA6-4ADE-D412-82213EBED380}"/>
              </a:ext>
            </a:extLst>
          </p:cNvPr>
          <p:cNvSpPr txBox="1"/>
          <p:nvPr/>
        </p:nvSpPr>
        <p:spPr>
          <a:xfrm>
            <a:off x="4409440" y="3230224"/>
            <a:ext cx="5577840" cy="33865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Solution :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débit= 1 / intervalle = 3600 sec/hr = 1028.6 véh/h 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dirty="0"/>
              <a:t>                                              3.5 sec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dirty="0"/>
              <a:t> densité = 1/ espacement = 1000m/km = 20 véhicule/km</a:t>
            </a:r>
            <a:endParaRPr lang="en-US" sz="1600" u="sng" dirty="0"/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                                             50m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1600" dirty="0"/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dirty="0"/>
              <a:t> vitesse = débit/ densité = 1028.6 véh/h = 51.4 km/h</a:t>
            </a:r>
            <a:endParaRPr lang="en-US" sz="1600" u="sng" dirty="0"/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dirty="0"/>
              <a:t>                                               20 véh/km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8633756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CD05-E6F2-097F-F0D5-C45067478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Questions de discussion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B55228-FA7B-7947-43C7-C85E901A02D7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does flux de trafic differ from écoulement fluide, and why can fluid-flow principles not be fully applied to traffic streams?</a:t>
            </a:r>
          </a:p>
          <a:p>
            <a:r>
              <a:rPr lang="en-US" dirty="0"/>
              <a:t>How can congested traffic conditions be explained en utilisant fondamental flux de trafic paramètres?</a:t>
            </a:r>
          </a:p>
          <a:p>
            <a:r>
              <a:rPr lang="en-US" dirty="0"/>
              <a:t>Which roadway in your vicinity exhibits the highest and lowest traffic densité, and what factors expliquer this difference?</a:t>
            </a:r>
          </a:p>
        </p:txBody>
      </p:sp>
    </p:spTree>
    <p:extLst>
      <p:ext uri="{BB962C8B-B14F-4D97-AF65-F5344CB8AC3E}">
        <p14:creationId xmlns:p14="http://schemas.microsoft.com/office/powerpoint/2010/main" val="2709198226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3E325-E42B-3D97-8B52-CA73A7A88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Ressources complémentaires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057EC1-05BA-3505-A2ED-29BA2C3366D7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hlinkClick r:id="rId2"/>
              </a:rPr>
              <a:t>https://www.youtube.com/watch?v=okNd_G38n4o</a:t>
            </a:r>
            <a:endParaRPr lang="en-US" sz="1400" dirty="0"/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hlinkClick r:id="rId3"/>
              </a:rPr>
              <a:t>https://www.youtube.com/watch?v=Chje8rIEUhU</a:t>
            </a:r>
            <a:endParaRPr lang="en-US" sz="1400" dirty="0"/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hlinkClick r:id="rId4"/>
              </a:rPr>
              <a:t>https://www.youtube.com/watch?v=G7qU7HOw9QA</a:t>
            </a:r>
            <a:endParaRPr lang="en-US" sz="1400" dirty="0"/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hlinkClick r:id="rId5"/>
              </a:rPr>
              <a:t>https://www.youtube.com/watch?v=AN85spukBoc</a:t>
            </a:r>
            <a:endParaRPr lang="en-US" sz="1400" dirty="0"/>
          </a:p>
          <a:p>
            <a:pPr marL="514350" indent="-514350">
              <a:buFont typeface="+mj-lt"/>
              <a:buAutoNum type="arabicPeriod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39113323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Plan du cours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dirty="0"/>
              <a:t>courant de trafic caractéristiques </a:t>
            </a:r>
          </a:p>
          <a:p>
            <a:pPr>
              <a:defRPr sz="1800"/>
            </a:pPr>
            <a:r>
              <a:rPr lang="en-US" dirty="0">
                <a:solidFill>
                  <a:srgbClr val="002060"/>
                </a:solidFill>
              </a:rPr>
              <a:t>volume de trafic and débit</a:t>
            </a:r>
            <a:endParaRPr lang="en-US" dirty="0"/>
          </a:p>
          <a:p>
            <a:pPr>
              <a:defRPr sz="1800"/>
            </a:pPr>
            <a:r>
              <a:rPr lang="en-US" dirty="0"/>
              <a:t>Densité, vitesse, intervalle, and espacement</a:t>
            </a:r>
          </a:p>
          <a:p>
            <a:pPr>
              <a:defRPr sz="1800"/>
            </a:pPr>
            <a:r>
              <a:rPr lang="en-US" dirty="0"/>
              <a:t>Relation among Débit, vitesse, and densité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CD3B0B-E23A-F121-59BF-F8712E762D2E}"/>
              </a:ext>
            </a:extLst>
          </p:cNvPr>
          <p:cNvSpPr txBox="1"/>
          <p:nvPr/>
        </p:nvSpPr>
        <p:spPr>
          <a:xfrm>
            <a:off x="654300" y="4809756"/>
            <a:ext cx="8718300" cy="13721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4500"/>
              </a:spcBef>
            </a:pPr>
            <a:r>
              <a:rPr lang="en-US" sz="1288" dirty="0"/>
              <a:t>Référence principale : </a:t>
            </a:r>
          </a:p>
          <a:p>
            <a:pPr defTabSz="2438338">
              <a:spcBef>
                <a:spcPts val="0"/>
              </a:spcBef>
            </a:pPr>
            <a:r>
              <a:rPr lang="en-US" sz="1600" b="1" dirty="0"/>
              <a:t>Roger P. Roess; Elena S. Prassas; William R. Mc Shane, ingénierie du trafic, 5th edition, Pearson, 2019</a:t>
            </a:r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0B875-C2F7-8176-2AB5-D0FF8AA29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69" y="461009"/>
            <a:ext cx="8760911" cy="717551"/>
          </a:xfrm>
        </p:spPr>
        <p:txBody>
          <a:bodyPr>
            <a:normAutofit/>
          </a:bodyPr>
          <a:lstStyle/>
          <a:p>
            <a:r>
              <a:rPr lang="en-US" dirty="0"/>
              <a:t>Caractéristiques du flux de trafic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5D9359-CE52-5B2A-B3F7-4A73C60B6CC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86601" y="1036320"/>
            <a:ext cx="7476743" cy="5368971"/>
          </a:xfrm>
        </p:spPr>
        <p:txBody>
          <a:bodyPr>
            <a:normAutofit/>
          </a:bodyPr>
          <a:lstStyle/>
          <a:p>
            <a:r>
              <a:rPr lang="en-US" sz="2208" b="1" dirty="0">
                <a:solidFill>
                  <a:srgbClr val="005EA4"/>
                </a:solidFill>
              </a:rPr>
              <a:t>courant de trafic 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resulted from the interaction of conducteurs, véhicules, and the roadway environment 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Highly variable due to humans/conducteurs’ behavior 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Can be an uninterrupted or interrupted débit </a:t>
            </a:r>
          </a:p>
          <a:p>
            <a:pPr>
              <a:lnSpc>
                <a:spcPct val="200000"/>
              </a:lnSpc>
              <a:spcBef>
                <a:spcPts val="600"/>
              </a:spcBef>
            </a:pPr>
            <a:r>
              <a:rPr lang="en-US" sz="2208" b="1" dirty="0">
                <a:solidFill>
                  <a:srgbClr val="005EA4"/>
                </a:solidFill>
              </a:rPr>
              <a:t>Traffic vs écoulement fluide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184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écoulement fluide is predictable and deterministic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flux de trafic is stochastique and affected by conducteur behavior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Hence, analyse requires probabiliste approaches</a:t>
            </a:r>
          </a:p>
          <a:p>
            <a:pPr lvl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pic>
        <p:nvPicPr>
          <p:cNvPr id="2052" name="Picture 4" descr="traffic moves along a highway during morning rush hour in india - car pollution stock pictures, royalty-free photos &amp; images">
            <a:extLst>
              <a:ext uri="{FF2B5EF4-FFF2-40B4-BE49-F238E27FC236}">
                <a16:creationId xmlns:a16="http://schemas.microsoft.com/office/drawing/2014/main" id="{5C9662B8-D752-4F46-AF65-FE2BDD684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033" y="2098357"/>
            <a:ext cx="4398967" cy="338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08470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0437A86-36B9-9CDA-9BFC-43238C3725C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35982" y="1178560"/>
            <a:ext cx="7476743" cy="4721616"/>
          </a:xfrm>
        </p:spPr>
        <p:txBody>
          <a:bodyPr>
            <a:normAutofit/>
          </a:bodyPr>
          <a:lstStyle/>
          <a:p>
            <a:r>
              <a:rPr lang="en-US" sz="2208" b="1" dirty="0">
                <a:solidFill>
                  <a:srgbClr val="005EA4"/>
                </a:solidFill>
              </a:rPr>
              <a:t>infrastructures à écoulement ininterrompu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No interruptions externes fixes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Freeways and itinéraires à accès contrôlé (suburban multilane autoroutes and itinéraires rurales with grand espacement)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184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Débit governed by interactions entre véhicules</a:t>
            </a:r>
            <a:endParaRPr lang="en-US" sz="2000" dirty="0"/>
          </a:p>
          <a:p>
            <a:pPr>
              <a:lnSpc>
                <a:spcPct val="200000"/>
              </a:lnSpc>
              <a:spcBef>
                <a:spcPts val="600"/>
              </a:spcBef>
            </a:pPr>
            <a:r>
              <a:rPr lang="en-US" sz="2208" b="1" dirty="0">
                <a:solidFill>
                  <a:srgbClr val="005EA4"/>
                </a:solidFill>
              </a:rPr>
              <a:t> infrastructures à écoulement interrompu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Presence of fixed interruptions such as intersections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feux de circulation and contrôle par STOP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Results in pelotons de véhicules  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Courant in milieux urbains</a:t>
            </a:r>
          </a:p>
          <a:p>
            <a:pPr lvl="1">
              <a:spcBef>
                <a:spcPts val="600"/>
              </a:spcBef>
              <a:defRPr sz="1800"/>
            </a:pPr>
            <a:endParaRPr lang="en-US" sz="20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lvl="1">
              <a:spcBef>
                <a:spcPts val="600"/>
              </a:spcBef>
              <a:defRPr sz="1800"/>
            </a:pPr>
            <a:endParaRPr lang="en-US" sz="20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lvl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1439EE4-4A17-8D57-C71F-21AC01E13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69" y="461009"/>
            <a:ext cx="8760911" cy="717551"/>
          </a:xfrm>
        </p:spPr>
        <p:txBody>
          <a:bodyPr>
            <a:normAutofit/>
          </a:bodyPr>
          <a:lstStyle/>
          <a:p>
            <a:r>
              <a:rPr lang="en-US" dirty="0"/>
              <a:t>Caractéristiques du flux de trafic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2533881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18E0C-07B2-ACC1-22D5-8EEAB0E6C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126" y="305433"/>
            <a:ext cx="7219948" cy="717551"/>
          </a:xfrm>
        </p:spPr>
        <p:txBody>
          <a:bodyPr>
            <a:normAutofit/>
          </a:bodyPr>
          <a:lstStyle/>
          <a:p>
            <a:r>
              <a:rPr lang="en-US" dirty="0"/>
              <a:t>Paramètres du flux de trafic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814444-735D-7E73-E5A0-FB790ED9904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14783" y="1171398"/>
            <a:ext cx="8450890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courant de trafic paramètres can be categorized as </a:t>
            </a:r>
          </a:p>
          <a:p>
            <a:pPr marL="514350" indent="-514350">
              <a:buAutoNum type="arabicPeriod"/>
            </a:pPr>
            <a:r>
              <a:rPr lang="en-US" sz="2400" b="1" dirty="0">
                <a:solidFill>
                  <a:srgbClr val="005EA4"/>
                </a:solidFill>
              </a:rPr>
              <a:t>paramètres macroscopiques that décrire the courant de trafic as a whole. inclure </a:t>
            </a:r>
          </a:p>
          <a:p>
            <a:pPr lvl="1">
              <a:spcBef>
                <a:spcPts val="600"/>
              </a:spcBef>
            </a:pPr>
            <a:r>
              <a:rPr lang="en-US" sz="2000" b="1" i="1" dirty="0"/>
              <a:t>volume de trafic or débit</a:t>
            </a:r>
          </a:p>
          <a:p>
            <a:pPr lvl="1">
              <a:spcBef>
                <a:spcPts val="600"/>
              </a:spcBef>
            </a:pPr>
            <a:r>
              <a:rPr lang="en-US" sz="2000" b="1" i="1" dirty="0"/>
              <a:t>Densité</a:t>
            </a:r>
          </a:p>
          <a:p>
            <a:pPr lvl="1">
              <a:spcBef>
                <a:spcPts val="600"/>
              </a:spcBef>
            </a:pPr>
            <a:r>
              <a:rPr lang="en-US" sz="1840" b="1" i="1" dirty="0"/>
              <a:t>vitesse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8" b="1" dirty="0">
                <a:solidFill>
                  <a:srgbClr val="005EA4"/>
                </a:solidFill>
              </a:rPr>
              <a:t>paramètres microscopiques décrire comportement individuel des véhicules. Inclure</a:t>
            </a:r>
          </a:p>
          <a:p>
            <a:pPr lvl="1">
              <a:spcBef>
                <a:spcPts val="600"/>
              </a:spcBef>
            </a:pPr>
            <a:r>
              <a:rPr lang="en-US" sz="2000" b="1" dirty="0"/>
              <a:t>vitesse of individual véhicule </a:t>
            </a:r>
          </a:p>
          <a:p>
            <a:pPr lvl="1">
              <a:spcBef>
                <a:spcPts val="600"/>
              </a:spcBef>
            </a:pPr>
            <a:r>
              <a:rPr lang="en-US" sz="1840" b="1" dirty="0"/>
              <a:t>intervalle</a:t>
            </a:r>
          </a:p>
          <a:p>
            <a:pPr lvl="1">
              <a:spcBef>
                <a:spcPts val="600"/>
              </a:spcBef>
            </a:pPr>
            <a:r>
              <a:rPr lang="en-US" sz="1840" b="1" dirty="0"/>
              <a:t>espacement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65998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7A45E-F7BA-FFD2-8507-3EE14D4E3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030602" cy="717551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2060"/>
                </a:solidFill>
              </a:rPr>
              <a:t>Volume de trafic et débit</a:t>
            </a:r>
            <a:br>
              <a:rPr lang="en-US" dirty="0">
                <a:latin typeface="Calibri"/>
                <a:cs typeface="Calibri"/>
              </a:rPr>
            </a:br>
            <a:endParaRPr lang="en-US" dirty="0"/>
          </a:p>
        </p:txBody>
      </p:sp>
      <p:grpSp>
        <p:nvGrpSpPr>
          <p:cNvPr id="5" name="object 7">
            <a:extLst>
              <a:ext uri="{FF2B5EF4-FFF2-40B4-BE49-F238E27FC236}">
                <a16:creationId xmlns:a16="http://schemas.microsoft.com/office/drawing/2014/main" id="{B6355C1B-E260-9651-4570-ECC7746990B6}"/>
              </a:ext>
            </a:extLst>
          </p:cNvPr>
          <p:cNvGrpSpPr/>
          <p:nvPr/>
        </p:nvGrpSpPr>
        <p:grpSpPr>
          <a:xfrm>
            <a:off x="1468726" y="4284307"/>
            <a:ext cx="6517005" cy="1905000"/>
            <a:chOff x="483108" y="3902595"/>
            <a:chExt cx="6517005" cy="1905000"/>
          </a:xfrm>
        </p:grpSpPr>
        <p:sp>
          <p:nvSpPr>
            <p:cNvPr id="6" name="object 8">
              <a:extLst>
                <a:ext uri="{FF2B5EF4-FFF2-40B4-BE49-F238E27FC236}">
                  <a16:creationId xmlns:a16="http://schemas.microsoft.com/office/drawing/2014/main" id="{08144EDF-AD79-0CEE-03AD-8B3226CF1D55}"/>
                </a:ext>
              </a:extLst>
            </p:cNvPr>
            <p:cNvSpPr/>
            <p:nvPr/>
          </p:nvSpPr>
          <p:spPr>
            <a:xfrm>
              <a:off x="3713224" y="3902595"/>
              <a:ext cx="0" cy="1905000"/>
            </a:xfrm>
            <a:custGeom>
              <a:avLst/>
              <a:gdLst/>
              <a:ahLst/>
              <a:cxnLst/>
              <a:rect l="l" t="t" r="r" b="b"/>
              <a:pathLst>
                <a:path h="1905000">
                  <a:moveTo>
                    <a:pt x="0" y="0"/>
                  </a:moveTo>
                  <a:lnTo>
                    <a:pt x="0" y="1904999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>
              <a:normAutofit/>
            </a:bodyPr>
            <a:lstStyle/>
            <a:p>
              <a:endParaRPr/>
            </a:p>
          </p:txBody>
        </p:sp>
        <p:sp>
          <p:nvSpPr>
            <p:cNvPr id="7" name="object 9">
              <a:extLst>
                <a:ext uri="{FF2B5EF4-FFF2-40B4-BE49-F238E27FC236}">
                  <a16:creationId xmlns:a16="http://schemas.microsoft.com/office/drawing/2014/main" id="{0AF97B35-590F-E6B0-ED10-893B87AEFB1D}"/>
                </a:ext>
              </a:extLst>
            </p:cNvPr>
            <p:cNvSpPr/>
            <p:nvPr/>
          </p:nvSpPr>
          <p:spPr>
            <a:xfrm>
              <a:off x="502158" y="4202822"/>
              <a:ext cx="6478905" cy="0"/>
            </a:xfrm>
            <a:custGeom>
              <a:avLst/>
              <a:gdLst/>
              <a:ahLst/>
              <a:cxnLst/>
              <a:rect l="l" t="t" r="r" b="b"/>
              <a:pathLst>
                <a:path w="6478905">
                  <a:moveTo>
                    <a:pt x="0" y="0"/>
                  </a:moveTo>
                  <a:lnTo>
                    <a:pt x="6478523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>
              <a:normAutofit fontScale="25000" lnSpcReduction="20000"/>
            </a:bodyPr>
            <a:lstStyle/>
            <a:p>
              <a:endParaRPr/>
            </a:p>
          </p:txBody>
        </p:sp>
        <p:sp>
          <p:nvSpPr>
            <p:cNvPr id="8" name="object 10">
              <a:extLst>
                <a:ext uri="{FF2B5EF4-FFF2-40B4-BE49-F238E27FC236}">
                  <a16:creationId xmlns:a16="http://schemas.microsoft.com/office/drawing/2014/main" id="{8CC784E1-4DC8-D1CE-F69C-969B8919148B}"/>
                </a:ext>
              </a:extLst>
            </p:cNvPr>
            <p:cNvSpPr/>
            <p:nvPr/>
          </p:nvSpPr>
          <p:spPr>
            <a:xfrm>
              <a:off x="502158" y="5578995"/>
              <a:ext cx="6478905" cy="6350"/>
            </a:xfrm>
            <a:custGeom>
              <a:avLst/>
              <a:gdLst/>
              <a:ahLst/>
              <a:cxnLst/>
              <a:rect l="l" t="t" r="r" b="b"/>
              <a:pathLst>
                <a:path w="6478905" h="6350">
                  <a:moveTo>
                    <a:pt x="0" y="6095"/>
                  </a:moveTo>
                  <a:lnTo>
                    <a:pt x="6478523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>
              <a:normAutofit fontScale="25000" lnSpcReduction="20000"/>
            </a:bodyPr>
            <a:lstStyle/>
            <a:p>
              <a:endParaRPr/>
            </a:p>
          </p:txBody>
        </p:sp>
        <p:sp>
          <p:nvSpPr>
            <p:cNvPr id="9" name="object 11">
              <a:extLst>
                <a:ext uri="{FF2B5EF4-FFF2-40B4-BE49-F238E27FC236}">
                  <a16:creationId xmlns:a16="http://schemas.microsoft.com/office/drawing/2014/main" id="{0FB03CFD-991F-DF4C-D400-B4CB4257D1BF}"/>
                </a:ext>
              </a:extLst>
            </p:cNvPr>
            <p:cNvSpPr/>
            <p:nvPr/>
          </p:nvSpPr>
          <p:spPr>
            <a:xfrm>
              <a:off x="3118102" y="4512195"/>
              <a:ext cx="1240155" cy="0"/>
            </a:xfrm>
            <a:custGeom>
              <a:avLst/>
              <a:gdLst/>
              <a:ahLst/>
              <a:cxnLst/>
              <a:rect l="l" t="t" r="r" b="b"/>
              <a:pathLst>
                <a:path w="1240154">
                  <a:moveTo>
                    <a:pt x="1239774" y="0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>
              <a:normAutofit fontScale="25000" lnSpcReduction="20000"/>
            </a:bodyPr>
            <a:lstStyle/>
            <a:p>
              <a:endParaRPr/>
            </a:p>
          </p:txBody>
        </p:sp>
        <p:sp>
          <p:nvSpPr>
            <p:cNvPr id="10" name="object 12">
              <a:extLst>
                <a:ext uri="{FF2B5EF4-FFF2-40B4-BE49-F238E27FC236}">
                  <a16:creationId xmlns:a16="http://schemas.microsoft.com/office/drawing/2014/main" id="{6BA90D1B-42D8-2FDC-22BB-21E6D9D979C3}"/>
                </a:ext>
              </a:extLst>
            </p:cNvPr>
            <p:cNvSpPr/>
            <p:nvPr/>
          </p:nvSpPr>
          <p:spPr>
            <a:xfrm>
              <a:off x="3022851" y="4455041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114300" y="114300"/>
                  </a:moveTo>
                  <a:lnTo>
                    <a:pt x="0" y="57150"/>
                  </a:lnTo>
                  <a:lnTo>
                    <a:pt x="114300" y="0"/>
                  </a:lnTo>
                  <a:lnTo>
                    <a:pt x="114300" y="1143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rmAutofit fontScale="40000" lnSpcReduction="20000"/>
            </a:bodyPr>
            <a:lstStyle/>
            <a:p>
              <a:endParaRPr/>
            </a:p>
          </p:txBody>
        </p:sp>
        <p:sp>
          <p:nvSpPr>
            <p:cNvPr id="11" name="object 13">
              <a:extLst>
                <a:ext uri="{FF2B5EF4-FFF2-40B4-BE49-F238E27FC236}">
                  <a16:creationId xmlns:a16="http://schemas.microsoft.com/office/drawing/2014/main" id="{329A69A4-5035-9A6C-AEEB-535DDC0ADDA6}"/>
                </a:ext>
              </a:extLst>
            </p:cNvPr>
            <p:cNvSpPr/>
            <p:nvPr/>
          </p:nvSpPr>
          <p:spPr>
            <a:xfrm>
              <a:off x="3092958" y="5274195"/>
              <a:ext cx="1241425" cy="0"/>
            </a:xfrm>
            <a:custGeom>
              <a:avLst/>
              <a:gdLst/>
              <a:ahLst/>
              <a:cxnLst/>
              <a:rect l="l" t="t" r="r" b="b"/>
              <a:pathLst>
                <a:path w="1241425">
                  <a:moveTo>
                    <a:pt x="0" y="0"/>
                  </a:moveTo>
                  <a:lnTo>
                    <a:pt x="1241297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>
              <a:normAutofit fontScale="25000" lnSpcReduction="20000"/>
            </a:bodyPr>
            <a:lstStyle/>
            <a:p>
              <a:endParaRPr/>
            </a:p>
          </p:txBody>
        </p:sp>
        <p:sp>
          <p:nvSpPr>
            <p:cNvPr id="12" name="object 14">
              <a:extLst>
                <a:ext uri="{FF2B5EF4-FFF2-40B4-BE49-F238E27FC236}">
                  <a16:creationId xmlns:a16="http://schemas.microsoft.com/office/drawing/2014/main" id="{ADA41896-A22C-0194-BCD0-FC3E7442C18F}"/>
                </a:ext>
              </a:extLst>
            </p:cNvPr>
            <p:cNvSpPr/>
            <p:nvPr/>
          </p:nvSpPr>
          <p:spPr>
            <a:xfrm>
              <a:off x="4315208" y="5217041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0" y="114300"/>
                  </a:moveTo>
                  <a:lnTo>
                    <a:pt x="0" y="0"/>
                  </a:lnTo>
                  <a:lnTo>
                    <a:pt x="114300" y="57150"/>
                  </a:lnTo>
                  <a:lnTo>
                    <a:pt x="0" y="1143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rmAutofit fontScale="40000" lnSpcReduction="20000"/>
            </a:bodyPr>
            <a:lstStyle/>
            <a:p>
              <a:endParaRPr/>
            </a:p>
          </p:txBody>
        </p:sp>
        <p:sp>
          <p:nvSpPr>
            <p:cNvPr id="13" name="object 15">
              <a:extLst>
                <a:ext uri="{FF2B5EF4-FFF2-40B4-BE49-F238E27FC236}">
                  <a16:creationId xmlns:a16="http://schemas.microsoft.com/office/drawing/2014/main" id="{F6F63CAA-ACDA-C83B-1328-743C4E1281B4}"/>
                </a:ext>
              </a:extLst>
            </p:cNvPr>
            <p:cNvSpPr/>
            <p:nvPr/>
          </p:nvSpPr>
          <p:spPr>
            <a:xfrm>
              <a:off x="502158" y="4896242"/>
              <a:ext cx="648335" cy="0"/>
            </a:xfrm>
            <a:custGeom>
              <a:avLst/>
              <a:gdLst/>
              <a:ahLst/>
              <a:cxnLst/>
              <a:rect l="l" t="t" r="r" b="b"/>
              <a:pathLst>
                <a:path w="648335">
                  <a:moveTo>
                    <a:pt x="0" y="0"/>
                  </a:moveTo>
                  <a:lnTo>
                    <a:pt x="648004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>
              <a:normAutofit fontScale="25000" lnSpcReduction="20000"/>
            </a:bodyPr>
            <a:lstStyle/>
            <a:p>
              <a:endParaRPr/>
            </a:p>
          </p:txBody>
        </p:sp>
        <p:sp>
          <p:nvSpPr>
            <p:cNvPr id="14" name="object 16">
              <a:extLst>
                <a:ext uri="{FF2B5EF4-FFF2-40B4-BE49-F238E27FC236}">
                  <a16:creationId xmlns:a16="http://schemas.microsoft.com/office/drawing/2014/main" id="{EA65A336-E6D3-C6AC-7550-F5E2BC52B3E8}"/>
                </a:ext>
              </a:extLst>
            </p:cNvPr>
            <p:cNvSpPr/>
            <p:nvPr/>
          </p:nvSpPr>
          <p:spPr>
            <a:xfrm>
              <a:off x="2443734" y="4893195"/>
              <a:ext cx="648335" cy="0"/>
            </a:xfrm>
            <a:custGeom>
              <a:avLst/>
              <a:gdLst/>
              <a:ahLst/>
              <a:cxnLst/>
              <a:rect l="l" t="t" r="r" b="b"/>
              <a:pathLst>
                <a:path w="648335">
                  <a:moveTo>
                    <a:pt x="0" y="0"/>
                  </a:moveTo>
                  <a:lnTo>
                    <a:pt x="648004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>
              <a:normAutofit fontScale="25000" lnSpcReduction="20000"/>
            </a:bodyPr>
            <a:lstStyle/>
            <a:p>
              <a:endParaRPr/>
            </a:p>
          </p:txBody>
        </p:sp>
        <p:sp>
          <p:nvSpPr>
            <p:cNvPr id="15" name="object 17">
              <a:extLst>
                <a:ext uri="{FF2B5EF4-FFF2-40B4-BE49-F238E27FC236}">
                  <a16:creationId xmlns:a16="http://schemas.microsoft.com/office/drawing/2014/main" id="{E881A183-CA82-0617-266D-EEB9B5FCACAE}"/>
                </a:ext>
              </a:extLst>
            </p:cNvPr>
            <p:cNvSpPr/>
            <p:nvPr/>
          </p:nvSpPr>
          <p:spPr>
            <a:xfrm>
              <a:off x="4388358" y="4893195"/>
              <a:ext cx="648335" cy="0"/>
            </a:xfrm>
            <a:custGeom>
              <a:avLst/>
              <a:gdLst/>
              <a:ahLst/>
              <a:cxnLst/>
              <a:rect l="l" t="t" r="r" b="b"/>
              <a:pathLst>
                <a:path w="648335">
                  <a:moveTo>
                    <a:pt x="0" y="0"/>
                  </a:moveTo>
                  <a:lnTo>
                    <a:pt x="648004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>
              <a:normAutofit fontScale="25000" lnSpcReduction="20000"/>
            </a:bodyPr>
            <a:lstStyle/>
            <a:p>
              <a:endParaRPr/>
            </a:p>
          </p:txBody>
        </p:sp>
        <p:sp>
          <p:nvSpPr>
            <p:cNvPr id="16" name="object 18">
              <a:extLst>
                <a:ext uri="{FF2B5EF4-FFF2-40B4-BE49-F238E27FC236}">
                  <a16:creationId xmlns:a16="http://schemas.microsoft.com/office/drawing/2014/main" id="{0E3D25F9-D0F9-3293-5753-970DA2F9B943}"/>
                </a:ext>
              </a:extLst>
            </p:cNvPr>
            <p:cNvSpPr/>
            <p:nvPr/>
          </p:nvSpPr>
          <p:spPr>
            <a:xfrm>
              <a:off x="6332981" y="4893195"/>
              <a:ext cx="648335" cy="0"/>
            </a:xfrm>
            <a:custGeom>
              <a:avLst/>
              <a:gdLst/>
              <a:ahLst/>
              <a:cxnLst/>
              <a:rect l="l" t="t" r="r" b="b"/>
              <a:pathLst>
                <a:path w="648334">
                  <a:moveTo>
                    <a:pt x="0" y="0"/>
                  </a:moveTo>
                  <a:lnTo>
                    <a:pt x="648004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>
              <a:normAutofit fontScale="25000" lnSpcReduction="20000"/>
            </a:bodyPr>
            <a:lstStyle/>
            <a:p>
              <a:endParaRPr/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037CA9-CE87-68DC-D83B-50B5E63AD7B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5735398" cy="204215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Volume de trafic</a:t>
            </a:r>
          </a:p>
          <a:p>
            <a:pPr lvl="1">
              <a:defRPr sz="1800"/>
            </a:pPr>
            <a:r>
              <a:rPr lang="en-US" dirty="0"/>
              <a:t>Number of véhicules passing a point </a:t>
            </a:r>
          </a:p>
          <a:p>
            <a:pPr lvl="1">
              <a:defRPr sz="1800"/>
            </a:pPr>
            <a:r>
              <a:rPr lang="en-US" dirty="0"/>
              <a:t>Mesuré over a temps interval usually “per day” or “per heure.”</a:t>
            </a:r>
          </a:p>
          <a:p>
            <a:pPr lvl="1">
              <a:defRPr sz="1800"/>
            </a:pPr>
            <a:r>
              <a:rPr lang="en-US" dirty="0"/>
              <a:t>indicateur clé de la demande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40751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9385E-BD75-36E7-F0A6-204F09388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640202" cy="717551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2060"/>
                </a:solidFill>
              </a:rPr>
              <a:t>Volume de trafic et débit</a:t>
            </a:r>
            <a:br>
              <a:rPr lang="en-US" dirty="0">
                <a:latin typeface="Calibri"/>
                <a:cs typeface="Calibri"/>
              </a:rPr>
            </a:br>
            <a:endParaRPr lang="en-US" dirty="0"/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7FFA6155-02D8-2ED0-507A-D3567E70CAF3}"/>
              </a:ext>
            </a:extLst>
          </p:cNvPr>
          <p:cNvSpPr txBox="1">
            <a:spLocks/>
          </p:cNvSpPr>
          <p:nvPr/>
        </p:nvSpPr>
        <p:spPr>
          <a:xfrm>
            <a:off x="341090" y="1401498"/>
            <a:ext cx="9371870" cy="474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50800" rIns="45719" bIns="50800"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rgbClr val="F78722"/>
              </a:buClr>
              <a:buSzPct val="123000"/>
              <a:buFont typeface="Arial" panose="020B0604020202020204" pitchFamily="34" charset="0"/>
              <a:buChar char="—"/>
              <a:tabLst/>
              <a:defRPr kumimoji="0" sz="2800" b="0" i="0" u="none" strike="noStrike" cap="none" spc="0" normalizeH="0" baseline="0" dirty="0">
                <a:ln>
                  <a:noFill/>
                </a:ln>
                <a:solidFill>
                  <a:srgbClr val="432411"/>
                </a:solidFill>
                <a:effectLst/>
                <a:uFillTx/>
                <a:latin typeface="Montserrat Regular"/>
                <a:ea typeface="Montserrat Regular"/>
                <a:cs typeface="Montserrat Regular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42895" marR="0" indent="-342895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chemeClr val="tx1"/>
              </a:buClr>
              <a:buSzPct val="123000"/>
              <a:buFont typeface="Arial Rounded MT Bold" panose="020F0704030504030204" pitchFamily="34" charset="0"/>
              <a:buChar char="—"/>
              <a:tabLst/>
              <a:defRPr kumimoji="0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buFont typeface="Wingdings" panose="05000000000000000000" pitchFamily="2" charset="2"/>
              <a:buChar char="q"/>
            </a:pPr>
            <a:r>
              <a:rPr lang="en-US" dirty="0"/>
              <a:t>volumes journaliers de trafic</a:t>
            </a:r>
          </a:p>
          <a:p>
            <a:pPr lvl="1">
              <a:spcBef>
                <a:spcPts val="600"/>
              </a:spcBef>
              <a:tabLst>
                <a:tab pos="2798763" algn="l"/>
              </a:tabLst>
              <a:defRPr sz="1800"/>
            </a:pPr>
            <a:r>
              <a:rPr lang="en-US" dirty="0"/>
              <a:t>analyse des tendances</a:t>
            </a:r>
          </a:p>
          <a:p>
            <a:pPr lvl="1">
              <a:spcBef>
                <a:spcPts val="600"/>
              </a:spcBef>
              <a:tabLst>
                <a:tab pos="2798763" algn="l"/>
              </a:tabLst>
              <a:defRPr sz="1800"/>
            </a:pPr>
            <a:r>
              <a:rPr lang="en-US" dirty="0"/>
              <a:t>planification à long terme</a:t>
            </a:r>
          </a:p>
          <a:p>
            <a:pPr lvl="1">
              <a:spcBef>
                <a:spcPts val="600"/>
              </a:spcBef>
              <a:tabLst>
                <a:tab pos="2798763" algn="l"/>
              </a:tabLst>
              <a:defRPr sz="1800"/>
            </a:pPr>
            <a:r>
              <a:rPr lang="en-US" dirty="0"/>
              <a:t>Not sufficient for conception opérationnelle</a:t>
            </a:r>
          </a:p>
          <a:p>
            <a:pPr lvl="1">
              <a:spcBef>
                <a:spcPts val="600"/>
              </a:spcBef>
              <a:tabLst>
                <a:tab pos="2798763" algn="l"/>
              </a:tabLst>
              <a:defRPr sz="1800"/>
            </a:pPr>
            <a:endParaRPr lang="en-US" dirty="0"/>
          </a:p>
          <a:p>
            <a:pPr marL="304797" lvl="1" indent="0">
              <a:spcBef>
                <a:spcPts val="600"/>
              </a:spcBef>
              <a:buNone/>
              <a:tabLst>
                <a:tab pos="2286000" algn="l"/>
                <a:tab pos="2798763" algn="l"/>
              </a:tabLst>
              <a:defRPr sz="1800"/>
            </a:pPr>
            <a:r>
              <a:rPr lang="en-US" dirty="0"/>
              <a:t>There are four types of volumes journaliers de trafic</a:t>
            </a:r>
          </a:p>
          <a:p>
            <a:pPr marL="647697" lvl="1" indent="-342900" hangingPunct="1">
              <a:spcBef>
                <a:spcPts val="600"/>
              </a:spcBef>
              <a:buFont typeface="+mj-lt"/>
              <a:buAutoNum type="arabicPeriod"/>
              <a:defRPr sz="1800"/>
            </a:pPr>
            <a:r>
              <a:rPr lang="en-US" sz="1800" b="1" dirty="0"/>
              <a:t>trafic journalier moyen annuel (AADT)</a:t>
            </a:r>
          </a:p>
          <a:p>
            <a:pPr marL="647697" lvl="1" indent="-342900" hangingPunct="1">
              <a:spcBef>
                <a:spcPts val="600"/>
              </a:spcBef>
              <a:buFont typeface="+mj-lt"/>
              <a:buAutoNum type="arabicPeriod"/>
              <a:defRPr sz="1800"/>
            </a:pPr>
            <a:r>
              <a:rPr lang="en-US" sz="1656" b="1" dirty="0"/>
              <a:t>trafic journalier moyen annuel en semaine (AAWT)</a:t>
            </a:r>
          </a:p>
          <a:p>
            <a:pPr marL="647697" lvl="1" indent="-342900" hangingPunct="1">
              <a:spcBef>
                <a:spcPts val="600"/>
              </a:spcBef>
              <a:buFont typeface="+mj-lt"/>
              <a:buAutoNum type="arabicPeriod"/>
              <a:defRPr sz="1800"/>
            </a:pPr>
            <a:r>
              <a:rPr lang="en-US" sz="1800" b="1" dirty="0"/>
              <a:t>trafic journalier moyen (ADT)</a:t>
            </a:r>
          </a:p>
          <a:p>
            <a:pPr marL="647697" lvl="1" indent="-342900" hangingPunct="1">
              <a:spcBef>
                <a:spcPts val="600"/>
              </a:spcBef>
              <a:buFont typeface="+mj-lt"/>
              <a:buAutoNum type="arabicPeriod"/>
              <a:defRPr sz="1800"/>
            </a:pPr>
            <a:r>
              <a:rPr lang="en-US" sz="1656" b="1" dirty="0"/>
              <a:t>trafic moyen des jours ouvrables (AWT)</a:t>
            </a:r>
          </a:p>
          <a:p>
            <a:pPr lvl="1" hangingPunct="1"/>
            <a:r>
              <a:rPr lang="en-US" sz="1400" dirty="0"/>
              <a:t>Regarder the following vidéo</a:t>
            </a:r>
          </a:p>
          <a:p>
            <a:pPr lvl="1" hangingPunct="1"/>
            <a:r>
              <a:rPr lang="en-US" dirty="0">
                <a:hlinkClick r:id="rId2"/>
              </a:rPr>
              <a:t>https://www.youtube.com/watch?v=2mBjYZTeaTc</a:t>
            </a:r>
            <a:endParaRPr lang="en-US" dirty="0"/>
          </a:p>
          <a:p>
            <a:pPr lvl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99628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97398-5CF5-317C-8CBB-7EFBC9857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Exemple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C2E08E-5AC1-813D-AB23-E058B081F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886" y="1257302"/>
            <a:ext cx="7280474" cy="47839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C8CC24-248F-15E9-4B04-2C24286CF2DD}"/>
              </a:ext>
            </a:extLst>
          </p:cNvPr>
          <p:cNvSpPr txBox="1"/>
          <p:nvPr/>
        </p:nvSpPr>
        <p:spPr>
          <a:xfrm>
            <a:off x="3210768" y="6041299"/>
            <a:ext cx="3766156" cy="2687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 : Traffic Engineering, 4e édition,  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114E572E-EE26-48B8-820B-21FA6AC203D4}"/>
              </a:ext>
            </a:extLst>
          </p:cNvPr>
          <p:cNvSpPr/>
          <p:nvPr/>
        </p:nvSpPr>
        <p:spPr>
          <a:xfrm>
            <a:off x="1568450" y="1257300"/>
            <a:ext cx="7280909" cy="4784090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clip" horzOverflow="clip" vert="horz" wrap="square" lIns="50800" tIns="50800" rIns="50800" bIns="50800" numCol="1" spcCol="38100" rtlCol="0" anchor="t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graphicFrame>
        <p:nvGraphicFramePr>
          <p:cNvPr id="81" name="Table 80">
            <a:extLst>
              <a:ext uri="{FF2B5EF4-FFF2-40B4-BE49-F238E27FC236}">
                <a16:creationId xmlns:a16="http://schemas.microsoft.com/office/drawing/2014/main" id="{1B5C8B4C-6476-40C3-B8E4-80479C853F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171065"/>
              </p:ext>
            </p:extLst>
          </p:nvPr>
        </p:nvGraphicFramePr>
        <p:xfrm>
          <a:off x="1625600" y="1625600"/>
          <a:ext cx="7213600" cy="3530604"/>
        </p:xfrm>
        <a:graphic>
          <a:graphicData uri="http://schemas.openxmlformats.org/drawingml/2006/table">
            <a:tbl>
              <a:tblPr/>
              <a:tblGrid>
                <a:gridCol w="736600">
                  <a:extLst>
                    <a:ext uri="{9D8B030D-6E8A-4147-A177-3AD203B41FA5}">
                      <a16:colId xmlns:a16="http://schemas.microsoft.com/office/drawing/2014/main" val="1182612011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3293261637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4266338845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1428518332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90300882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76359522"/>
                    </a:ext>
                  </a:extLst>
                </a:gridCol>
                <a:gridCol w="1003300">
                  <a:extLst>
                    <a:ext uri="{9D8B030D-6E8A-4147-A177-3AD203B41FA5}">
                      <a16:colId xmlns:a16="http://schemas.microsoft.com/office/drawing/2014/main" val="2093324149"/>
                    </a:ext>
                  </a:extLst>
                </a:gridCol>
              </a:tblGrid>
              <a:tr h="252186">
                <a:tc>
                  <a:txBody>
                    <a:bodyPr/>
                    <a:lstStyle/>
                    <a:p>
                      <a:pPr algn="ctr"/>
                      <a:r>
                        <a:rPr lang="pl-PL" sz="650" b="1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Mois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650" b="1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Jours ouvrés
(j)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650" b="1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Jours totaux
(j)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650" b="1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Volume mensuel total
(véh.)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650" b="1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Volume jours ouvrés
(véh.)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650" b="1" dirty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AWT ouvré 5/2
(véh./j)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650" b="1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ADT </a:t>
                      </a:r>
                      <a:r>
                        <a:rPr lang="pl-PL" sz="650" b="1" dirty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4/3
(véh./j)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6477968"/>
                  </a:ext>
                </a:extLst>
              </a:tr>
              <a:tr h="252186"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janv.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22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31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425 000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208 000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9 455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13 710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817659"/>
                  </a:ext>
                </a:extLst>
              </a:tr>
              <a:tr h="252186"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févr.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20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28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410 000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220 000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11 000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14 643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2445405"/>
                  </a:ext>
                </a:extLst>
              </a:tr>
              <a:tr h="252186"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mars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22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31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385 000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185 000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8 409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12 419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216463"/>
                  </a:ext>
                </a:extLst>
              </a:tr>
              <a:tr h="252186"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avr.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22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30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400 000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200 000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9 091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13 333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3605990"/>
                  </a:ext>
                </a:extLst>
              </a:tr>
              <a:tr h="252186"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mai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21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31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450 000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215 000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10 238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14 516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224287"/>
                  </a:ext>
                </a:extLst>
              </a:tr>
              <a:tr h="252186"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juin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22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30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500 000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230 000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10 455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16 667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972870"/>
                  </a:ext>
                </a:extLst>
              </a:tr>
              <a:tr h="252186"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juil.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23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31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580 000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260 000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11 304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18 710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949686"/>
                  </a:ext>
                </a:extLst>
              </a:tr>
              <a:tr h="252186"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août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21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31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570 000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260 000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12 381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18 387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059511"/>
                  </a:ext>
                </a:extLst>
              </a:tr>
              <a:tr h="252186"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sept.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22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30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490 000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205 000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9 318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16 333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062862"/>
                  </a:ext>
                </a:extLst>
              </a:tr>
              <a:tr h="252186"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oct.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22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31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420 000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190 000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8 636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13 548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2813461"/>
                  </a:ext>
                </a:extLst>
              </a:tr>
              <a:tr h="252186"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nov.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21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30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415 000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200 000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9 524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13 833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109480"/>
                  </a:ext>
                </a:extLst>
              </a:tr>
              <a:tr h="252186"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déc.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22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31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400 000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210 000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9 545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12 903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5086035"/>
                  </a:ext>
                </a:extLst>
              </a:tr>
              <a:tr h="252186">
                <a:tc>
                  <a:txBody>
                    <a:bodyPr/>
                    <a:lstStyle/>
                    <a:p>
                      <a:pPr algn="ctr"/>
                      <a:r>
                        <a:rPr lang="pl-PL" sz="750" b="1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Total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1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260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1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365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1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5 445 000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1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2 583 000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1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—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50" b="1" dirty="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—</a:t>
                      </a:r>
                    </a:p>
                  </a:txBody>
                  <a:tcPr marT="0" marB="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193109"/>
                  </a:ext>
                </a:extLst>
              </a:tr>
            </a:tbl>
          </a:graphicData>
        </a:graphic>
      </p:graphicFrame>
      <p:sp>
        <p:nvSpPr>
          <p:cNvPr id="82" name="TextBox 81">
            <a:extLst>
              <a:ext uri="{FF2B5EF4-FFF2-40B4-BE49-F238E27FC236}">
                <a16:creationId xmlns:a16="http://schemas.microsoft.com/office/drawing/2014/main" id="{B31544E6-1AA5-4767-93DB-CA6A6DFE1B8D}"/>
              </a:ext>
            </a:extLst>
          </p:cNvPr>
          <p:cNvSpPr txBox="1"/>
          <p:nvPr/>
        </p:nvSpPr>
        <p:spPr>
          <a:xfrm>
            <a:off x="3111500" y="5257800"/>
            <a:ext cx="4254500" cy="2286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 anchorCtr="0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850" b="1" i="0" u="none" strike="noStrike" cap="none" spc="0" normalizeH="0" baseline="0">
                <a:ln>
                  <a:noFill/>
                </a:ln>
                <a:solidFill>
                  <a:srgbClr val="111111"/>
                </a:solidFill>
                <a:effectLst/>
                <a:uFillTx/>
                <a:latin typeface="Times New Roman"/>
                <a:cs typeface="Times New Roman"/>
                <a:sym typeface="Helvetica Neue"/>
              </a:rPr>
              <a:t>TMJA = 5 445 000/365 = 14 918 véh./jour</a:t>
            </a:r>
            <a:endParaRPr kumimoji="0" lang="pl-PL" sz="850" b="1" i="0" u="none" strike="noStrike" cap="none" spc="0" normalizeH="0" baseline="0">
              <a:ln>
                <a:noFill/>
              </a:ln>
              <a:solidFill>
                <a:srgbClr val="111111"/>
              </a:solidFill>
              <a:effectLst/>
              <a:uFillTx/>
              <a:latin typeface="Times New Roman"/>
              <a:cs typeface="Times New Roman"/>
              <a:sym typeface="Helvetica Neue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556CFD7-5E10-4A45-BD20-D4B5B662D00C}"/>
              </a:ext>
            </a:extLst>
          </p:cNvPr>
          <p:cNvSpPr txBox="1"/>
          <p:nvPr/>
        </p:nvSpPr>
        <p:spPr>
          <a:xfrm>
            <a:off x="3111500" y="5562600"/>
            <a:ext cx="4254500" cy="2286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 anchorCtr="0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850" b="1" i="0" u="none" strike="noStrike" cap="none" spc="0" normalizeH="0" baseline="0">
                <a:ln>
                  <a:noFill/>
                </a:ln>
                <a:solidFill>
                  <a:srgbClr val="111111"/>
                </a:solidFill>
                <a:effectLst/>
                <a:uFillTx/>
                <a:latin typeface="Times New Roman"/>
                <a:cs typeface="Times New Roman"/>
                <a:sym typeface="Helvetica Neue"/>
              </a:rPr>
              <a:t>TMJA jours ouvrés = 2 583 000/260 = 9 935 véh./jour</a:t>
            </a:r>
            <a:endParaRPr kumimoji="0" lang="pl-PL" sz="850" b="1" i="0" u="none" strike="noStrike" cap="none" spc="0" normalizeH="0" baseline="0">
              <a:ln>
                <a:noFill/>
              </a:ln>
              <a:solidFill>
                <a:srgbClr val="111111"/>
              </a:solidFill>
              <a:effectLst/>
              <a:uFillTx/>
              <a:latin typeface="Times New Roman"/>
              <a:cs typeface="Times New Roman"/>
              <a:sym typeface="Helvetica Neue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33865DE-AF13-4EA4-AF79-1536FBAA0958}"/>
              </a:ext>
            </a:extLst>
          </p:cNvPr>
          <p:cNvSpPr txBox="1"/>
          <p:nvPr/>
        </p:nvSpPr>
        <p:spPr>
          <a:xfrm>
            <a:off x="3619500" y="660400"/>
            <a:ext cx="5143500" cy="3048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t" anchorCtr="0">
            <a:no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900" b="1" i="0" u="none" strike="noStrike" cap="none" spc="0" normalizeH="0" baseline="0">
                <a:ln>
                  <a:noFill/>
                </a:ln>
                <a:solidFill>
                  <a:srgbClr val="111111"/>
                </a:solidFill>
                <a:effectLst/>
                <a:uFillTx/>
                <a:latin typeface="Times New Roman"/>
                <a:cs typeface="Times New Roman"/>
                <a:sym typeface="Helvetica Neue"/>
              </a:rPr>
              <a:t>Tableau 5.1 : Illustration des paramètres de volume journalier</a:t>
            </a:r>
            <a:endParaRPr kumimoji="0" lang="pl-PL" sz="900" b="1" i="0" u="none" strike="noStrike" cap="none" spc="0" normalizeH="0" baseline="0">
              <a:ln>
                <a:noFill/>
              </a:ln>
              <a:solidFill>
                <a:srgbClr val="111111"/>
              </a:solidFill>
              <a:effectLst/>
              <a:uFillTx/>
              <a:latin typeface="Times New Roman"/>
              <a:cs typeface="Times New Roman"/>
              <a:sym typeface="Helvetica Neue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54096AD-2D71-4420-BD8A-E73E6F23A87B}"/>
              </a:ext>
            </a:extLst>
          </p:cNvPr>
          <p:cNvSpPr/>
          <p:nvPr/>
        </p:nvSpPr>
        <p:spPr>
          <a:xfrm>
            <a:off x="1625600" y="1625600"/>
            <a:ext cx="8890" cy="3530600"/>
          </a:xfrm>
          <a:prstGeom prst="rect">
            <a:avLst/>
          </a:prstGeom>
          <a:solidFill>
            <a:srgbClr val="33333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clip" horzOverflow="clip" vert="horz" wrap="square" lIns="50800" tIns="50800" rIns="50800" bIns="50800" numCol="1" spcCol="38100" rtlCol="0" anchor="t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9FE07206-4FD6-44F1-ADFA-14D5F5F17BED}"/>
              </a:ext>
            </a:extLst>
          </p:cNvPr>
          <p:cNvSpPr/>
          <p:nvPr/>
        </p:nvSpPr>
        <p:spPr>
          <a:xfrm>
            <a:off x="2362200" y="1625600"/>
            <a:ext cx="8890" cy="3530600"/>
          </a:xfrm>
          <a:prstGeom prst="rect">
            <a:avLst/>
          </a:prstGeom>
          <a:solidFill>
            <a:srgbClr val="33333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clip" horzOverflow="clip" vert="horz" wrap="square" lIns="50800" tIns="50800" rIns="50800" bIns="50800" numCol="1" spcCol="38100" rtlCol="0" anchor="t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BDED3A16-F085-47AD-BF10-A2FFDAC63547}"/>
              </a:ext>
            </a:extLst>
          </p:cNvPr>
          <p:cNvSpPr/>
          <p:nvPr/>
        </p:nvSpPr>
        <p:spPr>
          <a:xfrm>
            <a:off x="3479800" y="1625600"/>
            <a:ext cx="8890" cy="3530600"/>
          </a:xfrm>
          <a:prstGeom prst="rect">
            <a:avLst/>
          </a:prstGeom>
          <a:solidFill>
            <a:srgbClr val="33333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clip" horzOverflow="clip" vert="horz" wrap="square" lIns="50800" tIns="50800" rIns="50800" bIns="50800" numCol="1" spcCol="38100" rtlCol="0" anchor="t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AD68049C-2528-40EC-B6A0-50C423D28248}"/>
              </a:ext>
            </a:extLst>
          </p:cNvPr>
          <p:cNvSpPr/>
          <p:nvPr/>
        </p:nvSpPr>
        <p:spPr>
          <a:xfrm>
            <a:off x="4432300" y="1625600"/>
            <a:ext cx="8890" cy="3530600"/>
          </a:xfrm>
          <a:prstGeom prst="rect">
            <a:avLst/>
          </a:prstGeom>
          <a:solidFill>
            <a:srgbClr val="33333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clip" horzOverflow="clip" vert="horz" wrap="square" lIns="50800" tIns="50800" rIns="50800" bIns="50800" numCol="1" spcCol="38100" rtlCol="0" anchor="t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8E2B1DE4-2F88-46B0-804E-9F4ECB191489}"/>
              </a:ext>
            </a:extLst>
          </p:cNvPr>
          <p:cNvSpPr/>
          <p:nvPr/>
        </p:nvSpPr>
        <p:spPr>
          <a:xfrm>
            <a:off x="5600700" y="1625600"/>
            <a:ext cx="8890" cy="3530600"/>
          </a:xfrm>
          <a:prstGeom prst="rect">
            <a:avLst/>
          </a:prstGeom>
          <a:solidFill>
            <a:srgbClr val="33333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clip" horzOverflow="clip" vert="horz" wrap="square" lIns="50800" tIns="50800" rIns="50800" bIns="50800" numCol="1" spcCol="38100" rtlCol="0" anchor="t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CE136195-30E3-4316-9A78-E5A816CD2BA0}"/>
              </a:ext>
            </a:extLst>
          </p:cNvPr>
          <p:cNvSpPr/>
          <p:nvPr/>
        </p:nvSpPr>
        <p:spPr>
          <a:xfrm>
            <a:off x="6769100" y="1625600"/>
            <a:ext cx="8890" cy="3530600"/>
          </a:xfrm>
          <a:prstGeom prst="rect">
            <a:avLst/>
          </a:prstGeom>
          <a:solidFill>
            <a:srgbClr val="33333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clip" horzOverflow="clip" vert="horz" wrap="square" lIns="50800" tIns="50800" rIns="50800" bIns="50800" numCol="1" spcCol="38100" rtlCol="0" anchor="t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4A8C0AA4-F723-4AA8-B823-17982F5C4808}"/>
              </a:ext>
            </a:extLst>
          </p:cNvPr>
          <p:cNvSpPr/>
          <p:nvPr/>
        </p:nvSpPr>
        <p:spPr>
          <a:xfrm>
            <a:off x="7835900" y="1625600"/>
            <a:ext cx="8890" cy="3530600"/>
          </a:xfrm>
          <a:prstGeom prst="rect">
            <a:avLst/>
          </a:prstGeom>
          <a:solidFill>
            <a:srgbClr val="33333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clip" horzOverflow="clip" vert="horz" wrap="square" lIns="50800" tIns="50800" rIns="50800" bIns="50800" numCol="1" spcCol="38100" rtlCol="0" anchor="t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DE58D2F5-46AF-49E1-AABA-C7D78C243E8D}"/>
              </a:ext>
            </a:extLst>
          </p:cNvPr>
          <p:cNvSpPr/>
          <p:nvPr/>
        </p:nvSpPr>
        <p:spPr>
          <a:xfrm>
            <a:off x="8839200" y="1625600"/>
            <a:ext cx="8890" cy="3530600"/>
          </a:xfrm>
          <a:prstGeom prst="rect">
            <a:avLst/>
          </a:prstGeom>
          <a:solidFill>
            <a:srgbClr val="33333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clip" horzOverflow="clip" vert="horz" wrap="square" lIns="50800" tIns="50800" rIns="50800" bIns="50800" numCol="1" spcCol="38100" rtlCol="0" anchor="t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4260B318-1288-412B-BD5E-344D73A4EDDA}"/>
              </a:ext>
            </a:extLst>
          </p:cNvPr>
          <p:cNvSpPr/>
          <p:nvPr/>
        </p:nvSpPr>
        <p:spPr>
          <a:xfrm>
            <a:off x="1625600" y="1625600"/>
            <a:ext cx="7213600" cy="8890"/>
          </a:xfrm>
          <a:prstGeom prst="rect">
            <a:avLst/>
          </a:prstGeom>
          <a:solidFill>
            <a:srgbClr val="33333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clip" horzOverflow="clip" vert="horz" wrap="square" lIns="50800" tIns="50800" rIns="50800" bIns="50800" numCol="1" spcCol="38100" rtlCol="0" anchor="t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871C16E7-2F07-4474-99CB-554358A72671}"/>
              </a:ext>
            </a:extLst>
          </p:cNvPr>
          <p:cNvSpPr/>
          <p:nvPr/>
        </p:nvSpPr>
        <p:spPr>
          <a:xfrm>
            <a:off x="1625600" y="1878330"/>
            <a:ext cx="7213600" cy="8890"/>
          </a:xfrm>
          <a:prstGeom prst="rect">
            <a:avLst/>
          </a:prstGeom>
          <a:solidFill>
            <a:srgbClr val="33333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clip" horzOverflow="clip" vert="horz" wrap="square" lIns="50800" tIns="50800" rIns="50800" bIns="50800" numCol="1" spcCol="38100" rtlCol="0" anchor="t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245A31D0-E592-4E80-AECC-B86169CAF8CD}"/>
              </a:ext>
            </a:extLst>
          </p:cNvPr>
          <p:cNvSpPr/>
          <p:nvPr/>
        </p:nvSpPr>
        <p:spPr>
          <a:xfrm>
            <a:off x="1625600" y="4903470"/>
            <a:ext cx="7213600" cy="8890"/>
          </a:xfrm>
          <a:prstGeom prst="rect">
            <a:avLst/>
          </a:prstGeom>
          <a:solidFill>
            <a:srgbClr val="33333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clip" horzOverflow="clip" vert="horz" wrap="square" lIns="50800" tIns="50800" rIns="50800" bIns="50800" numCol="1" spcCol="38100" rtlCol="0" anchor="t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2C58B462-632B-417D-935B-8DE5DA79AB15}"/>
              </a:ext>
            </a:extLst>
          </p:cNvPr>
          <p:cNvSpPr/>
          <p:nvPr/>
        </p:nvSpPr>
        <p:spPr>
          <a:xfrm>
            <a:off x="1625600" y="5147310"/>
            <a:ext cx="7213600" cy="8890"/>
          </a:xfrm>
          <a:prstGeom prst="rect">
            <a:avLst/>
          </a:prstGeom>
          <a:solidFill>
            <a:srgbClr val="33333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clip" horzOverflow="clip" vert="horz" wrap="square" lIns="50800" tIns="50800" rIns="50800" bIns="50800" numCol="1" spcCol="38100" rtlCol="0" anchor="t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122813324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422B7330-5A78-4E51-A0CE-F23B827F765C}">
  <we:reference id="WA200010215" version="2.0.0.0" store="Omex" storeType="OMEX"/>
  <we:alternateReferences>
    <we:reference id="WA200010215" version="2.0.0.0" store="WA200010215" storeType="OMEX"/>
  </we:alternateReferences>
  <we:properties>
    <we:property name="bps.codex_control.document_id" value="&quot;5d3914b7-d587-4c0c-b611-b8c2e06b66c7&quot;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3EFE2B2-E227-4B63-B55C-EA3D808E4770}"/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1520</Words>
  <Application>Microsoft Office PowerPoint</Application>
  <PresentationFormat>Widescreen</PresentationFormat>
  <Paragraphs>290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Times New Roman</vt:lpstr>
      <vt:lpstr>Wingdings</vt:lpstr>
      <vt:lpstr>21_BasicWhite</vt:lpstr>
      <vt:lpstr>Ingénierie du trafic</vt:lpstr>
      <vt:lpstr>Objectifs d’apprentissage</vt:lpstr>
      <vt:lpstr>Plan du cours</vt:lpstr>
      <vt:lpstr>Caractéristiques du flux de trafic</vt:lpstr>
      <vt:lpstr>Caractéristiques du flux de trafic</vt:lpstr>
      <vt:lpstr>Paramètres du flux de trafic </vt:lpstr>
      <vt:lpstr>Volume de trafic et débit </vt:lpstr>
      <vt:lpstr>Volume de trafic et débit </vt:lpstr>
      <vt:lpstr>Exemple </vt:lpstr>
      <vt:lpstr>Volume de trafic et débit </vt:lpstr>
      <vt:lpstr>Volume de trafic et débit </vt:lpstr>
      <vt:lpstr>Densité</vt:lpstr>
      <vt:lpstr>Densité</vt:lpstr>
      <vt:lpstr>Vitesse (V)</vt:lpstr>
      <vt:lpstr>Vitesse (V) </vt:lpstr>
      <vt:lpstr>Vitesse (V)</vt:lpstr>
      <vt:lpstr>Intervalle temporel</vt:lpstr>
      <vt:lpstr>Intervalle temporel</vt:lpstr>
      <vt:lpstr>Espacement / intervalle spatial </vt:lpstr>
      <vt:lpstr>PowerPoint Presentation</vt:lpstr>
      <vt:lpstr>Relation entre débit, vitesse et densité</vt:lpstr>
      <vt:lpstr>Exemple</vt:lpstr>
      <vt:lpstr>Questions de discussion</vt:lpstr>
      <vt:lpstr>Ressources complémentaires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office365</cp:lastModifiedBy>
  <cp:revision>116</cp:revision>
  <dcterms:modified xsi:type="dcterms:W3CDTF">2026-07-15T17:55:58Z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